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Petit Formal Script"/>
      <p:regular r:id="rId24"/>
    </p:embeddedFont>
    <p:embeddedFont>
      <p:font typeface="Montserrat Black"/>
      <p:bold r:id="rId25"/>
      <p:boldItalic r:id="rId26"/>
    </p:embeddedFont>
    <p:embeddedFont>
      <p:font typeface="Montserrat"/>
      <p:regular r:id="rId27"/>
      <p:bold r:id="rId28"/>
      <p:italic r:id="rId29"/>
      <p:boldItalic r:id="rId30"/>
    </p:embeddedFont>
    <p:embeddedFont>
      <p:font typeface="Montserrat Medium"/>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9364FE-5934-4D39-9EDE-6D4C45E923FA}">
  <a:tblStyle styleId="{C29364FE-5934-4D39-9EDE-6D4C45E923F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etitFormalScript-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lack-boldItalic.fntdata"/><Relationship Id="rId25" Type="http://schemas.openxmlformats.org/officeDocument/2006/relationships/font" Target="fonts/MontserratBlack-bold.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MontserratMedium-italic.fntdata"/><Relationship Id="rId10" Type="http://schemas.openxmlformats.org/officeDocument/2006/relationships/slide" Target="slides/slide4.xml"/><Relationship Id="rId32" Type="http://schemas.openxmlformats.org/officeDocument/2006/relationships/font" Target="fonts/MontserratMedium-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MontserratMedium-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d274c761d1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d274c761d1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d274c761d1_2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d274c761d1_2_3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d274c761d1_2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2d274c761d1_2_3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d274c761d1_2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2d274c761d1_2_3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d274c761d1_2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d274c761d1_2_4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d274c761d1_2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d274c761d1_2_4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d274c761d1_2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d274c761d1_2_4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d274c761d1_2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2d274c761d1_2_4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d274c761d1_2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2d274c761d1_2_5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274c761d1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d274c761d1_2_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d274c761d1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d274c761d1_2_1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d274c761d1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d274c761d1_2_1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d274c761d1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d274c761d1_2_2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d274c761d1_2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d274c761d1_2_2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d274c761d1_2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d274c761d1_2_2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d274c761d1_2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d274c761d1_2_2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d274c761d1_2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d274c761d1_2_3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0.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E0D54"/>
        </a:solidFill>
      </p:bgPr>
    </p:bg>
    <p:spTree>
      <p:nvGrpSpPr>
        <p:cNvPr id="9" name="Shape 9"/>
        <p:cNvGrpSpPr/>
        <p:nvPr/>
      </p:nvGrpSpPr>
      <p:grpSpPr>
        <a:xfrm>
          <a:off x="0" y="0"/>
          <a:ext cx="0" cy="0"/>
          <a:chOff x="0" y="0"/>
          <a:chExt cx="0" cy="0"/>
        </a:xfrm>
      </p:grpSpPr>
      <p:grpSp>
        <p:nvGrpSpPr>
          <p:cNvPr id="10" name="Google Shape;10;p2"/>
          <p:cNvGrpSpPr/>
          <p:nvPr/>
        </p:nvGrpSpPr>
        <p:grpSpPr>
          <a:xfrm rot="-570482">
            <a:off x="-11477" y="396438"/>
            <a:ext cx="9167178" cy="4350693"/>
            <a:chOff x="0" y="0"/>
            <a:chExt cx="4732149" cy="2245852"/>
          </a:xfrm>
        </p:grpSpPr>
        <p:sp>
          <p:nvSpPr>
            <p:cNvPr id="11" name="Google Shape;11;p2"/>
            <p:cNvSpPr/>
            <p:nvPr/>
          </p:nvSpPr>
          <p:spPr>
            <a:xfrm>
              <a:off x="0" y="0"/>
              <a:ext cx="4732149" cy="2245852"/>
            </a:xfrm>
            <a:custGeom>
              <a:rect b="b" l="l" r="r" t="t"/>
              <a:pathLst>
                <a:path extrusionOk="0" h="2245852" w="4732149">
                  <a:moveTo>
                    <a:pt x="2366075" y="0"/>
                  </a:moveTo>
                  <a:cubicBezTo>
                    <a:pt x="1059328" y="0"/>
                    <a:pt x="0" y="502751"/>
                    <a:pt x="0" y="1122926"/>
                  </a:cubicBezTo>
                  <a:cubicBezTo>
                    <a:pt x="0" y="1743101"/>
                    <a:pt x="1059328" y="2245852"/>
                    <a:pt x="2366075" y="2245852"/>
                  </a:cubicBezTo>
                  <a:cubicBezTo>
                    <a:pt x="3672822" y="2245852"/>
                    <a:pt x="4732149" y="1743101"/>
                    <a:pt x="4732149" y="1122926"/>
                  </a:cubicBezTo>
                  <a:cubicBezTo>
                    <a:pt x="4732149" y="502751"/>
                    <a:pt x="3672822" y="0"/>
                    <a:pt x="2366075" y="0"/>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 name="Google Shape;12;p2"/>
            <p:cNvSpPr txBox="1"/>
            <p:nvPr/>
          </p:nvSpPr>
          <p:spPr>
            <a:xfrm>
              <a:off x="443639" y="162924"/>
              <a:ext cx="3844800" cy="18723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 name="Google Shape;13;p2"/>
          <p:cNvSpPr/>
          <p:nvPr/>
        </p:nvSpPr>
        <p:spPr>
          <a:xfrm rot="904748">
            <a:off x="6641630" y="316804"/>
            <a:ext cx="2170749" cy="1269888"/>
          </a:xfrm>
          <a:custGeom>
            <a:rect b="b" l="l" r="r" t="t"/>
            <a:pathLst>
              <a:path extrusionOk="0" h="2541270" w="4344051">
                <a:moveTo>
                  <a:pt x="0" y="0"/>
                </a:moveTo>
                <a:lnTo>
                  <a:pt x="4344051" y="0"/>
                </a:lnTo>
                <a:lnTo>
                  <a:pt x="4344051" y="2541270"/>
                </a:lnTo>
                <a:lnTo>
                  <a:pt x="0" y="2541270"/>
                </a:lnTo>
                <a:lnTo>
                  <a:pt x="0" y="0"/>
                </a:lnTo>
                <a:close/>
              </a:path>
            </a:pathLst>
          </a:custGeom>
          <a:blipFill rotWithShape="1">
            <a:blip r:embed="rId2">
              <a:alphaModFix/>
            </a:blip>
            <a:stretch>
              <a:fillRect b="0" l="0" r="0" t="0"/>
            </a:stretch>
          </a:blipFill>
          <a:ln>
            <a:noFill/>
          </a:ln>
        </p:spPr>
      </p:sp>
      <p:sp>
        <p:nvSpPr>
          <p:cNvPr id="14" name="Google Shape;14;p2"/>
          <p:cNvSpPr/>
          <p:nvPr/>
        </p:nvSpPr>
        <p:spPr>
          <a:xfrm>
            <a:off x="4979742" y="803012"/>
            <a:ext cx="458213"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3">
              <a:alphaModFix/>
            </a:blip>
            <a:stretch>
              <a:fillRect b="0" l="0" r="0" t="0"/>
            </a:stretch>
          </a:blipFill>
          <a:ln>
            <a:noFill/>
          </a:ln>
        </p:spPr>
      </p:sp>
      <p:sp>
        <p:nvSpPr>
          <p:cNvPr id="15" name="Google Shape;15;p2"/>
          <p:cNvSpPr/>
          <p:nvPr/>
        </p:nvSpPr>
        <p:spPr>
          <a:xfrm rot="-8100000">
            <a:off x="-949836" y="3778744"/>
            <a:ext cx="3646702" cy="623664"/>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4">
              <a:alphaModFix/>
            </a:blip>
            <a:stretch>
              <a:fillRect b="0" l="0" r="0" t="0"/>
            </a:stretch>
          </a:blipFill>
          <a:ln>
            <a:noFill/>
          </a:ln>
        </p:spPr>
      </p:sp>
      <p:sp>
        <p:nvSpPr>
          <p:cNvPr id="16" name="Google Shape;16;p2"/>
          <p:cNvSpPr/>
          <p:nvPr/>
        </p:nvSpPr>
        <p:spPr>
          <a:xfrm rot="-959088">
            <a:off x="5841905" y="3586796"/>
            <a:ext cx="3652522" cy="624659"/>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4">
              <a:alphaModFix/>
            </a:blip>
            <a:stretch>
              <a:fillRect b="0" l="0" r="0" t="0"/>
            </a:stretch>
          </a:blipFill>
          <a:ln>
            <a:noFill/>
          </a:ln>
        </p:spPr>
      </p:sp>
      <p:sp>
        <p:nvSpPr>
          <p:cNvPr id="17" name="Google Shape;17;p2"/>
          <p:cNvSpPr/>
          <p:nvPr/>
        </p:nvSpPr>
        <p:spPr>
          <a:xfrm rot="-258638">
            <a:off x="-84583" y="-75641"/>
            <a:ext cx="3649636" cy="624166"/>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4">
              <a:alphaModFix/>
            </a:blip>
            <a:stretch>
              <a:fillRect b="0" l="0" r="0" t="0"/>
            </a:stretch>
          </a:blipFill>
          <a:ln>
            <a:noFill/>
          </a:ln>
        </p:spPr>
      </p:sp>
      <p:sp>
        <p:nvSpPr>
          <p:cNvPr id="18" name="Google Shape;18;p2"/>
          <p:cNvSpPr/>
          <p:nvPr/>
        </p:nvSpPr>
        <p:spPr>
          <a:xfrm rot="8883315">
            <a:off x="4957148" y="-810044"/>
            <a:ext cx="3663813" cy="626590"/>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4">
              <a:alphaModFix/>
            </a:blip>
            <a:stretch>
              <a:fillRect b="0" l="0" r="0" t="0"/>
            </a:stretch>
          </a:blipFill>
          <a:ln>
            <a:noFill/>
          </a:ln>
        </p:spPr>
      </p:sp>
      <p:sp>
        <p:nvSpPr>
          <p:cNvPr id="19" name="Google Shape;19;p2"/>
          <p:cNvSpPr/>
          <p:nvPr/>
        </p:nvSpPr>
        <p:spPr>
          <a:xfrm>
            <a:off x="5489200" y="4398313"/>
            <a:ext cx="458213" cy="461675"/>
          </a:xfrm>
          <a:custGeom>
            <a:rect b="b" l="l" r="r" t="t"/>
            <a:pathLst>
              <a:path extrusionOk="0" h="923350" w="916425">
                <a:moveTo>
                  <a:pt x="0" y="0"/>
                </a:moveTo>
                <a:lnTo>
                  <a:pt x="916424" y="0"/>
                </a:lnTo>
                <a:lnTo>
                  <a:pt x="916424" y="923350"/>
                </a:lnTo>
                <a:lnTo>
                  <a:pt x="0" y="923350"/>
                </a:lnTo>
                <a:lnTo>
                  <a:pt x="0" y="0"/>
                </a:lnTo>
                <a:close/>
              </a:path>
            </a:pathLst>
          </a:custGeom>
          <a:blipFill rotWithShape="1">
            <a:blip r:embed="rId3">
              <a:alphaModFix/>
            </a:blip>
            <a:stretch>
              <a:fillRect b="0" l="0" r="0" t="0"/>
            </a:stretch>
          </a:blipFill>
          <a:ln>
            <a:noFill/>
          </a:ln>
        </p:spPr>
      </p:sp>
      <p:sp>
        <p:nvSpPr>
          <p:cNvPr id="20" name="Google Shape;20;p2"/>
          <p:cNvSpPr/>
          <p:nvPr/>
        </p:nvSpPr>
        <p:spPr>
          <a:xfrm>
            <a:off x="2947931" y="3944896"/>
            <a:ext cx="1471000" cy="1529396"/>
          </a:xfrm>
          <a:custGeom>
            <a:rect b="b" l="l" r="r" t="t"/>
            <a:pathLst>
              <a:path extrusionOk="0" h="3058791" w="2942000">
                <a:moveTo>
                  <a:pt x="0" y="0"/>
                </a:moveTo>
                <a:lnTo>
                  <a:pt x="2942001" y="0"/>
                </a:lnTo>
                <a:lnTo>
                  <a:pt x="2942001" y="3058791"/>
                </a:lnTo>
                <a:lnTo>
                  <a:pt x="0" y="3058791"/>
                </a:lnTo>
                <a:lnTo>
                  <a:pt x="0" y="0"/>
                </a:lnTo>
                <a:close/>
              </a:path>
            </a:pathLst>
          </a:custGeom>
          <a:blipFill rotWithShape="1">
            <a:blip r:embed="rId5">
              <a:alphaModFix/>
            </a:blip>
            <a:stretch>
              <a:fillRect b="0" l="0" r="0" t="0"/>
            </a:stretch>
          </a:blipFill>
          <a:ln>
            <a:noFill/>
          </a:ln>
        </p:spPr>
      </p:sp>
      <p:sp>
        <p:nvSpPr>
          <p:cNvPr id="21" name="Google Shape;21;p2"/>
          <p:cNvSpPr/>
          <p:nvPr/>
        </p:nvSpPr>
        <p:spPr>
          <a:xfrm>
            <a:off x="884256" y="1204525"/>
            <a:ext cx="1172254" cy="1116839"/>
          </a:xfrm>
          <a:custGeom>
            <a:rect b="b" l="l" r="r" t="t"/>
            <a:pathLst>
              <a:path extrusionOk="0" h="2233678" w="2344509">
                <a:moveTo>
                  <a:pt x="0" y="0"/>
                </a:moveTo>
                <a:lnTo>
                  <a:pt x="2344510" y="0"/>
                </a:lnTo>
                <a:lnTo>
                  <a:pt x="2344510" y="2233677"/>
                </a:lnTo>
                <a:lnTo>
                  <a:pt x="0" y="2233677"/>
                </a:lnTo>
                <a:lnTo>
                  <a:pt x="0" y="0"/>
                </a:lnTo>
                <a:close/>
              </a:path>
            </a:pathLst>
          </a:custGeom>
          <a:blipFill rotWithShape="1">
            <a:blip r:embed="rId6">
              <a:alphaModFix/>
            </a:blip>
            <a:stretch>
              <a:fillRect b="0" l="0" r="0" t="0"/>
            </a:stretch>
          </a:blipFill>
          <a:ln>
            <a:noFill/>
          </a:ln>
        </p:spPr>
      </p:sp>
      <p:sp>
        <p:nvSpPr>
          <p:cNvPr id="22" name="Google Shape;22;p2"/>
          <p:cNvSpPr txBox="1"/>
          <p:nvPr>
            <p:ph type="ctrTitle"/>
          </p:nvPr>
        </p:nvSpPr>
        <p:spPr>
          <a:xfrm>
            <a:off x="1517850" y="1125575"/>
            <a:ext cx="61083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 name="Google Shape;23;p2"/>
          <p:cNvSpPr txBox="1"/>
          <p:nvPr>
            <p:ph idx="1" type="subTitle"/>
          </p:nvPr>
        </p:nvSpPr>
        <p:spPr>
          <a:xfrm>
            <a:off x="311700" y="3215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 name="Google Shape;2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E0D54"/>
        </a:solidFill>
      </p:bgPr>
    </p:bg>
    <p:spTree>
      <p:nvGrpSpPr>
        <p:cNvPr id="25" name="Shape 25"/>
        <p:cNvGrpSpPr/>
        <p:nvPr/>
      </p:nvGrpSpPr>
      <p:grpSpPr>
        <a:xfrm>
          <a:off x="0" y="0"/>
          <a:ext cx="0" cy="0"/>
          <a:chOff x="0" y="0"/>
          <a:chExt cx="0" cy="0"/>
        </a:xfrm>
      </p:grpSpPr>
      <p:grpSp>
        <p:nvGrpSpPr>
          <p:cNvPr id="26" name="Google Shape;26;p3"/>
          <p:cNvGrpSpPr/>
          <p:nvPr/>
        </p:nvGrpSpPr>
        <p:grpSpPr>
          <a:xfrm>
            <a:off x="-435358" y="1640641"/>
            <a:ext cx="10014518" cy="1790001"/>
            <a:chOff x="0" y="-38100"/>
            <a:chExt cx="5275241" cy="942900"/>
          </a:xfrm>
        </p:grpSpPr>
        <p:sp>
          <p:nvSpPr>
            <p:cNvPr id="27" name="Google Shape;27;p3"/>
            <p:cNvSpPr/>
            <p:nvPr/>
          </p:nvSpPr>
          <p:spPr>
            <a:xfrm>
              <a:off x="0" y="0"/>
              <a:ext cx="5275241" cy="904722"/>
            </a:xfrm>
            <a:custGeom>
              <a:rect b="b" l="l" r="r" t="t"/>
              <a:pathLst>
                <a:path extrusionOk="0" h="904722" w="5275241">
                  <a:moveTo>
                    <a:pt x="0" y="0"/>
                  </a:moveTo>
                  <a:lnTo>
                    <a:pt x="5275241" y="0"/>
                  </a:lnTo>
                  <a:lnTo>
                    <a:pt x="5275241" y="904722"/>
                  </a:lnTo>
                  <a:lnTo>
                    <a:pt x="0" y="904722"/>
                  </a:lnTo>
                  <a:close/>
                </a:path>
              </a:pathLst>
            </a:custGeom>
            <a:solidFill>
              <a:srgbClr val="D8F107"/>
            </a:solidFill>
            <a:ln>
              <a:noFill/>
            </a:ln>
          </p:spPr>
        </p:sp>
        <p:sp>
          <p:nvSpPr>
            <p:cNvPr id="28" name="Google Shape;28;p3"/>
            <p:cNvSpPr txBox="1"/>
            <p:nvPr/>
          </p:nvSpPr>
          <p:spPr>
            <a:xfrm>
              <a:off x="0" y="-38100"/>
              <a:ext cx="5275200" cy="9429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 name="Google Shape;29;p3"/>
          <p:cNvGrpSpPr/>
          <p:nvPr/>
        </p:nvGrpSpPr>
        <p:grpSpPr>
          <a:xfrm>
            <a:off x="2715428" y="715179"/>
            <a:ext cx="3713114" cy="3713114"/>
            <a:chOff x="0" y="0"/>
            <a:chExt cx="812800" cy="812800"/>
          </a:xfrm>
        </p:grpSpPr>
        <p:sp>
          <p:nvSpPr>
            <p:cNvPr id="30" name="Google Shape;30;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 name="Google Shape;31;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 name="Google Shape;32;p3"/>
          <p:cNvSpPr/>
          <p:nvPr/>
        </p:nvSpPr>
        <p:spPr>
          <a:xfrm rot="8515407">
            <a:off x="6903387" y="4829668"/>
            <a:ext cx="3647436" cy="623790"/>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33" name="Google Shape;33;p3"/>
          <p:cNvSpPr/>
          <p:nvPr/>
        </p:nvSpPr>
        <p:spPr>
          <a:xfrm rot="-3273732">
            <a:off x="-1496882" y="834299"/>
            <a:ext cx="3658743" cy="625723"/>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34" name="Google Shape;34;p3"/>
          <p:cNvSpPr/>
          <p:nvPr/>
        </p:nvSpPr>
        <p:spPr>
          <a:xfrm rot="-10576860">
            <a:off x="1474947" y="4882791"/>
            <a:ext cx="3665319" cy="62684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35" name="Google Shape;35;p3"/>
          <p:cNvSpPr/>
          <p:nvPr/>
        </p:nvSpPr>
        <p:spPr>
          <a:xfrm rot="8897914">
            <a:off x="7987513" y="-564541"/>
            <a:ext cx="3654169" cy="624941"/>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36" name="Google Shape;36;p3"/>
          <p:cNvSpPr/>
          <p:nvPr/>
        </p:nvSpPr>
        <p:spPr>
          <a:xfrm rot="2542193">
            <a:off x="8075058" y="993334"/>
            <a:ext cx="458951" cy="462419"/>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3">
              <a:alphaModFix/>
            </a:blip>
            <a:stretch>
              <a:fillRect b="0" l="0" r="0" t="0"/>
            </a:stretch>
          </a:blipFill>
          <a:ln>
            <a:noFill/>
          </a:ln>
        </p:spPr>
      </p:sp>
      <p:sp>
        <p:nvSpPr>
          <p:cNvPr id="37" name="Google Shape;37;p3"/>
          <p:cNvSpPr/>
          <p:nvPr/>
        </p:nvSpPr>
        <p:spPr>
          <a:xfrm rot="904748">
            <a:off x="3942639" y="378257"/>
            <a:ext cx="1509923" cy="883305"/>
          </a:xfrm>
          <a:custGeom>
            <a:rect b="b" l="l" r="r" t="t"/>
            <a:pathLst>
              <a:path extrusionOk="0" h="1767649" w="3021622">
                <a:moveTo>
                  <a:pt x="0" y="0"/>
                </a:moveTo>
                <a:lnTo>
                  <a:pt x="3021622" y="0"/>
                </a:lnTo>
                <a:lnTo>
                  <a:pt x="3021622" y="1767649"/>
                </a:lnTo>
                <a:lnTo>
                  <a:pt x="0" y="1767649"/>
                </a:lnTo>
                <a:lnTo>
                  <a:pt x="0" y="0"/>
                </a:lnTo>
                <a:close/>
              </a:path>
            </a:pathLst>
          </a:custGeom>
          <a:blipFill rotWithShape="1">
            <a:blip r:embed="rId4">
              <a:alphaModFix/>
            </a:blip>
            <a:stretch>
              <a:fillRect b="0" l="0" r="0" t="0"/>
            </a:stretch>
          </a:blipFill>
          <a:ln>
            <a:noFill/>
          </a:ln>
        </p:spPr>
      </p:sp>
      <p:sp>
        <p:nvSpPr>
          <p:cNvPr id="38" name="Google Shape;38;p3"/>
          <p:cNvSpPr/>
          <p:nvPr/>
        </p:nvSpPr>
        <p:spPr>
          <a:xfrm>
            <a:off x="-81836" y="4088476"/>
            <a:ext cx="834004" cy="867111"/>
          </a:xfrm>
          <a:custGeom>
            <a:rect b="b" l="l" r="r" t="t"/>
            <a:pathLst>
              <a:path extrusionOk="0" h="1734223" w="1668007">
                <a:moveTo>
                  <a:pt x="0" y="0"/>
                </a:moveTo>
                <a:lnTo>
                  <a:pt x="1668007" y="0"/>
                </a:lnTo>
                <a:lnTo>
                  <a:pt x="1668007" y="1734222"/>
                </a:lnTo>
                <a:lnTo>
                  <a:pt x="0" y="1734222"/>
                </a:lnTo>
                <a:lnTo>
                  <a:pt x="0" y="0"/>
                </a:lnTo>
                <a:close/>
              </a:path>
            </a:pathLst>
          </a:custGeom>
          <a:blipFill rotWithShape="1">
            <a:blip r:embed="rId5">
              <a:alphaModFix/>
            </a:blip>
            <a:stretch>
              <a:fillRect b="0" l="0" r="0" t="0"/>
            </a:stretch>
          </a:blipFill>
          <a:ln>
            <a:noFill/>
          </a:ln>
        </p:spPr>
      </p:sp>
      <p:sp>
        <p:nvSpPr>
          <p:cNvPr id="39" name="Google Shape;39;p3"/>
          <p:cNvSpPr txBox="1"/>
          <p:nvPr>
            <p:ph type="title"/>
          </p:nvPr>
        </p:nvSpPr>
        <p:spPr>
          <a:xfrm>
            <a:off x="2895600" y="2150850"/>
            <a:ext cx="33528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rot="-4262232">
            <a:off x="687907" y="3239562"/>
            <a:ext cx="6529830" cy="3443553"/>
            <a:chOff x="0" y="0"/>
            <a:chExt cx="4732149" cy="2495533"/>
          </a:xfrm>
        </p:grpSpPr>
        <p:sp>
          <p:nvSpPr>
            <p:cNvPr id="43" name="Google Shape;43;p4"/>
            <p:cNvSpPr/>
            <p:nvPr/>
          </p:nvSpPr>
          <p:spPr>
            <a:xfrm>
              <a:off x="0" y="0"/>
              <a:ext cx="4732149" cy="2495533"/>
            </a:xfrm>
            <a:custGeom>
              <a:rect b="b" l="l" r="r" t="t"/>
              <a:pathLst>
                <a:path extrusionOk="0" h="2495533" w="4732149">
                  <a:moveTo>
                    <a:pt x="2366075" y="0"/>
                  </a:moveTo>
                  <a:cubicBezTo>
                    <a:pt x="1059328" y="0"/>
                    <a:pt x="0" y="558644"/>
                    <a:pt x="0" y="1247766"/>
                  </a:cubicBezTo>
                  <a:cubicBezTo>
                    <a:pt x="0" y="1936889"/>
                    <a:pt x="1059328" y="2495533"/>
                    <a:pt x="2366075" y="2495533"/>
                  </a:cubicBezTo>
                  <a:cubicBezTo>
                    <a:pt x="3672822" y="2495533"/>
                    <a:pt x="4732149" y="1936889"/>
                    <a:pt x="4732149" y="1247766"/>
                  </a:cubicBezTo>
                  <a:cubicBezTo>
                    <a:pt x="4732149" y="558644"/>
                    <a:pt x="3672822" y="0"/>
                    <a:pt x="2366075" y="0"/>
                  </a:cubicBezTo>
                  <a:close/>
                </a:path>
              </a:pathLst>
            </a:custGeom>
            <a:solidFill>
              <a:srgbClr val="F9859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 name="Google Shape;44;p4"/>
            <p:cNvSpPr txBox="1"/>
            <p:nvPr/>
          </p:nvSpPr>
          <p:spPr>
            <a:xfrm>
              <a:off x="443639" y="186331"/>
              <a:ext cx="3844800" cy="20751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 name="Google Shape;45;p4"/>
          <p:cNvGrpSpPr/>
          <p:nvPr/>
        </p:nvGrpSpPr>
        <p:grpSpPr>
          <a:xfrm rot="-4262232">
            <a:off x="-2020837" y="2845304"/>
            <a:ext cx="6529830" cy="3443553"/>
            <a:chOff x="0" y="0"/>
            <a:chExt cx="4732149" cy="2495533"/>
          </a:xfrm>
        </p:grpSpPr>
        <p:sp>
          <p:nvSpPr>
            <p:cNvPr id="46" name="Google Shape;46;p4"/>
            <p:cNvSpPr/>
            <p:nvPr/>
          </p:nvSpPr>
          <p:spPr>
            <a:xfrm>
              <a:off x="0" y="0"/>
              <a:ext cx="4732149" cy="2495533"/>
            </a:xfrm>
            <a:custGeom>
              <a:rect b="b" l="l" r="r" t="t"/>
              <a:pathLst>
                <a:path extrusionOk="0" h="2495533" w="4732149">
                  <a:moveTo>
                    <a:pt x="2366075" y="0"/>
                  </a:moveTo>
                  <a:cubicBezTo>
                    <a:pt x="1059328" y="0"/>
                    <a:pt x="0" y="558644"/>
                    <a:pt x="0" y="1247766"/>
                  </a:cubicBezTo>
                  <a:cubicBezTo>
                    <a:pt x="0" y="1936889"/>
                    <a:pt x="1059328" y="2495533"/>
                    <a:pt x="2366075" y="2495533"/>
                  </a:cubicBezTo>
                  <a:cubicBezTo>
                    <a:pt x="3672822" y="2495533"/>
                    <a:pt x="4732149" y="1936889"/>
                    <a:pt x="4732149" y="1247766"/>
                  </a:cubicBezTo>
                  <a:cubicBezTo>
                    <a:pt x="4732149" y="558644"/>
                    <a:pt x="3672822" y="0"/>
                    <a:pt x="2366075" y="0"/>
                  </a:cubicBezTo>
                  <a:close/>
                </a:path>
              </a:pathLst>
            </a:custGeom>
            <a:solidFill>
              <a:srgbClr val="F9859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 name="Google Shape;47;p4"/>
            <p:cNvSpPr txBox="1"/>
            <p:nvPr/>
          </p:nvSpPr>
          <p:spPr>
            <a:xfrm>
              <a:off x="443639" y="186331"/>
              <a:ext cx="3844800" cy="20751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 name="Google Shape;48;p4"/>
          <p:cNvGrpSpPr/>
          <p:nvPr/>
        </p:nvGrpSpPr>
        <p:grpSpPr>
          <a:xfrm rot="-4262232">
            <a:off x="3458549" y="3633820"/>
            <a:ext cx="6529830" cy="3443553"/>
            <a:chOff x="0" y="0"/>
            <a:chExt cx="4732149" cy="2495533"/>
          </a:xfrm>
        </p:grpSpPr>
        <p:sp>
          <p:nvSpPr>
            <p:cNvPr id="49" name="Google Shape;49;p4"/>
            <p:cNvSpPr/>
            <p:nvPr/>
          </p:nvSpPr>
          <p:spPr>
            <a:xfrm>
              <a:off x="0" y="0"/>
              <a:ext cx="4732149" cy="2495533"/>
            </a:xfrm>
            <a:custGeom>
              <a:rect b="b" l="l" r="r" t="t"/>
              <a:pathLst>
                <a:path extrusionOk="0" h="2495533" w="4732149">
                  <a:moveTo>
                    <a:pt x="2366075" y="0"/>
                  </a:moveTo>
                  <a:cubicBezTo>
                    <a:pt x="1059328" y="0"/>
                    <a:pt x="0" y="558644"/>
                    <a:pt x="0" y="1247766"/>
                  </a:cubicBezTo>
                  <a:cubicBezTo>
                    <a:pt x="0" y="1936889"/>
                    <a:pt x="1059328" y="2495533"/>
                    <a:pt x="2366075" y="2495533"/>
                  </a:cubicBezTo>
                  <a:cubicBezTo>
                    <a:pt x="3672822" y="2495533"/>
                    <a:pt x="4732149" y="1936889"/>
                    <a:pt x="4732149" y="1247766"/>
                  </a:cubicBezTo>
                  <a:cubicBezTo>
                    <a:pt x="4732149" y="558644"/>
                    <a:pt x="3672822" y="0"/>
                    <a:pt x="2366075" y="0"/>
                  </a:cubicBezTo>
                  <a:close/>
                </a:path>
              </a:pathLst>
            </a:custGeom>
            <a:solidFill>
              <a:srgbClr val="F9859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 name="Google Shape;50;p4"/>
            <p:cNvSpPr txBox="1"/>
            <p:nvPr/>
          </p:nvSpPr>
          <p:spPr>
            <a:xfrm>
              <a:off x="443639" y="186331"/>
              <a:ext cx="3844800" cy="20751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1" name="Google Shape;51;p4"/>
          <p:cNvSpPr/>
          <p:nvPr/>
        </p:nvSpPr>
        <p:spPr>
          <a:xfrm rot="-9306272">
            <a:off x="-559019" y="4381922"/>
            <a:ext cx="3649224" cy="624095"/>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2">
              <a:alphaModFix/>
            </a:blip>
            <a:stretch>
              <a:fillRect b="0" l="0" r="0" t="0"/>
            </a:stretch>
          </a:blipFill>
          <a:ln>
            <a:noFill/>
          </a:ln>
        </p:spPr>
      </p:sp>
      <p:sp>
        <p:nvSpPr>
          <p:cNvPr id="52" name="Google Shape;52;p4"/>
          <p:cNvSpPr/>
          <p:nvPr/>
        </p:nvSpPr>
        <p:spPr>
          <a:xfrm rot="3875150">
            <a:off x="6993569" y="475690"/>
            <a:ext cx="3664771" cy="626754"/>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53" name="Google Shape;53;p4"/>
          <p:cNvSpPr/>
          <p:nvPr/>
        </p:nvSpPr>
        <p:spPr>
          <a:xfrm rot="6413502">
            <a:off x="7320774" y="4374301"/>
            <a:ext cx="3650507" cy="624315"/>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2">
              <a:alphaModFix/>
            </a:blip>
            <a:stretch>
              <a:fillRect b="0" l="0" r="0" t="0"/>
            </a:stretch>
          </a:blipFill>
          <a:ln>
            <a:noFill/>
          </a:ln>
        </p:spPr>
      </p:sp>
      <p:sp>
        <p:nvSpPr>
          <p:cNvPr id="54" name="Google Shape;54;p4"/>
          <p:cNvSpPr/>
          <p:nvPr/>
        </p:nvSpPr>
        <p:spPr>
          <a:xfrm rot="-959088">
            <a:off x="-1645237" y="-119472"/>
            <a:ext cx="3652522" cy="624659"/>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55" name="Google Shape;55;p4"/>
          <p:cNvSpPr/>
          <p:nvPr/>
        </p:nvSpPr>
        <p:spPr>
          <a:xfrm>
            <a:off x="6642099" y="2666667"/>
            <a:ext cx="771779" cy="799395"/>
          </a:xfrm>
          <a:custGeom>
            <a:rect b="b" l="l" r="r" t="t"/>
            <a:pathLst>
              <a:path extrusionOk="0" h="1598789" w="1543558">
                <a:moveTo>
                  <a:pt x="0" y="0"/>
                </a:moveTo>
                <a:lnTo>
                  <a:pt x="1543558" y="0"/>
                </a:lnTo>
                <a:lnTo>
                  <a:pt x="1543558" y="1598789"/>
                </a:lnTo>
                <a:lnTo>
                  <a:pt x="0" y="1598789"/>
                </a:lnTo>
                <a:lnTo>
                  <a:pt x="0" y="0"/>
                </a:lnTo>
                <a:close/>
              </a:path>
            </a:pathLst>
          </a:custGeom>
          <a:blipFill rotWithShape="1">
            <a:blip r:embed="rId3">
              <a:alphaModFix/>
            </a:blip>
            <a:stretch>
              <a:fillRect b="0" l="0" r="0" t="0"/>
            </a:stretch>
          </a:blipFill>
          <a:ln>
            <a:noFill/>
          </a:ln>
        </p:spPr>
      </p:sp>
      <p:sp>
        <p:nvSpPr>
          <p:cNvPr id="56" name="Google Shape;56;p4"/>
          <p:cNvSpPr/>
          <p:nvPr/>
        </p:nvSpPr>
        <p:spPr>
          <a:xfrm>
            <a:off x="6748818" y="299792"/>
            <a:ext cx="730769" cy="696224"/>
          </a:xfrm>
          <a:custGeom>
            <a:rect b="b" l="l" r="r" t="t"/>
            <a:pathLst>
              <a:path extrusionOk="0" h="1392448" w="1461539">
                <a:moveTo>
                  <a:pt x="0" y="0"/>
                </a:moveTo>
                <a:lnTo>
                  <a:pt x="1461539" y="0"/>
                </a:lnTo>
                <a:lnTo>
                  <a:pt x="1461539" y="1392448"/>
                </a:lnTo>
                <a:lnTo>
                  <a:pt x="0" y="1392448"/>
                </a:lnTo>
                <a:lnTo>
                  <a:pt x="0" y="0"/>
                </a:lnTo>
                <a:close/>
              </a:path>
            </a:pathLst>
          </a:custGeom>
          <a:blipFill rotWithShape="1">
            <a:blip r:embed="rId4">
              <a:alphaModFix/>
            </a:blip>
            <a:stretch>
              <a:fillRect b="0" l="0" r="0" t="0"/>
            </a:stretch>
          </a:blipFill>
          <a:ln>
            <a:noFill/>
          </a:ln>
        </p:spPr>
      </p:sp>
      <p:sp>
        <p:nvSpPr>
          <p:cNvPr id="57" name="Google Shape;57;p4"/>
          <p:cNvSpPr txBox="1"/>
          <p:nvPr>
            <p:ph type="title"/>
          </p:nvPr>
        </p:nvSpPr>
        <p:spPr>
          <a:xfrm>
            <a:off x="311700" y="6736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4"/>
          <p:cNvSpPr txBox="1"/>
          <p:nvPr>
            <p:ph idx="1" type="body"/>
          </p:nvPr>
        </p:nvSpPr>
        <p:spPr>
          <a:xfrm>
            <a:off x="311700" y="2350025"/>
            <a:ext cx="8520600" cy="24783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9" name="Google Shape;5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 name="Shape 60"/>
        <p:cNvGrpSpPr/>
        <p:nvPr/>
      </p:nvGrpSpPr>
      <p:grpSpPr>
        <a:xfrm>
          <a:off x="0" y="0"/>
          <a:ext cx="0" cy="0"/>
          <a:chOff x="0" y="0"/>
          <a:chExt cx="0" cy="0"/>
        </a:xfrm>
      </p:grpSpPr>
      <p:grpSp>
        <p:nvGrpSpPr>
          <p:cNvPr id="61" name="Google Shape;61;p5"/>
          <p:cNvGrpSpPr/>
          <p:nvPr/>
        </p:nvGrpSpPr>
        <p:grpSpPr>
          <a:xfrm>
            <a:off x="100" y="1404200"/>
            <a:ext cx="9143974" cy="2601842"/>
            <a:chOff x="0" y="-38100"/>
            <a:chExt cx="2748910" cy="2090169"/>
          </a:xfrm>
        </p:grpSpPr>
        <p:sp>
          <p:nvSpPr>
            <p:cNvPr id="62" name="Google Shape;62;p5"/>
            <p:cNvSpPr/>
            <p:nvPr/>
          </p:nvSpPr>
          <p:spPr>
            <a:xfrm>
              <a:off x="0" y="0"/>
              <a:ext cx="2748910" cy="2052069"/>
            </a:xfrm>
            <a:custGeom>
              <a:rect b="b" l="l" r="r" t="t"/>
              <a:pathLst>
                <a:path extrusionOk="0" h="2052069" w="2748910">
                  <a:moveTo>
                    <a:pt x="0" y="0"/>
                  </a:moveTo>
                  <a:lnTo>
                    <a:pt x="2748910" y="0"/>
                  </a:lnTo>
                  <a:lnTo>
                    <a:pt x="2748910" y="2052069"/>
                  </a:lnTo>
                  <a:lnTo>
                    <a:pt x="0" y="2052069"/>
                  </a:lnTo>
                  <a:close/>
                </a:path>
              </a:pathLst>
            </a:custGeom>
            <a:solidFill>
              <a:srgbClr val="D8F107"/>
            </a:solidFill>
            <a:ln>
              <a:noFill/>
            </a:ln>
          </p:spPr>
        </p:sp>
        <p:sp>
          <p:nvSpPr>
            <p:cNvPr id="63" name="Google Shape;63;p5"/>
            <p:cNvSpPr txBox="1"/>
            <p:nvPr/>
          </p:nvSpPr>
          <p:spPr>
            <a:xfrm>
              <a:off x="0" y="-38100"/>
              <a:ext cx="2748900" cy="20901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 name="Google Shape;64;p5"/>
          <p:cNvSpPr txBox="1"/>
          <p:nvPr>
            <p:ph idx="1" type="body"/>
          </p:nvPr>
        </p:nvSpPr>
        <p:spPr>
          <a:xfrm>
            <a:off x="4832400" y="16858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1F245F"/>
              </a:buClr>
              <a:buSzPts val="1400"/>
              <a:buChar char="●"/>
              <a:defRPr sz="1400">
                <a:solidFill>
                  <a:srgbClr val="1F245F"/>
                </a:solidFill>
              </a:defRPr>
            </a:lvl1pPr>
            <a:lvl2pPr indent="-304800" lvl="1" marL="914400">
              <a:spcBef>
                <a:spcPts val="0"/>
              </a:spcBef>
              <a:spcAft>
                <a:spcPts val="0"/>
              </a:spcAft>
              <a:buClr>
                <a:srgbClr val="1F245F"/>
              </a:buClr>
              <a:buSzPts val="1200"/>
              <a:buChar char="○"/>
              <a:defRPr sz="1200">
                <a:solidFill>
                  <a:srgbClr val="1F245F"/>
                </a:solidFill>
              </a:defRPr>
            </a:lvl2pPr>
            <a:lvl3pPr indent="-304800" lvl="2" marL="1371600">
              <a:spcBef>
                <a:spcPts val="0"/>
              </a:spcBef>
              <a:spcAft>
                <a:spcPts val="0"/>
              </a:spcAft>
              <a:buClr>
                <a:srgbClr val="1F245F"/>
              </a:buClr>
              <a:buSzPts val="1200"/>
              <a:buChar char="■"/>
              <a:defRPr sz="1200">
                <a:solidFill>
                  <a:srgbClr val="1F245F"/>
                </a:solidFill>
              </a:defRPr>
            </a:lvl3pPr>
            <a:lvl4pPr indent="-304800" lvl="3" marL="1828800">
              <a:spcBef>
                <a:spcPts val="0"/>
              </a:spcBef>
              <a:spcAft>
                <a:spcPts val="0"/>
              </a:spcAft>
              <a:buClr>
                <a:srgbClr val="1F245F"/>
              </a:buClr>
              <a:buSzPts val="1200"/>
              <a:buChar char="●"/>
              <a:defRPr sz="1200">
                <a:solidFill>
                  <a:srgbClr val="1F245F"/>
                </a:solidFill>
              </a:defRPr>
            </a:lvl4pPr>
            <a:lvl5pPr indent="-304800" lvl="4" marL="2286000">
              <a:spcBef>
                <a:spcPts val="0"/>
              </a:spcBef>
              <a:spcAft>
                <a:spcPts val="0"/>
              </a:spcAft>
              <a:buClr>
                <a:srgbClr val="1F245F"/>
              </a:buClr>
              <a:buSzPts val="1200"/>
              <a:buChar char="○"/>
              <a:defRPr sz="1200">
                <a:solidFill>
                  <a:srgbClr val="1F245F"/>
                </a:solidFill>
              </a:defRPr>
            </a:lvl5pPr>
            <a:lvl6pPr indent="-304800" lvl="5" marL="2743200">
              <a:spcBef>
                <a:spcPts val="0"/>
              </a:spcBef>
              <a:spcAft>
                <a:spcPts val="0"/>
              </a:spcAft>
              <a:buClr>
                <a:srgbClr val="1F245F"/>
              </a:buClr>
              <a:buSzPts val="1200"/>
              <a:buChar char="■"/>
              <a:defRPr sz="1200">
                <a:solidFill>
                  <a:srgbClr val="1F245F"/>
                </a:solidFill>
              </a:defRPr>
            </a:lvl6pPr>
            <a:lvl7pPr indent="-304800" lvl="6" marL="3200400">
              <a:spcBef>
                <a:spcPts val="0"/>
              </a:spcBef>
              <a:spcAft>
                <a:spcPts val="0"/>
              </a:spcAft>
              <a:buClr>
                <a:srgbClr val="1F245F"/>
              </a:buClr>
              <a:buSzPts val="1200"/>
              <a:buChar char="●"/>
              <a:defRPr sz="1200">
                <a:solidFill>
                  <a:srgbClr val="1F245F"/>
                </a:solidFill>
              </a:defRPr>
            </a:lvl7pPr>
            <a:lvl8pPr indent="-304800" lvl="7" marL="3657600">
              <a:spcBef>
                <a:spcPts val="0"/>
              </a:spcBef>
              <a:spcAft>
                <a:spcPts val="0"/>
              </a:spcAft>
              <a:buClr>
                <a:srgbClr val="1F245F"/>
              </a:buClr>
              <a:buSzPts val="1200"/>
              <a:buChar char="○"/>
              <a:defRPr sz="1200">
                <a:solidFill>
                  <a:srgbClr val="1F245F"/>
                </a:solidFill>
              </a:defRPr>
            </a:lvl8pPr>
            <a:lvl9pPr indent="-304800" lvl="8" marL="4114800">
              <a:spcBef>
                <a:spcPts val="0"/>
              </a:spcBef>
              <a:spcAft>
                <a:spcPts val="0"/>
              </a:spcAft>
              <a:buClr>
                <a:srgbClr val="1F245F"/>
              </a:buClr>
              <a:buSzPts val="1200"/>
              <a:buChar char="■"/>
              <a:defRPr sz="1200">
                <a:solidFill>
                  <a:srgbClr val="1F245F"/>
                </a:solidFill>
              </a:defRPr>
            </a:lvl9pPr>
          </a:lstStyle>
          <a:p/>
        </p:txBody>
      </p:sp>
      <p:sp>
        <p:nvSpPr>
          <p:cNvPr id="65" name="Google Shape;65;p5"/>
          <p:cNvSpPr/>
          <p:nvPr/>
        </p:nvSpPr>
        <p:spPr>
          <a:xfrm>
            <a:off x="7664777" y="1404188"/>
            <a:ext cx="997551" cy="950393"/>
          </a:xfrm>
          <a:custGeom>
            <a:rect b="b" l="l" r="r" t="t"/>
            <a:pathLst>
              <a:path extrusionOk="0" h="1900787" w="1995101">
                <a:moveTo>
                  <a:pt x="0" y="0"/>
                </a:moveTo>
                <a:lnTo>
                  <a:pt x="1995101" y="0"/>
                </a:lnTo>
                <a:lnTo>
                  <a:pt x="1995101" y="1900787"/>
                </a:lnTo>
                <a:lnTo>
                  <a:pt x="0" y="1900787"/>
                </a:lnTo>
                <a:lnTo>
                  <a:pt x="0" y="0"/>
                </a:lnTo>
                <a:close/>
              </a:path>
            </a:pathLst>
          </a:custGeom>
          <a:blipFill rotWithShape="1">
            <a:blip r:embed="rId2">
              <a:alphaModFix/>
            </a:blip>
            <a:stretch>
              <a:fillRect b="0" l="0" r="0" t="0"/>
            </a:stretch>
          </a:blipFill>
          <a:ln>
            <a:noFill/>
          </a:ln>
        </p:spPr>
      </p:sp>
      <p:sp>
        <p:nvSpPr>
          <p:cNvPr id="66" name="Google Shape;66;p5"/>
          <p:cNvSpPr/>
          <p:nvPr/>
        </p:nvSpPr>
        <p:spPr>
          <a:xfrm rot="-9498293">
            <a:off x="6448711" y="839100"/>
            <a:ext cx="3660890" cy="626091"/>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67" name="Google Shape;67;p5"/>
          <p:cNvSpPr/>
          <p:nvPr/>
        </p:nvSpPr>
        <p:spPr>
          <a:xfrm rot="-5537437">
            <a:off x="-1702704" y="1973333"/>
            <a:ext cx="3660525" cy="6260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3">
              <a:alphaModFix/>
            </a:blip>
            <a:stretch>
              <a:fillRect b="0" l="0" r="0" t="0"/>
            </a:stretch>
          </a:blipFill>
          <a:ln>
            <a:noFill/>
          </a:ln>
        </p:spPr>
      </p:sp>
      <p:sp>
        <p:nvSpPr>
          <p:cNvPr id="68" name="Google Shape;68;p5"/>
          <p:cNvSpPr/>
          <p:nvPr/>
        </p:nvSpPr>
        <p:spPr>
          <a:xfrm rot="6413502">
            <a:off x="3791258" y="5950645"/>
            <a:ext cx="3650507" cy="624315"/>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69" name="Google Shape;69;p5"/>
          <p:cNvSpPr/>
          <p:nvPr/>
        </p:nvSpPr>
        <p:spPr>
          <a:xfrm rot="2542193">
            <a:off x="5814526" y="4078479"/>
            <a:ext cx="458951" cy="462419"/>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
        <p:nvSpPr>
          <p:cNvPr id="70" name="Google Shape;70;p5"/>
          <p:cNvSpPr txBox="1"/>
          <p:nvPr>
            <p:ph type="title"/>
          </p:nvPr>
        </p:nvSpPr>
        <p:spPr>
          <a:xfrm>
            <a:off x="311700" y="411938"/>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5"/>
          <p:cNvSpPr txBox="1"/>
          <p:nvPr>
            <p:ph idx="2" type="body"/>
          </p:nvPr>
        </p:nvSpPr>
        <p:spPr>
          <a:xfrm>
            <a:off x="311700" y="16858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1F245F"/>
              </a:buClr>
              <a:buSzPts val="1400"/>
              <a:buChar char="●"/>
              <a:defRPr sz="1400">
                <a:solidFill>
                  <a:srgbClr val="1F245F"/>
                </a:solidFill>
              </a:defRPr>
            </a:lvl1pPr>
            <a:lvl2pPr indent="-304800" lvl="1" marL="914400">
              <a:spcBef>
                <a:spcPts val="0"/>
              </a:spcBef>
              <a:spcAft>
                <a:spcPts val="0"/>
              </a:spcAft>
              <a:buClr>
                <a:srgbClr val="1F245F"/>
              </a:buClr>
              <a:buSzPts val="1200"/>
              <a:buChar char="○"/>
              <a:defRPr sz="1200">
                <a:solidFill>
                  <a:srgbClr val="1F245F"/>
                </a:solidFill>
              </a:defRPr>
            </a:lvl2pPr>
            <a:lvl3pPr indent="-304800" lvl="2" marL="1371600">
              <a:spcBef>
                <a:spcPts val="0"/>
              </a:spcBef>
              <a:spcAft>
                <a:spcPts val="0"/>
              </a:spcAft>
              <a:buClr>
                <a:srgbClr val="1F245F"/>
              </a:buClr>
              <a:buSzPts val="1200"/>
              <a:buChar char="■"/>
              <a:defRPr sz="1200">
                <a:solidFill>
                  <a:srgbClr val="1F245F"/>
                </a:solidFill>
              </a:defRPr>
            </a:lvl3pPr>
            <a:lvl4pPr indent="-304800" lvl="3" marL="1828800">
              <a:spcBef>
                <a:spcPts val="0"/>
              </a:spcBef>
              <a:spcAft>
                <a:spcPts val="0"/>
              </a:spcAft>
              <a:buClr>
                <a:srgbClr val="1F245F"/>
              </a:buClr>
              <a:buSzPts val="1200"/>
              <a:buChar char="●"/>
              <a:defRPr sz="1200">
                <a:solidFill>
                  <a:srgbClr val="1F245F"/>
                </a:solidFill>
              </a:defRPr>
            </a:lvl4pPr>
            <a:lvl5pPr indent="-304800" lvl="4" marL="2286000">
              <a:spcBef>
                <a:spcPts val="0"/>
              </a:spcBef>
              <a:spcAft>
                <a:spcPts val="0"/>
              </a:spcAft>
              <a:buClr>
                <a:srgbClr val="1F245F"/>
              </a:buClr>
              <a:buSzPts val="1200"/>
              <a:buChar char="○"/>
              <a:defRPr sz="1200">
                <a:solidFill>
                  <a:srgbClr val="1F245F"/>
                </a:solidFill>
              </a:defRPr>
            </a:lvl5pPr>
            <a:lvl6pPr indent="-304800" lvl="5" marL="2743200">
              <a:spcBef>
                <a:spcPts val="0"/>
              </a:spcBef>
              <a:spcAft>
                <a:spcPts val="0"/>
              </a:spcAft>
              <a:buClr>
                <a:srgbClr val="1F245F"/>
              </a:buClr>
              <a:buSzPts val="1200"/>
              <a:buChar char="■"/>
              <a:defRPr sz="1200">
                <a:solidFill>
                  <a:srgbClr val="1F245F"/>
                </a:solidFill>
              </a:defRPr>
            </a:lvl6pPr>
            <a:lvl7pPr indent="-304800" lvl="6" marL="3200400">
              <a:spcBef>
                <a:spcPts val="0"/>
              </a:spcBef>
              <a:spcAft>
                <a:spcPts val="0"/>
              </a:spcAft>
              <a:buClr>
                <a:srgbClr val="1F245F"/>
              </a:buClr>
              <a:buSzPts val="1200"/>
              <a:buChar char="●"/>
              <a:defRPr sz="1200">
                <a:solidFill>
                  <a:srgbClr val="1F245F"/>
                </a:solidFill>
              </a:defRPr>
            </a:lvl7pPr>
            <a:lvl8pPr indent="-304800" lvl="7" marL="3657600">
              <a:spcBef>
                <a:spcPts val="0"/>
              </a:spcBef>
              <a:spcAft>
                <a:spcPts val="0"/>
              </a:spcAft>
              <a:buClr>
                <a:srgbClr val="1F245F"/>
              </a:buClr>
              <a:buSzPts val="1200"/>
              <a:buChar char="○"/>
              <a:defRPr sz="1200">
                <a:solidFill>
                  <a:srgbClr val="1F245F"/>
                </a:solidFill>
              </a:defRPr>
            </a:lvl8pPr>
            <a:lvl9pPr indent="-304800" lvl="8" marL="4114800">
              <a:spcBef>
                <a:spcPts val="0"/>
              </a:spcBef>
              <a:spcAft>
                <a:spcPts val="0"/>
              </a:spcAft>
              <a:buClr>
                <a:srgbClr val="1F245F"/>
              </a:buClr>
              <a:buSzPts val="1200"/>
              <a:buChar char="■"/>
              <a:defRPr sz="1200">
                <a:solidFill>
                  <a:srgbClr val="1F245F"/>
                </a:solidFill>
              </a:defRPr>
            </a:lvl9pPr>
          </a:lstStyle>
          <a:p/>
        </p:txBody>
      </p:sp>
      <p:sp>
        <p:nvSpPr>
          <p:cNvPr id="72" name="Google Shape;7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grpSp>
        <p:nvGrpSpPr>
          <p:cNvPr id="74" name="Google Shape;74;p6"/>
          <p:cNvGrpSpPr/>
          <p:nvPr/>
        </p:nvGrpSpPr>
        <p:grpSpPr>
          <a:xfrm>
            <a:off x="3502964" y="1123950"/>
            <a:ext cx="2583900" cy="4114800"/>
            <a:chOff x="0" y="0"/>
            <a:chExt cx="510400" cy="812800"/>
          </a:xfrm>
        </p:grpSpPr>
        <p:sp>
          <p:nvSpPr>
            <p:cNvPr id="75" name="Google Shape;75;p6"/>
            <p:cNvSpPr/>
            <p:nvPr/>
          </p:nvSpPr>
          <p:spPr>
            <a:xfrm>
              <a:off x="0" y="0"/>
              <a:ext cx="510400" cy="812800"/>
            </a:xfrm>
            <a:custGeom>
              <a:rect b="b" l="l" r="r" t="t"/>
              <a:pathLst>
                <a:path extrusionOk="0" h="812800" w="510400">
                  <a:moveTo>
                    <a:pt x="255200" y="0"/>
                  </a:moveTo>
                  <a:cubicBezTo>
                    <a:pt x="114257" y="0"/>
                    <a:pt x="0" y="181951"/>
                    <a:pt x="0" y="406400"/>
                  </a:cubicBezTo>
                  <a:cubicBezTo>
                    <a:pt x="0" y="630849"/>
                    <a:pt x="114257" y="812800"/>
                    <a:pt x="255200" y="812800"/>
                  </a:cubicBezTo>
                  <a:cubicBezTo>
                    <a:pt x="396143" y="812800"/>
                    <a:pt x="510400" y="630849"/>
                    <a:pt x="510400" y="406400"/>
                  </a:cubicBezTo>
                  <a:cubicBezTo>
                    <a:pt x="510400" y="181951"/>
                    <a:pt x="396143" y="0"/>
                    <a:pt x="255200" y="0"/>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 name="Google Shape;76;p6"/>
            <p:cNvSpPr txBox="1"/>
            <p:nvPr/>
          </p:nvSpPr>
          <p:spPr>
            <a:xfrm>
              <a:off x="47850" y="38100"/>
              <a:ext cx="4146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7" name="Google Shape;77;p6"/>
          <p:cNvSpPr/>
          <p:nvPr/>
        </p:nvSpPr>
        <p:spPr>
          <a:xfrm>
            <a:off x="-293760" y="1123950"/>
            <a:ext cx="4114800" cy="4114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D8F107"/>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78" name="Google Shape;78;p6"/>
          <p:cNvGrpSpPr/>
          <p:nvPr/>
        </p:nvGrpSpPr>
        <p:grpSpPr>
          <a:xfrm>
            <a:off x="5784305" y="1123950"/>
            <a:ext cx="3825169" cy="4114800"/>
            <a:chOff x="0" y="0"/>
            <a:chExt cx="755589" cy="812800"/>
          </a:xfrm>
        </p:grpSpPr>
        <p:sp>
          <p:nvSpPr>
            <p:cNvPr id="79" name="Google Shape;79;p6"/>
            <p:cNvSpPr/>
            <p:nvPr/>
          </p:nvSpPr>
          <p:spPr>
            <a:xfrm>
              <a:off x="0" y="0"/>
              <a:ext cx="755589" cy="812800"/>
            </a:xfrm>
            <a:custGeom>
              <a:rect b="b" l="l" r="r" t="t"/>
              <a:pathLst>
                <a:path extrusionOk="0" h="812800" w="755589">
                  <a:moveTo>
                    <a:pt x="377795" y="0"/>
                  </a:moveTo>
                  <a:cubicBezTo>
                    <a:pt x="169144" y="0"/>
                    <a:pt x="0" y="181951"/>
                    <a:pt x="0" y="406400"/>
                  </a:cubicBezTo>
                  <a:cubicBezTo>
                    <a:pt x="0" y="630849"/>
                    <a:pt x="169144" y="812800"/>
                    <a:pt x="377795" y="812800"/>
                  </a:cubicBezTo>
                  <a:cubicBezTo>
                    <a:pt x="586445" y="812800"/>
                    <a:pt x="755589" y="630849"/>
                    <a:pt x="755589" y="406400"/>
                  </a:cubicBezTo>
                  <a:cubicBezTo>
                    <a:pt x="755589" y="181951"/>
                    <a:pt x="586445" y="0"/>
                    <a:pt x="377795" y="0"/>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 name="Google Shape;80;p6"/>
            <p:cNvSpPr txBox="1"/>
            <p:nvPr/>
          </p:nvSpPr>
          <p:spPr>
            <a:xfrm>
              <a:off x="70836" y="38100"/>
              <a:ext cx="6138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1" name="Google Shape;81;p6"/>
          <p:cNvSpPr/>
          <p:nvPr/>
        </p:nvSpPr>
        <p:spPr>
          <a:xfrm rot="-9498293">
            <a:off x="5962280" y="587444"/>
            <a:ext cx="3660890" cy="626091"/>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82" name="Google Shape;82;p6"/>
          <p:cNvSpPr/>
          <p:nvPr/>
        </p:nvSpPr>
        <p:spPr>
          <a:xfrm>
            <a:off x="2983961" y="26582"/>
            <a:ext cx="1039153" cy="1747811"/>
          </a:xfrm>
          <a:custGeom>
            <a:rect b="b" l="l" r="r" t="t"/>
            <a:pathLst>
              <a:path extrusionOk="0" h="3495622" w="2078306">
                <a:moveTo>
                  <a:pt x="0" y="0"/>
                </a:moveTo>
                <a:lnTo>
                  <a:pt x="2078306" y="0"/>
                </a:lnTo>
                <a:lnTo>
                  <a:pt x="2078306" y="3495622"/>
                </a:lnTo>
                <a:lnTo>
                  <a:pt x="0" y="3495622"/>
                </a:lnTo>
                <a:lnTo>
                  <a:pt x="0" y="0"/>
                </a:lnTo>
                <a:close/>
              </a:path>
            </a:pathLst>
          </a:custGeom>
          <a:blipFill rotWithShape="1">
            <a:blip r:embed="rId3">
              <a:alphaModFix/>
            </a:blip>
            <a:stretch>
              <a:fillRect b="0" l="0" r="0" t="0"/>
            </a:stretch>
          </a:blipFill>
          <a:ln>
            <a:noFill/>
          </a:ln>
        </p:spPr>
      </p:sp>
      <p:sp>
        <p:nvSpPr>
          <p:cNvPr id="83" name="Google Shape;83;p6"/>
          <p:cNvSpPr/>
          <p:nvPr/>
        </p:nvSpPr>
        <p:spPr>
          <a:xfrm>
            <a:off x="5534686" y="4615014"/>
            <a:ext cx="1039153" cy="1747811"/>
          </a:xfrm>
          <a:custGeom>
            <a:rect b="b" l="l" r="r" t="t"/>
            <a:pathLst>
              <a:path extrusionOk="0" h="3495622" w="2078306">
                <a:moveTo>
                  <a:pt x="0" y="0"/>
                </a:moveTo>
                <a:lnTo>
                  <a:pt x="2078306" y="0"/>
                </a:lnTo>
                <a:lnTo>
                  <a:pt x="2078306" y="3495622"/>
                </a:lnTo>
                <a:lnTo>
                  <a:pt x="0" y="3495622"/>
                </a:lnTo>
                <a:lnTo>
                  <a:pt x="0" y="0"/>
                </a:lnTo>
                <a:close/>
              </a:path>
            </a:pathLst>
          </a:custGeom>
          <a:blipFill rotWithShape="1">
            <a:blip r:embed="rId3">
              <a:alphaModFix/>
            </a:blip>
            <a:stretch>
              <a:fillRect b="0" l="0" r="0" t="0"/>
            </a:stretch>
          </a:blipFill>
          <a:ln>
            <a:noFill/>
          </a:ln>
        </p:spPr>
      </p:sp>
      <p:sp>
        <p:nvSpPr>
          <p:cNvPr id="84" name="Google Shape;8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6"/>
          <p:cNvSpPr/>
          <p:nvPr>
            <p:ph idx="2" type="pic"/>
          </p:nvPr>
        </p:nvSpPr>
        <p:spPr>
          <a:xfrm>
            <a:off x="1450" y="1419150"/>
            <a:ext cx="3524400" cy="3524400"/>
          </a:xfrm>
          <a:prstGeom prst="ellipse">
            <a:avLst/>
          </a:prstGeom>
          <a:noFill/>
          <a:ln>
            <a:noFill/>
          </a:ln>
        </p:spPr>
      </p:sp>
      <p:sp>
        <p:nvSpPr>
          <p:cNvPr id="86" name="Google Shape;86;p6"/>
          <p:cNvSpPr/>
          <p:nvPr>
            <p:ph idx="3" type="pic"/>
          </p:nvPr>
        </p:nvSpPr>
        <p:spPr>
          <a:xfrm>
            <a:off x="3756625" y="1393350"/>
            <a:ext cx="2076600" cy="3576000"/>
          </a:xfrm>
          <a:prstGeom prst="ellipse">
            <a:avLst/>
          </a:prstGeom>
          <a:noFill/>
          <a:ln>
            <a:noFill/>
          </a:ln>
        </p:spPr>
      </p:sp>
      <p:sp>
        <p:nvSpPr>
          <p:cNvPr id="87" name="Google Shape;87;p6"/>
          <p:cNvSpPr/>
          <p:nvPr>
            <p:ph idx="4" type="pic"/>
          </p:nvPr>
        </p:nvSpPr>
        <p:spPr>
          <a:xfrm>
            <a:off x="5987799" y="1419150"/>
            <a:ext cx="3350700" cy="3524400"/>
          </a:xfrm>
          <a:prstGeom prst="ellipse">
            <a:avLst/>
          </a:prstGeom>
          <a:noFill/>
          <a:ln>
            <a:noFill/>
          </a:ln>
        </p:spPr>
      </p:sp>
      <p:sp>
        <p:nvSpPr>
          <p:cNvPr id="88" name="Google Shape;88;p6"/>
          <p:cNvSpPr/>
          <p:nvPr/>
        </p:nvSpPr>
        <p:spPr>
          <a:xfrm rot="2542193">
            <a:off x="5532051" y="344679"/>
            <a:ext cx="458951" cy="462419"/>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9" name="Shape 89"/>
        <p:cNvGrpSpPr/>
        <p:nvPr/>
      </p:nvGrpSpPr>
      <p:grpSpPr>
        <a:xfrm>
          <a:off x="0" y="0"/>
          <a:ext cx="0" cy="0"/>
          <a:chOff x="0" y="0"/>
          <a:chExt cx="0" cy="0"/>
        </a:xfrm>
      </p:grpSpPr>
      <p:grpSp>
        <p:nvGrpSpPr>
          <p:cNvPr id="90" name="Google Shape;90;p7"/>
          <p:cNvGrpSpPr/>
          <p:nvPr/>
        </p:nvGrpSpPr>
        <p:grpSpPr>
          <a:xfrm rot="2070548">
            <a:off x="-2072797" y="165799"/>
            <a:ext cx="7507634" cy="6318833"/>
            <a:chOff x="-33680" y="-8369"/>
            <a:chExt cx="854946" cy="719569"/>
          </a:xfrm>
        </p:grpSpPr>
        <p:sp>
          <p:nvSpPr>
            <p:cNvPr id="91" name="Google Shape;91;p7"/>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2" name="Google Shape;92;p7"/>
            <p:cNvSpPr txBox="1"/>
            <p:nvPr/>
          </p:nvSpPr>
          <p:spPr>
            <a:xfrm>
              <a:off x="76200" y="12700"/>
              <a:ext cx="6603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3" name="Google Shape;93;p7"/>
          <p:cNvSpPr txBox="1"/>
          <p:nvPr>
            <p:ph type="title"/>
          </p:nvPr>
        </p:nvSpPr>
        <p:spPr>
          <a:xfrm>
            <a:off x="490250" y="450150"/>
            <a:ext cx="35706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4" name="Google Shape;94;p7"/>
          <p:cNvSpPr/>
          <p:nvPr/>
        </p:nvSpPr>
        <p:spPr>
          <a:xfrm rot="1532246">
            <a:off x="4905956" y="1347702"/>
            <a:ext cx="895923" cy="801443"/>
          </a:xfrm>
          <a:custGeom>
            <a:rect b="b" l="l" r="r" t="t"/>
            <a:pathLst>
              <a:path extrusionOk="0" h="1606990" w="1796432">
                <a:moveTo>
                  <a:pt x="0" y="0"/>
                </a:moveTo>
                <a:lnTo>
                  <a:pt x="1796433" y="0"/>
                </a:lnTo>
                <a:lnTo>
                  <a:pt x="1796433" y="1606991"/>
                </a:lnTo>
                <a:lnTo>
                  <a:pt x="0" y="1606991"/>
                </a:lnTo>
                <a:lnTo>
                  <a:pt x="0" y="0"/>
                </a:lnTo>
                <a:close/>
              </a:path>
            </a:pathLst>
          </a:custGeom>
          <a:blipFill rotWithShape="1">
            <a:blip r:embed="rId2">
              <a:alphaModFix/>
            </a:blip>
            <a:stretch>
              <a:fillRect b="0" l="0" r="0" t="0"/>
            </a:stretch>
          </a:blipFill>
          <a:ln>
            <a:noFill/>
          </a:ln>
        </p:spPr>
      </p:sp>
      <p:sp>
        <p:nvSpPr>
          <p:cNvPr id="95" name="Google Shape;95;p7"/>
          <p:cNvSpPr/>
          <p:nvPr/>
        </p:nvSpPr>
        <p:spPr>
          <a:xfrm rot="1532246">
            <a:off x="4145772" y="3346393"/>
            <a:ext cx="365366" cy="476817"/>
          </a:xfrm>
          <a:custGeom>
            <a:rect b="b" l="l" r="r" t="t"/>
            <a:pathLst>
              <a:path extrusionOk="0" h="956075" w="732603">
                <a:moveTo>
                  <a:pt x="0" y="0"/>
                </a:moveTo>
                <a:lnTo>
                  <a:pt x="732603" y="0"/>
                </a:lnTo>
                <a:lnTo>
                  <a:pt x="732603" y="956075"/>
                </a:lnTo>
                <a:lnTo>
                  <a:pt x="0" y="956075"/>
                </a:lnTo>
                <a:lnTo>
                  <a:pt x="0" y="0"/>
                </a:lnTo>
                <a:close/>
              </a:path>
            </a:pathLst>
          </a:custGeom>
          <a:blipFill rotWithShape="1">
            <a:blip r:embed="rId2">
              <a:alphaModFix/>
            </a:blip>
            <a:stretch>
              <a:fillRect b="-68078" l="0" r="-145206" t="0"/>
            </a:stretch>
          </a:blipFill>
          <a:ln>
            <a:noFill/>
          </a:ln>
        </p:spPr>
      </p:sp>
      <p:grpSp>
        <p:nvGrpSpPr>
          <p:cNvPr id="96" name="Google Shape;96;p7"/>
          <p:cNvGrpSpPr/>
          <p:nvPr/>
        </p:nvGrpSpPr>
        <p:grpSpPr>
          <a:xfrm>
            <a:off x="6881813" y="-72325"/>
            <a:ext cx="2286339" cy="5215727"/>
            <a:chOff x="0" y="-38100"/>
            <a:chExt cx="2363141" cy="2747433"/>
          </a:xfrm>
        </p:grpSpPr>
        <p:sp>
          <p:nvSpPr>
            <p:cNvPr id="97" name="Google Shape;97;p7"/>
            <p:cNvSpPr/>
            <p:nvPr/>
          </p:nvSpPr>
          <p:spPr>
            <a:xfrm>
              <a:off x="0" y="0"/>
              <a:ext cx="2363141" cy="2709333"/>
            </a:xfrm>
            <a:custGeom>
              <a:rect b="b" l="l" r="r" t="t"/>
              <a:pathLst>
                <a:path extrusionOk="0" h="2709333" w="2363141">
                  <a:moveTo>
                    <a:pt x="0" y="0"/>
                  </a:moveTo>
                  <a:lnTo>
                    <a:pt x="2363141" y="0"/>
                  </a:lnTo>
                  <a:lnTo>
                    <a:pt x="2363141" y="2709333"/>
                  </a:lnTo>
                  <a:lnTo>
                    <a:pt x="0" y="2709333"/>
                  </a:lnTo>
                  <a:close/>
                </a:path>
              </a:pathLst>
            </a:custGeom>
            <a:solidFill>
              <a:srgbClr val="0E0D54"/>
            </a:solidFill>
            <a:ln>
              <a:noFill/>
            </a:ln>
          </p:spPr>
        </p:sp>
        <p:sp>
          <p:nvSpPr>
            <p:cNvPr id="98" name="Google Shape;98;p7"/>
            <p:cNvSpPr txBox="1"/>
            <p:nvPr/>
          </p:nvSpPr>
          <p:spPr>
            <a:xfrm>
              <a:off x="0" y="-38100"/>
              <a:ext cx="2363100" cy="27474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9" name="Google Shape;99;p7"/>
          <p:cNvGrpSpPr/>
          <p:nvPr/>
        </p:nvGrpSpPr>
        <p:grpSpPr>
          <a:xfrm>
            <a:off x="5602672" y="2571750"/>
            <a:ext cx="2571780" cy="2571780"/>
            <a:chOff x="0" y="0"/>
            <a:chExt cx="812800" cy="812800"/>
          </a:xfrm>
        </p:grpSpPr>
        <p:sp>
          <p:nvSpPr>
            <p:cNvPr id="100" name="Google Shape;10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1" name="Google Shape;101;p7"/>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2" name="Google Shape;102;p7"/>
          <p:cNvSpPr/>
          <p:nvPr/>
        </p:nvSpPr>
        <p:spPr>
          <a:xfrm>
            <a:off x="5787712" y="2722090"/>
            <a:ext cx="2201700" cy="2201700"/>
          </a:xfrm>
          <a:prstGeom prst="ellipse">
            <a:avLst/>
          </a:prstGeom>
          <a:noFill/>
          <a:ln cap="flat" cmpd="sng" w="381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103" name="Google Shape;103;p7"/>
          <p:cNvGrpSpPr/>
          <p:nvPr/>
        </p:nvGrpSpPr>
        <p:grpSpPr>
          <a:xfrm>
            <a:off x="5602672" y="0"/>
            <a:ext cx="2571780" cy="2571780"/>
            <a:chOff x="0" y="0"/>
            <a:chExt cx="812800" cy="812800"/>
          </a:xfrm>
        </p:grpSpPr>
        <p:sp>
          <p:nvSpPr>
            <p:cNvPr id="104" name="Google Shape;104;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5" name="Google Shape;105;p7"/>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6" name="Google Shape;106;p7"/>
          <p:cNvSpPr/>
          <p:nvPr/>
        </p:nvSpPr>
        <p:spPr>
          <a:xfrm>
            <a:off x="5787712" y="185040"/>
            <a:ext cx="2201700" cy="2201700"/>
          </a:xfrm>
          <a:prstGeom prst="ellipse">
            <a:avLst/>
          </a:prstGeom>
          <a:noFill/>
          <a:ln cap="flat" cmpd="sng" w="381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7" name="Google Shape;107;p7"/>
          <p:cNvSpPr/>
          <p:nvPr/>
        </p:nvSpPr>
        <p:spPr>
          <a:xfrm>
            <a:off x="5602612" y="0"/>
            <a:ext cx="2571900" cy="25719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etit Formal Script"/>
              <a:ea typeface="Petit Formal Script"/>
              <a:cs typeface="Petit Formal Script"/>
              <a:sym typeface="Petit Formal Script"/>
            </a:endParaRPr>
          </a:p>
        </p:txBody>
      </p:sp>
      <p:sp>
        <p:nvSpPr>
          <p:cNvPr id="108" name="Google Shape;108;p7"/>
          <p:cNvSpPr/>
          <p:nvPr/>
        </p:nvSpPr>
        <p:spPr>
          <a:xfrm>
            <a:off x="5602612" y="2571713"/>
            <a:ext cx="2571900" cy="25719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etit Formal Script"/>
              <a:ea typeface="Petit Formal Script"/>
              <a:cs typeface="Petit Formal Script"/>
              <a:sym typeface="Petit Formal Script"/>
            </a:endParaRPr>
          </a:p>
        </p:txBody>
      </p:sp>
      <p:sp>
        <p:nvSpPr>
          <p:cNvPr id="109" name="Google Shape;109;p7"/>
          <p:cNvSpPr/>
          <p:nvPr>
            <p:ph idx="2" type="pic"/>
          </p:nvPr>
        </p:nvSpPr>
        <p:spPr>
          <a:xfrm>
            <a:off x="5823112" y="2792213"/>
            <a:ext cx="2130900" cy="2130900"/>
          </a:xfrm>
          <a:prstGeom prst="ellipse">
            <a:avLst/>
          </a:prstGeom>
          <a:noFill/>
          <a:ln>
            <a:noFill/>
          </a:ln>
        </p:spPr>
      </p:sp>
      <p:sp>
        <p:nvSpPr>
          <p:cNvPr id="110" name="Google Shape;110;p7"/>
          <p:cNvSpPr/>
          <p:nvPr>
            <p:ph idx="3" type="pic"/>
          </p:nvPr>
        </p:nvSpPr>
        <p:spPr>
          <a:xfrm>
            <a:off x="5823112" y="220500"/>
            <a:ext cx="2130900" cy="2130900"/>
          </a:xfrm>
          <a:prstGeom prst="ellipse">
            <a:avLst/>
          </a:prstGeom>
          <a:noFill/>
          <a:ln>
            <a:noFill/>
          </a:ln>
        </p:spPr>
      </p:sp>
      <p:sp>
        <p:nvSpPr>
          <p:cNvPr id="111" name="Google Shape;11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7"/>
          <p:cNvSpPr/>
          <p:nvPr/>
        </p:nvSpPr>
        <p:spPr>
          <a:xfrm>
            <a:off x="8273910" y="1700170"/>
            <a:ext cx="945780" cy="1590761"/>
          </a:xfrm>
          <a:custGeom>
            <a:rect b="b" l="l" r="r" t="t"/>
            <a:pathLst>
              <a:path extrusionOk="0" h="3181522" w="1891560">
                <a:moveTo>
                  <a:pt x="0" y="0"/>
                </a:moveTo>
                <a:lnTo>
                  <a:pt x="1891560" y="0"/>
                </a:lnTo>
                <a:lnTo>
                  <a:pt x="1891560" y="3181522"/>
                </a:lnTo>
                <a:lnTo>
                  <a:pt x="0" y="3181522"/>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3" name="Shape 113"/>
        <p:cNvGrpSpPr/>
        <p:nvPr/>
      </p:nvGrpSpPr>
      <p:grpSpPr>
        <a:xfrm>
          <a:off x="0" y="0"/>
          <a:ext cx="0" cy="0"/>
          <a:chOff x="0" y="0"/>
          <a:chExt cx="0" cy="0"/>
        </a:xfrm>
      </p:grpSpPr>
      <p:sp>
        <p:nvSpPr>
          <p:cNvPr id="114" name="Google Shape;114;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8"/>
          <p:cNvGrpSpPr/>
          <p:nvPr/>
        </p:nvGrpSpPr>
        <p:grpSpPr>
          <a:xfrm>
            <a:off x="-822796" y="355833"/>
            <a:ext cx="5975303" cy="5029140"/>
            <a:chOff x="-33680" y="-8369"/>
            <a:chExt cx="854946" cy="719569"/>
          </a:xfrm>
        </p:grpSpPr>
        <p:sp>
          <p:nvSpPr>
            <p:cNvPr id="116" name="Google Shape;116;p8"/>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7" name="Google Shape;117;p8"/>
            <p:cNvSpPr txBox="1"/>
            <p:nvPr/>
          </p:nvSpPr>
          <p:spPr>
            <a:xfrm>
              <a:off x="76200" y="12700"/>
              <a:ext cx="6603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8" name="Google Shape;118;p8"/>
          <p:cNvSpPr/>
          <p:nvPr/>
        </p:nvSpPr>
        <p:spPr>
          <a:xfrm rot="-9306272">
            <a:off x="-257999" y="4240458"/>
            <a:ext cx="3649224" cy="624095"/>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119" name="Google Shape;119;p8"/>
          <p:cNvSpPr/>
          <p:nvPr/>
        </p:nvSpPr>
        <p:spPr>
          <a:xfrm rot="3875150">
            <a:off x="6993569" y="475690"/>
            <a:ext cx="3664771" cy="626754"/>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120" name="Google Shape;120;p8"/>
          <p:cNvSpPr/>
          <p:nvPr/>
        </p:nvSpPr>
        <p:spPr>
          <a:xfrm rot="6413502">
            <a:off x="4824936" y="5655863"/>
            <a:ext cx="3650507" cy="624315"/>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2">
              <a:alphaModFix/>
            </a:blip>
            <a:stretch>
              <a:fillRect b="0" l="0" r="0" t="0"/>
            </a:stretch>
          </a:blipFill>
          <a:ln>
            <a:noFill/>
          </a:ln>
        </p:spPr>
      </p:sp>
      <p:sp>
        <p:nvSpPr>
          <p:cNvPr id="121" name="Google Shape;121;p8"/>
          <p:cNvSpPr/>
          <p:nvPr/>
        </p:nvSpPr>
        <p:spPr>
          <a:xfrm rot="-959088">
            <a:off x="-411726" y="97750"/>
            <a:ext cx="3652522" cy="624659"/>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2">
              <a:alphaModFix/>
            </a:blip>
            <a:stretch>
              <a:fillRect b="0" l="0" r="0" t="0"/>
            </a:stretch>
          </a:blipFill>
          <a:ln>
            <a:noFill/>
          </a:ln>
        </p:spPr>
      </p:sp>
      <p:sp>
        <p:nvSpPr>
          <p:cNvPr id="122" name="Google Shape;122;p8"/>
          <p:cNvSpPr/>
          <p:nvPr/>
        </p:nvSpPr>
        <p:spPr>
          <a:xfrm>
            <a:off x="4795503" y="150815"/>
            <a:ext cx="930922" cy="964232"/>
          </a:xfrm>
          <a:custGeom>
            <a:rect b="b" l="l" r="r" t="t"/>
            <a:pathLst>
              <a:path extrusionOk="0" h="1928464" w="1861844">
                <a:moveTo>
                  <a:pt x="0" y="0"/>
                </a:moveTo>
                <a:lnTo>
                  <a:pt x="1861844" y="0"/>
                </a:lnTo>
                <a:lnTo>
                  <a:pt x="1861844" y="1928464"/>
                </a:lnTo>
                <a:lnTo>
                  <a:pt x="0" y="1928464"/>
                </a:lnTo>
                <a:lnTo>
                  <a:pt x="0" y="0"/>
                </a:lnTo>
                <a:close/>
              </a:path>
            </a:pathLst>
          </a:custGeom>
          <a:blipFill rotWithShape="1">
            <a:blip r:embed="rId3">
              <a:alphaModFix/>
            </a:blip>
            <a:stretch>
              <a:fillRect b="0" l="0" r="0" t="0"/>
            </a:stretch>
          </a:blipFill>
          <a:ln>
            <a:noFill/>
          </a:ln>
        </p:spPr>
      </p:sp>
      <p:sp>
        <p:nvSpPr>
          <p:cNvPr id="123" name="Google Shape;123;p8"/>
          <p:cNvSpPr/>
          <p:nvPr/>
        </p:nvSpPr>
        <p:spPr>
          <a:xfrm>
            <a:off x="3881093" y="4034744"/>
            <a:ext cx="655607" cy="660176"/>
          </a:xfrm>
          <a:custGeom>
            <a:rect b="b" l="l" r="r" t="t"/>
            <a:pathLst>
              <a:path extrusionOk="0" h="1320352" w="1311215">
                <a:moveTo>
                  <a:pt x="0" y="0"/>
                </a:moveTo>
                <a:lnTo>
                  <a:pt x="1311215" y="0"/>
                </a:lnTo>
                <a:lnTo>
                  <a:pt x="1311215" y="1320353"/>
                </a:lnTo>
                <a:lnTo>
                  <a:pt x="0" y="1320353"/>
                </a:lnTo>
                <a:lnTo>
                  <a:pt x="0" y="0"/>
                </a:lnTo>
                <a:close/>
              </a:path>
            </a:pathLst>
          </a:custGeom>
          <a:blipFill rotWithShape="1">
            <a:blip r:embed="rId4">
              <a:alphaModFix/>
            </a:blip>
            <a:stretch>
              <a:fillRect b="0" l="0" r="-114707" t="-81818"/>
            </a:stretch>
          </a:blipFill>
          <a:ln>
            <a:noFill/>
          </a:ln>
        </p:spPr>
      </p:sp>
      <p:sp>
        <p:nvSpPr>
          <p:cNvPr id="124" name="Google Shape;124;p8"/>
          <p:cNvSpPr/>
          <p:nvPr/>
        </p:nvSpPr>
        <p:spPr>
          <a:xfrm rot="2542193">
            <a:off x="6823305" y="3786297"/>
            <a:ext cx="458951" cy="462419"/>
          </a:xfrm>
          <a:custGeom>
            <a:rect b="b" l="l" r="r" t="t"/>
            <a:pathLst>
              <a:path extrusionOk="0" h="923350" w="916425">
                <a:moveTo>
                  <a:pt x="0" y="0"/>
                </a:moveTo>
                <a:lnTo>
                  <a:pt x="916424" y="0"/>
                </a:lnTo>
                <a:lnTo>
                  <a:pt x="916424" y="923350"/>
                </a:lnTo>
                <a:lnTo>
                  <a:pt x="0" y="923350"/>
                </a:lnTo>
                <a:lnTo>
                  <a:pt x="0" y="0"/>
                </a:lnTo>
                <a:close/>
              </a:path>
            </a:pathLst>
          </a:custGeom>
          <a:blipFill rotWithShape="1">
            <a:blip r:embed="rId5">
              <a:alphaModFix/>
            </a:blip>
            <a:stretch>
              <a:fillRect b="0" l="0" r="0" t="0"/>
            </a:stretch>
          </a:blipFill>
          <a:ln>
            <a:noFill/>
          </a:ln>
        </p:spPr>
      </p:sp>
      <p:sp>
        <p:nvSpPr>
          <p:cNvPr id="125" name="Google Shape;125;p8"/>
          <p:cNvSpPr txBox="1"/>
          <p:nvPr>
            <p:ph type="title"/>
          </p:nvPr>
        </p:nvSpPr>
        <p:spPr>
          <a:xfrm>
            <a:off x="8175" y="1461775"/>
            <a:ext cx="4711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26" name="Google Shape;126;p8"/>
          <p:cNvSpPr txBox="1"/>
          <p:nvPr>
            <p:ph idx="1" type="subTitle"/>
          </p:nvPr>
        </p:nvSpPr>
        <p:spPr>
          <a:xfrm>
            <a:off x="633525" y="3031675"/>
            <a:ext cx="34605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7" name="Google Shape;127;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28" name="Google Shape;12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31" name="Google Shape;13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9"/>
          <p:cNvSpPr/>
          <p:nvPr/>
        </p:nvSpPr>
        <p:spPr>
          <a:xfrm rot="-6794170">
            <a:off x="1639361" y="669679"/>
            <a:ext cx="3662032" cy="626286"/>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2">
              <a:alphaModFix/>
            </a:blip>
            <a:stretch>
              <a:fillRect b="0" l="0" r="0" t="0"/>
            </a:stretch>
          </a:blipFill>
          <a:ln>
            <a:noFill/>
          </a:ln>
        </p:spPr>
      </p:sp>
      <p:sp>
        <p:nvSpPr>
          <p:cNvPr id="133" name="Google Shape;133;p9"/>
          <p:cNvSpPr/>
          <p:nvPr/>
        </p:nvSpPr>
        <p:spPr>
          <a:xfrm rot="-2064314">
            <a:off x="7526448" y="1293181"/>
            <a:ext cx="3657326" cy="625481"/>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134" name="Google Shape;134;p9"/>
          <p:cNvSpPr/>
          <p:nvPr/>
        </p:nvSpPr>
        <p:spPr>
          <a:xfrm rot="-10662563">
            <a:off x="4188346" y="2626804"/>
            <a:ext cx="458579" cy="462044"/>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3">
              <a:alphaModFix/>
            </a:blip>
            <a:stretch>
              <a:fillRect b="0" l="0" r="0" t="0"/>
            </a:stretch>
          </a:blipFill>
          <a:ln>
            <a:noFill/>
          </a:ln>
        </p:spPr>
      </p:sp>
      <p:sp>
        <p:nvSpPr>
          <p:cNvPr id="135" name="Google Shape;135;p9"/>
          <p:cNvSpPr/>
          <p:nvPr/>
        </p:nvSpPr>
        <p:spPr>
          <a:xfrm rot="-5933899">
            <a:off x="7473242" y="2666015"/>
            <a:ext cx="459157" cy="462626"/>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3">
              <a:alphaModFix/>
            </a:blip>
            <a:stretch>
              <a:fillRect b="0" l="0" r="0" t="0"/>
            </a:stretch>
          </a:blipFill>
          <a:ln>
            <a:noFill/>
          </a:ln>
        </p:spPr>
      </p:sp>
      <p:grpSp>
        <p:nvGrpSpPr>
          <p:cNvPr id="136" name="Google Shape;136;p9"/>
          <p:cNvGrpSpPr/>
          <p:nvPr/>
        </p:nvGrpSpPr>
        <p:grpSpPr>
          <a:xfrm>
            <a:off x="0" y="-72329"/>
            <a:ext cx="9143818" cy="1977373"/>
            <a:chOff x="0" y="-38100"/>
            <a:chExt cx="4816592" cy="1041600"/>
          </a:xfrm>
        </p:grpSpPr>
        <p:sp>
          <p:nvSpPr>
            <p:cNvPr id="137" name="Google Shape;137;p9"/>
            <p:cNvSpPr/>
            <p:nvPr/>
          </p:nvSpPr>
          <p:spPr>
            <a:xfrm>
              <a:off x="0" y="0"/>
              <a:ext cx="4816592" cy="1003457"/>
            </a:xfrm>
            <a:custGeom>
              <a:rect b="b" l="l" r="r" t="t"/>
              <a:pathLst>
                <a:path extrusionOk="0" h="1003457" w="4816592">
                  <a:moveTo>
                    <a:pt x="0" y="0"/>
                  </a:moveTo>
                  <a:lnTo>
                    <a:pt x="4816592" y="0"/>
                  </a:lnTo>
                  <a:lnTo>
                    <a:pt x="4816592" y="1003457"/>
                  </a:lnTo>
                  <a:lnTo>
                    <a:pt x="0" y="1003457"/>
                  </a:lnTo>
                  <a:close/>
                </a:path>
              </a:pathLst>
            </a:custGeom>
            <a:solidFill>
              <a:srgbClr val="0E0D54"/>
            </a:solidFill>
            <a:ln>
              <a:noFill/>
            </a:ln>
          </p:spPr>
        </p:sp>
        <p:sp>
          <p:nvSpPr>
            <p:cNvPr id="138" name="Google Shape;138;p9"/>
            <p:cNvSpPr txBox="1"/>
            <p:nvPr/>
          </p:nvSpPr>
          <p:spPr>
            <a:xfrm>
              <a:off x="0" y="-38100"/>
              <a:ext cx="4816500" cy="10416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9" name="Google Shape;139;p9"/>
          <p:cNvSpPr/>
          <p:nvPr/>
        </p:nvSpPr>
        <p:spPr>
          <a:xfrm rot="10489892">
            <a:off x="-2918831" y="2789482"/>
            <a:ext cx="3654169" cy="624941"/>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140" name="Google Shape;140;p9"/>
          <p:cNvSpPr/>
          <p:nvPr/>
        </p:nvSpPr>
        <p:spPr>
          <a:xfrm rot="7402332">
            <a:off x="3528974" y="5551892"/>
            <a:ext cx="3657097" cy="625442"/>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2">
              <a:alphaModFix/>
            </a:blip>
            <a:stretch>
              <a:fillRect b="0" l="0" r="0" t="0"/>
            </a:stretch>
          </a:blipFill>
          <a:ln>
            <a:noFill/>
          </a:ln>
        </p:spPr>
      </p:sp>
      <p:sp>
        <p:nvSpPr>
          <p:cNvPr id="141" name="Google Shape;141;p9"/>
          <p:cNvSpPr/>
          <p:nvPr/>
        </p:nvSpPr>
        <p:spPr>
          <a:xfrm rot="6609253">
            <a:off x="750440" y="2551640"/>
            <a:ext cx="458814" cy="462281"/>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
        <p:nvSpPr>
          <p:cNvPr id="142" name="Google Shape;142;p9"/>
          <p:cNvSpPr/>
          <p:nvPr/>
        </p:nvSpPr>
        <p:spPr>
          <a:xfrm rot="3521554">
            <a:off x="6168502" y="3813508"/>
            <a:ext cx="458539" cy="462004"/>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
        <p:nvSpPr>
          <p:cNvPr id="143" name="Google Shape;143;p9"/>
          <p:cNvSpPr/>
          <p:nvPr/>
        </p:nvSpPr>
        <p:spPr>
          <a:xfrm>
            <a:off x="7669640" y="267063"/>
            <a:ext cx="930922" cy="964232"/>
          </a:xfrm>
          <a:custGeom>
            <a:rect b="b" l="l" r="r" t="t"/>
            <a:pathLst>
              <a:path extrusionOk="0" h="1928464" w="1861844">
                <a:moveTo>
                  <a:pt x="0" y="0"/>
                </a:moveTo>
                <a:lnTo>
                  <a:pt x="1861844" y="0"/>
                </a:lnTo>
                <a:lnTo>
                  <a:pt x="1861844" y="1928464"/>
                </a:lnTo>
                <a:lnTo>
                  <a:pt x="0" y="1928464"/>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etit Formal Script"/>
              <a:buNone/>
              <a:defRPr sz="2800">
                <a:solidFill>
                  <a:schemeClr val="dk1"/>
                </a:solidFill>
                <a:latin typeface="Petit Formal Script"/>
                <a:ea typeface="Petit Formal Script"/>
                <a:cs typeface="Petit Formal Script"/>
                <a:sym typeface="Petit Formal Scrip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etit Formal Script"/>
              <a:buChar char="●"/>
              <a:defRPr sz="1800">
                <a:solidFill>
                  <a:schemeClr val="dk2"/>
                </a:solidFill>
                <a:latin typeface="Petit Formal Script"/>
                <a:ea typeface="Petit Formal Script"/>
                <a:cs typeface="Petit Formal Script"/>
                <a:sym typeface="Petit Formal Script"/>
              </a:defRPr>
            </a:lvl1pPr>
            <a:lvl2pPr indent="-317500" lvl="1" marL="9144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indent="-317500" lvl="2" marL="13716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indent="-317500" lvl="3" marL="18288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indent="-317500" lvl="4" marL="22860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indent="-317500" lvl="5" marL="27432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indent="-317500" lvl="6" marL="32004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indent="-317500" lvl="7" marL="36576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indent="-317500" lvl="8" marL="41148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41.jpg"/><Relationship Id="rId6" Type="http://schemas.openxmlformats.org/officeDocument/2006/relationships/image" Target="../media/image32.png"/><Relationship Id="rId7" Type="http://schemas.openxmlformats.org/officeDocument/2006/relationships/image" Target="../media/image47.png"/><Relationship Id="rId8"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58.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40.jp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53.png"/><Relationship Id="rId4" Type="http://schemas.openxmlformats.org/officeDocument/2006/relationships/image" Target="../media/image8.png"/><Relationship Id="rId11" Type="http://schemas.openxmlformats.org/officeDocument/2006/relationships/image" Target="../media/image52.png"/><Relationship Id="rId10" Type="http://schemas.openxmlformats.org/officeDocument/2006/relationships/image" Target="../media/image50.png"/><Relationship Id="rId12" Type="http://schemas.openxmlformats.org/officeDocument/2006/relationships/image" Target="../media/image49.png"/><Relationship Id="rId9" Type="http://schemas.openxmlformats.org/officeDocument/2006/relationships/image" Target="../media/image26.png"/><Relationship Id="rId5" Type="http://schemas.openxmlformats.org/officeDocument/2006/relationships/image" Target="../media/image12.png"/><Relationship Id="rId6" Type="http://schemas.openxmlformats.org/officeDocument/2006/relationships/image" Target="../media/image45.png"/><Relationship Id="rId7" Type="http://schemas.openxmlformats.org/officeDocument/2006/relationships/image" Target="../media/image6.png"/><Relationship Id="rId8"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48.png"/><Relationship Id="rId4" Type="http://schemas.openxmlformats.org/officeDocument/2006/relationships/image" Target="../media/image8.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26.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22.jp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21.png"/><Relationship Id="rId8"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6.png"/><Relationship Id="rId4" Type="http://schemas.openxmlformats.org/officeDocument/2006/relationships/image" Target="../media/image55.png"/><Relationship Id="rId5" Type="http://schemas.openxmlformats.org/officeDocument/2006/relationships/image" Target="../media/image54.png"/><Relationship Id="rId6" Type="http://schemas.openxmlformats.org/officeDocument/2006/relationships/image" Target="../media/image36.png"/><Relationship Id="rId7" Type="http://schemas.openxmlformats.org/officeDocument/2006/relationships/image" Target="../media/image13.png"/><Relationship Id="rId8" Type="http://schemas.openxmlformats.org/officeDocument/2006/relationships/image" Target="../media/image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1.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8.jpg"/><Relationship Id="rId5" Type="http://schemas.openxmlformats.org/officeDocument/2006/relationships/image" Target="../media/image35.jpg"/><Relationship Id="rId6" Type="http://schemas.openxmlformats.org/officeDocument/2006/relationships/image" Target="../media/image36.png"/><Relationship Id="rId7"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0.jpg"/><Relationship Id="rId4" Type="http://schemas.openxmlformats.org/officeDocument/2006/relationships/image" Target="../media/image44.jp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7.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2.jp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0D54"/>
        </a:solidFill>
      </p:bgPr>
    </p:bg>
    <p:spTree>
      <p:nvGrpSpPr>
        <p:cNvPr id="149" name="Shape 149"/>
        <p:cNvGrpSpPr/>
        <p:nvPr/>
      </p:nvGrpSpPr>
      <p:grpSpPr>
        <a:xfrm>
          <a:off x="0" y="0"/>
          <a:ext cx="0" cy="0"/>
          <a:chOff x="0" y="0"/>
          <a:chExt cx="0" cy="0"/>
        </a:xfrm>
      </p:grpSpPr>
      <p:grpSp>
        <p:nvGrpSpPr>
          <p:cNvPr id="150" name="Google Shape;150;p11"/>
          <p:cNvGrpSpPr/>
          <p:nvPr/>
        </p:nvGrpSpPr>
        <p:grpSpPr>
          <a:xfrm rot="-570483">
            <a:off x="-11483" y="396454"/>
            <a:ext cx="9166966" cy="4350592"/>
            <a:chOff x="0" y="0"/>
            <a:chExt cx="4732149" cy="2245852"/>
          </a:xfrm>
        </p:grpSpPr>
        <p:sp>
          <p:nvSpPr>
            <p:cNvPr id="151" name="Google Shape;151;p11"/>
            <p:cNvSpPr/>
            <p:nvPr/>
          </p:nvSpPr>
          <p:spPr>
            <a:xfrm>
              <a:off x="0" y="0"/>
              <a:ext cx="4732149" cy="2245852"/>
            </a:xfrm>
            <a:custGeom>
              <a:rect b="b" l="l" r="r" t="t"/>
              <a:pathLst>
                <a:path extrusionOk="0" h="2245852" w="4732149">
                  <a:moveTo>
                    <a:pt x="2366075" y="0"/>
                  </a:moveTo>
                  <a:cubicBezTo>
                    <a:pt x="1059328" y="0"/>
                    <a:pt x="0" y="502751"/>
                    <a:pt x="0" y="1122926"/>
                  </a:cubicBezTo>
                  <a:cubicBezTo>
                    <a:pt x="0" y="1743101"/>
                    <a:pt x="1059328" y="2245852"/>
                    <a:pt x="2366075" y="2245852"/>
                  </a:cubicBezTo>
                  <a:cubicBezTo>
                    <a:pt x="3672822" y="2245852"/>
                    <a:pt x="4732149" y="1743101"/>
                    <a:pt x="4732149" y="1122926"/>
                  </a:cubicBezTo>
                  <a:cubicBezTo>
                    <a:pt x="4732149" y="502751"/>
                    <a:pt x="3672822" y="0"/>
                    <a:pt x="2366075" y="0"/>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2" name="Google Shape;152;p11"/>
            <p:cNvSpPr txBox="1"/>
            <p:nvPr/>
          </p:nvSpPr>
          <p:spPr>
            <a:xfrm>
              <a:off x="443639" y="162924"/>
              <a:ext cx="3844871" cy="187238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3" name="Google Shape;153;p11"/>
          <p:cNvSpPr/>
          <p:nvPr/>
        </p:nvSpPr>
        <p:spPr>
          <a:xfrm rot="897234">
            <a:off x="6643467" y="315024"/>
            <a:ext cx="2172026" cy="1270635"/>
          </a:xfrm>
          <a:custGeom>
            <a:rect b="b" l="l" r="r" t="t"/>
            <a:pathLst>
              <a:path extrusionOk="0" h="2541270" w="4344051">
                <a:moveTo>
                  <a:pt x="0" y="0"/>
                </a:moveTo>
                <a:lnTo>
                  <a:pt x="4344051" y="0"/>
                </a:lnTo>
                <a:lnTo>
                  <a:pt x="4344051" y="2541270"/>
                </a:lnTo>
                <a:lnTo>
                  <a:pt x="0" y="2541270"/>
                </a:lnTo>
                <a:lnTo>
                  <a:pt x="0" y="0"/>
                </a:lnTo>
                <a:close/>
              </a:path>
            </a:pathLst>
          </a:custGeom>
          <a:blipFill rotWithShape="1">
            <a:blip r:embed="rId3">
              <a:alphaModFix/>
            </a:blip>
            <a:stretch>
              <a:fillRect b="0" l="0" r="0" t="0"/>
            </a:stretch>
          </a:blipFill>
          <a:ln>
            <a:noFill/>
          </a:ln>
        </p:spPr>
      </p:sp>
      <p:sp>
        <p:nvSpPr>
          <p:cNvPr id="154" name="Google Shape;154;p11"/>
          <p:cNvSpPr/>
          <p:nvPr/>
        </p:nvSpPr>
        <p:spPr>
          <a:xfrm>
            <a:off x="4979742" y="803012"/>
            <a:ext cx="458213"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
        <p:nvSpPr>
          <p:cNvPr id="155" name="Google Shape;155;p11"/>
          <p:cNvSpPr txBox="1"/>
          <p:nvPr/>
        </p:nvSpPr>
        <p:spPr>
          <a:xfrm>
            <a:off x="3427200" y="1466625"/>
            <a:ext cx="22896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000" u="none" cap="none" strike="noStrike">
                <a:solidFill>
                  <a:srgbClr val="F8BAD9"/>
                </a:solidFill>
                <a:latin typeface="Petit Formal Script"/>
                <a:ea typeface="Petit Formal Script"/>
                <a:cs typeface="Petit Formal Script"/>
                <a:sym typeface="Petit Formal Script"/>
              </a:rPr>
              <a:t>Celebrating</a:t>
            </a:r>
            <a:endParaRPr sz="700"/>
          </a:p>
        </p:txBody>
      </p:sp>
      <p:grpSp>
        <p:nvGrpSpPr>
          <p:cNvPr id="156" name="Google Shape;156;p11"/>
          <p:cNvGrpSpPr/>
          <p:nvPr/>
        </p:nvGrpSpPr>
        <p:grpSpPr>
          <a:xfrm>
            <a:off x="1317314" y="1853625"/>
            <a:ext cx="6203234" cy="1705069"/>
            <a:chOff x="0" y="86995"/>
            <a:chExt cx="16541958" cy="4546850"/>
          </a:xfrm>
        </p:grpSpPr>
        <p:sp>
          <p:nvSpPr>
            <p:cNvPr id="157" name="Google Shape;157;p11"/>
            <p:cNvSpPr txBox="1"/>
            <p:nvPr/>
          </p:nvSpPr>
          <p:spPr>
            <a:xfrm>
              <a:off x="3154702" y="86995"/>
              <a:ext cx="111858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300" u="none" cap="none" strike="noStrike">
                  <a:solidFill>
                    <a:srgbClr val="D8F107"/>
                  </a:solidFill>
                  <a:latin typeface="Montserrat Black"/>
                  <a:ea typeface="Montserrat Black"/>
                  <a:cs typeface="Montserrat Black"/>
                  <a:sym typeface="Montserrat Black"/>
                </a:rPr>
                <a:t>5 Years</a:t>
              </a:r>
              <a:endParaRPr sz="700"/>
            </a:p>
          </p:txBody>
        </p:sp>
        <p:sp>
          <p:nvSpPr>
            <p:cNvPr id="158" name="Google Shape;158;p11"/>
            <p:cNvSpPr txBox="1"/>
            <p:nvPr/>
          </p:nvSpPr>
          <p:spPr>
            <a:xfrm>
              <a:off x="1692155" y="2300734"/>
              <a:ext cx="14849803" cy="233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300" u="none" cap="none" strike="noStrike">
                  <a:solidFill>
                    <a:srgbClr val="D8F107"/>
                  </a:solidFill>
                  <a:latin typeface="Montserrat Black"/>
                  <a:ea typeface="Montserrat Black"/>
                  <a:cs typeface="Montserrat Black"/>
                  <a:sym typeface="Montserrat Black"/>
                </a:rPr>
                <a:t>Social Media</a:t>
              </a:r>
              <a:endParaRPr sz="700"/>
            </a:p>
          </p:txBody>
        </p:sp>
        <p:sp>
          <p:nvSpPr>
            <p:cNvPr id="159" name="Google Shape;159;p11"/>
            <p:cNvSpPr/>
            <p:nvPr/>
          </p:nvSpPr>
          <p:spPr>
            <a:xfrm>
              <a:off x="0" y="2525422"/>
              <a:ext cx="2639879" cy="1900713"/>
            </a:xfrm>
            <a:custGeom>
              <a:rect b="b" l="l" r="r" t="t"/>
              <a:pathLst>
                <a:path extrusionOk="0" h="1900713" w="2639879">
                  <a:moveTo>
                    <a:pt x="0" y="0"/>
                  </a:moveTo>
                  <a:lnTo>
                    <a:pt x="2639879" y="0"/>
                  </a:lnTo>
                  <a:lnTo>
                    <a:pt x="2639879" y="1900713"/>
                  </a:lnTo>
                  <a:lnTo>
                    <a:pt x="0" y="1900713"/>
                  </a:lnTo>
                  <a:lnTo>
                    <a:pt x="0" y="0"/>
                  </a:lnTo>
                  <a:close/>
                </a:path>
              </a:pathLst>
            </a:custGeom>
            <a:blipFill rotWithShape="1">
              <a:blip r:embed="rId5">
                <a:alphaModFix/>
              </a:blip>
              <a:stretch>
                <a:fillRect b="0" l="0" r="0" t="0"/>
              </a:stretch>
            </a:blipFill>
            <a:ln>
              <a:noFill/>
            </a:ln>
          </p:spPr>
        </p:sp>
      </p:grpSp>
      <p:sp>
        <p:nvSpPr>
          <p:cNvPr id="160" name="Google Shape;160;p11"/>
          <p:cNvSpPr/>
          <p:nvPr/>
        </p:nvSpPr>
        <p:spPr>
          <a:xfrm rot="-8100000">
            <a:off x="-958479" y="3773301"/>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6">
              <a:alphaModFix/>
            </a:blip>
            <a:stretch>
              <a:fillRect b="0" l="0" r="0" t="0"/>
            </a:stretch>
          </a:blipFill>
          <a:ln>
            <a:noFill/>
          </a:ln>
        </p:spPr>
      </p:sp>
      <p:sp>
        <p:nvSpPr>
          <p:cNvPr id="161" name="Google Shape;161;p11"/>
          <p:cNvSpPr/>
          <p:nvPr/>
        </p:nvSpPr>
        <p:spPr>
          <a:xfrm rot="-950651">
            <a:off x="5842419" y="3590607"/>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6">
              <a:alphaModFix/>
            </a:blip>
            <a:stretch>
              <a:fillRect b="0" l="0" r="0" t="0"/>
            </a:stretch>
          </a:blipFill>
          <a:ln>
            <a:noFill/>
          </a:ln>
        </p:spPr>
      </p:sp>
      <p:sp>
        <p:nvSpPr>
          <p:cNvPr id="162" name="Google Shape;162;p11"/>
          <p:cNvSpPr/>
          <p:nvPr/>
        </p:nvSpPr>
        <p:spPr>
          <a:xfrm rot="-256660">
            <a:off x="-84644" y="-74880"/>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6">
              <a:alphaModFix/>
            </a:blip>
            <a:stretch>
              <a:fillRect b="0" l="0" r="0" t="0"/>
            </a:stretch>
          </a:blipFill>
          <a:ln>
            <a:noFill/>
          </a:ln>
        </p:spPr>
      </p:sp>
      <p:sp>
        <p:nvSpPr>
          <p:cNvPr id="163" name="Google Shape;163;p11"/>
          <p:cNvSpPr/>
          <p:nvPr/>
        </p:nvSpPr>
        <p:spPr>
          <a:xfrm rot="8886607">
            <a:off x="4962500" y="-812350"/>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6">
              <a:alphaModFix/>
            </a:blip>
            <a:stretch>
              <a:fillRect b="0" l="0" r="0" t="0"/>
            </a:stretch>
          </a:blipFill>
          <a:ln>
            <a:noFill/>
          </a:ln>
        </p:spPr>
      </p:sp>
      <p:sp>
        <p:nvSpPr>
          <p:cNvPr id="164" name="Google Shape;164;p11"/>
          <p:cNvSpPr/>
          <p:nvPr/>
        </p:nvSpPr>
        <p:spPr>
          <a:xfrm>
            <a:off x="5489200" y="4398313"/>
            <a:ext cx="458213" cy="461675"/>
          </a:xfrm>
          <a:custGeom>
            <a:rect b="b" l="l" r="r" t="t"/>
            <a:pathLst>
              <a:path extrusionOk="0" h="923350" w="916425">
                <a:moveTo>
                  <a:pt x="0" y="0"/>
                </a:moveTo>
                <a:lnTo>
                  <a:pt x="916424" y="0"/>
                </a:lnTo>
                <a:lnTo>
                  <a:pt x="916424" y="923350"/>
                </a:lnTo>
                <a:lnTo>
                  <a:pt x="0" y="923350"/>
                </a:lnTo>
                <a:lnTo>
                  <a:pt x="0" y="0"/>
                </a:lnTo>
                <a:close/>
              </a:path>
            </a:pathLst>
          </a:custGeom>
          <a:blipFill rotWithShape="1">
            <a:blip r:embed="rId4">
              <a:alphaModFix/>
            </a:blip>
            <a:stretch>
              <a:fillRect b="0" l="0" r="0" t="0"/>
            </a:stretch>
          </a:blipFill>
          <a:ln>
            <a:noFill/>
          </a:ln>
        </p:spPr>
      </p:sp>
      <p:sp>
        <p:nvSpPr>
          <p:cNvPr id="165" name="Google Shape;165;p11"/>
          <p:cNvSpPr/>
          <p:nvPr/>
        </p:nvSpPr>
        <p:spPr>
          <a:xfrm>
            <a:off x="2947931" y="3944896"/>
            <a:ext cx="1471000" cy="1529396"/>
          </a:xfrm>
          <a:custGeom>
            <a:rect b="b" l="l" r="r" t="t"/>
            <a:pathLst>
              <a:path extrusionOk="0" h="3058791" w="2942000">
                <a:moveTo>
                  <a:pt x="0" y="0"/>
                </a:moveTo>
                <a:lnTo>
                  <a:pt x="2942001" y="0"/>
                </a:lnTo>
                <a:lnTo>
                  <a:pt x="2942001" y="3058791"/>
                </a:lnTo>
                <a:lnTo>
                  <a:pt x="0" y="3058791"/>
                </a:lnTo>
                <a:lnTo>
                  <a:pt x="0" y="0"/>
                </a:lnTo>
                <a:close/>
              </a:path>
            </a:pathLst>
          </a:custGeom>
          <a:blipFill rotWithShape="1">
            <a:blip r:embed="rId7">
              <a:alphaModFix/>
            </a:blip>
            <a:stretch>
              <a:fillRect b="0" l="0" r="0" t="0"/>
            </a:stretch>
          </a:blipFill>
          <a:ln>
            <a:noFill/>
          </a:ln>
        </p:spPr>
      </p:sp>
      <p:sp>
        <p:nvSpPr>
          <p:cNvPr id="166" name="Google Shape;166;p11"/>
          <p:cNvSpPr/>
          <p:nvPr/>
        </p:nvSpPr>
        <p:spPr>
          <a:xfrm>
            <a:off x="884256" y="1204525"/>
            <a:ext cx="1172254" cy="1116839"/>
          </a:xfrm>
          <a:custGeom>
            <a:rect b="b" l="l" r="r" t="t"/>
            <a:pathLst>
              <a:path extrusionOk="0" h="2233678" w="2344509">
                <a:moveTo>
                  <a:pt x="0" y="0"/>
                </a:moveTo>
                <a:lnTo>
                  <a:pt x="2344510" y="0"/>
                </a:lnTo>
                <a:lnTo>
                  <a:pt x="2344510" y="2233677"/>
                </a:lnTo>
                <a:lnTo>
                  <a:pt x="0" y="2233677"/>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0D54"/>
        </a:solidFill>
      </p:bgPr>
    </p:bg>
    <p:spTree>
      <p:nvGrpSpPr>
        <p:cNvPr id="415" name="Shape 415"/>
        <p:cNvGrpSpPr/>
        <p:nvPr/>
      </p:nvGrpSpPr>
      <p:grpSpPr>
        <a:xfrm>
          <a:off x="0" y="0"/>
          <a:ext cx="0" cy="0"/>
          <a:chOff x="0" y="0"/>
          <a:chExt cx="0" cy="0"/>
        </a:xfrm>
      </p:grpSpPr>
      <p:grpSp>
        <p:nvGrpSpPr>
          <p:cNvPr id="416" name="Google Shape;416;p20"/>
          <p:cNvGrpSpPr/>
          <p:nvPr/>
        </p:nvGrpSpPr>
        <p:grpSpPr>
          <a:xfrm>
            <a:off x="-435358" y="1640640"/>
            <a:ext cx="10014716" cy="1789890"/>
            <a:chOff x="0" y="-38100"/>
            <a:chExt cx="5275241" cy="942822"/>
          </a:xfrm>
        </p:grpSpPr>
        <p:sp>
          <p:nvSpPr>
            <p:cNvPr id="417" name="Google Shape;417;p20"/>
            <p:cNvSpPr/>
            <p:nvPr/>
          </p:nvSpPr>
          <p:spPr>
            <a:xfrm>
              <a:off x="0" y="0"/>
              <a:ext cx="5275241" cy="904722"/>
            </a:xfrm>
            <a:custGeom>
              <a:rect b="b" l="l" r="r" t="t"/>
              <a:pathLst>
                <a:path extrusionOk="0" h="904722" w="5275241">
                  <a:moveTo>
                    <a:pt x="0" y="0"/>
                  </a:moveTo>
                  <a:lnTo>
                    <a:pt x="5275241" y="0"/>
                  </a:lnTo>
                  <a:lnTo>
                    <a:pt x="5275241" y="904722"/>
                  </a:lnTo>
                  <a:lnTo>
                    <a:pt x="0" y="904722"/>
                  </a:lnTo>
                  <a:close/>
                </a:path>
              </a:pathLst>
            </a:custGeom>
            <a:solidFill>
              <a:srgbClr val="D8F107"/>
            </a:solidFill>
            <a:ln>
              <a:noFill/>
            </a:ln>
          </p:spPr>
        </p:sp>
        <p:sp>
          <p:nvSpPr>
            <p:cNvPr id="418" name="Google Shape;418;p20"/>
            <p:cNvSpPr txBox="1"/>
            <p:nvPr/>
          </p:nvSpPr>
          <p:spPr>
            <a:xfrm>
              <a:off x="0" y="-38100"/>
              <a:ext cx="5275241" cy="942822"/>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9" name="Google Shape;419;p20"/>
          <p:cNvGrpSpPr/>
          <p:nvPr/>
        </p:nvGrpSpPr>
        <p:grpSpPr>
          <a:xfrm>
            <a:off x="2715429" y="715179"/>
            <a:ext cx="3713143" cy="3713143"/>
            <a:chOff x="0" y="0"/>
            <a:chExt cx="812800" cy="812800"/>
          </a:xfrm>
        </p:grpSpPr>
        <p:sp>
          <p:nvSpPr>
            <p:cNvPr id="420" name="Google Shape;42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1" name="Google Shape;421;p20"/>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2" name="Google Shape;422;p20"/>
          <p:cNvGrpSpPr/>
          <p:nvPr/>
        </p:nvGrpSpPr>
        <p:grpSpPr>
          <a:xfrm>
            <a:off x="2769412" y="1752250"/>
            <a:ext cx="3605175" cy="1857713"/>
            <a:chOff x="-952947" y="104745"/>
            <a:chExt cx="9613800" cy="4953900"/>
          </a:xfrm>
        </p:grpSpPr>
        <p:sp>
          <p:nvSpPr>
            <p:cNvPr id="423" name="Google Shape;423;p20"/>
            <p:cNvSpPr txBox="1"/>
            <p:nvPr/>
          </p:nvSpPr>
          <p:spPr>
            <a:xfrm>
              <a:off x="-952947" y="1528545"/>
              <a:ext cx="9613800" cy="353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300" u="none" cap="none" strike="noStrike">
                  <a:solidFill>
                    <a:srgbClr val="D8F107"/>
                  </a:solidFill>
                  <a:latin typeface="Montserrat Black"/>
                  <a:ea typeface="Montserrat Black"/>
                  <a:cs typeface="Montserrat Black"/>
                  <a:sym typeface="Montserrat Black"/>
                </a:rPr>
                <a:t>Future</a:t>
              </a:r>
              <a:endParaRPr sz="700"/>
            </a:p>
            <a:p>
              <a:pPr indent="0" lvl="0" marL="0" marR="0" rtl="0" algn="ctr">
                <a:lnSpc>
                  <a:spcPct val="100000"/>
                </a:lnSpc>
                <a:spcBef>
                  <a:spcPts val="0"/>
                </a:spcBef>
                <a:spcAft>
                  <a:spcPts val="0"/>
                </a:spcAft>
                <a:buNone/>
              </a:pPr>
              <a:r>
                <a:rPr b="0" i="0" lang="en" sz="4300" u="none" cap="none" strike="noStrike">
                  <a:solidFill>
                    <a:srgbClr val="D8F107"/>
                  </a:solidFill>
                  <a:latin typeface="Montserrat Black"/>
                  <a:ea typeface="Montserrat Black"/>
                  <a:cs typeface="Montserrat Black"/>
                  <a:sym typeface="Montserrat Black"/>
                </a:rPr>
                <a:t>Strategies</a:t>
              </a:r>
              <a:endParaRPr sz="700"/>
            </a:p>
          </p:txBody>
        </p:sp>
        <p:sp>
          <p:nvSpPr>
            <p:cNvPr id="424" name="Google Shape;424;p20"/>
            <p:cNvSpPr txBox="1"/>
            <p:nvPr/>
          </p:nvSpPr>
          <p:spPr>
            <a:xfrm>
              <a:off x="-419180" y="104745"/>
              <a:ext cx="8546400" cy="114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800" u="none" cap="none" strike="noStrike">
                  <a:solidFill>
                    <a:srgbClr val="FFFFFF"/>
                  </a:solidFill>
                  <a:latin typeface="Petit Formal Script"/>
                  <a:ea typeface="Petit Formal Script"/>
                  <a:cs typeface="Petit Formal Script"/>
                  <a:sym typeface="Petit Formal Script"/>
                </a:rPr>
                <a:t>Looking Ahead</a:t>
              </a:r>
              <a:endParaRPr sz="700"/>
            </a:p>
          </p:txBody>
        </p:sp>
      </p:grpSp>
      <p:sp>
        <p:nvSpPr>
          <p:cNvPr id="425" name="Google Shape;425;p20"/>
          <p:cNvSpPr txBox="1"/>
          <p:nvPr/>
        </p:nvSpPr>
        <p:spPr>
          <a:xfrm>
            <a:off x="1323625" y="609116"/>
            <a:ext cx="1544169" cy="208403"/>
          </a:xfrm>
          <a:prstGeom prst="rect">
            <a:avLst/>
          </a:prstGeom>
          <a:noFill/>
          <a:ln>
            <a:noFill/>
          </a:ln>
        </p:spPr>
        <p:txBody>
          <a:bodyPr anchorCtr="0" anchor="t" bIns="0" lIns="0" spcFirstLastPara="1" rIns="0" wrap="square" tIns="0">
            <a:spAutoFit/>
          </a:bodyPr>
          <a:lstStyle/>
          <a:p>
            <a:pPr indent="0" lvl="0" marL="0" marR="0" rtl="0" algn="r">
              <a:lnSpc>
                <a:spcPct val="140008"/>
              </a:lnSpc>
              <a:spcBef>
                <a:spcPts val="0"/>
              </a:spcBef>
              <a:spcAft>
                <a:spcPts val="0"/>
              </a:spcAft>
              <a:buNone/>
            </a:pPr>
            <a:r>
              <a:rPr b="1" i="0" lang="en" sz="1200" u="none" cap="none" strike="noStrike">
                <a:solidFill>
                  <a:srgbClr val="FFFFFF"/>
                </a:solidFill>
                <a:latin typeface="Montserrat"/>
                <a:ea typeface="Montserrat"/>
                <a:cs typeface="Montserrat"/>
                <a:sym typeface="Montserrat"/>
              </a:rPr>
              <a:t>PROJECT</a:t>
            </a:r>
            <a:endParaRPr sz="700"/>
          </a:p>
        </p:txBody>
      </p:sp>
      <p:sp>
        <p:nvSpPr>
          <p:cNvPr id="426" name="Google Shape;426;p20"/>
          <p:cNvSpPr txBox="1"/>
          <p:nvPr/>
        </p:nvSpPr>
        <p:spPr>
          <a:xfrm>
            <a:off x="6174432" y="602419"/>
            <a:ext cx="1544168" cy="206469"/>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FFFFFF"/>
                </a:solidFill>
                <a:latin typeface="Montserrat"/>
                <a:ea typeface="Montserrat"/>
                <a:cs typeface="Montserrat"/>
                <a:sym typeface="Montserrat"/>
              </a:rPr>
              <a:t>PLANNING</a:t>
            </a:r>
            <a:endParaRPr sz="700"/>
          </a:p>
        </p:txBody>
      </p:sp>
      <p:sp>
        <p:nvSpPr>
          <p:cNvPr id="427" name="Google Shape;427;p20"/>
          <p:cNvSpPr txBox="1"/>
          <p:nvPr/>
        </p:nvSpPr>
        <p:spPr>
          <a:xfrm>
            <a:off x="6174432" y="880027"/>
            <a:ext cx="1920000" cy="507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sp>
        <p:nvSpPr>
          <p:cNvPr id="428" name="Google Shape;428;p20"/>
          <p:cNvSpPr txBox="1"/>
          <p:nvPr/>
        </p:nvSpPr>
        <p:spPr>
          <a:xfrm>
            <a:off x="947816" y="880027"/>
            <a:ext cx="1920000" cy="507900"/>
          </a:xfrm>
          <a:prstGeom prst="rect">
            <a:avLst/>
          </a:prstGeom>
          <a:noFill/>
          <a:ln>
            <a:noFill/>
          </a:ln>
        </p:spPr>
        <p:txBody>
          <a:bodyPr anchorCtr="0" anchor="t" bIns="0" lIns="0" spcFirstLastPara="1" rIns="0" wrap="square" tIns="0">
            <a:spAutoFit/>
          </a:bodyPr>
          <a:lstStyle/>
          <a:p>
            <a:pPr indent="0" lvl="1" marL="0" marR="0" rtl="0" algn="r">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sp>
        <p:nvSpPr>
          <p:cNvPr id="429" name="Google Shape;429;p20"/>
          <p:cNvSpPr txBox="1"/>
          <p:nvPr/>
        </p:nvSpPr>
        <p:spPr>
          <a:xfrm>
            <a:off x="954855" y="3668636"/>
            <a:ext cx="2017403" cy="206468"/>
          </a:xfrm>
          <a:prstGeom prst="rect">
            <a:avLst/>
          </a:prstGeom>
          <a:noFill/>
          <a:ln>
            <a:noFill/>
          </a:ln>
        </p:spPr>
        <p:txBody>
          <a:bodyPr anchorCtr="0" anchor="t" bIns="0" lIns="0" spcFirstLastPara="1" rIns="0" wrap="square" tIns="0">
            <a:spAutoFit/>
          </a:bodyPr>
          <a:lstStyle/>
          <a:p>
            <a:pPr indent="0" lvl="0" marL="0" marR="0" rtl="0" algn="r">
              <a:lnSpc>
                <a:spcPct val="140008"/>
              </a:lnSpc>
              <a:spcBef>
                <a:spcPts val="0"/>
              </a:spcBef>
              <a:spcAft>
                <a:spcPts val="0"/>
              </a:spcAft>
              <a:buNone/>
            </a:pPr>
            <a:r>
              <a:rPr b="1" i="0" lang="en" sz="1200" u="none" cap="none" strike="noStrike">
                <a:solidFill>
                  <a:srgbClr val="FFFFFF"/>
                </a:solidFill>
                <a:latin typeface="Montserrat"/>
                <a:ea typeface="Montserrat"/>
                <a:cs typeface="Montserrat"/>
                <a:sym typeface="Montserrat"/>
              </a:rPr>
              <a:t>COLLABORATION</a:t>
            </a:r>
            <a:endParaRPr sz="700"/>
          </a:p>
        </p:txBody>
      </p:sp>
      <p:sp>
        <p:nvSpPr>
          <p:cNvPr id="430" name="Google Shape;430;p20"/>
          <p:cNvSpPr txBox="1"/>
          <p:nvPr/>
        </p:nvSpPr>
        <p:spPr>
          <a:xfrm>
            <a:off x="6276206" y="3679735"/>
            <a:ext cx="1818204" cy="208404"/>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FFFFFF"/>
                </a:solidFill>
                <a:latin typeface="Montserrat"/>
                <a:ea typeface="Montserrat"/>
                <a:cs typeface="Montserrat"/>
                <a:sym typeface="Montserrat"/>
              </a:rPr>
              <a:t>PRESENTATION</a:t>
            </a:r>
            <a:endParaRPr sz="700"/>
          </a:p>
        </p:txBody>
      </p:sp>
      <p:sp>
        <p:nvSpPr>
          <p:cNvPr id="431" name="Google Shape;431;p20"/>
          <p:cNvSpPr txBox="1"/>
          <p:nvPr/>
        </p:nvSpPr>
        <p:spPr>
          <a:xfrm>
            <a:off x="6276206" y="3999778"/>
            <a:ext cx="1920000" cy="507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sp>
        <p:nvSpPr>
          <p:cNvPr id="432" name="Google Shape;432;p20"/>
          <p:cNvSpPr txBox="1"/>
          <p:nvPr/>
        </p:nvSpPr>
        <p:spPr>
          <a:xfrm>
            <a:off x="1052279" y="3999778"/>
            <a:ext cx="1920000" cy="507900"/>
          </a:xfrm>
          <a:prstGeom prst="rect">
            <a:avLst/>
          </a:prstGeom>
          <a:noFill/>
          <a:ln>
            <a:noFill/>
          </a:ln>
        </p:spPr>
        <p:txBody>
          <a:bodyPr anchorCtr="0" anchor="t" bIns="0" lIns="0" spcFirstLastPara="1" rIns="0" wrap="square" tIns="0">
            <a:spAutoFit/>
          </a:bodyPr>
          <a:lstStyle/>
          <a:p>
            <a:pPr indent="0" lvl="1" marL="0" marR="0" rtl="0" algn="r">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sp>
        <p:nvSpPr>
          <p:cNvPr id="433" name="Google Shape;433;p20"/>
          <p:cNvSpPr txBox="1"/>
          <p:nvPr/>
        </p:nvSpPr>
        <p:spPr>
          <a:xfrm>
            <a:off x="710975" y="2158264"/>
            <a:ext cx="1544169" cy="208403"/>
          </a:xfrm>
          <a:prstGeom prst="rect">
            <a:avLst/>
          </a:prstGeom>
          <a:noFill/>
          <a:ln>
            <a:noFill/>
          </a:ln>
        </p:spPr>
        <p:txBody>
          <a:bodyPr anchorCtr="0" anchor="t" bIns="0" lIns="0" spcFirstLastPara="1" rIns="0" wrap="square" tIns="0">
            <a:spAutoFit/>
          </a:bodyPr>
          <a:lstStyle/>
          <a:p>
            <a:pPr indent="0" lvl="0" marL="0" marR="0" rtl="0" algn="r">
              <a:lnSpc>
                <a:spcPct val="140008"/>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ANALYSIS</a:t>
            </a:r>
            <a:endParaRPr sz="700"/>
          </a:p>
        </p:txBody>
      </p:sp>
      <p:sp>
        <p:nvSpPr>
          <p:cNvPr id="434" name="Google Shape;434;p20"/>
          <p:cNvSpPr txBox="1"/>
          <p:nvPr/>
        </p:nvSpPr>
        <p:spPr>
          <a:xfrm>
            <a:off x="6931234" y="2164092"/>
            <a:ext cx="1544168" cy="208403"/>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REVISION</a:t>
            </a:r>
            <a:endParaRPr sz="700"/>
          </a:p>
        </p:txBody>
      </p:sp>
      <p:sp>
        <p:nvSpPr>
          <p:cNvPr id="435" name="Google Shape;435;p20"/>
          <p:cNvSpPr txBox="1"/>
          <p:nvPr/>
        </p:nvSpPr>
        <p:spPr>
          <a:xfrm>
            <a:off x="6931234" y="2443933"/>
            <a:ext cx="1920000" cy="507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a:t>
            </a:r>
            <a:endParaRPr sz="700"/>
          </a:p>
        </p:txBody>
      </p:sp>
      <p:sp>
        <p:nvSpPr>
          <p:cNvPr id="436" name="Google Shape;436;p20"/>
          <p:cNvSpPr txBox="1"/>
          <p:nvPr/>
        </p:nvSpPr>
        <p:spPr>
          <a:xfrm>
            <a:off x="335166" y="2443933"/>
            <a:ext cx="1920000" cy="507900"/>
          </a:xfrm>
          <a:prstGeom prst="rect">
            <a:avLst/>
          </a:prstGeom>
          <a:noFill/>
          <a:ln>
            <a:noFill/>
          </a:ln>
        </p:spPr>
        <p:txBody>
          <a:bodyPr anchorCtr="0" anchor="t" bIns="0" lIns="0" spcFirstLastPara="1" rIns="0" wrap="square" tIns="0">
            <a:spAutoFit/>
          </a:bodyPr>
          <a:lstStyle/>
          <a:p>
            <a:pPr indent="0" lvl="1" marL="0" marR="0" rtl="0" algn="r">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a:t>
            </a:r>
            <a:endParaRPr sz="700"/>
          </a:p>
        </p:txBody>
      </p:sp>
      <p:sp>
        <p:nvSpPr>
          <p:cNvPr id="437" name="Google Shape;437;p20"/>
          <p:cNvSpPr/>
          <p:nvPr/>
        </p:nvSpPr>
        <p:spPr>
          <a:xfrm rot="8516486">
            <a:off x="6893491" y="4830736"/>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438" name="Google Shape;438;p20"/>
          <p:cNvSpPr/>
          <p:nvPr/>
        </p:nvSpPr>
        <p:spPr>
          <a:xfrm rot="-3265614">
            <a:off x="-1493634" y="837915"/>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439" name="Google Shape;439;p20"/>
          <p:cNvSpPr/>
          <p:nvPr/>
        </p:nvSpPr>
        <p:spPr>
          <a:xfrm rot="-10573320">
            <a:off x="1483060" y="4882502"/>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440" name="Google Shape;440;p20"/>
          <p:cNvSpPr/>
          <p:nvPr/>
        </p:nvSpPr>
        <p:spPr>
          <a:xfrm rot="8893666">
            <a:off x="7985044" y="-562057"/>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441" name="Google Shape;441;p20"/>
          <p:cNvSpPr/>
          <p:nvPr/>
        </p:nvSpPr>
        <p:spPr>
          <a:xfrm rot="2538758">
            <a:off x="8075730" y="993169"/>
            <a:ext cx="458213"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
        <p:nvSpPr>
          <p:cNvPr id="442" name="Google Shape;442;p20"/>
          <p:cNvSpPr/>
          <p:nvPr/>
        </p:nvSpPr>
        <p:spPr>
          <a:xfrm rot="897234">
            <a:off x="3943917" y="377019"/>
            <a:ext cx="1510811" cy="883825"/>
          </a:xfrm>
          <a:custGeom>
            <a:rect b="b" l="l" r="r" t="t"/>
            <a:pathLst>
              <a:path extrusionOk="0" h="1767649" w="3021622">
                <a:moveTo>
                  <a:pt x="0" y="0"/>
                </a:moveTo>
                <a:lnTo>
                  <a:pt x="3021622" y="0"/>
                </a:lnTo>
                <a:lnTo>
                  <a:pt x="3021622" y="1767649"/>
                </a:lnTo>
                <a:lnTo>
                  <a:pt x="0" y="1767649"/>
                </a:lnTo>
                <a:lnTo>
                  <a:pt x="0" y="0"/>
                </a:lnTo>
                <a:close/>
              </a:path>
            </a:pathLst>
          </a:custGeom>
          <a:blipFill rotWithShape="1">
            <a:blip r:embed="rId5">
              <a:alphaModFix/>
            </a:blip>
            <a:stretch>
              <a:fillRect b="0" l="0" r="0" t="0"/>
            </a:stretch>
          </a:blipFill>
          <a:ln>
            <a:noFill/>
          </a:ln>
        </p:spPr>
      </p:sp>
      <p:sp>
        <p:nvSpPr>
          <p:cNvPr id="443" name="Google Shape;443;p20"/>
          <p:cNvSpPr/>
          <p:nvPr/>
        </p:nvSpPr>
        <p:spPr>
          <a:xfrm>
            <a:off x="-81836" y="4088476"/>
            <a:ext cx="834004" cy="867111"/>
          </a:xfrm>
          <a:custGeom>
            <a:rect b="b" l="l" r="r" t="t"/>
            <a:pathLst>
              <a:path extrusionOk="0" h="1734223" w="1668007">
                <a:moveTo>
                  <a:pt x="0" y="0"/>
                </a:moveTo>
                <a:lnTo>
                  <a:pt x="1668007" y="0"/>
                </a:lnTo>
                <a:lnTo>
                  <a:pt x="1668007" y="1734222"/>
                </a:lnTo>
                <a:lnTo>
                  <a:pt x="0" y="173422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6FFC"/>
        </a:solidFill>
      </p:bgPr>
    </p:bg>
    <p:spTree>
      <p:nvGrpSpPr>
        <p:cNvPr id="447" name="Shape 447"/>
        <p:cNvGrpSpPr/>
        <p:nvPr/>
      </p:nvGrpSpPr>
      <p:grpSpPr>
        <a:xfrm>
          <a:off x="0" y="0"/>
          <a:ext cx="0" cy="0"/>
          <a:chOff x="0" y="0"/>
          <a:chExt cx="0" cy="0"/>
        </a:xfrm>
      </p:grpSpPr>
      <p:grpSp>
        <p:nvGrpSpPr>
          <p:cNvPr id="448" name="Google Shape;448;p21"/>
          <p:cNvGrpSpPr/>
          <p:nvPr/>
        </p:nvGrpSpPr>
        <p:grpSpPr>
          <a:xfrm rot="-4262225">
            <a:off x="3458554" y="3633826"/>
            <a:ext cx="6529830" cy="3443553"/>
            <a:chOff x="0" y="0"/>
            <a:chExt cx="4732149" cy="2495533"/>
          </a:xfrm>
        </p:grpSpPr>
        <p:sp>
          <p:nvSpPr>
            <p:cNvPr id="449" name="Google Shape;449;p21"/>
            <p:cNvSpPr/>
            <p:nvPr/>
          </p:nvSpPr>
          <p:spPr>
            <a:xfrm>
              <a:off x="0" y="0"/>
              <a:ext cx="4732149" cy="2495533"/>
            </a:xfrm>
            <a:custGeom>
              <a:rect b="b" l="l" r="r" t="t"/>
              <a:pathLst>
                <a:path extrusionOk="0" h="2495533" w="4732149">
                  <a:moveTo>
                    <a:pt x="2366075" y="0"/>
                  </a:moveTo>
                  <a:cubicBezTo>
                    <a:pt x="1059328" y="0"/>
                    <a:pt x="0" y="558644"/>
                    <a:pt x="0" y="1247766"/>
                  </a:cubicBezTo>
                  <a:cubicBezTo>
                    <a:pt x="0" y="1936889"/>
                    <a:pt x="1059328" y="2495533"/>
                    <a:pt x="2366075" y="2495533"/>
                  </a:cubicBezTo>
                  <a:cubicBezTo>
                    <a:pt x="3672822" y="2495533"/>
                    <a:pt x="4732149" y="1936889"/>
                    <a:pt x="4732149" y="1247766"/>
                  </a:cubicBezTo>
                  <a:cubicBezTo>
                    <a:pt x="4732149" y="558644"/>
                    <a:pt x="3672822" y="0"/>
                    <a:pt x="2366075" y="0"/>
                  </a:cubicBezTo>
                  <a:close/>
                </a:path>
              </a:pathLst>
            </a:custGeom>
            <a:solidFill>
              <a:srgbClr val="F9859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0" name="Google Shape;450;p21"/>
            <p:cNvSpPr txBox="1"/>
            <p:nvPr/>
          </p:nvSpPr>
          <p:spPr>
            <a:xfrm>
              <a:off x="443639" y="186331"/>
              <a:ext cx="3844871" cy="2075245"/>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1" name="Google Shape;451;p21"/>
          <p:cNvGrpSpPr/>
          <p:nvPr/>
        </p:nvGrpSpPr>
        <p:grpSpPr>
          <a:xfrm rot="-4262225">
            <a:off x="687913" y="3239568"/>
            <a:ext cx="6529830" cy="3443553"/>
            <a:chOff x="0" y="0"/>
            <a:chExt cx="4732149" cy="2495533"/>
          </a:xfrm>
        </p:grpSpPr>
        <p:sp>
          <p:nvSpPr>
            <p:cNvPr id="452" name="Google Shape;452;p21"/>
            <p:cNvSpPr/>
            <p:nvPr/>
          </p:nvSpPr>
          <p:spPr>
            <a:xfrm>
              <a:off x="0" y="0"/>
              <a:ext cx="4732149" cy="2495533"/>
            </a:xfrm>
            <a:custGeom>
              <a:rect b="b" l="l" r="r" t="t"/>
              <a:pathLst>
                <a:path extrusionOk="0" h="2495533" w="4732149">
                  <a:moveTo>
                    <a:pt x="2366075" y="0"/>
                  </a:moveTo>
                  <a:cubicBezTo>
                    <a:pt x="1059328" y="0"/>
                    <a:pt x="0" y="558644"/>
                    <a:pt x="0" y="1247766"/>
                  </a:cubicBezTo>
                  <a:cubicBezTo>
                    <a:pt x="0" y="1936889"/>
                    <a:pt x="1059328" y="2495533"/>
                    <a:pt x="2366075" y="2495533"/>
                  </a:cubicBezTo>
                  <a:cubicBezTo>
                    <a:pt x="3672822" y="2495533"/>
                    <a:pt x="4732149" y="1936889"/>
                    <a:pt x="4732149" y="1247766"/>
                  </a:cubicBezTo>
                  <a:cubicBezTo>
                    <a:pt x="4732149" y="558644"/>
                    <a:pt x="3672822" y="0"/>
                    <a:pt x="2366075" y="0"/>
                  </a:cubicBezTo>
                  <a:close/>
                </a:path>
              </a:pathLst>
            </a:custGeom>
            <a:solidFill>
              <a:srgbClr val="F9859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3" name="Google Shape;453;p21"/>
            <p:cNvSpPr txBox="1"/>
            <p:nvPr/>
          </p:nvSpPr>
          <p:spPr>
            <a:xfrm>
              <a:off x="443639" y="186331"/>
              <a:ext cx="3844871" cy="2075245"/>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4" name="Google Shape;454;p21"/>
          <p:cNvGrpSpPr/>
          <p:nvPr/>
        </p:nvGrpSpPr>
        <p:grpSpPr>
          <a:xfrm rot="-4262225">
            <a:off x="-1868432" y="2845310"/>
            <a:ext cx="6529830" cy="3443553"/>
            <a:chOff x="0" y="0"/>
            <a:chExt cx="4732149" cy="2495533"/>
          </a:xfrm>
        </p:grpSpPr>
        <p:sp>
          <p:nvSpPr>
            <p:cNvPr id="455" name="Google Shape;455;p21"/>
            <p:cNvSpPr/>
            <p:nvPr/>
          </p:nvSpPr>
          <p:spPr>
            <a:xfrm>
              <a:off x="0" y="0"/>
              <a:ext cx="4732149" cy="2495533"/>
            </a:xfrm>
            <a:custGeom>
              <a:rect b="b" l="l" r="r" t="t"/>
              <a:pathLst>
                <a:path extrusionOk="0" h="2495533" w="4732149">
                  <a:moveTo>
                    <a:pt x="2366075" y="0"/>
                  </a:moveTo>
                  <a:cubicBezTo>
                    <a:pt x="1059328" y="0"/>
                    <a:pt x="0" y="558644"/>
                    <a:pt x="0" y="1247766"/>
                  </a:cubicBezTo>
                  <a:cubicBezTo>
                    <a:pt x="0" y="1936889"/>
                    <a:pt x="1059328" y="2495533"/>
                    <a:pt x="2366075" y="2495533"/>
                  </a:cubicBezTo>
                  <a:cubicBezTo>
                    <a:pt x="3672822" y="2495533"/>
                    <a:pt x="4732149" y="1936889"/>
                    <a:pt x="4732149" y="1247766"/>
                  </a:cubicBezTo>
                  <a:cubicBezTo>
                    <a:pt x="4732149" y="558644"/>
                    <a:pt x="3672822" y="0"/>
                    <a:pt x="2366075" y="0"/>
                  </a:cubicBezTo>
                  <a:close/>
                </a:path>
              </a:pathLst>
            </a:custGeom>
            <a:solidFill>
              <a:srgbClr val="F9859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6" name="Google Shape;456;p21"/>
            <p:cNvSpPr txBox="1"/>
            <p:nvPr/>
          </p:nvSpPr>
          <p:spPr>
            <a:xfrm>
              <a:off x="443639" y="186331"/>
              <a:ext cx="3844871" cy="2075245"/>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7" name="Google Shape;457;p21"/>
          <p:cNvGrpSpPr/>
          <p:nvPr/>
        </p:nvGrpSpPr>
        <p:grpSpPr>
          <a:xfrm>
            <a:off x="842734" y="2093785"/>
            <a:ext cx="2037600" cy="1969424"/>
            <a:chOff x="-39" y="-38100"/>
            <a:chExt cx="5433600" cy="5251797"/>
          </a:xfrm>
        </p:grpSpPr>
        <p:sp>
          <p:nvSpPr>
            <p:cNvPr id="458" name="Google Shape;458;p21"/>
            <p:cNvSpPr txBox="1"/>
            <p:nvPr/>
          </p:nvSpPr>
          <p:spPr>
            <a:xfrm rot="-7034">
              <a:off x="4305" y="1021343"/>
              <a:ext cx="5424911" cy="4186809"/>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a:t>
              </a:r>
              <a:endParaRPr sz="700"/>
            </a:p>
          </p:txBody>
        </p:sp>
        <p:sp>
          <p:nvSpPr>
            <p:cNvPr id="459" name="Google Shape;459;p21"/>
            <p:cNvSpPr txBox="1"/>
            <p:nvPr/>
          </p:nvSpPr>
          <p:spPr>
            <a:xfrm>
              <a:off x="752207" y="-38100"/>
              <a:ext cx="3928800" cy="492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MAIN POINT</a:t>
              </a:r>
              <a:endParaRPr sz="700"/>
            </a:p>
          </p:txBody>
        </p:sp>
      </p:grpSp>
      <p:sp>
        <p:nvSpPr>
          <p:cNvPr id="460" name="Google Shape;460;p21"/>
          <p:cNvSpPr txBox="1"/>
          <p:nvPr/>
        </p:nvSpPr>
        <p:spPr>
          <a:xfrm rot="-7098">
            <a:off x="3555329" y="2813877"/>
            <a:ext cx="2034304" cy="1569903"/>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a:t>
            </a:r>
            <a:endParaRPr sz="700"/>
          </a:p>
        </p:txBody>
      </p:sp>
      <p:sp>
        <p:nvSpPr>
          <p:cNvPr id="461" name="Google Shape;461;p21"/>
          <p:cNvSpPr txBox="1"/>
          <p:nvPr/>
        </p:nvSpPr>
        <p:spPr>
          <a:xfrm>
            <a:off x="3835778" y="2415978"/>
            <a:ext cx="1473353" cy="206469"/>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MAIN POINT</a:t>
            </a:r>
            <a:endParaRPr sz="700"/>
          </a:p>
        </p:txBody>
      </p:sp>
      <p:grpSp>
        <p:nvGrpSpPr>
          <p:cNvPr id="462" name="Google Shape;462;p21"/>
          <p:cNvGrpSpPr/>
          <p:nvPr/>
        </p:nvGrpSpPr>
        <p:grpSpPr>
          <a:xfrm>
            <a:off x="6264677" y="2624196"/>
            <a:ext cx="2036587" cy="1990656"/>
            <a:chOff x="67" y="-38100"/>
            <a:chExt cx="5430900" cy="5308416"/>
          </a:xfrm>
        </p:grpSpPr>
        <p:sp>
          <p:nvSpPr>
            <p:cNvPr id="463" name="Google Shape;463;p21"/>
            <p:cNvSpPr txBox="1"/>
            <p:nvPr/>
          </p:nvSpPr>
          <p:spPr>
            <a:xfrm rot="4943">
              <a:off x="3064" y="1079614"/>
              <a:ext cx="5424906" cy="4186804"/>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a:t>
              </a:r>
              <a:endParaRPr sz="700"/>
            </a:p>
          </p:txBody>
        </p:sp>
        <p:sp>
          <p:nvSpPr>
            <p:cNvPr id="464" name="Google Shape;464;p21"/>
            <p:cNvSpPr txBox="1"/>
            <p:nvPr/>
          </p:nvSpPr>
          <p:spPr>
            <a:xfrm>
              <a:off x="751029" y="-38100"/>
              <a:ext cx="3928800" cy="492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MAIN POINT</a:t>
              </a:r>
              <a:endParaRPr sz="700"/>
            </a:p>
          </p:txBody>
        </p:sp>
      </p:grpSp>
      <p:sp>
        <p:nvSpPr>
          <p:cNvPr id="465" name="Google Shape;465;p21"/>
          <p:cNvSpPr txBox="1"/>
          <p:nvPr/>
        </p:nvSpPr>
        <p:spPr>
          <a:xfrm>
            <a:off x="842750" y="472375"/>
            <a:ext cx="73869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800" u="none" cap="none" strike="noStrike">
                <a:solidFill>
                  <a:srgbClr val="FFFFFF"/>
                </a:solidFill>
                <a:latin typeface="Petit Formal Script"/>
                <a:ea typeface="Petit Formal Script"/>
                <a:cs typeface="Petit Formal Script"/>
                <a:sym typeface="Petit Formal Script"/>
              </a:rPr>
              <a:t>Measuring Success</a:t>
            </a:r>
            <a:endParaRPr sz="700"/>
          </a:p>
        </p:txBody>
      </p:sp>
      <p:sp>
        <p:nvSpPr>
          <p:cNvPr id="466" name="Google Shape;466;p21"/>
          <p:cNvSpPr txBox="1"/>
          <p:nvPr/>
        </p:nvSpPr>
        <p:spPr>
          <a:xfrm>
            <a:off x="4982975" y="1297725"/>
            <a:ext cx="3689400" cy="661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4300" u="none" cap="none" strike="noStrike">
                <a:solidFill>
                  <a:srgbClr val="D8F107"/>
                </a:solidFill>
                <a:latin typeface="Montserrat Black"/>
                <a:ea typeface="Montserrat Black"/>
                <a:cs typeface="Montserrat Black"/>
                <a:sym typeface="Montserrat Black"/>
              </a:rPr>
              <a:t>Key Metrics</a:t>
            </a:r>
            <a:endParaRPr sz="700"/>
          </a:p>
        </p:txBody>
      </p:sp>
      <p:sp>
        <p:nvSpPr>
          <p:cNvPr id="467" name="Google Shape;467;p21"/>
          <p:cNvSpPr/>
          <p:nvPr/>
        </p:nvSpPr>
        <p:spPr>
          <a:xfrm rot="-9301565">
            <a:off x="-565260" y="4376703"/>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3">
              <a:alphaModFix/>
            </a:blip>
            <a:stretch>
              <a:fillRect b="0" l="0" r="0" t="0"/>
            </a:stretch>
          </a:blipFill>
          <a:ln>
            <a:noFill/>
          </a:ln>
        </p:spPr>
      </p:sp>
      <p:sp>
        <p:nvSpPr>
          <p:cNvPr id="468" name="Google Shape;468;p21"/>
          <p:cNvSpPr/>
          <p:nvPr/>
        </p:nvSpPr>
        <p:spPr>
          <a:xfrm rot="3875606">
            <a:off x="6995933" y="472869"/>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469" name="Google Shape;469;p21"/>
          <p:cNvSpPr/>
          <p:nvPr/>
        </p:nvSpPr>
        <p:spPr>
          <a:xfrm rot="6414365">
            <a:off x="7315200" y="4376703"/>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3">
              <a:alphaModFix/>
            </a:blip>
            <a:stretch>
              <a:fillRect b="0" l="0" r="0" t="0"/>
            </a:stretch>
          </a:blipFill>
          <a:ln>
            <a:noFill/>
          </a:ln>
        </p:spPr>
      </p:sp>
      <p:sp>
        <p:nvSpPr>
          <p:cNvPr id="470" name="Google Shape;470;p21"/>
          <p:cNvSpPr/>
          <p:nvPr/>
        </p:nvSpPr>
        <p:spPr>
          <a:xfrm rot="-950651">
            <a:off x="-1644723" y="-115661"/>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471" name="Google Shape;471;p21"/>
          <p:cNvSpPr/>
          <p:nvPr/>
        </p:nvSpPr>
        <p:spPr>
          <a:xfrm>
            <a:off x="3181048" y="1314118"/>
            <a:ext cx="771779" cy="799395"/>
          </a:xfrm>
          <a:custGeom>
            <a:rect b="b" l="l" r="r" t="t"/>
            <a:pathLst>
              <a:path extrusionOk="0" h="1598789" w="1543558">
                <a:moveTo>
                  <a:pt x="0" y="0"/>
                </a:moveTo>
                <a:lnTo>
                  <a:pt x="1543558" y="0"/>
                </a:lnTo>
                <a:lnTo>
                  <a:pt x="1543558" y="1598789"/>
                </a:lnTo>
                <a:lnTo>
                  <a:pt x="0" y="1598789"/>
                </a:lnTo>
                <a:lnTo>
                  <a:pt x="0" y="0"/>
                </a:lnTo>
                <a:close/>
              </a:path>
            </a:pathLst>
          </a:custGeom>
          <a:blipFill rotWithShape="1">
            <a:blip r:embed="rId4">
              <a:alphaModFix/>
            </a:blip>
            <a:stretch>
              <a:fillRect b="0" l="0" r="0" t="0"/>
            </a:stretch>
          </a:blipFill>
          <a:ln>
            <a:noFill/>
          </a:ln>
        </p:spPr>
      </p:sp>
      <p:sp>
        <p:nvSpPr>
          <p:cNvPr id="472" name="Google Shape;472;p21"/>
          <p:cNvSpPr/>
          <p:nvPr/>
        </p:nvSpPr>
        <p:spPr>
          <a:xfrm>
            <a:off x="252768" y="1216767"/>
            <a:ext cx="730769" cy="696224"/>
          </a:xfrm>
          <a:custGeom>
            <a:rect b="b" l="l" r="r" t="t"/>
            <a:pathLst>
              <a:path extrusionOk="0" h="1392448" w="1461539">
                <a:moveTo>
                  <a:pt x="0" y="0"/>
                </a:moveTo>
                <a:lnTo>
                  <a:pt x="1461539" y="0"/>
                </a:lnTo>
                <a:lnTo>
                  <a:pt x="1461539" y="1392448"/>
                </a:lnTo>
                <a:lnTo>
                  <a:pt x="0" y="139244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859E"/>
        </a:solidFill>
      </p:bgPr>
    </p:bg>
    <p:spTree>
      <p:nvGrpSpPr>
        <p:cNvPr id="476" name="Shape 476"/>
        <p:cNvGrpSpPr/>
        <p:nvPr/>
      </p:nvGrpSpPr>
      <p:grpSpPr>
        <a:xfrm>
          <a:off x="0" y="0"/>
          <a:ext cx="0" cy="0"/>
          <a:chOff x="0" y="0"/>
          <a:chExt cx="0" cy="0"/>
        </a:xfrm>
      </p:grpSpPr>
      <p:sp>
        <p:nvSpPr>
          <p:cNvPr id="477" name="Google Shape;477;p22"/>
          <p:cNvSpPr/>
          <p:nvPr/>
        </p:nvSpPr>
        <p:spPr>
          <a:xfrm rot="-950651">
            <a:off x="-2380301" y="1784027"/>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478" name="Google Shape;478;p22"/>
          <p:cNvSpPr/>
          <p:nvPr/>
        </p:nvSpPr>
        <p:spPr>
          <a:xfrm rot="-950651">
            <a:off x="2879579" y="372316"/>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3">
              <a:alphaModFix/>
            </a:blip>
            <a:stretch>
              <a:fillRect b="0" l="0" r="0" t="0"/>
            </a:stretch>
          </a:blipFill>
          <a:ln>
            <a:noFill/>
          </a:ln>
        </p:spPr>
      </p:sp>
      <p:sp>
        <p:nvSpPr>
          <p:cNvPr id="479" name="Google Shape;479;p22"/>
          <p:cNvSpPr/>
          <p:nvPr/>
        </p:nvSpPr>
        <p:spPr>
          <a:xfrm rot="8271614">
            <a:off x="8101576" y="2053994"/>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3">
              <a:alphaModFix/>
            </a:blip>
            <a:stretch>
              <a:fillRect b="0" l="0" r="0" t="0"/>
            </a:stretch>
          </a:blipFill>
          <a:ln>
            <a:noFill/>
          </a:ln>
        </p:spPr>
      </p:sp>
      <p:sp>
        <p:nvSpPr>
          <p:cNvPr id="480" name="Google Shape;480;p22"/>
          <p:cNvSpPr/>
          <p:nvPr/>
        </p:nvSpPr>
        <p:spPr>
          <a:xfrm rot="-10306893">
            <a:off x="455802" y="4887361"/>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481" name="Google Shape;481;p22"/>
          <p:cNvSpPr/>
          <p:nvPr/>
        </p:nvSpPr>
        <p:spPr>
          <a:xfrm rot="2538758">
            <a:off x="8460163" y="3827394"/>
            <a:ext cx="458212"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grpSp>
        <p:nvGrpSpPr>
          <p:cNvPr id="482" name="Google Shape;482;p22"/>
          <p:cNvGrpSpPr/>
          <p:nvPr/>
        </p:nvGrpSpPr>
        <p:grpSpPr>
          <a:xfrm>
            <a:off x="547667" y="551557"/>
            <a:ext cx="2984349" cy="3968055"/>
            <a:chOff x="0" y="-38100"/>
            <a:chExt cx="1572003" cy="2090169"/>
          </a:xfrm>
        </p:grpSpPr>
        <p:sp>
          <p:nvSpPr>
            <p:cNvPr id="483" name="Google Shape;483;p22"/>
            <p:cNvSpPr/>
            <p:nvPr/>
          </p:nvSpPr>
          <p:spPr>
            <a:xfrm>
              <a:off x="0" y="0"/>
              <a:ext cx="1572003" cy="2052069"/>
            </a:xfrm>
            <a:custGeom>
              <a:rect b="b" l="l" r="r" t="t"/>
              <a:pathLst>
                <a:path extrusionOk="0" h="2052069" w="1572003">
                  <a:moveTo>
                    <a:pt x="0" y="0"/>
                  </a:moveTo>
                  <a:lnTo>
                    <a:pt x="1572003" y="0"/>
                  </a:lnTo>
                  <a:lnTo>
                    <a:pt x="1572003" y="2052069"/>
                  </a:lnTo>
                  <a:lnTo>
                    <a:pt x="0" y="2052069"/>
                  </a:lnTo>
                  <a:close/>
                </a:path>
              </a:pathLst>
            </a:custGeom>
            <a:solidFill>
              <a:srgbClr val="D8F107"/>
            </a:solidFill>
            <a:ln>
              <a:noFill/>
            </a:ln>
          </p:spPr>
        </p:sp>
        <p:sp>
          <p:nvSpPr>
            <p:cNvPr id="484" name="Google Shape;484;p22"/>
            <p:cNvSpPr txBox="1"/>
            <p:nvPr/>
          </p:nvSpPr>
          <p:spPr>
            <a:xfrm>
              <a:off x="0" y="-38100"/>
              <a:ext cx="1572003" cy="2090169"/>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5" name="Google Shape;485;p22"/>
          <p:cNvSpPr txBox="1"/>
          <p:nvPr/>
        </p:nvSpPr>
        <p:spPr>
          <a:xfrm>
            <a:off x="1303165" y="2950153"/>
            <a:ext cx="1473353" cy="206469"/>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MAIN POINT</a:t>
            </a:r>
            <a:endParaRPr sz="700"/>
          </a:p>
        </p:txBody>
      </p:sp>
      <p:sp>
        <p:nvSpPr>
          <p:cNvPr id="486" name="Google Shape;486;p22"/>
          <p:cNvSpPr txBox="1"/>
          <p:nvPr/>
        </p:nvSpPr>
        <p:spPr>
          <a:xfrm>
            <a:off x="1303165" y="1148438"/>
            <a:ext cx="1473353" cy="206468"/>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MAIN POINT</a:t>
            </a:r>
            <a:endParaRPr sz="700"/>
          </a:p>
        </p:txBody>
      </p:sp>
      <p:sp>
        <p:nvSpPr>
          <p:cNvPr id="487" name="Google Shape;487;p22"/>
          <p:cNvSpPr txBox="1"/>
          <p:nvPr/>
        </p:nvSpPr>
        <p:spPr>
          <a:xfrm>
            <a:off x="874722" y="3277546"/>
            <a:ext cx="2330100" cy="684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 incididunt ut labore et dolore magna aliqua.</a:t>
            </a:r>
            <a:endParaRPr sz="700"/>
          </a:p>
        </p:txBody>
      </p:sp>
      <p:sp>
        <p:nvSpPr>
          <p:cNvPr id="488" name="Google Shape;488;p22"/>
          <p:cNvSpPr txBox="1"/>
          <p:nvPr/>
        </p:nvSpPr>
        <p:spPr>
          <a:xfrm>
            <a:off x="874722" y="1475831"/>
            <a:ext cx="2330100" cy="684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 incididunt ut labore et dolore magna aliqua.</a:t>
            </a:r>
            <a:endParaRPr sz="700"/>
          </a:p>
        </p:txBody>
      </p:sp>
      <p:sp>
        <p:nvSpPr>
          <p:cNvPr id="489" name="Google Shape;489;p22"/>
          <p:cNvSpPr/>
          <p:nvPr/>
        </p:nvSpPr>
        <p:spPr>
          <a:xfrm rot="399197">
            <a:off x="4061240" y="482544"/>
            <a:ext cx="4392790" cy="4146606"/>
          </a:xfrm>
          <a:custGeom>
            <a:rect b="b" l="l" r="r" t="t"/>
            <a:pathLst>
              <a:path extrusionOk="0" h="2454645" w="2600378">
                <a:moveTo>
                  <a:pt x="0" y="0"/>
                </a:moveTo>
                <a:lnTo>
                  <a:pt x="2600378" y="0"/>
                </a:lnTo>
                <a:lnTo>
                  <a:pt x="2600378" y="2454645"/>
                </a:lnTo>
                <a:lnTo>
                  <a:pt x="0" y="2454645"/>
                </a:lnTo>
                <a:close/>
              </a:path>
            </a:pathLst>
          </a:custGeom>
          <a:solidFill>
            <a:srgbClr val="FFFFFF"/>
          </a:solidFill>
          <a:ln>
            <a:noFill/>
          </a:ln>
        </p:spPr>
      </p:sp>
      <p:pic>
        <p:nvPicPr>
          <p:cNvPr id="490" name="Google Shape;490;p22"/>
          <p:cNvPicPr preferRelativeResize="0"/>
          <p:nvPr/>
        </p:nvPicPr>
        <p:blipFill rotWithShape="1">
          <a:blip r:embed="rId5">
            <a:alphaModFix/>
          </a:blip>
          <a:srcRect b="18370" l="0" r="0" t="18370"/>
          <a:stretch/>
        </p:blipFill>
        <p:spPr>
          <a:xfrm rot="399197">
            <a:off x="4277598" y="647816"/>
            <a:ext cx="3997965" cy="3796017"/>
          </a:xfrm>
          <a:prstGeom prst="rect">
            <a:avLst/>
          </a:prstGeom>
          <a:noFill/>
          <a:ln>
            <a:noFill/>
          </a:ln>
        </p:spPr>
      </p:pic>
      <p:sp>
        <p:nvSpPr>
          <p:cNvPr id="491" name="Google Shape;491;p22"/>
          <p:cNvSpPr/>
          <p:nvPr/>
        </p:nvSpPr>
        <p:spPr>
          <a:xfrm rot="540434">
            <a:off x="7923617" y="69585"/>
            <a:ext cx="452109" cy="1230991"/>
          </a:xfrm>
          <a:custGeom>
            <a:rect b="b" l="l" r="r" t="t"/>
            <a:pathLst>
              <a:path extrusionOk="0" h="2461981" w="904218">
                <a:moveTo>
                  <a:pt x="0" y="0"/>
                </a:moveTo>
                <a:lnTo>
                  <a:pt x="904219" y="0"/>
                </a:lnTo>
                <a:lnTo>
                  <a:pt x="904219" y="2461981"/>
                </a:lnTo>
                <a:lnTo>
                  <a:pt x="0" y="2461981"/>
                </a:lnTo>
                <a:lnTo>
                  <a:pt x="0" y="0"/>
                </a:lnTo>
                <a:close/>
              </a:path>
            </a:pathLst>
          </a:custGeom>
          <a:blipFill rotWithShape="1">
            <a:blip r:embed="rId6">
              <a:alphaModFix/>
            </a:blip>
            <a:stretch>
              <a:fillRect b="0" l="0" r="0" t="0"/>
            </a:stretch>
          </a:blipFill>
          <a:ln>
            <a:noFill/>
          </a:ln>
        </p:spPr>
      </p:sp>
      <p:sp>
        <p:nvSpPr>
          <p:cNvPr id="492" name="Google Shape;492;p22"/>
          <p:cNvSpPr/>
          <p:nvPr/>
        </p:nvSpPr>
        <p:spPr>
          <a:xfrm rot="540434">
            <a:off x="747527" y="27801"/>
            <a:ext cx="452109" cy="1230991"/>
          </a:xfrm>
          <a:custGeom>
            <a:rect b="b" l="l" r="r" t="t"/>
            <a:pathLst>
              <a:path extrusionOk="0" h="2461981" w="904218">
                <a:moveTo>
                  <a:pt x="0" y="0"/>
                </a:moveTo>
                <a:lnTo>
                  <a:pt x="904219" y="0"/>
                </a:lnTo>
                <a:lnTo>
                  <a:pt x="904219" y="2461981"/>
                </a:lnTo>
                <a:lnTo>
                  <a:pt x="0" y="2461981"/>
                </a:lnTo>
                <a:lnTo>
                  <a:pt x="0" y="0"/>
                </a:lnTo>
                <a:close/>
              </a:path>
            </a:pathLst>
          </a:custGeom>
          <a:blipFill rotWithShape="1">
            <a:blip r:embed="rId7">
              <a:alphaModFix/>
            </a:blip>
            <a:stretch>
              <a:fillRect b="0" l="0" r="0" t="0"/>
            </a:stretch>
          </a:blipFill>
          <a:ln>
            <a:noFill/>
          </a:ln>
        </p:spPr>
      </p:sp>
      <p:sp>
        <p:nvSpPr>
          <p:cNvPr id="493" name="Google Shape;493;p22"/>
          <p:cNvSpPr/>
          <p:nvPr/>
        </p:nvSpPr>
        <p:spPr>
          <a:xfrm>
            <a:off x="2211683" y="265215"/>
            <a:ext cx="898216" cy="803495"/>
          </a:xfrm>
          <a:custGeom>
            <a:rect b="b" l="l" r="r" t="t"/>
            <a:pathLst>
              <a:path extrusionOk="0" h="1606990" w="1796432">
                <a:moveTo>
                  <a:pt x="0" y="0"/>
                </a:moveTo>
                <a:lnTo>
                  <a:pt x="1796433" y="0"/>
                </a:lnTo>
                <a:lnTo>
                  <a:pt x="1796433" y="1606990"/>
                </a:lnTo>
                <a:lnTo>
                  <a:pt x="0" y="160699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6FFC"/>
        </a:solidFill>
      </p:bgPr>
    </p:bg>
    <p:spTree>
      <p:nvGrpSpPr>
        <p:cNvPr id="497" name="Shape 497"/>
        <p:cNvGrpSpPr/>
        <p:nvPr/>
      </p:nvGrpSpPr>
      <p:grpSpPr>
        <a:xfrm>
          <a:off x="0" y="0"/>
          <a:ext cx="0" cy="0"/>
          <a:chOff x="0" y="0"/>
          <a:chExt cx="0" cy="0"/>
        </a:xfrm>
      </p:grpSpPr>
      <p:grpSp>
        <p:nvGrpSpPr>
          <p:cNvPr id="498" name="Google Shape;498;p23"/>
          <p:cNvGrpSpPr/>
          <p:nvPr/>
        </p:nvGrpSpPr>
        <p:grpSpPr>
          <a:xfrm>
            <a:off x="3502965" y="514350"/>
            <a:ext cx="2583900" cy="4114800"/>
            <a:chOff x="0" y="0"/>
            <a:chExt cx="510400" cy="812800"/>
          </a:xfrm>
        </p:grpSpPr>
        <p:sp>
          <p:nvSpPr>
            <p:cNvPr id="499" name="Google Shape;499;p23"/>
            <p:cNvSpPr/>
            <p:nvPr/>
          </p:nvSpPr>
          <p:spPr>
            <a:xfrm>
              <a:off x="0" y="0"/>
              <a:ext cx="510400" cy="812800"/>
            </a:xfrm>
            <a:custGeom>
              <a:rect b="b" l="l" r="r" t="t"/>
              <a:pathLst>
                <a:path extrusionOk="0" h="812800" w="510400">
                  <a:moveTo>
                    <a:pt x="255200" y="0"/>
                  </a:moveTo>
                  <a:cubicBezTo>
                    <a:pt x="114257" y="0"/>
                    <a:pt x="0" y="181951"/>
                    <a:pt x="0" y="406400"/>
                  </a:cubicBezTo>
                  <a:cubicBezTo>
                    <a:pt x="0" y="630849"/>
                    <a:pt x="114257" y="812800"/>
                    <a:pt x="255200" y="812800"/>
                  </a:cubicBezTo>
                  <a:cubicBezTo>
                    <a:pt x="396143" y="812800"/>
                    <a:pt x="510400" y="630849"/>
                    <a:pt x="510400" y="406400"/>
                  </a:cubicBezTo>
                  <a:cubicBezTo>
                    <a:pt x="510400" y="181951"/>
                    <a:pt x="396143" y="0"/>
                    <a:pt x="255200" y="0"/>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0" name="Google Shape;500;p23"/>
            <p:cNvSpPr txBox="1"/>
            <p:nvPr/>
          </p:nvSpPr>
          <p:spPr>
            <a:xfrm>
              <a:off x="47850" y="38100"/>
              <a:ext cx="4147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1" name="Google Shape;501;p23"/>
          <p:cNvSpPr/>
          <p:nvPr/>
        </p:nvSpPr>
        <p:spPr>
          <a:xfrm>
            <a:off x="-293760" y="514350"/>
            <a:ext cx="4114800" cy="4114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D8F107"/>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502" name="Google Shape;502;p23"/>
          <p:cNvPicPr preferRelativeResize="0"/>
          <p:nvPr/>
        </p:nvPicPr>
        <p:blipFill rotWithShape="1">
          <a:blip r:embed="rId3">
            <a:alphaModFix/>
          </a:blip>
          <a:srcRect b="15685" l="5747" r="52418" t="12459"/>
          <a:stretch/>
        </p:blipFill>
        <p:spPr>
          <a:xfrm>
            <a:off x="-213601" y="689524"/>
            <a:ext cx="3825176" cy="3695850"/>
          </a:xfrm>
          <a:prstGeom prst="rect">
            <a:avLst/>
          </a:prstGeom>
          <a:noFill/>
          <a:ln>
            <a:noFill/>
          </a:ln>
        </p:spPr>
      </p:pic>
      <p:sp>
        <p:nvSpPr>
          <p:cNvPr id="503" name="Google Shape;503;p23"/>
          <p:cNvSpPr/>
          <p:nvPr/>
        </p:nvSpPr>
        <p:spPr>
          <a:xfrm rot="-5545394">
            <a:off x="-1438992" y="1107009"/>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4">
              <a:alphaModFix/>
            </a:blip>
            <a:stretch>
              <a:fillRect b="0" l="0" r="0" t="0"/>
            </a:stretch>
          </a:blipFill>
          <a:ln>
            <a:noFill/>
          </a:ln>
        </p:spPr>
      </p:sp>
      <p:grpSp>
        <p:nvGrpSpPr>
          <p:cNvPr id="504" name="Google Shape;504;p23"/>
          <p:cNvGrpSpPr/>
          <p:nvPr/>
        </p:nvGrpSpPr>
        <p:grpSpPr>
          <a:xfrm>
            <a:off x="5784305" y="514350"/>
            <a:ext cx="3825171" cy="4114800"/>
            <a:chOff x="0" y="0"/>
            <a:chExt cx="755589" cy="812800"/>
          </a:xfrm>
        </p:grpSpPr>
        <p:sp>
          <p:nvSpPr>
            <p:cNvPr id="505" name="Google Shape;505;p23"/>
            <p:cNvSpPr/>
            <p:nvPr/>
          </p:nvSpPr>
          <p:spPr>
            <a:xfrm>
              <a:off x="0" y="0"/>
              <a:ext cx="755589" cy="812800"/>
            </a:xfrm>
            <a:custGeom>
              <a:rect b="b" l="l" r="r" t="t"/>
              <a:pathLst>
                <a:path extrusionOk="0" h="812800" w="755589">
                  <a:moveTo>
                    <a:pt x="377795" y="0"/>
                  </a:moveTo>
                  <a:cubicBezTo>
                    <a:pt x="169144" y="0"/>
                    <a:pt x="0" y="181951"/>
                    <a:pt x="0" y="406400"/>
                  </a:cubicBezTo>
                  <a:cubicBezTo>
                    <a:pt x="0" y="630849"/>
                    <a:pt x="169144" y="812800"/>
                    <a:pt x="377795" y="812800"/>
                  </a:cubicBezTo>
                  <a:cubicBezTo>
                    <a:pt x="586445" y="812800"/>
                    <a:pt x="755589" y="630849"/>
                    <a:pt x="755589" y="406400"/>
                  </a:cubicBezTo>
                  <a:cubicBezTo>
                    <a:pt x="755589" y="181951"/>
                    <a:pt x="586445" y="0"/>
                    <a:pt x="377795" y="0"/>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6" name="Google Shape;506;p23"/>
            <p:cNvSpPr txBox="1"/>
            <p:nvPr/>
          </p:nvSpPr>
          <p:spPr>
            <a:xfrm>
              <a:off x="70836" y="38100"/>
              <a:ext cx="613916"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7" name="Google Shape;507;p23"/>
          <p:cNvSpPr txBox="1"/>
          <p:nvPr/>
        </p:nvSpPr>
        <p:spPr>
          <a:xfrm>
            <a:off x="4211653" y="1082400"/>
            <a:ext cx="14121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800" u="none" cap="none" strike="noStrike">
                <a:solidFill>
                  <a:srgbClr val="1F245F"/>
                </a:solidFill>
                <a:latin typeface="Petit Formal Script"/>
                <a:ea typeface="Petit Formal Script"/>
                <a:cs typeface="Petit Formal Script"/>
                <a:sym typeface="Petit Formal Script"/>
              </a:rPr>
              <a:t>Our</a:t>
            </a:r>
            <a:endParaRPr sz="700"/>
          </a:p>
        </p:txBody>
      </p:sp>
      <p:sp>
        <p:nvSpPr>
          <p:cNvPr id="508" name="Google Shape;508;p23"/>
          <p:cNvSpPr txBox="1"/>
          <p:nvPr/>
        </p:nvSpPr>
        <p:spPr>
          <a:xfrm>
            <a:off x="6512449" y="1147450"/>
            <a:ext cx="2583900" cy="661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4300" u="none" cap="none" strike="noStrike">
                <a:solidFill>
                  <a:srgbClr val="F9859E"/>
                </a:solidFill>
                <a:latin typeface="Montserrat Black"/>
                <a:ea typeface="Montserrat Black"/>
                <a:cs typeface="Montserrat Black"/>
                <a:sym typeface="Montserrat Black"/>
              </a:rPr>
              <a:t>Founder</a:t>
            </a:r>
            <a:endParaRPr sz="700"/>
          </a:p>
        </p:txBody>
      </p:sp>
      <p:sp>
        <p:nvSpPr>
          <p:cNvPr id="509" name="Google Shape;509;p23"/>
          <p:cNvSpPr txBox="1"/>
          <p:nvPr/>
        </p:nvSpPr>
        <p:spPr>
          <a:xfrm rot="-6844">
            <a:off x="4041990" y="1882985"/>
            <a:ext cx="1506903" cy="2101204"/>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a:t>
            </a:r>
            <a:endParaRPr sz="700"/>
          </a:p>
        </p:txBody>
      </p:sp>
      <p:sp>
        <p:nvSpPr>
          <p:cNvPr id="510" name="Google Shape;510;p23"/>
          <p:cNvSpPr txBox="1"/>
          <p:nvPr/>
        </p:nvSpPr>
        <p:spPr>
          <a:xfrm rot="-7204">
            <a:off x="6766060" y="1882898"/>
            <a:ext cx="1861204" cy="1923904"/>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Enim ad minim veniam, quis nostrud exercitation ullamco</a:t>
            </a:r>
            <a:endParaRPr sz="700"/>
          </a:p>
        </p:txBody>
      </p:sp>
      <p:sp>
        <p:nvSpPr>
          <p:cNvPr id="511" name="Google Shape;511;p23"/>
          <p:cNvSpPr/>
          <p:nvPr/>
        </p:nvSpPr>
        <p:spPr>
          <a:xfrm rot="-9495616">
            <a:off x="5966103" y="-22239"/>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4">
              <a:alphaModFix/>
            </a:blip>
            <a:stretch>
              <a:fillRect b="0" l="0" r="0" t="0"/>
            </a:stretch>
          </a:blipFill>
          <a:ln>
            <a:noFill/>
          </a:ln>
        </p:spPr>
      </p:sp>
      <p:sp>
        <p:nvSpPr>
          <p:cNvPr id="512" name="Google Shape;512;p23"/>
          <p:cNvSpPr/>
          <p:nvPr/>
        </p:nvSpPr>
        <p:spPr>
          <a:xfrm rot="6414365">
            <a:off x="3808784" y="6059164"/>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4">
              <a:alphaModFix/>
            </a:blip>
            <a:stretch>
              <a:fillRect b="0" l="0" r="0" t="0"/>
            </a:stretch>
          </a:blipFill>
          <a:ln>
            <a:noFill/>
          </a:ln>
        </p:spPr>
      </p:sp>
      <p:sp>
        <p:nvSpPr>
          <p:cNvPr id="513" name="Google Shape;513;p23"/>
          <p:cNvSpPr/>
          <p:nvPr/>
        </p:nvSpPr>
        <p:spPr>
          <a:xfrm rot="2538758">
            <a:off x="5891398" y="4099506"/>
            <a:ext cx="458213"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5">
              <a:alphaModFix/>
            </a:blip>
            <a:stretch>
              <a:fillRect b="0" l="0" r="0" t="0"/>
            </a:stretch>
          </a:blipFill>
          <a:ln>
            <a:noFill/>
          </a:ln>
        </p:spPr>
      </p:sp>
      <p:sp>
        <p:nvSpPr>
          <p:cNvPr id="514" name="Google Shape;514;p23"/>
          <p:cNvSpPr/>
          <p:nvPr/>
        </p:nvSpPr>
        <p:spPr>
          <a:xfrm>
            <a:off x="3172486" y="-359556"/>
            <a:ext cx="1039153" cy="1747811"/>
          </a:xfrm>
          <a:custGeom>
            <a:rect b="b" l="l" r="r" t="t"/>
            <a:pathLst>
              <a:path extrusionOk="0" h="3495622" w="2078306">
                <a:moveTo>
                  <a:pt x="0" y="0"/>
                </a:moveTo>
                <a:lnTo>
                  <a:pt x="2078306" y="0"/>
                </a:lnTo>
                <a:lnTo>
                  <a:pt x="2078306" y="3495622"/>
                </a:lnTo>
                <a:lnTo>
                  <a:pt x="0" y="3495622"/>
                </a:lnTo>
                <a:lnTo>
                  <a:pt x="0" y="0"/>
                </a:lnTo>
                <a:close/>
              </a:path>
            </a:pathLst>
          </a:custGeom>
          <a:blipFill rotWithShape="1">
            <a:blip r:embed="rId6">
              <a:alphaModFix/>
            </a:blip>
            <a:stretch>
              <a:fillRect b="0" l="0" r="0" t="0"/>
            </a:stretch>
          </a:blipFill>
          <a:ln>
            <a:noFill/>
          </a:ln>
        </p:spPr>
      </p:sp>
      <p:sp>
        <p:nvSpPr>
          <p:cNvPr id="515" name="Google Shape;515;p23"/>
          <p:cNvSpPr/>
          <p:nvPr/>
        </p:nvSpPr>
        <p:spPr>
          <a:xfrm>
            <a:off x="3172486" y="4005414"/>
            <a:ext cx="1039153" cy="1747811"/>
          </a:xfrm>
          <a:custGeom>
            <a:rect b="b" l="l" r="r" t="t"/>
            <a:pathLst>
              <a:path extrusionOk="0" h="3495622" w="2078306">
                <a:moveTo>
                  <a:pt x="0" y="0"/>
                </a:moveTo>
                <a:lnTo>
                  <a:pt x="2078306" y="0"/>
                </a:lnTo>
                <a:lnTo>
                  <a:pt x="2078306" y="3495622"/>
                </a:lnTo>
                <a:lnTo>
                  <a:pt x="0" y="3495622"/>
                </a:lnTo>
                <a:lnTo>
                  <a:pt x="0" y="0"/>
                </a:lnTo>
                <a:close/>
              </a:path>
            </a:pathLst>
          </a:custGeom>
          <a:blipFill rotWithShape="1">
            <a:blip r:embed="rId6">
              <a:alphaModFix/>
            </a:blip>
            <a:stretch>
              <a:fillRect b="0" l="0" r="0" t="0"/>
            </a:stretch>
          </a:blipFill>
          <a:ln>
            <a:noFill/>
          </a:ln>
        </p:spPr>
      </p:sp>
      <p:grpSp>
        <p:nvGrpSpPr>
          <p:cNvPr id="516" name="Google Shape;516;p23"/>
          <p:cNvGrpSpPr/>
          <p:nvPr/>
        </p:nvGrpSpPr>
        <p:grpSpPr>
          <a:xfrm>
            <a:off x="143010" y="4077058"/>
            <a:ext cx="1543050" cy="454153"/>
            <a:chOff x="0" y="-70357"/>
            <a:chExt cx="4114800" cy="1211073"/>
          </a:xfrm>
        </p:grpSpPr>
        <p:grpSp>
          <p:nvGrpSpPr>
            <p:cNvPr id="517" name="Google Shape;517;p23"/>
            <p:cNvGrpSpPr/>
            <p:nvPr/>
          </p:nvGrpSpPr>
          <p:grpSpPr>
            <a:xfrm>
              <a:off x="0" y="-70357"/>
              <a:ext cx="4114800" cy="1191895"/>
              <a:chOff x="0" y="-17686"/>
              <a:chExt cx="812800" cy="235436"/>
            </a:xfrm>
          </p:grpSpPr>
          <p:sp>
            <p:nvSpPr>
              <p:cNvPr id="518" name="Google Shape;518;p23"/>
              <p:cNvSpPr/>
              <p:nvPr/>
            </p:nvSpPr>
            <p:spPr>
              <a:xfrm>
                <a:off x="0" y="0"/>
                <a:ext cx="812800" cy="217750"/>
              </a:xfrm>
              <a:custGeom>
                <a:rect b="b" l="l" r="r" t="t"/>
                <a:pathLst>
                  <a:path extrusionOk="0" h="217750" w="812800">
                    <a:moveTo>
                      <a:pt x="406400" y="0"/>
                    </a:moveTo>
                    <a:cubicBezTo>
                      <a:pt x="181951" y="0"/>
                      <a:pt x="0" y="48745"/>
                      <a:pt x="0" y="108875"/>
                    </a:cubicBezTo>
                    <a:cubicBezTo>
                      <a:pt x="0" y="169005"/>
                      <a:pt x="181951" y="217750"/>
                      <a:pt x="406400" y="217750"/>
                    </a:cubicBezTo>
                    <a:cubicBezTo>
                      <a:pt x="630849" y="217750"/>
                      <a:pt x="812800" y="169005"/>
                      <a:pt x="812800" y="108875"/>
                    </a:cubicBezTo>
                    <a:cubicBezTo>
                      <a:pt x="812800" y="48745"/>
                      <a:pt x="630849" y="0"/>
                      <a:pt x="406400" y="0"/>
                    </a:cubicBezTo>
                    <a:close/>
                  </a:path>
                </a:pathLst>
              </a:custGeom>
              <a:solidFill>
                <a:srgbClr val="0E0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9" name="Google Shape;519;p23"/>
              <p:cNvSpPr txBox="1"/>
              <p:nvPr/>
            </p:nvSpPr>
            <p:spPr>
              <a:xfrm>
                <a:off x="76200" y="-17686"/>
                <a:ext cx="660400" cy="215022"/>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0" name="Google Shape;520;p23"/>
            <p:cNvSpPr/>
            <p:nvPr/>
          </p:nvSpPr>
          <p:spPr>
            <a:xfrm>
              <a:off x="59330" y="0"/>
              <a:ext cx="3996140" cy="1140716"/>
            </a:xfrm>
            <a:custGeom>
              <a:rect b="b" l="l" r="r" t="t"/>
              <a:pathLst>
                <a:path extrusionOk="0" h="1140716" w="3996140">
                  <a:moveTo>
                    <a:pt x="0" y="0"/>
                  </a:moveTo>
                  <a:lnTo>
                    <a:pt x="3996140" y="0"/>
                  </a:lnTo>
                  <a:lnTo>
                    <a:pt x="3996140" y="1140716"/>
                  </a:lnTo>
                  <a:lnTo>
                    <a:pt x="0" y="1140716"/>
                  </a:lnTo>
                  <a:lnTo>
                    <a:pt x="0" y="0"/>
                  </a:lnTo>
                  <a:close/>
                </a:path>
              </a:pathLst>
            </a:custGeom>
            <a:blipFill rotWithShape="1">
              <a:blip r:embed="rId7">
                <a:alphaModFix/>
              </a:blip>
              <a:stretch>
                <a:fillRect b="0" l="0" r="0" t="0"/>
              </a:stretch>
            </a:blipFill>
            <a:ln>
              <a:noFill/>
            </a:ln>
          </p:spPr>
        </p:sp>
        <p:sp>
          <p:nvSpPr>
            <p:cNvPr id="521" name="Google Shape;521;p23"/>
            <p:cNvSpPr txBox="1"/>
            <p:nvPr/>
          </p:nvSpPr>
          <p:spPr>
            <a:xfrm>
              <a:off x="1130910" y="282367"/>
              <a:ext cx="1852980" cy="537883"/>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526FFC"/>
                  </a:solidFill>
                  <a:latin typeface="Montserrat Black"/>
                  <a:ea typeface="Montserrat Black"/>
                  <a:cs typeface="Montserrat Black"/>
                  <a:sym typeface="Montserrat Black"/>
                </a:rPr>
                <a:t>NAME</a:t>
              </a:r>
              <a:endParaRPr sz="700"/>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859E"/>
        </a:solidFill>
      </p:bgPr>
    </p:bg>
    <p:spTree>
      <p:nvGrpSpPr>
        <p:cNvPr id="525" name="Shape 525"/>
        <p:cNvGrpSpPr/>
        <p:nvPr/>
      </p:nvGrpSpPr>
      <p:grpSpPr>
        <a:xfrm>
          <a:off x="0" y="0"/>
          <a:ext cx="0" cy="0"/>
          <a:chOff x="0" y="0"/>
          <a:chExt cx="0" cy="0"/>
        </a:xfrm>
      </p:grpSpPr>
      <p:grpSp>
        <p:nvGrpSpPr>
          <p:cNvPr id="526" name="Google Shape;526;p24"/>
          <p:cNvGrpSpPr/>
          <p:nvPr/>
        </p:nvGrpSpPr>
        <p:grpSpPr>
          <a:xfrm>
            <a:off x="-21116" y="1212386"/>
            <a:ext cx="3308038" cy="2608235"/>
            <a:chOff x="0" y="-38100"/>
            <a:chExt cx="1742505" cy="1373885"/>
          </a:xfrm>
        </p:grpSpPr>
        <p:sp>
          <p:nvSpPr>
            <p:cNvPr id="527" name="Google Shape;527;p24"/>
            <p:cNvSpPr/>
            <p:nvPr/>
          </p:nvSpPr>
          <p:spPr>
            <a:xfrm>
              <a:off x="0" y="0"/>
              <a:ext cx="1742505" cy="1335785"/>
            </a:xfrm>
            <a:custGeom>
              <a:rect b="b" l="l" r="r" t="t"/>
              <a:pathLst>
                <a:path extrusionOk="0" h="1335785" w="1742505">
                  <a:moveTo>
                    <a:pt x="0" y="0"/>
                  </a:moveTo>
                  <a:lnTo>
                    <a:pt x="1742505" y="0"/>
                  </a:lnTo>
                  <a:lnTo>
                    <a:pt x="1742505" y="1335785"/>
                  </a:lnTo>
                  <a:lnTo>
                    <a:pt x="0" y="1335785"/>
                  </a:lnTo>
                  <a:close/>
                </a:path>
              </a:pathLst>
            </a:custGeom>
            <a:solidFill>
              <a:srgbClr val="526FFC"/>
            </a:solidFill>
            <a:ln>
              <a:noFill/>
            </a:ln>
          </p:spPr>
        </p:sp>
        <p:sp>
          <p:nvSpPr>
            <p:cNvPr id="528" name="Google Shape;528;p24"/>
            <p:cNvSpPr txBox="1"/>
            <p:nvPr/>
          </p:nvSpPr>
          <p:spPr>
            <a:xfrm>
              <a:off x="0" y="-38100"/>
              <a:ext cx="1742505" cy="1373885"/>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9" name="Google Shape;529;p24"/>
          <p:cNvGrpSpPr/>
          <p:nvPr/>
        </p:nvGrpSpPr>
        <p:grpSpPr>
          <a:xfrm>
            <a:off x="5987097" y="1212386"/>
            <a:ext cx="3308038" cy="2608235"/>
            <a:chOff x="0" y="-38100"/>
            <a:chExt cx="1742505" cy="1373885"/>
          </a:xfrm>
        </p:grpSpPr>
        <p:sp>
          <p:nvSpPr>
            <p:cNvPr id="530" name="Google Shape;530;p24"/>
            <p:cNvSpPr/>
            <p:nvPr/>
          </p:nvSpPr>
          <p:spPr>
            <a:xfrm>
              <a:off x="0" y="0"/>
              <a:ext cx="1742505" cy="1335785"/>
            </a:xfrm>
            <a:custGeom>
              <a:rect b="b" l="l" r="r" t="t"/>
              <a:pathLst>
                <a:path extrusionOk="0" h="1335785" w="1742505">
                  <a:moveTo>
                    <a:pt x="0" y="0"/>
                  </a:moveTo>
                  <a:lnTo>
                    <a:pt x="1742505" y="0"/>
                  </a:lnTo>
                  <a:lnTo>
                    <a:pt x="1742505" y="1335785"/>
                  </a:lnTo>
                  <a:lnTo>
                    <a:pt x="0" y="1335785"/>
                  </a:lnTo>
                  <a:close/>
                </a:path>
              </a:pathLst>
            </a:custGeom>
            <a:solidFill>
              <a:srgbClr val="0E0D54"/>
            </a:solidFill>
            <a:ln>
              <a:noFill/>
            </a:ln>
          </p:spPr>
        </p:sp>
        <p:sp>
          <p:nvSpPr>
            <p:cNvPr id="531" name="Google Shape;531;p24"/>
            <p:cNvSpPr txBox="1"/>
            <p:nvPr/>
          </p:nvSpPr>
          <p:spPr>
            <a:xfrm>
              <a:off x="0" y="-38100"/>
              <a:ext cx="1742505" cy="1373885"/>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32" name="Google Shape;532;p24"/>
          <p:cNvSpPr/>
          <p:nvPr/>
        </p:nvSpPr>
        <p:spPr>
          <a:xfrm>
            <a:off x="2000661" y="-1545"/>
            <a:ext cx="2572523" cy="257252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3" name="Google Shape;533;p24"/>
          <p:cNvSpPr/>
          <p:nvPr/>
        </p:nvSpPr>
        <p:spPr>
          <a:xfrm>
            <a:off x="4570816" y="-1545"/>
            <a:ext cx="2572523" cy="257252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4" name="Google Shape;534;p24"/>
          <p:cNvSpPr/>
          <p:nvPr/>
        </p:nvSpPr>
        <p:spPr>
          <a:xfrm>
            <a:off x="-571861" y="2570977"/>
            <a:ext cx="2572523" cy="257252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5" name="Google Shape;535;p24"/>
          <p:cNvSpPr/>
          <p:nvPr/>
        </p:nvSpPr>
        <p:spPr>
          <a:xfrm>
            <a:off x="4570816" y="2570977"/>
            <a:ext cx="2572523" cy="257252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6" name="Google Shape;536;p24"/>
          <p:cNvSpPr/>
          <p:nvPr/>
        </p:nvSpPr>
        <p:spPr>
          <a:xfrm>
            <a:off x="7143339" y="2570977"/>
            <a:ext cx="2572522" cy="257252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7" name="Google Shape;537;p24"/>
          <p:cNvSpPr/>
          <p:nvPr/>
        </p:nvSpPr>
        <p:spPr>
          <a:xfrm>
            <a:off x="7274313" y="2713367"/>
            <a:ext cx="2310600" cy="2310600"/>
          </a:xfrm>
          <a:prstGeom prst="ellipse">
            <a:avLst/>
          </a:prstGeom>
          <a:noFill/>
          <a:ln cap="flat" cmpd="sng" w="7620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38" name="Google Shape;538;p24"/>
          <p:cNvSpPr/>
          <p:nvPr/>
        </p:nvSpPr>
        <p:spPr>
          <a:xfrm>
            <a:off x="4702975" y="140830"/>
            <a:ext cx="2310600" cy="2310600"/>
          </a:xfrm>
          <a:prstGeom prst="ellipse">
            <a:avLst/>
          </a:prstGeom>
          <a:noFill/>
          <a:ln cap="flat" cmpd="sng" w="7620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39" name="Google Shape;539;p24"/>
          <p:cNvSpPr/>
          <p:nvPr/>
        </p:nvSpPr>
        <p:spPr>
          <a:xfrm>
            <a:off x="4702963" y="2713380"/>
            <a:ext cx="2310600" cy="2310600"/>
          </a:xfrm>
          <a:prstGeom prst="ellipse">
            <a:avLst/>
          </a:prstGeom>
          <a:noFill/>
          <a:ln cap="flat" cmpd="sng" w="7620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40" name="Google Shape;540;p24"/>
          <p:cNvSpPr/>
          <p:nvPr/>
        </p:nvSpPr>
        <p:spPr>
          <a:xfrm>
            <a:off x="2130437" y="140842"/>
            <a:ext cx="2310600" cy="2310600"/>
          </a:xfrm>
          <a:prstGeom prst="ellipse">
            <a:avLst/>
          </a:prstGeom>
          <a:noFill/>
          <a:ln cap="flat" cmpd="sng" w="7620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41" name="Google Shape;541;p24"/>
          <p:cNvSpPr/>
          <p:nvPr/>
        </p:nvSpPr>
        <p:spPr>
          <a:xfrm>
            <a:off x="-439712" y="2713380"/>
            <a:ext cx="2310600" cy="2310600"/>
          </a:xfrm>
          <a:prstGeom prst="ellipse">
            <a:avLst/>
          </a:prstGeom>
          <a:noFill/>
          <a:ln cap="flat" cmpd="sng" w="7620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42" name="Google Shape;542;p24"/>
          <p:cNvPicPr preferRelativeResize="0"/>
          <p:nvPr/>
        </p:nvPicPr>
        <p:blipFill rotWithShape="1">
          <a:blip r:embed="rId3">
            <a:alphaModFix/>
          </a:blip>
          <a:srcRect b="3777" l="72097" r="2633" t="51300"/>
          <a:stretch/>
        </p:blipFill>
        <p:spPr>
          <a:xfrm>
            <a:off x="7254185" y="2695715"/>
            <a:ext cx="2310599" cy="2310624"/>
          </a:xfrm>
          <a:prstGeom prst="rect">
            <a:avLst/>
          </a:prstGeom>
          <a:noFill/>
          <a:ln>
            <a:noFill/>
          </a:ln>
        </p:spPr>
      </p:pic>
      <p:pic>
        <p:nvPicPr>
          <p:cNvPr id="543" name="Google Shape;543;p24"/>
          <p:cNvPicPr preferRelativeResize="0"/>
          <p:nvPr/>
        </p:nvPicPr>
        <p:blipFill rotWithShape="1">
          <a:blip r:embed="rId3">
            <a:alphaModFix/>
          </a:blip>
          <a:srcRect b="53449" l="51417" r="23313" t="0"/>
          <a:stretch/>
        </p:blipFill>
        <p:spPr>
          <a:xfrm>
            <a:off x="4701775" y="45725"/>
            <a:ext cx="2310599" cy="2394299"/>
          </a:xfrm>
          <a:prstGeom prst="rect">
            <a:avLst/>
          </a:prstGeom>
          <a:noFill/>
          <a:ln>
            <a:noFill/>
          </a:ln>
        </p:spPr>
      </p:pic>
      <p:pic>
        <p:nvPicPr>
          <p:cNvPr id="544" name="Google Shape;544;p24"/>
          <p:cNvPicPr preferRelativeResize="0"/>
          <p:nvPr/>
        </p:nvPicPr>
        <p:blipFill rotWithShape="1">
          <a:blip r:embed="rId3">
            <a:alphaModFix/>
          </a:blip>
          <a:srcRect b="3777" l="43676" r="29915" t="51300"/>
          <a:stretch/>
        </p:blipFill>
        <p:spPr>
          <a:xfrm>
            <a:off x="4654005" y="2695850"/>
            <a:ext cx="2414736" cy="2310624"/>
          </a:xfrm>
          <a:prstGeom prst="rect">
            <a:avLst/>
          </a:prstGeom>
          <a:noFill/>
          <a:ln>
            <a:noFill/>
          </a:ln>
        </p:spPr>
      </p:pic>
      <p:pic>
        <p:nvPicPr>
          <p:cNvPr id="545" name="Google Shape;545;p24"/>
          <p:cNvPicPr preferRelativeResize="0"/>
          <p:nvPr/>
        </p:nvPicPr>
        <p:blipFill rotWithShape="1">
          <a:blip r:embed="rId3">
            <a:alphaModFix/>
          </a:blip>
          <a:srcRect b="53598" l="23310" r="51420" t="0"/>
          <a:stretch/>
        </p:blipFill>
        <p:spPr>
          <a:xfrm>
            <a:off x="2131625" y="53350"/>
            <a:ext cx="2310599" cy="2386675"/>
          </a:xfrm>
          <a:prstGeom prst="rect">
            <a:avLst/>
          </a:prstGeom>
          <a:noFill/>
          <a:ln>
            <a:noFill/>
          </a:ln>
        </p:spPr>
      </p:pic>
      <p:pic>
        <p:nvPicPr>
          <p:cNvPr id="546" name="Google Shape;546;p24"/>
          <p:cNvPicPr preferRelativeResize="0"/>
          <p:nvPr/>
        </p:nvPicPr>
        <p:blipFill rotWithShape="1">
          <a:blip r:embed="rId3">
            <a:alphaModFix/>
          </a:blip>
          <a:srcRect b="3656" l="3373" r="71356" t="51419"/>
          <a:stretch/>
        </p:blipFill>
        <p:spPr>
          <a:xfrm>
            <a:off x="-440900" y="2701925"/>
            <a:ext cx="2310599" cy="2310624"/>
          </a:xfrm>
          <a:prstGeom prst="rect">
            <a:avLst/>
          </a:prstGeom>
          <a:noFill/>
          <a:ln>
            <a:noFill/>
          </a:ln>
        </p:spPr>
      </p:pic>
      <p:sp>
        <p:nvSpPr>
          <p:cNvPr id="547" name="Google Shape;547;p24"/>
          <p:cNvSpPr/>
          <p:nvPr/>
        </p:nvSpPr>
        <p:spPr>
          <a:xfrm>
            <a:off x="-571861" y="-1545"/>
            <a:ext cx="2572523" cy="257252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8" name="Google Shape;548;p24"/>
          <p:cNvSpPr/>
          <p:nvPr/>
        </p:nvSpPr>
        <p:spPr>
          <a:xfrm>
            <a:off x="7143339" y="-1545"/>
            <a:ext cx="2572522" cy="257252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9" name="Google Shape;549;p24"/>
          <p:cNvSpPr/>
          <p:nvPr/>
        </p:nvSpPr>
        <p:spPr>
          <a:xfrm>
            <a:off x="2000661" y="2570977"/>
            <a:ext cx="2572523" cy="257252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0" name="Google Shape;550;p24"/>
          <p:cNvSpPr/>
          <p:nvPr/>
        </p:nvSpPr>
        <p:spPr>
          <a:xfrm flipH="1">
            <a:off x="-440907" y="129409"/>
            <a:ext cx="2310614" cy="2310614"/>
          </a:xfrm>
          <a:custGeom>
            <a:rect b="b" l="l" r="r" t="t"/>
            <a:pathLst>
              <a:path extrusionOk="0" h="812800" w="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solidFill>
            <a:srgbClr val="0E0D54"/>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1" name="Google Shape;551;p24"/>
          <p:cNvSpPr/>
          <p:nvPr/>
        </p:nvSpPr>
        <p:spPr>
          <a:xfrm flipH="1">
            <a:off x="7274294" y="129409"/>
            <a:ext cx="2310613" cy="2310614"/>
          </a:xfrm>
          <a:custGeom>
            <a:rect b="b" l="l" r="r" t="t"/>
            <a:pathLst>
              <a:path extrusionOk="0" h="812800" w="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solidFill>
            <a:srgbClr val="526FFC"/>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2" name="Google Shape;552;p24"/>
          <p:cNvSpPr/>
          <p:nvPr/>
        </p:nvSpPr>
        <p:spPr>
          <a:xfrm flipH="1">
            <a:off x="2131616" y="2701932"/>
            <a:ext cx="2310614" cy="2310614"/>
          </a:xfrm>
          <a:custGeom>
            <a:rect b="b" l="l" r="r" t="t"/>
            <a:pathLst>
              <a:path extrusionOk="0" h="812800" w="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solidFill>
            <a:srgbClr val="F9859E"/>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3" name="Google Shape;553;p24"/>
          <p:cNvSpPr txBox="1"/>
          <p:nvPr/>
        </p:nvSpPr>
        <p:spPr>
          <a:xfrm>
            <a:off x="2514838" y="3521731"/>
            <a:ext cx="1544169" cy="206468"/>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MAIN POINT</a:t>
            </a:r>
            <a:endParaRPr sz="700"/>
          </a:p>
        </p:txBody>
      </p:sp>
      <p:sp>
        <p:nvSpPr>
          <p:cNvPr id="554" name="Google Shape;554;p24"/>
          <p:cNvSpPr txBox="1"/>
          <p:nvPr/>
        </p:nvSpPr>
        <p:spPr>
          <a:xfrm>
            <a:off x="199318" y="762764"/>
            <a:ext cx="1544169" cy="206469"/>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FFFFFF"/>
                </a:solidFill>
                <a:latin typeface="Montserrat"/>
                <a:ea typeface="Montserrat"/>
                <a:cs typeface="Montserrat"/>
                <a:sym typeface="Montserrat"/>
              </a:rPr>
              <a:t>MAIN POINT</a:t>
            </a:r>
            <a:endParaRPr sz="700"/>
          </a:p>
        </p:txBody>
      </p:sp>
      <p:sp>
        <p:nvSpPr>
          <p:cNvPr id="555" name="Google Shape;555;p24"/>
          <p:cNvSpPr txBox="1"/>
          <p:nvPr/>
        </p:nvSpPr>
        <p:spPr>
          <a:xfrm>
            <a:off x="7419564" y="762764"/>
            <a:ext cx="1544168" cy="206469"/>
          </a:xfrm>
          <a:prstGeom prst="rect">
            <a:avLst/>
          </a:prstGeom>
          <a:noFill/>
          <a:ln>
            <a:noFill/>
          </a:ln>
        </p:spPr>
        <p:txBody>
          <a:bodyPr anchorCtr="0" anchor="t" bIns="0" lIns="0" spcFirstLastPara="1" rIns="0" wrap="square" tIns="0">
            <a:spAutoFit/>
          </a:bodyPr>
          <a:lstStyle/>
          <a:p>
            <a:pPr indent="0" lvl="0" marL="0" marR="0" rtl="0" algn="r">
              <a:lnSpc>
                <a:spcPct val="140008"/>
              </a:lnSpc>
              <a:spcBef>
                <a:spcPts val="0"/>
              </a:spcBef>
              <a:spcAft>
                <a:spcPts val="0"/>
              </a:spcAft>
              <a:buNone/>
            </a:pPr>
            <a:r>
              <a:rPr b="1" i="0" lang="en" sz="1200" u="none" cap="none" strike="noStrike">
                <a:solidFill>
                  <a:srgbClr val="FFFFFF"/>
                </a:solidFill>
                <a:latin typeface="Montserrat"/>
                <a:ea typeface="Montserrat"/>
                <a:cs typeface="Montserrat"/>
                <a:sym typeface="Montserrat"/>
              </a:rPr>
              <a:t>MAIN POINT</a:t>
            </a:r>
            <a:endParaRPr sz="700"/>
          </a:p>
        </p:txBody>
      </p:sp>
      <p:sp>
        <p:nvSpPr>
          <p:cNvPr id="556" name="Google Shape;556;p24"/>
          <p:cNvSpPr txBox="1"/>
          <p:nvPr/>
        </p:nvSpPr>
        <p:spPr>
          <a:xfrm>
            <a:off x="2326934" y="3801572"/>
            <a:ext cx="1920000" cy="507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do eiusmod tempor.</a:t>
            </a:r>
            <a:endParaRPr sz="700"/>
          </a:p>
        </p:txBody>
      </p:sp>
      <p:sp>
        <p:nvSpPr>
          <p:cNvPr id="557" name="Google Shape;557;p24"/>
          <p:cNvSpPr txBox="1"/>
          <p:nvPr/>
        </p:nvSpPr>
        <p:spPr>
          <a:xfrm>
            <a:off x="199318" y="1089152"/>
            <a:ext cx="1322700" cy="861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sp>
        <p:nvSpPr>
          <p:cNvPr id="558" name="Google Shape;558;p24"/>
          <p:cNvSpPr txBox="1"/>
          <p:nvPr/>
        </p:nvSpPr>
        <p:spPr>
          <a:xfrm>
            <a:off x="7641116" y="1089152"/>
            <a:ext cx="1322700" cy="861900"/>
          </a:xfrm>
          <a:prstGeom prst="rect">
            <a:avLst/>
          </a:prstGeom>
          <a:noFill/>
          <a:ln>
            <a:noFill/>
          </a:ln>
        </p:spPr>
        <p:txBody>
          <a:bodyPr anchorCtr="0" anchor="t" bIns="0" lIns="0" spcFirstLastPara="1" rIns="0" wrap="square" tIns="0">
            <a:spAutoFit/>
          </a:bodyPr>
          <a:lstStyle/>
          <a:p>
            <a:pPr indent="0" lvl="1" marL="0" marR="0" rtl="0" algn="r">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6FFC"/>
        </a:solidFill>
      </p:bgPr>
    </p:bg>
    <p:spTree>
      <p:nvGrpSpPr>
        <p:cNvPr id="562" name="Shape 562"/>
        <p:cNvGrpSpPr/>
        <p:nvPr/>
      </p:nvGrpSpPr>
      <p:grpSpPr>
        <a:xfrm>
          <a:off x="0" y="0"/>
          <a:ext cx="0" cy="0"/>
          <a:chOff x="0" y="0"/>
          <a:chExt cx="0" cy="0"/>
        </a:xfrm>
      </p:grpSpPr>
      <p:graphicFrame>
        <p:nvGraphicFramePr>
          <p:cNvPr id="563" name="Google Shape;563;p25"/>
          <p:cNvGraphicFramePr/>
          <p:nvPr/>
        </p:nvGraphicFramePr>
        <p:xfrm>
          <a:off x="3240325" y="1549247"/>
          <a:ext cx="3000000" cy="3000000"/>
        </p:xfrm>
        <a:graphic>
          <a:graphicData uri="http://schemas.openxmlformats.org/drawingml/2006/table">
            <a:tbl>
              <a:tblPr>
                <a:noFill/>
                <a:tableStyleId>{C29364FE-5934-4D39-9EDE-6D4C45E923FA}</a:tableStyleId>
              </a:tblPr>
              <a:tblGrid>
                <a:gridCol w="973625"/>
                <a:gridCol w="1471475"/>
                <a:gridCol w="1471475"/>
                <a:gridCol w="1471475"/>
              </a:tblGrid>
              <a:tr h="569300">
                <a:tc>
                  <a:txBody>
                    <a:bodyPr/>
                    <a:lstStyle/>
                    <a:p>
                      <a:pPr indent="0" lvl="0" marL="0" marR="0" rtl="0" algn="ctr">
                        <a:lnSpc>
                          <a:spcPct val="356000"/>
                        </a:lnSpc>
                        <a:spcBef>
                          <a:spcPts val="0"/>
                        </a:spcBef>
                        <a:spcAft>
                          <a:spcPts val="0"/>
                        </a:spcAft>
                        <a:buNone/>
                      </a:pPr>
                      <a:r>
                        <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06"/>
                        </a:lnSpc>
                        <a:spcBef>
                          <a:spcPts val="0"/>
                        </a:spcBef>
                        <a:spcAft>
                          <a:spcPts val="0"/>
                        </a:spcAft>
                        <a:buNone/>
                      </a:pPr>
                      <a:r>
                        <a:rPr lang="en" sz="1600" u="none" cap="none" strike="noStrike">
                          <a:solidFill>
                            <a:srgbClr val="0E0D54"/>
                          </a:solidFill>
                          <a:latin typeface="Montserrat Black"/>
                          <a:ea typeface="Montserrat Black"/>
                          <a:cs typeface="Montserrat Black"/>
                          <a:sym typeface="Montserrat Black"/>
                        </a:rPr>
                        <a:t>Facebook</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06"/>
                        </a:lnSpc>
                        <a:spcBef>
                          <a:spcPts val="0"/>
                        </a:spcBef>
                        <a:spcAft>
                          <a:spcPts val="0"/>
                        </a:spcAft>
                        <a:buNone/>
                      </a:pPr>
                      <a:r>
                        <a:rPr lang="en" sz="1600" u="none" cap="none" strike="noStrike">
                          <a:solidFill>
                            <a:srgbClr val="0E0D54"/>
                          </a:solidFill>
                          <a:latin typeface="Montserrat Black"/>
                          <a:ea typeface="Montserrat Black"/>
                          <a:cs typeface="Montserrat Black"/>
                          <a:sym typeface="Montserrat Black"/>
                        </a:rPr>
                        <a:t>Instagram</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06"/>
                        </a:lnSpc>
                        <a:spcBef>
                          <a:spcPts val="0"/>
                        </a:spcBef>
                        <a:spcAft>
                          <a:spcPts val="0"/>
                        </a:spcAft>
                        <a:buNone/>
                      </a:pPr>
                      <a:r>
                        <a:rPr lang="en" sz="1600" u="none" cap="none" strike="noStrike">
                          <a:solidFill>
                            <a:srgbClr val="0E0D54"/>
                          </a:solidFill>
                          <a:latin typeface="Montserrat Black"/>
                          <a:ea typeface="Montserrat Black"/>
                          <a:cs typeface="Montserrat Black"/>
                          <a:sym typeface="Montserrat Black"/>
                        </a:rPr>
                        <a:t>TikTok</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68200">
                <a:tc>
                  <a:txBody>
                    <a:bodyPr/>
                    <a:lstStyle/>
                    <a:p>
                      <a:pPr indent="0" lvl="0" marL="0" marR="0" rtl="0" algn="ctr">
                        <a:lnSpc>
                          <a:spcPct val="140007"/>
                        </a:lnSpc>
                        <a:spcBef>
                          <a:spcPts val="0"/>
                        </a:spcBef>
                        <a:spcAft>
                          <a:spcPts val="0"/>
                        </a:spcAft>
                        <a:buNone/>
                      </a:pPr>
                      <a:r>
                        <a:rPr lang="en" sz="1400" u="none" cap="none" strike="noStrike">
                          <a:solidFill>
                            <a:srgbClr val="F9859E"/>
                          </a:solidFill>
                          <a:latin typeface="Montserrat Black"/>
                          <a:ea typeface="Montserrat Black"/>
                          <a:cs typeface="Montserrat Black"/>
                          <a:sym typeface="Montserrat Black"/>
                        </a:rPr>
                        <a:t>MON</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07"/>
                        </a:lnSpc>
                        <a:spcBef>
                          <a:spcPts val="0"/>
                        </a:spcBef>
                        <a:spcAft>
                          <a:spcPts val="0"/>
                        </a:spcAft>
                        <a:buNone/>
                      </a:pPr>
                      <a:r>
                        <a:rPr lang="en" sz="1400" u="none" cap="none" strike="noStrike">
                          <a:solidFill>
                            <a:srgbClr val="D8F107"/>
                          </a:solidFill>
                          <a:latin typeface="Montserrat Black"/>
                          <a:ea typeface="Montserrat Black"/>
                          <a:cs typeface="Montserrat Black"/>
                          <a:sym typeface="Montserrat Black"/>
                        </a:rPr>
                        <a:t>1 Post</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356000"/>
                        </a:lnSpc>
                        <a:spcBef>
                          <a:spcPts val="0"/>
                        </a:spcBef>
                        <a:spcAft>
                          <a:spcPts val="0"/>
                        </a:spcAft>
                        <a:buNone/>
                      </a:pPr>
                      <a:r>
                        <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07"/>
                        </a:lnSpc>
                        <a:spcBef>
                          <a:spcPts val="0"/>
                        </a:spcBef>
                        <a:spcAft>
                          <a:spcPts val="0"/>
                        </a:spcAft>
                        <a:buNone/>
                      </a:pPr>
                      <a:r>
                        <a:rPr lang="en" sz="1400" u="none" cap="none" strike="noStrike">
                          <a:solidFill>
                            <a:srgbClr val="D8F107"/>
                          </a:solidFill>
                          <a:latin typeface="Montserrat Black"/>
                          <a:ea typeface="Montserrat Black"/>
                          <a:cs typeface="Montserrat Black"/>
                          <a:sym typeface="Montserrat Black"/>
                        </a:rPr>
                        <a:t>2 Posts</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517650">
                <a:tc>
                  <a:txBody>
                    <a:bodyPr/>
                    <a:lstStyle/>
                    <a:p>
                      <a:pPr indent="0" lvl="0" marL="0" marR="0" rtl="0" algn="ctr">
                        <a:lnSpc>
                          <a:spcPct val="140007"/>
                        </a:lnSpc>
                        <a:spcBef>
                          <a:spcPts val="0"/>
                        </a:spcBef>
                        <a:spcAft>
                          <a:spcPts val="0"/>
                        </a:spcAft>
                        <a:buNone/>
                      </a:pPr>
                      <a:r>
                        <a:rPr lang="en" sz="1400" u="none" cap="none" strike="noStrike">
                          <a:solidFill>
                            <a:srgbClr val="F9859E"/>
                          </a:solidFill>
                          <a:latin typeface="Montserrat Black"/>
                          <a:ea typeface="Montserrat Black"/>
                          <a:cs typeface="Montserrat Black"/>
                          <a:sym typeface="Montserrat Black"/>
                        </a:rPr>
                        <a:t>TUE</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303545"/>
                        </a:lnSpc>
                        <a:spcBef>
                          <a:spcPts val="0"/>
                        </a:spcBef>
                        <a:spcAft>
                          <a:spcPts val="0"/>
                        </a:spcAft>
                        <a:buNone/>
                      </a:pPr>
                      <a:r>
                        <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 sz="1200" u="none" cap="none" strike="noStrike">
                          <a:solidFill>
                            <a:srgbClr val="D8F107"/>
                          </a:solidFill>
                          <a:latin typeface="Montserrat Black"/>
                          <a:ea typeface="Montserrat Black"/>
                          <a:cs typeface="Montserrat Black"/>
                          <a:sym typeface="Montserrat Black"/>
                        </a:rPr>
                        <a:t>2 Posts</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303545"/>
                        </a:lnSpc>
                        <a:spcBef>
                          <a:spcPts val="0"/>
                        </a:spcBef>
                        <a:spcAft>
                          <a:spcPts val="0"/>
                        </a:spcAft>
                        <a:buNone/>
                      </a:pPr>
                      <a:r>
                        <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508250">
                <a:tc>
                  <a:txBody>
                    <a:bodyPr/>
                    <a:lstStyle/>
                    <a:p>
                      <a:pPr indent="0" lvl="0" marL="0" marR="0" rtl="0" algn="ctr">
                        <a:lnSpc>
                          <a:spcPct val="140007"/>
                        </a:lnSpc>
                        <a:spcBef>
                          <a:spcPts val="0"/>
                        </a:spcBef>
                        <a:spcAft>
                          <a:spcPts val="0"/>
                        </a:spcAft>
                        <a:buNone/>
                      </a:pPr>
                      <a:r>
                        <a:rPr lang="en" sz="1400" u="none" cap="none" strike="noStrike">
                          <a:solidFill>
                            <a:srgbClr val="F9859E"/>
                          </a:solidFill>
                          <a:latin typeface="Montserrat Black"/>
                          <a:ea typeface="Montserrat Black"/>
                          <a:cs typeface="Montserrat Black"/>
                          <a:sym typeface="Montserrat Black"/>
                        </a:rPr>
                        <a:t>WED</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 sz="1200" u="none" cap="none" strike="noStrike">
                          <a:solidFill>
                            <a:srgbClr val="D8F107"/>
                          </a:solidFill>
                          <a:latin typeface="Montserrat Black"/>
                          <a:ea typeface="Montserrat Black"/>
                          <a:cs typeface="Montserrat Black"/>
                          <a:sym typeface="Montserrat Black"/>
                        </a:rPr>
                        <a:t>2 Posts</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303545"/>
                        </a:lnSpc>
                        <a:spcBef>
                          <a:spcPts val="0"/>
                        </a:spcBef>
                        <a:spcAft>
                          <a:spcPts val="0"/>
                        </a:spcAft>
                        <a:buNone/>
                      </a:pPr>
                      <a:r>
                        <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 sz="1200" u="none" cap="none" strike="noStrike">
                          <a:solidFill>
                            <a:srgbClr val="D8F107"/>
                          </a:solidFill>
                          <a:latin typeface="Montserrat Black"/>
                          <a:ea typeface="Montserrat Black"/>
                          <a:cs typeface="Montserrat Black"/>
                          <a:sym typeface="Montserrat Black"/>
                        </a:rPr>
                        <a:t>1 Post</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508250">
                <a:tc>
                  <a:txBody>
                    <a:bodyPr/>
                    <a:lstStyle/>
                    <a:p>
                      <a:pPr indent="0" lvl="0" marL="0" marR="0" rtl="0" algn="ctr">
                        <a:lnSpc>
                          <a:spcPct val="140007"/>
                        </a:lnSpc>
                        <a:spcBef>
                          <a:spcPts val="0"/>
                        </a:spcBef>
                        <a:spcAft>
                          <a:spcPts val="0"/>
                        </a:spcAft>
                        <a:buNone/>
                      </a:pPr>
                      <a:r>
                        <a:rPr lang="en" sz="1400" u="none" cap="none" strike="noStrike">
                          <a:solidFill>
                            <a:srgbClr val="F9859E"/>
                          </a:solidFill>
                          <a:latin typeface="Montserrat Black"/>
                          <a:ea typeface="Montserrat Black"/>
                          <a:cs typeface="Montserrat Black"/>
                          <a:sym typeface="Montserrat Black"/>
                        </a:rPr>
                        <a:t>THU</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303545"/>
                        </a:lnSpc>
                        <a:spcBef>
                          <a:spcPts val="0"/>
                        </a:spcBef>
                        <a:spcAft>
                          <a:spcPts val="0"/>
                        </a:spcAft>
                        <a:buNone/>
                      </a:pPr>
                      <a:r>
                        <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 sz="1200" u="none" cap="none" strike="noStrike">
                          <a:solidFill>
                            <a:srgbClr val="D8F107"/>
                          </a:solidFill>
                          <a:latin typeface="Montserrat Black"/>
                          <a:ea typeface="Montserrat Black"/>
                          <a:cs typeface="Montserrat Black"/>
                          <a:sym typeface="Montserrat Black"/>
                        </a:rPr>
                        <a:t>3 Stories</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303545"/>
                        </a:lnSpc>
                        <a:spcBef>
                          <a:spcPts val="0"/>
                        </a:spcBef>
                        <a:spcAft>
                          <a:spcPts val="0"/>
                        </a:spcAft>
                        <a:buNone/>
                      </a:pPr>
                      <a:r>
                        <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508250">
                <a:tc>
                  <a:txBody>
                    <a:bodyPr/>
                    <a:lstStyle/>
                    <a:p>
                      <a:pPr indent="0" lvl="0" marL="0" marR="0" rtl="0" algn="ctr">
                        <a:lnSpc>
                          <a:spcPct val="140007"/>
                        </a:lnSpc>
                        <a:spcBef>
                          <a:spcPts val="0"/>
                        </a:spcBef>
                        <a:spcAft>
                          <a:spcPts val="0"/>
                        </a:spcAft>
                        <a:buNone/>
                      </a:pPr>
                      <a:r>
                        <a:rPr lang="en" sz="1400" u="none" cap="none" strike="noStrike">
                          <a:solidFill>
                            <a:srgbClr val="F9859E"/>
                          </a:solidFill>
                          <a:latin typeface="Montserrat Black"/>
                          <a:ea typeface="Montserrat Black"/>
                          <a:cs typeface="Montserrat Black"/>
                          <a:sym typeface="Montserrat Black"/>
                        </a:rPr>
                        <a:t>FRI</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 sz="1200" u="none" cap="none" strike="noStrike">
                          <a:solidFill>
                            <a:srgbClr val="D8F107"/>
                          </a:solidFill>
                          <a:latin typeface="Montserrat Black"/>
                          <a:ea typeface="Montserrat Black"/>
                          <a:cs typeface="Montserrat Black"/>
                          <a:sym typeface="Montserrat Black"/>
                        </a:rPr>
                        <a:t>1 Post</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303545"/>
                        </a:lnSpc>
                        <a:spcBef>
                          <a:spcPts val="0"/>
                        </a:spcBef>
                        <a:spcAft>
                          <a:spcPts val="0"/>
                        </a:spcAft>
                        <a:buNone/>
                      </a:pPr>
                      <a:r>
                        <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 sz="1200" u="none" cap="none" strike="noStrike">
                          <a:solidFill>
                            <a:srgbClr val="D8F107"/>
                          </a:solidFill>
                          <a:latin typeface="Montserrat Black"/>
                          <a:ea typeface="Montserrat Black"/>
                          <a:cs typeface="Montserrat Black"/>
                          <a:sym typeface="Montserrat Black"/>
                        </a:rPr>
                        <a:t>1 post</a:t>
                      </a:r>
                      <a:endParaRPr sz="600" u="none" cap="none" strike="noStrike"/>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grpSp>
        <p:nvGrpSpPr>
          <p:cNvPr id="564" name="Google Shape;564;p25"/>
          <p:cNvGrpSpPr/>
          <p:nvPr/>
        </p:nvGrpSpPr>
        <p:grpSpPr>
          <a:xfrm>
            <a:off x="0" y="-428083"/>
            <a:ext cx="9144000" cy="1977330"/>
            <a:chOff x="0" y="-38100"/>
            <a:chExt cx="4816593" cy="1041557"/>
          </a:xfrm>
        </p:grpSpPr>
        <p:sp>
          <p:nvSpPr>
            <p:cNvPr id="565" name="Google Shape;565;p25"/>
            <p:cNvSpPr/>
            <p:nvPr/>
          </p:nvSpPr>
          <p:spPr>
            <a:xfrm>
              <a:off x="0" y="0"/>
              <a:ext cx="4816592" cy="1003457"/>
            </a:xfrm>
            <a:custGeom>
              <a:rect b="b" l="l" r="r" t="t"/>
              <a:pathLst>
                <a:path extrusionOk="0" h="1003457" w="4816592">
                  <a:moveTo>
                    <a:pt x="0" y="0"/>
                  </a:moveTo>
                  <a:lnTo>
                    <a:pt x="4816592" y="0"/>
                  </a:lnTo>
                  <a:lnTo>
                    <a:pt x="4816592" y="1003457"/>
                  </a:lnTo>
                  <a:lnTo>
                    <a:pt x="0" y="1003457"/>
                  </a:lnTo>
                  <a:close/>
                </a:path>
              </a:pathLst>
            </a:custGeom>
            <a:solidFill>
              <a:srgbClr val="D8F107"/>
            </a:solidFill>
            <a:ln>
              <a:noFill/>
            </a:ln>
          </p:spPr>
        </p:sp>
        <p:sp>
          <p:nvSpPr>
            <p:cNvPr id="566" name="Google Shape;566;p25"/>
            <p:cNvSpPr txBox="1"/>
            <p:nvPr/>
          </p:nvSpPr>
          <p:spPr>
            <a:xfrm>
              <a:off x="0" y="-38100"/>
              <a:ext cx="4816593" cy="1041557"/>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7" name="Google Shape;567;p25"/>
          <p:cNvSpPr txBox="1"/>
          <p:nvPr/>
        </p:nvSpPr>
        <p:spPr>
          <a:xfrm>
            <a:off x="1269989" y="426075"/>
            <a:ext cx="3126850" cy="64251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800" u="none" cap="none" strike="noStrike">
                <a:solidFill>
                  <a:srgbClr val="526FFC"/>
                </a:solidFill>
                <a:latin typeface="Petit Formal Script"/>
                <a:ea typeface="Petit Formal Script"/>
                <a:cs typeface="Petit Formal Script"/>
                <a:sym typeface="Petit Formal Script"/>
              </a:rPr>
              <a:t>Content </a:t>
            </a:r>
            <a:endParaRPr sz="700"/>
          </a:p>
        </p:txBody>
      </p:sp>
      <p:sp>
        <p:nvSpPr>
          <p:cNvPr id="568" name="Google Shape;568;p25"/>
          <p:cNvSpPr txBox="1"/>
          <p:nvPr/>
        </p:nvSpPr>
        <p:spPr>
          <a:xfrm>
            <a:off x="4191050" y="492175"/>
            <a:ext cx="3777300" cy="661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4300" u="none" cap="none" strike="noStrike">
                <a:solidFill>
                  <a:srgbClr val="0E0D54"/>
                </a:solidFill>
                <a:latin typeface="Montserrat Black"/>
                <a:ea typeface="Montserrat Black"/>
                <a:cs typeface="Montserrat Black"/>
                <a:sym typeface="Montserrat Black"/>
              </a:rPr>
              <a:t>Sharing Plan</a:t>
            </a:r>
            <a:endParaRPr sz="700"/>
          </a:p>
        </p:txBody>
      </p:sp>
      <p:sp>
        <p:nvSpPr>
          <p:cNvPr id="569" name="Google Shape;569;p25"/>
          <p:cNvSpPr/>
          <p:nvPr/>
        </p:nvSpPr>
        <p:spPr>
          <a:xfrm rot="-563001">
            <a:off x="205217" y="1304963"/>
            <a:ext cx="2607095" cy="4017802"/>
          </a:xfrm>
          <a:custGeom>
            <a:rect b="b" l="l" r="r" t="t"/>
            <a:pathLst>
              <a:path extrusionOk="0" h="3261762" w="2116511">
                <a:moveTo>
                  <a:pt x="0" y="0"/>
                </a:moveTo>
                <a:lnTo>
                  <a:pt x="2116511" y="0"/>
                </a:lnTo>
                <a:lnTo>
                  <a:pt x="2116511" y="3261762"/>
                </a:lnTo>
                <a:lnTo>
                  <a:pt x="0" y="3261762"/>
                </a:lnTo>
                <a:close/>
              </a:path>
            </a:pathLst>
          </a:custGeom>
          <a:solidFill>
            <a:srgbClr val="FFFFFF"/>
          </a:solidFill>
          <a:ln>
            <a:noFill/>
          </a:ln>
        </p:spPr>
      </p:sp>
      <p:pic>
        <p:nvPicPr>
          <p:cNvPr id="570" name="Google Shape;570;p25"/>
          <p:cNvPicPr preferRelativeResize="0"/>
          <p:nvPr/>
        </p:nvPicPr>
        <p:blipFill rotWithShape="1">
          <a:blip r:embed="rId3">
            <a:alphaModFix/>
          </a:blip>
          <a:srcRect b="0" l="3960" r="3961" t="0"/>
          <a:stretch/>
        </p:blipFill>
        <p:spPr>
          <a:xfrm rot="-563001">
            <a:off x="375679" y="1463853"/>
            <a:ext cx="2278834" cy="3710094"/>
          </a:xfrm>
          <a:prstGeom prst="rect">
            <a:avLst/>
          </a:prstGeom>
          <a:noFill/>
          <a:ln>
            <a:noFill/>
          </a:ln>
        </p:spPr>
      </p:pic>
      <p:sp>
        <p:nvSpPr>
          <p:cNvPr id="571" name="Google Shape;571;p25"/>
          <p:cNvSpPr/>
          <p:nvPr/>
        </p:nvSpPr>
        <p:spPr>
          <a:xfrm rot="-8294503">
            <a:off x="6256864" y="427134"/>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4">
              <a:alphaModFix/>
            </a:blip>
            <a:stretch>
              <a:fillRect b="0" l="0" r="0" t="0"/>
            </a:stretch>
          </a:blipFill>
          <a:ln>
            <a:noFill/>
          </a:ln>
        </p:spPr>
      </p:sp>
      <p:sp>
        <p:nvSpPr>
          <p:cNvPr id="572" name="Google Shape;572;p25"/>
          <p:cNvSpPr/>
          <p:nvPr/>
        </p:nvSpPr>
        <p:spPr>
          <a:xfrm rot="-1694094">
            <a:off x="-1601493" y="472216"/>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4">
              <a:alphaModFix/>
            </a:blip>
            <a:stretch>
              <a:fillRect b="0" l="0" r="0" t="0"/>
            </a:stretch>
          </a:blipFill>
          <a:ln>
            <a:noFill/>
          </a:ln>
        </p:spPr>
      </p:sp>
      <p:sp>
        <p:nvSpPr>
          <p:cNvPr id="573" name="Google Shape;573;p25"/>
          <p:cNvSpPr/>
          <p:nvPr/>
        </p:nvSpPr>
        <p:spPr>
          <a:xfrm rot="9207234">
            <a:off x="3020746" y="5376458"/>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4">
              <a:alphaModFix/>
            </a:blip>
            <a:stretch>
              <a:fillRect b="0" l="0" r="0" t="0"/>
            </a:stretch>
          </a:blipFill>
          <a:ln>
            <a:noFill/>
          </a:ln>
        </p:spPr>
      </p:sp>
      <p:sp>
        <p:nvSpPr>
          <p:cNvPr id="574" name="Google Shape;574;p25"/>
          <p:cNvSpPr/>
          <p:nvPr/>
        </p:nvSpPr>
        <p:spPr>
          <a:xfrm rot="5331628">
            <a:off x="6434654" y="4404862"/>
            <a:ext cx="458213"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5">
              <a:alphaModFix/>
            </a:blip>
            <a:stretch>
              <a:fillRect b="0" l="0" r="0" t="0"/>
            </a:stretch>
          </a:blipFill>
          <a:ln>
            <a:noFill/>
          </a:ln>
        </p:spPr>
      </p:sp>
      <p:sp>
        <p:nvSpPr>
          <p:cNvPr id="575" name="Google Shape;575;p25"/>
          <p:cNvSpPr/>
          <p:nvPr/>
        </p:nvSpPr>
        <p:spPr>
          <a:xfrm>
            <a:off x="483287" y="327980"/>
            <a:ext cx="777356" cy="740608"/>
          </a:xfrm>
          <a:custGeom>
            <a:rect b="b" l="l" r="r" t="t"/>
            <a:pathLst>
              <a:path extrusionOk="0" h="1481216" w="1554711">
                <a:moveTo>
                  <a:pt x="0" y="0"/>
                </a:moveTo>
                <a:lnTo>
                  <a:pt x="1554712" y="0"/>
                </a:lnTo>
                <a:lnTo>
                  <a:pt x="1554712" y="1481215"/>
                </a:lnTo>
                <a:lnTo>
                  <a:pt x="0" y="1481215"/>
                </a:lnTo>
                <a:lnTo>
                  <a:pt x="0" y="0"/>
                </a:lnTo>
                <a:close/>
              </a:path>
            </a:pathLst>
          </a:custGeom>
          <a:blipFill rotWithShape="1">
            <a:blip r:embed="rId6">
              <a:alphaModFix/>
            </a:blip>
            <a:stretch>
              <a:fillRect b="0" l="0" r="0" t="0"/>
            </a:stretch>
          </a:blipFill>
          <a:ln>
            <a:noFill/>
          </a:ln>
        </p:spPr>
      </p:sp>
      <p:sp>
        <p:nvSpPr>
          <p:cNvPr id="576" name="Google Shape;576;p25"/>
          <p:cNvSpPr/>
          <p:nvPr/>
        </p:nvSpPr>
        <p:spPr>
          <a:xfrm>
            <a:off x="8085663" y="327980"/>
            <a:ext cx="777356" cy="740608"/>
          </a:xfrm>
          <a:custGeom>
            <a:rect b="b" l="l" r="r" t="t"/>
            <a:pathLst>
              <a:path extrusionOk="0" h="1481216" w="1554711">
                <a:moveTo>
                  <a:pt x="0" y="0"/>
                </a:moveTo>
                <a:lnTo>
                  <a:pt x="1554711" y="0"/>
                </a:lnTo>
                <a:lnTo>
                  <a:pt x="1554711" y="1481215"/>
                </a:lnTo>
                <a:lnTo>
                  <a:pt x="0" y="148121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859E"/>
        </a:solidFill>
      </p:bgPr>
    </p:bg>
    <p:spTree>
      <p:nvGrpSpPr>
        <p:cNvPr id="580" name="Shape 580"/>
        <p:cNvGrpSpPr/>
        <p:nvPr/>
      </p:nvGrpSpPr>
      <p:grpSpPr>
        <a:xfrm>
          <a:off x="0" y="0"/>
          <a:ext cx="0" cy="0"/>
          <a:chOff x="0" y="0"/>
          <a:chExt cx="0" cy="0"/>
        </a:xfrm>
      </p:grpSpPr>
      <p:grpSp>
        <p:nvGrpSpPr>
          <p:cNvPr id="581" name="Google Shape;581;p26"/>
          <p:cNvGrpSpPr/>
          <p:nvPr/>
        </p:nvGrpSpPr>
        <p:grpSpPr>
          <a:xfrm>
            <a:off x="3169379" y="1106783"/>
            <a:ext cx="5756490" cy="3736326"/>
            <a:chOff x="0" y="-19050"/>
            <a:chExt cx="3032225" cy="1968106"/>
          </a:xfrm>
        </p:grpSpPr>
        <p:sp>
          <p:nvSpPr>
            <p:cNvPr id="582" name="Google Shape;582;p26"/>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3" name="Google Shape;583;p26"/>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4" name="Google Shape;584;p26"/>
          <p:cNvGrpSpPr/>
          <p:nvPr/>
        </p:nvGrpSpPr>
        <p:grpSpPr>
          <a:xfrm>
            <a:off x="387109" y="1106783"/>
            <a:ext cx="2548821" cy="3736326"/>
            <a:chOff x="0" y="-19050"/>
            <a:chExt cx="1342589" cy="1968106"/>
          </a:xfrm>
        </p:grpSpPr>
        <p:sp>
          <p:nvSpPr>
            <p:cNvPr id="585" name="Google Shape;585;p26"/>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6" name="Google Shape;586;p26"/>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7" name="Google Shape;587;p26"/>
          <p:cNvGrpSpPr/>
          <p:nvPr/>
        </p:nvGrpSpPr>
        <p:grpSpPr>
          <a:xfrm>
            <a:off x="569502" y="1247142"/>
            <a:ext cx="2184034" cy="359784"/>
            <a:chOff x="0" y="-19050"/>
            <a:chExt cx="1150437" cy="189516"/>
          </a:xfrm>
        </p:grpSpPr>
        <p:sp>
          <p:nvSpPr>
            <p:cNvPr id="588" name="Google Shape;588;p2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9" name="Google Shape;589;p26"/>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0" name="Google Shape;590;p26"/>
          <p:cNvGrpSpPr/>
          <p:nvPr/>
        </p:nvGrpSpPr>
        <p:grpSpPr>
          <a:xfrm>
            <a:off x="4841220" y="1247142"/>
            <a:ext cx="2184034" cy="359784"/>
            <a:chOff x="0" y="-19050"/>
            <a:chExt cx="1150437" cy="189516"/>
          </a:xfrm>
        </p:grpSpPr>
        <p:sp>
          <p:nvSpPr>
            <p:cNvPr id="591" name="Google Shape;591;p2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2" name="Google Shape;592;p26"/>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3" name="Google Shape;593;p26"/>
          <p:cNvGrpSpPr/>
          <p:nvPr/>
        </p:nvGrpSpPr>
        <p:grpSpPr>
          <a:xfrm>
            <a:off x="569502" y="3564341"/>
            <a:ext cx="2184034" cy="359784"/>
            <a:chOff x="0" y="-19050"/>
            <a:chExt cx="1150437" cy="189516"/>
          </a:xfrm>
        </p:grpSpPr>
        <p:sp>
          <p:nvSpPr>
            <p:cNvPr id="594" name="Google Shape;594;p2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5" name="Google Shape;595;p26"/>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96" name="Google Shape;596;p26"/>
          <p:cNvSpPr txBox="1"/>
          <p:nvPr/>
        </p:nvSpPr>
        <p:spPr>
          <a:xfrm>
            <a:off x="616198" y="1730823"/>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597" name="Google Shape;597;p26"/>
          <p:cNvSpPr txBox="1"/>
          <p:nvPr/>
        </p:nvSpPr>
        <p:spPr>
          <a:xfrm>
            <a:off x="587727" y="3275641"/>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598" name="Google Shape;598;p26"/>
          <p:cNvSpPr txBox="1"/>
          <p:nvPr/>
        </p:nvSpPr>
        <p:spPr>
          <a:xfrm>
            <a:off x="873885" y="2093587"/>
            <a:ext cx="1575300" cy="116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TITLES:</a:t>
            </a:r>
            <a:endParaRPr sz="700"/>
          </a:p>
          <a:p>
            <a:pPr indent="0" lvl="0" marL="0" marR="0" rtl="0" algn="ctr">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PETIT FORMAL SCRIPT</a:t>
            </a:r>
            <a:endParaRPr sz="700"/>
          </a:p>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HEADERS:</a:t>
            </a:r>
            <a:endParaRPr sz="700"/>
          </a:p>
          <a:p>
            <a:pPr indent="0" lvl="0" marL="0" marR="0" rtl="0" algn="ctr">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MONTSERRAT</a:t>
            </a:r>
            <a:endParaRPr sz="700"/>
          </a:p>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BODY COPY:</a:t>
            </a:r>
            <a:endParaRPr sz="700"/>
          </a:p>
          <a:p>
            <a:pPr indent="0" lvl="0" marL="0" marR="0" rtl="0" algn="ctr">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MONTSERRAT</a:t>
            </a:r>
            <a:endParaRPr sz="700"/>
          </a:p>
        </p:txBody>
      </p:sp>
      <p:grpSp>
        <p:nvGrpSpPr>
          <p:cNvPr id="599" name="Google Shape;599;p26"/>
          <p:cNvGrpSpPr/>
          <p:nvPr/>
        </p:nvGrpSpPr>
        <p:grpSpPr>
          <a:xfrm>
            <a:off x="1093486" y="4048637"/>
            <a:ext cx="610687" cy="537898"/>
            <a:chOff x="0" y="-23569"/>
            <a:chExt cx="1628498" cy="1434394"/>
          </a:xfrm>
        </p:grpSpPr>
        <p:grpSp>
          <p:nvGrpSpPr>
            <p:cNvPr id="600" name="Google Shape;600;p26"/>
            <p:cNvGrpSpPr/>
            <p:nvPr/>
          </p:nvGrpSpPr>
          <p:grpSpPr>
            <a:xfrm>
              <a:off x="311446" y="-23569"/>
              <a:ext cx="1005606" cy="1029175"/>
              <a:chOff x="0" y="-19050"/>
              <a:chExt cx="812800" cy="831850"/>
            </a:xfrm>
          </p:grpSpPr>
          <p:sp>
            <p:nvSpPr>
              <p:cNvPr id="601" name="Google Shape;601;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2" name="Google Shape;602;p26"/>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3" name="Google Shape;603;p26"/>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#526FFC</a:t>
              </a:r>
              <a:endParaRPr sz="700"/>
            </a:p>
          </p:txBody>
        </p:sp>
      </p:grpSp>
      <p:grpSp>
        <p:nvGrpSpPr>
          <p:cNvPr id="604" name="Google Shape;604;p26"/>
          <p:cNvGrpSpPr/>
          <p:nvPr/>
        </p:nvGrpSpPr>
        <p:grpSpPr>
          <a:xfrm>
            <a:off x="1599244" y="4048637"/>
            <a:ext cx="610687" cy="537898"/>
            <a:chOff x="0" y="-23569"/>
            <a:chExt cx="1628498" cy="1434394"/>
          </a:xfrm>
        </p:grpSpPr>
        <p:grpSp>
          <p:nvGrpSpPr>
            <p:cNvPr id="605" name="Google Shape;605;p26"/>
            <p:cNvGrpSpPr/>
            <p:nvPr/>
          </p:nvGrpSpPr>
          <p:grpSpPr>
            <a:xfrm>
              <a:off x="311446" y="-23569"/>
              <a:ext cx="1005606" cy="1029175"/>
              <a:chOff x="0" y="-19050"/>
              <a:chExt cx="812800" cy="831850"/>
            </a:xfrm>
          </p:grpSpPr>
          <p:sp>
            <p:nvSpPr>
              <p:cNvPr id="606" name="Google Shape;606;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9859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7" name="Google Shape;607;p26"/>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8" name="Google Shape;608;p26"/>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#F9859E</a:t>
              </a:r>
              <a:endParaRPr sz="700"/>
            </a:p>
          </p:txBody>
        </p:sp>
      </p:grpSp>
      <p:grpSp>
        <p:nvGrpSpPr>
          <p:cNvPr id="609" name="Google Shape;609;p26"/>
          <p:cNvGrpSpPr/>
          <p:nvPr/>
        </p:nvGrpSpPr>
        <p:grpSpPr>
          <a:xfrm>
            <a:off x="2105003" y="4048637"/>
            <a:ext cx="610687" cy="537898"/>
            <a:chOff x="0" y="-23569"/>
            <a:chExt cx="1628498" cy="1434394"/>
          </a:xfrm>
        </p:grpSpPr>
        <p:grpSp>
          <p:nvGrpSpPr>
            <p:cNvPr id="610" name="Google Shape;610;p26"/>
            <p:cNvGrpSpPr/>
            <p:nvPr/>
          </p:nvGrpSpPr>
          <p:grpSpPr>
            <a:xfrm>
              <a:off x="311446" y="-23569"/>
              <a:ext cx="1005606" cy="1029175"/>
              <a:chOff x="0" y="-19050"/>
              <a:chExt cx="812800" cy="831850"/>
            </a:xfrm>
          </p:grpSpPr>
          <p:sp>
            <p:nvSpPr>
              <p:cNvPr id="611" name="Google Shape;611;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E0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2" name="Google Shape;612;p26"/>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13" name="Google Shape;613;p26"/>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#0E0D54</a:t>
              </a:r>
              <a:endParaRPr sz="700"/>
            </a:p>
          </p:txBody>
        </p:sp>
      </p:grpSp>
      <p:grpSp>
        <p:nvGrpSpPr>
          <p:cNvPr id="614" name="Google Shape;614;p26"/>
          <p:cNvGrpSpPr/>
          <p:nvPr/>
        </p:nvGrpSpPr>
        <p:grpSpPr>
          <a:xfrm>
            <a:off x="587727" y="4048637"/>
            <a:ext cx="610687" cy="537898"/>
            <a:chOff x="0" y="-23569"/>
            <a:chExt cx="1628498" cy="1434394"/>
          </a:xfrm>
        </p:grpSpPr>
        <p:grpSp>
          <p:nvGrpSpPr>
            <p:cNvPr id="615" name="Google Shape;615;p26"/>
            <p:cNvGrpSpPr/>
            <p:nvPr/>
          </p:nvGrpSpPr>
          <p:grpSpPr>
            <a:xfrm>
              <a:off x="311446" y="-23569"/>
              <a:ext cx="1005606" cy="1029175"/>
              <a:chOff x="0" y="-19050"/>
              <a:chExt cx="812800" cy="831850"/>
            </a:xfrm>
          </p:grpSpPr>
          <p:sp>
            <p:nvSpPr>
              <p:cNvPr id="616" name="Google Shape;616;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7" name="Google Shape;617;p26"/>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18" name="Google Shape;618;p26"/>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#D8F107</a:t>
              </a:r>
              <a:endParaRPr sz="700"/>
            </a:p>
          </p:txBody>
        </p:sp>
      </p:grpSp>
      <p:sp>
        <p:nvSpPr>
          <p:cNvPr id="619" name="Google Shape;619;p26"/>
          <p:cNvSpPr txBox="1"/>
          <p:nvPr/>
        </p:nvSpPr>
        <p:spPr>
          <a:xfrm>
            <a:off x="2105002" y="720356"/>
            <a:ext cx="4933995" cy="169828"/>
          </a:xfrm>
          <a:prstGeom prst="rect">
            <a:avLst/>
          </a:prstGeom>
          <a:noFill/>
          <a:ln>
            <a:noFill/>
          </a:ln>
        </p:spPr>
        <p:txBody>
          <a:bodyPr anchorCtr="0" anchor="t" bIns="0" lIns="0" spcFirstLastPara="1" rIns="0" wrap="square" tIns="0">
            <a:spAutoFit/>
          </a:bodyPr>
          <a:lstStyle/>
          <a:p>
            <a:pPr indent="0" lvl="1" marL="0" marR="0" rtl="0" algn="ctr">
              <a:lnSpc>
                <a:spcPct val="14001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Use these design resources in your Canva Presentation.</a:t>
            </a:r>
            <a:endParaRPr sz="700"/>
          </a:p>
        </p:txBody>
      </p:sp>
      <p:sp>
        <p:nvSpPr>
          <p:cNvPr id="620" name="Google Shape;620;p26"/>
          <p:cNvSpPr txBox="1"/>
          <p:nvPr/>
        </p:nvSpPr>
        <p:spPr>
          <a:xfrm>
            <a:off x="5853103" y="4953156"/>
            <a:ext cx="2958379" cy="103125"/>
          </a:xfrm>
          <a:prstGeom prst="rect">
            <a:avLst/>
          </a:prstGeom>
          <a:noFill/>
          <a:ln>
            <a:noFill/>
          </a:ln>
        </p:spPr>
        <p:txBody>
          <a:bodyPr anchorCtr="0" anchor="t" bIns="0" lIns="0" spcFirstLastPara="1" rIns="0" wrap="square" tIns="0">
            <a:spAutoFit/>
          </a:bodyPr>
          <a:lstStyle/>
          <a:p>
            <a:pPr indent="0" lvl="1" marL="0" marR="0" rtl="0" algn="r">
              <a:lnSpc>
                <a:spcPct val="121939"/>
              </a:lnSpc>
              <a:spcBef>
                <a:spcPts val="0"/>
              </a:spcBef>
              <a:spcAft>
                <a:spcPts val="0"/>
              </a:spcAft>
              <a:buNone/>
            </a:pPr>
            <a:r>
              <a:rPr b="0" i="0" lang="en" sz="600" u="none" cap="none" strike="noStrike">
                <a:solidFill>
                  <a:srgbClr val="D8F107"/>
                </a:solidFill>
                <a:latin typeface="Arial"/>
                <a:ea typeface="Arial"/>
                <a:cs typeface="Arial"/>
                <a:sym typeface="Arial"/>
              </a:rPr>
              <a:t>DON'T FORGET TO DELETE THIS PAGE BEFORE PRESENTING. </a:t>
            </a:r>
            <a:endParaRPr sz="700"/>
          </a:p>
        </p:txBody>
      </p:sp>
      <p:sp>
        <p:nvSpPr>
          <p:cNvPr id="621" name="Google Shape;621;p26"/>
          <p:cNvSpPr txBox="1"/>
          <p:nvPr/>
        </p:nvSpPr>
        <p:spPr>
          <a:xfrm>
            <a:off x="2051218" y="183583"/>
            <a:ext cx="5041563" cy="455098"/>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3400" u="none" cap="none" strike="noStrike">
                <a:solidFill>
                  <a:srgbClr val="0E0D54"/>
                </a:solidFill>
                <a:latin typeface="Montserrat Black"/>
                <a:ea typeface="Montserrat Black"/>
                <a:cs typeface="Montserrat Black"/>
                <a:sym typeface="Montserrat Black"/>
              </a:rPr>
              <a:t>Resource Page</a:t>
            </a:r>
            <a:endParaRPr sz="700"/>
          </a:p>
        </p:txBody>
      </p:sp>
      <p:sp>
        <p:nvSpPr>
          <p:cNvPr id="622" name="Google Shape;622;p26"/>
          <p:cNvSpPr txBox="1"/>
          <p:nvPr/>
        </p:nvSpPr>
        <p:spPr>
          <a:xfrm>
            <a:off x="873885"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Fonts</a:t>
            </a:r>
            <a:endParaRPr sz="700"/>
          </a:p>
        </p:txBody>
      </p:sp>
      <p:sp>
        <p:nvSpPr>
          <p:cNvPr id="623" name="Google Shape;623;p26"/>
          <p:cNvSpPr txBox="1"/>
          <p:nvPr/>
        </p:nvSpPr>
        <p:spPr>
          <a:xfrm>
            <a:off x="5145603"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Design Elements</a:t>
            </a:r>
            <a:endParaRPr sz="700"/>
          </a:p>
        </p:txBody>
      </p:sp>
      <p:sp>
        <p:nvSpPr>
          <p:cNvPr id="624" name="Google Shape;624;p26"/>
          <p:cNvSpPr txBox="1"/>
          <p:nvPr/>
        </p:nvSpPr>
        <p:spPr>
          <a:xfrm>
            <a:off x="873885" y="3648261"/>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Colors</a:t>
            </a:r>
            <a:endParaRPr sz="700"/>
          </a:p>
        </p:txBody>
      </p:sp>
      <p:sp>
        <p:nvSpPr>
          <p:cNvPr id="625" name="Google Shape;625;p26"/>
          <p:cNvSpPr/>
          <p:nvPr/>
        </p:nvSpPr>
        <p:spPr>
          <a:xfrm rot="897234">
            <a:off x="5115781" y="1962757"/>
            <a:ext cx="2172026" cy="1270635"/>
          </a:xfrm>
          <a:custGeom>
            <a:rect b="b" l="l" r="r" t="t"/>
            <a:pathLst>
              <a:path extrusionOk="0" h="2541270" w="4344051">
                <a:moveTo>
                  <a:pt x="0" y="0"/>
                </a:moveTo>
                <a:lnTo>
                  <a:pt x="4344051" y="0"/>
                </a:lnTo>
                <a:lnTo>
                  <a:pt x="4344051" y="2541270"/>
                </a:lnTo>
                <a:lnTo>
                  <a:pt x="0" y="2541270"/>
                </a:lnTo>
                <a:lnTo>
                  <a:pt x="0" y="0"/>
                </a:lnTo>
                <a:close/>
              </a:path>
            </a:pathLst>
          </a:custGeom>
          <a:blipFill rotWithShape="1">
            <a:blip r:embed="rId3">
              <a:alphaModFix/>
            </a:blip>
            <a:stretch>
              <a:fillRect b="0" l="0" r="0" t="0"/>
            </a:stretch>
          </a:blipFill>
          <a:ln>
            <a:noFill/>
          </a:ln>
        </p:spPr>
      </p:sp>
      <p:sp>
        <p:nvSpPr>
          <p:cNvPr id="626" name="Google Shape;626;p26"/>
          <p:cNvSpPr/>
          <p:nvPr/>
        </p:nvSpPr>
        <p:spPr>
          <a:xfrm>
            <a:off x="4731105" y="4211520"/>
            <a:ext cx="414498" cy="417631"/>
          </a:xfrm>
          <a:custGeom>
            <a:rect b="b" l="l" r="r" t="t"/>
            <a:pathLst>
              <a:path extrusionOk="0" h="835261" w="828996">
                <a:moveTo>
                  <a:pt x="0" y="0"/>
                </a:moveTo>
                <a:lnTo>
                  <a:pt x="828997" y="0"/>
                </a:lnTo>
                <a:lnTo>
                  <a:pt x="828997" y="835261"/>
                </a:lnTo>
                <a:lnTo>
                  <a:pt x="0" y="835261"/>
                </a:lnTo>
                <a:lnTo>
                  <a:pt x="0" y="0"/>
                </a:lnTo>
                <a:close/>
              </a:path>
            </a:pathLst>
          </a:custGeom>
          <a:blipFill rotWithShape="1">
            <a:blip r:embed="rId4">
              <a:alphaModFix/>
            </a:blip>
            <a:stretch>
              <a:fillRect b="0" l="0" r="0" t="0"/>
            </a:stretch>
          </a:blipFill>
          <a:ln>
            <a:noFill/>
          </a:ln>
        </p:spPr>
      </p:sp>
      <p:sp>
        <p:nvSpPr>
          <p:cNvPr id="627" name="Google Shape;627;p26"/>
          <p:cNvSpPr/>
          <p:nvPr/>
        </p:nvSpPr>
        <p:spPr>
          <a:xfrm>
            <a:off x="4077023" y="1815308"/>
            <a:ext cx="989955" cy="712767"/>
          </a:xfrm>
          <a:custGeom>
            <a:rect b="b" l="l" r="r" t="t"/>
            <a:pathLst>
              <a:path extrusionOk="0" h="1425535" w="1979910">
                <a:moveTo>
                  <a:pt x="0" y="0"/>
                </a:moveTo>
                <a:lnTo>
                  <a:pt x="1979910" y="0"/>
                </a:lnTo>
                <a:lnTo>
                  <a:pt x="1979910" y="1425535"/>
                </a:lnTo>
                <a:lnTo>
                  <a:pt x="0" y="1425535"/>
                </a:lnTo>
                <a:lnTo>
                  <a:pt x="0" y="0"/>
                </a:lnTo>
                <a:close/>
              </a:path>
            </a:pathLst>
          </a:custGeom>
          <a:blipFill rotWithShape="1">
            <a:blip r:embed="rId5">
              <a:alphaModFix/>
            </a:blip>
            <a:stretch>
              <a:fillRect b="0" l="0" r="0" t="0"/>
            </a:stretch>
          </a:blipFill>
          <a:ln>
            <a:noFill/>
          </a:ln>
        </p:spPr>
      </p:sp>
      <p:sp>
        <p:nvSpPr>
          <p:cNvPr id="628" name="Google Shape;628;p26"/>
          <p:cNvSpPr/>
          <p:nvPr/>
        </p:nvSpPr>
        <p:spPr>
          <a:xfrm>
            <a:off x="3370220" y="2792610"/>
            <a:ext cx="1471000" cy="1529396"/>
          </a:xfrm>
          <a:custGeom>
            <a:rect b="b" l="l" r="r" t="t"/>
            <a:pathLst>
              <a:path extrusionOk="0" h="3058791" w="2942000">
                <a:moveTo>
                  <a:pt x="0" y="0"/>
                </a:moveTo>
                <a:lnTo>
                  <a:pt x="2942000" y="0"/>
                </a:lnTo>
                <a:lnTo>
                  <a:pt x="2942000" y="3058791"/>
                </a:lnTo>
                <a:lnTo>
                  <a:pt x="0" y="3058791"/>
                </a:lnTo>
                <a:lnTo>
                  <a:pt x="0" y="0"/>
                </a:lnTo>
                <a:close/>
              </a:path>
            </a:pathLst>
          </a:custGeom>
          <a:blipFill rotWithShape="1">
            <a:blip r:embed="rId6">
              <a:alphaModFix/>
            </a:blip>
            <a:stretch>
              <a:fillRect b="0" l="0" r="0" t="0"/>
            </a:stretch>
          </a:blipFill>
          <a:ln>
            <a:noFill/>
          </a:ln>
        </p:spPr>
      </p:sp>
      <p:sp>
        <p:nvSpPr>
          <p:cNvPr id="629" name="Google Shape;629;p26"/>
          <p:cNvSpPr/>
          <p:nvPr/>
        </p:nvSpPr>
        <p:spPr>
          <a:xfrm>
            <a:off x="5354328" y="3415106"/>
            <a:ext cx="997550" cy="950393"/>
          </a:xfrm>
          <a:custGeom>
            <a:rect b="b" l="l" r="r" t="t"/>
            <a:pathLst>
              <a:path extrusionOk="0" h="1900787" w="1995101">
                <a:moveTo>
                  <a:pt x="0" y="0"/>
                </a:moveTo>
                <a:lnTo>
                  <a:pt x="1995102" y="0"/>
                </a:lnTo>
                <a:lnTo>
                  <a:pt x="1995102" y="1900787"/>
                </a:lnTo>
                <a:lnTo>
                  <a:pt x="0" y="1900787"/>
                </a:lnTo>
                <a:lnTo>
                  <a:pt x="0" y="0"/>
                </a:lnTo>
                <a:close/>
              </a:path>
            </a:pathLst>
          </a:custGeom>
          <a:blipFill rotWithShape="1">
            <a:blip r:embed="rId7">
              <a:alphaModFix/>
            </a:blip>
            <a:stretch>
              <a:fillRect b="0" l="0" r="0" t="0"/>
            </a:stretch>
          </a:blipFill>
          <a:ln>
            <a:noFill/>
          </a:ln>
        </p:spPr>
      </p:sp>
      <p:sp>
        <p:nvSpPr>
          <p:cNvPr id="630" name="Google Shape;630;p26"/>
          <p:cNvSpPr/>
          <p:nvPr/>
        </p:nvSpPr>
        <p:spPr>
          <a:xfrm>
            <a:off x="7204341" y="1445117"/>
            <a:ext cx="930922" cy="964232"/>
          </a:xfrm>
          <a:custGeom>
            <a:rect b="b" l="l" r="r" t="t"/>
            <a:pathLst>
              <a:path extrusionOk="0" h="1928464" w="1861844">
                <a:moveTo>
                  <a:pt x="0" y="0"/>
                </a:moveTo>
                <a:lnTo>
                  <a:pt x="1861844" y="0"/>
                </a:lnTo>
                <a:lnTo>
                  <a:pt x="1861844" y="1928463"/>
                </a:lnTo>
                <a:lnTo>
                  <a:pt x="0" y="1928463"/>
                </a:lnTo>
                <a:lnTo>
                  <a:pt x="0" y="0"/>
                </a:lnTo>
                <a:close/>
              </a:path>
            </a:pathLst>
          </a:custGeom>
          <a:blipFill rotWithShape="1">
            <a:blip r:embed="rId8">
              <a:alphaModFix/>
            </a:blip>
            <a:stretch>
              <a:fillRect b="0" l="0" r="0" t="0"/>
            </a:stretch>
          </a:blipFill>
          <a:ln>
            <a:noFill/>
          </a:ln>
        </p:spPr>
      </p:sp>
      <p:sp>
        <p:nvSpPr>
          <p:cNvPr id="631" name="Google Shape;631;p26"/>
          <p:cNvSpPr/>
          <p:nvPr/>
        </p:nvSpPr>
        <p:spPr>
          <a:xfrm>
            <a:off x="7025254" y="2834839"/>
            <a:ext cx="655607" cy="660176"/>
          </a:xfrm>
          <a:custGeom>
            <a:rect b="b" l="l" r="r" t="t"/>
            <a:pathLst>
              <a:path extrusionOk="0" h="1320352" w="1311215">
                <a:moveTo>
                  <a:pt x="0" y="0"/>
                </a:moveTo>
                <a:lnTo>
                  <a:pt x="1311215" y="0"/>
                </a:lnTo>
                <a:lnTo>
                  <a:pt x="1311215" y="1320352"/>
                </a:lnTo>
                <a:lnTo>
                  <a:pt x="0" y="1320352"/>
                </a:lnTo>
                <a:lnTo>
                  <a:pt x="0" y="0"/>
                </a:lnTo>
                <a:close/>
              </a:path>
            </a:pathLst>
          </a:custGeom>
          <a:blipFill rotWithShape="1">
            <a:blip r:embed="rId9">
              <a:alphaModFix/>
            </a:blip>
            <a:stretch>
              <a:fillRect b="0" l="0" r="-114712" t="-81824"/>
            </a:stretch>
          </a:blipFill>
          <a:ln>
            <a:noFill/>
          </a:ln>
        </p:spPr>
      </p:sp>
      <p:sp>
        <p:nvSpPr>
          <p:cNvPr id="632" name="Google Shape;632;p26"/>
          <p:cNvSpPr/>
          <p:nvPr/>
        </p:nvSpPr>
        <p:spPr>
          <a:xfrm rot="955438">
            <a:off x="3530414" y="1389856"/>
            <a:ext cx="452109" cy="1230990"/>
          </a:xfrm>
          <a:custGeom>
            <a:rect b="b" l="l" r="r" t="t"/>
            <a:pathLst>
              <a:path extrusionOk="0" h="2461981" w="904218">
                <a:moveTo>
                  <a:pt x="0" y="0"/>
                </a:moveTo>
                <a:lnTo>
                  <a:pt x="904219" y="0"/>
                </a:lnTo>
                <a:lnTo>
                  <a:pt x="904219" y="2461980"/>
                </a:lnTo>
                <a:lnTo>
                  <a:pt x="0" y="2461980"/>
                </a:lnTo>
                <a:lnTo>
                  <a:pt x="0" y="0"/>
                </a:lnTo>
                <a:close/>
              </a:path>
            </a:pathLst>
          </a:custGeom>
          <a:blipFill rotWithShape="1">
            <a:blip r:embed="rId10">
              <a:alphaModFix/>
            </a:blip>
            <a:stretch>
              <a:fillRect b="0" l="0" r="0" t="0"/>
            </a:stretch>
          </a:blipFill>
          <a:ln>
            <a:noFill/>
          </a:ln>
        </p:spPr>
      </p:sp>
      <p:sp>
        <p:nvSpPr>
          <p:cNvPr id="633" name="Google Shape;633;p26"/>
          <p:cNvSpPr/>
          <p:nvPr/>
        </p:nvSpPr>
        <p:spPr>
          <a:xfrm rot="-3748497">
            <a:off x="7002138" y="3309981"/>
            <a:ext cx="2266249" cy="387577"/>
          </a:xfrm>
          <a:custGeom>
            <a:rect b="b" l="l" r="r" t="t"/>
            <a:pathLst>
              <a:path extrusionOk="0" h="775154" w="4532499">
                <a:moveTo>
                  <a:pt x="0" y="0"/>
                </a:moveTo>
                <a:lnTo>
                  <a:pt x="4532500" y="0"/>
                </a:lnTo>
                <a:lnTo>
                  <a:pt x="4532500" y="775154"/>
                </a:lnTo>
                <a:lnTo>
                  <a:pt x="0" y="775154"/>
                </a:lnTo>
                <a:lnTo>
                  <a:pt x="0" y="0"/>
                </a:lnTo>
                <a:close/>
              </a:path>
            </a:pathLst>
          </a:custGeom>
          <a:blipFill rotWithShape="1">
            <a:blip r:embed="rId11">
              <a:alphaModFix/>
            </a:blip>
            <a:stretch>
              <a:fillRect b="0" l="0" r="0" t="0"/>
            </a:stretch>
          </a:blipFill>
          <a:ln>
            <a:noFill/>
          </a:ln>
        </p:spPr>
      </p:sp>
      <p:sp>
        <p:nvSpPr>
          <p:cNvPr id="634" name="Google Shape;634;p26"/>
          <p:cNvSpPr/>
          <p:nvPr/>
        </p:nvSpPr>
        <p:spPr>
          <a:xfrm>
            <a:off x="6720871" y="3890303"/>
            <a:ext cx="594760" cy="565702"/>
          </a:xfrm>
          <a:custGeom>
            <a:rect b="b" l="l" r="r" t="t"/>
            <a:pathLst>
              <a:path extrusionOk="0" h="1131404" w="1189521">
                <a:moveTo>
                  <a:pt x="0" y="0"/>
                </a:moveTo>
                <a:lnTo>
                  <a:pt x="1189522" y="0"/>
                </a:lnTo>
                <a:lnTo>
                  <a:pt x="1189522" y="1131404"/>
                </a:lnTo>
                <a:lnTo>
                  <a:pt x="0" y="1131404"/>
                </a:lnTo>
                <a:lnTo>
                  <a:pt x="0" y="0"/>
                </a:lnTo>
                <a:close/>
              </a:path>
            </a:pathLst>
          </a:custGeom>
          <a:blipFill rotWithShape="1">
            <a:blip r:embed="rId12">
              <a:alphaModFix/>
            </a:blip>
            <a:stretch>
              <a:fillRect b="0" l="0" r="-59017" t="-181199"/>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6FFC"/>
        </a:solidFill>
      </p:bgPr>
    </p:bg>
    <p:spTree>
      <p:nvGrpSpPr>
        <p:cNvPr id="638" name="Shape 638"/>
        <p:cNvGrpSpPr/>
        <p:nvPr/>
      </p:nvGrpSpPr>
      <p:grpSpPr>
        <a:xfrm>
          <a:off x="0" y="0"/>
          <a:ext cx="0" cy="0"/>
          <a:chOff x="0" y="0"/>
          <a:chExt cx="0" cy="0"/>
        </a:xfrm>
      </p:grpSpPr>
      <p:grpSp>
        <p:nvGrpSpPr>
          <p:cNvPr id="639" name="Google Shape;639;p27"/>
          <p:cNvGrpSpPr/>
          <p:nvPr/>
        </p:nvGrpSpPr>
        <p:grpSpPr>
          <a:xfrm>
            <a:off x="2997636" y="1412237"/>
            <a:ext cx="3148728" cy="1287724"/>
            <a:chOff x="0" y="-19050"/>
            <a:chExt cx="1658589" cy="678307"/>
          </a:xfrm>
        </p:grpSpPr>
        <p:sp>
          <p:nvSpPr>
            <p:cNvPr id="640" name="Google Shape;640;p27"/>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1" name="Google Shape;641;p27"/>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2" name="Google Shape;642;p27"/>
          <p:cNvSpPr/>
          <p:nvPr/>
        </p:nvSpPr>
        <p:spPr>
          <a:xfrm>
            <a:off x="3389498" y="1679114"/>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grpSp>
        <p:nvGrpSpPr>
          <p:cNvPr id="643" name="Google Shape;643;p27"/>
          <p:cNvGrpSpPr/>
          <p:nvPr/>
        </p:nvGrpSpPr>
        <p:grpSpPr>
          <a:xfrm>
            <a:off x="2997636" y="2854295"/>
            <a:ext cx="3148728" cy="1287724"/>
            <a:chOff x="0" y="-19050"/>
            <a:chExt cx="1658589" cy="678307"/>
          </a:xfrm>
        </p:grpSpPr>
        <p:sp>
          <p:nvSpPr>
            <p:cNvPr id="644" name="Google Shape;644;p27"/>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5" name="Google Shape;645;p27"/>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6" name="Google Shape;646;p27"/>
          <p:cNvSpPr txBox="1"/>
          <p:nvPr/>
        </p:nvSpPr>
        <p:spPr>
          <a:xfrm>
            <a:off x="1688740" y="1013935"/>
            <a:ext cx="5766520" cy="169828"/>
          </a:xfrm>
          <a:prstGeom prst="rect">
            <a:avLst/>
          </a:prstGeom>
          <a:noFill/>
          <a:ln>
            <a:noFill/>
          </a:ln>
        </p:spPr>
        <p:txBody>
          <a:bodyPr anchorCtr="0" anchor="t" bIns="0" lIns="0" spcFirstLastPara="1" rIns="0" wrap="square" tIns="0">
            <a:spAutoFit/>
          </a:bodyPr>
          <a:lstStyle/>
          <a:p>
            <a:pPr indent="0" lvl="1" marL="0" marR="0" rtl="0" algn="ctr">
              <a:lnSpc>
                <a:spcPct val="14001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This presentation template is free for everyone to use thanks to the following:</a:t>
            </a:r>
            <a:endParaRPr sz="700"/>
          </a:p>
        </p:txBody>
      </p:sp>
      <p:sp>
        <p:nvSpPr>
          <p:cNvPr id="647" name="Google Shape;647;p27"/>
          <p:cNvSpPr txBox="1"/>
          <p:nvPr/>
        </p:nvSpPr>
        <p:spPr>
          <a:xfrm>
            <a:off x="1970500" y="4322994"/>
            <a:ext cx="5202999" cy="5184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900" u="none" cap="none" strike="noStrike">
                <a:solidFill>
                  <a:srgbClr val="D8F107"/>
                </a:solidFill>
                <a:latin typeface="Petit Formal Script"/>
                <a:ea typeface="Petit Formal Script"/>
                <a:cs typeface="Petit Formal Script"/>
                <a:sym typeface="Petit Formal Script"/>
              </a:rPr>
              <a:t>Happy designing!</a:t>
            </a:r>
            <a:endParaRPr sz="700"/>
          </a:p>
        </p:txBody>
      </p:sp>
      <p:sp>
        <p:nvSpPr>
          <p:cNvPr id="648" name="Google Shape;648;p27"/>
          <p:cNvSpPr txBox="1"/>
          <p:nvPr/>
        </p:nvSpPr>
        <p:spPr>
          <a:xfrm>
            <a:off x="2105002" y="2367582"/>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649" name="Google Shape;649;p27"/>
          <p:cNvSpPr txBox="1"/>
          <p:nvPr/>
        </p:nvSpPr>
        <p:spPr>
          <a:xfrm>
            <a:off x="2105002" y="3624586"/>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650" name="Google Shape;650;p27"/>
          <p:cNvSpPr txBox="1"/>
          <p:nvPr/>
        </p:nvSpPr>
        <p:spPr>
          <a:xfrm>
            <a:off x="2175245" y="480163"/>
            <a:ext cx="4793511" cy="45389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3400" u="none" cap="none" strike="noStrike">
                <a:solidFill>
                  <a:srgbClr val="0E0D54"/>
                </a:solidFill>
                <a:latin typeface="Montserrat Black"/>
                <a:ea typeface="Montserrat Black"/>
                <a:cs typeface="Montserrat Black"/>
                <a:sym typeface="Montserrat Black"/>
              </a:rPr>
              <a:t>Credits</a:t>
            </a:r>
            <a:endParaRPr sz="700"/>
          </a:p>
        </p:txBody>
      </p:sp>
      <p:sp>
        <p:nvSpPr>
          <p:cNvPr id="651" name="Google Shape;651;p27"/>
          <p:cNvSpPr txBox="1"/>
          <p:nvPr/>
        </p:nvSpPr>
        <p:spPr>
          <a:xfrm>
            <a:off x="3055013" y="3258353"/>
            <a:ext cx="3033973" cy="309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
        <p:nvSpPr>
          <p:cNvPr id="652" name="Google Shape;652;p27"/>
          <p:cNvSpPr/>
          <p:nvPr/>
        </p:nvSpPr>
        <p:spPr>
          <a:xfrm>
            <a:off x="7230694" y="1426960"/>
            <a:ext cx="458213"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
        <p:nvSpPr>
          <p:cNvPr id="653" name="Google Shape;653;p27"/>
          <p:cNvSpPr/>
          <p:nvPr/>
        </p:nvSpPr>
        <p:spPr>
          <a:xfrm rot="-8100000">
            <a:off x="-555066" y="3943767"/>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5">
              <a:alphaModFix/>
            </a:blip>
            <a:stretch>
              <a:fillRect b="0" l="0" r="0" t="0"/>
            </a:stretch>
          </a:blipFill>
          <a:ln>
            <a:noFill/>
          </a:ln>
        </p:spPr>
      </p:sp>
      <p:sp>
        <p:nvSpPr>
          <p:cNvPr id="654" name="Google Shape;654;p27"/>
          <p:cNvSpPr/>
          <p:nvPr/>
        </p:nvSpPr>
        <p:spPr>
          <a:xfrm rot="-950651">
            <a:off x="7246605" y="2754722"/>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5">
              <a:alphaModFix/>
            </a:blip>
            <a:stretch>
              <a:fillRect b="0" l="0" r="0" t="0"/>
            </a:stretch>
          </a:blipFill>
          <a:ln>
            <a:noFill/>
          </a:ln>
        </p:spPr>
      </p:sp>
      <p:sp>
        <p:nvSpPr>
          <p:cNvPr id="655" name="Google Shape;655;p27"/>
          <p:cNvSpPr/>
          <p:nvPr/>
        </p:nvSpPr>
        <p:spPr>
          <a:xfrm rot="-950651">
            <a:off x="-1201787" y="77889"/>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5">
              <a:alphaModFix/>
            </a:blip>
            <a:stretch>
              <a:fillRect b="0" l="0" r="0" t="0"/>
            </a:stretch>
          </a:blipFill>
          <a:ln>
            <a:noFill/>
          </a:ln>
        </p:spPr>
      </p:sp>
      <p:sp>
        <p:nvSpPr>
          <p:cNvPr id="656" name="Google Shape;656;p27"/>
          <p:cNvSpPr/>
          <p:nvPr/>
        </p:nvSpPr>
        <p:spPr>
          <a:xfrm rot="8886607">
            <a:off x="7213452" y="-188403"/>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5">
              <a:alphaModFix/>
            </a:blip>
            <a:stretch>
              <a:fillRect b="0" l="0" r="0" t="0"/>
            </a:stretch>
          </a:blipFill>
          <a:ln>
            <a:noFill/>
          </a:ln>
        </p:spPr>
      </p:sp>
      <p:sp>
        <p:nvSpPr>
          <p:cNvPr id="657" name="Google Shape;657;p27"/>
          <p:cNvSpPr/>
          <p:nvPr/>
        </p:nvSpPr>
        <p:spPr>
          <a:xfrm>
            <a:off x="6893386" y="3562428"/>
            <a:ext cx="458213"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859E"/>
        </a:solidFill>
      </p:bgPr>
    </p:bg>
    <p:spTree>
      <p:nvGrpSpPr>
        <p:cNvPr id="170" name="Shape 170"/>
        <p:cNvGrpSpPr/>
        <p:nvPr/>
      </p:nvGrpSpPr>
      <p:grpSpPr>
        <a:xfrm>
          <a:off x="0" y="0"/>
          <a:ext cx="0" cy="0"/>
          <a:chOff x="0" y="0"/>
          <a:chExt cx="0" cy="0"/>
        </a:xfrm>
      </p:grpSpPr>
      <p:grpSp>
        <p:nvGrpSpPr>
          <p:cNvPr id="171" name="Google Shape;171;p12"/>
          <p:cNvGrpSpPr/>
          <p:nvPr/>
        </p:nvGrpSpPr>
        <p:grpSpPr>
          <a:xfrm>
            <a:off x="-822797" y="355832"/>
            <a:ext cx="5975342" cy="5029173"/>
            <a:chOff x="-33680" y="-8369"/>
            <a:chExt cx="854946" cy="719569"/>
          </a:xfrm>
        </p:grpSpPr>
        <p:sp>
          <p:nvSpPr>
            <p:cNvPr id="172" name="Google Shape;172;p12"/>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3" name="Google Shape;173;p12"/>
            <p:cNvSpPr txBox="1"/>
            <p:nvPr/>
          </p:nvSpPr>
          <p:spPr>
            <a:xfrm>
              <a:off x="76200" y="12700"/>
              <a:ext cx="6604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4" name="Google Shape;174;p12"/>
          <p:cNvGrpSpPr/>
          <p:nvPr/>
        </p:nvGrpSpPr>
        <p:grpSpPr>
          <a:xfrm>
            <a:off x="-146478" y="1754731"/>
            <a:ext cx="4798926" cy="1737622"/>
            <a:chOff x="0" y="276225"/>
            <a:chExt cx="12797136" cy="4633659"/>
          </a:xfrm>
        </p:grpSpPr>
        <p:sp>
          <p:nvSpPr>
            <p:cNvPr id="175" name="Google Shape;175;p12"/>
            <p:cNvSpPr txBox="1"/>
            <p:nvPr/>
          </p:nvSpPr>
          <p:spPr>
            <a:xfrm>
              <a:off x="2241005" y="2456006"/>
              <a:ext cx="8227779" cy="245387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700" u="none" cap="none" strike="noStrike">
                  <a:solidFill>
                    <a:srgbClr val="F9859E"/>
                  </a:solidFill>
                  <a:latin typeface="Petit Formal Script"/>
                  <a:ea typeface="Petit Formal Script"/>
                  <a:cs typeface="Petit Formal Script"/>
                  <a:sym typeface="Petit Formal Script"/>
                </a:rPr>
                <a:t>page</a:t>
              </a:r>
              <a:endParaRPr sz="700"/>
            </a:p>
          </p:txBody>
        </p:sp>
        <p:sp>
          <p:nvSpPr>
            <p:cNvPr id="176" name="Google Shape;176;p12"/>
            <p:cNvSpPr txBox="1"/>
            <p:nvPr/>
          </p:nvSpPr>
          <p:spPr>
            <a:xfrm>
              <a:off x="0" y="276225"/>
              <a:ext cx="12797136" cy="2646196"/>
            </a:xfrm>
            <a:prstGeom prst="rect">
              <a:avLst/>
            </a:prstGeom>
            <a:noFill/>
            <a:ln>
              <a:noFill/>
            </a:ln>
          </p:spPr>
          <p:txBody>
            <a:bodyPr anchorCtr="0" anchor="t" bIns="0" lIns="0" spcFirstLastPara="1" rIns="0" wrap="square" tIns="0">
              <a:spAutoFit/>
            </a:bodyPr>
            <a:lstStyle/>
            <a:p>
              <a:pPr indent="0" lvl="0" marL="0" marR="0" rtl="0" algn="ctr">
                <a:lnSpc>
                  <a:spcPct val="100006"/>
                </a:lnSpc>
                <a:spcBef>
                  <a:spcPts val="0"/>
                </a:spcBef>
                <a:spcAft>
                  <a:spcPts val="0"/>
                </a:spcAft>
                <a:buNone/>
              </a:pPr>
              <a:r>
                <a:rPr b="0" i="0" lang="en" sz="7200" u="none" cap="none" strike="noStrike">
                  <a:solidFill>
                    <a:srgbClr val="0E0D54"/>
                  </a:solidFill>
                  <a:latin typeface="Montserrat Black"/>
                  <a:ea typeface="Montserrat Black"/>
                  <a:cs typeface="Montserrat Black"/>
                  <a:sym typeface="Montserrat Black"/>
                </a:rPr>
                <a:t>Agenda</a:t>
              </a:r>
              <a:endParaRPr sz="700"/>
            </a:p>
          </p:txBody>
        </p:sp>
      </p:grpSp>
      <p:grpSp>
        <p:nvGrpSpPr>
          <p:cNvPr id="177" name="Google Shape;177;p12"/>
          <p:cNvGrpSpPr/>
          <p:nvPr/>
        </p:nvGrpSpPr>
        <p:grpSpPr>
          <a:xfrm>
            <a:off x="4657725" y="-72329"/>
            <a:ext cx="4486187" cy="5215727"/>
            <a:chOff x="0" y="-38100"/>
            <a:chExt cx="2363141" cy="2747433"/>
          </a:xfrm>
        </p:grpSpPr>
        <p:sp>
          <p:nvSpPr>
            <p:cNvPr id="178" name="Google Shape;178;p12"/>
            <p:cNvSpPr/>
            <p:nvPr/>
          </p:nvSpPr>
          <p:spPr>
            <a:xfrm>
              <a:off x="0" y="0"/>
              <a:ext cx="2363141" cy="2709333"/>
            </a:xfrm>
            <a:custGeom>
              <a:rect b="b" l="l" r="r" t="t"/>
              <a:pathLst>
                <a:path extrusionOk="0" h="2709333" w="2363141">
                  <a:moveTo>
                    <a:pt x="0" y="0"/>
                  </a:moveTo>
                  <a:lnTo>
                    <a:pt x="2363141" y="0"/>
                  </a:lnTo>
                  <a:lnTo>
                    <a:pt x="2363141" y="2709333"/>
                  </a:lnTo>
                  <a:lnTo>
                    <a:pt x="0" y="2709333"/>
                  </a:lnTo>
                  <a:close/>
                </a:path>
              </a:pathLst>
            </a:custGeom>
            <a:solidFill>
              <a:srgbClr val="526FFC"/>
            </a:solidFill>
            <a:ln>
              <a:noFill/>
            </a:ln>
          </p:spPr>
        </p:sp>
        <p:sp>
          <p:nvSpPr>
            <p:cNvPr id="179" name="Google Shape;179;p12"/>
            <p:cNvSpPr txBox="1"/>
            <p:nvPr/>
          </p:nvSpPr>
          <p:spPr>
            <a:xfrm>
              <a:off x="0" y="-38100"/>
              <a:ext cx="2363141"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0" name="Google Shape;180;p12"/>
          <p:cNvSpPr txBox="1"/>
          <p:nvPr/>
        </p:nvSpPr>
        <p:spPr>
          <a:xfrm>
            <a:off x="6585194" y="469909"/>
            <a:ext cx="1818300" cy="443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INTRODUCTION</a:t>
            </a:r>
            <a:endParaRPr sz="700"/>
          </a:p>
          <a:p>
            <a:pPr indent="0" lvl="0" marL="0" marR="0" rtl="0" algn="l">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&amp; WELCOME</a:t>
            </a:r>
            <a:endParaRPr sz="700"/>
          </a:p>
        </p:txBody>
      </p:sp>
      <p:sp>
        <p:nvSpPr>
          <p:cNvPr id="181" name="Google Shape;181;p12"/>
          <p:cNvSpPr/>
          <p:nvPr/>
        </p:nvSpPr>
        <p:spPr>
          <a:xfrm rot="-9301565">
            <a:off x="-264240" y="4235239"/>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182" name="Google Shape;182;p12"/>
          <p:cNvSpPr/>
          <p:nvPr/>
        </p:nvSpPr>
        <p:spPr>
          <a:xfrm rot="3875606">
            <a:off x="6995933" y="472869"/>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183" name="Google Shape;183;p12"/>
          <p:cNvSpPr/>
          <p:nvPr/>
        </p:nvSpPr>
        <p:spPr>
          <a:xfrm rot="6414365">
            <a:off x="6513012" y="4953415"/>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3">
              <a:alphaModFix/>
            </a:blip>
            <a:stretch>
              <a:fillRect b="0" l="0" r="0" t="0"/>
            </a:stretch>
          </a:blipFill>
          <a:ln>
            <a:noFill/>
          </a:ln>
        </p:spPr>
      </p:sp>
      <p:sp>
        <p:nvSpPr>
          <p:cNvPr id="184" name="Google Shape;184;p12"/>
          <p:cNvSpPr/>
          <p:nvPr/>
        </p:nvSpPr>
        <p:spPr>
          <a:xfrm rot="-950651">
            <a:off x="-411212" y="101561"/>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3">
              <a:alphaModFix/>
            </a:blip>
            <a:stretch>
              <a:fillRect b="0" l="0" r="0" t="0"/>
            </a:stretch>
          </a:blipFill>
          <a:ln>
            <a:noFill/>
          </a:ln>
        </p:spPr>
      </p:sp>
      <p:sp>
        <p:nvSpPr>
          <p:cNvPr id="185" name="Google Shape;185;p12"/>
          <p:cNvSpPr/>
          <p:nvPr/>
        </p:nvSpPr>
        <p:spPr>
          <a:xfrm>
            <a:off x="3402953" y="686915"/>
            <a:ext cx="930922" cy="964232"/>
          </a:xfrm>
          <a:custGeom>
            <a:rect b="b" l="l" r="r" t="t"/>
            <a:pathLst>
              <a:path extrusionOk="0" h="1928464" w="1861844">
                <a:moveTo>
                  <a:pt x="0" y="0"/>
                </a:moveTo>
                <a:lnTo>
                  <a:pt x="1861844" y="0"/>
                </a:lnTo>
                <a:lnTo>
                  <a:pt x="1861844" y="1928464"/>
                </a:lnTo>
                <a:lnTo>
                  <a:pt x="0" y="1928464"/>
                </a:lnTo>
                <a:lnTo>
                  <a:pt x="0" y="0"/>
                </a:lnTo>
                <a:close/>
              </a:path>
            </a:pathLst>
          </a:custGeom>
          <a:blipFill rotWithShape="1">
            <a:blip r:embed="rId4">
              <a:alphaModFix/>
            </a:blip>
            <a:stretch>
              <a:fillRect b="0" l="0" r="0" t="0"/>
            </a:stretch>
          </a:blipFill>
          <a:ln>
            <a:noFill/>
          </a:ln>
        </p:spPr>
      </p:sp>
      <p:sp>
        <p:nvSpPr>
          <p:cNvPr id="186" name="Google Shape;186;p12"/>
          <p:cNvSpPr/>
          <p:nvPr/>
        </p:nvSpPr>
        <p:spPr>
          <a:xfrm>
            <a:off x="3678268" y="4160169"/>
            <a:ext cx="655607" cy="660176"/>
          </a:xfrm>
          <a:custGeom>
            <a:rect b="b" l="l" r="r" t="t"/>
            <a:pathLst>
              <a:path extrusionOk="0" h="1320352" w="1311215">
                <a:moveTo>
                  <a:pt x="0" y="0"/>
                </a:moveTo>
                <a:lnTo>
                  <a:pt x="1311215" y="0"/>
                </a:lnTo>
                <a:lnTo>
                  <a:pt x="1311215" y="1320353"/>
                </a:lnTo>
                <a:lnTo>
                  <a:pt x="0" y="1320353"/>
                </a:lnTo>
                <a:lnTo>
                  <a:pt x="0" y="0"/>
                </a:lnTo>
                <a:close/>
              </a:path>
            </a:pathLst>
          </a:custGeom>
          <a:blipFill rotWithShape="1">
            <a:blip r:embed="rId5">
              <a:alphaModFix/>
            </a:blip>
            <a:stretch>
              <a:fillRect b="0" l="0" r="-114712" t="-81824"/>
            </a:stretch>
          </a:blipFill>
          <a:ln>
            <a:noFill/>
          </a:ln>
        </p:spPr>
      </p:sp>
      <p:sp>
        <p:nvSpPr>
          <p:cNvPr id="187" name="Google Shape;187;p12"/>
          <p:cNvSpPr txBox="1"/>
          <p:nvPr/>
        </p:nvSpPr>
        <p:spPr>
          <a:xfrm>
            <a:off x="6585194" y="3160588"/>
            <a:ext cx="1818300" cy="443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FUTURE </a:t>
            </a:r>
            <a:endParaRPr b="1" i="0" sz="1200" u="none" cap="none" strike="noStrike">
              <a:solidFill>
                <a:srgbClr val="0E0D54"/>
              </a:solidFill>
              <a:latin typeface="Montserrat Black"/>
              <a:ea typeface="Montserrat Black"/>
              <a:cs typeface="Montserrat Black"/>
              <a:sym typeface="Montserrat Black"/>
            </a:endParaRPr>
          </a:p>
          <a:p>
            <a:pPr indent="0" lvl="0" marL="0" marR="0" rtl="0" algn="l">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STRATEGIES</a:t>
            </a:r>
            <a:endParaRPr sz="700"/>
          </a:p>
        </p:txBody>
      </p:sp>
      <p:sp>
        <p:nvSpPr>
          <p:cNvPr id="188" name="Google Shape;188;p12"/>
          <p:cNvSpPr txBox="1"/>
          <p:nvPr/>
        </p:nvSpPr>
        <p:spPr>
          <a:xfrm>
            <a:off x="5093375" y="2972691"/>
            <a:ext cx="12330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D8F107"/>
                </a:solidFill>
                <a:latin typeface="Montserrat Black"/>
                <a:ea typeface="Montserrat Black"/>
                <a:cs typeface="Montserrat Black"/>
                <a:sym typeface="Montserrat Black"/>
              </a:rPr>
              <a:t>04</a:t>
            </a:r>
            <a:endParaRPr sz="700"/>
          </a:p>
        </p:txBody>
      </p:sp>
      <p:sp>
        <p:nvSpPr>
          <p:cNvPr id="189" name="Google Shape;189;p12"/>
          <p:cNvSpPr txBox="1"/>
          <p:nvPr/>
        </p:nvSpPr>
        <p:spPr>
          <a:xfrm>
            <a:off x="6585194" y="4038260"/>
            <a:ext cx="1818300" cy="443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Q&amp;A AND NETWORKING</a:t>
            </a:r>
            <a:endParaRPr sz="700"/>
          </a:p>
        </p:txBody>
      </p:sp>
      <p:sp>
        <p:nvSpPr>
          <p:cNvPr id="190" name="Google Shape;190;p12"/>
          <p:cNvSpPr txBox="1"/>
          <p:nvPr/>
        </p:nvSpPr>
        <p:spPr>
          <a:xfrm>
            <a:off x="5093375" y="3861301"/>
            <a:ext cx="12330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D8F107"/>
                </a:solidFill>
                <a:latin typeface="Montserrat Black"/>
                <a:ea typeface="Montserrat Black"/>
                <a:cs typeface="Montserrat Black"/>
                <a:sym typeface="Montserrat Black"/>
              </a:rPr>
              <a:t>05</a:t>
            </a:r>
            <a:endParaRPr sz="700"/>
          </a:p>
        </p:txBody>
      </p:sp>
      <p:sp>
        <p:nvSpPr>
          <p:cNvPr id="191" name="Google Shape;191;p12"/>
          <p:cNvSpPr txBox="1"/>
          <p:nvPr/>
        </p:nvSpPr>
        <p:spPr>
          <a:xfrm>
            <a:off x="5093375" y="2084082"/>
            <a:ext cx="12426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D8F107"/>
                </a:solidFill>
                <a:latin typeface="Montserrat Black"/>
                <a:ea typeface="Montserrat Black"/>
                <a:cs typeface="Montserrat Black"/>
                <a:sym typeface="Montserrat Black"/>
              </a:rPr>
              <a:t>03</a:t>
            </a:r>
            <a:endParaRPr sz="700"/>
          </a:p>
        </p:txBody>
      </p:sp>
      <p:sp>
        <p:nvSpPr>
          <p:cNvPr id="192" name="Google Shape;192;p12"/>
          <p:cNvSpPr txBox="1"/>
          <p:nvPr/>
        </p:nvSpPr>
        <p:spPr>
          <a:xfrm>
            <a:off x="6585194" y="2282948"/>
            <a:ext cx="1818300" cy="443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SUCCESS </a:t>
            </a:r>
            <a:endParaRPr b="1" i="0" sz="1200" u="none" cap="none" strike="noStrike">
              <a:solidFill>
                <a:srgbClr val="0E0D54"/>
              </a:solidFill>
              <a:latin typeface="Montserrat Black"/>
              <a:ea typeface="Montserrat Black"/>
              <a:cs typeface="Montserrat Black"/>
              <a:sym typeface="Montserrat Black"/>
            </a:endParaRPr>
          </a:p>
          <a:p>
            <a:pPr indent="0" lvl="0" marL="0" marR="0" rtl="0" algn="l">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STORIES</a:t>
            </a:r>
            <a:endParaRPr sz="700"/>
          </a:p>
        </p:txBody>
      </p:sp>
      <p:sp>
        <p:nvSpPr>
          <p:cNvPr id="193" name="Google Shape;193;p12"/>
          <p:cNvSpPr txBox="1"/>
          <p:nvPr/>
        </p:nvSpPr>
        <p:spPr>
          <a:xfrm>
            <a:off x="5093375" y="1195472"/>
            <a:ext cx="12711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D8F107"/>
                </a:solidFill>
                <a:latin typeface="Montserrat Black"/>
                <a:ea typeface="Montserrat Black"/>
                <a:cs typeface="Montserrat Black"/>
                <a:sym typeface="Montserrat Black"/>
              </a:rPr>
              <a:t>02</a:t>
            </a:r>
            <a:endParaRPr sz="700"/>
          </a:p>
        </p:txBody>
      </p:sp>
      <p:sp>
        <p:nvSpPr>
          <p:cNvPr id="194" name="Google Shape;194;p12"/>
          <p:cNvSpPr txBox="1"/>
          <p:nvPr/>
        </p:nvSpPr>
        <p:spPr>
          <a:xfrm>
            <a:off x="6585199" y="1358525"/>
            <a:ext cx="1662000" cy="4434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REFLECTING ON FIVE YEARS</a:t>
            </a:r>
            <a:endParaRPr sz="700"/>
          </a:p>
        </p:txBody>
      </p:sp>
      <p:sp>
        <p:nvSpPr>
          <p:cNvPr id="195" name="Google Shape;195;p12"/>
          <p:cNvSpPr txBox="1"/>
          <p:nvPr/>
        </p:nvSpPr>
        <p:spPr>
          <a:xfrm>
            <a:off x="5093375" y="306862"/>
            <a:ext cx="11700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D8F107"/>
                </a:solidFill>
                <a:latin typeface="Montserrat Black"/>
                <a:ea typeface="Montserrat Black"/>
                <a:cs typeface="Montserrat Black"/>
                <a:sym typeface="Montserrat Black"/>
              </a:rPr>
              <a:t>01</a:t>
            </a:r>
            <a:endParaRPr sz="700"/>
          </a:p>
        </p:txBody>
      </p:sp>
      <p:sp>
        <p:nvSpPr>
          <p:cNvPr id="196" name="Google Shape;196;p12"/>
          <p:cNvSpPr/>
          <p:nvPr/>
        </p:nvSpPr>
        <p:spPr>
          <a:xfrm rot="2538758">
            <a:off x="8595627" y="2993756"/>
            <a:ext cx="458213" cy="461675"/>
          </a:xfrm>
          <a:custGeom>
            <a:rect b="b" l="l" r="r" t="t"/>
            <a:pathLst>
              <a:path extrusionOk="0" h="923350" w="916425">
                <a:moveTo>
                  <a:pt x="0" y="0"/>
                </a:moveTo>
                <a:lnTo>
                  <a:pt x="916424" y="0"/>
                </a:lnTo>
                <a:lnTo>
                  <a:pt x="916424" y="923350"/>
                </a:lnTo>
                <a:lnTo>
                  <a:pt x="0" y="92335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245F"/>
        </a:solidFill>
      </p:bgPr>
    </p:bg>
    <p:spTree>
      <p:nvGrpSpPr>
        <p:cNvPr id="200" name="Shape 200"/>
        <p:cNvGrpSpPr/>
        <p:nvPr/>
      </p:nvGrpSpPr>
      <p:grpSpPr>
        <a:xfrm>
          <a:off x="0" y="0"/>
          <a:ext cx="0" cy="0"/>
          <a:chOff x="0" y="0"/>
          <a:chExt cx="0" cy="0"/>
        </a:xfrm>
      </p:grpSpPr>
      <p:grpSp>
        <p:nvGrpSpPr>
          <p:cNvPr id="201" name="Google Shape;201;p13"/>
          <p:cNvGrpSpPr/>
          <p:nvPr/>
        </p:nvGrpSpPr>
        <p:grpSpPr>
          <a:xfrm>
            <a:off x="-4239100" y="-72330"/>
            <a:ext cx="4486275" cy="5215830"/>
            <a:chOff x="0" y="-38100"/>
            <a:chExt cx="2363141" cy="2747433"/>
          </a:xfrm>
        </p:grpSpPr>
        <p:sp>
          <p:nvSpPr>
            <p:cNvPr id="202" name="Google Shape;202;p13"/>
            <p:cNvSpPr/>
            <p:nvPr/>
          </p:nvSpPr>
          <p:spPr>
            <a:xfrm>
              <a:off x="0" y="0"/>
              <a:ext cx="2363141" cy="2709333"/>
            </a:xfrm>
            <a:custGeom>
              <a:rect b="b" l="l" r="r" t="t"/>
              <a:pathLst>
                <a:path extrusionOk="0" h="2709333" w="2363141">
                  <a:moveTo>
                    <a:pt x="0" y="0"/>
                  </a:moveTo>
                  <a:lnTo>
                    <a:pt x="2363141" y="0"/>
                  </a:lnTo>
                  <a:lnTo>
                    <a:pt x="2363141" y="2709333"/>
                  </a:lnTo>
                  <a:lnTo>
                    <a:pt x="0" y="2709333"/>
                  </a:lnTo>
                  <a:close/>
                </a:path>
              </a:pathLst>
            </a:custGeom>
            <a:solidFill>
              <a:srgbClr val="526FFC"/>
            </a:solidFill>
            <a:ln>
              <a:noFill/>
            </a:ln>
          </p:spPr>
        </p:sp>
        <p:sp>
          <p:nvSpPr>
            <p:cNvPr id="203" name="Google Shape;203;p13"/>
            <p:cNvSpPr txBox="1"/>
            <p:nvPr/>
          </p:nvSpPr>
          <p:spPr>
            <a:xfrm>
              <a:off x="0" y="-38100"/>
              <a:ext cx="2363141"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4" name="Google Shape;204;p13"/>
          <p:cNvSpPr/>
          <p:nvPr/>
        </p:nvSpPr>
        <p:spPr>
          <a:xfrm>
            <a:off x="514350" y="1119261"/>
            <a:ext cx="1885000" cy="2904979"/>
          </a:xfrm>
          <a:custGeom>
            <a:rect b="b" l="l" r="r" t="t"/>
            <a:pathLst>
              <a:path extrusionOk="0" h="3261762" w="2116511">
                <a:moveTo>
                  <a:pt x="0" y="0"/>
                </a:moveTo>
                <a:lnTo>
                  <a:pt x="2116511" y="0"/>
                </a:lnTo>
                <a:lnTo>
                  <a:pt x="2116511" y="3261762"/>
                </a:lnTo>
                <a:lnTo>
                  <a:pt x="0" y="3261762"/>
                </a:lnTo>
                <a:close/>
              </a:path>
            </a:pathLst>
          </a:custGeom>
          <a:solidFill>
            <a:srgbClr val="FFFFFF"/>
          </a:solidFill>
          <a:ln>
            <a:noFill/>
          </a:ln>
        </p:spPr>
      </p:sp>
      <p:sp>
        <p:nvSpPr>
          <p:cNvPr id="205" name="Google Shape;205;p13"/>
          <p:cNvSpPr/>
          <p:nvPr/>
        </p:nvSpPr>
        <p:spPr>
          <a:xfrm>
            <a:off x="636944" y="503765"/>
            <a:ext cx="452109" cy="1230991"/>
          </a:xfrm>
          <a:custGeom>
            <a:rect b="b" l="l" r="r" t="t"/>
            <a:pathLst>
              <a:path extrusionOk="0" h="2461981" w="904218">
                <a:moveTo>
                  <a:pt x="0" y="0"/>
                </a:moveTo>
                <a:lnTo>
                  <a:pt x="904219" y="0"/>
                </a:lnTo>
                <a:lnTo>
                  <a:pt x="904219" y="2461981"/>
                </a:lnTo>
                <a:lnTo>
                  <a:pt x="0" y="2461981"/>
                </a:lnTo>
                <a:lnTo>
                  <a:pt x="0" y="0"/>
                </a:lnTo>
                <a:close/>
              </a:path>
            </a:pathLst>
          </a:custGeom>
          <a:blipFill rotWithShape="1">
            <a:blip r:embed="rId3">
              <a:alphaModFix/>
            </a:blip>
            <a:stretch>
              <a:fillRect b="0" l="0" r="0" t="0"/>
            </a:stretch>
          </a:blipFill>
          <a:ln>
            <a:noFill/>
          </a:ln>
        </p:spPr>
      </p:sp>
      <p:pic>
        <p:nvPicPr>
          <p:cNvPr id="206" name="Google Shape;206;p13"/>
          <p:cNvPicPr preferRelativeResize="0"/>
          <p:nvPr/>
        </p:nvPicPr>
        <p:blipFill rotWithShape="1">
          <a:blip r:embed="rId4">
            <a:alphaModFix/>
          </a:blip>
          <a:srcRect b="2338" l="18212" r="22179" t="19545"/>
          <a:stretch/>
        </p:blipFill>
        <p:spPr>
          <a:xfrm>
            <a:off x="636944" y="1218317"/>
            <a:ext cx="1647659" cy="2699021"/>
          </a:xfrm>
          <a:prstGeom prst="rect">
            <a:avLst/>
          </a:prstGeom>
          <a:noFill/>
          <a:ln>
            <a:noFill/>
          </a:ln>
        </p:spPr>
      </p:pic>
      <p:sp>
        <p:nvSpPr>
          <p:cNvPr id="207" name="Google Shape;207;p13"/>
          <p:cNvSpPr txBox="1"/>
          <p:nvPr/>
        </p:nvSpPr>
        <p:spPr>
          <a:xfrm>
            <a:off x="2877000" y="2339875"/>
            <a:ext cx="6039900" cy="66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300" u="none" cap="none" strike="noStrike">
                <a:solidFill>
                  <a:srgbClr val="D8F107"/>
                </a:solidFill>
                <a:latin typeface="Montserrat Black"/>
                <a:ea typeface="Montserrat Black"/>
                <a:cs typeface="Montserrat Black"/>
                <a:sym typeface="Montserrat Black"/>
              </a:rPr>
              <a:t> to Our</a:t>
            </a:r>
            <a:r>
              <a:rPr lang="en" sz="4300">
                <a:solidFill>
                  <a:srgbClr val="D8F107"/>
                </a:solidFill>
                <a:latin typeface="Montserrat Black"/>
                <a:ea typeface="Montserrat Black"/>
                <a:cs typeface="Montserrat Black"/>
                <a:sym typeface="Montserrat Black"/>
              </a:rPr>
              <a:t> </a:t>
            </a:r>
            <a:r>
              <a:rPr b="0" i="0" lang="en" sz="4300" u="none" cap="none" strike="noStrike">
                <a:solidFill>
                  <a:srgbClr val="D8F107"/>
                </a:solidFill>
                <a:latin typeface="Montserrat Black"/>
                <a:ea typeface="Montserrat Black"/>
                <a:cs typeface="Montserrat Black"/>
                <a:sym typeface="Montserrat Black"/>
              </a:rPr>
              <a:t>Celebration!</a:t>
            </a:r>
            <a:endParaRPr sz="700"/>
          </a:p>
        </p:txBody>
      </p:sp>
      <p:sp>
        <p:nvSpPr>
          <p:cNvPr id="208" name="Google Shape;208;p13"/>
          <p:cNvSpPr txBox="1"/>
          <p:nvPr/>
        </p:nvSpPr>
        <p:spPr>
          <a:xfrm>
            <a:off x="2952273" y="1432600"/>
            <a:ext cx="4376100" cy="1031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700" u="none" cap="none" strike="noStrike">
                <a:solidFill>
                  <a:srgbClr val="F9859E"/>
                </a:solidFill>
                <a:latin typeface="Petit Formal Script"/>
                <a:ea typeface="Petit Formal Script"/>
                <a:cs typeface="Petit Formal Script"/>
                <a:sym typeface="Petit Formal Script"/>
              </a:rPr>
              <a:t>Welcome</a:t>
            </a:r>
            <a:endParaRPr sz="700"/>
          </a:p>
        </p:txBody>
      </p:sp>
      <p:sp>
        <p:nvSpPr>
          <p:cNvPr id="209" name="Google Shape;209;p13"/>
          <p:cNvSpPr txBox="1"/>
          <p:nvPr/>
        </p:nvSpPr>
        <p:spPr>
          <a:xfrm>
            <a:off x="3020151" y="3317232"/>
            <a:ext cx="5239500" cy="50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Today, we gather to commemorate five incredible years of social media impact. Join us as we reminisce on the journey, celebrate achievements, and chart a course for the future. Thank you for being a part of this remarkable milestone.</a:t>
            </a:r>
            <a:endParaRPr sz="700"/>
          </a:p>
        </p:txBody>
      </p:sp>
      <p:sp>
        <p:nvSpPr>
          <p:cNvPr id="210" name="Google Shape;210;p13"/>
          <p:cNvSpPr/>
          <p:nvPr/>
        </p:nvSpPr>
        <p:spPr>
          <a:xfrm rot="-950651">
            <a:off x="-563612" y="-445986"/>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5">
              <a:alphaModFix/>
            </a:blip>
            <a:stretch>
              <a:fillRect b="0" l="0" r="0" t="0"/>
            </a:stretch>
          </a:blipFill>
          <a:ln>
            <a:noFill/>
          </a:ln>
        </p:spPr>
      </p:sp>
      <p:sp>
        <p:nvSpPr>
          <p:cNvPr id="211" name="Google Shape;211;p13"/>
          <p:cNvSpPr/>
          <p:nvPr/>
        </p:nvSpPr>
        <p:spPr>
          <a:xfrm rot="8271614">
            <a:off x="6705147" y="-475093"/>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5">
              <a:alphaModFix/>
            </a:blip>
            <a:stretch>
              <a:fillRect b="0" l="0" r="0" t="0"/>
            </a:stretch>
          </a:blipFill>
          <a:ln>
            <a:noFill/>
          </a:ln>
        </p:spPr>
      </p:sp>
      <p:sp>
        <p:nvSpPr>
          <p:cNvPr id="212" name="Google Shape;212;p13"/>
          <p:cNvSpPr/>
          <p:nvPr/>
        </p:nvSpPr>
        <p:spPr>
          <a:xfrm rot="-10306893">
            <a:off x="455802" y="4887361"/>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5">
              <a:alphaModFix/>
            </a:blip>
            <a:stretch>
              <a:fillRect b="0" l="0" r="0" t="0"/>
            </a:stretch>
          </a:blipFill>
          <a:ln>
            <a:noFill/>
          </a:ln>
        </p:spPr>
      </p:sp>
      <p:sp>
        <p:nvSpPr>
          <p:cNvPr id="213" name="Google Shape;213;p13"/>
          <p:cNvSpPr/>
          <p:nvPr/>
        </p:nvSpPr>
        <p:spPr>
          <a:xfrm rot="2538758">
            <a:off x="7063735" y="1298307"/>
            <a:ext cx="458212"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6">
              <a:alphaModFix/>
            </a:blip>
            <a:stretch>
              <a:fillRect b="0" l="0" r="0" t="0"/>
            </a:stretch>
          </a:blipFill>
          <a:ln>
            <a:noFill/>
          </a:ln>
        </p:spPr>
      </p:sp>
      <p:sp>
        <p:nvSpPr>
          <p:cNvPr id="214" name="Google Shape;214;p13"/>
          <p:cNvSpPr/>
          <p:nvPr/>
        </p:nvSpPr>
        <p:spPr>
          <a:xfrm>
            <a:off x="8521464" y="3003121"/>
            <a:ext cx="1039153" cy="1747811"/>
          </a:xfrm>
          <a:custGeom>
            <a:rect b="b" l="l" r="r" t="t"/>
            <a:pathLst>
              <a:path extrusionOk="0" h="3495622" w="2078306">
                <a:moveTo>
                  <a:pt x="0" y="0"/>
                </a:moveTo>
                <a:lnTo>
                  <a:pt x="2078307" y="0"/>
                </a:lnTo>
                <a:lnTo>
                  <a:pt x="2078307" y="3495622"/>
                </a:lnTo>
                <a:lnTo>
                  <a:pt x="0" y="3495622"/>
                </a:lnTo>
                <a:lnTo>
                  <a:pt x="0" y="0"/>
                </a:lnTo>
                <a:close/>
              </a:path>
            </a:pathLst>
          </a:custGeom>
          <a:blipFill rotWithShape="1">
            <a:blip r:embed="rId7">
              <a:alphaModFix/>
            </a:blip>
            <a:stretch>
              <a:fillRect b="0" l="0" r="0" t="0"/>
            </a:stretch>
          </a:blipFill>
          <a:ln>
            <a:noFill/>
          </a:ln>
        </p:spPr>
      </p:sp>
      <p:sp>
        <p:nvSpPr>
          <p:cNvPr id="215" name="Google Shape;215;p13"/>
          <p:cNvSpPr/>
          <p:nvPr/>
        </p:nvSpPr>
        <p:spPr>
          <a:xfrm>
            <a:off x="8098280" y="4753081"/>
            <a:ext cx="1039153" cy="1747811"/>
          </a:xfrm>
          <a:custGeom>
            <a:rect b="b" l="l" r="r" t="t"/>
            <a:pathLst>
              <a:path extrusionOk="0" h="3495622" w="2078306">
                <a:moveTo>
                  <a:pt x="0" y="0"/>
                </a:moveTo>
                <a:lnTo>
                  <a:pt x="2078306" y="0"/>
                </a:lnTo>
                <a:lnTo>
                  <a:pt x="2078306" y="3495622"/>
                </a:lnTo>
                <a:lnTo>
                  <a:pt x="0" y="3495622"/>
                </a:lnTo>
                <a:lnTo>
                  <a:pt x="0" y="0"/>
                </a:lnTo>
                <a:close/>
              </a:path>
            </a:pathLst>
          </a:custGeom>
          <a:blipFill rotWithShape="1">
            <a:blip r:embed="rId7">
              <a:alphaModFix/>
            </a:blip>
            <a:stretch>
              <a:fillRect b="0" l="0" r="0" t="0"/>
            </a:stretch>
          </a:blipFill>
          <a:ln>
            <a:noFill/>
          </a:ln>
        </p:spPr>
      </p:sp>
      <p:sp>
        <p:nvSpPr>
          <p:cNvPr id="216" name="Google Shape;216;p13"/>
          <p:cNvSpPr/>
          <p:nvPr/>
        </p:nvSpPr>
        <p:spPr>
          <a:xfrm>
            <a:off x="2211683" y="265215"/>
            <a:ext cx="898216" cy="803495"/>
          </a:xfrm>
          <a:custGeom>
            <a:rect b="b" l="l" r="r" t="t"/>
            <a:pathLst>
              <a:path extrusionOk="0" h="1606990" w="1796432">
                <a:moveTo>
                  <a:pt x="0" y="0"/>
                </a:moveTo>
                <a:lnTo>
                  <a:pt x="1796433" y="0"/>
                </a:lnTo>
                <a:lnTo>
                  <a:pt x="1796433" y="1606990"/>
                </a:lnTo>
                <a:lnTo>
                  <a:pt x="0" y="160699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859E"/>
        </a:solidFill>
      </p:bgPr>
    </p:bg>
    <p:spTree>
      <p:nvGrpSpPr>
        <p:cNvPr id="220" name="Shape 220"/>
        <p:cNvGrpSpPr/>
        <p:nvPr/>
      </p:nvGrpSpPr>
      <p:grpSpPr>
        <a:xfrm>
          <a:off x="0" y="0"/>
          <a:ext cx="0" cy="0"/>
          <a:chOff x="0" y="0"/>
          <a:chExt cx="0" cy="0"/>
        </a:xfrm>
      </p:grpSpPr>
      <p:grpSp>
        <p:nvGrpSpPr>
          <p:cNvPr id="221" name="Google Shape;221;p14"/>
          <p:cNvGrpSpPr/>
          <p:nvPr/>
        </p:nvGrpSpPr>
        <p:grpSpPr>
          <a:xfrm>
            <a:off x="8139135" y="-72325"/>
            <a:ext cx="1004808" cy="5215727"/>
            <a:chOff x="0" y="-38100"/>
            <a:chExt cx="2363141" cy="2747433"/>
          </a:xfrm>
        </p:grpSpPr>
        <p:sp>
          <p:nvSpPr>
            <p:cNvPr id="222" name="Google Shape;222;p14"/>
            <p:cNvSpPr/>
            <p:nvPr/>
          </p:nvSpPr>
          <p:spPr>
            <a:xfrm>
              <a:off x="0" y="0"/>
              <a:ext cx="2363141" cy="2709333"/>
            </a:xfrm>
            <a:custGeom>
              <a:rect b="b" l="l" r="r" t="t"/>
              <a:pathLst>
                <a:path extrusionOk="0" h="2709333" w="2363141">
                  <a:moveTo>
                    <a:pt x="0" y="0"/>
                  </a:moveTo>
                  <a:lnTo>
                    <a:pt x="2363141" y="0"/>
                  </a:lnTo>
                  <a:lnTo>
                    <a:pt x="2363141" y="2709333"/>
                  </a:lnTo>
                  <a:lnTo>
                    <a:pt x="0" y="2709333"/>
                  </a:lnTo>
                  <a:close/>
                </a:path>
              </a:pathLst>
            </a:custGeom>
            <a:solidFill>
              <a:srgbClr val="0E0D54"/>
            </a:solidFill>
            <a:ln>
              <a:noFill/>
            </a:ln>
          </p:spPr>
        </p:sp>
        <p:sp>
          <p:nvSpPr>
            <p:cNvPr id="223" name="Google Shape;223;p14"/>
            <p:cNvSpPr txBox="1"/>
            <p:nvPr/>
          </p:nvSpPr>
          <p:spPr>
            <a:xfrm>
              <a:off x="0" y="-38100"/>
              <a:ext cx="2363141"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4" name="Google Shape;224;p14"/>
          <p:cNvGrpSpPr/>
          <p:nvPr/>
        </p:nvGrpSpPr>
        <p:grpSpPr>
          <a:xfrm>
            <a:off x="6853238" y="2571750"/>
            <a:ext cx="2571750" cy="2571750"/>
            <a:chOff x="0" y="0"/>
            <a:chExt cx="812800" cy="812800"/>
          </a:xfrm>
        </p:grpSpPr>
        <p:sp>
          <p:nvSpPr>
            <p:cNvPr id="225" name="Google Shape;22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6" name="Google Shape;226;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7" name="Google Shape;227;p14"/>
          <p:cNvSpPr/>
          <p:nvPr/>
        </p:nvSpPr>
        <p:spPr>
          <a:xfrm>
            <a:off x="7038253" y="2722090"/>
            <a:ext cx="2201700" cy="2201700"/>
          </a:xfrm>
          <a:prstGeom prst="ellipse">
            <a:avLst/>
          </a:prstGeom>
          <a:noFill/>
          <a:ln cap="flat" cmpd="sng" w="381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228" name="Google Shape;228;p14"/>
          <p:cNvGrpSpPr/>
          <p:nvPr/>
        </p:nvGrpSpPr>
        <p:grpSpPr>
          <a:xfrm>
            <a:off x="4177" y="-72325"/>
            <a:ext cx="945729" cy="5215727"/>
            <a:chOff x="0" y="-38100"/>
            <a:chExt cx="2363141" cy="2747433"/>
          </a:xfrm>
        </p:grpSpPr>
        <p:sp>
          <p:nvSpPr>
            <p:cNvPr id="229" name="Google Shape;229;p14"/>
            <p:cNvSpPr/>
            <p:nvPr/>
          </p:nvSpPr>
          <p:spPr>
            <a:xfrm>
              <a:off x="0" y="0"/>
              <a:ext cx="2363141" cy="2709333"/>
            </a:xfrm>
            <a:custGeom>
              <a:rect b="b" l="l" r="r" t="t"/>
              <a:pathLst>
                <a:path extrusionOk="0" h="2709333" w="2363141">
                  <a:moveTo>
                    <a:pt x="0" y="0"/>
                  </a:moveTo>
                  <a:lnTo>
                    <a:pt x="2363141" y="0"/>
                  </a:lnTo>
                  <a:lnTo>
                    <a:pt x="2363141" y="2709333"/>
                  </a:lnTo>
                  <a:lnTo>
                    <a:pt x="0" y="2709333"/>
                  </a:lnTo>
                  <a:close/>
                </a:path>
              </a:pathLst>
            </a:custGeom>
            <a:solidFill>
              <a:srgbClr val="0E0D54"/>
            </a:solidFill>
            <a:ln>
              <a:noFill/>
            </a:ln>
          </p:spPr>
        </p:sp>
        <p:sp>
          <p:nvSpPr>
            <p:cNvPr id="230" name="Google Shape;230;p14"/>
            <p:cNvSpPr txBox="1"/>
            <p:nvPr/>
          </p:nvSpPr>
          <p:spPr>
            <a:xfrm>
              <a:off x="0" y="-38100"/>
              <a:ext cx="2363141"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1" name="Google Shape;231;p14"/>
          <p:cNvGrpSpPr/>
          <p:nvPr/>
        </p:nvGrpSpPr>
        <p:grpSpPr>
          <a:xfrm>
            <a:off x="-280987" y="2571750"/>
            <a:ext cx="2571780" cy="2571780"/>
            <a:chOff x="0" y="0"/>
            <a:chExt cx="812800" cy="812800"/>
          </a:xfrm>
        </p:grpSpPr>
        <p:sp>
          <p:nvSpPr>
            <p:cNvPr id="232" name="Google Shape;23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3" name="Google Shape;233;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4" name="Google Shape;234;p14"/>
          <p:cNvSpPr/>
          <p:nvPr/>
        </p:nvSpPr>
        <p:spPr>
          <a:xfrm>
            <a:off x="-95947" y="2756790"/>
            <a:ext cx="2201700" cy="2201700"/>
          </a:xfrm>
          <a:prstGeom prst="ellipse">
            <a:avLst/>
          </a:prstGeom>
          <a:noFill/>
          <a:ln cap="flat" cmpd="sng" w="381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35" name="Google Shape;235;p14"/>
          <p:cNvPicPr preferRelativeResize="0"/>
          <p:nvPr/>
        </p:nvPicPr>
        <p:blipFill rotWithShape="1">
          <a:blip r:embed="rId3">
            <a:alphaModFix/>
          </a:blip>
          <a:srcRect b="1818" l="0" r="75922" t="52494"/>
          <a:stretch/>
        </p:blipFill>
        <p:spPr>
          <a:xfrm>
            <a:off x="-95947" y="2792226"/>
            <a:ext cx="2201700" cy="2267988"/>
          </a:xfrm>
          <a:prstGeom prst="rect">
            <a:avLst/>
          </a:prstGeom>
          <a:noFill/>
          <a:ln>
            <a:noFill/>
          </a:ln>
        </p:spPr>
      </p:pic>
      <p:grpSp>
        <p:nvGrpSpPr>
          <p:cNvPr id="236" name="Google Shape;236;p14"/>
          <p:cNvGrpSpPr/>
          <p:nvPr/>
        </p:nvGrpSpPr>
        <p:grpSpPr>
          <a:xfrm>
            <a:off x="6853238" y="0"/>
            <a:ext cx="2571780" cy="2571780"/>
            <a:chOff x="0" y="0"/>
            <a:chExt cx="812800" cy="812800"/>
          </a:xfrm>
        </p:grpSpPr>
        <p:sp>
          <p:nvSpPr>
            <p:cNvPr id="237" name="Google Shape;23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F10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8" name="Google Shape;238;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9" name="Google Shape;239;p14"/>
          <p:cNvSpPr/>
          <p:nvPr/>
        </p:nvSpPr>
        <p:spPr>
          <a:xfrm>
            <a:off x="7038278" y="185040"/>
            <a:ext cx="2201700" cy="2201700"/>
          </a:xfrm>
          <a:prstGeom prst="ellipse">
            <a:avLst/>
          </a:prstGeom>
          <a:noFill/>
          <a:ln cap="flat" cmpd="sng" w="381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40" name="Google Shape;240;p14"/>
          <p:cNvPicPr preferRelativeResize="0"/>
          <p:nvPr/>
        </p:nvPicPr>
        <p:blipFill rotWithShape="1">
          <a:blip r:embed="rId4">
            <a:alphaModFix/>
          </a:blip>
          <a:srcRect b="52879" l="75196" r="0" t="0"/>
          <a:stretch/>
        </p:blipFill>
        <p:spPr>
          <a:xfrm>
            <a:off x="7009440" y="92185"/>
            <a:ext cx="2286348" cy="2358169"/>
          </a:xfrm>
          <a:prstGeom prst="rect">
            <a:avLst/>
          </a:prstGeom>
          <a:noFill/>
          <a:ln>
            <a:noFill/>
          </a:ln>
        </p:spPr>
      </p:pic>
      <p:grpSp>
        <p:nvGrpSpPr>
          <p:cNvPr id="241" name="Google Shape;241;p14"/>
          <p:cNvGrpSpPr/>
          <p:nvPr/>
        </p:nvGrpSpPr>
        <p:grpSpPr>
          <a:xfrm>
            <a:off x="-280987" y="0"/>
            <a:ext cx="2571750" cy="2571750"/>
            <a:chOff x="0" y="0"/>
            <a:chExt cx="812800" cy="812800"/>
          </a:xfrm>
        </p:grpSpPr>
        <p:sp>
          <p:nvSpPr>
            <p:cNvPr id="242" name="Google Shape;24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3" name="Google Shape;243;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4" name="Google Shape;244;p14"/>
          <p:cNvSpPr/>
          <p:nvPr/>
        </p:nvSpPr>
        <p:spPr>
          <a:xfrm>
            <a:off x="-119902" y="151746"/>
            <a:ext cx="2268000" cy="2268000"/>
          </a:xfrm>
          <a:prstGeom prst="ellipse">
            <a:avLst/>
          </a:prstGeom>
          <a:noFill/>
          <a:ln cap="flat" cmpd="sng" w="38100">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5" name="Google Shape;245;p14"/>
          <p:cNvSpPr/>
          <p:nvPr/>
        </p:nvSpPr>
        <p:spPr>
          <a:xfrm>
            <a:off x="-138300" y="128075"/>
            <a:ext cx="2286300" cy="2286300"/>
          </a:xfrm>
          <a:prstGeom prst="ellipse">
            <a:avLst/>
          </a:prstGeom>
          <a:noFill/>
          <a:ln cap="flat" cmpd="sng" w="381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46" name="Google Shape;246;p14"/>
          <p:cNvPicPr preferRelativeResize="0"/>
          <p:nvPr/>
        </p:nvPicPr>
        <p:blipFill rotWithShape="1">
          <a:blip r:embed="rId5">
            <a:alphaModFix/>
          </a:blip>
          <a:srcRect b="51561" l="0" r="75260" t="1692"/>
          <a:stretch/>
        </p:blipFill>
        <p:spPr>
          <a:xfrm>
            <a:off x="-156760" y="110490"/>
            <a:ext cx="2386652" cy="2448201"/>
          </a:xfrm>
          <a:prstGeom prst="rect">
            <a:avLst/>
          </a:prstGeom>
          <a:noFill/>
          <a:ln>
            <a:noFill/>
          </a:ln>
        </p:spPr>
      </p:pic>
      <p:grpSp>
        <p:nvGrpSpPr>
          <p:cNvPr id="247" name="Google Shape;247;p14"/>
          <p:cNvGrpSpPr/>
          <p:nvPr/>
        </p:nvGrpSpPr>
        <p:grpSpPr>
          <a:xfrm>
            <a:off x="6423668" y="4534203"/>
            <a:ext cx="1543050" cy="446961"/>
            <a:chOff x="0" y="-17686"/>
            <a:chExt cx="812800" cy="235436"/>
          </a:xfrm>
        </p:grpSpPr>
        <p:sp>
          <p:nvSpPr>
            <p:cNvPr id="248" name="Google Shape;248;p14"/>
            <p:cNvSpPr/>
            <p:nvPr/>
          </p:nvSpPr>
          <p:spPr>
            <a:xfrm>
              <a:off x="0" y="0"/>
              <a:ext cx="812800" cy="217750"/>
            </a:xfrm>
            <a:custGeom>
              <a:rect b="b" l="l" r="r" t="t"/>
              <a:pathLst>
                <a:path extrusionOk="0" h="217750" w="812800">
                  <a:moveTo>
                    <a:pt x="406400" y="0"/>
                  </a:moveTo>
                  <a:cubicBezTo>
                    <a:pt x="181951" y="0"/>
                    <a:pt x="0" y="48745"/>
                    <a:pt x="0" y="108875"/>
                  </a:cubicBezTo>
                  <a:cubicBezTo>
                    <a:pt x="0" y="169005"/>
                    <a:pt x="181951" y="217750"/>
                    <a:pt x="406400" y="217750"/>
                  </a:cubicBezTo>
                  <a:cubicBezTo>
                    <a:pt x="630849" y="217750"/>
                    <a:pt x="812800" y="169005"/>
                    <a:pt x="812800" y="108875"/>
                  </a:cubicBezTo>
                  <a:cubicBezTo>
                    <a:pt x="812800" y="48745"/>
                    <a:pt x="630849" y="0"/>
                    <a:pt x="406400" y="0"/>
                  </a:cubicBezTo>
                  <a:close/>
                </a:path>
              </a:pathLst>
            </a:custGeom>
            <a:solidFill>
              <a:srgbClr val="0E0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9" name="Google Shape;249;p14"/>
            <p:cNvSpPr txBox="1"/>
            <p:nvPr/>
          </p:nvSpPr>
          <p:spPr>
            <a:xfrm>
              <a:off x="76200" y="-17686"/>
              <a:ext cx="660400" cy="215022"/>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0" name="Google Shape;250;p14"/>
          <p:cNvGrpSpPr/>
          <p:nvPr/>
        </p:nvGrpSpPr>
        <p:grpSpPr>
          <a:xfrm>
            <a:off x="6423668" y="1974722"/>
            <a:ext cx="1543050" cy="446961"/>
            <a:chOff x="0" y="-17686"/>
            <a:chExt cx="812800" cy="235436"/>
          </a:xfrm>
        </p:grpSpPr>
        <p:sp>
          <p:nvSpPr>
            <p:cNvPr id="251" name="Google Shape;251;p14"/>
            <p:cNvSpPr/>
            <p:nvPr/>
          </p:nvSpPr>
          <p:spPr>
            <a:xfrm>
              <a:off x="0" y="0"/>
              <a:ext cx="812800" cy="217750"/>
            </a:xfrm>
            <a:custGeom>
              <a:rect b="b" l="l" r="r" t="t"/>
              <a:pathLst>
                <a:path extrusionOk="0" h="217750" w="812800">
                  <a:moveTo>
                    <a:pt x="406400" y="0"/>
                  </a:moveTo>
                  <a:cubicBezTo>
                    <a:pt x="181951" y="0"/>
                    <a:pt x="0" y="48745"/>
                    <a:pt x="0" y="108875"/>
                  </a:cubicBezTo>
                  <a:cubicBezTo>
                    <a:pt x="0" y="169005"/>
                    <a:pt x="181951" y="217750"/>
                    <a:pt x="406400" y="217750"/>
                  </a:cubicBezTo>
                  <a:cubicBezTo>
                    <a:pt x="630849" y="217750"/>
                    <a:pt x="812800" y="169005"/>
                    <a:pt x="812800" y="108875"/>
                  </a:cubicBezTo>
                  <a:cubicBezTo>
                    <a:pt x="812800" y="48745"/>
                    <a:pt x="630849" y="0"/>
                    <a:pt x="406400" y="0"/>
                  </a:cubicBezTo>
                  <a:close/>
                </a:path>
              </a:pathLst>
            </a:custGeom>
            <a:solidFill>
              <a:srgbClr val="0E0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2" name="Google Shape;252;p14"/>
            <p:cNvSpPr txBox="1"/>
            <p:nvPr/>
          </p:nvSpPr>
          <p:spPr>
            <a:xfrm>
              <a:off x="76200" y="-17686"/>
              <a:ext cx="660400" cy="215022"/>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3" name="Google Shape;253;p14"/>
          <p:cNvGrpSpPr/>
          <p:nvPr/>
        </p:nvGrpSpPr>
        <p:grpSpPr>
          <a:xfrm>
            <a:off x="949991" y="2040025"/>
            <a:ext cx="1543050" cy="454153"/>
            <a:chOff x="0" y="-70357"/>
            <a:chExt cx="4114800" cy="1211073"/>
          </a:xfrm>
        </p:grpSpPr>
        <p:grpSp>
          <p:nvGrpSpPr>
            <p:cNvPr id="254" name="Google Shape;254;p14"/>
            <p:cNvGrpSpPr/>
            <p:nvPr/>
          </p:nvGrpSpPr>
          <p:grpSpPr>
            <a:xfrm>
              <a:off x="0" y="-70357"/>
              <a:ext cx="4114800" cy="1191895"/>
              <a:chOff x="0" y="-17686"/>
              <a:chExt cx="812800" cy="235436"/>
            </a:xfrm>
          </p:grpSpPr>
          <p:sp>
            <p:nvSpPr>
              <p:cNvPr id="255" name="Google Shape;255;p14"/>
              <p:cNvSpPr/>
              <p:nvPr/>
            </p:nvSpPr>
            <p:spPr>
              <a:xfrm>
                <a:off x="0" y="0"/>
                <a:ext cx="812800" cy="217750"/>
              </a:xfrm>
              <a:custGeom>
                <a:rect b="b" l="l" r="r" t="t"/>
                <a:pathLst>
                  <a:path extrusionOk="0" h="217750" w="812800">
                    <a:moveTo>
                      <a:pt x="406400" y="0"/>
                    </a:moveTo>
                    <a:cubicBezTo>
                      <a:pt x="181951" y="0"/>
                      <a:pt x="0" y="48745"/>
                      <a:pt x="0" y="108875"/>
                    </a:cubicBezTo>
                    <a:cubicBezTo>
                      <a:pt x="0" y="169005"/>
                      <a:pt x="181951" y="217750"/>
                      <a:pt x="406400" y="217750"/>
                    </a:cubicBezTo>
                    <a:cubicBezTo>
                      <a:pt x="630849" y="217750"/>
                      <a:pt x="812800" y="169005"/>
                      <a:pt x="812800" y="108875"/>
                    </a:cubicBezTo>
                    <a:cubicBezTo>
                      <a:pt x="812800" y="48745"/>
                      <a:pt x="630849" y="0"/>
                      <a:pt x="406400" y="0"/>
                    </a:cubicBezTo>
                    <a:close/>
                  </a:path>
                </a:pathLst>
              </a:custGeom>
              <a:solidFill>
                <a:srgbClr val="0E0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6" name="Google Shape;256;p14"/>
              <p:cNvSpPr txBox="1"/>
              <p:nvPr/>
            </p:nvSpPr>
            <p:spPr>
              <a:xfrm>
                <a:off x="76200" y="-17686"/>
                <a:ext cx="660400" cy="215022"/>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7" name="Google Shape;257;p14"/>
            <p:cNvSpPr/>
            <p:nvPr/>
          </p:nvSpPr>
          <p:spPr>
            <a:xfrm>
              <a:off x="59330" y="0"/>
              <a:ext cx="3996140" cy="1140716"/>
            </a:xfrm>
            <a:custGeom>
              <a:rect b="b" l="l" r="r" t="t"/>
              <a:pathLst>
                <a:path extrusionOk="0" h="1140716" w="3996140">
                  <a:moveTo>
                    <a:pt x="0" y="0"/>
                  </a:moveTo>
                  <a:lnTo>
                    <a:pt x="3996140" y="0"/>
                  </a:lnTo>
                  <a:lnTo>
                    <a:pt x="3996140" y="1140716"/>
                  </a:lnTo>
                  <a:lnTo>
                    <a:pt x="0" y="1140716"/>
                  </a:lnTo>
                  <a:lnTo>
                    <a:pt x="0" y="0"/>
                  </a:lnTo>
                  <a:close/>
                </a:path>
              </a:pathLst>
            </a:custGeom>
            <a:blipFill rotWithShape="1">
              <a:blip r:embed="rId6">
                <a:alphaModFix/>
              </a:blip>
              <a:stretch>
                <a:fillRect b="0" l="0" r="0" t="0"/>
              </a:stretch>
            </a:blipFill>
            <a:ln>
              <a:noFill/>
            </a:ln>
          </p:spPr>
        </p:sp>
        <p:sp>
          <p:nvSpPr>
            <p:cNvPr id="258" name="Google Shape;258;p14"/>
            <p:cNvSpPr txBox="1"/>
            <p:nvPr/>
          </p:nvSpPr>
          <p:spPr>
            <a:xfrm>
              <a:off x="1130910" y="282367"/>
              <a:ext cx="1852980" cy="537883"/>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526FFC"/>
                  </a:solidFill>
                  <a:latin typeface="Montserrat Black"/>
                  <a:ea typeface="Montserrat Black"/>
                  <a:cs typeface="Montserrat Black"/>
                  <a:sym typeface="Montserrat Black"/>
                </a:rPr>
                <a:t>NAME</a:t>
              </a:r>
              <a:endParaRPr sz="700"/>
            </a:p>
          </p:txBody>
        </p:sp>
      </p:grpSp>
      <p:grpSp>
        <p:nvGrpSpPr>
          <p:cNvPr id="259" name="Google Shape;259;p14"/>
          <p:cNvGrpSpPr/>
          <p:nvPr/>
        </p:nvGrpSpPr>
        <p:grpSpPr>
          <a:xfrm>
            <a:off x="1137293" y="4541395"/>
            <a:ext cx="1543050" cy="454153"/>
            <a:chOff x="0" y="-70357"/>
            <a:chExt cx="4114800" cy="1211073"/>
          </a:xfrm>
        </p:grpSpPr>
        <p:grpSp>
          <p:nvGrpSpPr>
            <p:cNvPr id="260" name="Google Shape;260;p14"/>
            <p:cNvGrpSpPr/>
            <p:nvPr/>
          </p:nvGrpSpPr>
          <p:grpSpPr>
            <a:xfrm>
              <a:off x="0" y="-70357"/>
              <a:ext cx="4114800" cy="1191895"/>
              <a:chOff x="0" y="-17686"/>
              <a:chExt cx="812800" cy="235436"/>
            </a:xfrm>
          </p:grpSpPr>
          <p:sp>
            <p:nvSpPr>
              <p:cNvPr id="261" name="Google Shape;261;p14"/>
              <p:cNvSpPr/>
              <p:nvPr/>
            </p:nvSpPr>
            <p:spPr>
              <a:xfrm>
                <a:off x="0" y="0"/>
                <a:ext cx="812800" cy="217750"/>
              </a:xfrm>
              <a:custGeom>
                <a:rect b="b" l="l" r="r" t="t"/>
                <a:pathLst>
                  <a:path extrusionOk="0" h="217750" w="812800">
                    <a:moveTo>
                      <a:pt x="406400" y="0"/>
                    </a:moveTo>
                    <a:cubicBezTo>
                      <a:pt x="181951" y="0"/>
                      <a:pt x="0" y="48745"/>
                      <a:pt x="0" y="108875"/>
                    </a:cubicBezTo>
                    <a:cubicBezTo>
                      <a:pt x="0" y="169005"/>
                      <a:pt x="181951" y="217750"/>
                      <a:pt x="406400" y="217750"/>
                    </a:cubicBezTo>
                    <a:cubicBezTo>
                      <a:pt x="630849" y="217750"/>
                      <a:pt x="812800" y="169005"/>
                      <a:pt x="812800" y="108875"/>
                    </a:cubicBezTo>
                    <a:cubicBezTo>
                      <a:pt x="812800" y="48745"/>
                      <a:pt x="630849" y="0"/>
                      <a:pt x="406400" y="0"/>
                    </a:cubicBezTo>
                    <a:close/>
                  </a:path>
                </a:pathLst>
              </a:custGeom>
              <a:solidFill>
                <a:srgbClr val="0E0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2" name="Google Shape;262;p14"/>
              <p:cNvSpPr txBox="1"/>
              <p:nvPr/>
            </p:nvSpPr>
            <p:spPr>
              <a:xfrm>
                <a:off x="76200" y="-17686"/>
                <a:ext cx="660400" cy="215022"/>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3" name="Google Shape;263;p14"/>
            <p:cNvSpPr/>
            <p:nvPr/>
          </p:nvSpPr>
          <p:spPr>
            <a:xfrm>
              <a:off x="59330" y="0"/>
              <a:ext cx="3996140" cy="1140716"/>
            </a:xfrm>
            <a:custGeom>
              <a:rect b="b" l="l" r="r" t="t"/>
              <a:pathLst>
                <a:path extrusionOk="0" h="1140716" w="3996140">
                  <a:moveTo>
                    <a:pt x="0" y="0"/>
                  </a:moveTo>
                  <a:lnTo>
                    <a:pt x="3996140" y="0"/>
                  </a:lnTo>
                  <a:lnTo>
                    <a:pt x="3996140" y="1140716"/>
                  </a:lnTo>
                  <a:lnTo>
                    <a:pt x="0" y="1140716"/>
                  </a:lnTo>
                  <a:lnTo>
                    <a:pt x="0" y="0"/>
                  </a:lnTo>
                  <a:close/>
                </a:path>
              </a:pathLst>
            </a:custGeom>
            <a:blipFill rotWithShape="1">
              <a:blip r:embed="rId6">
                <a:alphaModFix/>
              </a:blip>
              <a:stretch>
                <a:fillRect b="0" l="0" r="0" t="0"/>
              </a:stretch>
            </a:blipFill>
            <a:ln>
              <a:noFill/>
            </a:ln>
          </p:spPr>
        </p:sp>
        <p:sp>
          <p:nvSpPr>
            <p:cNvPr id="264" name="Google Shape;264;p14"/>
            <p:cNvSpPr txBox="1"/>
            <p:nvPr/>
          </p:nvSpPr>
          <p:spPr>
            <a:xfrm>
              <a:off x="1130910" y="282367"/>
              <a:ext cx="1852980" cy="537883"/>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D8F107"/>
                  </a:solidFill>
                  <a:latin typeface="Montserrat Black"/>
                  <a:ea typeface="Montserrat Black"/>
                  <a:cs typeface="Montserrat Black"/>
                  <a:sym typeface="Montserrat Black"/>
                </a:rPr>
                <a:t>NAME</a:t>
              </a:r>
              <a:endParaRPr sz="700"/>
            </a:p>
          </p:txBody>
        </p:sp>
      </p:grpSp>
      <p:sp>
        <p:nvSpPr>
          <p:cNvPr id="265" name="Google Shape;265;p14"/>
          <p:cNvSpPr/>
          <p:nvPr/>
        </p:nvSpPr>
        <p:spPr>
          <a:xfrm>
            <a:off x="6445916" y="4560588"/>
            <a:ext cx="1498552" cy="427768"/>
          </a:xfrm>
          <a:custGeom>
            <a:rect b="b" l="l" r="r" t="t"/>
            <a:pathLst>
              <a:path extrusionOk="0" h="855537" w="2997105">
                <a:moveTo>
                  <a:pt x="0" y="0"/>
                </a:moveTo>
                <a:lnTo>
                  <a:pt x="2997106" y="0"/>
                </a:lnTo>
                <a:lnTo>
                  <a:pt x="2997106" y="855537"/>
                </a:lnTo>
                <a:lnTo>
                  <a:pt x="0" y="855537"/>
                </a:lnTo>
                <a:lnTo>
                  <a:pt x="0" y="0"/>
                </a:lnTo>
                <a:close/>
              </a:path>
            </a:pathLst>
          </a:custGeom>
          <a:blipFill rotWithShape="1">
            <a:blip r:embed="rId6">
              <a:alphaModFix/>
            </a:blip>
            <a:stretch>
              <a:fillRect b="0" l="0" r="0" t="0"/>
            </a:stretch>
          </a:blipFill>
          <a:ln>
            <a:noFill/>
          </a:ln>
        </p:spPr>
      </p:sp>
      <p:sp>
        <p:nvSpPr>
          <p:cNvPr id="266" name="Google Shape;266;p14"/>
          <p:cNvSpPr/>
          <p:nvPr/>
        </p:nvSpPr>
        <p:spPr>
          <a:xfrm>
            <a:off x="6445916" y="2001106"/>
            <a:ext cx="1498552" cy="427769"/>
          </a:xfrm>
          <a:custGeom>
            <a:rect b="b" l="l" r="r" t="t"/>
            <a:pathLst>
              <a:path extrusionOk="0" h="855537" w="2997105">
                <a:moveTo>
                  <a:pt x="0" y="0"/>
                </a:moveTo>
                <a:lnTo>
                  <a:pt x="2997106" y="0"/>
                </a:lnTo>
                <a:lnTo>
                  <a:pt x="2997106" y="855537"/>
                </a:lnTo>
                <a:lnTo>
                  <a:pt x="0" y="855537"/>
                </a:lnTo>
                <a:lnTo>
                  <a:pt x="0" y="0"/>
                </a:lnTo>
                <a:close/>
              </a:path>
            </a:pathLst>
          </a:custGeom>
          <a:blipFill rotWithShape="1">
            <a:blip r:embed="rId6">
              <a:alphaModFix/>
            </a:blip>
            <a:stretch>
              <a:fillRect b="0" l="0" r="0" t="0"/>
            </a:stretch>
          </a:blipFill>
          <a:ln>
            <a:noFill/>
          </a:ln>
        </p:spPr>
      </p:sp>
      <p:sp>
        <p:nvSpPr>
          <p:cNvPr id="267" name="Google Shape;267;p14"/>
          <p:cNvSpPr txBox="1"/>
          <p:nvPr/>
        </p:nvSpPr>
        <p:spPr>
          <a:xfrm>
            <a:off x="2470792" y="563863"/>
            <a:ext cx="1628400" cy="39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WRITE A MAIN POINT HERE</a:t>
            </a:r>
            <a:endParaRPr sz="700"/>
          </a:p>
        </p:txBody>
      </p:sp>
      <p:sp>
        <p:nvSpPr>
          <p:cNvPr id="268" name="Google Shape;268;p14"/>
          <p:cNvSpPr txBox="1"/>
          <p:nvPr/>
        </p:nvSpPr>
        <p:spPr>
          <a:xfrm>
            <a:off x="6847758" y="4661713"/>
            <a:ext cx="694868" cy="206468"/>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526FFC"/>
                </a:solidFill>
                <a:latin typeface="Montserrat Black"/>
                <a:ea typeface="Montserrat Black"/>
                <a:cs typeface="Montserrat Black"/>
                <a:sym typeface="Montserrat Black"/>
              </a:rPr>
              <a:t>NAME</a:t>
            </a:r>
            <a:endParaRPr sz="700"/>
          </a:p>
        </p:txBody>
      </p:sp>
      <p:sp>
        <p:nvSpPr>
          <p:cNvPr id="269" name="Google Shape;269;p14"/>
          <p:cNvSpPr txBox="1"/>
          <p:nvPr/>
        </p:nvSpPr>
        <p:spPr>
          <a:xfrm>
            <a:off x="6847758" y="2102231"/>
            <a:ext cx="694868" cy="206469"/>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D8F107"/>
                </a:solidFill>
                <a:latin typeface="Montserrat Black"/>
                <a:ea typeface="Montserrat Black"/>
                <a:cs typeface="Montserrat Black"/>
                <a:sym typeface="Montserrat Black"/>
              </a:rPr>
              <a:t>NAME</a:t>
            </a:r>
            <a:endParaRPr sz="700"/>
          </a:p>
        </p:txBody>
      </p:sp>
      <p:sp>
        <p:nvSpPr>
          <p:cNvPr id="270" name="Google Shape;270;p14"/>
          <p:cNvSpPr txBox="1"/>
          <p:nvPr/>
        </p:nvSpPr>
        <p:spPr>
          <a:xfrm>
            <a:off x="5044890" y="563863"/>
            <a:ext cx="1628400" cy="397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WRITE A MAIN POINT HERE</a:t>
            </a:r>
            <a:endParaRPr sz="700"/>
          </a:p>
        </p:txBody>
      </p:sp>
      <p:sp>
        <p:nvSpPr>
          <p:cNvPr id="271" name="Google Shape;271;p14"/>
          <p:cNvSpPr txBox="1"/>
          <p:nvPr/>
        </p:nvSpPr>
        <p:spPr>
          <a:xfrm>
            <a:off x="2470800" y="1114150"/>
            <a:ext cx="1895400" cy="7695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 incididunt ut labore et </a:t>
            </a:r>
            <a:endParaRPr b="0" i="0" sz="1000" u="none" cap="none" strike="noStrike">
              <a:solidFill>
                <a:srgbClr val="FFFFFF"/>
              </a:solidFill>
              <a:latin typeface="Montserrat"/>
              <a:ea typeface="Montserrat"/>
              <a:cs typeface="Montserrat"/>
              <a:sym typeface="Montserrat"/>
            </a:endParaRPr>
          </a:p>
          <a:p>
            <a:pPr indent="0" lvl="1" marL="0" marR="0" rtl="0" algn="l">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dolore magna aliqua.</a:t>
            </a:r>
            <a:endParaRPr sz="700"/>
          </a:p>
        </p:txBody>
      </p:sp>
      <p:sp>
        <p:nvSpPr>
          <p:cNvPr id="272" name="Google Shape;272;p14"/>
          <p:cNvSpPr txBox="1"/>
          <p:nvPr/>
        </p:nvSpPr>
        <p:spPr>
          <a:xfrm>
            <a:off x="5044850" y="1114150"/>
            <a:ext cx="1628400" cy="923400"/>
          </a:xfrm>
          <a:prstGeom prst="rect">
            <a:avLst/>
          </a:prstGeom>
          <a:noFill/>
          <a:ln>
            <a:noFill/>
          </a:ln>
        </p:spPr>
        <p:txBody>
          <a:bodyPr anchorCtr="0" anchor="t" bIns="0" lIns="0" spcFirstLastPara="1" rIns="0" wrap="square" tIns="0">
            <a:spAutoFit/>
          </a:bodyPr>
          <a:lstStyle/>
          <a:p>
            <a:pPr indent="0" lvl="1" marL="0" marR="0" rtl="0" algn="r">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 incididunt ut labore et </a:t>
            </a:r>
            <a:endParaRPr b="0" i="0" sz="1000" u="none" cap="none" strike="noStrike">
              <a:solidFill>
                <a:srgbClr val="FFFFFF"/>
              </a:solidFill>
              <a:latin typeface="Montserrat"/>
              <a:ea typeface="Montserrat"/>
              <a:cs typeface="Montserrat"/>
              <a:sym typeface="Montserrat"/>
            </a:endParaRPr>
          </a:p>
          <a:p>
            <a:pPr indent="0" lvl="1" marL="0" marR="0" rtl="0" algn="r">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dolore magna aliqua.</a:t>
            </a:r>
            <a:endParaRPr sz="700"/>
          </a:p>
        </p:txBody>
      </p:sp>
      <p:sp>
        <p:nvSpPr>
          <p:cNvPr id="273" name="Google Shape;273;p14"/>
          <p:cNvSpPr txBox="1"/>
          <p:nvPr/>
        </p:nvSpPr>
        <p:spPr>
          <a:xfrm>
            <a:off x="2470792" y="3135613"/>
            <a:ext cx="1628400" cy="39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WRITE A MAIN POINT HERE</a:t>
            </a:r>
            <a:endParaRPr sz="700"/>
          </a:p>
        </p:txBody>
      </p:sp>
      <p:sp>
        <p:nvSpPr>
          <p:cNvPr id="274" name="Google Shape;274;p14"/>
          <p:cNvSpPr txBox="1"/>
          <p:nvPr/>
        </p:nvSpPr>
        <p:spPr>
          <a:xfrm>
            <a:off x="5044890" y="3135613"/>
            <a:ext cx="1628400" cy="397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1" i="0" lang="en" sz="1200" u="none" cap="none" strike="noStrike">
                <a:solidFill>
                  <a:srgbClr val="0E0D54"/>
                </a:solidFill>
                <a:latin typeface="Montserrat Black"/>
                <a:ea typeface="Montserrat Black"/>
                <a:cs typeface="Montserrat Black"/>
                <a:sym typeface="Montserrat Black"/>
              </a:rPr>
              <a:t>WRITE A MAIN POINT HERE</a:t>
            </a:r>
            <a:endParaRPr sz="700"/>
          </a:p>
        </p:txBody>
      </p:sp>
      <p:sp>
        <p:nvSpPr>
          <p:cNvPr id="275" name="Google Shape;275;p14"/>
          <p:cNvSpPr txBox="1"/>
          <p:nvPr/>
        </p:nvSpPr>
        <p:spPr>
          <a:xfrm>
            <a:off x="2470799" y="3685900"/>
            <a:ext cx="1628400" cy="9234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 incididunt ut labore et </a:t>
            </a:r>
            <a:endParaRPr b="0" i="0" sz="1000" u="none" cap="none" strike="noStrike">
              <a:solidFill>
                <a:srgbClr val="FFFFFF"/>
              </a:solidFill>
              <a:latin typeface="Montserrat"/>
              <a:ea typeface="Montserrat"/>
              <a:cs typeface="Montserrat"/>
              <a:sym typeface="Montserrat"/>
            </a:endParaRPr>
          </a:p>
          <a:p>
            <a:pPr indent="0" lvl="1" marL="0" marR="0" rtl="0" algn="l">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dolore magna aliqua.</a:t>
            </a:r>
            <a:endParaRPr sz="700"/>
          </a:p>
        </p:txBody>
      </p:sp>
      <p:sp>
        <p:nvSpPr>
          <p:cNvPr id="276" name="Google Shape;276;p14"/>
          <p:cNvSpPr txBox="1"/>
          <p:nvPr/>
        </p:nvSpPr>
        <p:spPr>
          <a:xfrm>
            <a:off x="5130200" y="3685900"/>
            <a:ext cx="1542900" cy="923400"/>
          </a:xfrm>
          <a:prstGeom prst="rect">
            <a:avLst/>
          </a:prstGeom>
          <a:noFill/>
          <a:ln>
            <a:noFill/>
          </a:ln>
        </p:spPr>
        <p:txBody>
          <a:bodyPr anchorCtr="0" anchor="t" bIns="0" lIns="0" spcFirstLastPara="1" rIns="0" wrap="square" tIns="0">
            <a:spAutoFit/>
          </a:bodyPr>
          <a:lstStyle/>
          <a:p>
            <a:pPr indent="0" lvl="1" marL="0" marR="0" rtl="0" algn="r">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 incididunt ut labore et dolore magna aliqua.</a:t>
            </a:r>
            <a:endParaRPr sz="700"/>
          </a:p>
        </p:txBody>
      </p:sp>
      <p:sp>
        <p:nvSpPr>
          <p:cNvPr id="277" name="Google Shape;277;p14"/>
          <p:cNvSpPr/>
          <p:nvPr/>
        </p:nvSpPr>
        <p:spPr>
          <a:xfrm>
            <a:off x="4099110" y="1776370"/>
            <a:ext cx="945780" cy="1590761"/>
          </a:xfrm>
          <a:custGeom>
            <a:rect b="b" l="l" r="r" t="t"/>
            <a:pathLst>
              <a:path extrusionOk="0" h="3181522" w="1891560">
                <a:moveTo>
                  <a:pt x="0" y="0"/>
                </a:moveTo>
                <a:lnTo>
                  <a:pt x="1891560" y="0"/>
                </a:lnTo>
                <a:lnTo>
                  <a:pt x="1891560" y="3181522"/>
                </a:lnTo>
                <a:lnTo>
                  <a:pt x="0" y="3181522"/>
                </a:lnTo>
                <a:lnTo>
                  <a:pt x="0" y="0"/>
                </a:lnTo>
                <a:close/>
              </a:path>
            </a:pathLst>
          </a:custGeom>
          <a:blipFill rotWithShape="1">
            <a:blip r:embed="rId7">
              <a:alphaModFix/>
            </a:blip>
            <a:stretch>
              <a:fillRect b="0" l="0" r="0" t="0"/>
            </a:stretch>
          </a:blipFill>
          <a:ln>
            <a:noFill/>
          </a:ln>
        </p:spPr>
      </p:sp>
      <p:pic>
        <p:nvPicPr>
          <p:cNvPr id="278" name="Google Shape;278;p14"/>
          <p:cNvPicPr preferRelativeResize="0"/>
          <p:nvPr/>
        </p:nvPicPr>
        <p:blipFill rotWithShape="1">
          <a:blip r:embed="rId8">
            <a:alphaModFix/>
          </a:blip>
          <a:srcRect b="3153" l="75196" r="724" t="52494"/>
          <a:stretch/>
        </p:blipFill>
        <p:spPr>
          <a:xfrm>
            <a:off x="7000140" y="2736498"/>
            <a:ext cx="2242327" cy="2242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26FFC"/>
        </a:solidFill>
      </p:bgPr>
    </p:bg>
    <p:spTree>
      <p:nvGrpSpPr>
        <p:cNvPr id="282" name="Shape 282"/>
        <p:cNvGrpSpPr/>
        <p:nvPr/>
      </p:nvGrpSpPr>
      <p:grpSpPr>
        <a:xfrm>
          <a:off x="0" y="0"/>
          <a:ext cx="0" cy="0"/>
          <a:chOff x="0" y="0"/>
          <a:chExt cx="0" cy="0"/>
        </a:xfrm>
      </p:grpSpPr>
      <p:sp>
        <p:nvSpPr>
          <p:cNvPr id="283" name="Google Shape;283;p15"/>
          <p:cNvSpPr/>
          <p:nvPr/>
        </p:nvSpPr>
        <p:spPr>
          <a:xfrm rot="-6787332">
            <a:off x="1645692" y="671384"/>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3">
              <a:alphaModFix/>
            </a:blip>
            <a:stretch>
              <a:fillRect b="0" l="0" r="0" t="0"/>
            </a:stretch>
          </a:blipFill>
          <a:ln>
            <a:noFill/>
          </a:ln>
        </p:spPr>
      </p:sp>
      <p:sp>
        <p:nvSpPr>
          <p:cNvPr id="284" name="Google Shape;284;p15"/>
          <p:cNvSpPr/>
          <p:nvPr/>
        </p:nvSpPr>
        <p:spPr>
          <a:xfrm rot="-2063619">
            <a:off x="7526594" y="1293441"/>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285" name="Google Shape;285;p15"/>
          <p:cNvSpPr/>
          <p:nvPr/>
        </p:nvSpPr>
        <p:spPr>
          <a:xfrm rot="-10662939">
            <a:off x="4188679" y="2627205"/>
            <a:ext cx="458212"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
        <p:nvSpPr>
          <p:cNvPr id="286" name="Google Shape;286;p15"/>
          <p:cNvSpPr/>
          <p:nvPr/>
        </p:nvSpPr>
        <p:spPr>
          <a:xfrm rot="-5939226">
            <a:off x="7472911" y="2666733"/>
            <a:ext cx="458212"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grpSp>
        <p:nvGrpSpPr>
          <p:cNvPr id="287" name="Google Shape;287;p15"/>
          <p:cNvGrpSpPr/>
          <p:nvPr/>
        </p:nvGrpSpPr>
        <p:grpSpPr>
          <a:xfrm>
            <a:off x="0" y="-72330"/>
            <a:ext cx="9144000" cy="1977330"/>
            <a:chOff x="0" y="-38100"/>
            <a:chExt cx="4816593" cy="1041557"/>
          </a:xfrm>
        </p:grpSpPr>
        <p:sp>
          <p:nvSpPr>
            <p:cNvPr id="288" name="Google Shape;288;p15"/>
            <p:cNvSpPr/>
            <p:nvPr/>
          </p:nvSpPr>
          <p:spPr>
            <a:xfrm>
              <a:off x="0" y="0"/>
              <a:ext cx="4816592" cy="1003457"/>
            </a:xfrm>
            <a:custGeom>
              <a:rect b="b" l="l" r="r" t="t"/>
              <a:pathLst>
                <a:path extrusionOk="0" h="1003457" w="4816592">
                  <a:moveTo>
                    <a:pt x="0" y="0"/>
                  </a:moveTo>
                  <a:lnTo>
                    <a:pt x="4816592" y="0"/>
                  </a:lnTo>
                  <a:lnTo>
                    <a:pt x="4816592" y="1003457"/>
                  </a:lnTo>
                  <a:lnTo>
                    <a:pt x="0" y="1003457"/>
                  </a:lnTo>
                  <a:close/>
                </a:path>
              </a:pathLst>
            </a:custGeom>
            <a:solidFill>
              <a:srgbClr val="0E0D54"/>
            </a:solidFill>
            <a:ln>
              <a:noFill/>
            </a:ln>
          </p:spPr>
        </p:sp>
        <p:sp>
          <p:nvSpPr>
            <p:cNvPr id="289" name="Google Shape;289;p15"/>
            <p:cNvSpPr txBox="1"/>
            <p:nvPr/>
          </p:nvSpPr>
          <p:spPr>
            <a:xfrm>
              <a:off x="0" y="-38100"/>
              <a:ext cx="4816593" cy="1041557"/>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90" name="Google Shape;290;p15"/>
          <p:cNvSpPr txBox="1"/>
          <p:nvPr/>
        </p:nvSpPr>
        <p:spPr>
          <a:xfrm>
            <a:off x="514350" y="357550"/>
            <a:ext cx="3605562" cy="64375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800" u="none" cap="none" strike="noStrike">
                <a:solidFill>
                  <a:srgbClr val="F9859E"/>
                </a:solidFill>
                <a:latin typeface="Petit Formal Script"/>
                <a:ea typeface="Petit Formal Script"/>
                <a:cs typeface="Petit Formal Script"/>
                <a:sym typeface="Petit Formal Script"/>
              </a:rPr>
              <a:t>Milestones: </a:t>
            </a:r>
            <a:endParaRPr sz="700"/>
          </a:p>
        </p:txBody>
      </p:sp>
      <p:sp>
        <p:nvSpPr>
          <p:cNvPr id="291" name="Google Shape;291;p15"/>
          <p:cNvSpPr txBox="1"/>
          <p:nvPr/>
        </p:nvSpPr>
        <p:spPr>
          <a:xfrm>
            <a:off x="514350" y="1082275"/>
            <a:ext cx="7566600" cy="66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300" u="none" cap="none" strike="noStrike">
                <a:solidFill>
                  <a:srgbClr val="D8F107"/>
                </a:solidFill>
                <a:latin typeface="Montserrat Black"/>
                <a:ea typeface="Montserrat Black"/>
                <a:cs typeface="Montserrat Black"/>
                <a:sym typeface="Montserrat Black"/>
              </a:rPr>
              <a:t>Reflecting on Five Years</a:t>
            </a:r>
            <a:endParaRPr sz="700"/>
          </a:p>
        </p:txBody>
      </p:sp>
      <p:grpSp>
        <p:nvGrpSpPr>
          <p:cNvPr id="292" name="Google Shape;292;p15"/>
          <p:cNvGrpSpPr/>
          <p:nvPr/>
        </p:nvGrpSpPr>
        <p:grpSpPr>
          <a:xfrm>
            <a:off x="514350" y="3575650"/>
            <a:ext cx="1628325" cy="1044809"/>
            <a:chOff x="0" y="-38100"/>
            <a:chExt cx="4342200" cy="2786157"/>
          </a:xfrm>
        </p:grpSpPr>
        <p:sp>
          <p:nvSpPr>
            <p:cNvPr id="293" name="Google Shape;293;p15"/>
            <p:cNvSpPr txBox="1"/>
            <p:nvPr/>
          </p:nvSpPr>
          <p:spPr>
            <a:xfrm>
              <a:off x="0" y="-38100"/>
              <a:ext cx="4342200" cy="49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2020</a:t>
              </a:r>
              <a:endParaRPr sz="700"/>
            </a:p>
          </p:txBody>
        </p:sp>
        <p:sp>
          <p:nvSpPr>
            <p:cNvPr id="294" name="Google Shape;294;p15"/>
            <p:cNvSpPr txBox="1"/>
            <p:nvPr/>
          </p:nvSpPr>
          <p:spPr>
            <a:xfrm>
              <a:off x="0" y="921357"/>
              <a:ext cx="3831600" cy="18267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grpSp>
      <p:grpSp>
        <p:nvGrpSpPr>
          <p:cNvPr id="295" name="Google Shape;295;p15"/>
          <p:cNvGrpSpPr/>
          <p:nvPr/>
        </p:nvGrpSpPr>
        <p:grpSpPr>
          <a:xfrm>
            <a:off x="3924072" y="3575650"/>
            <a:ext cx="1628325" cy="1044809"/>
            <a:chOff x="0" y="-38100"/>
            <a:chExt cx="4342200" cy="2786157"/>
          </a:xfrm>
        </p:grpSpPr>
        <p:sp>
          <p:nvSpPr>
            <p:cNvPr id="296" name="Google Shape;296;p15"/>
            <p:cNvSpPr txBox="1"/>
            <p:nvPr/>
          </p:nvSpPr>
          <p:spPr>
            <a:xfrm>
              <a:off x="0" y="-38100"/>
              <a:ext cx="4342200" cy="49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2022</a:t>
              </a:r>
              <a:endParaRPr sz="700"/>
            </a:p>
          </p:txBody>
        </p:sp>
        <p:sp>
          <p:nvSpPr>
            <p:cNvPr id="297" name="Google Shape;297;p15"/>
            <p:cNvSpPr txBox="1"/>
            <p:nvPr/>
          </p:nvSpPr>
          <p:spPr>
            <a:xfrm>
              <a:off x="0" y="921357"/>
              <a:ext cx="3831600" cy="18267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grpSp>
      <p:grpSp>
        <p:nvGrpSpPr>
          <p:cNvPr id="298" name="Google Shape;298;p15"/>
          <p:cNvGrpSpPr/>
          <p:nvPr/>
        </p:nvGrpSpPr>
        <p:grpSpPr>
          <a:xfrm>
            <a:off x="7333793" y="3575650"/>
            <a:ext cx="1628325" cy="1044809"/>
            <a:chOff x="0" y="-38100"/>
            <a:chExt cx="4342200" cy="2786157"/>
          </a:xfrm>
        </p:grpSpPr>
        <p:sp>
          <p:nvSpPr>
            <p:cNvPr id="299" name="Google Shape;299;p15"/>
            <p:cNvSpPr txBox="1"/>
            <p:nvPr/>
          </p:nvSpPr>
          <p:spPr>
            <a:xfrm>
              <a:off x="0" y="-38100"/>
              <a:ext cx="4342200" cy="49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2024</a:t>
              </a:r>
              <a:endParaRPr sz="700"/>
            </a:p>
          </p:txBody>
        </p:sp>
        <p:sp>
          <p:nvSpPr>
            <p:cNvPr id="300" name="Google Shape;300;p15"/>
            <p:cNvSpPr txBox="1"/>
            <p:nvPr/>
          </p:nvSpPr>
          <p:spPr>
            <a:xfrm>
              <a:off x="0" y="921357"/>
              <a:ext cx="3831600" cy="18267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grpSp>
      <p:sp>
        <p:nvSpPr>
          <p:cNvPr id="301" name="Google Shape;301;p15"/>
          <p:cNvSpPr txBox="1"/>
          <p:nvPr/>
        </p:nvSpPr>
        <p:spPr>
          <a:xfrm>
            <a:off x="2219210" y="2261200"/>
            <a:ext cx="1628318" cy="206469"/>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2021</a:t>
            </a:r>
            <a:endParaRPr sz="700"/>
          </a:p>
        </p:txBody>
      </p:sp>
      <p:sp>
        <p:nvSpPr>
          <p:cNvPr id="302" name="Google Shape;302;p15"/>
          <p:cNvSpPr txBox="1"/>
          <p:nvPr/>
        </p:nvSpPr>
        <p:spPr>
          <a:xfrm>
            <a:off x="2219211" y="2620997"/>
            <a:ext cx="1436700" cy="684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grpSp>
        <p:nvGrpSpPr>
          <p:cNvPr id="303" name="Google Shape;303;p15"/>
          <p:cNvGrpSpPr/>
          <p:nvPr/>
        </p:nvGrpSpPr>
        <p:grpSpPr>
          <a:xfrm>
            <a:off x="5628932" y="2265963"/>
            <a:ext cx="1628325" cy="1044809"/>
            <a:chOff x="0" y="-38100"/>
            <a:chExt cx="4342200" cy="2786157"/>
          </a:xfrm>
        </p:grpSpPr>
        <p:sp>
          <p:nvSpPr>
            <p:cNvPr id="304" name="Google Shape;304;p15"/>
            <p:cNvSpPr txBox="1"/>
            <p:nvPr/>
          </p:nvSpPr>
          <p:spPr>
            <a:xfrm>
              <a:off x="0" y="-38100"/>
              <a:ext cx="4342200" cy="49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2023</a:t>
              </a:r>
              <a:endParaRPr sz="700"/>
            </a:p>
          </p:txBody>
        </p:sp>
        <p:sp>
          <p:nvSpPr>
            <p:cNvPr id="305" name="Google Shape;305;p15"/>
            <p:cNvSpPr txBox="1"/>
            <p:nvPr/>
          </p:nvSpPr>
          <p:spPr>
            <a:xfrm>
              <a:off x="0" y="921357"/>
              <a:ext cx="3831600" cy="18267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grpSp>
      <p:sp>
        <p:nvSpPr>
          <p:cNvPr id="306" name="Google Shape;306;p15"/>
          <p:cNvSpPr/>
          <p:nvPr/>
        </p:nvSpPr>
        <p:spPr>
          <a:xfrm rot="10490477">
            <a:off x="-2922256" y="2788736"/>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307" name="Google Shape;307;p15"/>
          <p:cNvSpPr/>
          <p:nvPr/>
        </p:nvSpPr>
        <p:spPr>
          <a:xfrm rot="8455804">
            <a:off x="-435359" y="5339917"/>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308" name="Google Shape;308;p15"/>
          <p:cNvSpPr/>
          <p:nvPr/>
        </p:nvSpPr>
        <p:spPr>
          <a:xfrm rot="7394436">
            <a:off x="3531665" y="5554943"/>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309" name="Google Shape;309;p15"/>
          <p:cNvSpPr/>
          <p:nvPr/>
        </p:nvSpPr>
        <p:spPr>
          <a:xfrm rot="6614870">
            <a:off x="750907" y="2551282"/>
            <a:ext cx="458212"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5">
              <a:alphaModFix/>
            </a:blip>
            <a:stretch>
              <a:fillRect b="0" l="0" r="0" t="0"/>
            </a:stretch>
          </a:blipFill>
          <a:ln>
            <a:noFill/>
          </a:ln>
        </p:spPr>
      </p:sp>
      <p:sp>
        <p:nvSpPr>
          <p:cNvPr id="310" name="Google Shape;310;p15"/>
          <p:cNvSpPr/>
          <p:nvPr/>
        </p:nvSpPr>
        <p:spPr>
          <a:xfrm rot="4580197">
            <a:off x="2706929" y="3999984"/>
            <a:ext cx="458212"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4">
              <a:alphaModFix/>
            </a:blip>
            <a:stretch>
              <a:fillRect b="0" l="0" r="0" t="0"/>
            </a:stretch>
          </a:blipFill>
          <a:ln>
            <a:noFill/>
          </a:ln>
        </p:spPr>
      </p:sp>
      <p:sp>
        <p:nvSpPr>
          <p:cNvPr id="311" name="Google Shape;311;p15"/>
          <p:cNvSpPr/>
          <p:nvPr/>
        </p:nvSpPr>
        <p:spPr>
          <a:xfrm rot="3518830">
            <a:off x="6168972" y="3813510"/>
            <a:ext cx="458212"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5">
              <a:alphaModFix/>
            </a:blip>
            <a:stretch>
              <a:fillRect b="0" l="0" r="0" t="0"/>
            </a:stretch>
          </a:blipFill>
          <a:ln>
            <a:noFill/>
          </a:ln>
        </p:spPr>
      </p:sp>
      <p:sp>
        <p:nvSpPr>
          <p:cNvPr id="312" name="Google Shape;312;p15"/>
          <p:cNvSpPr/>
          <p:nvPr/>
        </p:nvSpPr>
        <p:spPr>
          <a:xfrm>
            <a:off x="7669640" y="267063"/>
            <a:ext cx="930922" cy="964232"/>
          </a:xfrm>
          <a:custGeom>
            <a:rect b="b" l="l" r="r" t="t"/>
            <a:pathLst>
              <a:path extrusionOk="0" h="1928464" w="1861844">
                <a:moveTo>
                  <a:pt x="0" y="0"/>
                </a:moveTo>
                <a:lnTo>
                  <a:pt x="1861844" y="0"/>
                </a:lnTo>
                <a:lnTo>
                  <a:pt x="1861844" y="1928464"/>
                </a:lnTo>
                <a:lnTo>
                  <a:pt x="0" y="192846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859E"/>
        </a:solidFill>
      </p:bgPr>
    </p:bg>
    <p:spTree>
      <p:nvGrpSpPr>
        <p:cNvPr id="316" name="Shape 316"/>
        <p:cNvGrpSpPr/>
        <p:nvPr/>
      </p:nvGrpSpPr>
      <p:grpSpPr>
        <a:xfrm>
          <a:off x="0" y="0"/>
          <a:ext cx="0" cy="0"/>
          <a:chOff x="0" y="0"/>
          <a:chExt cx="0" cy="0"/>
        </a:xfrm>
      </p:grpSpPr>
      <p:sp>
        <p:nvSpPr>
          <p:cNvPr id="317" name="Google Shape;317;p16"/>
          <p:cNvSpPr/>
          <p:nvPr/>
        </p:nvSpPr>
        <p:spPr>
          <a:xfrm rot="1958443">
            <a:off x="3617643" y="-122140"/>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318" name="Google Shape;318;p16"/>
          <p:cNvSpPr/>
          <p:nvPr/>
        </p:nvSpPr>
        <p:spPr>
          <a:xfrm rot="-9552565">
            <a:off x="-1314450" y="4764185"/>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319" name="Google Shape;319;p16"/>
          <p:cNvSpPr/>
          <p:nvPr/>
        </p:nvSpPr>
        <p:spPr>
          <a:xfrm>
            <a:off x="6813165" y="700576"/>
            <a:ext cx="1884999" cy="2904979"/>
          </a:xfrm>
          <a:custGeom>
            <a:rect b="b" l="l" r="r" t="t"/>
            <a:pathLst>
              <a:path extrusionOk="0" h="3261762" w="2116511">
                <a:moveTo>
                  <a:pt x="0" y="0"/>
                </a:moveTo>
                <a:lnTo>
                  <a:pt x="2116511" y="0"/>
                </a:lnTo>
                <a:lnTo>
                  <a:pt x="2116511" y="3261762"/>
                </a:lnTo>
                <a:lnTo>
                  <a:pt x="0" y="3261762"/>
                </a:lnTo>
                <a:close/>
              </a:path>
            </a:pathLst>
          </a:custGeom>
          <a:solidFill>
            <a:srgbClr val="FFFFFF"/>
          </a:solidFill>
          <a:ln>
            <a:noFill/>
          </a:ln>
        </p:spPr>
      </p:sp>
      <p:pic>
        <p:nvPicPr>
          <p:cNvPr id="320" name="Google Shape;320;p16"/>
          <p:cNvPicPr preferRelativeResize="0"/>
          <p:nvPr/>
        </p:nvPicPr>
        <p:blipFill rotWithShape="1">
          <a:blip r:embed="rId4">
            <a:alphaModFix/>
          </a:blip>
          <a:srcRect b="0" l="4186" r="4185" t="0"/>
          <a:stretch/>
        </p:blipFill>
        <p:spPr>
          <a:xfrm>
            <a:off x="6935759" y="799632"/>
            <a:ext cx="1647658" cy="2699021"/>
          </a:xfrm>
          <a:prstGeom prst="rect">
            <a:avLst/>
          </a:prstGeom>
          <a:noFill/>
          <a:ln>
            <a:noFill/>
          </a:ln>
        </p:spPr>
      </p:pic>
      <p:sp>
        <p:nvSpPr>
          <p:cNvPr id="321" name="Google Shape;321;p16"/>
          <p:cNvSpPr/>
          <p:nvPr/>
        </p:nvSpPr>
        <p:spPr>
          <a:xfrm>
            <a:off x="5231862" y="2531468"/>
            <a:ext cx="2222221" cy="2097682"/>
          </a:xfrm>
          <a:custGeom>
            <a:rect b="b" l="l" r="r" t="t"/>
            <a:pathLst>
              <a:path extrusionOk="0" h="2454645" w="2600378">
                <a:moveTo>
                  <a:pt x="0" y="0"/>
                </a:moveTo>
                <a:lnTo>
                  <a:pt x="2600378" y="0"/>
                </a:lnTo>
                <a:lnTo>
                  <a:pt x="2600378" y="2454645"/>
                </a:lnTo>
                <a:lnTo>
                  <a:pt x="0" y="2454645"/>
                </a:lnTo>
                <a:close/>
              </a:path>
            </a:pathLst>
          </a:custGeom>
          <a:solidFill>
            <a:srgbClr val="FFFFFF"/>
          </a:solidFill>
          <a:ln>
            <a:noFill/>
          </a:ln>
        </p:spPr>
      </p:sp>
      <p:pic>
        <p:nvPicPr>
          <p:cNvPr id="322" name="Google Shape;322;p16"/>
          <p:cNvPicPr preferRelativeResize="0"/>
          <p:nvPr/>
        </p:nvPicPr>
        <p:blipFill rotWithShape="1">
          <a:blip r:embed="rId5">
            <a:alphaModFix/>
          </a:blip>
          <a:srcRect b="18309" l="0" r="0" t="18310"/>
          <a:stretch/>
        </p:blipFill>
        <p:spPr>
          <a:xfrm>
            <a:off x="5340661" y="2614000"/>
            <a:ext cx="2022488" cy="1920326"/>
          </a:xfrm>
          <a:prstGeom prst="rect">
            <a:avLst/>
          </a:prstGeom>
          <a:noFill/>
          <a:ln>
            <a:noFill/>
          </a:ln>
        </p:spPr>
      </p:pic>
      <p:grpSp>
        <p:nvGrpSpPr>
          <p:cNvPr id="323" name="Google Shape;323;p16"/>
          <p:cNvGrpSpPr/>
          <p:nvPr/>
        </p:nvGrpSpPr>
        <p:grpSpPr>
          <a:xfrm>
            <a:off x="5743899" y="1079372"/>
            <a:ext cx="1543050" cy="454153"/>
            <a:chOff x="0" y="-70357"/>
            <a:chExt cx="4114800" cy="1211073"/>
          </a:xfrm>
        </p:grpSpPr>
        <p:grpSp>
          <p:nvGrpSpPr>
            <p:cNvPr id="324" name="Google Shape;324;p16"/>
            <p:cNvGrpSpPr/>
            <p:nvPr/>
          </p:nvGrpSpPr>
          <p:grpSpPr>
            <a:xfrm>
              <a:off x="0" y="-70357"/>
              <a:ext cx="4114800" cy="1191895"/>
              <a:chOff x="0" y="-17686"/>
              <a:chExt cx="812800" cy="235436"/>
            </a:xfrm>
          </p:grpSpPr>
          <p:sp>
            <p:nvSpPr>
              <p:cNvPr id="325" name="Google Shape;325;p16"/>
              <p:cNvSpPr/>
              <p:nvPr/>
            </p:nvSpPr>
            <p:spPr>
              <a:xfrm>
                <a:off x="0" y="0"/>
                <a:ext cx="812800" cy="217750"/>
              </a:xfrm>
              <a:custGeom>
                <a:rect b="b" l="l" r="r" t="t"/>
                <a:pathLst>
                  <a:path extrusionOk="0" h="217750" w="812800">
                    <a:moveTo>
                      <a:pt x="406400" y="0"/>
                    </a:moveTo>
                    <a:cubicBezTo>
                      <a:pt x="181951" y="0"/>
                      <a:pt x="0" y="48745"/>
                      <a:pt x="0" y="108875"/>
                    </a:cubicBezTo>
                    <a:cubicBezTo>
                      <a:pt x="0" y="169005"/>
                      <a:pt x="181951" y="217750"/>
                      <a:pt x="406400" y="217750"/>
                    </a:cubicBezTo>
                    <a:cubicBezTo>
                      <a:pt x="630849" y="217750"/>
                      <a:pt x="812800" y="169005"/>
                      <a:pt x="812800" y="108875"/>
                    </a:cubicBezTo>
                    <a:cubicBezTo>
                      <a:pt x="812800" y="48745"/>
                      <a:pt x="630849" y="0"/>
                      <a:pt x="406400" y="0"/>
                    </a:cubicBezTo>
                    <a:close/>
                  </a:path>
                </a:pathLst>
              </a:custGeom>
              <a:solidFill>
                <a:srgbClr val="0E0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6" name="Google Shape;326;p16"/>
              <p:cNvSpPr txBox="1"/>
              <p:nvPr/>
            </p:nvSpPr>
            <p:spPr>
              <a:xfrm>
                <a:off x="76200" y="-17686"/>
                <a:ext cx="660400" cy="215022"/>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7" name="Google Shape;327;p16"/>
            <p:cNvSpPr/>
            <p:nvPr/>
          </p:nvSpPr>
          <p:spPr>
            <a:xfrm>
              <a:off x="59330" y="0"/>
              <a:ext cx="3996140" cy="1140716"/>
            </a:xfrm>
            <a:custGeom>
              <a:rect b="b" l="l" r="r" t="t"/>
              <a:pathLst>
                <a:path extrusionOk="0" h="1140716" w="3996140">
                  <a:moveTo>
                    <a:pt x="0" y="0"/>
                  </a:moveTo>
                  <a:lnTo>
                    <a:pt x="3996140" y="0"/>
                  </a:lnTo>
                  <a:lnTo>
                    <a:pt x="3996140" y="1140716"/>
                  </a:lnTo>
                  <a:lnTo>
                    <a:pt x="0" y="1140716"/>
                  </a:lnTo>
                  <a:lnTo>
                    <a:pt x="0" y="0"/>
                  </a:lnTo>
                  <a:close/>
                </a:path>
              </a:pathLst>
            </a:custGeom>
            <a:blipFill rotWithShape="1">
              <a:blip r:embed="rId6">
                <a:alphaModFix/>
              </a:blip>
              <a:stretch>
                <a:fillRect b="0" l="0" r="0" t="0"/>
              </a:stretch>
            </a:blipFill>
            <a:ln>
              <a:noFill/>
            </a:ln>
          </p:spPr>
        </p:sp>
        <p:sp>
          <p:nvSpPr>
            <p:cNvPr id="328" name="Google Shape;328;p16"/>
            <p:cNvSpPr txBox="1"/>
            <p:nvPr/>
          </p:nvSpPr>
          <p:spPr>
            <a:xfrm>
              <a:off x="1130910" y="282367"/>
              <a:ext cx="1852980" cy="537883"/>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D8F107"/>
                  </a:solidFill>
                  <a:latin typeface="Montserrat Black"/>
                  <a:ea typeface="Montserrat Black"/>
                  <a:cs typeface="Montserrat Black"/>
                  <a:sym typeface="Montserrat Black"/>
                </a:rPr>
                <a:t>NAME</a:t>
              </a:r>
              <a:endParaRPr sz="700"/>
            </a:p>
          </p:txBody>
        </p:sp>
      </p:grpSp>
      <p:grpSp>
        <p:nvGrpSpPr>
          <p:cNvPr id="329" name="Google Shape;329;p16"/>
          <p:cNvGrpSpPr/>
          <p:nvPr/>
        </p:nvGrpSpPr>
        <p:grpSpPr>
          <a:xfrm>
            <a:off x="7155115" y="3818268"/>
            <a:ext cx="1543050" cy="454153"/>
            <a:chOff x="0" y="-70357"/>
            <a:chExt cx="4114800" cy="1211073"/>
          </a:xfrm>
        </p:grpSpPr>
        <p:grpSp>
          <p:nvGrpSpPr>
            <p:cNvPr id="330" name="Google Shape;330;p16"/>
            <p:cNvGrpSpPr/>
            <p:nvPr/>
          </p:nvGrpSpPr>
          <p:grpSpPr>
            <a:xfrm>
              <a:off x="0" y="-70357"/>
              <a:ext cx="4114800" cy="1191895"/>
              <a:chOff x="0" y="-17686"/>
              <a:chExt cx="812800" cy="235436"/>
            </a:xfrm>
          </p:grpSpPr>
          <p:sp>
            <p:nvSpPr>
              <p:cNvPr id="331" name="Google Shape;331;p16"/>
              <p:cNvSpPr/>
              <p:nvPr/>
            </p:nvSpPr>
            <p:spPr>
              <a:xfrm>
                <a:off x="0" y="0"/>
                <a:ext cx="812800" cy="217750"/>
              </a:xfrm>
              <a:custGeom>
                <a:rect b="b" l="l" r="r" t="t"/>
                <a:pathLst>
                  <a:path extrusionOk="0" h="217750" w="812800">
                    <a:moveTo>
                      <a:pt x="406400" y="0"/>
                    </a:moveTo>
                    <a:cubicBezTo>
                      <a:pt x="181951" y="0"/>
                      <a:pt x="0" y="48745"/>
                      <a:pt x="0" y="108875"/>
                    </a:cubicBezTo>
                    <a:cubicBezTo>
                      <a:pt x="0" y="169005"/>
                      <a:pt x="181951" y="217750"/>
                      <a:pt x="406400" y="217750"/>
                    </a:cubicBezTo>
                    <a:cubicBezTo>
                      <a:pt x="630849" y="217750"/>
                      <a:pt x="812800" y="169005"/>
                      <a:pt x="812800" y="108875"/>
                    </a:cubicBezTo>
                    <a:cubicBezTo>
                      <a:pt x="812800" y="48745"/>
                      <a:pt x="630849" y="0"/>
                      <a:pt x="406400" y="0"/>
                    </a:cubicBezTo>
                    <a:close/>
                  </a:path>
                </a:pathLst>
              </a:custGeom>
              <a:solidFill>
                <a:srgbClr val="0E0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2" name="Google Shape;332;p16"/>
              <p:cNvSpPr txBox="1"/>
              <p:nvPr/>
            </p:nvSpPr>
            <p:spPr>
              <a:xfrm>
                <a:off x="76200" y="-17686"/>
                <a:ext cx="660400" cy="215022"/>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3" name="Google Shape;333;p16"/>
            <p:cNvSpPr/>
            <p:nvPr/>
          </p:nvSpPr>
          <p:spPr>
            <a:xfrm>
              <a:off x="59330" y="0"/>
              <a:ext cx="3996140" cy="1140716"/>
            </a:xfrm>
            <a:custGeom>
              <a:rect b="b" l="l" r="r" t="t"/>
              <a:pathLst>
                <a:path extrusionOk="0" h="1140716" w="3996140">
                  <a:moveTo>
                    <a:pt x="0" y="0"/>
                  </a:moveTo>
                  <a:lnTo>
                    <a:pt x="3996140" y="0"/>
                  </a:lnTo>
                  <a:lnTo>
                    <a:pt x="3996140" y="1140716"/>
                  </a:lnTo>
                  <a:lnTo>
                    <a:pt x="0" y="1140716"/>
                  </a:lnTo>
                  <a:lnTo>
                    <a:pt x="0" y="0"/>
                  </a:lnTo>
                  <a:close/>
                </a:path>
              </a:pathLst>
            </a:custGeom>
            <a:blipFill rotWithShape="1">
              <a:blip r:embed="rId6">
                <a:alphaModFix/>
              </a:blip>
              <a:stretch>
                <a:fillRect b="0" l="0" r="0" t="0"/>
              </a:stretch>
            </a:blipFill>
            <a:ln>
              <a:noFill/>
            </a:ln>
          </p:spPr>
        </p:sp>
        <p:sp>
          <p:nvSpPr>
            <p:cNvPr id="334" name="Google Shape;334;p16"/>
            <p:cNvSpPr txBox="1"/>
            <p:nvPr/>
          </p:nvSpPr>
          <p:spPr>
            <a:xfrm>
              <a:off x="1130910" y="282367"/>
              <a:ext cx="1852980" cy="537883"/>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 sz="1200" u="none" cap="none" strike="noStrike">
                  <a:solidFill>
                    <a:srgbClr val="526FFC"/>
                  </a:solidFill>
                  <a:latin typeface="Montserrat Black"/>
                  <a:ea typeface="Montserrat Black"/>
                  <a:cs typeface="Montserrat Black"/>
                  <a:sym typeface="Montserrat Black"/>
                </a:rPr>
                <a:t>NAME</a:t>
              </a:r>
              <a:endParaRPr sz="700"/>
            </a:p>
          </p:txBody>
        </p:sp>
      </p:grpSp>
      <p:sp>
        <p:nvSpPr>
          <p:cNvPr id="335" name="Google Shape;335;p16"/>
          <p:cNvSpPr txBox="1"/>
          <p:nvPr/>
        </p:nvSpPr>
        <p:spPr>
          <a:xfrm>
            <a:off x="514350" y="1361250"/>
            <a:ext cx="5229600" cy="66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300" u="none" cap="none" strike="noStrike">
                <a:solidFill>
                  <a:srgbClr val="D8F107"/>
                </a:solidFill>
                <a:latin typeface="Montserrat Black"/>
                <a:ea typeface="Montserrat Black"/>
                <a:cs typeface="Montserrat Black"/>
                <a:sym typeface="Montserrat Black"/>
              </a:rPr>
              <a:t>the Community</a:t>
            </a:r>
            <a:endParaRPr sz="700"/>
          </a:p>
        </p:txBody>
      </p:sp>
      <p:sp>
        <p:nvSpPr>
          <p:cNvPr id="336" name="Google Shape;336;p16"/>
          <p:cNvSpPr txBox="1"/>
          <p:nvPr/>
        </p:nvSpPr>
        <p:spPr>
          <a:xfrm>
            <a:off x="514350" y="638800"/>
            <a:ext cx="3282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800" u="none" cap="none" strike="noStrike">
                <a:solidFill>
                  <a:srgbClr val="0E0D54"/>
                </a:solidFill>
                <a:latin typeface="Petit Formal Script"/>
                <a:ea typeface="Petit Formal Script"/>
                <a:cs typeface="Petit Formal Script"/>
                <a:sym typeface="Petit Formal Script"/>
              </a:rPr>
              <a:t>Engaging</a:t>
            </a:r>
            <a:endParaRPr sz="700"/>
          </a:p>
        </p:txBody>
      </p:sp>
      <p:sp>
        <p:nvSpPr>
          <p:cNvPr id="337" name="Google Shape;337;p16"/>
          <p:cNvSpPr txBox="1"/>
          <p:nvPr/>
        </p:nvSpPr>
        <p:spPr>
          <a:xfrm>
            <a:off x="514350" y="2839455"/>
            <a:ext cx="4181400" cy="1746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Over the past five years, our social media platforms have served as powerful catalysts for change and connection. From amplifying voices of marginalized communities to mobilizing support for vital causes, each success story is a testament to the transformative potential of social media. Whether it's raising awareness for important issues, driving positive social change, or fostering meaningful connections with our audience, these stories embody the heart and soul of our journey. Join us as we celebrate the impact of our community-driven initiatives and the individuals whose stories have inspired us all.</a:t>
            </a:r>
            <a:endParaRPr sz="700"/>
          </a:p>
        </p:txBody>
      </p:sp>
      <p:sp>
        <p:nvSpPr>
          <p:cNvPr id="338" name="Google Shape;338;p16"/>
          <p:cNvSpPr txBox="1"/>
          <p:nvPr/>
        </p:nvSpPr>
        <p:spPr>
          <a:xfrm>
            <a:off x="514350" y="2137975"/>
            <a:ext cx="4596600" cy="1848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EMPOWERING COMMUNITIES, INSPIRING CHANGE</a:t>
            </a:r>
            <a:endParaRPr sz="700"/>
          </a:p>
        </p:txBody>
      </p:sp>
      <p:sp>
        <p:nvSpPr>
          <p:cNvPr id="339" name="Google Shape;339;p16"/>
          <p:cNvSpPr/>
          <p:nvPr/>
        </p:nvSpPr>
        <p:spPr>
          <a:xfrm>
            <a:off x="5456594" y="1915974"/>
            <a:ext cx="452109" cy="1230990"/>
          </a:xfrm>
          <a:custGeom>
            <a:rect b="b" l="l" r="r" t="t"/>
            <a:pathLst>
              <a:path extrusionOk="0" h="2461981" w="904218">
                <a:moveTo>
                  <a:pt x="0" y="0"/>
                </a:moveTo>
                <a:lnTo>
                  <a:pt x="904219" y="0"/>
                </a:lnTo>
                <a:lnTo>
                  <a:pt x="904219" y="2461980"/>
                </a:lnTo>
                <a:lnTo>
                  <a:pt x="0" y="2461980"/>
                </a:lnTo>
                <a:lnTo>
                  <a:pt x="0" y="0"/>
                </a:lnTo>
                <a:close/>
              </a:path>
            </a:pathLst>
          </a:custGeom>
          <a:blipFill rotWithShape="1">
            <a:blip r:embed="rId7">
              <a:alphaModFix/>
            </a:blip>
            <a:stretch>
              <a:fillRect b="0" l="0" r="0" t="0"/>
            </a:stretch>
          </a:blipFill>
          <a:ln>
            <a:noFill/>
          </a:ln>
        </p:spPr>
      </p:sp>
      <p:sp>
        <p:nvSpPr>
          <p:cNvPr id="340" name="Google Shape;340;p16"/>
          <p:cNvSpPr/>
          <p:nvPr/>
        </p:nvSpPr>
        <p:spPr>
          <a:xfrm>
            <a:off x="8223774" y="125882"/>
            <a:ext cx="359643" cy="979227"/>
          </a:xfrm>
          <a:custGeom>
            <a:rect b="b" l="l" r="r" t="t"/>
            <a:pathLst>
              <a:path extrusionOk="0" h="1958454" w="719287">
                <a:moveTo>
                  <a:pt x="0" y="0"/>
                </a:moveTo>
                <a:lnTo>
                  <a:pt x="719287" y="0"/>
                </a:lnTo>
                <a:lnTo>
                  <a:pt x="719287" y="1958454"/>
                </a:lnTo>
                <a:lnTo>
                  <a:pt x="0" y="1958454"/>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245F"/>
        </a:solidFill>
      </p:bgPr>
    </p:bg>
    <p:spTree>
      <p:nvGrpSpPr>
        <p:cNvPr id="344" name="Shape 344"/>
        <p:cNvGrpSpPr/>
        <p:nvPr/>
      </p:nvGrpSpPr>
      <p:grpSpPr>
        <a:xfrm>
          <a:off x="0" y="0"/>
          <a:ext cx="0" cy="0"/>
          <a:chOff x="0" y="0"/>
          <a:chExt cx="0" cy="0"/>
        </a:xfrm>
      </p:grpSpPr>
      <p:grpSp>
        <p:nvGrpSpPr>
          <p:cNvPr id="345" name="Google Shape;345;p17"/>
          <p:cNvGrpSpPr/>
          <p:nvPr/>
        </p:nvGrpSpPr>
        <p:grpSpPr>
          <a:xfrm>
            <a:off x="178076" y="80747"/>
            <a:ext cx="8536101" cy="7184447"/>
            <a:chOff x="-33680" y="-8369"/>
            <a:chExt cx="854946" cy="719569"/>
          </a:xfrm>
        </p:grpSpPr>
        <p:sp>
          <p:nvSpPr>
            <p:cNvPr id="346" name="Google Shape;346;p17"/>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526FF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7" name="Google Shape;347;p17"/>
            <p:cNvSpPr txBox="1"/>
            <p:nvPr/>
          </p:nvSpPr>
          <p:spPr>
            <a:xfrm>
              <a:off x="76200" y="12700"/>
              <a:ext cx="660400" cy="571500"/>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8" name="Google Shape;348;p17"/>
          <p:cNvSpPr txBox="1"/>
          <p:nvPr/>
        </p:nvSpPr>
        <p:spPr>
          <a:xfrm>
            <a:off x="1162050" y="1273925"/>
            <a:ext cx="38619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800" u="none" cap="none" strike="noStrike">
                <a:solidFill>
                  <a:srgbClr val="FFFFFF"/>
                </a:solidFill>
                <a:latin typeface="Petit Formal Script"/>
                <a:ea typeface="Petit Formal Script"/>
                <a:cs typeface="Petit Formal Script"/>
                <a:sym typeface="Petit Formal Script"/>
              </a:rPr>
              <a:t>Our Team</a:t>
            </a:r>
            <a:endParaRPr sz="700"/>
          </a:p>
        </p:txBody>
      </p:sp>
      <p:sp>
        <p:nvSpPr>
          <p:cNvPr id="349" name="Google Shape;349;p17"/>
          <p:cNvSpPr txBox="1"/>
          <p:nvPr/>
        </p:nvSpPr>
        <p:spPr>
          <a:xfrm>
            <a:off x="1009650" y="1997700"/>
            <a:ext cx="5523600" cy="661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300" u="none" cap="none" strike="noStrike">
                <a:solidFill>
                  <a:srgbClr val="D8F107"/>
                </a:solidFill>
                <a:latin typeface="Montserrat Black"/>
                <a:ea typeface="Montserrat Black"/>
                <a:cs typeface="Montserrat Black"/>
                <a:sym typeface="Montserrat Black"/>
              </a:rPr>
              <a:t>The Driving Force</a:t>
            </a:r>
            <a:endParaRPr sz="700"/>
          </a:p>
        </p:txBody>
      </p:sp>
      <p:sp>
        <p:nvSpPr>
          <p:cNvPr id="350" name="Google Shape;350;p17"/>
          <p:cNvSpPr txBox="1"/>
          <p:nvPr/>
        </p:nvSpPr>
        <p:spPr>
          <a:xfrm>
            <a:off x="3771447" y="2873409"/>
            <a:ext cx="4134000" cy="174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At the heart of our social media success story lies the unwavering dedication and collective brilliance of our team. Comprised of passionate individuals from diverse backgrounds, our team members bring a wealth of expertise, creativity, and drive to the table. From content creators to community managers, strategists to analysts, each member plays a vital role in shaping our narrative and fostering meaningful connections with our audience. Together, we embody a spirit of collaboration, innovation, and resilience, driving forward our mission</a:t>
            </a:r>
            <a:endParaRPr sz="700"/>
          </a:p>
          <a:p>
            <a:pPr indent="0" lvl="1" marL="0" marR="0" rtl="0" algn="l">
              <a:lnSpc>
                <a:spcPct val="115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to make a positive impact through social media.</a:t>
            </a:r>
            <a:endParaRPr sz="700"/>
          </a:p>
        </p:txBody>
      </p:sp>
      <p:sp>
        <p:nvSpPr>
          <p:cNvPr id="351" name="Google Shape;351;p17"/>
          <p:cNvSpPr/>
          <p:nvPr/>
        </p:nvSpPr>
        <p:spPr>
          <a:xfrm rot="694664">
            <a:off x="6805579" y="-172123"/>
            <a:ext cx="1884999" cy="2904979"/>
          </a:xfrm>
          <a:custGeom>
            <a:rect b="b" l="l" r="r" t="t"/>
            <a:pathLst>
              <a:path extrusionOk="0" h="3261762" w="2116511">
                <a:moveTo>
                  <a:pt x="0" y="0"/>
                </a:moveTo>
                <a:lnTo>
                  <a:pt x="2116511" y="0"/>
                </a:lnTo>
                <a:lnTo>
                  <a:pt x="2116511" y="3261762"/>
                </a:lnTo>
                <a:lnTo>
                  <a:pt x="0" y="3261762"/>
                </a:lnTo>
                <a:close/>
              </a:path>
            </a:pathLst>
          </a:custGeom>
          <a:solidFill>
            <a:srgbClr val="FFFFFF"/>
          </a:solidFill>
          <a:ln>
            <a:noFill/>
          </a:ln>
        </p:spPr>
      </p:sp>
      <p:sp>
        <p:nvSpPr>
          <p:cNvPr id="352" name="Google Shape;352;p17"/>
          <p:cNvSpPr/>
          <p:nvPr/>
        </p:nvSpPr>
        <p:spPr>
          <a:xfrm rot="6094664">
            <a:off x="843834" y="2350367"/>
            <a:ext cx="1884999" cy="2904979"/>
          </a:xfrm>
          <a:custGeom>
            <a:rect b="b" l="l" r="r" t="t"/>
            <a:pathLst>
              <a:path extrusionOk="0" h="3261762" w="2116511">
                <a:moveTo>
                  <a:pt x="0" y="0"/>
                </a:moveTo>
                <a:lnTo>
                  <a:pt x="2116511" y="0"/>
                </a:lnTo>
                <a:lnTo>
                  <a:pt x="2116511" y="3261762"/>
                </a:lnTo>
                <a:lnTo>
                  <a:pt x="0" y="3261762"/>
                </a:lnTo>
                <a:close/>
              </a:path>
            </a:pathLst>
          </a:custGeom>
          <a:solidFill>
            <a:srgbClr val="FFFFFF"/>
          </a:solidFill>
          <a:ln>
            <a:noFill/>
          </a:ln>
        </p:spPr>
      </p:sp>
      <p:pic>
        <p:nvPicPr>
          <p:cNvPr id="353" name="Google Shape;353;p17"/>
          <p:cNvPicPr preferRelativeResize="0"/>
          <p:nvPr/>
        </p:nvPicPr>
        <p:blipFill rotWithShape="1">
          <a:blip r:embed="rId3">
            <a:alphaModFix/>
          </a:blip>
          <a:srcRect b="390" l="39139" r="25817" t="14136"/>
          <a:stretch/>
        </p:blipFill>
        <p:spPr>
          <a:xfrm rot="694664">
            <a:off x="6927222" y="-55845"/>
            <a:ext cx="1647658" cy="2682497"/>
          </a:xfrm>
          <a:prstGeom prst="rect">
            <a:avLst/>
          </a:prstGeom>
          <a:noFill/>
          <a:ln>
            <a:noFill/>
          </a:ln>
        </p:spPr>
      </p:pic>
      <p:pic>
        <p:nvPicPr>
          <p:cNvPr id="354" name="Google Shape;354;p17"/>
          <p:cNvPicPr preferRelativeResize="0"/>
          <p:nvPr/>
        </p:nvPicPr>
        <p:blipFill rotWithShape="1">
          <a:blip r:embed="rId4">
            <a:alphaModFix/>
          </a:blip>
          <a:srcRect b="-23631" l="19995" r="19994" t="-23631"/>
          <a:stretch/>
        </p:blipFill>
        <p:spPr>
          <a:xfrm rot="6094664">
            <a:off x="965560" y="2457976"/>
            <a:ext cx="1647659" cy="2699021"/>
          </a:xfrm>
          <a:prstGeom prst="rect">
            <a:avLst/>
          </a:prstGeom>
          <a:noFill/>
          <a:ln>
            <a:noFill/>
          </a:ln>
        </p:spPr>
      </p:pic>
      <p:sp>
        <p:nvSpPr>
          <p:cNvPr id="355" name="Google Shape;355;p17"/>
          <p:cNvSpPr/>
          <p:nvPr/>
        </p:nvSpPr>
        <p:spPr>
          <a:xfrm>
            <a:off x="5776582" y="379937"/>
            <a:ext cx="898216" cy="803495"/>
          </a:xfrm>
          <a:custGeom>
            <a:rect b="b" l="l" r="r" t="t"/>
            <a:pathLst>
              <a:path extrusionOk="0" h="1606990" w="1796432">
                <a:moveTo>
                  <a:pt x="0" y="0"/>
                </a:moveTo>
                <a:lnTo>
                  <a:pt x="1796433" y="0"/>
                </a:lnTo>
                <a:lnTo>
                  <a:pt x="1796433" y="1606991"/>
                </a:lnTo>
                <a:lnTo>
                  <a:pt x="0" y="1606991"/>
                </a:lnTo>
                <a:lnTo>
                  <a:pt x="0" y="0"/>
                </a:lnTo>
                <a:close/>
              </a:path>
            </a:pathLst>
          </a:custGeom>
          <a:blipFill rotWithShape="1">
            <a:blip r:embed="rId5">
              <a:alphaModFix/>
            </a:blip>
            <a:stretch>
              <a:fillRect b="0" l="0" r="0" t="0"/>
            </a:stretch>
          </a:blipFill>
          <a:ln>
            <a:noFill/>
          </a:ln>
        </p:spPr>
      </p:sp>
      <p:sp>
        <p:nvSpPr>
          <p:cNvPr id="356" name="Google Shape;356;p17"/>
          <p:cNvSpPr/>
          <p:nvPr/>
        </p:nvSpPr>
        <p:spPr>
          <a:xfrm>
            <a:off x="4795506" y="1115060"/>
            <a:ext cx="366301" cy="478038"/>
          </a:xfrm>
          <a:custGeom>
            <a:rect b="b" l="l" r="r" t="t"/>
            <a:pathLst>
              <a:path extrusionOk="0" h="956075" w="732603">
                <a:moveTo>
                  <a:pt x="0" y="0"/>
                </a:moveTo>
                <a:lnTo>
                  <a:pt x="732603" y="0"/>
                </a:lnTo>
                <a:lnTo>
                  <a:pt x="732603" y="956075"/>
                </a:lnTo>
                <a:lnTo>
                  <a:pt x="0" y="956075"/>
                </a:lnTo>
                <a:lnTo>
                  <a:pt x="0" y="0"/>
                </a:lnTo>
                <a:close/>
              </a:path>
            </a:pathLst>
          </a:custGeom>
          <a:blipFill rotWithShape="1">
            <a:blip r:embed="rId5">
              <a:alphaModFix/>
            </a:blip>
            <a:stretch>
              <a:fillRect b="-68078" l="0" r="-145206" t="0"/>
            </a:stretch>
          </a:blipFill>
          <a:ln>
            <a:noFill/>
          </a:ln>
        </p:spPr>
      </p:sp>
      <p:sp>
        <p:nvSpPr>
          <p:cNvPr id="357" name="Google Shape;357;p17"/>
          <p:cNvSpPr/>
          <p:nvPr/>
        </p:nvSpPr>
        <p:spPr>
          <a:xfrm rot="8271614">
            <a:off x="7848147" y="2627219"/>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6">
              <a:alphaModFix/>
            </a:blip>
            <a:stretch>
              <a:fillRect b="0" l="0" r="0" t="0"/>
            </a:stretch>
          </a:blipFill>
          <a:ln>
            <a:noFill/>
          </a:ln>
        </p:spPr>
      </p:sp>
      <p:sp>
        <p:nvSpPr>
          <p:cNvPr id="358" name="Google Shape;358;p17"/>
          <p:cNvSpPr/>
          <p:nvPr/>
        </p:nvSpPr>
        <p:spPr>
          <a:xfrm rot="-2413049">
            <a:off x="-2451826" y="1919337"/>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6">
              <a:alphaModFix/>
            </a:blip>
            <a:stretch>
              <a:fillRect b="0" l="0" r="0" t="0"/>
            </a:stretch>
          </a:blipFill>
          <a:ln>
            <a:noFill/>
          </a:ln>
        </p:spPr>
      </p:sp>
      <p:sp>
        <p:nvSpPr>
          <p:cNvPr id="359" name="Google Shape;359;p17"/>
          <p:cNvSpPr/>
          <p:nvPr/>
        </p:nvSpPr>
        <p:spPr>
          <a:xfrm rot="2538758">
            <a:off x="8206735" y="4400619"/>
            <a:ext cx="458212"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7">
              <a:alphaModFix/>
            </a:blip>
            <a:stretch>
              <a:fillRect b="0" l="0" r="0" t="0"/>
            </a:stretch>
          </a:blipFill>
          <a:ln>
            <a:noFill/>
          </a:ln>
        </p:spPr>
      </p:sp>
      <p:sp>
        <p:nvSpPr>
          <p:cNvPr id="360" name="Google Shape;360;p17"/>
          <p:cNvSpPr/>
          <p:nvPr/>
        </p:nvSpPr>
        <p:spPr>
          <a:xfrm rot="-8145905">
            <a:off x="445013" y="352372"/>
            <a:ext cx="458213"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859E"/>
        </a:solidFill>
      </p:bgPr>
    </p:bg>
    <p:spTree>
      <p:nvGrpSpPr>
        <p:cNvPr id="364" name="Shape 364"/>
        <p:cNvGrpSpPr/>
        <p:nvPr/>
      </p:nvGrpSpPr>
      <p:grpSpPr>
        <a:xfrm>
          <a:off x="0" y="0"/>
          <a:ext cx="0" cy="0"/>
          <a:chOff x="0" y="0"/>
          <a:chExt cx="0" cy="0"/>
        </a:xfrm>
      </p:grpSpPr>
      <p:grpSp>
        <p:nvGrpSpPr>
          <p:cNvPr id="365" name="Google Shape;365;p18"/>
          <p:cNvGrpSpPr/>
          <p:nvPr/>
        </p:nvGrpSpPr>
        <p:grpSpPr>
          <a:xfrm>
            <a:off x="5898995" y="-72330"/>
            <a:ext cx="4486275" cy="5215830"/>
            <a:chOff x="0" y="-38100"/>
            <a:chExt cx="2363141" cy="2747433"/>
          </a:xfrm>
        </p:grpSpPr>
        <p:sp>
          <p:nvSpPr>
            <p:cNvPr id="366" name="Google Shape;366;p18"/>
            <p:cNvSpPr/>
            <p:nvPr/>
          </p:nvSpPr>
          <p:spPr>
            <a:xfrm>
              <a:off x="0" y="0"/>
              <a:ext cx="2363141" cy="2709333"/>
            </a:xfrm>
            <a:custGeom>
              <a:rect b="b" l="l" r="r" t="t"/>
              <a:pathLst>
                <a:path extrusionOk="0" h="2709333" w="2363141">
                  <a:moveTo>
                    <a:pt x="0" y="0"/>
                  </a:moveTo>
                  <a:lnTo>
                    <a:pt x="2363141" y="0"/>
                  </a:lnTo>
                  <a:lnTo>
                    <a:pt x="2363141" y="2709333"/>
                  </a:lnTo>
                  <a:lnTo>
                    <a:pt x="0" y="2709333"/>
                  </a:lnTo>
                  <a:close/>
                </a:path>
              </a:pathLst>
            </a:custGeom>
            <a:solidFill>
              <a:srgbClr val="526FFC"/>
            </a:solidFill>
            <a:ln>
              <a:noFill/>
            </a:ln>
          </p:spPr>
        </p:sp>
        <p:sp>
          <p:nvSpPr>
            <p:cNvPr id="367" name="Google Shape;367;p18"/>
            <p:cNvSpPr txBox="1"/>
            <p:nvPr/>
          </p:nvSpPr>
          <p:spPr>
            <a:xfrm>
              <a:off x="0" y="-38100"/>
              <a:ext cx="2363141" cy="2747433"/>
            </a:xfrm>
            <a:prstGeom prst="rect">
              <a:avLst/>
            </a:prstGeom>
            <a:noFill/>
            <a:ln>
              <a:noFill/>
            </a:ln>
          </p:spPr>
          <p:txBody>
            <a:bodyPr anchorCtr="0" anchor="ctr" bIns="25400" lIns="25400" spcFirstLastPara="1" rIns="25400" wrap="square" tIns="25400">
              <a:noAutofit/>
            </a:bodyPr>
            <a:lstStyle/>
            <a:p>
              <a:pPr indent="0" lvl="1" marL="0" marR="0" rtl="0" algn="l">
                <a:lnSpc>
                  <a:spcPct val="155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8" name="Google Shape;368;p18"/>
          <p:cNvSpPr/>
          <p:nvPr/>
        </p:nvSpPr>
        <p:spPr>
          <a:xfrm rot="-3265614">
            <a:off x="2604276" y="530147"/>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369" name="Google Shape;369;p18"/>
          <p:cNvSpPr/>
          <p:nvPr/>
        </p:nvSpPr>
        <p:spPr>
          <a:xfrm rot="2112958">
            <a:off x="-2115843" y="1208654"/>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grpSp>
        <p:nvGrpSpPr>
          <p:cNvPr id="370" name="Google Shape;370;p18"/>
          <p:cNvGrpSpPr/>
          <p:nvPr/>
        </p:nvGrpSpPr>
        <p:grpSpPr>
          <a:xfrm>
            <a:off x="379226" y="1277796"/>
            <a:ext cx="5173764" cy="3454011"/>
            <a:chOff x="0" y="-38100"/>
            <a:chExt cx="2725275" cy="1819397"/>
          </a:xfrm>
        </p:grpSpPr>
        <p:sp>
          <p:nvSpPr>
            <p:cNvPr id="371" name="Google Shape;371;p18"/>
            <p:cNvSpPr/>
            <p:nvPr/>
          </p:nvSpPr>
          <p:spPr>
            <a:xfrm>
              <a:off x="0" y="0"/>
              <a:ext cx="2725275" cy="1781297"/>
            </a:xfrm>
            <a:custGeom>
              <a:rect b="b" l="l" r="r" t="t"/>
              <a:pathLst>
                <a:path extrusionOk="0" h="1781297" w="2725275">
                  <a:moveTo>
                    <a:pt x="0" y="0"/>
                  </a:moveTo>
                  <a:lnTo>
                    <a:pt x="2725275" y="0"/>
                  </a:lnTo>
                  <a:lnTo>
                    <a:pt x="2725275" y="1781297"/>
                  </a:lnTo>
                  <a:lnTo>
                    <a:pt x="0" y="1781297"/>
                  </a:lnTo>
                  <a:close/>
                </a:path>
              </a:pathLst>
            </a:custGeom>
            <a:solidFill>
              <a:srgbClr val="D8F107"/>
            </a:solidFill>
            <a:ln>
              <a:noFill/>
            </a:ln>
          </p:spPr>
        </p:sp>
        <p:sp>
          <p:nvSpPr>
            <p:cNvPr id="372" name="Google Shape;372;p18"/>
            <p:cNvSpPr txBox="1"/>
            <p:nvPr/>
          </p:nvSpPr>
          <p:spPr>
            <a:xfrm>
              <a:off x="0" y="-38100"/>
              <a:ext cx="2725275" cy="1819397"/>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373" name="Google Shape;373;p18"/>
          <p:cNvPicPr preferRelativeResize="0"/>
          <p:nvPr/>
        </p:nvPicPr>
        <p:blipFill rotWithShape="1">
          <a:blip r:embed="rId4">
            <a:alphaModFix/>
          </a:blip>
          <a:srcRect b="0" l="0" r="0" t="0"/>
          <a:stretch/>
        </p:blipFill>
        <p:spPr>
          <a:xfrm>
            <a:off x="64253" y="1037775"/>
            <a:ext cx="5803709" cy="4006383"/>
          </a:xfrm>
          <a:prstGeom prst="rect">
            <a:avLst/>
          </a:prstGeom>
          <a:noFill/>
          <a:ln>
            <a:noFill/>
          </a:ln>
        </p:spPr>
      </p:pic>
      <p:sp>
        <p:nvSpPr>
          <p:cNvPr id="374" name="Google Shape;374;p18"/>
          <p:cNvSpPr txBox="1"/>
          <p:nvPr/>
        </p:nvSpPr>
        <p:spPr>
          <a:xfrm>
            <a:off x="6486942" y="636442"/>
            <a:ext cx="1768822" cy="206469"/>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D8F107"/>
                </a:solidFill>
                <a:latin typeface="Montserrat"/>
                <a:ea typeface="Montserrat"/>
                <a:cs typeface="Montserrat"/>
                <a:sym typeface="Montserrat"/>
              </a:rPr>
              <a:t>CHALLENGES</a:t>
            </a:r>
            <a:endParaRPr sz="700"/>
          </a:p>
        </p:txBody>
      </p:sp>
      <p:sp>
        <p:nvSpPr>
          <p:cNvPr id="375" name="Google Shape;375;p18"/>
          <p:cNvSpPr txBox="1"/>
          <p:nvPr/>
        </p:nvSpPr>
        <p:spPr>
          <a:xfrm>
            <a:off x="6486942" y="3241345"/>
            <a:ext cx="2298213" cy="206468"/>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D8F107"/>
                </a:solidFill>
                <a:latin typeface="Montserrat"/>
                <a:ea typeface="Montserrat"/>
                <a:cs typeface="Montserrat"/>
                <a:sym typeface="Montserrat"/>
              </a:rPr>
              <a:t>MAIN POINT</a:t>
            </a:r>
            <a:endParaRPr sz="700"/>
          </a:p>
        </p:txBody>
      </p:sp>
      <p:sp>
        <p:nvSpPr>
          <p:cNvPr id="376" name="Google Shape;376;p18"/>
          <p:cNvSpPr txBox="1"/>
          <p:nvPr/>
        </p:nvSpPr>
        <p:spPr>
          <a:xfrm>
            <a:off x="6486942" y="1004791"/>
            <a:ext cx="1768800" cy="461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a:t>
            </a:r>
            <a:endParaRPr sz="700"/>
          </a:p>
        </p:txBody>
      </p:sp>
      <p:sp>
        <p:nvSpPr>
          <p:cNvPr id="377" name="Google Shape;377;p18"/>
          <p:cNvSpPr txBox="1"/>
          <p:nvPr/>
        </p:nvSpPr>
        <p:spPr>
          <a:xfrm>
            <a:off x="6486942" y="1605024"/>
            <a:ext cx="1768800" cy="461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a:t>
            </a:r>
            <a:endParaRPr sz="700"/>
          </a:p>
        </p:txBody>
      </p:sp>
      <p:sp>
        <p:nvSpPr>
          <p:cNvPr id="378" name="Google Shape;378;p18"/>
          <p:cNvSpPr txBox="1"/>
          <p:nvPr/>
        </p:nvSpPr>
        <p:spPr>
          <a:xfrm>
            <a:off x="6486942" y="2205258"/>
            <a:ext cx="1768800" cy="461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a:t>
            </a:r>
            <a:endParaRPr sz="700"/>
          </a:p>
        </p:txBody>
      </p:sp>
      <p:sp>
        <p:nvSpPr>
          <p:cNvPr id="379" name="Google Shape;379;p18"/>
          <p:cNvSpPr txBox="1"/>
          <p:nvPr/>
        </p:nvSpPr>
        <p:spPr>
          <a:xfrm>
            <a:off x="6486942" y="3682895"/>
            <a:ext cx="1917900" cy="7695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Lorem ipsum dolor sit amet, consectetur adipiscing elit, sed do eiusmod tempor incididunt ut labore et dolore magna aliqua.</a:t>
            </a:r>
            <a:endParaRPr sz="700"/>
          </a:p>
        </p:txBody>
      </p:sp>
      <p:grpSp>
        <p:nvGrpSpPr>
          <p:cNvPr id="380" name="Google Shape;380;p18"/>
          <p:cNvGrpSpPr/>
          <p:nvPr/>
        </p:nvGrpSpPr>
        <p:grpSpPr>
          <a:xfrm>
            <a:off x="514350" y="479559"/>
            <a:ext cx="3744753" cy="664110"/>
            <a:chOff x="0" y="180975"/>
            <a:chExt cx="9986008" cy="1770959"/>
          </a:xfrm>
        </p:grpSpPr>
        <p:sp>
          <p:nvSpPr>
            <p:cNvPr id="381" name="Google Shape;381;p18"/>
            <p:cNvSpPr txBox="1"/>
            <p:nvPr/>
          </p:nvSpPr>
          <p:spPr>
            <a:xfrm>
              <a:off x="3765185" y="360840"/>
              <a:ext cx="6220823" cy="159109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300" u="none" cap="none" strike="noStrike">
                  <a:solidFill>
                    <a:srgbClr val="D8F107"/>
                  </a:solidFill>
                  <a:latin typeface="Montserrat Black"/>
                  <a:ea typeface="Montserrat Black"/>
                  <a:cs typeface="Montserrat Black"/>
                  <a:sym typeface="Montserrat Black"/>
                </a:rPr>
                <a:t>Target</a:t>
              </a:r>
              <a:endParaRPr sz="700"/>
            </a:p>
          </p:txBody>
        </p:sp>
        <p:sp>
          <p:nvSpPr>
            <p:cNvPr id="382" name="Google Shape;382;p18"/>
            <p:cNvSpPr txBox="1"/>
            <p:nvPr/>
          </p:nvSpPr>
          <p:spPr>
            <a:xfrm>
              <a:off x="0" y="180975"/>
              <a:ext cx="7862689" cy="17709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800" u="none" cap="none" strike="noStrike">
                  <a:solidFill>
                    <a:srgbClr val="0E0D54"/>
                  </a:solidFill>
                  <a:latin typeface="Petit Formal Script"/>
                  <a:ea typeface="Petit Formal Script"/>
                  <a:cs typeface="Petit Formal Script"/>
                  <a:sym typeface="Petit Formal Script"/>
                </a:rPr>
                <a:t>Our </a:t>
              </a:r>
              <a:endParaRPr sz="700"/>
            </a:p>
          </p:txBody>
        </p:sp>
      </p:grpSp>
      <p:sp>
        <p:nvSpPr>
          <p:cNvPr id="383" name="Google Shape;383;p18"/>
          <p:cNvSpPr/>
          <p:nvPr/>
        </p:nvSpPr>
        <p:spPr>
          <a:xfrm rot="8516486">
            <a:off x="6893491" y="4830736"/>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384" name="Google Shape;384;p18"/>
          <p:cNvSpPr/>
          <p:nvPr/>
        </p:nvSpPr>
        <p:spPr>
          <a:xfrm rot="-10573320">
            <a:off x="1483060" y="4882502"/>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3">
              <a:alphaModFix/>
            </a:blip>
            <a:stretch>
              <a:fillRect b="0" l="0" r="0" t="0"/>
            </a:stretch>
          </a:blipFill>
          <a:ln>
            <a:noFill/>
          </a:ln>
        </p:spPr>
      </p:sp>
      <p:sp>
        <p:nvSpPr>
          <p:cNvPr id="385" name="Google Shape;385;p18"/>
          <p:cNvSpPr/>
          <p:nvPr/>
        </p:nvSpPr>
        <p:spPr>
          <a:xfrm rot="8893666">
            <a:off x="8409912" y="-406899"/>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3">
              <a:alphaModFix/>
            </a:blip>
            <a:stretch>
              <a:fillRect b="0" l="0" r="0" t="0"/>
            </a:stretch>
          </a:blipFill>
          <a:ln>
            <a:noFill/>
          </a:ln>
        </p:spPr>
      </p:sp>
      <p:sp>
        <p:nvSpPr>
          <p:cNvPr id="386" name="Google Shape;386;p18"/>
          <p:cNvSpPr/>
          <p:nvPr/>
        </p:nvSpPr>
        <p:spPr>
          <a:xfrm rot="2538758">
            <a:off x="8500598" y="1148327"/>
            <a:ext cx="458212"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859E"/>
        </a:solidFill>
      </p:bgPr>
    </p:bg>
    <p:spTree>
      <p:nvGrpSpPr>
        <p:cNvPr id="390" name="Shape 390"/>
        <p:cNvGrpSpPr/>
        <p:nvPr/>
      </p:nvGrpSpPr>
      <p:grpSpPr>
        <a:xfrm>
          <a:off x="0" y="0"/>
          <a:ext cx="0" cy="0"/>
          <a:chOff x="0" y="0"/>
          <a:chExt cx="0" cy="0"/>
        </a:xfrm>
      </p:grpSpPr>
      <p:grpSp>
        <p:nvGrpSpPr>
          <p:cNvPr id="391" name="Google Shape;391;p19"/>
          <p:cNvGrpSpPr/>
          <p:nvPr/>
        </p:nvGrpSpPr>
        <p:grpSpPr>
          <a:xfrm>
            <a:off x="-104775" y="-72330"/>
            <a:ext cx="4486275" cy="5215830"/>
            <a:chOff x="0" y="-38100"/>
            <a:chExt cx="2363141" cy="2747433"/>
          </a:xfrm>
        </p:grpSpPr>
        <p:sp>
          <p:nvSpPr>
            <p:cNvPr id="392" name="Google Shape;392;p19"/>
            <p:cNvSpPr/>
            <p:nvPr/>
          </p:nvSpPr>
          <p:spPr>
            <a:xfrm>
              <a:off x="0" y="0"/>
              <a:ext cx="2363141" cy="2709333"/>
            </a:xfrm>
            <a:custGeom>
              <a:rect b="b" l="l" r="r" t="t"/>
              <a:pathLst>
                <a:path extrusionOk="0" h="2709333" w="2363141">
                  <a:moveTo>
                    <a:pt x="0" y="0"/>
                  </a:moveTo>
                  <a:lnTo>
                    <a:pt x="2363141" y="0"/>
                  </a:lnTo>
                  <a:lnTo>
                    <a:pt x="2363141" y="2709333"/>
                  </a:lnTo>
                  <a:lnTo>
                    <a:pt x="0" y="2709333"/>
                  </a:lnTo>
                  <a:close/>
                </a:path>
              </a:pathLst>
            </a:custGeom>
            <a:solidFill>
              <a:srgbClr val="526FFC"/>
            </a:solidFill>
            <a:ln>
              <a:noFill/>
            </a:ln>
          </p:spPr>
        </p:sp>
        <p:sp>
          <p:nvSpPr>
            <p:cNvPr id="393" name="Google Shape;393;p19"/>
            <p:cNvSpPr txBox="1"/>
            <p:nvPr/>
          </p:nvSpPr>
          <p:spPr>
            <a:xfrm>
              <a:off x="0" y="-38100"/>
              <a:ext cx="2363141"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4" name="Google Shape;394;p19"/>
          <p:cNvSpPr/>
          <p:nvPr/>
        </p:nvSpPr>
        <p:spPr>
          <a:xfrm rot="590430">
            <a:off x="647419" y="443832"/>
            <a:ext cx="2607095" cy="4017802"/>
          </a:xfrm>
          <a:custGeom>
            <a:rect b="b" l="l" r="r" t="t"/>
            <a:pathLst>
              <a:path extrusionOk="0" h="3261762" w="2116511">
                <a:moveTo>
                  <a:pt x="0" y="0"/>
                </a:moveTo>
                <a:lnTo>
                  <a:pt x="2116511" y="0"/>
                </a:lnTo>
                <a:lnTo>
                  <a:pt x="2116511" y="3261762"/>
                </a:lnTo>
                <a:lnTo>
                  <a:pt x="0" y="3261762"/>
                </a:lnTo>
                <a:close/>
              </a:path>
            </a:pathLst>
          </a:custGeom>
          <a:solidFill>
            <a:srgbClr val="FFFFFF"/>
          </a:solidFill>
          <a:ln>
            <a:noFill/>
          </a:ln>
        </p:spPr>
      </p:sp>
      <p:pic>
        <p:nvPicPr>
          <p:cNvPr id="395" name="Google Shape;395;p19"/>
          <p:cNvPicPr preferRelativeResize="0"/>
          <p:nvPr/>
        </p:nvPicPr>
        <p:blipFill rotWithShape="1">
          <a:blip r:embed="rId3">
            <a:alphaModFix/>
          </a:blip>
          <a:srcRect b="0" l="29537" r="29538" t="0"/>
          <a:stretch/>
        </p:blipFill>
        <p:spPr>
          <a:xfrm rot="590430">
            <a:off x="815870" y="604526"/>
            <a:ext cx="2278834" cy="3710094"/>
          </a:xfrm>
          <a:prstGeom prst="rect">
            <a:avLst/>
          </a:prstGeom>
          <a:noFill/>
          <a:ln>
            <a:noFill/>
          </a:ln>
        </p:spPr>
      </p:pic>
      <p:grpSp>
        <p:nvGrpSpPr>
          <p:cNvPr id="396" name="Google Shape;396;p19"/>
          <p:cNvGrpSpPr/>
          <p:nvPr/>
        </p:nvGrpSpPr>
        <p:grpSpPr>
          <a:xfrm>
            <a:off x="3544366" y="551557"/>
            <a:ext cx="5218635" cy="3968055"/>
            <a:chOff x="0" y="-38100"/>
            <a:chExt cx="2748910" cy="2090169"/>
          </a:xfrm>
        </p:grpSpPr>
        <p:sp>
          <p:nvSpPr>
            <p:cNvPr id="397" name="Google Shape;397;p19"/>
            <p:cNvSpPr/>
            <p:nvPr/>
          </p:nvSpPr>
          <p:spPr>
            <a:xfrm>
              <a:off x="0" y="0"/>
              <a:ext cx="2748910" cy="2052069"/>
            </a:xfrm>
            <a:custGeom>
              <a:rect b="b" l="l" r="r" t="t"/>
              <a:pathLst>
                <a:path extrusionOk="0" h="2052069" w="2748910">
                  <a:moveTo>
                    <a:pt x="0" y="0"/>
                  </a:moveTo>
                  <a:lnTo>
                    <a:pt x="2748910" y="0"/>
                  </a:lnTo>
                  <a:lnTo>
                    <a:pt x="2748910" y="2052069"/>
                  </a:lnTo>
                  <a:lnTo>
                    <a:pt x="0" y="2052069"/>
                  </a:lnTo>
                  <a:close/>
                </a:path>
              </a:pathLst>
            </a:custGeom>
            <a:solidFill>
              <a:srgbClr val="D8F107"/>
            </a:solidFill>
            <a:ln>
              <a:noFill/>
            </a:ln>
          </p:spPr>
        </p:sp>
        <p:sp>
          <p:nvSpPr>
            <p:cNvPr id="398" name="Google Shape;398;p19"/>
            <p:cNvSpPr txBox="1"/>
            <p:nvPr/>
          </p:nvSpPr>
          <p:spPr>
            <a:xfrm>
              <a:off x="0" y="-38100"/>
              <a:ext cx="2748910" cy="2090169"/>
            </a:xfrm>
            <a:prstGeom prst="rect">
              <a:avLst/>
            </a:prstGeom>
            <a:noFill/>
            <a:ln>
              <a:noFill/>
            </a:ln>
          </p:spPr>
          <p:txBody>
            <a:bodyPr anchorCtr="0" anchor="ctr" bIns="25400" lIns="25400" spcFirstLastPara="1" rIns="25400" wrap="square" tIns="25400">
              <a:noAutofit/>
            </a:bodyPr>
            <a:lstStyle/>
            <a:p>
              <a:pPr indent="0" lvl="0" marL="0" marR="0" rtl="0" algn="ctr">
                <a:lnSpc>
                  <a:spcPct val="1938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9" name="Google Shape;399;p19"/>
          <p:cNvSpPr txBox="1"/>
          <p:nvPr/>
        </p:nvSpPr>
        <p:spPr>
          <a:xfrm>
            <a:off x="6464507" y="1060722"/>
            <a:ext cx="2097064" cy="206468"/>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VALUES</a:t>
            </a:r>
            <a:endParaRPr sz="700"/>
          </a:p>
        </p:txBody>
      </p:sp>
      <p:sp>
        <p:nvSpPr>
          <p:cNvPr id="400" name="Google Shape;400;p19"/>
          <p:cNvSpPr txBox="1"/>
          <p:nvPr/>
        </p:nvSpPr>
        <p:spPr>
          <a:xfrm>
            <a:off x="6497228" y="1407085"/>
            <a:ext cx="1923000" cy="1038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non orci hendrerit augue interdum lacinia at egestas dolor. Vivamus elementum pulvinar tempus.</a:t>
            </a:r>
            <a:endParaRPr sz="700"/>
          </a:p>
        </p:txBody>
      </p:sp>
      <p:sp>
        <p:nvSpPr>
          <p:cNvPr id="401" name="Google Shape;401;p19"/>
          <p:cNvSpPr txBox="1"/>
          <p:nvPr/>
        </p:nvSpPr>
        <p:spPr>
          <a:xfrm>
            <a:off x="3899827" y="1060722"/>
            <a:ext cx="2097064" cy="206468"/>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BRAND IDENTITY</a:t>
            </a:r>
            <a:endParaRPr sz="700"/>
          </a:p>
        </p:txBody>
      </p:sp>
      <p:sp>
        <p:nvSpPr>
          <p:cNvPr id="402" name="Google Shape;402;p19"/>
          <p:cNvSpPr txBox="1"/>
          <p:nvPr/>
        </p:nvSpPr>
        <p:spPr>
          <a:xfrm>
            <a:off x="3899827" y="2737849"/>
            <a:ext cx="2097064" cy="206469"/>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MISSION</a:t>
            </a:r>
            <a:endParaRPr sz="700"/>
          </a:p>
        </p:txBody>
      </p:sp>
      <p:sp>
        <p:nvSpPr>
          <p:cNvPr id="403" name="Google Shape;403;p19"/>
          <p:cNvSpPr txBox="1"/>
          <p:nvPr/>
        </p:nvSpPr>
        <p:spPr>
          <a:xfrm>
            <a:off x="6532586" y="2737849"/>
            <a:ext cx="2097064" cy="206469"/>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 sz="1200" u="none" cap="none" strike="noStrike">
                <a:solidFill>
                  <a:srgbClr val="0E0D54"/>
                </a:solidFill>
                <a:latin typeface="Montserrat"/>
                <a:ea typeface="Montserrat"/>
                <a:cs typeface="Montserrat"/>
                <a:sym typeface="Montserrat"/>
              </a:rPr>
              <a:t>VISION</a:t>
            </a:r>
            <a:endParaRPr sz="700"/>
          </a:p>
        </p:txBody>
      </p:sp>
      <p:sp>
        <p:nvSpPr>
          <p:cNvPr id="404" name="Google Shape;404;p19"/>
          <p:cNvSpPr txBox="1"/>
          <p:nvPr/>
        </p:nvSpPr>
        <p:spPr>
          <a:xfrm>
            <a:off x="3899827" y="1407085"/>
            <a:ext cx="1964400" cy="1038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non orci hendrerit augue interdum lacinia at egestas dolor. Vivamus elementum pulvinar tempus.</a:t>
            </a:r>
            <a:endParaRPr sz="700"/>
          </a:p>
        </p:txBody>
      </p:sp>
      <p:sp>
        <p:nvSpPr>
          <p:cNvPr id="405" name="Google Shape;405;p19"/>
          <p:cNvSpPr txBox="1"/>
          <p:nvPr/>
        </p:nvSpPr>
        <p:spPr>
          <a:xfrm>
            <a:off x="3899827" y="3037252"/>
            <a:ext cx="1964400" cy="1038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non orci hendrerit augue interdum lacinia at egestas dolor. Vivamus elementum pulvinar tempus.</a:t>
            </a:r>
            <a:endParaRPr sz="700"/>
          </a:p>
        </p:txBody>
      </p:sp>
      <p:sp>
        <p:nvSpPr>
          <p:cNvPr id="406" name="Google Shape;406;p19"/>
          <p:cNvSpPr txBox="1"/>
          <p:nvPr/>
        </p:nvSpPr>
        <p:spPr>
          <a:xfrm>
            <a:off x="6497228" y="3037252"/>
            <a:ext cx="1923000" cy="1038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 sz="1000" u="none" cap="none" strike="noStrike">
                <a:solidFill>
                  <a:srgbClr val="0E0D54"/>
                </a:solidFill>
                <a:latin typeface="Montserrat"/>
                <a:ea typeface="Montserrat"/>
                <a:cs typeface="Montserrat"/>
                <a:sym typeface="Montserrat"/>
              </a:rPr>
              <a:t>Lorem ipsum dolor sit amet, consectetur adipiscing elit. Sed non orci hendrerit augue interdum lacinia at egestas dolor. Vivamus elementum pulvinar tempus.</a:t>
            </a:r>
            <a:endParaRPr sz="700"/>
          </a:p>
        </p:txBody>
      </p:sp>
      <p:sp>
        <p:nvSpPr>
          <p:cNvPr id="407" name="Google Shape;407;p19"/>
          <p:cNvSpPr/>
          <p:nvPr/>
        </p:nvSpPr>
        <p:spPr>
          <a:xfrm>
            <a:off x="2902277" y="223088"/>
            <a:ext cx="997550" cy="950394"/>
          </a:xfrm>
          <a:custGeom>
            <a:rect b="b" l="l" r="r" t="t"/>
            <a:pathLst>
              <a:path extrusionOk="0" h="1900787" w="1995101">
                <a:moveTo>
                  <a:pt x="0" y="0"/>
                </a:moveTo>
                <a:lnTo>
                  <a:pt x="1995101" y="0"/>
                </a:lnTo>
                <a:lnTo>
                  <a:pt x="1995101" y="1900787"/>
                </a:lnTo>
                <a:lnTo>
                  <a:pt x="0" y="1900787"/>
                </a:lnTo>
                <a:lnTo>
                  <a:pt x="0" y="0"/>
                </a:lnTo>
                <a:close/>
              </a:path>
            </a:pathLst>
          </a:custGeom>
          <a:blipFill rotWithShape="1">
            <a:blip r:embed="rId4">
              <a:alphaModFix/>
            </a:blip>
            <a:stretch>
              <a:fillRect b="0" l="0" r="0" t="0"/>
            </a:stretch>
          </a:blipFill>
          <a:ln>
            <a:noFill/>
          </a:ln>
        </p:spPr>
      </p:sp>
      <p:sp>
        <p:nvSpPr>
          <p:cNvPr id="408" name="Google Shape;408;p19"/>
          <p:cNvSpPr/>
          <p:nvPr/>
        </p:nvSpPr>
        <p:spPr>
          <a:xfrm rot="-9495616">
            <a:off x="5690534" y="686617"/>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5">
              <a:alphaModFix/>
            </a:blip>
            <a:stretch>
              <a:fillRect b="0" l="0" r="0" t="0"/>
            </a:stretch>
          </a:blipFill>
          <a:ln>
            <a:noFill/>
          </a:ln>
        </p:spPr>
      </p:sp>
      <p:sp>
        <p:nvSpPr>
          <p:cNvPr id="409" name="Google Shape;409;p19"/>
          <p:cNvSpPr/>
          <p:nvPr/>
        </p:nvSpPr>
        <p:spPr>
          <a:xfrm rot="-5545394">
            <a:off x="-1438992" y="1176830"/>
            <a:ext cx="3657600" cy="625528"/>
          </a:xfrm>
          <a:custGeom>
            <a:rect b="b" l="l" r="r" t="t"/>
            <a:pathLst>
              <a:path extrusionOk="0" h="1251056" w="7315200">
                <a:moveTo>
                  <a:pt x="0" y="0"/>
                </a:moveTo>
                <a:lnTo>
                  <a:pt x="7315200" y="0"/>
                </a:lnTo>
                <a:lnTo>
                  <a:pt x="7315200" y="1251055"/>
                </a:lnTo>
                <a:lnTo>
                  <a:pt x="0" y="1251055"/>
                </a:lnTo>
                <a:lnTo>
                  <a:pt x="0" y="0"/>
                </a:lnTo>
                <a:close/>
              </a:path>
            </a:pathLst>
          </a:custGeom>
          <a:blipFill rotWithShape="1">
            <a:blip r:embed="rId5">
              <a:alphaModFix/>
            </a:blip>
            <a:stretch>
              <a:fillRect b="0" l="0" r="0" t="0"/>
            </a:stretch>
          </a:blipFill>
          <a:ln>
            <a:noFill/>
          </a:ln>
        </p:spPr>
      </p:sp>
      <p:sp>
        <p:nvSpPr>
          <p:cNvPr id="410" name="Google Shape;410;p19"/>
          <p:cNvSpPr/>
          <p:nvPr/>
        </p:nvSpPr>
        <p:spPr>
          <a:xfrm rot="6414365">
            <a:off x="3808784" y="5625972"/>
            <a:ext cx="3657600" cy="625528"/>
          </a:xfrm>
          <a:custGeom>
            <a:rect b="b" l="l" r="r" t="t"/>
            <a:pathLst>
              <a:path extrusionOk="0" h="1251056" w="7315200">
                <a:moveTo>
                  <a:pt x="0" y="0"/>
                </a:moveTo>
                <a:lnTo>
                  <a:pt x="7315200" y="0"/>
                </a:lnTo>
                <a:lnTo>
                  <a:pt x="7315200" y="1251056"/>
                </a:lnTo>
                <a:lnTo>
                  <a:pt x="0" y="1251056"/>
                </a:lnTo>
                <a:lnTo>
                  <a:pt x="0" y="0"/>
                </a:lnTo>
                <a:close/>
              </a:path>
            </a:pathLst>
          </a:custGeom>
          <a:blipFill rotWithShape="1">
            <a:blip r:embed="rId5">
              <a:alphaModFix/>
            </a:blip>
            <a:stretch>
              <a:fillRect b="0" l="0" r="0" t="0"/>
            </a:stretch>
          </a:blipFill>
          <a:ln>
            <a:noFill/>
          </a:ln>
        </p:spPr>
      </p:sp>
      <p:sp>
        <p:nvSpPr>
          <p:cNvPr id="411" name="Google Shape;411;p19"/>
          <p:cNvSpPr/>
          <p:nvPr/>
        </p:nvSpPr>
        <p:spPr>
          <a:xfrm rot="2538758">
            <a:off x="5891398" y="3666314"/>
            <a:ext cx="458213" cy="461675"/>
          </a:xfrm>
          <a:custGeom>
            <a:rect b="b" l="l" r="r" t="t"/>
            <a:pathLst>
              <a:path extrusionOk="0" h="923350" w="916425">
                <a:moveTo>
                  <a:pt x="0" y="0"/>
                </a:moveTo>
                <a:lnTo>
                  <a:pt x="916425" y="0"/>
                </a:lnTo>
                <a:lnTo>
                  <a:pt x="916425" y="923350"/>
                </a:lnTo>
                <a:lnTo>
                  <a:pt x="0" y="923350"/>
                </a:lnTo>
                <a:lnTo>
                  <a:pt x="0" y="0"/>
                </a:lnTo>
                <a:close/>
              </a:path>
            </a:pathLst>
          </a:custGeom>
          <a:blipFill rotWithShape="1">
            <a:blip r:embed="rId6">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D8F107"/>
      </a:dk1>
      <a:lt1>
        <a:srgbClr val="526FFC"/>
      </a:lt1>
      <a:dk2>
        <a:srgbClr val="FFFFFF"/>
      </a:dk2>
      <a:lt2>
        <a:srgbClr val="F9859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