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5143500" cx="9144000"/>
  <p:notesSz cx="6858000" cy="9144000"/>
  <p:embeddedFontLst>
    <p:embeddedFont>
      <p:font typeface="Laila"/>
      <p:regular r:id="rId26"/>
      <p:bold r:id="rId27"/>
    </p:embeddedFont>
    <p:embeddedFont>
      <p:font typeface="Hi Melody"/>
      <p:regular r:id="rId28"/>
    </p:embeddedFont>
    <p:embeddedFont>
      <p:font typeface="Gaegu"/>
      <p:regular r:id="rId29"/>
      <p:bold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Laila-regular.fntdata"/><Relationship Id="rId25" Type="http://schemas.openxmlformats.org/officeDocument/2006/relationships/slide" Target="slides/slide20.xml"/><Relationship Id="rId28" Type="http://schemas.openxmlformats.org/officeDocument/2006/relationships/font" Target="fonts/HiMelody-regular.fntdata"/><Relationship Id="rId27" Type="http://schemas.openxmlformats.org/officeDocument/2006/relationships/font" Target="fonts/Laila-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Gaegu-regular.fntdata"/><Relationship Id="rId7" Type="http://schemas.openxmlformats.org/officeDocument/2006/relationships/slide" Target="slides/slide2.xml"/><Relationship Id="rId8" Type="http://schemas.openxmlformats.org/officeDocument/2006/relationships/slide" Target="slides/slide3.xml"/><Relationship Id="rId30" Type="http://schemas.openxmlformats.org/officeDocument/2006/relationships/font" Target="fonts/Gaegu-bold.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2d26ceeffa2_2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g2d26ceeffa2_2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2d26ceeffa2_2_2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g2d26ceeffa2_2_28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2d26ceeffa2_2_2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g2d26ceeffa2_2_29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2d26ceeffa2_2_3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g2d26ceeffa2_2_3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2d26ceeffa2_2_3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g2d26ceeffa2_2_3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2d26ceeffa2_2_3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g2d26ceeffa2_2_36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2d26ceeffa2_2_3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g2d26ceeffa2_2_37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2d26ceeffa2_2_3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g2d26ceeffa2_2_38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g2d26ceeffa2_2_4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g2d26ceeffa2_2_40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g2d26ceeffa2_2_4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g2d26ceeffa2_2_4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g2d26ceeffa2_2_4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g2d26ceeffa2_2_48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2d26ceeffa2_2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g2d26ceeffa2_2_10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g2d26ceeffa2_2_5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g2d26ceeffa2_2_54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2d26ceeffa2_2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g2d26ceeffa2_2_1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2d26ceeffa2_2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g2d26ceeffa2_2_13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2d26ceeffa2_2_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g2d26ceeffa2_2_17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2d26ceeffa2_2_1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g2d26ceeffa2_2_19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2d26ceeffa2_2_2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g2d26ceeffa2_2_2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2d26ceeffa2_2_2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g2d26ceeffa2_2_24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2d26ceeffa2_2_2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g2d26ceeffa2_2_26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7.png"/><Relationship Id="rId4" Type="http://schemas.openxmlformats.org/officeDocument/2006/relationships/image" Target="../media/image4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7.png"/><Relationship Id="rId4" Type="http://schemas.openxmlformats.org/officeDocument/2006/relationships/image" Target="../media/image1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4.png"/><Relationship Id="rId4" Type="http://schemas.openxmlformats.org/officeDocument/2006/relationships/image" Target="../media/image8.png"/><Relationship Id="rId5" Type="http://schemas.openxmlformats.org/officeDocument/2006/relationships/image" Target="../media/image7.png"/><Relationship Id="rId6" Type="http://schemas.openxmlformats.org/officeDocument/2006/relationships/image" Target="../media/image1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7.png"/><Relationship Id="rId4" Type="http://schemas.openxmlformats.org/officeDocument/2006/relationships/image" Target="../media/image3.png"/><Relationship Id="rId5" Type="http://schemas.openxmlformats.org/officeDocument/2006/relationships/image" Target="../media/image1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7.png"/><Relationship Id="rId4" Type="http://schemas.openxmlformats.org/officeDocument/2006/relationships/image" Target="../media/image2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21.png"/><Relationship Id="rId4" Type="http://schemas.openxmlformats.org/officeDocument/2006/relationships/image" Target="../media/image1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4.png"/><Relationship Id="rId4" Type="http://schemas.openxmlformats.org/officeDocument/2006/relationships/image" Target="../media/image20.png"/><Relationship Id="rId5" Type="http://schemas.openxmlformats.org/officeDocument/2006/relationships/image" Target="../media/image18.png"/><Relationship Id="rId6"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a:off x="6911024" y="-1355105"/>
            <a:ext cx="2634976" cy="4391626"/>
          </a:xfrm>
          <a:custGeom>
            <a:rect b="b" l="l" r="r" t="t"/>
            <a:pathLst>
              <a:path extrusionOk="0" h="8783252" w="5269951">
                <a:moveTo>
                  <a:pt x="0" y="0"/>
                </a:moveTo>
                <a:lnTo>
                  <a:pt x="5269951" y="0"/>
                </a:lnTo>
                <a:lnTo>
                  <a:pt x="5269951" y="8783252"/>
                </a:lnTo>
                <a:lnTo>
                  <a:pt x="0" y="8783252"/>
                </a:lnTo>
                <a:lnTo>
                  <a:pt x="0" y="0"/>
                </a:lnTo>
                <a:close/>
              </a:path>
            </a:pathLst>
          </a:custGeom>
          <a:blipFill rotWithShape="1">
            <a:blip r:embed="rId2">
              <a:alphaModFix/>
            </a:blip>
            <a:stretch>
              <a:fillRect b="0" l="0" r="0" t="0"/>
            </a:stretch>
          </a:blipFill>
          <a:ln>
            <a:noFill/>
          </a:ln>
        </p:spPr>
      </p:sp>
      <p:sp>
        <p:nvSpPr>
          <p:cNvPr id="11" name="Google Shape;11;p2"/>
          <p:cNvSpPr/>
          <p:nvPr/>
        </p:nvSpPr>
        <p:spPr>
          <a:xfrm>
            <a:off x="-409873" y="59900"/>
            <a:ext cx="1298033" cy="2057400"/>
          </a:xfrm>
          <a:custGeom>
            <a:rect b="b" l="l" r="r" t="t"/>
            <a:pathLst>
              <a:path extrusionOk="0" h="4114800" w="2596065">
                <a:moveTo>
                  <a:pt x="0" y="0"/>
                </a:moveTo>
                <a:lnTo>
                  <a:pt x="2596065" y="0"/>
                </a:lnTo>
                <a:lnTo>
                  <a:pt x="2596065" y="4114800"/>
                </a:lnTo>
                <a:lnTo>
                  <a:pt x="0" y="4114800"/>
                </a:lnTo>
                <a:lnTo>
                  <a:pt x="0" y="0"/>
                </a:lnTo>
                <a:close/>
              </a:path>
            </a:pathLst>
          </a:custGeom>
          <a:blipFill rotWithShape="1">
            <a:blip r:embed="rId3">
              <a:alphaModFix/>
            </a:blip>
            <a:stretch>
              <a:fillRect b="0" l="0" r="0" t="0"/>
            </a:stretch>
          </a:blipFill>
          <a:ln>
            <a:noFill/>
          </a:ln>
        </p:spPr>
      </p:sp>
      <p:sp>
        <p:nvSpPr>
          <p:cNvPr id="12" name="Google Shape;12;p2"/>
          <p:cNvSpPr/>
          <p:nvPr/>
        </p:nvSpPr>
        <p:spPr>
          <a:xfrm>
            <a:off x="-824358" y="1607388"/>
            <a:ext cx="2677416" cy="4462360"/>
          </a:xfrm>
          <a:custGeom>
            <a:rect b="b" l="l" r="r" t="t"/>
            <a:pathLst>
              <a:path extrusionOk="0" h="8924720" w="5354832">
                <a:moveTo>
                  <a:pt x="0" y="0"/>
                </a:moveTo>
                <a:lnTo>
                  <a:pt x="5354832" y="0"/>
                </a:lnTo>
                <a:lnTo>
                  <a:pt x="5354832" y="8924720"/>
                </a:lnTo>
                <a:lnTo>
                  <a:pt x="0" y="8924720"/>
                </a:lnTo>
                <a:lnTo>
                  <a:pt x="0" y="0"/>
                </a:lnTo>
                <a:close/>
              </a:path>
            </a:pathLst>
          </a:custGeom>
          <a:blipFill rotWithShape="1">
            <a:blip r:embed="rId2">
              <a:alphaModFix/>
            </a:blip>
            <a:stretch>
              <a:fillRect b="0" l="0" r="0" t="0"/>
            </a:stretch>
          </a:blipFill>
          <a:ln>
            <a:noFill/>
          </a:ln>
        </p:spPr>
      </p:sp>
      <p:grpSp>
        <p:nvGrpSpPr>
          <p:cNvPr id="13" name="Google Shape;13;p2"/>
          <p:cNvGrpSpPr/>
          <p:nvPr/>
        </p:nvGrpSpPr>
        <p:grpSpPr>
          <a:xfrm>
            <a:off x="1664852" y="249990"/>
            <a:ext cx="5814295" cy="7156054"/>
            <a:chOff x="0" y="0"/>
            <a:chExt cx="660400" cy="812800"/>
          </a:xfrm>
        </p:grpSpPr>
        <p:sp>
          <p:nvSpPr>
            <p:cNvPr id="14" name="Google Shape;14;p2"/>
            <p:cNvSpPr/>
            <p:nvPr/>
          </p:nvSpPr>
          <p:spPr>
            <a:xfrm>
              <a:off x="0" y="0"/>
              <a:ext cx="660400" cy="812800"/>
            </a:xfrm>
            <a:custGeom>
              <a:rect b="b" l="l" r="r" t="t"/>
              <a:pathLst>
                <a:path extrusionOk="0" h="812800"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8502"/>
                  </a:cubicBezTo>
                  <a:lnTo>
                    <a:pt x="660400" y="812800"/>
                  </a:lnTo>
                  <a:lnTo>
                    <a:pt x="0" y="812800"/>
                  </a:lnTo>
                  <a:lnTo>
                    <a:pt x="0" y="328861"/>
                  </a:lnTo>
                  <a:cubicBezTo>
                    <a:pt x="1782" y="185660"/>
                    <a:pt x="93019" y="64045"/>
                    <a:pt x="220252" y="19070"/>
                  </a:cubicBezTo>
                  <a:close/>
                </a:path>
              </a:pathLst>
            </a:custGeom>
            <a:solidFill>
              <a:srgbClr val="E84715"/>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5" name="Google Shape;15;p2"/>
            <p:cNvSpPr txBox="1"/>
            <p:nvPr/>
          </p:nvSpPr>
          <p:spPr>
            <a:xfrm>
              <a:off x="0" y="69851"/>
              <a:ext cx="660300" cy="499200"/>
            </a:xfrm>
            <a:prstGeom prst="rect">
              <a:avLst/>
            </a:prstGeom>
            <a:noFill/>
            <a:ln>
              <a:noFill/>
            </a:ln>
          </p:spPr>
          <p:txBody>
            <a:bodyPr anchorCtr="0" anchor="ctr" bIns="25400" lIns="25400" spcFirstLastPara="1" rIns="25400" wrap="square" tIns="25400">
              <a:noAutofit/>
            </a:bodyPr>
            <a:lstStyle/>
            <a:p>
              <a:pPr indent="0" lvl="0" marL="0" marR="0" rtl="0" algn="ctr">
                <a:lnSpc>
                  <a:spcPct val="208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6" name="Google Shape;16;p2"/>
          <p:cNvSpPr txBox="1"/>
          <p:nvPr>
            <p:ph type="ctrTitle"/>
          </p:nvPr>
        </p:nvSpPr>
        <p:spPr>
          <a:xfrm>
            <a:off x="1664850" y="805900"/>
            <a:ext cx="5814300" cy="283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7" name="Google Shape;17;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18" name="Google Shape;18;p2"/>
          <p:cNvPicPr preferRelativeResize="0"/>
          <p:nvPr/>
        </p:nvPicPr>
        <p:blipFill rotWithShape="1">
          <a:blip r:embed="rId4">
            <a:alphaModFix/>
          </a:blip>
          <a:srcRect b="4001" l="26106" r="26106" t="74494"/>
          <a:stretch/>
        </p:blipFill>
        <p:spPr>
          <a:xfrm>
            <a:off x="1366612" y="3638500"/>
            <a:ext cx="6410776" cy="1622549"/>
          </a:xfrm>
          <a:prstGeom prst="rect">
            <a:avLst/>
          </a:prstGeom>
          <a:noFill/>
          <a:ln>
            <a:noFill/>
          </a:ln>
        </p:spPr>
      </p:pic>
      <p:sp>
        <p:nvSpPr>
          <p:cNvPr id="19" name="Google Shape;19;p2"/>
          <p:cNvSpPr txBox="1"/>
          <p:nvPr>
            <p:ph idx="1" type="subTitle"/>
          </p:nvPr>
        </p:nvSpPr>
        <p:spPr>
          <a:xfrm rot="201977">
            <a:off x="1603628" y="4053400"/>
            <a:ext cx="5936744" cy="792765"/>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rgbClr val="E84715"/>
              </a:buClr>
              <a:buSzPts val="2800"/>
              <a:buNone/>
              <a:defRPr sz="2800">
                <a:solidFill>
                  <a:srgbClr val="E84715"/>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0" name="Shape 20"/>
        <p:cNvGrpSpPr/>
        <p:nvPr/>
      </p:nvGrpSpPr>
      <p:grpSpPr>
        <a:xfrm>
          <a:off x="0" y="0"/>
          <a:ext cx="0" cy="0"/>
          <a:chOff x="0" y="0"/>
          <a:chExt cx="0" cy="0"/>
        </a:xfrm>
      </p:grpSpPr>
      <p:grpSp>
        <p:nvGrpSpPr>
          <p:cNvPr id="21" name="Google Shape;21;p3"/>
          <p:cNvGrpSpPr/>
          <p:nvPr/>
        </p:nvGrpSpPr>
        <p:grpSpPr>
          <a:xfrm>
            <a:off x="1146825" y="1938528"/>
            <a:ext cx="6891800" cy="1266444"/>
            <a:chOff x="0" y="0"/>
            <a:chExt cx="2195400" cy="1264800"/>
          </a:xfrm>
        </p:grpSpPr>
        <p:sp>
          <p:nvSpPr>
            <p:cNvPr id="22" name="Google Shape;22;p3"/>
            <p:cNvSpPr/>
            <p:nvPr/>
          </p:nvSpPr>
          <p:spPr>
            <a:xfrm>
              <a:off x="0" y="0"/>
              <a:ext cx="2195343" cy="1264665"/>
            </a:xfrm>
            <a:custGeom>
              <a:rect b="b" l="l" r="r" t="t"/>
              <a:pathLst>
                <a:path extrusionOk="0" h="1264665" w="2195343">
                  <a:moveTo>
                    <a:pt x="47369" y="0"/>
                  </a:moveTo>
                  <a:lnTo>
                    <a:pt x="2147974" y="0"/>
                  </a:lnTo>
                  <a:cubicBezTo>
                    <a:pt x="2160537" y="0"/>
                    <a:pt x="2172585" y="4991"/>
                    <a:pt x="2181469" y="13874"/>
                  </a:cubicBezTo>
                  <a:cubicBezTo>
                    <a:pt x="2190352" y="22757"/>
                    <a:pt x="2195343" y="34806"/>
                    <a:pt x="2195343" y="47369"/>
                  </a:cubicBezTo>
                  <a:lnTo>
                    <a:pt x="2195343" y="1217296"/>
                  </a:lnTo>
                  <a:cubicBezTo>
                    <a:pt x="2195343" y="1229859"/>
                    <a:pt x="2190352" y="1241907"/>
                    <a:pt x="2181469" y="1250791"/>
                  </a:cubicBezTo>
                  <a:cubicBezTo>
                    <a:pt x="2172585" y="1259674"/>
                    <a:pt x="2160537" y="1264665"/>
                    <a:pt x="2147974" y="1264665"/>
                  </a:cubicBezTo>
                  <a:lnTo>
                    <a:pt x="47369" y="1264665"/>
                  </a:lnTo>
                  <a:cubicBezTo>
                    <a:pt x="34806" y="1264665"/>
                    <a:pt x="22757" y="1259674"/>
                    <a:pt x="13874" y="1250791"/>
                  </a:cubicBezTo>
                  <a:cubicBezTo>
                    <a:pt x="4991" y="1241907"/>
                    <a:pt x="0" y="1229859"/>
                    <a:pt x="0" y="1217296"/>
                  </a:cubicBezTo>
                  <a:lnTo>
                    <a:pt x="0" y="47369"/>
                  </a:lnTo>
                  <a:cubicBezTo>
                    <a:pt x="0" y="34806"/>
                    <a:pt x="4991" y="22757"/>
                    <a:pt x="13874" y="13874"/>
                  </a:cubicBezTo>
                  <a:cubicBezTo>
                    <a:pt x="22757" y="4991"/>
                    <a:pt x="34806" y="0"/>
                    <a:pt x="47369" y="0"/>
                  </a:cubicBezTo>
                  <a:close/>
                </a:path>
              </a:pathLst>
            </a:custGeom>
            <a:solidFill>
              <a:srgbClr val="E84715"/>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3" name="Google Shape;23;p3"/>
            <p:cNvSpPr txBox="1"/>
            <p:nvPr/>
          </p:nvSpPr>
          <p:spPr>
            <a:xfrm>
              <a:off x="0" y="0"/>
              <a:ext cx="2195400" cy="1264800"/>
            </a:xfrm>
            <a:prstGeom prst="rect">
              <a:avLst/>
            </a:prstGeom>
            <a:noFill/>
            <a:ln>
              <a:noFill/>
            </a:ln>
          </p:spPr>
          <p:txBody>
            <a:bodyPr anchorCtr="0" anchor="ctr" bIns="25400" lIns="25400" spcFirstLastPara="1" rIns="25400" wrap="square" tIns="25400">
              <a:noAutofit/>
            </a:bodyPr>
            <a:lstStyle/>
            <a:p>
              <a:pPr indent="0" lvl="0" marL="0" marR="0" rtl="0" algn="ctr">
                <a:lnSpc>
                  <a:spcPct val="161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4" name="Google Shape;2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5" name="Google Shape;2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26" name="Google Shape;26;p3"/>
          <p:cNvSpPr/>
          <p:nvPr/>
        </p:nvSpPr>
        <p:spPr>
          <a:xfrm flipH="1">
            <a:off x="-771583" y="-1001784"/>
            <a:ext cx="2823427" cy="4011974"/>
          </a:xfrm>
          <a:custGeom>
            <a:rect b="b" l="l" r="r" t="t"/>
            <a:pathLst>
              <a:path extrusionOk="0" h="8023948" w="5646853">
                <a:moveTo>
                  <a:pt x="5646854" y="0"/>
                </a:moveTo>
                <a:lnTo>
                  <a:pt x="0" y="0"/>
                </a:lnTo>
                <a:lnTo>
                  <a:pt x="0" y="8023948"/>
                </a:lnTo>
                <a:lnTo>
                  <a:pt x="5646854" y="8023948"/>
                </a:lnTo>
                <a:lnTo>
                  <a:pt x="5646854" y="0"/>
                </a:lnTo>
                <a:close/>
              </a:path>
            </a:pathLst>
          </a:custGeom>
          <a:blipFill rotWithShape="1">
            <a:blip r:embed="rId2">
              <a:alphaModFix/>
            </a:blip>
            <a:stretch>
              <a:fillRect b="0" l="0" r="0" t="0"/>
            </a:stretch>
          </a:blipFill>
          <a:ln>
            <a:noFill/>
          </a:ln>
        </p:spPr>
      </p:sp>
      <p:sp>
        <p:nvSpPr>
          <p:cNvPr id="27" name="Google Shape;27;p3"/>
          <p:cNvSpPr/>
          <p:nvPr/>
        </p:nvSpPr>
        <p:spPr>
          <a:xfrm flipH="1">
            <a:off x="7940579" y="363612"/>
            <a:ext cx="2823427" cy="4011974"/>
          </a:xfrm>
          <a:custGeom>
            <a:rect b="b" l="l" r="r" t="t"/>
            <a:pathLst>
              <a:path extrusionOk="0" h="8023948" w="5646853">
                <a:moveTo>
                  <a:pt x="5646853" y="0"/>
                </a:moveTo>
                <a:lnTo>
                  <a:pt x="0" y="0"/>
                </a:lnTo>
                <a:lnTo>
                  <a:pt x="0" y="8023948"/>
                </a:lnTo>
                <a:lnTo>
                  <a:pt x="5646853" y="8023948"/>
                </a:lnTo>
                <a:lnTo>
                  <a:pt x="5646853" y="0"/>
                </a:lnTo>
                <a:close/>
              </a:path>
            </a:pathLst>
          </a:custGeom>
          <a:blipFill rotWithShape="1">
            <a:blip r:embed="rId2">
              <a:alphaModFix/>
            </a:blip>
            <a:stretch>
              <a:fillRect b="0" l="0" r="0" t="0"/>
            </a:stretch>
          </a:blipFill>
          <a:ln>
            <a:noFill/>
          </a:ln>
        </p:spPr>
      </p:sp>
      <p:sp>
        <p:nvSpPr>
          <p:cNvPr id="28" name="Google Shape;28;p3"/>
          <p:cNvSpPr/>
          <p:nvPr/>
        </p:nvSpPr>
        <p:spPr>
          <a:xfrm>
            <a:off x="-649016" y="3483012"/>
            <a:ext cx="1298033" cy="2057400"/>
          </a:xfrm>
          <a:custGeom>
            <a:rect b="b" l="l" r="r" t="t"/>
            <a:pathLst>
              <a:path extrusionOk="0" h="4114800" w="2596065">
                <a:moveTo>
                  <a:pt x="0" y="0"/>
                </a:moveTo>
                <a:lnTo>
                  <a:pt x="2596064" y="0"/>
                </a:lnTo>
                <a:lnTo>
                  <a:pt x="2596064" y="4114800"/>
                </a:lnTo>
                <a:lnTo>
                  <a:pt x="0" y="4114800"/>
                </a:lnTo>
                <a:lnTo>
                  <a:pt x="0" y="0"/>
                </a:lnTo>
                <a:close/>
              </a:path>
            </a:pathLst>
          </a:custGeom>
          <a:blipFill rotWithShape="1">
            <a:blip r:embed="rId3">
              <a:alphaModFix/>
            </a:blip>
            <a:stretch>
              <a:fillRect b="0" l="0" r="0" t="0"/>
            </a:stretch>
          </a:blipFill>
          <a:ln>
            <a:noFill/>
          </a:ln>
        </p:spPr>
      </p:sp>
      <p:sp>
        <p:nvSpPr>
          <p:cNvPr id="29" name="Google Shape;29;p3"/>
          <p:cNvSpPr/>
          <p:nvPr/>
        </p:nvSpPr>
        <p:spPr>
          <a:xfrm>
            <a:off x="8184334" y="-1241570"/>
            <a:ext cx="1298032" cy="2057400"/>
          </a:xfrm>
          <a:custGeom>
            <a:rect b="b" l="l" r="r" t="t"/>
            <a:pathLst>
              <a:path extrusionOk="0" h="4114800" w="2596065">
                <a:moveTo>
                  <a:pt x="0" y="0"/>
                </a:moveTo>
                <a:lnTo>
                  <a:pt x="2596065" y="0"/>
                </a:lnTo>
                <a:lnTo>
                  <a:pt x="2596065" y="4114800"/>
                </a:lnTo>
                <a:lnTo>
                  <a:pt x="0" y="4114800"/>
                </a:lnTo>
                <a:lnTo>
                  <a:pt x="0" y="0"/>
                </a:lnTo>
                <a:close/>
              </a:path>
            </a:pathLst>
          </a:custGeom>
          <a:blipFill rotWithShape="1">
            <a:blip r:embed="rId3">
              <a:alphaModFix/>
            </a:blip>
            <a:stretch>
              <a:fillRect b="0" l="0" r="0" t="0"/>
            </a:stretch>
          </a:blipFill>
          <a:ln>
            <a:noFill/>
          </a:ln>
        </p:spPr>
      </p:sp>
      <p:sp>
        <p:nvSpPr>
          <p:cNvPr id="30" name="Google Shape;30;p3"/>
          <p:cNvSpPr/>
          <p:nvPr/>
        </p:nvSpPr>
        <p:spPr>
          <a:xfrm rot="-1355872">
            <a:off x="5957892" y="4041322"/>
            <a:ext cx="1997200" cy="1273215"/>
          </a:xfrm>
          <a:custGeom>
            <a:rect b="b" l="l" r="r" t="t"/>
            <a:pathLst>
              <a:path extrusionOk="0" h="2541542" w="3986733">
                <a:moveTo>
                  <a:pt x="0" y="0"/>
                </a:moveTo>
                <a:lnTo>
                  <a:pt x="3986733" y="0"/>
                </a:lnTo>
                <a:lnTo>
                  <a:pt x="3986733" y="2541542"/>
                </a:lnTo>
                <a:lnTo>
                  <a:pt x="0" y="2541542"/>
                </a:lnTo>
                <a:lnTo>
                  <a:pt x="0" y="0"/>
                </a:lnTo>
                <a:close/>
              </a:path>
            </a:pathLst>
          </a:custGeom>
          <a:blipFill rotWithShape="1">
            <a:blip r:embed="rId4">
              <a:alphaModFix/>
            </a:blip>
            <a:stretch>
              <a:fillRect b="0" l="0" r="0" t="0"/>
            </a:stretch>
          </a:blip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1" name="Shape 31"/>
        <p:cNvGrpSpPr/>
        <p:nvPr/>
      </p:nvGrpSpPr>
      <p:grpSpPr>
        <a:xfrm>
          <a:off x="0" y="0"/>
          <a:ext cx="0" cy="0"/>
          <a:chOff x="0" y="0"/>
          <a:chExt cx="0" cy="0"/>
        </a:xfrm>
      </p:grpSpPr>
      <p:sp>
        <p:nvSpPr>
          <p:cNvPr id="32" name="Google Shape;32;p4"/>
          <p:cNvSpPr/>
          <p:nvPr/>
        </p:nvSpPr>
        <p:spPr>
          <a:xfrm>
            <a:off x="7390717" y="-526211"/>
            <a:ext cx="1817654" cy="3029424"/>
          </a:xfrm>
          <a:custGeom>
            <a:rect b="b" l="l" r="r" t="t"/>
            <a:pathLst>
              <a:path extrusionOk="0" h="6058847" w="3635308">
                <a:moveTo>
                  <a:pt x="0" y="0"/>
                </a:moveTo>
                <a:lnTo>
                  <a:pt x="3635308" y="0"/>
                </a:lnTo>
                <a:lnTo>
                  <a:pt x="3635308" y="6058847"/>
                </a:lnTo>
                <a:lnTo>
                  <a:pt x="0" y="6058847"/>
                </a:lnTo>
                <a:lnTo>
                  <a:pt x="0" y="0"/>
                </a:lnTo>
                <a:close/>
              </a:path>
            </a:pathLst>
          </a:custGeom>
          <a:blipFill rotWithShape="1">
            <a:blip r:embed="rId2">
              <a:alphaModFix/>
            </a:blip>
            <a:stretch>
              <a:fillRect b="0" l="0" r="0" t="0"/>
            </a:stretch>
          </a:blipFill>
          <a:ln>
            <a:noFill/>
          </a:ln>
        </p:spPr>
      </p:sp>
      <p:sp>
        <p:nvSpPr>
          <p:cNvPr id="33" name="Google Shape;33;p4"/>
          <p:cNvSpPr/>
          <p:nvPr/>
        </p:nvSpPr>
        <p:spPr>
          <a:xfrm rot="465910">
            <a:off x="5624966" y="734948"/>
            <a:ext cx="2763740" cy="4003948"/>
          </a:xfrm>
          <a:custGeom>
            <a:rect b="b" l="l" r="r" t="t"/>
            <a:pathLst>
              <a:path extrusionOk="0" h="6010958" w="4149086">
                <a:moveTo>
                  <a:pt x="0" y="0"/>
                </a:moveTo>
                <a:lnTo>
                  <a:pt x="4149086" y="0"/>
                </a:lnTo>
                <a:lnTo>
                  <a:pt x="4149086" y="6010958"/>
                </a:lnTo>
                <a:lnTo>
                  <a:pt x="0" y="6010958"/>
                </a:lnTo>
                <a:lnTo>
                  <a:pt x="0" y="0"/>
                </a:lnTo>
                <a:close/>
              </a:path>
            </a:pathLst>
          </a:custGeom>
          <a:blipFill rotWithShape="1">
            <a:blip r:embed="rId3">
              <a:alphaModFix/>
            </a:blip>
            <a:stretch>
              <a:fillRect b="0" l="0" r="0" t="0"/>
            </a:stretch>
          </a:blipFill>
          <a:ln>
            <a:noFill/>
          </a:ln>
        </p:spPr>
      </p:sp>
      <p:sp>
        <p:nvSpPr>
          <p:cNvPr id="34" name="Google Shape;34;p4"/>
          <p:cNvSpPr/>
          <p:nvPr>
            <p:ph idx="2" type="pic"/>
          </p:nvPr>
        </p:nvSpPr>
        <p:spPr>
          <a:xfrm rot="477435">
            <a:off x="5691582" y="781031"/>
            <a:ext cx="2615685" cy="3980889"/>
          </a:xfrm>
          <a:prstGeom prst="rect">
            <a:avLst/>
          </a:prstGeom>
          <a:noFill/>
          <a:ln>
            <a:noFill/>
          </a:ln>
        </p:spPr>
      </p:sp>
      <p:sp>
        <p:nvSpPr>
          <p:cNvPr id="35" name="Google Shape;35;p4"/>
          <p:cNvSpPr/>
          <p:nvPr/>
        </p:nvSpPr>
        <p:spPr>
          <a:xfrm>
            <a:off x="311700" y="1195273"/>
            <a:ext cx="1905889" cy="392128"/>
          </a:xfrm>
          <a:custGeom>
            <a:rect b="b" l="l" r="r" t="t"/>
            <a:pathLst>
              <a:path extrusionOk="0" h="1704904" w="3811777">
                <a:moveTo>
                  <a:pt x="0" y="0"/>
                </a:moveTo>
                <a:lnTo>
                  <a:pt x="3811777" y="0"/>
                </a:lnTo>
                <a:lnTo>
                  <a:pt x="3811777" y="1704904"/>
                </a:lnTo>
                <a:lnTo>
                  <a:pt x="0" y="1704904"/>
                </a:lnTo>
                <a:lnTo>
                  <a:pt x="0" y="0"/>
                </a:lnTo>
                <a:close/>
              </a:path>
            </a:pathLst>
          </a:custGeom>
          <a:blipFill rotWithShape="1">
            <a:blip r:embed="rId4">
              <a:alphaModFix/>
            </a:blip>
            <a:stretch>
              <a:fillRect b="0" l="0" r="0" t="0"/>
            </a:stretch>
          </a:blipFill>
          <a:ln>
            <a:noFill/>
          </a:ln>
        </p:spPr>
      </p:sp>
      <p:sp>
        <p:nvSpPr>
          <p:cNvPr id="36" name="Google Shape;36;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7" name="Google Shape;37;p4"/>
          <p:cNvSpPr txBox="1"/>
          <p:nvPr>
            <p:ph idx="1" type="body"/>
          </p:nvPr>
        </p:nvSpPr>
        <p:spPr>
          <a:xfrm>
            <a:off x="311700" y="1152475"/>
            <a:ext cx="37599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Clr>
                <a:srgbClr val="E84715"/>
              </a:buClr>
              <a:buSzPts val="1800"/>
              <a:buChar char="●"/>
              <a:defRPr>
                <a:solidFill>
                  <a:srgbClr val="E84715"/>
                </a:solidFill>
              </a:defRPr>
            </a:lvl1pPr>
            <a:lvl2pPr indent="-317500" lvl="1" marL="914400" rtl="0">
              <a:spcBef>
                <a:spcPts val="0"/>
              </a:spcBef>
              <a:spcAft>
                <a:spcPts val="0"/>
              </a:spcAft>
              <a:buClr>
                <a:srgbClr val="E84715"/>
              </a:buClr>
              <a:buSzPts val="1400"/>
              <a:buChar char="○"/>
              <a:defRPr>
                <a:solidFill>
                  <a:srgbClr val="E84715"/>
                </a:solidFill>
              </a:defRPr>
            </a:lvl2pPr>
            <a:lvl3pPr indent="-317500" lvl="2" marL="1371600" rtl="0">
              <a:spcBef>
                <a:spcPts val="0"/>
              </a:spcBef>
              <a:spcAft>
                <a:spcPts val="0"/>
              </a:spcAft>
              <a:buClr>
                <a:srgbClr val="E84715"/>
              </a:buClr>
              <a:buSzPts val="1400"/>
              <a:buChar char="■"/>
              <a:defRPr>
                <a:solidFill>
                  <a:srgbClr val="E84715"/>
                </a:solidFill>
              </a:defRPr>
            </a:lvl3pPr>
            <a:lvl4pPr indent="-317500" lvl="3" marL="1828800" rtl="0">
              <a:spcBef>
                <a:spcPts val="0"/>
              </a:spcBef>
              <a:spcAft>
                <a:spcPts val="0"/>
              </a:spcAft>
              <a:buClr>
                <a:srgbClr val="E84715"/>
              </a:buClr>
              <a:buSzPts val="1400"/>
              <a:buChar char="●"/>
              <a:defRPr>
                <a:solidFill>
                  <a:srgbClr val="E84715"/>
                </a:solidFill>
              </a:defRPr>
            </a:lvl4pPr>
            <a:lvl5pPr indent="-317500" lvl="4" marL="2286000" rtl="0">
              <a:spcBef>
                <a:spcPts val="0"/>
              </a:spcBef>
              <a:spcAft>
                <a:spcPts val="0"/>
              </a:spcAft>
              <a:buClr>
                <a:srgbClr val="E84715"/>
              </a:buClr>
              <a:buSzPts val="1400"/>
              <a:buChar char="○"/>
              <a:defRPr>
                <a:solidFill>
                  <a:srgbClr val="E84715"/>
                </a:solidFill>
              </a:defRPr>
            </a:lvl5pPr>
            <a:lvl6pPr indent="-317500" lvl="5" marL="2743200" rtl="0">
              <a:spcBef>
                <a:spcPts val="0"/>
              </a:spcBef>
              <a:spcAft>
                <a:spcPts val="0"/>
              </a:spcAft>
              <a:buClr>
                <a:srgbClr val="E84715"/>
              </a:buClr>
              <a:buSzPts val="1400"/>
              <a:buChar char="■"/>
              <a:defRPr>
                <a:solidFill>
                  <a:srgbClr val="E84715"/>
                </a:solidFill>
              </a:defRPr>
            </a:lvl6pPr>
            <a:lvl7pPr indent="-317500" lvl="6" marL="3200400" rtl="0">
              <a:spcBef>
                <a:spcPts val="0"/>
              </a:spcBef>
              <a:spcAft>
                <a:spcPts val="0"/>
              </a:spcAft>
              <a:buClr>
                <a:srgbClr val="E84715"/>
              </a:buClr>
              <a:buSzPts val="1400"/>
              <a:buChar char="●"/>
              <a:defRPr>
                <a:solidFill>
                  <a:srgbClr val="E84715"/>
                </a:solidFill>
              </a:defRPr>
            </a:lvl7pPr>
            <a:lvl8pPr indent="-317500" lvl="7" marL="3657600" rtl="0">
              <a:spcBef>
                <a:spcPts val="0"/>
              </a:spcBef>
              <a:spcAft>
                <a:spcPts val="0"/>
              </a:spcAft>
              <a:buClr>
                <a:srgbClr val="E84715"/>
              </a:buClr>
              <a:buSzPts val="1400"/>
              <a:buChar char="○"/>
              <a:defRPr>
                <a:solidFill>
                  <a:srgbClr val="E84715"/>
                </a:solidFill>
              </a:defRPr>
            </a:lvl8pPr>
            <a:lvl9pPr indent="-317500" lvl="8" marL="4114800" rtl="0">
              <a:spcBef>
                <a:spcPts val="0"/>
              </a:spcBef>
              <a:spcAft>
                <a:spcPts val="0"/>
              </a:spcAft>
              <a:buClr>
                <a:srgbClr val="E84715"/>
              </a:buClr>
              <a:buSzPts val="1400"/>
              <a:buChar char="■"/>
              <a:defRPr>
                <a:solidFill>
                  <a:srgbClr val="E84715"/>
                </a:solidFill>
              </a:defRPr>
            </a:lvl9pPr>
          </a:lstStyle>
          <a:p/>
        </p:txBody>
      </p:sp>
      <p:sp>
        <p:nvSpPr>
          <p:cNvPr id="38" name="Google Shape;38;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9" name="Google Shape;39;p4"/>
          <p:cNvSpPr/>
          <p:nvPr/>
        </p:nvSpPr>
        <p:spPr>
          <a:xfrm rot="2126268">
            <a:off x="4044179" y="3178172"/>
            <a:ext cx="1656176" cy="2625063"/>
          </a:xfrm>
          <a:custGeom>
            <a:rect b="b" l="l" r="r" t="t"/>
            <a:pathLst>
              <a:path extrusionOk="0" h="5248486" w="3311318">
                <a:moveTo>
                  <a:pt x="0" y="0"/>
                </a:moveTo>
                <a:lnTo>
                  <a:pt x="3311317" y="0"/>
                </a:lnTo>
                <a:lnTo>
                  <a:pt x="3311317" y="5248487"/>
                </a:lnTo>
                <a:lnTo>
                  <a:pt x="0" y="5248487"/>
                </a:lnTo>
                <a:lnTo>
                  <a:pt x="0" y="0"/>
                </a:lnTo>
                <a:close/>
              </a:path>
            </a:pathLst>
          </a:custGeom>
          <a:blipFill rotWithShape="1">
            <a:blip r:embed="rId5">
              <a:alphaModFix/>
            </a:blip>
            <a:stretch>
              <a:fillRect b="0" l="0" r="0" t="0"/>
            </a:stretch>
          </a:blipFill>
          <a:ln>
            <a:noFill/>
          </a:ln>
        </p:spPr>
      </p:sp>
      <p:sp>
        <p:nvSpPr>
          <p:cNvPr id="40" name="Google Shape;40;p4"/>
          <p:cNvSpPr/>
          <p:nvPr/>
        </p:nvSpPr>
        <p:spPr>
          <a:xfrm rot="392385">
            <a:off x="-598164" y="3448217"/>
            <a:ext cx="2735848" cy="2335731"/>
          </a:xfrm>
          <a:custGeom>
            <a:rect b="b" l="l" r="r" t="t"/>
            <a:pathLst>
              <a:path extrusionOk="0" h="1637060" w="1917493">
                <a:moveTo>
                  <a:pt x="0" y="0"/>
                </a:moveTo>
                <a:lnTo>
                  <a:pt x="1917494" y="0"/>
                </a:lnTo>
                <a:lnTo>
                  <a:pt x="1917494" y="1637060"/>
                </a:lnTo>
                <a:lnTo>
                  <a:pt x="0" y="1637060"/>
                </a:lnTo>
                <a:lnTo>
                  <a:pt x="0" y="0"/>
                </a:lnTo>
                <a:close/>
              </a:path>
            </a:pathLst>
          </a:custGeom>
          <a:blipFill rotWithShape="1">
            <a:blip r:embed="rId6">
              <a:alphaModFix/>
            </a:blip>
            <a:stretch>
              <a:fillRect b="0" l="0" r="0" t="0"/>
            </a:stretch>
          </a:blip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1" name="Shape 41"/>
        <p:cNvGrpSpPr/>
        <p:nvPr/>
      </p:nvGrpSpPr>
      <p:grpSpPr>
        <a:xfrm>
          <a:off x="0" y="0"/>
          <a:ext cx="0" cy="0"/>
          <a:chOff x="0" y="0"/>
          <a:chExt cx="0" cy="0"/>
        </a:xfrm>
      </p:grpSpPr>
      <p:sp>
        <p:nvSpPr>
          <p:cNvPr id="42" name="Google Shape;42;p5"/>
          <p:cNvSpPr/>
          <p:nvPr/>
        </p:nvSpPr>
        <p:spPr>
          <a:xfrm rot="-153826">
            <a:off x="261449" y="1293225"/>
            <a:ext cx="3755396" cy="2780952"/>
          </a:xfrm>
          <a:custGeom>
            <a:rect b="b" l="l" r="r" t="t"/>
            <a:pathLst>
              <a:path extrusionOk="0" h="6139756" w="7465944">
                <a:moveTo>
                  <a:pt x="0" y="0"/>
                </a:moveTo>
                <a:lnTo>
                  <a:pt x="7465944" y="0"/>
                </a:lnTo>
                <a:lnTo>
                  <a:pt x="7465944" y="6139756"/>
                </a:lnTo>
                <a:lnTo>
                  <a:pt x="0" y="6139756"/>
                </a:lnTo>
                <a:lnTo>
                  <a:pt x="0" y="0"/>
                </a:lnTo>
                <a:close/>
              </a:path>
            </a:pathLst>
          </a:custGeom>
          <a:blipFill rotWithShape="1">
            <a:blip r:embed="rId2">
              <a:alphaModFix/>
            </a:blip>
            <a:stretch>
              <a:fillRect b="0" l="0" r="0" t="0"/>
            </a:stretch>
          </a:blipFill>
          <a:ln>
            <a:noFill/>
          </a:ln>
        </p:spPr>
      </p:sp>
      <p:sp>
        <p:nvSpPr>
          <p:cNvPr id="43" name="Google Shape;43;p5"/>
          <p:cNvSpPr/>
          <p:nvPr/>
        </p:nvSpPr>
        <p:spPr>
          <a:xfrm rot="223140">
            <a:off x="4781120" y="1278197"/>
            <a:ext cx="3740850" cy="2784339"/>
          </a:xfrm>
          <a:custGeom>
            <a:rect b="b" l="l" r="r" t="t"/>
            <a:pathLst>
              <a:path extrusionOk="0" h="6139756" w="7465944">
                <a:moveTo>
                  <a:pt x="0" y="0"/>
                </a:moveTo>
                <a:lnTo>
                  <a:pt x="7465944" y="0"/>
                </a:lnTo>
                <a:lnTo>
                  <a:pt x="7465944" y="6139756"/>
                </a:lnTo>
                <a:lnTo>
                  <a:pt x="0" y="6139756"/>
                </a:lnTo>
                <a:lnTo>
                  <a:pt x="0" y="0"/>
                </a:lnTo>
                <a:close/>
              </a:path>
            </a:pathLst>
          </a:custGeom>
          <a:blipFill rotWithShape="1">
            <a:blip r:embed="rId2">
              <a:alphaModFix/>
            </a:blip>
            <a:stretch>
              <a:fillRect b="0" l="0" r="0" t="0"/>
            </a:stretch>
          </a:blipFill>
          <a:ln>
            <a:noFill/>
          </a:ln>
        </p:spPr>
      </p:sp>
      <p:sp>
        <p:nvSpPr>
          <p:cNvPr id="44" name="Google Shape;44;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5" name="Google Shape;45;p5"/>
          <p:cNvSpPr txBox="1"/>
          <p:nvPr>
            <p:ph idx="1" type="body"/>
          </p:nvPr>
        </p:nvSpPr>
        <p:spPr>
          <a:xfrm>
            <a:off x="311700" y="1620226"/>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6" name="Google Shape;46;p5"/>
          <p:cNvSpPr txBox="1"/>
          <p:nvPr>
            <p:ph idx="2" type="body"/>
          </p:nvPr>
        </p:nvSpPr>
        <p:spPr>
          <a:xfrm>
            <a:off x="4832400" y="1620226"/>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7" name="Google Shape;47;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48" name="Google Shape;48;p5"/>
          <p:cNvSpPr/>
          <p:nvPr/>
        </p:nvSpPr>
        <p:spPr>
          <a:xfrm rot="2785015">
            <a:off x="-263856" y="-402078"/>
            <a:ext cx="1299152" cy="2059174"/>
          </a:xfrm>
          <a:custGeom>
            <a:rect b="b" l="l" r="r" t="t"/>
            <a:pathLst>
              <a:path extrusionOk="0" h="4114800" w="2596065">
                <a:moveTo>
                  <a:pt x="0" y="0"/>
                </a:moveTo>
                <a:lnTo>
                  <a:pt x="2596065" y="0"/>
                </a:lnTo>
                <a:lnTo>
                  <a:pt x="2596065" y="4114800"/>
                </a:lnTo>
                <a:lnTo>
                  <a:pt x="0" y="4114800"/>
                </a:lnTo>
                <a:lnTo>
                  <a:pt x="0" y="0"/>
                </a:lnTo>
                <a:close/>
              </a:path>
            </a:pathLst>
          </a:custGeom>
          <a:blipFill rotWithShape="1">
            <a:blip r:embed="rId3">
              <a:alphaModFix/>
            </a:blip>
            <a:stretch>
              <a:fillRect b="0" l="0" r="0" t="0"/>
            </a:stretch>
          </a:blipFill>
          <a:ln>
            <a:noFill/>
          </a:ln>
        </p:spPr>
      </p:sp>
      <p:sp>
        <p:nvSpPr>
          <p:cNvPr id="49" name="Google Shape;49;p5"/>
          <p:cNvSpPr/>
          <p:nvPr/>
        </p:nvSpPr>
        <p:spPr>
          <a:xfrm rot="2785015">
            <a:off x="8231083" y="3849271"/>
            <a:ext cx="1299152" cy="2059174"/>
          </a:xfrm>
          <a:custGeom>
            <a:rect b="b" l="l" r="r" t="t"/>
            <a:pathLst>
              <a:path extrusionOk="0" h="4114800" w="2596065">
                <a:moveTo>
                  <a:pt x="0" y="0"/>
                </a:moveTo>
                <a:lnTo>
                  <a:pt x="2596065" y="0"/>
                </a:lnTo>
                <a:lnTo>
                  <a:pt x="2596065" y="4114800"/>
                </a:lnTo>
                <a:lnTo>
                  <a:pt x="0" y="4114800"/>
                </a:lnTo>
                <a:lnTo>
                  <a:pt x="0" y="0"/>
                </a:lnTo>
                <a:close/>
              </a:path>
            </a:pathLst>
          </a:custGeom>
          <a:blipFill rotWithShape="1">
            <a:blip r:embed="rId3">
              <a:alphaModFix/>
            </a:blip>
            <a:stretch>
              <a:fillRect b="0" l="0" r="0" t="0"/>
            </a:stretch>
          </a:blipFill>
          <a:ln>
            <a:noFill/>
          </a:ln>
        </p:spPr>
      </p:sp>
      <p:sp>
        <p:nvSpPr>
          <p:cNvPr id="50" name="Google Shape;50;p5"/>
          <p:cNvSpPr/>
          <p:nvPr/>
        </p:nvSpPr>
        <p:spPr>
          <a:xfrm rot="1301707">
            <a:off x="6892599" y="195369"/>
            <a:ext cx="2710833" cy="1440130"/>
          </a:xfrm>
          <a:custGeom>
            <a:rect b="b" l="l" r="r" t="t"/>
            <a:pathLst>
              <a:path extrusionOk="0" h="2877671" w="5416793">
                <a:moveTo>
                  <a:pt x="0" y="0"/>
                </a:moveTo>
                <a:lnTo>
                  <a:pt x="5416793" y="0"/>
                </a:lnTo>
                <a:lnTo>
                  <a:pt x="5416793" y="2877671"/>
                </a:lnTo>
                <a:lnTo>
                  <a:pt x="0" y="2877671"/>
                </a:lnTo>
                <a:lnTo>
                  <a:pt x="0" y="0"/>
                </a:lnTo>
                <a:close/>
              </a:path>
            </a:pathLst>
          </a:custGeom>
          <a:blipFill rotWithShape="1">
            <a:blip r:embed="rId4">
              <a:alphaModFix/>
            </a:blip>
            <a:stretch>
              <a:fillRect b="0" l="0" r="0" t="0"/>
            </a:stretch>
          </a:blipFill>
          <a:ln>
            <a:noFill/>
          </a:ln>
        </p:spPr>
      </p:sp>
      <p:sp>
        <p:nvSpPr>
          <p:cNvPr id="51" name="Google Shape;51;p5"/>
          <p:cNvSpPr/>
          <p:nvPr/>
        </p:nvSpPr>
        <p:spPr>
          <a:xfrm rot="-959088">
            <a:off x="-365538" y="3609545"/>
            <a:ext cx="1068936" cy="1274439"/>
          </a:xfrm>
          <a:custGeom>
            <a:rect b="b" l="l" r="r" t="t"/>
            <a:pathLst>
              <a:path extrusionOk="0" h="2552422" w="2140844">
                <a:moveTo>
                  <a:pt x="0" y="0"/>
                </a:moveTo>
                <a:lnTo>
                  <a:pt x="2140844" y="0"/>
                </a:lnTo>
                <a:lnTo>
                  <a:pt x="2140844" y="2552422"/>
                </a:lnTo>
                <a:lnTo>
                  <a:pt x="0" y="2552422"/>
                </a:lnTo>
                <a:lnTo>
                  <a:pt x="0" y="0"/>
                </a:lnTo>
                <a:close/>
              </a:path>
            </a:pathLst>
          </a:custGeom>
          <a:blipFill rotWithShape="1">
            <a:blip r:embed="rId5">
              <a:alphaModFix/>
            </a:blip>
            <a:stretch>
              <a:fillRect b="0" l="0" r="0" t="0"/>
            </a:stretch>
          </a:blip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2" name="Shape 52"/>
        <p:cNvGrpSpPr/>
        <p:nvPr/>
      </p:nvGrpSpPr>
      <p:grpSpPr>
        <a:xfrm>
          <a:off x="0" y="0"/>
          <a:ext cx="0" cy="0"/>
          <a:chOff x="0" y="0"/>
          <a:chExt cx="0" cy="0"/>
        </a:xfrm>
      </p:grpSpPr>
      <p:sp>
        <p:nvSpPr>
          <p:cNvPr id="53" name="Google Shape;53;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54" name="Google Shape;54;p6"/>
          <p:cNvGrpSpPr/>
          <p:nvPr/>
        </p:nvGrpSpPr>
        <p:grpSpPr>
          <a:xfrm>
            <a:off x="1553850" y="3425925"/>
            <a:ext cx="6214302" cy="1717528"/>
            <a:chOff x="0" y="0"/>
            <a:chExt cx="3273442" cy="1903500"/>
          </a:xfrm>
        </p:grpSpPr>
        <p:sp>
          <p:nvSpPr>
            <p:cNvPr id="55" name="Google Shape;55;p6"/>
            <p:cNvSpPr/>
            <p:nvPr/>
          </p:nvSpPr>
          <p:spPr>
            <a:xfrm>
              <a:off x="0" y="0"/>
              <a:ext cx="3273442" cy="1903450"/>
            </a:xfrm>
            <a:custGeom>
              <a:rect b="b" l="l" r="r" t="t"/>
              <a:pathLst>
                <a:path extrusionOk="0" h="1903450" w="3273442">
                  <a:moveTo>
                    <a:pt x="31768" y="0"/>
                  </a:moveTo>
                  <a:lnTo>
                    <a:pt x="3241674" y="0"/>
                  </a:lnTo>
                  <a:cubicBezTo>
                    <a:pt x="3259219" y="0"/>
                    <a:pt x="3273442" y="14223"/>
                    <a:pt x="3273442" y="31768"/>
                  </a:cubicBezTo>
                  <a:lnTo>
                    <a:pt x="3273442" y="1871683"/>
                  </a:lnTo>
                  <a:cubicBezTo>
                    <a:pt x="3273442" y="1880108"/>
                    <a:pt x="3270095" y="1888188"/>
                    <a:pt x="3264138" y="1894146"/>
                  </a:cubicBezTo>
                  <a:cubicBezTo>
                    <a:pt x="3258180" y="1900104"/>
                    <a:pt x="3250099" y="1903450"/>
                    <a:pt x="3241674" y="1903450"/>
                  </a:cubicBezTo>
                  <a:lnTo>
                    <a:pt x="31768" y="1903450"/>
                  </a:lnTo>
                  <a:cubicBezTo>
                    <a:pt x="23342" y="1903450"/>
                    <a:pt x="15262" y="1900104"/>
                    <a:pt x="9305" y="1894146"/>
                  </a:cubicBezTo>
                  <a:cubicBezTo>
                    <a:pt x="3347" y="1888188"/>
                    <a:pt x="0" y="1880108"/>
                    <a:pt x="0" y="1871683"/>
                  </a:cubicBezTo>
                  <a:lnTo>
                    <a:pt x="0" y="31768"/>
                  </a:lnTo>
                  <a:cubicBezTo>
                    <a:pt x="0" y="14223"/>
                    <a:pt x="14223" y="0"/>
                    <a:pt x="31768" y="0"/>
                  </a:cubicBezTo>
                  <a:close/>
                </a:path>
              </a:pathLst>
            </a:custGeom>
            <a:solidFill>
              <a:srgbClr val="E84715"/>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6" name="Google Shape;56;p6"/>
            <p:cNvSpPr txBox="1"/>
            <p:nvPr/>
          </p:nvSpPr>
          <p:spPr>
            <a:xfrm>
              <a:off x="0" y="0"/>
              <a:ext cx="3273300" cy="1903500"/>
            </a:xfrm>
            <a:prstGeom prst="rect">
              <a:avLst/>
            </a:prstGeom>
            <a:solidFill>
              <a:srgbClr val="E84715"/>
            </a:solidFill>
            <a:ln>
              <a:noFill/>
            </a:ln>
          </p:spPr>
          <p:txBody>
            <a:bodyPr anchorCtr="0" anchor="ctr" bIns="25400" lIns="25400" spcFirstLastPara="1" rIns="25400" wrap="square" tIns="25400">
              <a:noAutofit/>
            </a:bodyPr>
            <a:lstStyle/>
            <a:p>
              <a:pPr indent="0" lvl="0" marL="0" marR="0" rtl="0" algn="ctr">
                <a:lnSpc>
                  <a:spcPct val="161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7" name="Google Shape;57;p6"/>
          <p:cNvSpPr/>
          <p:nvPr/>
        </p:nvSpPr>
        <p:spPr>
          <a:xfrm rot="1486508">
            <a:off x="809150" y="4720583"/>
            <a:ext cx="1491612" cy="421908"/>
          </a:xfrm>
          <a:custGeom>
            <a:rect b="b" l="l" r="r" t="t"/>
            <a:pathLst>
              <a:path extrusionOk="0" h="841923" w="2976534">
                <a:moveTo>
                  <a:pt x="0" y="0"/>
                </a:moveTo>
                <a:lnTo>
                  <a:pt x="2976534" y="0"/>
                </a:lnTo>
                <a:lnTo>
                  <a:pt x="2976534" y="841924"/>
                </a:lnTo>
                <a:lnTo>
                  <a:pt x="0" y="841924"/>
                </a:lnTo>
                <a:lnTo>
                  <a:pt x="0" y="0"/>
                </a:lnTo>
                <a:close/>
              </a:path>
            </a:pathLst>
          </a:custGeom>
          <a:blipFill rotWithShape="1">
            <a:blip r:embed="rId2">
              <a:alphaModFix/>
            </a:blip>
            <a:stretch>
              <a:fillRect b="0" l="0" r="0" t="0"/>
            </a:stretch>
          </a:blipFill>
          <a:ln>
            <a:noFill/>
          </a:ln>
        </p:spPr>
      </p:sp>
      <p:sp>
        <p:nvSpPr>
          <p:cNvPr id="58" name="Google Shape;58;p6"/>
          <p:cNvSpPr/>
          <p:nvPr/>
        </p:nvSpPr>
        <p:spPr>
          <a:xfrm rot="1486508">
            <a:off x="6938237" y="3216346"/>
            <a:ext cx="1491612" cy="421908"/>
          </a:xfrm>
          <a:custGeom>
            <a:rect b="b" l="l" r="r" t="t"/>
            <a:pathLst>
              <a:path extrusionOk="0" h="841923" w="2976534">
                <a:moveTo>
                  <a:pt x="0" y="0"/>
                </a:moveTo>
                <a:lnTo>
                  <a:pt x="2976534" y="0"/>
                </a:lnTo>
                <a:lnTo>
                  <a:pt x="2976534" y="841923"/>
                </a:lnTo>
                <a:lnTo>
                  <a:pt x="0" y="841923"/>
                </a:lnTo>
                <a:lnTo>
                  <a:pt x="0" y="0"/>
                </a:lnTo>
                <a:close/>
              </a:path>
            </a:pathLst>
          </a:custGeom>
          <a:blipFill rotWithShape="1">
            <a:blip r:embed="rId2">
              <a:alphaModFix/>
            </a:blip>
            <a:stretch>
              <a:fillRect b="0" l="0" r="0" t="0"/>
            </a:stretch>
          </a:blipFill>
          <a:ln>
            <a:noFill/>
          </a:ln>
        </p:spPr>
      </p:sp>
      <p:sp>
        <p:nvSpPr>
          <p:cNvPr id="59" name="Google Shape;59;p6"/>
          <p:cNvSpPr/>
          <p:nvPr/>
        </p:nvSpPr>
        <p:spPr>
          <a:xfrm rot="2785015">
            <a:off x="-666127" y="-1040393"/>
            <a:ext cx="2105767" cy="3337672"/>
          </a:xfrm>
          <a:custGeom>
            <a:rect b="b" l="l" r="r" t="t"/>
            <a:pathLst>
              <a:path extrusionOk="0" h="6669594" w="4207907">
                <a:moveTo>
                  <a:pt x="0" y="0"/>
                </a:moveTo>
                <a:lnTo>
                  <a:pt x="4207907" y="0"/>
                </a:lnTo>
                <a:lnTo>
                  <a:pt x="4207907" y="6669594"/>
                </a:lnTo>
                <a:lnTo>
                  <a:pt x="0" y="6669594"/>
                </a:lnTo>
                <a:lnTo>
                  <a:pt x="0" y="0"/>
                </a:lnTo>
                <a:close/>
              </a:path>
            </a:pathLst>
          </a:custGeom>
          <a:blipFill rotWithShape="1">
            <a:blip r:embed="rId3">
              <a:alphaModFix/>
            </a:blip>
            <a:stretch>
              <a:fillRect b="0" l="0" r="0" t="0"/>
            </a:stretch>
          </a:blipFill>
          <a:ln>
            <a:noFill/>
          </a:ln>
        </p:spPr>
      </p:sp>
      <p:sp>
        <p:nvSpPr>
          <p:cNvPr id="60" name="Google Shape;60;p6"/>
          <p:cNvSpPr/>
          <p:nvPr/>
        </p:nvSpPr>
        <p:spPr>
          <a:xfrm rot="2785015">
            <a:off x="7802551" y="-1152047"/>
            <a:ext cx="2105767" cy="3337672"/>
          </a:xfrm>
          <a:custGeom>
            <a:rect b="b" l="l" r="r" t="t"/>
            <a:pathLst>
              <a:path extrusionOk="0" h="6669594" w="4207907">
                <a:moveTo>
                  <a:pt x="0" y="0"/>
                </a:moveTo>
                <a:lnTo>
                  <a:pt x="4207908" y="0"/>
                </a:lnTo>
                <a:lnTo>
                  <a:pt x="4207908" y="6669594"/>
                </a:lnTo>
                <a:lnTo>
                  <a:pt x="0" y="6669594"/>
                </a:lnTo>
                <a:lnTo>
                  <a:pt x="0" y="0"/>
                </a:lnTo>
                <a:close/>
              </a:path>
            </a:pathLst>
          </a:custGeom>
          <a:blipFill rotWithShape="1">
            <a:blip r:embed="rId3">
              <a:alphaModFix/>
            </a:blip>
            <a:stretch>
              <a:fillRect b="0" l="0" r="0" t="0"/>
            </a:stretch>
          </a:blipFill>
          <a:ln>
            <a:noFill/>
          </a:ln>
        </p:spPr>
      </p:sp>
      <p:sp>
        <p:nvSpPr>
          <p:cNvPr id="61" name="Google Shape;61;p6"/>
          <p:cNvSpPr/>
          <p:nvPr/>
        </p:nvSpPr>
        <p:spPr>
          <a:xfrm flipH="1" rot="1013502">
            <a:off x="81922" y="1916090"/>
            <a:ext cx="1810325" cy="1602138"/>
          </a:xfrm>
          <a:custGeom>
            <a:rect b="b" l="l" r="r" t="t"/>
            <a:pathLst>
              <a:path extrusionOk="0" h="3210502" w="3627685">
                <a:moveTo>
                  <a:pt x="3627685" y="0"/>
                </a:moveTo>
                <a:lnTo>
                  <a:pt x="0" y="0"/>
                </a:lnTo>
                <a:lnTo>
                  <a:pt x="0" y="3210502"/>
                </a:lnTo>
                <a:lnTo>
                  <a:pt x="3627685" y="3210502"/>
                </a:lnTo>
                <a:lnTo>
                  <a:pt x="3627685" y="0"/>
                </a:lnTo>
                <a:close/>
              </a:path>
            </a:pathLst>
          </a:custGeom>
          <a:blipFill rotWithShape="1">
            <a:blip r:embed="rId4">
              <a:alphaModFix/>
            </a:blip>
            <a:stretch>
              <a:fillRect b="0" l="0" r="0" t="0"/>
            </a:stretch>
          </a:blipFill>
          <a:ln>
            <a:noFill/>
          </a:ln>
        </p:spPr>
      </p:sp>
      <p:sp>
        <p:nvSpPr>
          <p:cNvPr id="62" name="Google Shape;62;p6"/>
          <p:cNvSpPr txBox="1"/>
          <p:nvPr>
            <p:ph type="title"/>
          </p:nvPr>
        </p:nvSpPr>
        <p:spPr>
          <a:xfrm>
            <a:off x="2637300" y="3931375"/>
            <a:ext cx="3869400" cy="638700"/>
          </a:xfrm>
          <a:prstGeom prst="rect">
            <a:avLst/>
          </a:prstGeom>
        </p:spPr>
        <p:txBody>
          <a:bodyPr anchorCtr="0" anchor="t" bIns="91425" lIns="91425" spcFirstLastPara="1" rIns="91425" wrap="square" tIns="91425">
            <a:norm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63" name="Google Shape;63;p6"/>
          <p:cNvSpPr/>
          <p:nvPr/>
        </p:nvSpPr>
        <p:spPr>
          <a:xfrm>
            <a:off x="2668768" y="-737900"/>
            <a:ext cx="4037400" cy="4037400"/>
          </a:xfrm>
          <a:prstGeom prst="ellipse">
            <a:avLst/>
          </a:prstGeom>
          <a:solidFill>
            <a:srgbClr val="FBB5B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Laila"/>
                <a:ea typeface="Laila"/>
                <a:cs typeface="Laila"/>
                <a:sym typeface="Laila"/>
              </a:rPr>
              <a:t> </a:t>
            </a:r>
            <a:endParaRPr>
              <a:latin typeface="Laila"/>
              <a:ea typeface="Laila"/>
              <a:cs typeface="Laila"/>
              <a:sym typeface="Laila"/>
            </a:endParaRPr>
          </a:p>
        </p:txBody>
      </p:sp>
      <p:sp>
        <p:nvSpPr>
          <p:cNvPr id="64" name="Google Shape;64;p6"/>
          <p:cNvSpPr/>
          <p:nvPr>
            <p:ph idx="2" type="pic"/>
          </p:nvPr>
        </p:nvSpPr>
        <p:spPr>
          <a:xfrm>
            <a:off x="2595450" y="-693325"/>
            <a:ext cx="3953100" cy="3953100"/>
          </a:xfrm>
          <a:prstGeom prst="ellipse">
            <a:avLst/>
          </a:prstGeom>
          <a:no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65" name="Shape 65"/>
        <p:cNvGrpSpPr/>
        <p:nvPr/>
      </p:nvGrpSpPr>
      <p:grpSpPr>
        <a:xfrm>
          <a:off x="0" y="0"/>
          <a:ext cx="0" cy="0"/>
          <a:chOff x="0" y="0"/>
          <a:chExt cx="0" cy="0"/>
        </a:xfrm>
      </p:grpSpPr>
      <p:sp>
        <p:nvSpPr>
          <p:cNvPr id="66" name="Google Shape;66;p7"/>
          <p:cNvSpPr txBox="1"/>
          <p:nvPr>
            <p:ph type="title"/>
          </p:nvPr>
        </p:nvSpPr>
        <p:spPr>
          <a:xfrm>
            <a:off x="1388100" y="450150"/>
            <a:ext cx="6367800" cy="4090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67" name="Google Shape;67;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68" name="Google Shape;68;p7"/>
          <p:cNvSpPr/>
          <p:nvPr/>
        </p:nvSpPr>
        <p:spPr>
          <a:xfrm rot="2785015">
            <a:off x="7902183" y="3333832"/>
            <a:ext cx="1299152" cy="2059174"/>
          </a:xfrm>
          <a:custGeom>
            <a:rect b="b" l="l" r="r" t="t"/>
            <a:pathLst>
              <a:path extrusionOk="0" h="4114800" w="2596065">
                <a:moveTo>
                  <a:pt x="0" y="0"/>
                </a:moveTo>
                <a:lnTo>
                  <a:pt x="2596064" y="0"/>
                </a:lnTo>
                <a:lnTo>
                  <a:pt x="2596064" y="4114800"/>
                </a:lnTo>
                <a:lnTo>
                  <a:pt x="0" y="4114800"/>
                </a:lnTo>
                <a:lnTo>
                  <a:pt x="0" y="0"/>
                </a:lnTo>
                <a:close/>
              </a:path>
            </a:pathLst>
          </a:custGeom>
          <a:blipFill rotWithShape="1">
            <a:blip r:embed="rId2">
              <a:alphaModFix/>
            </a:blip>
            <a:stretch>
              <a:fillRect b="0" l="0" r="0" t="0"/>
            </a:stretch>
          </a:blipFill>
          <a:ln>
            <a:noFill/>
          </a:ln>
        </p:spPr>
      </p:sp>
      <p:sp>
        <p:nvSpPr>
          <p:cNvPr id="69" name="Google Shape;69;p7"/>
          <p:cNvSpPr/>
          <p:nvPr/>
        </p:nvSpPr>
        <p:spPr>
          <a:xfrm rot="2785015">
            <a:off x="89942" y="1417622"/>
            <a:ext cx="1299152" cy="2059174"/>
          </a:xfrm>
          <a:custGeom>
            <a:rect b="b" l="l" r="r" t="t"/>
            <a:pathLst>
              <a:path extrusionOk="0" h="4114800" w="2596065">
                <a:moveTo>
                  <a:pt x="0" y="0"/>
                </a:moveTo>
                <a:lnTo>
                  <a:pt x="2596065" y="0"/>
                </a:lnTo>
                <a:lnTo>
                  <a:pt x="2596065" y="4114800"/>
                </a:lnTo>
                <a:lnTo>
                  <a:pt x="0" y="4114800"/>
                </a:lnTo>
                <a:lnTo>
                  <a:pt x="0" y="0"/>
                </a:lnTo>
                <a:close/>
              </a:path>
            </a:pathLst>
          </a:custGeom>
          <a:blipFill rotWithShape="1">
            <a:blip r:embed="rId2">
              <a:alphaModFix/>
            </a:blip>
            <a:stretch>
              <a:fillRect b="0" l="0" r="0" t="0"/>
            </a:stretch>
          </a:blipFill>
          <a:ln>
            <a:noFill/>
          </a:ln>
        </p:spPr>
      </p:sp>
      <p:sp>
        <p:nvSpPr>
          <p:cNvPr id="70" name="Google Shape;70;p7"/>
          <p:cNvSpPr/>
          <p:nvPr/>
        </p:nvSpPr>
        <p:spPr>
          <a:xfrm rot="2785015">
            <a:off x="7981745" y="-265478"/>
            <a:ext cx="1299152" cy="2059174"/>
          </a:xfrm>
          <a:custGeom>
            <a:rect b="b" l="l" r="r" t="t"/>
            <a:pathLst>
              <a:path extrusionOk="0" h="4114800" w="2596065">
                <a:moveTo>
                  <a:pt x="0" y="0"/>
                </a:moveTo>
                <a:lnTo>
                  <a:pt x="2596064" y="0"/>
                </a:lnTo>
                <a:lnTo>
                  <a:pt x="2596064" y="4114800"/>
                </a:lnTo>
                <a:lnTo>
                  <a:pt x="0" y="4114800"/>
                </a:lnTo>
                <a:lnTo>
                  <a:pt x="0" y="0"/>
                </a:lnTo>
                <a:close/>
              </a:path>
            </a:pathLst>
          </a:custGeom>
          <a:blipFill rotWithShape="1">
            <a:blip r:embed="rId2">
              <a:alphaModFix/>
            </a:blip>
            <a:stretch>
              <a:fillRect b="0" l="0" r="0" t="0"/>
            </a:stretch>
          </a:blipFill>
          <a:ln>
            <a:noFill/>
          </a:ln>
        </p:spPr>
      </p:sp>
      <p:sp>
        <p:nvSpPr>
          <p:cNvPr id="71" name="Google Shape;71;p7"/>
          <p:cNvSpPr/>
          <p:nvPr/>
        </p:nvSpPr>
        <p:spPr>
          <a:xfrm rot="2785015">
            <a:off x="442738" y="3838470"/>
            <a:ext cx="1299152" cy="2059174"/>
          </a:xfrm>
          <a:custGeom>
            <a:rect b="b" l="l" r="r" t="t"/>
            <a:pathLst>
              <a:path extrusionOk="0" h="4114800" w="2596065">
                <a:moveTo>
                  <a:pt x="0" y="0"/>
                </a:moveTo>
                <a:lnTo>
                  <a:pt x="2596065" y="0"/>
                </a:lnTo>
                <a:lnTo>
                  <a:pt x="2596065" y="4114800"/>
                </a:lnTo>
                <a:lnTo>
                  <a:pt x="0" y="4114800"/>
                </a:lnTo>
                <a:lnTo>
                  <a:pt x="0" y="0"/>
                </a:lnTo>
                <a:close/>
              </a:path>
            </a:pathLst>
          </a:custGeom>
          <a:blipFill rotWithShape="1">
            <a:blip r:embed="rId2">
              <a:alphaModFix/>
            </a:blip>
            <a:stretch>
              <a:fillRect b="0" l="0" r="0" t="0"/>
            </a:stretch>
          </a:blipFill>
          <a:ln>
            <a:noFill/>
          </a:ln>
        </p:spPr>
      </p:sp>
      <p:sp>
        <p:nvSpPr>
          <p:cNvPr id="72" name="Google Shape;72;p7"/>
          <p:cNvSpPr/>
          <p:nvPr/>
        </p:nvSpPr>
        <p:spPr>
          <a:xfrm rot="2785015">
            <a:off x="4212241" y="-568038"/>
            <a:ext cx="1299152" cy="2059174"/>
          </a:xfrm>
          <a:custGeom>
            <a:rect b="b" l="l" r="r" t="t"/>
            <a:pathLst>
              <a:path extrusionOk="0" h="4114800" w="2596065">
                <a:moveTo>
                  <a:pt x="0" y="0"/>
                </a:moveTo>
                <a:lnTo>
                  <a:pt x="2596065" y="0"/>
                </a:lnTo>
                <a:lnTo>
                  <a:pt x="2596065" y="4114800"/>
                </a:lnTo>
                <a:lnTo>
                  <a:pt x="0" y="4114800"/>
                </a:lnTo>
                <a:lnTo>
                  <a:pt x="0" y="0"/>
                </a:lnTo>
                <a:close/>
              </a:path>
            </a:pathLst>
          </a:custGeom>
          <a:blipFill rotWithShape="1">
            <a:blip r:embed="rId2">
              <a:alphaModFix/>
            </a:blip>
            <a:stretch>
              <a:fillRect b="0" l="0" r="0" t="0"/>
            </a:stretch>
          </a:blipFill>
          <a:ln>
            <a:noFill/>
          </a:ln>
        </p:spPr>
      </p:sp>
      <p:sp>
        <p:nvSpPr>
          <p:cNvPr id="73" name="Google Shape;73;p7"/>
          <p:cNvSpPr/>
          <p:nvPr/>
        </p:nvSpPr>
        <p:spPr>
          <a:xfrm>
            <a:off x="130033" y="171214"/>
            <a:ext cx="2081091" cy="1820955"/>
          </a:xfrm>
          <a:custGeom>
            <a:rect b="b" l="l" r="r" t="t"/>
            <a:pathLst>
              <a:path extrusionOk="0" h="3641909" w="4162182">
                <a:moveTo>
                  <a:pt x="0" y="0"/>
                </a:moveTo>
                <a:lnTo>
                  <a:pt x="4162182" y="0"/>
                </a:lnTo>
                <a:lnTo>
                  <a:pt x="4162182" y="3641910"/>
                </a:lnTo>
                <a:lnTo>
                  <a:pt x="0" y="3641910"/>
                </a:lnTo>
                <a:lnTo>
                  <a:pt x="0" y="0"/>
                </a:lnTo>
                <a:close/>
              </a:path>
            </a:pathLst>
          </a:custGeom>
          <a:blipFill rotWithShape="1">
            <a:blip r:embed="rId3">
              <a:alphaModFix/>
            </a:blip>
            <a:stretch>
              <a:fillRect b="0" l="0" r="0" t="0"/>
            </a:stretch>
          </a:blipFill>
          <a:ln>
            <a:noFill/>
          </a:ln>
        </p:spPr>
      </p:sp>
      <p:sp>
        <p:nvSpPr>
          <p:cNvPr id="74" name="Google Shape;74;p7"/>
          <p:cNvSpPr/>
          <p:nvPr/>
        </p:nvSpPr>
        <p:spPr>
          <a:xfrm rot="587529">
            <a:off x="7505650" y="1708344"/>
            <a:ext cx="1722609" cy="1470677"/>
          </a:xfrm>
          <a:custGeom>
            <a:rect b="b" l="l" r="r" t="t"/>
            <a:pathLst>
              <a:path extrusionOk="0" h="2942642" w="3446726">
                <a:moveTo>
                  <a:pt x="0" y="0"/>
                </a:moveTo>
                <a:lnTo>
                  <a:pt x="3446726" y="0"/>
                </a:lnTo>
                <a:lnTo>
                  <a:pt x="3446726" y="2942642"/>
                </a:lnTo>
                <a:lnTo>
                  <a:pt x="0" y="2942642"/>
                </a:lnTo>
                <a:lnTo>
                  <a:pt x="0" y="0"/>
                </a:lnTo>
                <a:close/>
              </a:path>
            </a:pathLst>
          </a:custGeom>
          <a:blipFill rotWithShape="1">
            <a:blip r:embed="rId4">
              <a:alphaModFix/>
            </a:blip>
            <a:stretch>
              <a:fillRect b="0" l="0" r="0" t="0"/>
            </a:stretch>
          </a:blip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75" name="Shape 75"/>
        <p:cNvGrpSpPr/>
        <p:nvPr/>
      </p:nvGrpSpPr>
      <p:grpSpPr>
        <a:xfrm>
          <a:off x="0" y="0"/>
          <a:ext cx="0" cy="0"/>
          <a:chOff x="0" y="0"/>
          <a:chExt cx="0" cy="0"/>
        </a:xfrm>
      </p:grpSpPr>
      <p:sp>
        <p:nvSpPr>
          <p:cNvPr id="76" name="Google Shape;76;p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8"/>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78" name="Google Shape;78;p8"/>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79" name="Google Shape;79;p8"/>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rgbClr val="E84715"/>
              </a:buClr>
              <a:buSzPts val="1800"/>
              <a:buChar char="●"/>
              <a:defRPr>
                <a:solidFill>
                  <a:srgbClr val="E84715"/>
                </a:solidFill>
              </a:defRPr>
            </a:lvl1pPr>
            <a:lvl2pPr indent="-317500" lvl="1" marL="914400">
              <a:spcBef>
                <a:spcPts val="0"/>
              </a:spcBef>
              <a:spcAft>
                <a:spcPts val="0"/>
              </a:spcAft>
              <a:buClr>
                <a:srgbClr val="E84715"/>
              </a:buClr>
              <a:buSzPts val="1400"/>
              <a:buChar char="○"/>
              <a:defRPr>
                <a:solidFill>
                  <a:srgbClr val="E84715"/>
                </a:solidFill>
              </a:defRPr>
            </a:lvl2pPr>
            <a:lvl3pPr indent="-317500" lvl="2" marL="1371600">
              <a:spcBef>
                <a:spcPts val="0"/>
              </a:spcBef>
              <a:spcAft>
                <a:spcPts val="0"/>
              </a:spcAft>
              <a:buClr>
                <a:srgbClr val="E84715"/>
              </a:buClr>
              <a:buSzPts val="1400"/>
              <a:buChar char="■"/>
              <a:defRPr>
                <a:solidFill>
                  <a:srgbClr val="E84715"/>
                </a:solidFill>
              </a:defRPr>
            </a:lvl3pPr>
            <a:lvl4pPr indent="-317500" lvl="3" marL="1828800">
              <a:spcBef>
                <a:spcPts val="0"/>
              </a:spcBef>
              <a:spcAft>
                <a:spcPts val="0"/>
              </a:spcAft>
              <a:buClr>
                <a:srgbClr val="E84715"/>
              </a:buClr>
              <a:buSzPts val="1400"/>
              <a:buChar char="●"/>
              <a:defRPr>
                <a:solidFill>
                  <a:srgbClr val="E84715"/>
                </a:solidFill>
              </a:defRPr>
            </a:lvl4pPr>
            <a:lvl5pPr indent="-317500" lvl="4" marL="2286000">
              <a:spcBef>
                <a:spcPts val="0"/>
              </a:spcBef>
              <a:spcAft>
                <a:spcPts val="0"/>
              </a:spcAft>
              <a:buClr>
                <a:srgbClr val="E84715"/>
              </a:buClr>
              <a:buSzPts val="1400"/>
              <a:buChar char="○"/>
              <a:defRPr>
                <a:solidFill>
                  <a:srgbClr val="E84715"/>
                </a:solidFill>
              </a:defRPr>
            </a:lvl5pPr>
            <a:lvl6pPr indent="-317500" lvl="5" marL="2743200">
              <a:spcBef>
                <a:spcPts val="0"/>
              </a:spcBef>
              <a:spcAft>
                <a:spcPts val="0"/>
              </a:spcAft>
              <a:buClr>
                <a:srgbClr val="E84715"/>
              </a:buClr>
              <a:buSzPts val="1400"/>
              <a:buChar char="■"/>
              <a:defRPr>
                <a:solidFill>
                  <a:srgbClr val="E84715"/>
                </a:solidFill>
              </a:defRPr>
            </a:lvl6pPr>
            <a:lvl7pPr indent="-317500" lvl="6" marL="3200400">
              <a:spcBef>
                <a:spcPts val="0"/>
              </a:spcBef>
              <a:spcAft>
                <a:spcPts val="0"/>
              </a:spcAft>
              <a:buClr>
                <a:srgbClr val="E84715"/>
              </a:buClr>
              <a:buSzPts val="1400"/>
              <a:buChar char="●"/>
              <a:defRPr>
                <a:solidFill>
                  <a:srgbClr val="E84715"/>
                </a:solidFill>
              </a:defRPr>
            </a:lvl7pPr>
            <a:lvl8pPr indent="-317500" lvl="7" marL="3657600">
              <a:spcBef>
                <a:spcPts val="0"/>
              </a:spcBef>
              <a:spcAft>
                <a:spcPts val="0"/>
              </a:spcAft>
              <a:buClr>
                <a:srgbClr val="E84715"/>
              </a:buClr>
              <a:buSzPts val="1400"/>
              <a:buChar char="○"/>
              <a:defRPr>
                <a:solidFill>
                  <a:srgbClr val="E84715"/>
                </a:solidFill>
              </a:defRPr>
            </a:lvl8pPr>
            <a:lvl9pPr indent="-317500" lvl="8" marL="4114800">
              <a:spcBef>
                <a:spcPts val="0"/>
              </a:spcBef>
              <a:spcAft>
                <a:spcPts val="0"/>
              </a:spcAft>
              <a:buClr>
                <a:srgbClr val="E84715"/>
              </a:buClr>
              <a:buSzPts val="1400"/>
              <a:buChar char="■"/>
              <a:defRPr>
                <a:solidFill>
                  <a:srgbClr val="E84715"/>
                </a:solidFill>
              </a:defRPr>
            </a:lvl9pPr>
          </a:lstStyle>
          <a:p/>
        </p:txBody>
      </p:sp>
      <p:sp>
        <p:nvSpPr>
          <p:cNvPr id="80" name="Google Shape;80;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1" name="Shape 81"/>
        <p:cNvGrpSpPr/>
        <p:nvPr/>
      </p:nvGrpSpPr>
      <p:grpSpPr>
        <a:xfrm>
          <a:off x="0" y="0"/>
          <a:ext cx="0" cy="0"/>
          <a:chOff x="0" y="0"/>
          <a:chExt cx="0" cy="0"/>
        </a:xfrm>
      </p:grpSpPr>
      <p:sp>
        <p:nvSpPr>
          <p:cNvPr id="82" name="Google Shape;82;p9"/>
          <p:cNvSpPr/>
          <p:nvPr/>
        </p:nvSpPr>
        <p:spPr>
          <a:xfrm rot="2785015">
            <a:off x="7902183" y="3333832"/>
            <a:ext cx="1299152" cy="2059174"/>
          </a:xfrm>
          <a:custGeom>
            <a:rect b="b" l="l" r="r" t="t"/>
            <a:pathLst>
              <a:path extrusionOk="0" h="4114800" w="2596065">
                <a:moveTo>
                  <a:pt x="0" y="0"/>
                </a:moveTo>
                <a:lnTo>
                  <a:pt x="2596064" y="0"/>
                </a:lnTo>
                <a:lnTo>
                  <a:pt x="2596064" y="4114800"/>
                </a:lnTo>
                <a:lnTo>
                  <a:pt x="0" y="4114800"/>
                </a:lnTo>
                <a:lnTo>
                  <a:pt x="0" y="0"/>
                </a:lnTo>
                <a:close/>
              </a:path>
            </a:pathLst>
          </a:custGeom>
          <a:blipFill rotWithShape="1">
            <a:blip r:embed="rId2">
              <a:alphaModFix/>
            </a:blip>
            <a:stretch>
              <a:fillRect b="0" l="0" r="0" t="0"/>
            </a:stretch>
          </a:blipFill>
          <a:ln>
            <a:noFill/>
          </a:ln>
        </p:spPr>
      </p:sp>
      <p:sp>
        <p:nvSpPr>
          <p:cNvPr id="83" name="Google Shape;83;p9"/>
          <p:cNvSpPr/>
          <p:nvPr/>
        </p:nvSpPr>
        <p:spPr>
          <a:xfrm rot="2785015">
            <a:off x="89942" y="1417622"/>
            <a:ext cx="1299152" cy="2059174"/>
          </a:xfrm>
          <a:custGeom>
            <a:rect b="b" l="l" r="r" t="t"/>
            <a:pathLst>
              <a:path extrusionOk="0" h="4114800" w="2596065">
                <a:moveTo>
                  <a:pt x="0" y="0"/>
                </a:moveTo>
                <a:lnTo>
                  <a:pt x="2596065" y="0"/>
                </a:lnTo>
                <a:lnTo>
                  <a:pt x="2596065" y="4114800"/>
                </a:lnTo>
                <a:lnTo>
                  <a:pt x="0" y="4114800"/>
                </a:lnTo>
                <a:lnTo>
                  <a:pt x="0" y="0"/>
                </a:lnTo>
                <a:close/>
              </a:path>
            </a:pathLst>
          </a:custGeom>
          <a:blipFill rotWithShape="1">
            <a:blip r:embed="rId2">
              <a:alphaModFix/>
            </a:blip>
            <a:stretch>
              <a:fillRect b="0" l="0" r="0" t="0"/>
            </a:stretch>
          </a:blipFill>
          <a:ln>
            <a:noFill/>
          </a:ln>
        </p:spPr>
      </p:sp>
      <p:sp>
        <p:nvSpPr>
          <p:cNvPr id="84" name="Google Shape;84;p9"/>
          <p:cNvSpPr/>
          <p:nvPr/>
        </p:nvSpPr>
        <p:spPr>
          <a:xfrm rot="2785015">
            <a:off x="7981745" y="-265478"/>
            <a:ext cx="1299152" cy="2059174"/>
          </a:xfrm>
          <a:custGeom>
            <a:rect b="b" l="l" r="r" t="t"/>
            <a:pathLst>
              <a:path extrusionOk="0" h="4114800" w="2596065">
                <a:moveTo>
                  <a:pt x="0" y="0"/>
                </a:moveTo>
                <a:lnTo>
                  <a:pt x="2596064" y="0"/>
                </a:lnTo>
                <a:lnTo>
                  <a:pt x="2596064" y="4114800"/>
                </a:lnTo>
                <a:lnTo>
                  <a:pt x="0" y="4114800"/>
                </a:lnTo>
                <a:lnTo>
                  <a:pt x="0" y="0"/>
                </a:lnTo>
                <a:close/>
              </a:path>
            </a:pathLst>
          </a:custGeom>
          <a:blipFill rotWithShape="1">
            <a:blip r:embed="rId2">
              <a:alphaModFix/>
            </a:blip>
            <a:stretch>
              <a:fillRect b="0" l="0" r="0" t="0"/>
            </a:stretch>
          </a:blipFill>
          <a:ln>
            <a:noFill/>
          </a:ln>
        </p:spPr>
      </p:sp>
      <p:sp>
        <p:nvSpPr>
          <p:cNvPr id="85" name="Google Shape;85;p9"/>
          <p:cNvSpPr/>
          <p:nvPr/>
        </p:nvSpPr>
        <p:spPr>
          <a:xfrm rot="2785015">
            <a:off x="442738" y="3838470"/>
            <a:ext cx="1299152" cy="2059174"/>
          </a:xfrm>
          <a:custGeom>
            <a:rect b="b" l="l" r="r" t="t"/>
            <a:pathLst>
              <a:path extrusionOk="0" h="4114800" w="2596065">
                <a:moveTo>
                  <a:pt x="0" y="0"/>
                </a:moveTo>
                <a:lnTo>
                  <a:pt x="2596065" y="0"/>
                </a:lnTo>
                <a:lnTo>
                  <a:pt x="2596065" y="4114800"/>
                </a:lnTo>
                <a:lnTo>
                  <a:pt x="0" y="4114800"/>
                </a:lnTo>
                <a:lnTo>
                  <a:pt x="0" y="0"/>
                </a:lnTo>
                <a:close/>
              </a:path>
            </a:pathLst>
          </a:custGeom>
          <a:blipFill rotWithShape="1">
            <a:blip r:embed="rId2">
              <a:alphaModFix/>
            </a:blip>
            <a:stretch>
              <a:fillRect b="0" l="0" r="0" t="0"/>
            </a:stretch>
          </a:blipFill>
          <a:ln>
            <a:noFill/>
          </a:ln>
        </p:spPr>
      </p:sp>
      <p:sp>
        <p:nvSpPr>
          <p:cNvPr id="86" name="Google Shape;86;p9"/>
          <p:cNvSpPr/>
          <p:nvPr/>
        </p:nvSpPr>
        <p:spPr>
          <a:xfrm rot="5537437">
            <a:off x="2187749" y="-775976"/>
            <a:ext cx="4752166" cy="6884666"/>
          </a:xfrm>
          <a:custGeom>
            <a:rect b="b" l="l" r="r" t="t"/>
            <a:pathLst>
              <a:path extrusionOk="0" h="13758330" w="9496738">
                <a:moveTo>
                  <a:pt x="0" y="0"/>
                </a:moveTo>
                <a:lnTo>
                  <a:pt x="9496738" y="0"/>
                </a:lnTo>
                <a:lnTo>
                  <a:pt x="9496738" y="13758330"/>
                </a:lnTo>
                <a:lnTo>
                  <a:pt x="0" y="13758330"/>
                </a:lnTo>
                <a:lnTo>
                  <a:pt x="0" y="0"/>
                </a:lnTo>
                <a:close/>
              </a:path>
            </a:pathLst>
          </a:custGeom>
          <a:blipFill rotWithShape="1">
            <a:blip r:embed="rId3">
              <a:alphaModFix/>
            </a:blip>
            <a:stretch>
              <a:fillRect b="0" l="0" r="0" t="0"/>
            </a:stretch>
          </a:blipFill>
          <a:ln>
            <a:noFill/>
          </a:ln>
        </p:spPr>
      </p:sp>
      <p:sp>
        <p:nvSpPr>
          <p:cNvPr id="87" name="Google Shape;87;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88" name="Google Shape;88;p9"/>
          <p:cNvSpPr/>
          <p:nvPr>
            <p:ph idx="2" type="pic"/>
          </p:nvPr>
        </p:nvSpPr>
        <p:spPr>
          <a:xfrm rot="130103">
            <a:off x="1255116" y="407026"/>
            <a:ext cx="6604729" cy="4535048"/>
          </a:xfrm>
          <a:prstGeom prst="rect">
            <a:avLst/>
          </a:prstGeom>
          <a:noFill/>
          <a:ln>
            <a:noFill/>
          </a:ln>
        </p:spPr>
      </p:sp>
      <p:sp>
        <p:nvSpPr>
          <p:cNvPr id="89" name="Google Shape;89;p9"/>
          <p:cNvSpPr/>
          <p:nvPr/>
        </p:nvSpPr>
        <p:spPr>
          <a:xfrm rot="1732726">
            <a:off x="-527412" y="2828938"/>
            <a:ext cx="2278492" cy="2684527"/>
          </a:xfrm>
          <a:custGeom>
            <a:rect b="b" l="l" r="r" t="t"/>
            <a:pathLst>
              <a:path extrusionOk="0" h="4846781" w="4113705">
                <a:moveTo>
                  <a:pt x="0" y="0"/>
                </a:moveTo>
                <a:lnTo>
                  <a:pt x="4113705" y="0"/>
                </a:lnTo>
                <a:lnTo>
                  <a:pt x="4113705" y="4846781"/>
                </a:lnTo>
                <a:lnTo>
                  <a:pt x="0" y="4846781"/>
                </a:lnTo>
                <a:lnTo>
                  <a:pt x="0" y="0"/>
                </a:lnTo>
                <a:close/>
              </a:path>
            </a:pathLst>
          </a:custGeom>
          <a:blipFill rotWithShape="1">
            <a:blip r:embed="rId4">
              <a:alphaModFix/>
            </a:blip>
            <a:stretch>
              <a:fillRect b="0" l="0" r="0" t="0"/>
            </a:stretch>
          </a:blipFill>
          <a:ln>
            <a:noFill/>
          </a:ln>
        </p:spPr>
      </p:sp>
      <p:sp>
        <p:nvSpPr>
          <p:cNvPr id="90" name="Google Shape;90;p9"/>
          <p:cNvSpPr/>
          <p:nvPr/>
        </p:nvSpPr>
        <p:spPr>
          <a:xfrm rot="-2882042">
            <a:off x="1171934" y="-841"/>
            <a:ext cx="556230" cy="618033"/>
          </a:xfrm>
          <a:custGeom>
            <a:rect b="b" l="l" r="r" t="t"/>
            <a:pathLst>
              <a:path extrusionOk="0" h="1233648" w="1110284">
                <a:moveTo>
                  <a:pt x="0" y="0"/>
                </a:moveTo>
                <a:lnTo>
                  <a:pt x="1110284" y="0"/>
                </a:lnTo>
                <a:lnTo>
                  <a:pt x="1110284" y="1233648"/>
                </a:lnTo>
                <a:lnTo>
                  <a:pt x="0" y="1233648"/>
                </a:lnTo>
                <a:lnTo>
                  <a:pt x="0" y="0"/>
                </a:lnTo>
                <a:close/>
              </a:path>
            </a:pathLst>
          </a:custGeom>
          <a:blipFill rotWithShape="1">
            <a:blip r:embed="rId5">
              <a:alphaModFix/>
            </a:blip>
            <a:stretch>
              <a:fillRect b="0" l="0" r="0" t="0"/>
            </a:stretch>
          </a:blipFill>
          <a:ln>
            <a:noFill/>
          </a:ln>
        </p:spPr>
      </p:sp>
      <p:sp>
        <p:nvSpPr>
          <p:cNvPr id="91" name="Google Shape;91;p9"/>
          <p:cNvSpPr/>
          <p:nvPr/>
        </p:nvSpPr>
        <p:spPr>
          <a:xfrm>
            <a:off x="7653558" y="283693"/>
            <a:ext cx="555142" cy="616824"/>
          </a:xfrm>
          <a:custGeom>
            <a:rect b="b" l="l" r="r" t="t"/>
            <a:pathLst>
              <a:path extrusionOk="0" h="1233648" w="1110284">
                <a:moveTo>
                  <a:pt x="0" y="0"/>
                </a:moveTo>
                <a:lnTo>
                  <a:pt x="1110284" y="0"/>
                </a:lnTo>
                <a:lnTo>
                  <a:pt x="1110284" y="1233648"/>
                </a:lnTo>
                <a:lnTo>
                  <a:pt x="0" y="1233648"/>
                </a:lnTo>
                <a:lnTo>
                  <a:pt x="0" y="0"/>
                </a:lnTo>
                <a:close/>
              </a:path>
            </a:pathLst>
          </a:custGeom>
          <a:blipFill rotWithShape="1">
            <a:blip r:embed="rId5">
              <a:alphaModFix/>
            </a:blip>
            <a:stretch>
              <a:fillRect b="0" l="0" r="0" t="0"/>
            </a:stretch>
          </a:blipFill>
          <a:ln>
            <a:noFill/>
          </a:ln>
        </p:spPr>
      </p:sp>
      <p:sp>
        <p:nvSpPr>
          <p:cNvPr id="92" name="Google Shape;92;p9"/>
          <p:cNvSpPr/>
          <p:nvPr/>
        </p:nvSpPr>
        <p:spPr>
          <a:xfrm flipH="1">
            <a:off x="6912012" y="2737299"/>
            <a:ext cx="2109138" cy="2996999"/>
          </a:xfrm>
          <a:custGeom>
            <a:rect b="b" l="l" r="r" t="t"/>
            <a:pathLst>
              <a:path extrusionOk="0" h="4558174" w="3207815">
                <a:moveTo>
                  <a:pt x="3207815" y="0"/>
                </a:moveTo>
                <a:lnTo>
                  <a:pt x="0" y="0"/>
                </a:lnTo>
                <a:lnTo>
                  <a:pt x="0" y="4558174"/>
                </a:lnTo>
                <a:lnTo>
                  <a:pt x="3207815" y="4558174"/>
                </a:lnTo>
                <a:lnTo>
                  <a:pt x="3207815" y="0"/>
                </a:lnTo>
                <a:close/>
              </a:path>
            </a:pathLst>
          </a:custGeom>
          <a:blipFill rotWithShape="1">
            <a:blip r:embed="rId6">
              <a:alphaModFix/>
            </a:blip>
            <a:stretch>
              <a:fillRect b="0" l="0" r="0" t="0"/>
            </a:stretch>
          </a:blip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3" name="Shape 93"/>
        <p:cNvGrpSpPr/>
        <p:nvPr/>
      </p:nvGrpSpPr>
      <p:grpSpPr>
        <a:xfrm>
          <a:off x="0" y="0"/>
          <a:ext cx="0" cy="0"/>
          <a:chOff x="0" y="0"/>
          <a:chExt cx="0" cy="0"/>
        </a:xfrm>
      </p:grpSpPr>
      <p:sp>
        <p:nvSpPr>
          <p:cNvPr id="94" name="Google Shape;94;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Laila"/>
              <a:buNone/>
              <a:defRPr b="1" sz="2800">
                <a:solidFill>
                  <a:schemeClr val="dk1"/>
                </a:solidFill>
                <a:latin typeface="Laila"/>
                <a:ea typeface="Laila"/>
                <a:cs typeface="Laila"/>
                <a:sym typeface="Laila"/>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Laila"/>
              <a:buChar char="●"/>
              <a:defRPr b="1" sz="1800">
                <a:solidFill>
                  <a:schemeClr val="dk2"/>
                </a:solidFill>
                <a:latin typeface="Laila"/>
                <a:ea typeface="Laila"/>
                <a:cs typeface="Laila"/>
                <a:sym typeface="Laila"/>
              </a:defRPr>
            </a:lvl1pPr>
            <a:lvl2pPr indent="-317500" lvl="1" marL="914400">
              <a:lnSpc>
                <a:spcPct val="115000"/>
              </a:lnSpc>
              <a:spcBef>
                <a:spcPts val="0"/>
              </a:spcBef>
              <a:spcAft>
                <a:spcPts val="0"/>
              </a:spcAft>
              <a:buClr>
                <a:schemeClr val="dk2"/>
              </a:buClr>
              <a:buSzPts val="1400"/>
              <a:buFont typeface="Gaegu"/>
              <a:buChar char="○"/>
              <a:defRPr>
                <a:solidFill>
                  <a:schemeClr val="dk2"/>
                </a:solidFill>
                <a:latin typeface="Gaegu"/>
                <a:ea typeface="Gaegu"/>
                <a:cs typeface="Gaegu"/>
                <a:sym typeface="Gaegu"/>
              </a:defRPr>
            </a:lvl2pPr>
            <a:lvl3pPr indent="-317500" lvl="2" marL="1371600">
              <a:lnSpc>
                <a:spcPct val="115000"/>
              </a:lnSpc>
              <a:spcBef>
                <a:spcPts val="0"/>
              </a:spcBef>
              <a:spcAft>
                <a:spcPts val="0"/>
              </a:spcAft>
              <a:buClr>
                <a:schemeClr val="dk2"/>
              </a:buClr>
              <a:buSzPts val="1400"/>
              <a:buFont typeface="Hi Melody"/>
              <a:buChar char="■"/>
              <a:defRPr>
                <a:solidFill>
                  <a:schemeClr val="dk2"/>
                </a:solidFill>
                <a:latin typeface="Hi Melody"/>
                <a:ea typeface="Hi Melody"/>
                <a:cs typeface="Hi Melody"/>
                <a:sym typeface="Hi Melody"/>
              </a:defRPr>
            </a:lvl3pPr>
            <a:lvl4pPr indent="-317500" lvl="3" marL="1828800">
              <a:lnSpc>
                <a:spcPct val="115000"/>
              </a:lnSpc>
              <a:spcBef>
                <a:spcPts val="0"/>
              </a:spcBef>
              <a:spcAft>
                <a:spcPts val="0"/>
              </a:spcAft>
              <a:buClr>
                <a:schemeClr val="dk2"/>
              </a:buClr>
              <a:buSzPts val="1400"/>
              <a:buFont typeface="Hi Melody"/>
              <a:buChar char="●"/>
              <a:defRPr>
                <a:solidFill>
                  <a:schemeClr val="dk2"/>
                </a:solidFill>
                <a:latin typeface="Hi Melody"/>
                <a:ea typeface="Hi Melody"/>
                <a:cs typeface="Hi Melody"/>
                <a:sym typeface="Hi Melody"/>
              </a:defRPr>
            </a:lvl4pPr>
            <a:lvl5pPr indent="-317500" lvl="4" marL="2286000">
              <a:lnSpc>
                <a:spcPct val="115000"/>
              </a:lnSpc>
              <a:spcBef>
                <a:spcPts val="0"/>
              </a:spcBef>
              <a:spcAft>
                <a:spcPts val="0"/>
              </a:spcAft>
              <a:buClr>
                <a:schemeClr val="dk2"/>
              </a:buClr>
              <a:buSzPts val="1400"/>
              <a:buFont typeface="Hi Melody"/>
              <a:buChar char="○"/>
              <a:defRPr>
                <a:solidFill>
                  <a:schemeClr val="dk2"/>
                </a:solidFill>
                <a:latin typeface="Hi Melody"/>
                <a:ea typeface="Hi Melody"/>
                <a:cs typeface="Hi Melody"/>
                <a:sym typeface="Hi Melody"/>
              </a:defRPr>
            </a:lvl5pPr>
            <a:lvl6pPr indent="-317500" lvl="5" marL="2743200">
              <a:lnSpc>
                <a:spcPct val="115000"/>
              </a:lnSpc>
              <a:spcBef>
                <a:spcPts val="0"/>
              </a:spcBef>
              <a:spcAft>
                <a:spcPts val="0"/>
              </a:spcAft>
              <a:buClr>
                <a:schemeClr val="dk2"/>
              </a:buClr>
              <a:buSzPts val="1400"/>
              <a:buFont typeface="Hi Melody"/>
              <a:buChar char="■"/>
              <a:defRPr>
                <a:solidFill>
                  <a:schemeClr val="dk2"/>
                </a:solidFill>
                <a:latin typeface="Hi Melody"/>
                <a:ea typeface="Hi Melody"/>
                <a:cs typeface="Hi Melody"/>
                <a:sym typeface="Hi Melody"/>
              </a:defRPr>
            </a:lvl6pPr>
            <a:lvl7pPr indent="-317500" lvl="6" marL="3200400">
              <a:lnSpc>
                <a:spcPct val="115000"/>
              </a:lnSpc>
              <a:spcBef>
                <a:spcPts val="0"/>
              </a:spcBef>
              <a:spcAft>
                <a:spcPts val="0"/>
              </a:spcAft>
              <a:buClr>
                <a:schemeClr val="dk2"/>
              </a:buClr>
              <a:buSzPts val="1400"/>
              <a:buFont typeface="Hi Melody"/>
              <a:buChar char="●"/>
              <a:defRPr>
                <a:solidFill>
                  <a:schemeClr val="dk2"/>
                </a:solidFill>
                <a:latin typeface="Hi Melody"/>
                <a:ea typeface="Hi Melody"/>
                <a:cs typeface="Hi Melody"/>
                <a:sym typeface="Hi Melody"/>
              </a:defRPr>
            </a:lvl7pPr>
            <a:lvl8pPr indent="-317500" lvl="7" marL="3657600">
              <a:lnSpc>
                <a:spcPct val="115000"/>
              </a:lnSpc>
              <a:spcBef>
                <a:spcPts val="0"/>
              </a:spcBef>
              <a:spcAft>
                <a:spcPts val="0"/>
              </a:spcAft>
              <a:buClr>
                <a:schemeClr val="dk2"/>
              </a:buClr>
              <a:buSzPts val="1400"/>
              <a:buFont typeface="Hi Melody"/>
              <a:buChar char="○"/>
              <a:defRPr>
                <a:solidFill>
                  <a:schemeClr val="dk2"/>
                </a:solidFill>
                <a:latin typeface="Hi Melody"/>
                <a:ea typeface="Hi Melody"/>
                <a:cs typeface="Hi Melody"/>
                <a:sym typeface="Hi Melody"/>
              </a:defRPr>
            </a:lvl8pPr>
            <a:lvl9pPr indent="-317500" lvl="8" marL="4114800">
              <a:lnSpc>
                <a:spcPct val="115000"/>
              </a:lnSpc>
              <a:spcBef>
                <a:spcPts val="0"/>
              </a:spcBef>
              <a:spcAft>
                <a:spcPts val="0"/>
              </a:spcAft>
              <a:buClr>
                <a:schemeClr val="dk2"/>
              </a:buClr>
              <a:buSzPts val="1400"/>
              <a:buFont typeface="Hi Melody"/>
              <a:buChar char="■"/>
              <a:defRPr>
                <a:solidFill>
                  <a:schemeClr val="dk2"/>
                </a:solidFill>
                <a:latin typeface="Hi Melody"/>
                <a:ea typeface="Hi Melody"/>
                <a:cs typeface="Hi Melody"/>
                <a:sym typeface="Hi Melody"/>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28.png"/><Relationship Id="rId10" Type="http://schemas.openxmlformats.org/officeDocument/2006/relationships/image" Target="../media/image24.png"/><Relationship Id="rId13" Type="http://schemas.openxmlformats.org/officeDocument/2006/relationships/image" Target="../media/image23.png"/><Relationship Id="rId12" Type="http://schemas.openxmlformats.org/officeDocument/2006/relationships/image" Target="../media/image27.png"/><Relationship Id="rId1" Type="http://schemas.openxmlformats.org/officeDocument/2006/relationships/slideLayout" Target="../slideLayouts/slideLayout9.xml"/><Relationship Id="rId2" Type="http://schemas.openxmlformats.org/officeDocument/2006/relationships/notesSlide" Target="../notesSlides/notesSlide1.xml"/><Relationship Id="rId3"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7.png"/><Relationship Id="rId15" Type="http://schemas.openxmlformats.org/officeDocument/2006/relationships/image" Target="../media/image34.png"/><Relationship Id="rId14" Type="http://schemas.openxmlformats.org/officeDocument/2006/relationships/image" Target="../media/image26.png"/><Relationship Id="rId5" Type="http://schemas.openxmlformats.org/officeDocument/2006/relationships/image" Target="../media/image42.png"/><Relationship Id="rId6" Type="http://schemas.openxmlformats.org/officeDocument/2006/relationships/image" Target="../media/image9.png"/><Relationship Id="rId7" Type="http://schemas.openxmlformats.org/officeDocument/2006/relationships/image" Target="../media/image4.png"/><Relationship Id="rId8" Type="http://schemas.openxmlformats.org/officeDocument/2006/relationships/image" Target="../media/image3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4.png"/><Relationship Id="rId4" Type="http://schemas.openxmlformats.org/officeDocument/2006/relationships/image" Target="../media/image75.png"/><Relationship Id="rId5" Type="http://schemas.openxmlformats.org/officeDocument/2006/relationships/image" Target="../media/image12.png"/><Relationship Id="rId6" Type="http://schemas.openxmlformats.org/officeDocument/2006/relationships/image" Target="../media/image31.png"/><Relationship Id="rId7" Type="http://schemas.openxmlformats.org/officeDocument/2006/relationships/image" Target="../media/image72.png"/><Relationship Id="rId8" Type="http://schemas.openxmlformats.org/officeDocument/2006/relationships/image" Target="../media/image7.png"/></Relationships>
</file>

<file path=ppt/slides/_rels/slide11.xml.rels><?xml version="1.0" encoding="UTF-8" standalone="yes"?><Relationships xmlns="http://schemas.openxmlformats.org/package/2006/relationships"><Relationship Id="rId10" Type="http://schemas.openxmlformats.org/officeDocument/2006/relationships/image" Target="../media/image7.png"/><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4.png"/><Relationship Id="rId4" Type="http://schemas.openxmlformats.org/officeDocument/2006/relationships/image" Target="../media/image71.png"/><Relationship Id="rId9" Type="http://schemas.openxmlformats.org/officeDocument/2006/relationships/image" Target="../media/image1.png"/><Relationship Id="rId5" Type="http://schemas.openxmlformats.org/officeDocument/2006/relationships/image" Target="../media/image73.png"/><Relationship Id="rId6" Type="http://schemas.openxmlformats.org/officeDocument/2006/relationships/image" Target="../media/image74.png"/><Relationship Id="rId7" Type="http://schemas.openxmlformats.org/officeDocument/2006/relationships/image" Target="../media/image20.png"/><Relationship Id="rId8"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7.png"/><Relationship Id="rId4" Type="http://schemas.openxmlformats.org/officeDocument/2006/relationships/image" Target="../media/image4.png"/><Relationship Id="rId5" Type="http://schemas.openxmlformats.org/officeDocument/2006/relationships/image" Target="../media/image76.png"/><Relationship Id="rId6" Type="http://schemas.openxmlformats.org/officeDocument/2006/relationships/image" Target="../media/image21.png"/><Relationship Id="rId7"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84.png"/><Relationship Id="rId4" Type="http://schemas.openxmlformats.org/officeDocument/2006/relationships/image" Target="../media/image100.png"/><Relationship Id="rId9" Type="http://schemas.openxmlformats.org/officeDocument/2006/relationships/image" Target="../media/image14.png"/><Relationship Id="rId5" Type="http://schemas.openxmlformats.org/officeDocument/2006/relationships/image" Target="../media/image107.png"/><Relationship Id="rId6" Type="http://schemas.openxmlformats.org/officeDocument/2006/relationships/image" Target="../media/image77.png"/><Relationship Id="rId7" Type="http://schemas.openxmlformats.org/officeDocument/2006/relationships/image" Target="../media/image7.png"/><Relationship Id="rId8"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9.png"/><Relationship Id="rId4" Type="http://schemas.openxmlformats.org/officeDocument/2006/relationships/image" Target="../media/image4.png"/><Relationship Id="rId5" Type="http://schemas.openxmlformats.org/officeDocument/2006/relationships/image" Target="../media/image88.png"/><Relationship Id="rId6" Type="http://schemas.openxmlformats.org/officeDocument/2006/relationships/image" Target="../media/image113.png"/><Relationship Id="rId7" Type="http://schemas.openxmlformats.org/officeDocument/2006/relationships/image" Target="../media/image18.png"/><Relationship Id="rId8"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118.png"/><Relationship Id="rId4" Type="http://schemas.openxmlformats.org/officeDocument/2006/relationships/image" Target="../media/image81.png"/><Relationship Id="rId5" Type="http://schemas.openxmlformats.org/officeDocument/2006/relationships/image" Target="../media/image105.png"/><Relationship Id="rId6"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97.png"/><Relationship Id="rId4" Type="http://schemas.openxmlformats.org/officeDocument/2006/relationships/image" Target="../media/image15.png"/><Relationship Id="rId5" Type="http://schemas.openxmlformats.org/officeDocument/2006/relationships/image" Target="../media/image7.png"/><Relationship Id="rId6" Type="http://schemas.openxmlformats.org/officeDocument/2006/relationships/image" Target="../media/image22.png"/><Relationship Id="rId7"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20.png"/><Relationship Id="rId4" Type="http://schemas.openxmlformats.org/officeDocument/2006/relationships/image" Target="../media/image12.png"/><Relationship Id="rId5" Type="http://schemas.openxmlformats.org/officeDocument/2006/relationships/image" Target="../media/image96.png"/><Relationship Id="rId6" Type="http://schemas.openxmlformats.org/officeDocument/2006/relationships/image" Target="../media/image7.png"/></Relationships>
</file>

<file path=ppt/slides/_rels/slide18.xml.rels><?xml version="1.0" encoding="UTF-8" standalone="yes"?><Relationships xmlns="http://schemas.openxmlformats.org/package/2006/relationships"><Relationship Id="rId20" Type="http://schemas.openxmlformats.org/officeDocument/2006/relationships/image" Target="../media/image70.png"/><Relationship Id="rId11" Type="http://schemas.openxmlformats.org/officeDocument/2006/relationships/image" Target="../media/image31.png"/><Relationship Id="rId10" Type="http://schemas.openxmlformats.org/officeDocument/2006/relationships/image" Target="../media/image36.png"/><Relationship Id="rId13" Type="http://schemas.openxmlformats.org/officeDocument/2006/relationships/image" Target="../media/image52.png"/><Relationship Id="rId12" Type="http://schemas.openxmlformats.org/officeDocument/2006/relationships/image" Target="../media/image37.png"/><Relationship Id="rId1" Type="http://schemas.openxmlformats.org/officeDocument/2006/relationships/slideLayout" Target="../slideLayouts/slideLayout9.xml"/><Relationship Id="rId2" Type="http://schemas.openxmlformats.org/officeDocument/2006/relationships/notesSlide" Target="../notesSlides/notesSlide18.xml"/><Relationship Id="rId3" Type="http://schemas.openxmlformats.org/officeDocument/2006/relationships/image" Target="../media/image7.png"/><Relationship Id="rId4" Type="http://schemas.openxmlformats.org/officeDocument/2006/relationships/image" Target="../media/image9.png"/><Relationship Id="rId9" Type="http://schemas.openxmlformats.org/officeDocument/2006/relationships/image" Target="../media/image25.png"/><Relationship Id="rId15" Type="http://schemas.openxmlformats.org/officeDocument/2006/relationships/image" Target="../media/image1.png"/><Relationship Id="rId14" Type="http://schemas.openxmlformats.org/officeDocument/2006/relationships/image" Target="../media/image116.png"/><Relationship Id="rId17" Type="http://schemas.openxmlformats.org/officeDocument/2006/relationships/image" Target="../media/image53.png"/><Relationship Id="rId16" Type="http://schemas.openxmlformats.org/officeDocument/2006/relationships/image" Target="../media/image54.png"/><Relationship Id="rId5" Type="http://schemas.openxmlformats.org/officeDocument/2006/relationships/image" Target="../media/image23.png"/><Relationship Id="rId19" Type="http://schemas.openxmlformats.org/officeDocument/2006/relationships/image" Target="../media/image58.png"/><Relationship Id="rId6" Type="http://schemas.openxmlformats.org/officeDocument/2006/relationships/image" Target="../media/image117.png"/><Relationship Id="rId18" Type="http://schemas.openxmlformats.org/officeDocument/2006/relationships/image" Target="../media/image60.png"/><Relationship Id="rId7" Type="http://schemas.openxmlformats.org/officeDocument/2006/relationships/image" Target="../media/image112.png"/><Relationship Id="rId8" Type="http://schemas.openxmlformats.org/officeDocument/2006/relationships/image" Target="../media/image17.png"/></Relationships>
</file>

<file path=ppt/slides/_rels/slide19.xml.rels><?xml version="1.0" encoding="UTF-8" standalone="yes"?><Relationships xmlns="http://schemas.openxmlformats.org/package/2006/relationships"><Relationship Id="rId11" Type="http://schemas.openxmlformats.org/officeDocument/2006/relationships/image" Target="../media/image115.png"/><Relationship Id="rId10" Type="http://schemas.openxmlformats.org/officeDocument/2006/relationships/image" Target="../media/image69.png"/><Relationship Id="rId13" Type="http://schemas.openxmlformats.org/officeDocument/2006/relationships/image" Target="../media/image20.png"/><Relationship Id="rId12" Type="http://schemas.openxmlformats.org/officeDocument/2006/relationships/image" Target="../media/image72.png"/><Relationship Id="rId1" Type="http://schemas.openxmlformats.org/officeDocument/2006/relationships/slideLayout" Target="../slideLayouts/slideLayout9.xml"/><Relationship Id="rId2" Type="http://schemas.openxmlformats.org/officeDocument/2006/relationships/notesSlide" Target="../notesSlides/notesSlide19.xml"/><Relationship Id="rId3" Type="http://schemas.openxmlformats.org/officeDocument/2006/relationships/image" Target="../media/image7.png"/><Relationship Id="rId4" Type="http://schemas.openxmlformats.org/officeDocument/2006/relationships/image" Target="../media/image64.png"/><Relationship Id="rId9" Type="http://schemas.openxmlformats.org/officeDocument/2006/relationships/image" Target="../media/image18.png"/><Relationship Id="rId15" Type="http://schemas.openxmlformats.org/officeDocument/2006/relationships/image" Target="../media/image14.png"/><Relationship Id="rId14" Type="http://schemas.openxmlformats.org/officeDocument/2006/relationships/image" Target="../media/image3.png"/><Relationship Id="rId17" Type="http://schemas.openxmlformats.org/officeDocument/2006/relationships/image" Target="../media/image97.png"/><Relationship Id="rId16" Type="http://schemas.openxmlformats.org/officeDocument/2006/relationships/image" Target="../media/image81.png"/><Relationship Id="rId5" Type="http://schemas.openxmlformats.org/officeDocument/2006/relationships/image" Target="../media/image65.png"/><Relationship Id="rId19" Type="http://schemas.openxmlformats.org/officeDocument/2006/relationships/image" Target="../media/image22.png"/><Relationship Id="rId6" Type="http://schemas.openxmlformats.org/officeDocument/2006/relationships/image" Target="../media/image67.png"/><Relationship Id="rId18"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image" Target="../media/image6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image" Target="../media/image35.png"/><Relationship Id="rId9" Type="http://schemas.openxmlformats.org/officeDocument/2006/relationships/image" Target="../media/image9.png"/><Relationship Id="rId5" Type="http://schemas.openxmlformats.org/officeDocument/2006/relationships/image" Target="../media/image46.png"/><Relationship Id="rId6" Type="http://schemas.openxmlformats.org/officeDocument/2006/relationships/image" Target="../media/image7.png"/><Relationship Id="rId7" Type="http://schemas.openxmlformats.org/officeDocument/2006/relationships/image" Target="../media/image17.png"/><Relationship Id="rId8" Type="http://schemas.openxmlformats.org/officeDocument/2006/relationships/image" Target="../media/image2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0.xml"/><Relationship Id="rId3" Type="http://schemas.openxmlformats.org/officeDocument/2006/relationships/image" Target="../media/image114.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50.png"/><Relationship Id="rId4" Type="http://schemas.openxmlformats.org/officeDocument/2006/relationships/image" Target="../media/image4.png"/><Relationship Id="rId9" Type="http://schemas.openxmlformats.org/officeDocument/2006/relationships/image" Target="../media/image7.png"/><Relationship Id="rId5" Type="http://schemas.openxmlformats.org/officeDocument/2006/relationships/image" Target="../media/image39.png"/><Relationship Id="rId6" Type="http://schemas.openxmlformats.org/officeDocument/2006/relationships/image" Target="../media/image36.png"/><Relationship Id="rId7" Type="http://schemas.openxmlformats.org/officeDocument/2006/relationships/image" Target="../media/image31.png"/><Relationship Id="rId8" Type="http://schemas.openxmlformats.org/officeDocument/2006/relationships/image" Target="../media/image37.png"/></Relationships>
</file>

<file path=ppt/slides/_rels/slide4.xml.rels><?xml version="1.0" encoding="UTF-8" standalone="yes"?><Relationships xmlns="http://schemas.openxmlformats.org/package/2006/relationships"><Relationship Id="rId10" Type="http://schemas.openxmlformats.org/officeDocument/2006/relationships/image" Target="../media/image17.png"/><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45.png"/><Relationship Id="rId9" Type="http://schemas.openxmlformats.org/officeDocument/2006/relationships/image" Target="../media/image7.png"/><Relationship Id="rId5" Type="http://schemas.openxmlformats.org/officeDocument/2006/relationships/image" Target="../media/image29.png"/><Relationship Id="rId6" Type="http://schemas.openxmlformats.org/officeDocument/2006/relationships/image" Target="../media/image8.png"/><Relationship Id="rId7" Type="http://schemas.openxmlformats.org/officeDocument/2006/relationships/image" Target="../media/image33.png"/><Relationship Id="rId8" Type="http://schemas.openxmlformats.org/officeDocument/2006/relationships/image" Target="../media/image5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51.png"/><Relationship Id="rId4" Type="http://schemas.openxmlformats.org/officeDocument/2006/relationships/image" Target="../media/image1.png"/><Relationship Id="rId5" Type="http://schemas.openxmlformats.org/officeDocument/2006/relationships/image" Target="../media/image7.png"/><Relationship Id="rId6" Type="http://schemas.openxmlformats.org/officeDocument/2006/relationships/image" Target="../media/image48.png"/><Relationship Id="rId7" Type="http://schemas.openxmlformats.org/officeDocument/2006/relationships/image" Target="../media/image5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4.png"/><Relationship Id="rId4" Type="http://schemas.openxmlformats.org/officeDocument/2006/relationships/image" Target="../media/image59.png"/><Relationship Id="rId9" Type="http://schemas.openxmlformats.org/officeDocument/2006/relationships/image" Target="../media/image7.png"/><Relationship Id="rId5" Type="http://schemas.openxmlformats.org/officeDocument/2006/relationships/image" Target="../media/image56.png"/><Relationship Id="rId6" Type="http://schemas.openxmlformats.org/officeDocument/2006/relationships/image" Target="../media/image61.png"/><Relationship Id="rId7" Type="http://schemas.openxmlformats.org/officeDocument/2006/relationships/image" Target="../media/image53.png"/><Relationship Id="rId8" Type="http://schemas.openxmlformats.org/officeDocument/2006/relationships/image" Target="../media/image6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58.png"/><Relationship Id="rId4" Type="http://schemas.openxmlformats.org/officeDocument/2006/relationships/image" Target="../media/image70.png"/><Relationship Id="rId5" Type="http://schemas.openxmlformats.org/officeDocument/2006/relationships/image" Target="../media/image64.png"/><Relationship Id="rId6" Type="http://schemas.openxmlformats.org/officeDocument/2006/relationships/image" Target="../media/image52.png"/><Relationship Id="rId7"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4.png"/><Relationship Id="rId4" Type="http://schemas.openxmlformats.org/officeDocument/2006/relationships/image" Target="../media/image78.png"/><Relationship Id="rId5" Type="http://schemas.openxmlformats.org/officeDocument/2006/relationships/image" Target="../media/image7.png"/><Relationship Id="rId6" Type="http://schemas.openxmlformats.org/officeDocument/2006/relationships/image" Target="../media/image65.png"/><Relationship Id="rId7" Type="http://schemas.openxmlformats.org/officeDocument/2006/relationships/image" Target="../media/image6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16.png"/><Relationship Id="rId4" Type="http://schemas.openxmlformats.org/officeDocument/2006/relationships/image" Target="../media/image69.png"/><Relationship Id="rId5" Type="http://schemas.openxmlformats.org/officeDocument/2006/relationships/image" Target="../media/image62.png"/><Relationship Id="rId6" Type="http://schemas.openxmlformats.org/officeDocument/2006/relationships/image" Target="../media/image18.png"/><Relationship Id="rId7"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5E0"/>
        </a:solidFill>
      </p:bgPr>
    </p:bg>
    <p:spTree>
      <p:nvGrpSpPr>
        <p:cNvPr id="98" name="Shape 98"/>
        <p:cNvGrpSpPr/>
        <p:nvPr/>
      </p:nvGrpSpPr>
      <p:grpSpPr>
        <a:xfrm>
          <a:off x="0" y="0"/>
          <a:ext cx="0" cy="0"/>
          <a:chOff x="0" y="0"/>
          <a:chExt cx="0" cy="0"/>
        </a:xfrm>
      </p:grpSpPr>
      <p:pic>
        <p:nvPicPr>
          <p:cNvPr id="99" name="Google Shape;99;p11"/>
          <p:cNvPicPr preferRelativeResize="0"/>
          <p:nvPr/>
        </p:nvPicPr>
        <p:blipFill rotWithShape="1">
          <a:blip r:embed="rId3">
            <a:alphaModFix/>
          </a:blip>
          <a:srcRect b="44286" l="27675" r="22824" t="0"/>
          <a:stretch/>
        </p:blipFill>
        <p:spPr>
          <a:xfrm>
            <a:off x="2530925" y="0"/>
            <a:ext cx="4526276" cy="2865675"/>
          </a:xfrm>
          <a:prstGeom prst="rect">
            <a:avLst/>
          </a:prstGeom>
          <a:noFill/>
          <a:ln>
            <a:noFill/>
          </a:ln>
        </p:spPr>
      </p:pic>
      <p:grpSp>
        <p:nvGrpSpPr>
          <p:cNvPr id="100" name="Google Shape;100;p11"/>
          <p:cNvGrpSpPr/>
          <p:nvPr/>
        </p:nvGrpSpPr>
        <p:grpSpPr>
          <a:xfrm>
            <a:off x="3247999" y="164229"/>
            <a:ext cx="2678413" cy="3296509"/>
            <a:chOff x="0" y="0"/>
            <a:chExt cx="660400" cy="812800"/>
          </a:xfrm>
        </p:grpSpPr>
        <p:sp>
          <p:nvSpPr>
            <p:cNvPr id="101" name="Google Shape;101;p11"/>
            <p:cNvSpPr/>
            <p:nvPr/>
          </p:nvSpPr>
          <p:spPr>
            <a:xfrm>
              <a:off x="0" y="0"/>
              <a:ext cx="660400" cy="812800"/>
            </a:xfrm>
            <a:custGeom>
              <a:rect b="b" l="l" r="r" t="t"/>
              <a:pathLst>
                <a:path extrusionOk="0" h="812800"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8502"/>
                  </a:cubicBezTo>
                  <a:lnTo>
                    <a:pt x="660400" y="812800"/>
                  </a:lnTo>
                  <a:lnTo>
                    <a:pt x="0" y="812800"/>
                  </a:lnTo>
                  <a:lnTo>
                    <a:pt x="0" y="328861"/>
                  </a:lnTo>
                  <a:cubicBezTo>
                    <a:pt x="1782" y="185660"/>
                    <a:pt x="93019" y="64045"/>
                    <a:pt x="220252" y="19070"/>
                  </a:cubicBezTo>
                  <a:close/>
                </a:path>
              </a:pathLst>
            </a:custGeom>
            <a:solidFill>
              <a:srgbClr val="E84715"/>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02" name="Google Shape;102;p11"/>
            <p:cNvSpPr txBox="1"/>
            <p:nvPr/>
          </p:nvSpPr>
          <p:spPr>
            <a:xfrm>
              <a:off x="0" y="69850"/>
              <a:ext cx="660400" cy="742950"/>
            </a:xfrm>
            <a:prstGeom prst="rect">
              <a:avLst/>
            </a:prstGeom>
            <a:noFill/>
            <a:ln>
              <a:noFill/>
            </a:ln>
          </p:spPr>
          <p:txBody>
            <a:bodyPr anchorCtr="0" anchor="ctr" bIns="25400" lIns="25400" spcFirstLastPara="1" rIns="25400" wrap="square" tIns="25400">
              <a:noAutofit/>
            </a:bodyPr>
            <a:lstStyle/>
            <a:p>
              <a:pPr indent="0" lvl="0" marL="0" marR="0" rtl="0" algn="ctr">
                <a:lnSpc>
                  <a:spcPct val="208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103" name="Google Shape;103;p11"/>
          <p:cNvPicPr preferRelativeResize="0"/>
          <p:nvPr/>
        </p:nvPicPr>
        <p:blipFill rotWithShape="1">
          <a:blip r:embed="rId4">
            <a:alphaModFix/>
          </a:blip>
          <a:srcRect b="22744" l="29535" r="29506" t="61101"/>
          <a:stretch/>
        </p:blipFill>
        <p:spPr>
          <a:xfrm>
            <a:off x="2700524" y="3199925"/>
            <a:ext cx="3745076" cy="830876"/>
          </a:xfrm>
          <a:prstGeom prst="rect">
            <a:avLst/>
          </a:prstGeom>
          <a:noFill/>
          <a:ln>
            <a:noFill/>
          </a:ln>
        </p:spPr>
      </p:pic>
      <p:pic>
        <p:nvPicPr>
          <p:cNvPr id="104" name="Google Shape;104;p11"/>
          <p:cNvPicPr preferRelativeResize="0"/>
          <p:nvPr/>
        </p:nvPicPr>
        <p:blipFill rotWithShape="1">
          <a:blip r:embed="rId5">
            <a:alphaModFix/>
          </a:blip>
          <a:srcRect b="4001" l="26106" r="26106" t="74494"/>
          <a:stretch/>
        </p:blipFill>
        <p:spPr>
          <a:xfrm>
            <a:off x="2387075" y="3873275"/>
            <a:ext cx="4369849" cy="1106000"/>
          </a:xfrm>
          <a:prstGeom prst="rect">
            <a:avLst/>
          </a:prstGeom>
          <a:noFill/>
          <a:ln>
            <a:noFill/>
          </a:ln>
        </p:spPr>
      </p:pic>
      <p:sp>
        <p:nvSpPr>
          <p:cNvPr id="105" name="Google Shape;105;p11"/>
          <p:cNvSpPr/>
          <p:nvPr/>
        </p:nvSpPr>
        <p:spPr>
          <a:xfrm>
            <a:off x="6911024" y="-1355105"/>
            <a:ext cx="2634976" cy="4391626"/>
          </a:xfrm>
          <a:custGeom>
            <a:rect b="b" l="l" r="r" t="t"/>
            <a:pathLst>
              <a:path extrusionOk="0" h="8783252" w="5269951">
                <a:moveTo>
                  <a:pt x="0" y="0"/>
                </a:moveTo>
                <a:lnTo>
                  <a:pt x="5269951" y="0"/>
                </a:lnTo>
                <a:lnTo>
                  <a:pt x="5269951" y="8783252"/>
                </a:lnTo>
                <a:lnTo>
                  <a:pt x="0" y="8783252"/>
                </a:lnTo>
                <a:lnTo>
                  <a:pt x="0" y="0"/>
                </a:lnTo>
                <a:close/>
              </a:path>
            </a:pathLst>
          </a:custGeom>
          <a:blipFill rotWithShape="1">
            <a:blip r:embed="rId6">
              <a:alphaModFix/>
            </a:blip>
            <a:stretch>
              <a:fillRect b="0" l="0" r="0" t="0"/>
            </a:stretch>
          </a:blipFill>
          <a:ln>
            <a:noFill/>
          </a:ln>
        </p:spPr>
      </p:sp>
      <p:sp>
        <p:nvSpPr>
          <p:cNvPr id="106" name="Google Shape;106;p11"/>
          <p:cNvSpPr/>
          <p:nvPr/>
        </p:nvSpPr>
        <p:spPr>
          <a:xfrm rot="1046363">
            <a:off x="6818034" y="1911941"/>
            <a:ext cx="2076642" cy="3008521"/>
          </a:xfrm>
          <a:custGeom>
            <a:rect b="b" l="l" r="r" t="t"/>
            <a:pathLst>
              <a:path extrusionOk="0" h="6010958" w="4149086">
                <a:moveTo>
                  <a:pt x="0" y="0"/>
                </a:moveTo>
                <a:lnTo>
                  <a:pt x="4149085" y="0"/>
                </a:lnTo>
                <a:lnTo>
                  <a:pt x="4149085" y="6010958"/>
                </a:lnTo>
                <a:lnTo>
                  <a:pt x="0" y="6010958"/>
                </a:lnTo>
                <a:lnTo>
                  <a:pt x="0" y="0"/>
                </a:lnTo>
                <a:close/>
              </a:path>
            </a:pathLst>
          </a:custGeom>
          <a:blipFill rotWithShape="1">
            <a:blip r:embed="rId7">
              <a:alphaModFix/>
            </a:blip>
            <a:stretch>
              <a:fillRect b="0" l="0" r="0" t="0"/>
            </a:stretch>
          </a:blipFill>
          <a:ln>
            <a:noFill/>
          </a:ln>
        </p:spPr>
      </p:sp>
      <p:pic>
        <p:nvPicPr>
          <p:cNvPr id="107" name="Google Shape;107;p11"/>
          <p:cNvPicPr preferRelativeResize="0"/>
          <p:nvPr/>
        </p:nvPicPr>
        <p:blipFill>
          <a:blip r:embed="rId8">
            <a:alphaModFix/>
          </a:blip>
          <a:stretch>
            <a:fillRect/>
          </a:stretch>
        </p:blipFill>
        <p:spPr>
          <a:xfrm>
            <a:off x="6480691" y="1717700"/>
            <a:ext cx="2847359" cy="3487801"/>
          </a:xfrm>
          <a:prstGeom prst="rect">
            <a:avLst/>
          </a:prstGeom>
          <a:noFill/>
          <a:ln>
            <a:noFill/>
          </a:ln>
        </p:spPr>
      </p:pic>
      <p:sp>
        <p:nvSpPr>
          <p:cNvPr id="108" name="Google Shape;108;p11"/>
          <p:cNvSpPr/>
          <p:nvPr/>
        </p:nvSpPr>
        <p:spPr>
          <a:xfrm>
            <a:off x="-409873" y="59900"/>
            <a:ext cx="1298033" cy="2057400"/>
          </a:xfrm>
          <a:custGeom>
            <a:rect b="b" l="l" r="r" t="t"/>
            <a:pathLst>
              <a:path extrusionOk="0" h="4114800" w="2596065">
                <a:moveTo>
                  <a:pt x="0" y="0"/>
                </a:moveTo>
                <a:lnTo>
                  <a:pt x="2596065" y="0"/>
                </a:lnTo>
                <a:lnTo>
                  <a:pt x="2596065" y="4114800"/>
                </a:lnTo>
                <a:lnTo>
                  <a:pt x="0" y="4114800"/>
                </a:lnTo>
                <a:lnTo>
                  <a:pt x="0" y="0"/>
                </a:lnTo>
                <a:close/>
              </a:path>
            </a:pathLst>
          </a:custGeom>
          <a:blipFill rotWithShape="1">
            <a:blip r:embed="rId9">
              <a:alphaModFix/>
            </a:blip>
            <a:stretch>
              <a:fillRect b="0" l="0" r="0" t="0"/>
            </a:stretch>
          </a:blipFill>
          <a:ln>
            <a:noFill/>
          </a:ln>
        </p:spPr>
      </p:sp>
      <p:sp>
        <p:nvSpPr>
          <p:cNvPr id="109" name="Google Shape;109;p11"/>
          <p:cNvSpPr/>
          <p:nvPr/>
        </p:nvSpPr>
        <p:spPr>
          <a:xfrm>
            <a:off x="-824358" y="1607388"/>
            <a:ext cx="2677416" cy="4462360"/>
          </a:xfrm>
          <a:custGeom>
            <a:rect b="b" l="l" r="r" t="t"/>
            <a:pathLst>
              <a:path extrusionOk="0" h="8924720" w="5354832">
                <a:moveTo>
                  <a:pt x="0" y="0"/>
                </a:moveTo>
                <a:lnTo>
                  <a:pt x="5354832" y="0"/>
                </a:lnTo>
                <a:lnTo>
                  <a:pt x="5354832" y="8924720"/>
                </a:lnTo>
                <a:lnTo>
                  <a:pt x="0" y="8924720"/>
                </a:lnTo>
                <a:lnTo>
                  <a:pt x="0" y="0"/>
                </a:lnTo>
                <a:close/>
              </a:path>
            </a:pathLst>
          </a:custGeom>
          <a:blipFill rotWithShape="1">
            <a:blip r:embed="rId6">
              <a:alphaModFix/>
            </a:blip>
            <a:stretch>
              <a:fillRect b="0" l="0" r="0" t="0"/>
            </a:stretch>
          </a:blipFill>
          <a:ln>
            <a:noFill/>
          </a:ln>
        </p:spPr>
      </p:sp>
      <p:sp>
        <p:nvSpPr>
          <p:cNvPr id="110" name="Google Shape;110;p11"/>
          <p:cNvSpPr/>
          <p:nvPr/>
        </p:nvSpPr>
        <p:spPr>
          <a:xfrm rot="-813077">
            <a:off x="646889" y="218002"/>
            <a:ext cx="2080602" cy="3014257"/>
          </a:xfrm>
          <a:custGeom>
            <a:rect b="b" l="l" r="r" t="t"/>
            <a:pathLst>
              <a:path extrusionOk="0" h="6010958" w="4149086">
                <a:moveTo>
                  <a:pt x="0" y="0"/>
                </a:moveTo>
                <a:lnTo>
                  <a:pt x="4149086" y="0"/>
                </a:lnTo>
                <a:lnTo>
                  <a:pt x="4149086" y="6010957"/>
                </a:lnTo>
                <a:lnTo>
                  <a:pt x="0" y="6010957"/>
                </a:lnTo>
                <a:lnTo>
                  <a:pt x="0" y="0"/>
                </a:lnTo>
                <a:close/>
              </a:path>
            </a:pathLst>
          </a:custGeom>
          <a:blipFill rotWithShape="1">
            <a:blip r:embed="rId7">
              <a:alphaModFix/>
            </a:blip>
            <a:stretch>
              <a:fillRect b="0" l="0" r="0" t="0"/>
            </a:stretch>
          </a:blipFill>
          <a:ln>
            <a:noFill/>
          </a:ln>
        </p:spPr>
      </p:sp>
      <p:pic>
        <p:nvPicPr>
          <p:cNvPr id="111" name="Google Shape;111;p11"/>
          <p:cNvPicPr preferRelativeResize="0"/>
          <p:nvPr/>
        </p:nvPicPr>
        <p:blipFill>
          <a:blip r:embed="rId10">
            <a:alphaModFix/>
          </a:blip>
          <a:stretch>
            <a:fillRect/>
          </a:stretch>
        </p:blipFill>
        <p:spPr>
          <a:xfrm>
            <a:off x="379849" y="59900"/>
            <a:ext cx="2607125" cy="3300738"/>
          </a:xfrm>
          <a:prstGeom prst="rect">
            <a:avLst/>
          </a:prstGeom>
          <a:noFill/>
          <a:ln>
            <a:noFill/>
          </a:ln>
        </p:spPr>
      </p:pic>
      <p:grpSp>
        <p:nvGrpSpPr>
          <p:cNvPr id="112" name="Google Shape;112;p11"/>
          <p:cNvGrpSpPr/>
          <p:nvPr/>
        </p:nvGrpSpPr>
        <p:grpSpPr>
          <a:xfrm>
            <a:off x="3060701" y="680974"/>
            <a:ext cx="2675980" cy="2542531"/>
            <a:chOff x="0" y="0"/>
            <a:chExt cx="7135947" cy="6780081"/>
          </a:xfrm>
        </p:grpSpPr>
        <p:sp>
          <p:nvSpPr>
            <p:cNvPr id="113" name="Google Shape;113;p11"/>
            <p:cNvSpPr/>
            <p:nvPr/>
          </p:nvSpPr>
          <p:spPr>
            <a:xfrm>
              <a:off x="0" y="0"/>
              <a:ext cx="3305289" cy="6780081"/>
            </a:xfrm>
            <a:custGeom>
              <a:rect b="b" l="l" r="r" t="t"/>
              <a:pathLst>
                <a:path extrusionOk="0" h="6780081" w="3305289">
                  <a:moveTo>
                    <a:pt x="0" y="0"/>
                  </a:moveTo>
                  <a:lnTo>
                    <a:pt x="3305289" y="0"/>
                  </a:lnTo>
                  <a:lnTo>
                    <a:pt x="3305289" y="6780081"/>
                  </a:lnTo>
                  <a:lnTo>
                    <a:pt x="0" y="6780081"/>
                  </a:lnTo>
                  <a:lnTo>
                    <a:pt x="0" y="0"/>
                  </a:lnTo>
                  <a:close/>
                </a:path>
              </a:pathLst>
            </a:custGeom>
            <a:blipFill rotWithShape="1">
              <a:blip r:embed="rId11">
                <a:alphaModFix/>
              </a:blip>
              <a:stretch>
                <a:fillRect b="0" l="0" r="0" t="0"/>
              </a:stretch>
            </a:blipFill>
            <a:ln>
              <a:noFill/>
            </a:ln>
          </p:spPr>
        </p:sp>
        <p:sp>
          <p:nvSpPr>
            <p:cNvPr id="114" name="Google Shape;114;p11"/>
            <p:cNvSpPr/>
            <p:nvPr/>
          </p:nvSpPr>
          <p:spPr>
            <a:xfrm>
              <a:off x="2648381" y="0"/>
              <a:ext cx="4487566" cy="6780081"/>
            </a:xfrm>
            <a:custGeom>
              <a:rect b="b" l="l" r="r" t="t"/>
              <a:pathLst>
                <a:path extrusionOk="0" h="6780081" w="4487566">
                  <a:moveTo>
                    <a:pt x="0" y="0"/>
                  </a:moveTo>
                  <a:lnTo>
                    <a:pt x="4487566" y="0"/>
                  </a:lnTo>
                  <a:lnTo>
                    <a:pt x="4487566" y="6780081"/>
                  </a:lnTo>
                  <a:lnTo>
                    <a:pt x="0" y="6780081"/>
                  </a:lnTo>
                  <a:lnTo>
                    <a:pt x="0" y="0"/>
                  </a:lnTo>
                  <a:close/>
                </a:path>
              </a:pathLst>
            </a:custGeom>
            <a:blipFill rotWithShape="1">
              <a:blip r:embed="rId12">
                <a:alphaModFix/>
              </a:blip>
              <a:stretch>
                <a:fillRect b="0" l="0" r="0" t="0"/>
              </a:stretch>
            </a:blipFill>
            <a:ln>
              <a:noFill/>
            </a:ln>
          </p:spPr>
        </p:sp>
      </p:grpSp>
      <p:sp>
        <p:nvSpPr>
          <p:cNvPr id="115" name="Google Shape;115;p11"/>
          <p:cNvSpPr/>
          <p:nvPr/>
        </p:nvSpPr>
        <p:spPr>
          <a:xfrm>
            <a:off x="5407664" y="467738"/>
            <a:ext cx="782951" cy="745939"/>
          </a:xfrm>
          <a:custGeom>
            <a:rect b="b" l="l" r="r" t="t"/>
            <a:pathLst>
              <a:path extrusionOk="0" h="1491878" w="1565903">
                <a:moveTo>
                  <a:pt x="0" y="0"/>
                </a:moveTo>
                <a:lnTo>
                  <a:pt x="1565902" y="0"/>
                </a:lnTo>
                <a:lnTo>
                  <a:pt x="1565902" y="1491878"/>
                </a:lnTo>
                <a:lnTo>
                  <a:pt x="0" y="1491878"/>
                </a:lnTo>
                <a:lnTo>
                  <a:pt x="0" y="0"/>
                </a:lnTo>
                <a:close/>
              </a:path>
            </a:pathLst>
          </a:custGeom>
          <a:blipFill rotWithShape="1">
            <a:blip r:embed="rId13">
              <a:alphaModFix/>
            </a:blip>
            <a:stretch>
              <a:fillRect b="0" l="0" r="0" t="0"/>
            </a:stretch>
          </a:blipFill>
          <a:ln>
            <a:noFill/>
          </a:ln>
        </p:spPr>
      </p:sp>
      <p:grpSp>
        <p:nvGrpSpPr>
          <p:cNvPr id="116" name="Google Shape;116;p11"/>
          <p:cNvGrpSpPr/>
          <p:nvPr/>
        </p:nvGrpSpPr>
        <p:grpSpPr>
          <a:xfrm>
            <a:off x="5537639" y="579207"/>
            <a:ext cx="523000" cy="523001"/>
            <a:chOff x="0" y="0"/>
            <a:chExt cx="1394668" cy="1394668"/>
          </a:xfrm>
        </p:grpSpPr>
        <p:grpSp>
          <p:nvGrpSpPr>
            <p:cNvPr id="117" name="Google Shape;117;p11"/>
            <p:cNvGrpSpPr/>
            <p:nvPr/>
          </p:nvGrpSpPr>
          <p:grpSpPr>
            <a:xfrm>
              <a:off x="0" y="0"/>
              <a:ext cx="1394668" cy="1394668"/>
              <a:chOff x="0" y="0"/>
              <a:chExt cx="812800" cy="812800"/>
            </a:xfrm>
          </p:grpSpPr>
          <p:sp>
            <p:nvSpPr>
              <p:cNvPr id="118" name="Google Shape;118;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B5B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19" name="Google Shape;119;p11"/>
              <p:cNvSpPr txBox="1"/>
              <p:nvPr/>
            </p:nvSpPr>
            <p:spPr>
              <a:xfrm>
                <a:off x="76200" y="19050"/>
                <a:ext cx="660400" cy="717550"/>
              </a:xfrm>
              <a:prstGeom prst="rect">
                <a:avLst/>
              </a:prstGeom>
              <a:noFill/>
              <a:ln>
                <a:noFill/>
              </a:ln>
            </p:spPr>
            <p:txBody>
              <a:bodyPr anchorCtr="0" anchor="ctr" bIns="25400" lIns="25400" spcFirstLastPara="1" rIns="25400" wrap="square" tIns="25400">
                <a:noAutofit/>
              </a:bodyPr>
              <a:lstStyle/>
              <a:p>
                <a:pPr indent="0" lvl="0" marL="0" marR="0" rtl="0" algn="ctr">
                  <a:lnSpc>
                    <a:spcPct val="208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20" name="Google Shape;120;p11"/>
            <p:cNvSpPr/>
            <p:nvPr/>
          </p:nvSpPr>
          <p:spPr>
            <a:xfrm rot="936078">
              <a:off x="173429" y="289347"/>
              <a:ext cx="506924" cy="815975"/>
            </a:xfrm>
            <a:custGeom>
              <a:rect b="b" l="l" r="r" t="t"/>
              <a:pathLst>
                <a:path extrusionOk="0" h="815975" w="506924">
                  <a:moveTo>
                    <a:pt x="0" y="0"/>
                  </a:moveTo>
                  <a:lnTo>
                    <a:pt x="506925" y="0"/>
                  </a:lnTo>
                  <a:lnTo>
                    <a:pt x="506925" y="815974"/>
                  </a:lnTo>
                  <a:lnTo>
                    <a:pt x="0" y="815974"/>
                  </a:lnTo>
                  <a:lnTo>
                    <a:pt x="0" y="0"/>
                  </a:lnTo>
                  <a:close/>
                </a:path>
              </a:pathLst>
            </a:custGeom>
            <a:blipFill rotWithShape="1">
              <a:blip r:embed="rId14">
                <a:alphaModFix/>
              </a:blip>
              <a:stretch>
                <a:fillRect b="0" l="0" r="0" t="0"/>
              </a:stretch>
            </a:blipFill>
            <a:ln>
              <a:noFill/>
            </a:ln>
          </p:spPr>
        </p:sp>
        <p:sp>
          <p:nvSpPr>
            <p:cNvPr id="121" name="Google Shape;121;p11"/>
            <p:cNvSpPr/>
            <p:nvPr/>
          </p:nvSpPr>
          <p:spPr>
            <a:xfrm rot="936078">
              <a:off x="660291" y="435797"/>
              <a:ext cx="528651" cy="808645"/>
            </a:xfrm>
            <a:custGeom>
              <a:rect b="b" l="l" r="r" t="t"/>
              <a:pathLst>
                <a:path extrusionOk="0" h="808645" w="528651">
                  <a:moveTo>
                    <a:pt x="0" y="0"/>
                  </a:moveTo>
                  <a:lnTo>
                    <a:pt x="528651" y="0"/>
                  </a:lnTo>
                  <a:lnTo>
                    <a:pt x="528651" y="808644"/>
                  </a:lnTo>
                  <a:lnTo>
                    <a:pt x="0" y="808644"/>
                  </a:lnTo>
                  <a:lnTo>
                    <a:pt x="0" y="0"/>
                  </a:lnTo>
                  <a:close/>
                </a:path>
              </a:pathLst>
            </a:custGeom>
            <a:blipFill rotWithShape="1">
              <a:blip r:embed="rId15">
                <a:alphaModFix/>
              </a:blip>
              <a:stretch>
                <a:fillRect b="0" l="0" r="0" t="0"/>
              </a:stretch>
            </a:blipFill>
            <a:ln>
              <a:noFill/>
            </a:ln>
          </p:spPr>
        </p:sp>
      </p:grpSp>
      <p:sp>
        <p:nvSpPr>
          <p:cNvPr id="122" name="Google Shape;122;p11"/>
          <p:cNvSpPr/>
          <p:nvPr/>
        </p:nvSpPr>
        <p:spPr>
          <a:xfrm>
            <a:off x="5998182" y="-968800"/>
            <a:ext cx="1298032" cy="2057400"/>
          </a:xfrm>
          <a:custGeom>
            <a:rect b="b" l="l" r="r" t="t"/>
            <a:pathLst>
              <a:path extrusionOk="0" h="4114800" w="2596065">
                <a:moveTo>
                  <a:pt x="0" y="0"/>
                </a:moveTo>
                <a:lnTo>
                  <a:pt x="2596065" y="0"/>
                </a:lnTo>
                <a:lnTo>
                  <a:pt x="2596065" y="4114800"/>
                </a:lnTo>
                <a:lnTo>
                  <a:pt x="0" y="4114800"/>
                </a:lnTo>
                <a:lnTo>
                  <a:pt x="0" y="0"/>
                </a:lnTo>
                <a:close/>
              </a:path>
            </a:pathLst>
          </a:custGeom>
          <a:blipFill rotWithShape="1">
            <a:blip r:embed="rId9">
              <a:alphaModFix/>
            </a:blip>
            <a:stretch>
              <a:fillRect b="0" l="0" r="0" t="0"/>
            </a:stretch>
          </a:blipFill>
          <a:ln>
            <a:noFill/>
          </a:ln>
        </p:spPr>
      </p:sp>
      <p:sp>
        <p:nvSpPr>
          <p:cNvPr id="123" name="Google Shape;123;p11"/>
          <p:cNvSpPr txBox="1"/>
          <p:nvPr/>
        </p:nvSpPr>
        <p:spPr>
          <a:xfrm rot="-79770">
            <a:off x="3040076" y="3197848"/>
            <a:ext cx="3090232" cy="723495"/>
          </a:xfrm>
          <a:prstGeom prst="rect">
            <a:avLst/>
          </a:prstGeom>
          <a:noFill/>
          <a:ln>
            <a:noFill/>
          </a:ln>
        </p:spPr>
        <p:txBody>
          <a:bodyPr anchorCtr="0" anchor="t" bIns="0" lIns="0" spcFirstLastPara="1" rIns="0" wrap="square" tIns="0">
            <a:spAutoFit/>
          </a:bodyPr>
          <a:lstStyle/>
          <a:p>
            <a:pPr indent="0" lvl="0" marL="0" marR="0" rtl="0" algn="ctr">
              <a:lnSpc>
                <a:spcPct val="134994"/>
              </a:lnSpc>
              <a:spcBef>
                <a:spcPts val="0"/>
              </a:spcBef>
              <a:spcAft>
                <a:spcPts val="0"/>
              </a:spcAft>
              <a:buNone/>
            </a:pPr>
            <a:r>
              <a:rPr b="1" i="0" lang="en" sz="4700" u="none" cap="none" strike="noStrike">
                <a:solidFill>
                  <a:srgbClr val="E84715"/>
                </a:solidFill>
                <a:latin typeface="Gaegu"/>
                <a:ea typeface="Gaegu"/>
                <a:cs typeface="Gaegu"/>
                <a:sym typeface="Gaegu"/>
              </a:rPr>
              <a:t>Happy 10th </a:t>
            </a:r>
            <a:endParaRPr sz="700"/>
          </a:p>
        </p:txBody>
      </p:sp>
      <p:sp>
        <p:nvSpPr>
          <p:cNvPr id="124" name="Google Shape;124;p11"/>
          <p:cNvSpPr txBox="1"/>
          <p:nvPr/>
        </p:nvSpPr>
        <p:spPr>
          <a:xfrm rot="179107">
            <a:off x="2717332" y="4024777"/>
            <a:ext cx="3711464" cy="741766"/>
          </a:xfrm>
          <a:prstGeom prst="rect">
            <a:avLst/>
          </a:prstGeom>
          <a:noFill/>
          <a:ln>
            <a:noFill/>
          </a:ln>
        </p:spPr>
        <p:txBody>
          <a:bodyPr anchorCtr="0" anchor="t" bIns="0" lIns="0" spcFirstLastPara="1" rIns="0" wrap="square" tIns="0">
            <a:spAutoFit/>
          </a:bodyPr>
          <a:lstStyle/>
          <a:p>
            <a:pPr indent="0" lvl="0" marL="0" marR="0" rtl="0" algn="ctr">
              <a:lnSpc>
                <a:spcPct val="134992"/>
              </a:lnSpc>
              <a:spcBef>
                <a:spcPts val="0"/>
              </a:spcBef>
              <a:spcAft>
                <a:spcPts val="0"/>
              </a:spcAft>
              <a:buNone/>
            </a:pPr>
            <a:r>
              <a:rPr b="1" i="0" lang="en" sz="4500" u="none" cap="none" strike="noStrike">
                <a:solidFill>
                  <a:srgbClr val="E84715"/>
                </a:solidFill>
                <a:latin typeface="Laila"/>
                <a:ea typeface="Laila"/>
                <a:cs typeface="Laila"/>
                <a:sym typeface="Laila"/>
              </a:rPr>
              <a:t>Anniversary</a:t>
            </a:r>
            <a:endParaRPr sz="7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5E0"/>
        </a:solidFill>
      </p:bgPr>
    </p:bg>
    <p:spTree>
      <p:nvGrpSpPr>
        <p:cNvPr id="310" name="Shape 310"/>
        <p:cNvGrpSpPr/>
        <p:nvPr/>
      </p:nvGrpSpPr>
      <p:grpSpPr>
        <a:xfrm>
          <a:off x="0" y="0"/>
          <a:ext cx="0" cy="0"/>
          <a:chOff x="0" y="0"/>
          <a:chExt cx="0" cy="0"/>
        </a:xfrm>
      </p:grpSpPr>
      <p:sp>
        <p:nvSpPr>
          <p:cNvPr id="311" name="Google Shape;311;p20"/>
          <p:cNvSpPr/>
          <p:nvPr/>
        </p:nvSpPr>
        <p:spPr>
          <a:xfrm rot="-255491">
            <a:off x="776095" y="486329"/>
            <a:ext cx="3016717" cy="4370448"/>
          </a:xfrm>
          <a:custGeom>
            <a:rect b="b" l="l" r="r" t="t"/>
            <a:pathLst>
              <a:path extrusionOk="0" h="8740895" w="6033435">
                <a:moveTo>
                  <a:pt x="0" y="0"/>
                </a:moveTo>
                <a:lnTo>
                  <a:pt x="6033434" y="0"/>
                </a:lnTo>
                <a:lnTo>
                  <a:pt x="6033434" y="8740894"/>
                </a:lnTo>
                <a:lnTo>
                  <a:pt x="0" y="8740894"/>
                </a:lnTo>
                <a:lnTo>
                  <a:pt x="0" y="0"/>
                </a:lnTo>
                <a:close/>
              </a:path>
            </a:pathLst>
          </a:custGeom>
          <a:blipFill rotWithShape="1">
            <a:blip r:embed="rId3">
              <a:alphaModFix/>
            </a:blip>
            <a:stretch>
              <a:fillRect b="0" l="0" r="0" t="0"/>
            </a:stretch>
          </a:blipFill>
          <a:ln>
            <a:noFill/>
          </a:ln>
        </p:spPr>
      </p:sp>
      <p:pic>
        <p:nvPicPr>
          <p:cNvPr id="312" name="Google Shape;312;p20"/>
          <p:cNvPicPr preferRelativeResize="0"/>
          <p:nvPr/>
        </p:nvPicPr>
        <p:blipFill>
          <a:blip r:embed="rId4">
            <a:alphaModFix/>
          </a:blip>
          <a:stretch>
            <a:fillRect/>
          </a:stretch>
        </p:blipFill>
        <p:spPr>
          <a:xfrm>
            <a:off x="691925" y="436000"/>
            <a:ext cx="3185050" cy="4452993"/>
          </a:xfrm>
          <a:prstGeom prst="rect">
            <a:avLst/>
          </a:prstGeom>
          <a:noFill/>
          <a:ln>
            <a:noFill/>
          </a:ln>
        </p:spPr>
      </p:pic>
      <p:sp>
        <p:nvSpPr>
          <p:cNvPr id="313" name="Google Shape;313;p20"/>
          <p:cNvSpPr/>
          <p:nvPr/>
        </p:nvSpPr>
        <p:spPr>
          <a:xfrm rot="-285734">
            <a:off x="4707061" y="1559272"/>
            <a:ext cx="3732972" cy="3069878"/>
          </a:xfrm>
          <a:custGeom>
            <a:rect b="b" l="l" r="r" t="t"/>
            <a:pathLst>
              <a:path extrusionOk="0" h="6139756" w="7465944">
                <a:moveTo>
                  <a:pt x="0" y="0"/>
                </a:moveTo>
                <a:lnTo>
                  <a:pt x="7465944" y="0"/>
                </a:lnTo>
                <a:lnTo>
                  <a:pt x="7465944" y="6139756"/>
                </a:lnTo>
                <a:lnTo>
                  <a:pt x="0" y="6139756"/>
                </a:lnTo>
                <a:lnTo>
                  <a:pt x="0" y="0"/>
                </a:lnTo>
                <a:close/>
              </a:path>
            </a:pathLst>
          </a:custGeom>
          <a:blipFill rotWithShape="1">
            <a:blip r:embed="rId5">
              <a:alphaModFix/>
            </a:blip>
            <a:stretch>
              <a:fillRect b="0" l="0" r="0" t="0"/>
            </a:stretch>
          </a:blipFill>
          <a:ln>
            <a:noFill/>
          </a:ln>
        </p:spPr>
      </p:sp>
      <p:sp>
        <p:nvSpPr>
          <p:cNvPr id="314" name="Google Shape;314;p20"/>
          <p:cNvSpPr txBox="1"/>
          <p:nvPr/>
        </p:nvSpPr>
        <p:spPr>
          <a:xfrm>
            <a:off x="4377150" y="568850"/>
            <a:ext cx="4260000" cy="677400"/>
          </a:xfrm>
          <a:prstGeom prst="rect">
            <a:avLst/>
          </a:prstGeom>
          <a:noFill/>
          <a:ln>
            <a:noFill/>
          </a:ln>
        </p:spPr>
        <p:txBody>
          <a:bodyPr anchorCtr="0" anchor="t" bIns="0" lIns="0" spcFirstLastPara="1" rIns="0" wrap="square" tIns="0">
            <a:spAutoFit/>
          </a:bodyPr>
          <a:lstStyle/>
          <a:p>
            <a:pPr indent="0" lvl="0" marL="0" marR="0" rtl="0" algn="ctr">
              <a:lnSpc>
                <a:spcPct val="135009"/>
              </a:lnSpc>
              <a:spcBef>
                <a:spcPts val="0"/>
              </a:spcBef>
              <a:spcAft>
                <a:spcPts val="0"/>
              </a:spcAft>
              <a:buNone/>
            </a:pPr>
            <a:r>
              <a:rPr b="1" i="0" lang="en" sz="4400" u="none" cap="none" strike="noStrike">
                <a:solidFill>
                  <a:srgbClr val="FFBB07"/>
                </a:solidFill>
                <a:latin typeface="Laila"/>
                <a:ea typeface="Laila"/>
                <a:cs typeface="Laila"/>
                <a:sym typeface="Laila"/>
              </a:rPr>
              <a:t>Looking Ahead</a:t>
            </a:r>
            <a:endParaRPr sz="700"/>
          </a:p>
        </p:txBody>
      </p:sp>
      <p:sp>
        <p:nvSpPr>
          <p:cNvPr id="315" name="Google Shape;315;p20"/>
          <p:cNvSpPr txBox="1"/>
          <p:nvPr/>
        </p:nvSpPr>
        <p:spPr>
          <a:xfrm>
            <a:off x="5160899" y="2351006"/>
            <a:ext cx="2692500" cy="2228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600" u="none" cap="none" strike="noStrike">
                <a:solidFill>
                  <a:srgbClr val="F7F5E0"/>
                </a:solidFill>
                <a:latin typeface="Hi Melody"/>
                <a:ea typeface="Hi Melody"/>
                <a:cs typeface="Hi Melody"/>
                <a:sym typeface="Hi Melody"/>
              </a:rPr>
              <a:t>As you turn the page to a new chapter, may it be filled with endless possibilities, dreams yet to be realized, and a love that continues to flourish with each passing day. Here's to the next ten years and beyond, hand in hand, heart in heart.</a:t>
            </a:r>
            <a:endParaRPr sz="700"/>
          </a:p>
          <a:p>
            <a:pPr indent="0" lvl="0" marL="0" marR="0" rtl="0" algn="ctr">
              <a:lnSpc>
                <a:spcPct val="115000"/>
              </a:lnSpc>
              <a:spcBef>
                <a:spcPts val="0"/>
              </a:spcBef>
              <a:spcAft>
                <a:spcPts val="0"/>
              </a:spcAft>
              <a:buNone/>
            </a:pPr>
            <a:r>
              <a:t/>
            </a:r>
            <a:endParaRPr b="0" i="0" sz="1600" u="none" cap="none" strike="noStrike">
              <a:solidFill>
                <a:srgbClr val="F7F5E0"/>
              </a:solidFill>
              <a:latin typeface="Hi Melody"/>
              <a:ea typeface="Hi Melody"/>
              <a:cs typeface="Hi Melody"/>
              <a:sym typeface="Hi Melody"/>
            </a:endParaRPr>
          </a:p>
        </p:txBody>
      </p:sp>
      <p:sp>
        <p:nvSpPr>
          <p:cNvPr id="316" name="Google Shape;316;p20"/>
          <p:cNvSpPr/>
          <p:nvPr/>
        </p:nvSpPr>
        <p:spPr>
          <a:xfrm rot="123321">
            <a:off x="7200894" y="4261343"/>
            <a:ext cx="1655938" cy="517481"/>
          </a:xfrm>
          <a:custGeom>
            <a:rect b="b" l="l" r="r" t="t"/>
            <a:pathLst>
              <a:path extrusionOk="0" h="1034962" w="3311877">
                <a:moveTo>
                  <a:pt x="0" y="0"/>
                </a:moveTo>
                <a:lnTo>
                  <a:pt x="3311877" y="0"/>
                </a:lnTo>
                <a:lnTo>
                  <a:pt x="3311877" y="1034962"/>
                </a:lnTo>
                <a:lnTo>
                  <a:pt x="0" y="1034962"/>
                </a:lnTo>
                <a:lnTo>
                  <a:pt x="0" y="0"/>
                </a:lnTo>
                <a:close/>
              </a:path>
            </a:pathLst>
          </a:custGeom>
          <a:blipFill rotWithShape="1">
            <a:blip r:embed="rId6">
              <a:alphaModFix/>
            </a:blip>
            <a:stretch>
              <a:fillRect b="0" l="0" r="0" t="0"/>
            </a:stretch>
          </a:blipFill>
          <a:ln>
            <a:noFill/>
          </a:ln>
        </p:spPr>
      </p:sp>
      <p:sp>
        <p:nvSpPr>
          <p:cNvPr id="317" name="Google Shape;317;p20"/>
          <p:cNvSpPr/>
          <p:nvPr/>
        </p:nvSpPr>
        <p:spPr>
          <a:xfrm rot="123321">
            <a:off x="4033638" y="1507276"/>
            <a:ext cx="1655938" cy="517481"/>
          </a:xfrm>
          <a:custGeom>
            <a:rect b="b" l="l" r="r" t="t"/>
            <a:pathLst>
              <a:path extrusionOk="0" h="1034962" w="3311877">
                <a:moveTo>
                  <a:pt x="0" y="0"/>
                </a:moveTo>
                <a:lnTo>
                  <a:pt x="3311877" y="0"/>
                </a:lnTo>
                <a:lnTo>
                  <a:pt x="3311877" y="1034961"/>
                </a:lnTo>
                <a:lnTo>
                  <a:pt x="0" y="1034961"/>
                </a:lnTo>
                <a:lnTo>
                  <a:pt x="0" y="0"/>
                </a:lnTo>
                <a:close/>
              </a:path>
            </a:pathLst>
          </a:custGeom>
          <a:blipFill rotWithShape="1">
            <a:blip r:embed="rId6">
              <a:alphaModFix/>
            </a:blip>
            <a:stretch>
              <a:fillRect b="0" l="0" r="0" t="0"/>
            </a:stretch>
          </a:blipFill>
          <a:ln>
            <a:noFill/>
          </a:ln>
        </p:spPr>
      </p:sp>
      <p:sp>
        <p:nvSpPr>
          <p:cNvPr id="318" name="Google Shape;318;p20"/>
          <p:cNvSpPr/>
          <p:nvPr/>
        </p:nvSpPr>
        <p:spPr>
          <a:xfrm>
            <a:off x="1405954" y="174613"/>
            <a:ext cx="1436276" cy="1120295"/>
          </a:xfrm>
          <a:custGeom>
            <a:rect b="b" l="l" r="r" t="t"/>
            <a:pathLst>
              <a:path extrusionOk="0" h="2240591" w="2872552">
                <a:moveTo>
                  <a:pt x="0" y="0"/>
                </a:moveTo>
                <a:lnTo>
                  <a:pt x="2872552" y="0"/>
                </a:lnTo>
                <a:lnTo>
                  <a:pt x="2872552" y="2240590"/>
                </a:lnTo>
                <a:lnTo>
                  <a:pt x="0" y="2240590"/>
                </a:lnTo>
                <a:lnTo>
                  <a:pt x="0" y="0"/>
                </a:lnTo>
                <a:close/>
              </a:path>
            </a:pathLst>
          </a:custGeom>
          <a:blipFill rotWithShape="1">
            <a:blip r:embed="rId7">
              <a:alphaModFix/>
            </a:blip>
            <a:stretch>
              <a:fillRect b="0" l="0" r="0" t="0"/>
            </a:stretch>
          </a:blipFill>
          <a:ln>
            <a:noFill/>
          </a:ln>
        </p:spPr>
      </p:sp>
      <p:sp>
        <p:nvSpPr>
          <p:cNvPr id="319" name="Google Shape;319;p20"/>
          <p:cNvSpPr/>
          <p:nvPr/>
        </p:nvSpPr>
        <p:spPr>
          <a:xfrm rot="-1142676">
            <a:off x="42916" y="3410794"/>
            <a:ext cx="1298032" cy="2057400"/>
          </a:xfrm>
          <a:custGeom>
            <a:rect b="b" l="l" r="r" t="t"/>
            <a:pathLst>
              <a:path extrusionOk="0" h="4114800" w="2596065">
                <a:moveTo>
                  <a:pt x="0" y="0"/>
                </a:moveTo>
                <a:lnTo>
                  <a:pt x="2596064" y="0"/>
                </a:lnTo>
                <a:lnTo>
                  <a:pt x="2596064" y="4114800"/>
                </a:lnTo>
                <a:lnTo>
                  <a:pt x="0" y="4114800"/>
                </a:lnTo>
                <a:lnTo>
                  <a:pt x="0" y="0"/>
                </a:lnTo>
                <a:close/>
              </a:path>
            </a:pathLst>
          </a:custGeom>
          <a:blipFill rotWithShape="1">
            <a:blip r:embed="rId8">
              <a:alphaModFix/>
            </a:blip>
            <a:stretch>
              <a:fillRect b="0" l="0" r="0" t="0"/>
            </a:stretch>
          </a:blipFill>
          <a:ln>
            <a:noFill/>
          </a:ln>
        </p:spPr>
      </p:sp>
      <p:sp>
        <p:nvSpPr>
          <p:cNvPr id="320" name="Google Shape;320;p20"/>
          <p:cNvSpPr/>
          <p:nvPr/>
        </p:nvSpPr>
        <p:spPr>
          <a:xfrm rot="-1142676">
            <a:off x="-430318" y="-514350"/>
            <a:ext cx="1298032" cy="2057400"/>
          </a:xfrm>
          <a:custGeom>
            <a:rect b="b" l="l" r="r" t="t"/>
            <a:pathLst>
              <a:path extrusionOk="0" h="4114800" w="2596065">
                <a:moveTo>
                  <a:pt x="0" y="0"/>
                </a:moveTo>
                <a:lnTo>
                  <a:pt x="2596064" y="0"/>
                </a:lnTo>
                <a:lnTo>
                  <a:pt x="2596064" y="4114800"/>
                </a:lnTo>
                <a:lnTo>
                  <a:pt x="0" y="4114800"/>
                </a:lnTo>
                <a:lnTo>
                  <a:pt x="0" y="0"/>
                </a:lnTo>
                <a:close/>
              </a:path>
            </a:pathLst>
          </a:custGeom>
          <a:blipFill rotWithShape="1">
            <a:blip r:embed="rId8">
              <a:alphaModFix/>
            </a:blip>
            <a:stretch>
              <a:fillRect b="0" l="0" r="0" t="0"/>
            </a:stretch>
          </a:blipFill>
          <a:ln>
            <a:noFill/>
          </a:ln>
        </p:spPr>
      </p:sp>
      <p:sp>
        <p:nvSpPr>
          <p:cNvPr id="321" name="Google Shape;321;p20"/>
          <p:cNvSpPr/>
          <p:nvPr/>
        </p:nvSpPr>
        <p:spPr>
          <a:xfrm rot="-1142676">
            <a:off x="8405970" y="-735123"/>
            <a:ext cx="1298033" cy="2057400"/>
          </a:xfrm>
          <a:custGeom>
            <a:rect b="b" l="l" r="r" t="t"/>
            <a:pathLst>
              <a:path extrusionOk="0" h="4114800" w="2596065">
                <a:moveTo>
                  <a:pt x="0" y="0"/>
                </a:moveTo>
                <a:lnTo>
                  <a:pt x="2596065" y="0"/>
                </a:lnTo>
                <a:lnTo>
                  <a:pt x="2596065" y="4114800"/>
                </a:lnTo>
                <a:lnTo>
                  <a:pt x="0" y="4114800"/>
                </a:lnTo>
                <a:lnTo>
                  <a:pt x="0" y="0"/>
                </a:lnTo>
                <a:close/>
              </a:path>
            </a:pathLst>
          </a:custGeom>
          <a:blipFill rotWithShape="1">
            <a:blip r:embed="rId8">
              <a:alphaModFix/>
            </a:blip>
            <a:stretch>
              <a:fillRect b="0" l="0" r="0" t="0"/>
            </a:stretch>
          </a:blipFill>
          <a:ln>
            <a:noFill/>
          </a:ln>
        </p:spPr>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5E0"/>
        </a:solidFill>
      </p:bgPr>
    </p:bg>
    <p:spTree>
      <p:nvGrpSpPr>
        <p:cNvPr id="325" name="Shape 325"/>
        <p:cNvGrpSpPr/>
        <p:nvPr/>
      </p:nvGrpSpPr>
      <p:grpSpPr>
        <a:xfrm>
          <a:off x="0" y="0"/>
          <a:ext cx="0" cy="0"/>
          <a:chOff x="0" y="0"/>
          <a:chExt cx="0" cy="0"/>
        </a:xfrm>
      </p:grpSpPr>
      <p:sp>
        <p:nvSpPr>
          <p:cNvPr id="326" name="Google Shape;326;p21"/>
          <p:cNvSpPr/>
          <p:nvPr/>
        </p:nvSpPr>
        <p:spPr>
          <a:xfrm rot="5982519">
            <a:off x="6376519" y="1127150"/>
            <a:ext cx="1994282" cy="2889201"/>
          </a:xfrm>
          <a:custGeom>
            <a:rect b="b" l="l" r="r" t="t"/>
            <a:pathLst>
              <a:path extrusionOk="0" h="5778402" w="3988563">
                <a:moveTo>
                  <a:pt x="0" y="0"/>
                </a:moveTo>
                <a:lnTo>
                  <a:pt x="3988563" y="0"/>
                </a:lnTo>
                <a:lnTo>
                  <a:pt x="3988563" y="5778402"/>
                </a:lnTo>
                <a:lnTo>
                  <a:pt x="0" y="5778402"/>
                </a:lnTo>
                <a:lnTo>
                  <a:pt x="0" y="0"/>
                </a:lnTo>
                <a:close/>
              </a:path>
            </a:pathLst>
          </a:custGeom>
          <a:blipFill rotWithShape="1">
            <a:blip r:embed="rId3">
              <a:alphaModFix/>
            </a:blip>
            <a:stretch>
              <a:fillRect b="0" l="0" r="0" t="0"/>
            </a:stretch>
          </a:blipFill>
          <a:ln>
            <a:noFill/>
          </a:ln>
        </p:spPr>
      </p:sp>
      <p:pic>
        <p:nvPicPr>
          <p:cNvPr id="327" name="Google Shape;327;p21"/>
          <p:cNvPicPr preferRelativeResize="0"/>
          <p:nvPr/>
        </p:nvPicPr>
        <p:blipFill>
          <a:blip r:embed="rId4">
            <a:alphaModFix/>
          </a:blip>
          <a:stretch>
            <a:fillRect/>
          </a:stretch>
        </p:blipFill>
        <p:spPr>
          <a:xfrm>
            <a:off x="5833850" y="1385950"/>
            <a:ext cx="3091825" cy="2349306"/>
          </a:xfrm>
          <a:prstGeom prst="rect">
            <a:avLst/>
          </a:prstGeom>
          <a:noFill/>
          <a:ln>
            <a:noFill/>
          </a:ln>
        </p:spPr>
      </p:pic>
      <p:sp>
        <p:nvSpPr>
          <p:cNvPr id="328" name="Google Shape;328;p21"/>
          <p:cNvSpPr/>
          <p:nvPr/>
        </p:nvSpPr>
        <p:spPr>
          <a:xfrm rot="4927160">
            <a:off x="3465755" y="1127150"/>
            <a:ext cx="1994282" cy="2889201"/>
          </a:xfrm>
          <a:custGeom>
            <a:rect b="b" l="l" r="r" t="t"/>
            <a:pathLst>
              <a:path extrusionOk="0" h="5778402" w="3988563">
                <a:moveTo>
                  <a:pt x="0" y="0"/>
                </a:moveTo>
                <a:lnTo>
                  <a:pt x="3988563" y="0"/>
                </a:lnTo>
                <a:lnTo>
                  <a:pt x="3988563" y="5778402"/>
                </a:lnTo>
                <a:lnTo>
                  <a:pt x="0" y="5778402"/>
                </a:lnTo>
                <a:lnTo>
                  <a:pt x="0" y="0"/>
                </a:lnTo>
                <a:close/>
              </a:path>
            </a:pathLst>
          </a:custGeom>
          <a:blipFill rotWithShape="1">
            <a:blip r:embed="rId3">
              <a:alphaModFix/>
            </a:blip>
            <a:stretch>
              <a:fillRect b="0" l="0" r="0" t="0"/>
            </a:stretch>
          </a:blipFill>
          <a:ln>
            <a:noFill/>
          </a:ln>
        </p:spPr>
      </p:sp>
      <p:pic>
        <p:nvPicPr>
          <p:cNvPr id="329" name="Google Shape;329;p21"/>
          <p:cNvPicPr preferRelativeResize="0"/>
          <p:nvPr/>
        </p:nvPicPr>
        <p:blipFill>
          <a:blip r:embed="rId5">
            <a:alphaModFix/>
          </a:blip>
          <a:stretch>
            <a:fillRect/>
          </a:stretch>
        </p:blipFill>
        <p:spPr>
          <a:xfrm>
            <a:off x="2941075" y="1434580"/>
            <a:ext cx="3055095" cy="2279075"/>
          </a:xfrm>
          <a:prstGeom prst="rect">
            <a:avLst/>
          </a:prstGeom>
          <a:noFill/>
          <a:ln>
            <a:noFill/>
          </a:ln>
        </p:spPr>
      </p:pic>
      <p:sp>
        <p:nvSpPr>
          <p:cNvPr id="330" name="Google Shape;330;p21"/>
          <p:cNvSpPr/>
          <p:nvPr/>
        </p:nvSpPr>
        <p:spPr>
          <a:xfrm rot="5537437">
            <a:off x="565119" y="1123207"/>
            <a:ext cx="1995876" cy="2891511"/>
          </a:xfrm>
          <a:custGeom>
            <a:rect b="b" l="l" r="r" t="t"/>
            <a:pathLst>
              <a:path extrusionOk="0" h="5778402" w="3988563">
                <a:moveTo>
                  <a:pt x="0" y="0"/>
                </a:moveTo>
                <a:lnTo>
                  <a:pt x="3988563" y="0"/>
                </a:lnTo>
                <a:lnTo>
                  <a:pt x="3988563" y="5778402"/>
                </a:lnTo>
                <a:lnTo>
                  <a:pt x="0" y="5778402"/>
                </a:lnTo>
                <a:lnTo>
                  <a:pt x="0" y="0"/>
                </a:lnTo>
                <a:close/>
              </a:path>
            </a:pathLst>
          </a:custGeom>
          <a:blipFill rotWithShape="1">
            <a:blip r:embed="rId3">
              <a:alphaModFix/>
            </a:blip>
            <a:stretch>
              <a:fillRect b="0" l="0" r="0" t="0"/>
            </a:stretch>
          </a:blipFill>
          <a:ln>
            <a:noFill/>
          </a:ln>
        </p:spPr>
      </p:sp>
      <p:pic>
        <p:nvPicPr>
          <p:cNvPr id="331" name="Google Shape;331;p21"/>
          <p:cNvPicPr preferRelativeResize="0"/>
          <p:nvPr/>
        </p:nvPicPr>
        <p:blipFill>
          <a:blip r:embed="rId6">
            <a:alphaModFix/>
          </a:blip>
          <a:stretch>
            <a:fillRect/>
          </a:stretch>
        </p:blipFill>
        <p:spPr>
          <a:xfrm>
            <a:off x="144558" y="1556287"/>
            <a:ext cx="2902993" cy="2025375"/>
          </a:xfrm>
          <a:prstGeom prst="rect">
            <a:avLst/>
          </a:prstGeom>
          <a:noFill/>
          <a:ln>
            <a:noFill/>
          </a:ln>
        </p:spPr>
      </p:pic>
      <p:sp>
        <p:nvSpPr>
          <p:cNvPr id="332" name="Google Shape;332;p21"/>
          <p:cNvSpPr/>
          <p:nvPr/>
        </p:nvSpPr>
        <p:spPr>
          <a:xfrm rot="1724875">
            <a:off x="-575229" y="3026511"/>
            <a:ext cx="2052760" cy="2418569"/>
          </a:xfrm>
          <a:custGeom>
            <a:rect b="b" l="l" r="r" t="t"/>
            <a:pathLst>
              <a:path extrusionOk="0" h="4846781" w="4113705">
                <a:moveTo>
                  <a:pt x="0" y="0"/>
                </a:moveTo>
                <a:lnTo>
                  <a:pt x="4113705" y="0"/>
                </a:lnTo>
                <a:lnTo>
                  <a:pt x="4113705" y="4846781"/>
                </a:lnTo>
                <a:lnTo>
                  <a:pt x="0" y="4846781"/>
                </a:lnTo>
                <a:lnTo>
                  <a:pt x="0" y="0"/>
                </a:lnTo>
                <a:close/>
              </a:path>
            </a:pathLst>
          </a:custGeom>
          <a:blipFill rotWithShape="1">
            <a:blip r:embed="rId7">
              <a:alphaModFix/>
            </a:blip>
            <a:stretch>
              <a:fillRect b="0" l="0" r="0" t="0"/>
            </a:stretch>
          </a:blipFill>
          <a:ln>
            <a:noFill/>
          </a:ln>
        </p:spPr>
      </p:sp>
      <p:sp>
        <p:nvSpPr>
          <p:cNvPr id="333" name="Google Shape;333;p21"/>
          <p:cNvSpPr txBox="1"/>
          <p:nvPr/>
        </p:nvSpPr>
        <p:spPr>
          <a:xfrm>
            <a:off x="772293" y="353673"/>
            <a:ext cx="7704331" cy="726063"/>
          </a:xfrm>
          <a:prstGeom prst="rect">
            <a:avLst/>
          </a:prstGeom>
          <a:noFill/>
          <a:ln>
            <a:noFill/>
          </a:ln>
        </p:spPr>
        <p:txBody>
          <a:bodyPr anchorCtr="0" anchor="t" bIns="0" lIns="0" spcFirstLastPara="1" rIns="0" wrap="square" tIns="0">
            <a:spAutoFit/>
          </a:bodyPr>
          <a:lstStyle/>
          <a:p>
            <a:pPr indent="0" lvl="0" marL="0" marR="0" rtl="0" algn="ctr">
              <a:lnSpc>
                <a:spcPct val="135009"/>
              </a:lnSpc>
              <a:spcBef>
                <a:spcPts val="0"/>
              </a:spcBef>
              <a:spcAft>
                <a:spcPts val="0"/>
              </a:spcAft>
              <a:buNone/>
            </a:pPr>
            <a:r>
              <a:rPr b="1" i="0" lang="en" sz="4400" u="none" cap="none" strike="noStrike">
                <a:solidFill>
                  <a:srgbClr val="E84715"/>
                </a:solidFill>
                <a:latin typeface="Laila"/>
                <a:ea typeface="Laila"/>
                <a:cs typeface="Laila"/>
                <a:sym typeface="Laila"/>
              </a:rPr>
              <a:t>A Symphony of Memories</a:t>
            </a:r>
            <a:endParaRPr sz="700"/>
          </a:p>
        </p:txBody>
      </p:sp>
      <p:sp>
        <p:nvSpPr>
          <p:cNvPr id="334" name="Google Shape;334;p21"/>
          <p:cNvSpPr txBox="1"/>
          <p:nvPr/>
        </p:nvSpPr>
        <p:spPr>
          <a:xfrm>
            <a:off x="1846535" y="3893262"/>
            <a:ext cx="5451000" cy="1095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600" u="none" cap="none" strike="noStrike">
                <a:solidFill>
                  <a:srgbClr val="E84715"/>
                </a:solidFill>
                <a:latin typeface="Hi Melody"/>
                <a:ea typeface="Hi Melody"/>
                <a:cs typeface="Hi Melody"/>
                <a:sym typeface="Hi Melody"/>
              </a:rPr>
              <a:t>Let the sweet melodies of your shared memories serenade your hearts as you celebrate a decade of love. From the first notes of your love story to the harmonious blend of laughter and joy, may your journey continue to resonate with the beautiful music of your togetherness.</a:t>
            </a:r>
            <a:endParaRPr sz="700"/>
          </a:p>
        </p:txBody>
      </p:sp>
      <p:sp>
        <p:nvSpPr>
          <p:cNvPr id="335" name="Google Shape;335;p21"/>
          <p:cNvSpPr/>
          <p:nvPr/>
        </p:nvSpPr>
        <p:spPr>
          <a:xfrm>
            <a:off x="6270414" y="1212609"/>
            <a:ext cx="555142" cy="616824"/>
          </a:xfrm>
          <a:custGeom>
            <a:rect b="b" l="l" r="r" t="t"/>
            <a:pathLst>
              <a:path extrusionOk="0" h="1233648" w="1110284">
                <a:moveTo>
                  <a:pt x="0" y="0"/>
                </a:moveTo>
                <a:lnTo>
                  <a:pt x="1110284" y="0"/>
                </a:lnTo>
                <a:lnTo>
                  <a:pt x="1110284" y="1233648"/>
                </a:lnTo>
                <a:lnTo>
                  <a:pt x="0" y="1233648"/>
                </a:lnTo>
                <a:lnTo>
                  <a:pt x="0" y="0"/>
                </a:lnTo>
                <a:close/>
              </a:path>
            </a:pathLst>
          </a:custGeom>
          <a:blipFill rotWithShape="1">
            <a:blip r:embed="rId8">
              <a:alphaModFix/>
            </a:blip>
            <a:stretch>
              <a:fillRect b="0" l="0" r="0" t="0"/>
            </a:stretch>
          </a:blipFill>
          <a:ln>
            <a:noFill/>
          </a:ln>
        </p:spPr>
      </p:sp>
      <p:sp>
        <p:nvSpPr>
          <p:cNvPr id="336" name="Google Shape;336;p21"/>
          <p:cNvSpPr/>
          <p:nvPr/>
        </p:nvSpPr>
        <p:spPr>
          <a:xfrm>
            <a:off x="8588858" y="1436968"/>
            <a:ext cx="555142" cy="616824"/>
          </a:xfrm>
          <a:custGeom>
            <a:rect b="b" l="l" r="r" t="t"/>
            <a:pathLst>
              <a:path extrusionOk="0" h="1233648" w="1110284">
                <a:moveTo>
                  <a:pt x="0" y="0"/>
                </a:moveTo>
                <a:lnTo>
                  <a:pt x="1110284" y="0"/>
                </a:lnTo>
                <a:lnTo>
                  <a:pt x="1110284" y="1233648"/>
                </a:lnTo>
                <a:lnTo>
                  <a:pt x="0" y="1233648"/>
                </a:lnTo>
                <a:lnTo>
                  <a:pt x="0" y="0"/>
                </a:lnTo>
                <a:close/>
              </a:path>
            </a:pathLst>
          </a:custGeom>
          <a:blipFill rotWithShape="1">
            <a:blip r:embed="rId8">
              <a:alphaModFix/>
            </a:blip>
            <a:stretch>
              <a:fillRect b="0" l="0" r="0" t="0"/>
            </a:stretch>
          </a:blipFill>
          <a:ln>
            <a:noFill/>
          </a:ln>
        </p:spPr>
      </p:sp>
      <p:sp>
        <p:nvSpPr>
          <p:cNvPr id="337" name="Google Shape;337;p21"/>
          <p:cNvSpPr/>
          <p:nvPr/>
        </p:nvSpPr>
        <p:spPr>
          <a:xfrm flipH="1">
            <a:off x="3109607" y="1436968"/>
            <a:ext cx="555142" cy="616824"/>
          </a:xfrm>
          <a:custGeom>
            <a:rect b="b" l="l" r="r" t="t"/>
            <a:pathLst>
              <a:path extrusionOk="0" h="1233648" w="1110284">
                <a:moveTo>
                  <a:pt x="1110283" y="0"/>
                </a:moveTo>
                <a:lnTo>
                  <a:pt x="0" y="0"/>
                </a:lnTo>
                <a:lnTo>
                  <a:pt x="0" y="1233648"/>
                </a:lnTo>
                <a:lnTo>
                  <a:pt x="1110283" y="1233648"/>
                </a:lnTo>
                <a:lnTo>
                  <a:pt x="1110283" y="0"/>
                </a:lnTo>
                <a:close/>
              </a:path>
            </a:pathLst>
          </a:custGeom>
          <a:blipFill rotWithShape="1">
            <a:blip r:embed="rId8">
              <a:alphaModFix/>
            </a:blip>
            <a:stretch>
              <a:fillRect b="0" l="0" r="0" t="0"/>
            </a:stretch>
          </a:blipFill>
          <a:ln>
            <a:noFill/>
          </a:ln>
        </p:spPr>
      </p:sp>
      <p:sp>
        <p:nvSpPr>
          <p:cNvPr id="338" name="Google Shape;338;p21"/>
          <p:cNvSpPr/>
          <p:nvPr/>
        </p:nvSpPr>
        <p:spPr>
          <a:xfrm flipH="1">
            <a:off x="236779" y="1212609"/>
            <a:ext cx="555142" cy="616824"/>
          </a:xfrm>
          <a:custGeom>
            <a:rect b="b" l="l" r="r" t="t"/>
            <a:pathLst>
              <a:path extrusionOk="0" h="1233648" w="1110284">
                <a:moveTo>
                  <a:pt x="1110284" y="0"/>
                </a:moveTo>
                <a:lnTo>
                  <a:pt x="0" y="0"/>
                </a:lnTo>
                <a:lnTo>
                  <a:pt x="0" y="1233648"/>
                </a:lnTo>
                <a:lnTo>
                  <a:pt x="1110284" y="1233648"/>
                </a:lnTo>
                <a:lnTo>
                  <a:pt x="1110284" y="0"/>
                </a:lnTo>
                <a:close/>
              </a:path>
            </a:pathLst>
          </a:custGeom>
          <a:blipFill rotWithShape="1">
            <a:blip r:embed="rId8">
              <a:alphaModFix/>
            </a:blip>
            <a:stretch>
              <a:fillRect b="0" l="0" r="0" t="0"/>
            </a:stretch>
          </a:blipFill>
          <a:ln>
            <a:noFill/>
          </a:ln>
        </p:spPr>
      </p:sp>
      <p:sp>
        <p:nvSpPr>
          <p:cNvPr id="339" name="Google Shape;339;p21"/>
          <p:cNvSpPr/>
          <p:nvPr/>
        </p:nvSpPr>
        <p:spPr>
          <a:xfrm flipH="1">
            <a:off x="7540092" y="3425966"/>
            <a:ext cx="1603907" cy="2279087"/>
          </a:xfrm>
          <a:custGeom>
            <a:rect b="b" l="l" r="r" t="t"/>
            <a:pathLst>
              <a:path extrusionOk="0" h="4558174" w="3207815">
                <a:moveTo>
                  <a:pt x="3207815" y="0"/>
                </a:moveTo>
                <a:lnTo>
                  <a:pt x="0" y="0"/>
                </a:lnTo>
                <a:lnTo>
                  <a:pt x="0" y="4558174"/>
                </a:lnTo>
                <a:lnTo>
                  <a:pt x="3207815" y="4558174"/>
                </a:lnTo>
                <a:lnTo>
                  <a:pt x="3207815" y="0"/>
                </a:lnTo>
                <a:close/>
              </a:path>
            </a:pathLst>
          </a:custGeom>
          <a:blipFill rotWithShape="1">
            <a:blip r:embed="rId9">
              <a:alphaModFix/>
            </a:blip>
            <a:stretch>
              <a:fillRect b="0" l="0" r="0" t="0"/>
            </a:stretch>
          </a:blipFill>
          <a:ln>
            <a:noFill/>
          </a:ln>
        </p:spPr>
      </p:sp>
      <p:sp>
        <p:nvSpPr>
          <p:cNvPr id="340" name="Google Shape;340;p21"/>
          <p:cNvSpPr/>
          <p:nvPr/>
        </p:nvSpPr>
        <p:spPr>
          <a:xfrm rot="-1142676">
            <a:off x="8276665" y="-1000261"/>
            <a:ext cx="1298033" cy="2057400"/>
          </a:xfrm>
          <a:custGeom>
            <a:rect b="b" l="l" r="r" t="t"/>
            <a:pathLst>
              <a:path extrusionOk="0" h="4114800" w="2596065">
                <a:moveTo>
                  <a:pt x="0" y="0"/>
                </a:moveTo>
                <a:lnTo>
                  <a:pt x="2596064" y="0"/>
                </a:lnTo>
                <a:lnTo>
                  <a:pt x="2596064" y="4114800"/>
                </a:lnTo>
                <a:lnTo>
                  <a:pt x="0" y="4114800"/>
                </a:lnTo>
                <a:lnTo>
                  <a:pt x="0" y="0"/>
                </a:lnTo>
                <a:close/>
              </a:path>
            </a:pathLst>
          </a:custGeom>
          <a:blipFill rotWithShape="1">
            <a:blip r:embed="rId10">
              <a:alphaModFix/>
            </a:blip>
            <a:stretch>
              <a:fillRect b="0" l="0" r="0" t="0"/>
            </a:stretch>
          </a:blipFill>
          <a:ln>
            <a:noFill/>
          </a:ln>
        </p:spPr>
      </p:sp>
      <p:sp>
        <p:nvSpPr>
          <p:cNvPr id="341" name="Google Shape;341;p21"/>
          <p:cNvSpPr/>
          <p:nvPr/>
        </p:nvSpPr>
        <p:spPr>
          <a:xfrm rot="-1142676">
            <a:off x="-563584" y="-1133135"/>
            <a:ext cx="1298032" cy="2057400"/>
          </a:xfrm>
          <a:custGeom>
            <a:rect b="b" l="l" r="r" t="t"/>
            <a:pathLst>
              <a:path extrusionOk="0" h="4114800" w="2596065">
                <a:moveTo>
                  <a:pt x="0" y="0"/>
                </a:moveTo>
                <a:lnTo>
                  <a:pt x="2596065" y="0"/>
                </a:lnTo>
                <a:lnTo>
                  <a:pt x="2596065" y="4114800"/>
                </a:lnTo>
                <a:lnTo>
                  <a:pt x="0" y="4114800"/>
                </a:lnTo>
                <a:lnTo>
                  <a:pt x="0" y="0"/>
                </a:lnTo>
                <a:close/>
              </a:path>
            </a:pathLst>
          </a:custGeom>
          <a:blipFill rotWithShape="1">
            <a:blip r:embed="rId10">
              <a:alphaModFix/>
            </a:blip>
            <a:stretch>
              <a:fillRect b="0" l="0" r="0" t="0"/>
            </a:stretch>
          </a:blipFill>
          <a:ln>
            <a:noFill/>
          </a:ln>
        </p:spPr>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5E0"/>
        </a:solidFill>
      </p:bgPr>
    </p:bg>
    <p:spTree>
      <p:nvGrpSpPr>
        <p:cNvPr id="345" name="Shape 345"/>
        <p:cNvGrpSpPr/>
        <p:nvPr/>
      </p:nvGrpSpPr>
      <p:grpSpPr>
        <a:xfrm>
          <a:off x="0" y="0"/>
          <a:ext cx="0" cy="0"/>
          <a:chOff x="0" y="0"/>
          <a:chExt cx="0" cy="0"/>
        </a:xfrm>
      </p:grpSpPr>
      <p:sp>
        <p:nvSpPr>
          <p:cNvPr id="346" name="Google Shape;346;p22"/>
          <p:cNvSpPr/>
          <p:nvPr/>
        </p:nvSpPr>
        <p:spPr>
          <a:xfrm rot="2790633">
            <a:off x="7901072" y="3333214"/>
            <a:ext cx="1298033" cy="2057400"/>
          </a:xfrm>
          <a:custGeom>
            <a:rect b="b" l="l" r="r" t="t"/>
            <a:pathLst>
              <a:path extrusionOk="0" h="4114800" w="2596065">
                <a:moveTo>
                  <a:pt x="0" y="0"/>
                </a:moveTo>
                <a:lnTo>
                  <a:pt x="2596064" y="0"/>
                </a:lnTo>
                <a:lnTo>
                  <a:pt x="2596064" y="4114800"/>
                </a:lnTo>
                <a:lnTo>
                  <a:pt x="0" y="4114800"/>
                </a:lnTo>
                <a:lnTo>
                  <a:pt x="0" y="0"/>
                </a:lnTo>
                <a:close/>
              </a:path>
            </a:pathLst>
          </a:custGeom>
          <a:blipFill rotWithShape="1">
            <a:blip r:embed="rId3">
              <a:alphaModFix/>
            </a:blip>
            <a:stretch>
              <a:fillRect b="0" l="0" r="0" t="0"/>
            </a:stretch>
          </a:blipFill>
          <a:ln>
            <a:noFill/>
          </a:ln>
        </p:spPr>
      </p:sp>
      <p:sp>
        <p:nvSpPr>
          <p:cNvPr id="347" name="Google Shape;347;p22"/>
          <p:cNvSpPr/>
          <p:nvPr/>
        </p:nvSpPr>
        <p:spPr>
          <a:xfrm rot="2790633">
            <a:off x="88831" y="1417004"/>
            <a:ext cx="1298033" cy="2057400"/>
          </a:xfrm>
          <a:custGeom>
            <a:rect b="b" l="l" r="r" t="t"/>
            <a:pathLst>
              <a:path extrusionOk="0" h="4114800" w="2596065">
                <a:moveTo>
                  <a:pt x="0" y="0"/>
                </a:moveTo>
                <a:lnTo>
                  <a:pt x="2596065" y="0"/>
                </a:lnTo>
                <a:lnTo>
                  <a:pt x="2596065" y="4114800"/>
                </a:lnTo>
                <a:lnTo>
                  <a:pt x="0" y="4114800"/>
                </a:lnTo>
                <a:lnTo>
                  <a:pt x="0" y="0"/>
                </a:lnTo>
                <a:close/>
              </a:path>
            </a:pathLst>
          </a:custGeom>
          <a:blipFill rotWithShape="1">
            <a:blip r:embed="rId3">
              <a:alphaModFix/>
            </a:blip>
            <a:stretch>
              <a:fillRect b="0" l="0" r="0" t="0"/>
            </a:stretch>
          </a:blipFill>
          <a:ln>
            <a:noFill/>
          </a:ln>
        </p:spPr>
      </p:sp>
      <p:sp>
        <p:nvSpPr>
          <p:cNvPr id="348" name="Google Shape;348;p22"/>
          <p:cNvSpPr/>
          <p:nvPr/>
        </p:nvSpPr>
        <p:spPr>
          <a:xfrm rot="2790633">
            <a:off x="7980634" y="-266096"/>
            <a:ext cx="1298033" cy="2057400"/>
          </a:xfrm>
          <a:custGeom>
            <a:rect b="b" l="l" r="r" t="t"/>
            <a:pathLst>
              <a:path extrusionOk="0" h="4114800" w="2596065">
                <a:moveTo>
                  <a:pt x="0" y="0"/>
                </a:moveTo>
                <a:lnTo>
                  <a:pt x="2596064" y="0"/>
                </a:lnTo>
                <a:lnTo>
                  <a:pt x="2596064" y="4114800"/>
                </a:lnTo>
                <a:lnTo>
                  <a:pt x="0" y="4114800"/>
                </a:lnTo>
                <a:lnTo>
                  <a:pt x="0" y="0"/>
                </a:lnTo>
                <a:close/>
              </a:path>
            </a:pathLst>
          </a:custGeom>
          <a:blipFill rotWithShape="1">
            <a:blip r:embed="rId3">
              <a:alphaModFix/>
            </a:blip>
            <a:stretch>
              <a:fillRect b="0" l="0" r="0" t="0"/>
            </a:stretch>
          </a:blipFill>
          <a:ln>
            <a:noFill/>
          </a:ln>
        </p:spPr>
      </p:sp>
      <p:sp>
        <p:nvSpPr>
          <p:cNvPr id="349" name="Google Shape;349;p22"/>
          <p:cNvSpPr/>
          <p:nvPr/>
        </p:nvSpPr>
        <p:spPr>
          <a:xfrm rot="2790633">
            <a:off x="441628" y="3837852"/>
            <a:ext cx="1298032" cy="2057400"/>
          </a:xfrm>
          <a:custGeom>
            <a:rect b="b" l="l" r="r" t="t"/>
            <a:pathLst>
              <a:path extrusionOk="0" h="4114800" w="2596065">
                <a:moveTo>
                  <a:pt x="0" y="0"/>
                </a:moveTo>
                <a:lnTo>
                  <a:pt x="2596065" y="0"/>
                </a:lnTo>
                <a:lnTo>
                  <a:pt x="2596065" y="4114800"/>
                </a:lnTo>
                <a:lnTo>
                  <a:pt x="0" y="4114800"/>
                </a:lnTo>
                <a:lnTo>
                  <a:pt x="0" y="0"/>
                </a:lnTo>
                <a:close/>
              </a:path>
            </a:pathLst>
          </a:custGeom>
          <a:blipFill rotWithShape="1">
            <a:blip r:embed="rId3">
              <a:alphaModFix/>
            </a:blip>
            <a:stretch>
              <a:fillRect b="0" l="0" r="0" t="0"/>
            </a:stretch>
          </a:blipFill>
          <a:ln>
            <a:noFill/>
          </a:ln>
        </p:spPr>
      </p:sp>
      <p:sp>
        <p:nvSpPr>
          <p:cNvPr id="350" name="Google Shape;350;p22"/>
          <p:cNvSpPr/>
          <p:nvPr/>
        </p:nvSpPr>
        <p:spPr>
          <a:xfrm rot="2790633">
            <a:off x="4211131" y="-568655"/>
            <a:ext cx="1298033" cy="2057400"/>
          </a:xfrm>
          <a:custGeom>
            <a:rect b="b" l="l" r="r" t="t"/>
            <a:pathLst>
              <a:path extrusionOk="0" h="4114800" w="2596065">
                <a:moveTo>
                  <a:pt x="0" y="0"/>
                </a:moveTo>
                <a:lnTo>
                  <a:pt x="2596065" y="0"/>
                </a:lnTo>
                <a:lnTo>
                  <a:pt x="2596065" y="4114800"/>
                </a:lnTo>
                <a:lnTo>
                  <a:pt x="0" y="4114800"/>
                </a:lnTo>
                <a:lnTo>
                  <a:pt x="0" y="0"/>
                </a:lnTo>
                <a:close/>
              </a:path>
            </a:pathLst>
          </a:custGeom>
          <a:blipFill rotWithShape="1">
            <a:blip r:embed="rId3">
              <a:alphaModFix/>
            </a:blip>
            <a:stretch>
              <a:fillRect b="0" l="0" r="0" t="0"/>
            </a:stretch>
          </a:blipFill>
          <a:ln>
            <a:noFill/>
          </a:ln>
        </p:spPr>
      </p:sp>
      <p:sp>
        <p:nvSpPr>
          <p:cNvPr id="351" name="Google Shape;351;p22"/>
          <p:cNvSpPr/>
          <p:nvPr/>
        </p:nvSpPr>
        <p:spPr>
          <a:xfrm rot="5529232">
            <a:off x="2197816" y="-766590"/>
            <a:ext cx="4748369" cy="6879165"/>
          </a:xfrm>
          <a:custGeom>
            <a:rect b="b" l="l" r="r" t="t"/>
            <a:pathLst>
              <a:path extrusionOk="0" h="13758330" w="9496738">
                <a:moveTo>
                  <a:pt x="0" y="0"/>
                </a:moveTo>
                <a:lnTo>
                  <a:pt x="9496738" y="0"/>
                </a:lnTo>
                <a:lnTo>
                  <a:pt x="9496738" y="13758330"/>
                </a:lnTo>
                <a:lnTo>
                  <a:pt x="0" y="13758330"/>
                </a:lnTo>
                <a:lnTo>
                  <a:pt x="0" y="0"/>
                </a:lnTo>
                <a:close/>
              </a:path>
            </a:pathLst>
          </a:custGeom>
          <a:blipFill rotWithShape="1">
            <a:blip r:embed="rId4">
              <a:alphaModFix/>
            </a:blip>
            <a:stretch>
              <a:fillRect b="0" l="0" r="0" t="0"/>
            </a:stretch>
          </a:blipFill>
          <a:ln>
            <a:noFill/>
          </a:ln>
        </p:spPr>
      </p:sp>
      <p:pic>
        <p:nvPicPr>
          <p:cNvPr id="352" name="Google Shape;352;p22"/>
          <p:cNvPicPr preferRelativeResize="0"/>
          <p:nvPr/>
        </p:nvPicPr>
        <p:blipFill>
          <a:blip r:embed="rId5">
            <a:alphaModFix/>
          </a:blip>
          <a:stretch>
            <a:fillRect/>
          </a:stretch>
        </p:blipFill>
        <p:spPr>
          <a:xfrm>
            <a:off x="1134825" y="256050"/>
            <a:ext cx="6906399" cy="4815605"/>
          </a:xfrm>
          <a:prstGeom prst="rect">
            <a:avLst/>
          </a:prstGeom>
          <a:noFill/>
          <a:ln>
            <a:noFill/>
          </a:ln>
        </p:spPr>
      </p:pic>
      <p:sp>
        <p:nvSpPr>
          <p:cNvPr id="353" name="Google Shape;353;p22"/>
          <p:cNvSpPr/>
          <p:nvPr/>
        </p:nvSpPr>
        <p:spPr>
          <a:xfrm>
            <a:off x="130033" y="171214"/>
            <a:ext cx="2081091" cy="1820954"/>
          </a:xfrm>
          <a:custGeom>
            <a:rect b="b" l="l" r="r" t="t"/>
            <a:pathLst>
              <a:path extrusionOk="0" h="3641909" w="4162182">
                <a:moveTo>
                  <a:pt x="0" y="0"/>
                </a:moveTo>
                <a:lnTo>
                  <a:pt x="4162182" y="0"/>
                </a:lnTo>
                <a:lnTo>
                  <a:pt x="4162182" y="3641910"/>
                </a:lnTo>
                <a:lnTo>
                  <a:pt x="0" y="3641910"/>
                </a:lnTo>
                <a:lnTo>
                  <a:pt x="0" y="0"/>
                </a:lnTo>
                <a:close/>
              </a:path>
            </a:pathLst>
          </a:custGeom>
          <a:blipFill rotWithShape="1">
            <a:blip r:embed="rId6">
              <a:alphaModFix/>
            </a:blip>
            <a:stretch>
              <a:fillRect b="0" l="0" r="0" t="0"/>
            </a:stretch>
          </a:blipFill>
          <a:ln>
            <a:noFill/>
          </a:ln>
        </p:spPr>
      </p:sp>
      <p:sp>
        <p:nvSpPr>
          <p:cNvPr id="354" name="Google Shape;354;p22"/>
          <p:cNvSpPr txBox="1"/>
          <p:nvPr/>
        </p:nvSpPr>
        <p:spPr>
          <a:xfrm>
            <a:off x="352797" y="691167"/>
            <a:ext cx="1578000" cy="661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 sz="2000" u="none" cap="none" strike="noStrike">
                <a:solidFill>
                  <a:srgbClr val="F6EBCD"/>
                </a:solidFill>
                <a:latin typeface="Gaegu"/>
                <a:ea typeface="Gaegu"/>
                <a:cs typeface="Gaegu"/>
                <a:sym typeface="Gaegu"/>
              </a:rPr>
              <a:t>Write a</a:t>
            </a:r>
            <a:endParaRPr sz="700"/>
          </a:p>
          <a:p>
            <a:pPr indent="0" lvl="0" marL="0" marR="0" rtl="0" algn="ctr">
              <a:lnSpc>
                <a:spcPct val="115000"/>
              </a:lnSpc>
              <a:spcBef>
                <a:spcPts val="0"/>
              </a:spcBef>
              <a:spcAft>
                <a:spcPts val="0"/>
              </a:spcAft>
              <a:buNone/>
            </a:pPr>
            <a:r>
              <a:rPr b="1" i="0" lang="en" sz="2000" u="none" cap="none" strike="noStrike">
                <a:solidFill>
                  <a:srgbClr val="F6EBCD"/>
                </a:solidFill>
                <a:latin typeface="Gaegu"/>
                <a:ea typeface="Gaegu"/>
                <a:cs typeface="Gaegu"/>
                <a:sym typeface="Gaegu"/>
              </a:rPr>
              <a:t>header here.</a:t>
            </a:r>
            <a:endParaRPr sz="700"/>
          </a:p>
        </p:txBody>
      </p:sp>
      <p:sp>
        <p:nvSpPr>
          <p:cNvPr id="355" name="Google Shape;355;p22"/>
          <p:cNvSpPr/>
          <p:nvPr/>
        </p:nvSpPr>
        <p:spPr>
          <a:xfrm rot="595328">
            <a:off x="7503611" y="1710044"/>
            <a:ext cx="1723363" cy="1471321"/>
          </a:xfrm>
          <a:custGeom>
            <a:rect b="b" l="l" r="r" t="t"/>
            <a:pathLst>
              <a:path extrusionOk="0" h="2942642" w="3446726">
                <a:moveTo>
                  <a:pt x="0" y="0"/>
                </a:moveTo>
                <a:lnTo>
                  <a:pt x="3446726" y="0"/>
                </a:lnTo>
                <a:lnTo>
                  <a:pt x="3446726" y="2942642"/>
                </a:lnTo>
                <a:lnTo>
                  <a:pt x="0" y="2942642"/>
                </a:lnTo>
                <a:lnTo>
                  <a:pt x="0" y="0"/>
                </a:lnTo>
                <a:close/>
              </a:path>
            </a:pathLst>
          </a:custGeom>
          <a:blipFill rotWithShape="1">
            <a:blip r:embed="rId7">
              <a:alphaModFix/>
            </a:blip>
            <a:stretch>
              <a:fillRect b="0" l="0" r="0" t="0"/>
            </a:stretch>
          </a:blipFill>
          <a:ln>
            <a:noFill/>
          </a:ln>
        </p:spPr>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5E0"/>
        </a:solidFill>
      </p:bgPr>
    </p:bg>
    <p:spTree>
      <p:nvGrpSpPr>
        <p:cNvPr id="359" name="Shape 359"/>
        <p:cNvGrpSpPr/>
        <p:nvPr/>
      </p:nvGrpSpPr>
      <p:grpSpPr>
        <a:xfrm>
          <a:off x="0" y="0"/>
          <a:ext cx="0" cy="0"/>
          <a:chOff x="0" y="0"/>
          <a:chExt cx="0" cy="0"/>
        </a:xfrm>
      </p:grpSpPr>
      <p:grpSp>
        <p:nvGrpSpPr>
          <p:cNvPr id="360" name="Google Shape;360;p23"/>
          <p:cNvGrpSpPr/>
          <p:nvPr/>
        </p:nvGrpSpPr>
        <p:grpSpPr>
          <a:xfrm>
            <a:off x="6599301" y="2213212"/>
            <a:ext cx="1756254" cy="1756255"/>
            <a:chOff x="0" y="0"/>
            <a:chExt cx="812800" cy="812800"/>
          </a:xfrm>
        </p:grpSpPr>
        <p:sp>
          <p:nvSpPr>
            <p:cNvPr id="361" name="Google Shape;361;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B5B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62" name="Google Shape;362;p23"/>
            <p:cNvSpPr txBox="1"/>
            <p:nvPr/>
          </p:nvSpPr>
          <p:spPr>
            <a:xfrm>
              <a:off x="76200" y="76200"/>
              <a:ext cx="660400" cy="660400"/>
            </a:xfrm>
            <a:prstGeom prst="rect">
              <a:avLst/>
            </a:prstGeom>
            <a:noFill/>
            <a:ln>
              <a:noFill/>
            </a:ln>
          </p:spPr>
          <p:txBody>
            <a:bodyPr anchorCtr="0" anchor="ctr" bIns="25400" lIns="25400" spcFirstLastPara="1" rIns="25400" wrap="square" tIns="25400">
              <a:noAutofit/>
            </a:bodyPr>
            <a:lstStyle/>
            <a:p>
              <a:pPr indent="0" lvl="0" marL="0" marR="0" rtl="0" algn="ctr">
                <a:lnSpc>
                  <a:spcPct val="161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363" name="Google Shape;363;p23"/>
          <p:cNvPicPr preferRelativeResize="0"/>
          <p:nvPr/>
        </p:nvPicPr>
        <p:blipFill rotWithShape="1">
          <a:blip r:embed="rId3">
            <a:alphaModFix/>
          </a:blip>
          <a:srcRect b="23106" l="71009" r="9783" t="42104"/>
          <a:stretch/>
        </p:blipFill>
        <p:spPr>
          <a:xfrm>
            <a:off x="6493125" y="2213200"/>
            <a:ext cx="1756224" cy="1789351"/>
          </a:xfrm>
          <a:prstGeom prst="rect">
            <a:avLst/>
          </a:prstGeom>
          <a:noFill/>
          <a:ln>
            <a:noFill/>
          </a:ln>
        </p:spPr>
      </p:pic>
      <p:grpSp>
        <p:nvGrpSpPr>
          <p:cNvPr id="364" name="Google Shape;364;p23"/>
          <p:cNvGrpSpPr/>
          <p:nvPr/>
        </p:nvGrpSpPr>
        <p:grpSpPr>
          <a:xfrm>
            <a:off x="3800053" y="2213212"/>
            <a:ext cx="1756254" cy="1756255"/>
            <a:chOff x="0" y="0"/>
            <a:chExt cx="812800" cy="812800"/>
          </a:xfrm>
        </p:grpSpPr>
        <p:sp>
          <p:nvSpPr>
            <p:cNvPr id="365" name="Google Shape;365;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B5B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66" name="Google Shape;366;p23"/>
            <p:cNvSpPr txBox="1"/>
            <p:nvPr/>
          </p:nvSpPr>
          <p:spPr>
            <a:xfrm>
              <a:off x="76200" y="76200"/>
              <a:ext cx="660400" cy="660400"/>
            </a:xfrm>
            <a:prstGeom prst="rect">
              <a:avLst/>
            </a:prstGeom>
            <a:noFill/>
            <a:ln>
              <a:noFill/>
            </a:ln>
          </p:spPr>
          <p:txBody>
            <a:bodyPr anchorCtr="0" anchor="ctr" bIns="25400" lIns="25400" spcFirstLastPara="1" rIns="25400" wrap="square" tIns="25400">
              <a:noAutofit/>
            </a:bodyPr>
            <a:lstStyle/>
            <a:p>
              <a:pPr indent="0" lvl="0" marL="0" marR="0" rtl="0" algn="ctr">
                <a:lnSpc>
                  <a:spcPct val="161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367" name="Google Shape;367;p23"/>
          <p:cNvPicPr preferRelativeResize="0"/>
          <p:nvPr/>
        </p:nvPicPr>
        <p:blipFill rotWithShape="1">
          <a:blip r:embed="rId4">
            <a:alphaModFix/>
          </a:blip>
          <a:srcRect b="23217" l="40398" r="40331" t="41993"/>
          <a:stretch/>
        </p:blipFill>
        <p:spPr>
          <a:xfrm>
            <a:off x="3693875" y="2213200"/>
            <a:ext cx="1762124" cy="1789351"/>
          </a:xfrm>
          <a:prstGeom prst="rect">
            <a:avLst/>
          </a:prstGeom>
          <a:noFill/>
          <a:ln>
            <a:noFill/>
          </a:ln>
        </p:spPr>
      </p:pic>
      <p:grpSp>
        <p:nvGrpSpPr>
          <p:cNvPr id="368" name="Google Shape;368;p23"/>
          <p:cNvGrpSpPr/>
          <p:nvPr/>
        </p:nvGrpSpPr>
        <p:grpSpPr>
          <a:xfrm>
            <a:off x="966786" y="2213212"/>
            <a:ext cx="1756254" cy="1756255"/>
            <a:chOff x="0" y="0"/>
            <a:chExt cx="812800" cy="812800"/>
          </a:xfrm>
        </p:grpSpPr>
        <p:sp>
          <p:nvSpPr>
            <p:cNvPr id="369" name="Google Shape;369;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B5B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70" name="Google Shape;370;p23"/>
            <p:cNvSpPr txBox="1"/>
            <p:nvPr/>
          </p:nvSpPr>
          <p:spPr>
            <a:xfrm>
              <a:off x="76200" y="76200"/>
              <a:ext cx="660400" cy="660400"/>
            </a:xfrm>
            <a:prstGeom prst="rect">
              <a:avLst/>
            </a:prstGeom>
            <a:noFill/>
            <a:ln>
              <a:noFill/>
            </a:ln>
          </p:spPr>
          <p:txBody>
            <a:bodyPr anchorCtr="0" anchor="ctr" bIns="25400" lIns="25400" spcFirstLastPara="1" rIns="25400" wrap="square" tIns="25400">
              <a:noAutofit/>
            </a:bodyPr>
            <a:lstStyle/>
            <a:p>
              <a:pPr indent="0" lvl="0" marL="0" marR="0" rtl="0" algn="ctr">
                <a:lnSpc>
                  <a:spcPct val="161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371" name="Google Shape;371;p23"/>
          <p:cNvPicPr preferRelativeResize="0"/>
          <p:nvPr/>
        </p:nvPicPr>
        <p:blipFill rotWithShape="1">
          <a:blip r:embed="rId5">
            <a:alphaModFix/>
          </a:blip>
          <a:srcRect b="23108" l="9429" r="71299" t="42632"/>
          <a:stretch/>
        </p:blipFill>
        <p:spPr>
          <a:xfrm>
            <a:off x="860600" y="2246300"/>
            <a:ext cx="1762124" cy="1762125"/>
          </a:xfrm>
          <a:prstGeom prst="rect">
            <a:avLst/>
          </a:prstGeom>
          <a:noFill/>
          <a:ln>
            <a:noFill/>
          </a:ln>
        </p:spPr>
      </p:pic>
      <p:grpSp>
        <p:nvGrpSpPr>
          <p:cNvPr id="372" name="Google Shape;372;p23"/>
          <p:cNvGrpSpPr/>
          <p:nvPr/>
        </p:nvGrpSpPr>
        <p:grpSpPr>
          <a:xfrm>
            <a:off x="715249" y="1760813"/>
            <a:ext cx="2007792" cy="342835"/>
            <a:chOff x="0" y="0"/>
            <a:chExt cx="5354111" cy="914225"/>
          </a:xfrm>
        </p:grpSpPr>
        <p:sp>
          <p:nvSpPr>
            <p:cNvPr id="373" name="Google Shape;373;p23"/>
            <p:cNvSpPr/>
            <p:nvPr/>
          </p:nvSpPr>
          <p:spPr>
            <a:xfrm>
              <a:off x="0" y="0"/>
              <a:ext cx="3569407" cy="914225"/>
            </a:xfrm>
            <a:custGeom>
              <a:rect b="b" l="l" r="r" t="t"/>
              <a:pathLst>
                <a:path extrusionOk="0" h="914225" w="3569407">
                  <a:moveTo>
                    <a:pt x="0" y="0"/>
                  </a:moveTo>
                  <a:lnTo>
                    <a:pt x="3569407" y="0"/>
                  </a:lnTo>
                  <a:lnTo>
                    <a:pt x="3569407" y="914225"/>
                  </a:lnTo>
                  <a:lnTo>
                    <a:pt x="0" y="914225"/>
                  </a:lnTo>
                  <a:lnTo>
                    <a:pt x="0" y="0"/>
                  </a:lnTo>
                  <a:close/>
                </a:path>
              </a:pathLst>
            </a:custGeom>
            <a:blipFill rotWithShape="1">
              <a:blip r:embed="rId6">
                <a:alphaModFix/>
              </a:blip>
              <a:stretch>
                <a:fillRect b="0" l="0" r="0" t="0"/>
              </a:stretch>
            </a:blipFill>
            <a:ln>
              <a:noFill/>
            </a:ln>
          </p:spPr>
        </p:sp>
        <p:sp>
          <p:nvSpPr>
            <p:cNvPr id="374" name="Google Shape;374;p23"/>
            <p:cNvSpPr/>
            <p:nvPr/>
          </p:nvSpPr>
          <p:spPr>
            <a:xfrm>
              <a:off x="1784704" y="0"/>
              <a:ext cx="3569407" cy="914225"/>
            </a:xfrm>
            <a:custGeom>
              <a:rect b="b" l="l" r="r" t="t"/>
              <a:pathLst>
                <a:path extrusionOk="0" h="914225" w="3569407">
                  <a:moveTo>
                    <a:pt x="0" y="0"/>
                  </a:moveTo>
                  <a:lnTo>
                    <a:pt x="3569407" y="0"/>
                  </a:lnTo>
                  <a:lnTo>
                    <a:pt x="3569407" y="914225"/>
                  </a:lnTo>
                  <a:lnTo>
                    <a:pt x="0" y="914225"/>
                  </a:lnTo>
                  <a:lnTo>
                    <a:pt x="0" y="0"/>
                  </a:lnTo>
                  <a:close/>
                </a:path>
              </a:pathLst>
            </a:custGeom>
            <a:blipFill rotWithShape="1">
              <a:blip r:embed="rId6">
                <a:alphaModFix/>
              </a:blip>
              <a:stretch>
                <a:fillRect b="0" l="0" r="0" t="0"/>
              </a:stretch>
            </a:blipFill>
            <a:ln>
              <a:noFill/>
            </a:ln>
          </p:spPr>
        </p:sp>
      </p:grpSp>
      <p:grpSp>
        <p:nvGrpSpPr>
          <p:cNvPr id="375" name="Google Shape;375;p23"/>
          <p:cNvGrpSpPr/>
          <p:nvPr/>
        </p:nvGrpSpPr>
        <p:grpSpPr>
          <a:xfrm>
            <a:off x="3548516" y="1760813"/>
            <a:ext cx="2007792" cy="342835"/>
            <a:chOff x="0" y="0"/>
            <a:chExt cx="5354111" cy="914225"/>
          </a:xfrm>
        </p:grpSpPr>
        <p:sp>
          <p:nvSpPr>
            <p:cNvPr id="376" name="Google Shape;376;p23"/>
            <p:cNvSpPr/>
            <p:nvPr/>
          </p:nvSpPr>
          <p:spPr>
            <a:xfrm>
              <a:off x="0" y="0"/>
              <a:ext cx="3569407" cy="914225"/>
            </a:xfrm>
            <a:custGeom>
              <a:rect b="b" l="l" r="r" t="t"/>
              <a:pathLst>
                <a:path extrusionOk="0" h="914225" w="3569407">
                  <a:moveTo>
                    <a:pt x="0" y="0"/>
                  </a:moveTo>
                  <a:lnTo>
                    <a:pt x="3569407" y="0"/>
                  </a:lnTo>
                  <a:lnTo>
                    <a:pt x="3569407" y="914225"/>
                  </a:lnTo>
                  <a:lnTo>
                    <a:pt x="0" y="914225"/>
                  </a:lnTo>
                  <a:lnTo>
                    <a:pt x="0" y="0"/>
                  </a:lnTo>
                  <a:close/>
                </a:path>
              </a:pathLst>
            </a:custGeom>
            <a:blipFill rotWithShape="1">
              <a:blip r:embed="rId6">
                <a:alphaModFix/>
              </a:blip>
              <a:stretch>
                <a:fillRect b="0" l="0" r="0" t="0"/>
              </a:stretch>
            </a:blipFill>
            <a:ln>
              <a:noFill/>
            </a:ln>
          </p:spPr>
        </p:sp>
        <p:sp>
          <p:nvSpPr>
            <p:cNvPr id="377" name="Google Shape;377;p23"/>
            <p:cNvSpPr/>
            <p:nvPr/>
          </p:nvSpPr>
          <p:spPr>
            <a:xfrm>
              <a:off x="1784704" y="0"/>
              <a:ext cx="3569407" cy="914225"/>
            </a:xfrm>
            <a:custGeom>
              <a:rect b="b" l="l" r="r" t="t"/>
              <a:pathLst>
                <a:path extrusionOk="0" h="914225" w="3569407">
                  <a:moveTo>
                    <a:pt x="0" y="0"/>
                  </a:moveTo>
                  <a:lnTo>
                    <a:pt x="3569407" y="0"/>
                  </a:lnTo>
                  <a:lnTo>
                    <a:pt x="3569407" y="914225"/>
                  </a:lnTo>
                  <a:lnTo>
                    <a:pt x="0" y="914225"/>
                  </a:lnTo>
                  <a:lnTo>
                    <a:pt x="0" y="0"/>
                  </a:lnTo>
                  <a:close/>
                </a:path>
              </a:pathLst>
            </a:custGeom>
            <a:blipFill rotWithShape="1">
              <a:blip r:embed="rId6">
                <a:alphaModFix/>
              </a:blip>
              <a:stretch>
                <a:fillRect b="0" l="0" r="0" t="0"/>
              </a:stretch>
            </a:blipFill>
            <a:ln>
              <a:noFill/>
            </a:ln>
          </p:spPr>
        </p:sp>
      </p:grpSp>
      <p:grpSp>
        <p:nvGrpSpPr>
          <p:cNvPr id="378" name="Google Shape;378;p23"/>
          <p:cNvGrpSpPr/>
          <p:nvPr/>
        </p:nvGrpSpPr>
        <p:grpSpPr>
          <a:xfrm>
            <a:off x="6347763" y="1760813"/>
            <a:ext cx="2007792" cy="342835"/>
            <a:chOff x="0" y="0"/>
            <a:chExt cx="5354111" cy="914225"/>
          </a:xfrm>
        </p:grpSpPr>
        <p:sp>
          <p:nvSpPr>
            <p:cNvPr id="379" name="Google Shape;379;p23"/>
            <p:cNvSpPr/>
            <p:nvPr/>
          </p:nvSpPr>
          <p:spPr>
            <a:xfrm>
              <a:off x="0" y="0"/>
              <a:ext cx="3569407" cy="914225"/>
            </a:xfrm>
            <a:custGeom>
              <a:rect b="b" l="l" r="r" t="t"/>
              <a:pathLst>
                <a:path extrusionOk="0" h="914225" w="3569407">
                  <a:moveTo>
                    <a:pt x="0" y="0"/>
                  </a:moveTo>
                  <a:lnTo>
                    <a:pt x="3569407" y="0"/>
                  </a:lnTo>
                  <a:lnTo>
                    <a:pt x="3569407" y="914225"/>
                  </a:lnTo>
                  <a:lnTo>
                    <a:pt x="0" y="914225"/>
                  </a:lnTo>
                  <a:lnTo>
                    <a:pt x="0" y="0"/>
                  </a:lnTo>
                  <a:close/>
                </a:path>
              </a:pathLst>
            </a:custGeom>
            <a:blipFill rotWithShape="1">
              <a:blip r:embed="rId6">
                <a:alphaModFix/>
              </a:blip>
              <a:stretch>
                <a:fillRect b="0" l="0" r="0" t="0"/>
              </a:stretch>
            </a:blipFill>
            <a:ln>
              <a:noFill/>
            </a:ln>
          </p:spPr>
        </p:sp>
        <p:sp>
          <p:nvSpPr>
            <p:cNvPr id="380" name="Google Shape;380;p23"/>
            <p:cNvSpPr/>
            <p:nvPr/>
          </p:nvSpPr>
          <p:spPr>
            <a:xfrm>
              <a:off x="1784704" y="0"/>
              <a:ext cx="3569407" cy="914225"/>
            </a:xfrm>
            <a:custGeom>
              <a:rect b="b" l="l" r="r" t="t"/>
              <a:pathLst>
                <a:path extrusionOk="0" h="914225" w="3569407">
                  <a:moveTo>
                    <a:pt x="0" y="0"/>
                  </a:moveTo>
                  <a:lnTo>
                    <a:pt x="3569407" y="0"/>
                  </a:lnTo>
                  <a:lnTo>
                    <a:pt x="3569407" y="914225"/>
                  </a:lnTo>
                  <a:lnTo>
                    <a:pt x="0" y="914225"/>
                  </a:lnTo>
                  <a:lnTo>
                    <a:pt x="0" y="0"/>
                  </a:lnTo>
                  <a:close/>
                </a:path>
              </a:pathLst>
            </a:custGeom>
            <a:blipFill rotWithShape="1">
              <a:blip r:embed="rId6">
                <a:alphaModFix/>
              </a:blip>
              <a:stretch>
                <a:fillRect b="0" l="0" r="0" t="0"/>
              </a:stretch>
            </a:blipFill>
            <a:ln>
              <a:noFill/>
            </a:ln>
          </p:spPr>
        </p:sp>
      </p:grpSp>
      <p:sp>
        <p:nvSpPr>
          <p:cNvPr id="381" name="Google Shape;381;p23"/>
          <p:cNvSpPr txBox="1"/>
          <p:nvPr/>
        </p:nvSpPr>
        <p:spPr>
          <a:xfrm>
            <a:off x="6150822" y="4136150"/>
            <a:ext cx="2440800" cy="5295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600" u="none" cap="none" strike="noStrike">
                <a:solidFill>
                  <a:srgbClr val="E84715"/>
                </a:solidFill>
                <a:latin typeface="Hi Melody"/>
                <a:ea typeface="Hi Melody"/>
                <a:cs typeface="Hi Melody"/>
                <a:sym typeface="Hi Melody"/>
              </a:rPr>
              <a:t>Elaborate on what</a:t>
            </a:r>
            <a:endParaRPr sz="700"/>
          </a:p>
          <a:p>
            <a:pPr indent="0" lvl="1" marL="0" marR="0" rtl="0" algn="ctr">
              <a:lnSpc>
                <a:spcPct val="115000"/>
              </a:lnSpc>
              <a:spcBef>
                <a:spcPts val="0"/>
              </a:spcBef>
              <a:spcAft>
                <a:spcPts val="0"/>
              </a:spcAft>
              <a:buNone/>
            </a:pPr>
            <a:r>
              <a:rPr b="0" i="0" lang="en" sz="1600" u="none" cap="none" strike="noStrike">
                <a:solidFill>
                  <a:srgbClr val="E84715"/>
                </a:solidFill>
                <a:latin typeface="Hi Melody"/>
                <a:ea typeface="Hi Melody"/>
                <a:cs typeface="Hi Melody"/>
                <a:sym typeface="Hi Melody"/>
              </a:rPr>
              <a:t>you want to discuss.</a:t>
            </a:r>
            <a:endParaRPr sz="700"/>
          </a:p>
        </p:txBody>
      </p:sp>
      <p:sp>
        <p:nvSpPr>
          <p:cNvPr id="382" name="Google Shape;382;p23"/>
          <p:cNvSpPr/>
          <p:nvPr/>
        </p:nvSpPr>
        <p:spPr>
          <a:xfrm rot="2790633">
            <a:off x="-264967" y="-402696"/>
            <a:ext cx="1298033" cy="2057400"/>
          </a:xfrm>
          <a:custGeom>
            <a:rect b="b" l="l" r="r" t="t"/>
            <a:pathLst>
              <a:path extrusionOk="0" h="4114800" w="2596065">
                <a:moveTo>
                  <a:pt x="0" y="0"/>
                </a:moveTo>
                <a:lnTo>
                  <a:pt x="2596065" y="0"/>
                </a:lnTo>
                <a:lnTo>
                  <a:pt x="2596065" y="4114800"/>
                </a:lnTo>
                <a:lnTo>
                  <a:pt x="0" y="4114800"/>
                </a:lnTo>
                <a:lnTo>
                  <a:pt x="0" y="0"/>
                </a:lnTo>
                <a:close/>
              </a:path>
            </a:pathLst>
          </a:custGeom>
          <a:blipFill rotWithShape="1">
            <a:blip r:embed="rId7">
              <a:alphaModFix/>
            </a:blip>
            <a:stretch>
              <a:fillRect b="0" l="0" r="0" t="0"/>
            </a:stretch>
          </a:blipFill>
          <a:ln>
            <a:noFill/>
          </a:ln>
        </p:spPr>
      </p:sp>
      <p:sp>
        <p:nvSpPr>
          <p:cNvPr id="383" name="Google Shape;383;p23"/>
          <p:cNvSpPr/>
          <p:nvPr/>
        </p:nvSpPr>
        <p:spPr>
          <a:xfrm rot="2790633">
            <a:off x="8229972" y="3848653"/>
            <a:ext cx="1298033" cy="2057400"/>
          </a:xfrm>
          <a:custGeom>
            <a:rect b="b" l="l" r="r" t="t"/>
            <a:pathLst>
              <a:path extrusionOk="0" h="4114800" w="2596065">
                <a:moveTo>
                  <a:pt x="0" y="0"/>
                </a:moveTo>
                <a:lnTo>
                  <a:pt x="2596065" y="0"/>
                </a:lnTo>
                <a:lnTo>
                  <a:pt x="2596065" y="4114800"/>
                </a:lnTo>
                <a:lnTo>
                  <a:pt x="0" y="4114800"/>
                </a:lnTo>
                <a:lnTo>
                  <a:pt x="0" y="0"/>
                </a:lnTo>
                <a:close/>
              </a:path>
            </a:pathLst>
          </a:custGeom>
          <a:blipFill rotWithShape="1">
            <a:blip r:embed="rId7">
              <a:alphaModFix/>
            </a:blip>
            <a:stretch>
              <a:fillRect b="0" l="0" r="0" t="0"/>
            </a:stretch>
          </a:blipFill>
          <a:ln>
            <a:noFill/>
          </a:ln>
        </p:spPr>
      </p:sp>
      <p:sp>
        <p:nvSpPr>
          <p:cNvPr id="384" name="Google Shape;384;p23"/>
          <p:cNvSpPr/>
          <p:nvPr/>
        </p:nvSpPr>
        <p:spPr>
          <a:xfrm rot="1295079">
            <a:off x="6895177" y="193050"/>
            <a:ext cx="2708397" cy="1438835"/>
          </a:xfrm>
          <a:custGeom>
            <a:rect b="b" l="l" r="r" t="t"/>
            <a:pathLst>
              <a:path extrusionOk="0" h="2877671" w="5416793">
                <a:moveTo>
                  <a:pt x="0" y="0"/>
                </a:moveTo>
                <a:lnTo>
                  <a:pt x="5416793" y="0"/>
                </a:lnTo>
                <a:lnTo>
                  <a:pt x="5416793" y="2877671"/>
                </a:lnTo>
                <a:lnTo>
                  <a:pt x="0" y="2877671"/>
                </a:lnTo>
                <a:lnTo>
                  <a:pt x="0" y="0"/>
                </a:lnTo>
                <a:close/>
              </a:path>
            </a:pathLst>
          </a:custGeom>
          <a:blipFill rotWithShape="1">
            <a:blip r:embed="rId8">
              <a:alphaModFix/>
            </a:blip>
            <a:stretch>
              <a:fillRect b="0" l="0" r="0" t="0"/>
            </a:stretch>
          </a:blipFill>
          <a:ln>
            <a:noFill/>
          </a:ln>
        </p:spPr>
      </p:sp>
      <p:sp>
        <p:nvSpPr>
          <p:cNvPr id="385" name="Google Shape;385;p23"/>
          <p:cNvSpPr/>
          <p:nvPr/>
        </p:nvSpPr>
        <p:spPr>
          <a:xfrm rot="-960854">
            <a:off x="-365083" y="3608951"/>
            <a:ext cx="1070422" cy="1276211"/>
          </a:xfrm>
          <a:custGeom>
            <a:rect b="b" l="l" r="r" t="t"/>
            <a:pathLst>
              <a:path extrusionOk="0" h="2552422" w="2140844">
                <a:moveTo>
                  <a:pt x="0" y="0"/>
                </a:moveTo>
                <a:lnTo>
                  <a:pt x="2140844" y="0"/>
                </a:lnTo>
                <a:lnTo>
                  <a:pt x="2140844" y="2552422"/>
                </a:lnTo>
                <a:lnTo>
                  <a:pt x="0" y="2552422"/>
                </a:lnTo>
                <a:lnTo>
                  <a:pt x="0" y="0"/>
                </a:lnTo>
                <a:close/>
              </a:path>
            </a:pathLst>
          </a:custGeom>
          <a:blipFill rotWithShape="1">
            <a:blip r:embed="rId9">
              <a:alphaModFix/>
            </a:blip>
            <a:stretch>
              <a:fillRect b="0" l="0" r="0" t="0"/>
            </a:stretch>
          </a:blipFill>
          <a:ln>
            <a:noFill/>
          </a:ln>
        </p:spPr>
      </p:sp>
      <p:sp>
        <p:nvSpPr>
          <p:cNvPr id="386" name="Google Shape;386;p23"/>
          <p:cNvSpPr txBox="1"/>
          <p:nvPr/>
        </p:nvSpPr>
        <p:spPr>
          <a:xfrm>
            <a:off x="1571550" y="546067"/>
            <a:ext cx="6000900" cy="726062"/>
          </a:xfrm>
          <a:prstGeom prst="rect">
            <a:avLst/>
          </a:prstGeom>
          <a:noFill/>
          <a:ln>
            <a:noFill/>
          </a:ln>
        </p:spPr>
        <p:txBody>
          <a:bodyPr anchorCtr="0" anchor="t" bIns="0" lIns="0" spcFirstLastPara="1" rIns="0" wrap="square" tIns="0">
            <a:spAutoFit/>
          </a:bodyPr>
          <a:lstStyle/>
          <a:p>
            <a:pPr indent="0" lvl="0" marL="0" marR="0" rtl="0" algn="ctr">
              <a:lnSpc>
                <a:spcPct val="135009"/>
              </a:lnSpc>
              <a:spcBef>
                <a:spcPts val="0"/>
              </a:spcBef>
              <a:spcAft>
                <a:spcPts val="0"/>
              </a:spcAft>
              <a:buNone/>
            </a:pPr>
            <a:r>
              <a:rPr b="1" i="0" lang="en" sz="4400" u="none" cap="none" strike="noStrike">
                <a:solidFill>
                  <a:srgbClr val="FFBB07"/>
                </a:solidFill>
                <a:latin typeface="Laila"/>
                <a:ea typeface="Laila"/>
                <a:cs typeface="Laila"/>
                <a:sym typeface="Laila"/>
              </a:rPr>
              <a:t>Laughter and Love</a:t>
            </a:r>
            <a:endParaRPr sz="700"/>
          </a:p>
        </p:txBody>
      </p:sp>
      <p:sp>
        <p:nvSpPr>
          <p:cNvPr id="387" name="Google Shape;387;p23"/>
          <p:cNvSpPr txBox="1"/>
          <p:nvPr/>
        </p:nvSpPr>
        <p:spPr>
          <a:xfrm>
            <a:off x="629769" y="1746494"/>
            <a:ext cx="2217930" cy="328613"/>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 sz="1900" u="none" cap="none" strike="noStrike">
                <a:solidFill>
                  <a:srgbClr val="E84715"/>
                </a:solidFill>
                <a:latin typeface="Gaegu"/>
                <a:ea typeface="Gaegu"/>
                <a:cs typeface="Gaegu"/>
                <a:sym typeface="Gaegu"/>
              </a:rPr>
              <a:t>Memory One</a:t>
            </a:r>
            <a:endParaRPr sz="700"/>
          </a:p>
        </p:txBody>
      </p:sp>
      <p:sp>
        <p:nvSpPr>
          <p:cNvPr id="388" name="Google Shape;388;p23"/>
          <p:cNvSpPr txBox="1"/>
          <p:nvPr/>
        </p:nvSpPr>
        <p:spPr>
          <a:xfrm>
            <a:off x="3463035" y="1746494"/>
            <a:ext cx="2217930" cy="328613"/>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 sz="1900" u="none" cap="none" strike="noStrike">
                <a:solidFill>
                  <a:srgbClr val="E84715"/>
                </a:solidFill>
                <a:latin typeface="Gaegu"/>
                <a:ea typeface="Gaegu"/>
                <a:cs typeface="Gaegu"/>
                <a:sym typeface="Gaegu"/>
              </a:rPr>
              <a:t>Memory Two</a:t>
            </a:r>
            <a:endParaRPr sz="700"/>
          </a:p>
        </p:txBody>
      </p:sp>
      <p:sp>
        <p:nvSpPr>
          <p:cNvPr id="389" name="Google Shape;389;p23"/>
          <p:cNvSpPr txBox="1"/>
          <p:nvPr/>
        </p:nvSpPr>
        <p:spPr>
          <a:xfrm>
            <a:off x="6262283" y="1746494"/>
            <a:ext cx="2217930" cy="328613"/>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 sz="1900" u="none" cap="none" strike="noStrike">
                <a:solidFill>
                  <a:srgbClr val="E84715"/>
                </a:solidFill>
                <a:latin typeface="Gaegu"/>
                <a:ea typeface="Gaegu"/>
                <a:cs typeface="Gaegu"/>
                <a:sym typeface="Gaegu"/>
              </a:rPr>
              <a:t>Memory Three</a:t>
            </a:r>
            <a:endParaRPr sz="700"/>
          </a:p>
        </p:txBody>
      </p:sp>
      <p:sp>
        <p:nvSpPr>
          <p:cNvPr id="390" name="Google Shape;390;p23"/>
          <p:cNvSpPr txBox="1"/>
          <p:nvPr/>
        </p:nvSpPr>
        <p:spPr>
          <a:xfrm>
            <a:off x="498719" y="4136150"/>
            <a:ext cx="2440800" cy="5295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600" u="none" cap="none" strike="noStrike">
                <a:solidFill>
                  <a:srgbClr val="E84715"/>
                </a:solidFill>
                <a:latin typeface="Hi Melody"/>
                <a:ea typeface="Hi Melody"/>
                <a:cs typeface="Hi Melody"/>
                <a:sym typeface="Hi Melody"/>
              </a:rPr>
              <a:t>Elaborate on what</a:t>
            </a:r>
            <a:endParaRPr sz="700"/>
          </a:p>
          <a:p>
            <a:pPr indent="0" lvl="1" marL="0" marR="0" rtl="0" algn="ctr">
              <a:lnSpc>
                <a:spcPct val="115000"/>
              </a:lnSpc>
              <a:spcBef>
                <a:spcPts val="0"/>
              </a:spcBef>
              <a:spcAft>
                <a:spcPts val="0"/>
              </a:spcAft>
              <a:buNone/>
            </a:pPr>
            <a:r>
              <a:rPr b="0" i="0" lang="en" sz="1600" u="none" cap="none" strike="noStrike">
                <a:solidFill>
                  <a:srgbClr val="E84715"/>
                </a:solidFill>
                <a:latin typeface="Hi Melody"/>
                <a:ea typeface="Hi Melody"/>
                <a:cs typeface="Hi Melody"/>
                <a:sym typeface="Hi Melody"/>
              </a:rPr>
              <a:t>you want to discuss.</a:t>
            </a:r>
            <a:endParaRPr sz="700"/>
          </a:p>
        </p:txBody>
      </p:sp>
      <p:sp>
        <p:nvSpPr>
          <p:cNvPr id="391" name="Google Shape;391;p23"/>
          <p:cNvSpPr txBox="1"/>
          <p:nvPr/>
        </p:nvSpPr>
        <p:spPr>
          <a:xfrm>
            <a:off x="3351574" y="4136150"/>
            <a:ext cx="2440800" cy="5295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600" u="none" cap="none" strike="noStrike">
                <a:solidFill>
                  <a:srgbClr val="E84715"/>
                </a:solidFill>
                <a:latin typeface="Hi Melody"/>
                <a:ea typeface="Hi Melody"/>
                <a:cs typeface="Hi Melody"/>
                <a:sym typeface="Hi Melody"/>
              </a:rPr>
              <a:t>Elaborate on what</a:t>
            </a:r>
            <a:endParaRPr sz="700"/>
          </a:p>
          <a:p>
            <a:pPr indent="0" lvl="1" marL="0" marR="0" rtl="0" algn="ctr">
              <a:lnSpc>
                <a:spcPct val="115000"/>
              </a:lnSpc>
              <a:spcBef>
                <a:spcPts val="0"/>
              </a:spcBef>
              <a:spcAft>
                <a:spcPts val="0"/>
              </a:spcAft>
              <a:buNone/>
            </a:pPr>
            <a:r>
              <a:rPr b="0" i="0" lang="en" sz="1600" u="none" cap="none" strike="noStrike">
                <a:solidFill>
                  <a:srgbClr val="E84715"/>
                </a:solidFill>
                <a:latin typeface="Hi Melody"/>
                <a:ea typeface="Hi Melody"/>
                <a:cs typeface="Hi Melody"/>
                <a:sym typeface="Hi Melody"/>
              </a:rPr>
              <a:t>you want to discuss.</a:t>
            </a:r>
            <a:endParaRPr sz="7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5E0"/>
        </a:solidFill>
      </p:bgPr>
    </p:bg>
    <p:spTree>
      <p:nvGrpSpPr>
        <p:cNvPr id="395" name="Shape 395"/>
        <p:cNvGrpSpPr/>
        <p:nvPr/>
      </p:nvGrpSpPr>
      <p:grpSpPr>
        <a:xfrm>
          <a:off x="0" y="0"/>
          <a:ext cx="0" cy="0"/>
          <a:chOff x="0" y="0"/>
          <a:chExt cx="0" cy="0"/>
        </a:xfrm>
      </p:grpSpPr>
      <p:sp>
        <p:nvSpPr>
          <p:cNvPr id="396" name="Google Shape;396;p24"/>
          <p:cNvSpPr/>
          <p:nvPr/>
        </p:nvSpPr>
        <p:spPr>
          <a:xfrm>
            <a:off x="6701560" y="-1011051"/>
            <a:ext cx="2634976" cy="4391626"/>
          </a:xfrm>
          <a:custGeom>
            <a:rect b="b" l="l" r="r" t="t"/>
            <a:pathLst>
              <a:path extrusionOk="0" h="8783252" w="5269951">
                <a:moveTo>
                  <a:pt x="0" y="0"/>
                </a:moveTo>
                <a:lnTo>
                  <a:pt x="5269951" y="0"/>
                </a:lnTo>
                <a:lnTo>
                  <a:pt x="5269951" y="8783252"/>
                </a:lnTo>
                <a:lnTo>
                  <a:pt x="0" y="8783252"/>
                </a:lnTo>
                <a:lnTo>
                  <a:pt x="0" y="0"/>
                </a:lnTo>
                <a:close/>
              </a:path>
            </a:pathLst>
          </a:custGeom>
          <a:blipFill rotWithShape="1">
            <a:blip r:embed="rId3">
              <a:alphaModFix/>
            </a:blip>
            <a:stretch>
              <a:fillRect b="0" l="0" r="0" t="0"/>
            </a:stretch>
          </a:blipFill>
          <a:ln>
            <a:noFill/>
          </a:ln>
        </p:spPr>
      </p:sp>
      <p:grpSp>
        <p:nvGrpSpPr>
          <p:cNvPr id="397" name="Google Shape;397;p24"/>
          <p:cNvGrpSpPr/>
          <p:nvPr/>
        </p:nvGrpSpPr>
        <p:grpSpPr>
          <a:xfrm>
            <a:off x="2907763" y="675743"/>
            <a:ext cx="3328473" cy="3792014"/>
            <a:chOff x="0" y="0"/>
            <a:chExt cx="1753270" cy="1997440"/>
          </a:xfrm>
        </p:grpSpPr>
        <p:sp>
          <p:nvSpPr>
            <p:cNvPr id="398" name="Google Shape;398;p24"/>
            <p:cNvSpPr/>
            <p:nvPr/>
          </p:nvSpPr>
          <p:spPr>
            <a:xfrm>
              <a:off x="0" y="0"/>
              <a:ext cx="1753270" cy="1997440"/>
            </a:xfrm>
            <a:custGeom>
              <a:rect b="b" l="l" r="r" t="t"/>
              <a:pathLst>
                <a:path extrusionOk="0" h="1997440" w="1753270">
                  <a:moveTo>
                    <a:pt x="59312" y="0"/>
                  </a:moveTo>
                  <a:lnTo>
                    <a:pt x="1693958" y="0"/>
                  </a:lnTo>
                  <a:cubicBezTo>
                    <a:pt x="1709688" y="0"/>
                    <a:pt x="1724774" y="6249"/>
                    <a:pt x="1735898" y="17372"/>
                  </a:cubicBezTo>
                  <a:cubicBezTo>
                    <a:pt x="1747021" y="28495"/>
                    <a:pt x="1753270" y="43582"/>
                    <a:pt x="1753270" y="59312"/>
                  </a:cubicBezTo>
                  <a:lnTo>
                    <a:pt x="1753270" y="1938127"/>
                  </a:lnTo>
                  <a:cubicBezTo>
                    <a:pt x="1753270" y="1953858"/>
                    <a:pt x="1747021" y="1968944"/>
                    <a:pt x="1735898" y="1980067"/>
                  </a:cubicBezTo>
                  <a:cubicBezTo>
                    <a:pt x="1724774" y="1991191"/>
                    <a:pt x="1709688" y="1997440"/>
                    <a:pt x="1693958" y="1997440"/>
                  </a:cubicBezTo>
                  <a:lnTo>
                    <a:pt x="59312" y="1997440"/>
                  </a:lnTo>
                  <a:cubicBezTo>
                    <a:pt x="43582" y="1997440"/>
                    <a:pt x="28495" y="1991191"/>
                    <a:pt x="17372" y="1980067"/>
                  </a:cubicBezTo>
                  <a:cubicBezTo>
                    <a:pt x="6249" y="1968944"/>
                    <a:pt x="0" y="1953858"/>
                    <a:pt x="0" y="1938127"/>
                  </a:cubicBezTo>
                  <a:lnTo>
                    <a:pt x="0" y="59312"/>
                  </a:lnTo>
                  <a:cubicBezTo>
                    <a:pt x="0" y="43582"/>
                    <a:pt x="6249" y="28495"/>
                    <a:pt x="17372" y="17372"/>
                  </a:cubicBezTo>
                  <a:cubicBezTo>
                    <a:pt x="28495" y="6249"/>
                    <a:pt x="43582" y="0"/>
                    <a:pt x="59312" y="0"/>
                  </a:cubicBezTo>
                  <a:close/>
                </a:path>
              </a:pathLst>
            </a:custGeom>
            <a:solidFill>
              <a:srgbClr val="FFBB07"/>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99" name="Google Shape;399;p24"/>
            <p:cNvSpPr txBox="1"/>
            <p:nvPr/>
          </p:nvSpPr>
          <p:spPr>
            <a:xfrm>
              <a:off x="0" y="0"/>
              <a:ext cx="1753270" cy="1997440"/>
            </a:xfrm>
            <a:prstGeom prst="rect">
              <a:avLst/>
            </a:prstGeom>
            <a:noFill/>
            <a:ln>
              <a:noFill/>
            </a:ln>
          </p:spPr>
          <p:txBody>
            <a:bodyPr anchorCtr="0" anchor="ctr" bIns="25400" lIns="25400" spcFirstLastPara="1" rIns="25400" wrap="square" tIns="25400">
              <a:noAutofit/>
            </a:bodyPr>
            <a:lstStyle/>
            <a:p>
              <a:pPr indent="0" lvl="0" marL="0" marR="0" rtl="0" algn="ctr">
                <a:lnSpc>
                  <a:spcPct val="161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00" name="Google Shape;400;p24"/>
          <p:cNvSpPr/>
          <p:nvPr/>
        </p:nvSpPr>
        <p:spPr>
          <a:xfrm rot="735939">
            <a:off x="569824" y="281467"/>
            <a:ext cx="2320097" cy="3361223"/>
          </a:xfrm>
          <a:custGeom>
            <a:rect b="b" l="l" r="r" t="t"/>
            <a:pathLst>
              <a:path extrusionOk="0" h="6722447" w="4640194">
                <a:moveTo>
                  <a:pt x="0" y="0"/>
                </a:moveTo>
                <a:lnTo>
                  <a:pt x="4640194" y="0"/>
                </a:lnTo>
                <a:lnTo>
                  <a:pt x="4640194" y="6722447"/>
                </a:lnTo>
                <a:lnTo>
                  <a:pt x="0" y="6722447"/>
                </a:lnTo>
                <a:lnTo>
                  <a:pt x="0" y="0"/>
                </a:lnTo>
                <a:close/>
              </a:path>
            </a:pathLst>
          </a:custGeom>
          <a:blipFill rotWithShape="1">
            <a:blip r:embed="rId4">
              <a:alphaModFix/>
            </a:blip>
            <a:stretch>
              <a:fillRect b="0" l="0" r="0" t="0"/>
            </a:stretch>
          </a:blipFill>
          <a:ln>
            <a:noFill/>
          </a:ln>
        </p:spPr>
      </p:sp>
      <p:sp>
        <p:nvSpPr>
          <p:cNvPr id="401" name="Google Shape;401;p24"/>
          <p:cNvSpPr/>
          <p:nvPr/>
        </p:nvSpPr>
        <p:spPr>
          <a:xfrm rot="-634028">
            <a:off x="6174815" y="1507221"/>
            <a:ext cx="2320097" cy="3361224"/>
          </a:xfrm>
          <a:custGeom>
            <a:rect b="b" l="l" r="r" t="t"/>
            <a:pathLst>
              <a:path extrusionOk="0" h="6722447" w="4640194">
                <a:moveTo>
                  <a:pt x="0" y="0"/>
                </a:moveTo>
                <a:lnTo>
                  <a:pt x="4640193" y="0"/>
                </a:lnTo>
                <a:lnTo>
                  <a:pt x="4640193" y="6722447"/>
                </a:lnTo>
                <a:lnTo>
                  <a:pt x="0" y="6722447"/>
                </a:lnTo>
                <a:lnTo>
                  <a:pt x="0" y="0"/>
                </a:lnTo>
                <a:close/>
              </a:path>
            </a:pathLst>
          </a:custGeom>
          <a:blipFill rotWithShape="1">
            <a:blip r:embed="rId4">
              <a:alphaModFix/>
            </a:blip>
            <a:stretch>
              <a:fillRect b="0" l="0" r="0" t="0"/>
            </a:stretch>
          </a:blipFill>
          <a:ln>
            <a:noFill/>
          </a:ln>
        </p:spPr>
      </p:sp>
      <p:pic>
        <p:nvPicPr>
          <p:cNvPr id="402" name="Google Shape;402;p24"/>
          <p:cNvPicPr preferRelativeResize="0"/>
          <p:nvPr/>
        </p:nvPicPr>
        <p:blipFill>
          <a:blip r:embed="rId5">
            <a:alphaModFix/>
          </a:blip>
          <a:stretch>
            <a:fillRect/>
          </a:stretch>
        </p:blipFill>
        <p:spPr>
          <a:xfrm>
            <a:off x="5947325" y="1361000"/>
            <a:ext cx="2775075" cy="3621926"/>
          </a:xfrm>
          <a:prstGeom prst="rect">
            <a:avLst/>
          </a:prstGeom>
          <a:noFill/>
          <a:ln>
            <a:noFill/>
          </a:ln>
        </p:spPr>
      </p:pic>
      <p:pic>
        <p:nvPicPr>
          <p:cNvPr id="403" name="Google Shape;403;p24"/>
          <p:cNvPicPr preferRelativeResize="0"/>
          <p:nvPr/>
        </p:nvPicPr>
        <p:blipFill>
          <a:blip r:embed="rId6">
            <a:alphaModFix/>
          </a:blip>
          <a:stretch>
            <a:fillRect/>
          </a:stretch>
        </p:blipFill>
        <p:spPr>
          <a:xfrm>
            <a:off x="302075" y="117553"/>
            <a:ext cx="2859750" cy="3663791"/>
          </a:xfrm>
          <a:prstGeom prst="rect">
            <a:avLst/>
          </a:prstGeom>
          <a:noFill/>
          <a:ln>
            <a:noFill/>
          </a:ln>
        </p:spPr>
      </p:pic>
      <p:sp>
        <p:nvSpPr>
          <p:cNvPr id="404" name="Google Shape;404;p24"/>
          <p:cNvSpPr txBox="1"/>
          <p:nvPr/>
        </p:nvSpPr>
        <p:spPr>
          <a:xfrm>
            <a:off x="3185335" y="1158393"/>
            <a:ext cx="2773200" cy="22605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 sz="3300" u="none" cap="none" strike="noStrike">
                <a:solidFill>
                  <a:srgbClr val="E84715"/>
                </a:solidFill>
                <a:latin typeface="Laila"/>
                <a:ea typeface="Laila"/>
                <a:cs typeface="Laila"/>
                <a:sym typeface="Laila"/>
              </a:rPr>
              <a:t>Love is</a:t>
            </a:r>
            <a:endParaRPr sz="700"/>
          </a:p>
          <a:p>
            <a:pPr indent="0" lvl="0" marL="0" marR="0" rtl="0" algn="ctr">
              <a:lnSpc>
                <a:spcPct val="115000"/>
              </a:lnSpc>
              <a:spcBef>
                <a:spcPts val="0"/>
              </a:spcBef>
              <a:spcAft>
                <a:spcPts val="0"/>
              </a:spcAft>
              <a:buNone/>
            </a:pPr>
            <a:r>
              <a:rPr b="1" i="0" lang="en" sz="3300" u="none" cap="none" strike="noStrike">
                <a:solidFill>
                  <a:srgbClr val="E84715"/>
                </a:solidFill>
                <a:latin typeface="Laila"/>
                <a:ea typeface="Laila"/>
                <a:cs typeface="Laila"/>
                <a:sym typeface="Laila"/>
              </a:rPr>
              <a:t>being</a:t>
            </a:r>
            <a:endParaRPr sz="700"/>
          </a:p>
          <a:p>
            <a:pPr indent="0" lvl="0" marL="0" marR="0" rtl="0" algn="ctr">
              <a:lnSpc>
                <a:spcPct val="115000"/>
              </a:lnSpc>
              <a:spcBef>
                <a:spcPts val="0"/>
              </a:spcBef>
              <a:spcAft>
                <a:spcPts val="0"/>
              </a:spcAft>
              <a:buNone/>
            </a:pPr>
            <a:r>
              <a:rPr b="1" i="0" lang="en" sz="3300" u="none" cap="none" strike="noStrike">
                <a:solidFill>
                  <a:srgbClr val="E84715"/>
                </a:solidFill>
                <a:latin typeface="Laila"/>
                <a:ea typeface="Laila"/>
                <a:cs typeface="Laila"/>
                <a:sym typeface="Laila"/>
              </a:rPr>
              <a:t>stupid</a:t>
            </a:r>
            <a:endParaRPr sz="700"/>
          </a:p>
          <a:p>
            <a:pPr indent="0" lvl="0" marL="0" marR="0" rtl="0" algn="ctr">
              <a:lnSpc>
                <a:spcPct val="115000"/>
              </a:lnSpc>
              <a:spcBef>
                <a:spcPts val="0"/>
              </a:spcBef>
              <a:spcAft>
                <a:spcPts val="0"/>
              </a:spcAft>
              <a:buNone/>
            </a:pPr>
            <a:r>
              <a:rPr b="1" i="0" lang="en" sz="3300" u="none" cap="none" strike="noStrike">
                <a:solidFill>
                  <a:srgbClr val="E84715"/>
                </a:solidFill>
                <a:latin typeface="Laila"/>
                <a:ea typeface="Laila"/>
                <a:cs typeface="Laila"/>
                <a:sym typeface="Laila"/>
              </a:rPr>
              <a:t>together.</a:t>
            </a:r>
            <a:endParaRPr sz="700"/>
          </a:p>
        </p:txBody>
      </p:sp>
      <p:sp>
        <p:nvSpPr>
          <p:cNvPr id="405" name="Google Shape;405;p24"/>
          <p:cNvSpPr txBox="1"/>
          <p:nvPr/>
        </p:nvSpPr>
        <p:spPr>
          <a:xfrm>
            <a:off x="2334518" y="3701203"/>
            <a:ext cx="4474964" cy="371475"/>
          </a:xfrm>
          <a:prstGeom prst="rect">
            <a:avLst/>
          </a:prstGeom>
          <a:noFill/>
          <a:ln>
            <a:noFill/>
          </a:ln>
        </p:spPr>
        <p:txBody>
          <a:bodyPr anchorCtr="0" anchor="t" bIns="0" lIns="0" spcFirstLastPara="1" rIns="0" wrap="square" tIns="0">
            <a:spAutoFit/>
          </a:bodyPr>
          <a:lstStyle/>
          <a:p>
            <a:pPr indent="0" lvl="0" marL="0" marR="0" rtl="0" algn="ctr">
              <a:lnSpc>
                <a:spcPct val="135008"/>
              </a:lnSpc>
              <a:spcBef>
                <a:spcPts val="0"/>
              </a:spcBef>
              <a:spcAft>
                <a:spcPts val="0"/>
              </a:spcAft>
              <a:buNone/>
            </a:pPr>
            <a:r>
              <a:rPr b="1" i="0" lang="en" sz="2000" u="none" cap="none" strike="noStrike">
                <a:solidFill>
                  <a:srgbClr val="E84715"/>
                </a:solidFill>
                <a:latin typeface="Gaegu"/>
                <a:ea typeface="Gaegu"/>
                <a:cs typeface="Gaegu"/>
                <a:sym typeface="Gaegu"/>
              </a:rPr>
              <a:t>Paul Valery</a:t>
            </a:r>
            <a:endParaRPr sz="700"/>
          </a:p>
        </p:txBody>
      </p:sp>
      <p:sp>
        <p:nvSpPr>
          <p:cNvPr id="406" name="Google Shape;406;p24"/>
          <p:cNvSpPr/>
          <p:nvPr/>
        </p:nvSpPr>
        <p:spPr>
          <a:xfrm>
            <a:off x="5820738" y="456042"/>
            <a:ext cx="555142" cy="616824"/>
          </a:xfrm>
          <a:custGeom>
            <a:rect b="b" l="l" r="r" t="t"/>
            <a:pathLst>
              <a:path extrusionOk="0" h="1233648" w="1110284">
                <a:moveTo>
                  <a:pt x="0" y="0"/>
                </a:moveTo>
                <a:lnTo>
                  <a:pt x="1110284" y="0"/>
                </a:lnTo>
                <a:lnTo>
                  <a:pt x="1110284" y="1233649"/>
                </a:lnTo>
                <a:lnTo>
                  <a:pt x="0" y="1233649"/>
                </a:lnTo>
                <a:lnTo>
                  <a:pt x="0" y="0"/>
                </a:lnTo>
                <a:close/>
              </a:path>
            </a:pathLst>
          </a:custGeom>
          <a:blipFill rotWithShape="1">
            <a:blip r:embed="rId7">
              <a:alphaModFix/>
            </a:blip>
            <a:stretch>
              <a:fillRect b="0" l="0" r="0" t="0"/>
            </a:stretch>
          </a:blipFill>
          <a:ln>
            <a:noFill/>
          </a:ln>
        </p:spPr>
      </p:sp>
      <p:sp>
        <p:nvSpPr>
          <p:cNvPr id="407" name="Google Shape;407;p24"/>
          <p:cNvSpPr/>
          <p:nvPr/>
        </p:nvSpPr>
        <p:spPr>
          <a:xfrm rot="10465799">
            <a:off x="2721573" y="4048998"/>
            <a:ext cx="555142" cy="616824"/>
          </a:xfrm>
          <a:custGeom>
            <a:rect b="b" l="l" r="r" t="t"/>
            <a:pathLst>
              <a:path extrusionOk="0" h="1233648" w="1110284">
                <a:moveTo>
                  <a:pt x="0" y="0"/>
                </a:moveTo>
                <a:lnTo>
                  <a:pt x="1110284" y="0"/>
                </a:lnTo>
                <a:lnTo>
                  <a:pt x="1110284" y="1233649"/>
                </a:lnTo>
                <a:lnTo>
                  <a:pt x="0" y="1233649"/>
                </a:lnTo>
                <a:lnTo>
                  <a:pt x="0" y="0"/>
                </a:lnTo>
                <a:close/>
              </a:path>
            </a:pathLst>
          </a:custGeom>
          <a:blipFill rotWithShape="1">
            <a:blip r:embed="rId7">
              <a:alphaModFix/>
            </a:blip>
            <a:stretch>
              <a:fillRect b="0" l="0" r="0" t="0"/>
            </a:stretch>
          </a:blipFill>
          <a:ln>
            <a:noFill/>
          </a:ln>
        </p:spPr>
      </p:sp>
      <p:sp>
        <p:nvSpPr>
          <p:cNvPr id="408" name="Google Shape;408;p24"/>
          <p:cNvSpPr/>
          <p:nvPr/>
        </p:nvSpPr>
        <p:spPr>
          <a:xfrm rot="-1142676">
            <a:off x="-409749" y="-186667"/>
            <a:ext cx="1298032" cy="2057400"/>
          </a:xfrm>
          <a:custGeom>
            <a:rect b="b" l="l" r="r" t="t"/>
            <a:pathLst>
              <a:path extrusionOk="0" h="4114800" w="2596065">
                <a:moveTo>
                  <a:pt x="0" y="0"/>
                </a:moveTo>
                <a:lnTo>
                  <a:pt x="2596065" y="0"/>
                </a:lnTo>
                <a:lnTo>
                  <a:pt x="2596065" y="4114800"/>
                </a:lnTo>
                <a:lnTo>
                  <a:pt x="0" y="4114800"/>
                </a:lnTo>
                <a:lnTo>
                  <a:pt x="0" y="0"/>
                </a:lnTo>
                <a:close/>
              </a:path>
            </a:pathLst>
          </a:custGeom>
          <a:blipFill rotWithShape="1">
            <a:blip r:embed="rId8">
              <a:alphaModFix/>
            </a:blip>
            <a:stretch>
              <a:fillRect b="0" l="0" r="0" t="0"/>
            </a:stretch>
          </a:blipFill>
          <a:ln>
            <a:noFill/>
          </a:ln>
        </p:spPr>
      </p:sp>
      <p:sp>
        <p:nvSpPr>
          <p:cNvPr id="409" name="Google Shape;409;p24"/>
          <p:cNvSpPr/>
          <p:nvPr/>
        </p:nvSpPr>
        <p:spPr>
          <a:xfrm rot="-1142676">
            <a:off x="8271381" y="2254887"/>
            <a:ext cx="1298033" cy="2057400"/>
          </a:xfrm>
          <a:custGeom>
            <a:rect b="b" l="l" r="r" t="t"/>
            <a:pathLst>
              <a:path extrusionOk="0" h="4114800" w="2596065">
                <a:moveTo>
                  <a:pt x="0" y="0"/>
                </a:moveTo>
                <a:lnTo>
                  <a:pt x="2596065" y="0"/>
                </a:lnTo>
                <a:lnTo>
                  <a:pt x="2596065" y="4114800"/>
                </a:lnTo>
                <a:lnTo>
                  <a:pt x="0" y="4114800"/>
                </a:lnTo>
                <a:lnTo>
                  <a:pt x="0" y="0"/>
                </a:lnTo>
                <a:close/>
              </a:path>
            </a:pathLst>
          </a:custGeom>
          <a:blipFill rotWithShape="1">
            <a:blip r:embed="rId8">
              <a:alphaModFix/>
            </a:blip>
            <a:stretch>
              <a:fillRect b="0" l="0" r="0" t="0"/>
            </a:stretch>
          </a:blipFill>
          <a:ln>
            <a:noFill/>
          </a:ln>
        </p:spPr>
      </p:sp>
      <p:sp>
        <p:nvSpPr>
          <p:cNvPr id="410" name="Google Shape;410;p24"/>
          <p:cNvSpPr/>
          <p:nvPr/>
        </p:nvSpPr>
        <p:spPr>
          <a:xfrm>
            <a:off x="69519" y="2725606"/>
            <a:ext cx="2237818" cy="3729697"/>
          </a:xfrm>
          <a:custGeom>
            <a:rect b="b" l="l" r="r" t="t"/>
            <a:pathLst>
              <a:path extrusionOk="0" h="7459394" w="4475636">
                <a:moveTo>
                  <a:pt x="0" y="0"/>
                </a:moveTo>
                <a:lnTo>
                  <a:pt x="4475636" y="0"/>
                </a:lnTo>
                <a:lnTo>
                  <a:pt x="4475636" y="7459394"/>
                </a:lnTo>
                <a:lnTo>
                  <a:pt x="0" y="7459394"/>
                </a:lnTo>
                <a:lnTo>
                  <a:pt x="0" y="0"/>
                </a:lnTo>
                <a:close/>
              </a:path>
            </a:pathLst>
          </a:custGeom>
          <a:blipFill rotWithShape="1">
            <a:blip r:embed="rId3">
              <a:alphaModFix/>
            </a:blip>
            <a:stretch>
              <a:fillRect b="0" l="0" r="0" t="0"/>
            </a:stretch>
          </a:blipFill>
          <a:ln>
            <a:noFill/>
          </a:ln>
        </p:spPr>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5E0"/>
        </a:solidFill>
      </p:bgPr>
    </p:bg>
    <p:spTree>
      <p:nvGrpSpPr>
        <p:cNvPr id="414" name="Shape 414"/>
        <p:cNvGrpSpPr/>
        <p:nvPr/>
      </p:nvGrpSpPr>
      <p:grpSpPr>
        <a:xfrm>
          <a:off x="0" y="0"/>
          <a:ext cx="0" cy="0"/>
          <a:chOff x="0" y="0"/>
          <a:chExt cx="0" cy="0"/>
        </a:xfrm>
      </p:grpSpPr>
      <p:pic>
        <p:nvPicPr>
          <p:cNvPr id="415" name="Google Shape;415;p25"/>
          <p:cNvPicPr preferRelativeResize="0"/>
          <p:nvPr/>
        </p:nvPicPr>
        <p:blipFill rotWithShape="1">
          <a:blip r:embed="rId3">
            <a:alphaModFix/>
          </a:blip>
          <a:srcRect b="17239" l="48517" r="0" t="0"/>
          <a:stretch/>
        </p:blipFill>
        <p:spPr>
          <a:xfrm>
            <a:off x="4436475" y="0"/>
            <a:ext cx="4707526" cy="4256850"/>
          </a:xfrm>
          <a:prstGeom prst="rect">
            <a:avLst/>
          </a:prstGeom>
          <a:noFill/>
          <a:ln>
            <a:noFill/>
          </a:ln>
        </p:spPr>
      </p:pic>
      <p:sp>
        <p:nvSpPr>
          <p:cNvPr id="416" name="Google Shape;416;p25"/>
          <p:cNvSpPr/>
          <p:nvPr/>
        </p:nvSpPr>
        <p:spPr>
          <a:xfrm rot="-307076">
            <a:off x="7028883" y="3148910"/>
            <a:ext cx="2272504" cy="2430486"/>
          </a:xfrm>
          <a:custGeom>
            <a:rect b="b" l="l" r="r" t="t"/>
            <a:pathLst>
              <a:path extrusionOk="0" h="4860971" w="4545008">
                <a:moveTo>
                  <a:pt x="0" y="0"/>
                </a:moveTo>
                <a:lnTo>
                  <a:pt x="4545009" y="0"/>
                </a:lnTo>
                <a:lnTo>
                  <a:pt x="4545009" y="4860971"/>
                </a:lnTo>
                <a:lnTo>
                  <a:pt x="0" y="4860971"/>
                </a:lnTo>
                <a:lnTo>
                  <a:pt x="0" y="0"/>
                </a:lnTo>
                <a:close/>
              </a:path>
            </a:pathLst>
          </a:custGeom>
          <a:blipFill rotWithShape="1">
            <a:blip r:embed="rId4">
              <a:alphaModFix/>
            </a:blip>
            <a:stretch>
              <a:fillRect b="0" l="0" r="0" t="0"/>
            </a:stretch>
          </a:blipFill>
          <a:ln>
            <a:noFill/>
          </a:ln>
        </p:spPr>
      </p:sp>
      <p:sp>
        <p:nvSpPr>
          <p:cNvPr id="417" name="Google Shape;417;p25"/>
          <p:cNvSpPr txBox="1"/>
          <p:nvPr/>
        </p:nvSpPr>
        <p:spPr>
          <a:xfrm>
            <a:off x="820451" y="1780711"/>
            <a:ext cx="3173899" cy="726063"/>
          </a:xfrm>
          <a:prstGeom prst="rect">
            <a:avLst/>
          </a:prstGeom>
          <a:noFill/>
          <a:ln>
            <a:noFill/>
          </a:ln>
        </p:spPr>
        <p:txBody>
          <a:bodyPr anchorCtr="0" anchor="t" bIns="0" lIns="0" spcFirstLastPara="1" rIns="0" wrap="square" tIns="0">
            <a:spAutoFit/>
          </a:bodyPr>
          <a:lstStyle/>
          <a:p>
            <a:pPr indent="0" lvl="0" marL="0" marR="0" rtl="0" algn="ctr">
              <a:lnSpc>
                <a:spcPct val="135009"/>
              </a:lnSpc>
              <a:spcBef>
                <a:spcPts val="0"/>
              </a:spcBef>
              <a:spcAft>
                <a:spcPts val="0"/>
              </a:spcAft>
              <a:buNone/>
            </a:pPr>
            <a:r>
              <a:rPr b="1" i="0" lang="en" sz="4400" u="none" cap="none" strike="noStrike">
                <a:solidFill>
                  <a:srgbClr val="E84715"/>
                </a:solidFill>
                <a:latin typeface="Laila"/>
                <a:ea typeface="Laila"/>
                <a:cs typeface="Laila"/>
                <a:sym typeface="Laila"/>
              </a:rPr>
              <a:t>Gratitude</a:t>
            </a:r>
            <a:endParaRPr sz="700"/>
          </a:p>
        </p:txBody>
      </p:sp>
      <p:sp>
        <p:nvSpPr>
          <p:cNvPr id="418" name="Google Shape;418;p25"/>
          <p:cNvSpPr txBox="1"/>
          <p:nvPr/>
        </p:nvSpPr>
        <p:spPr>
          <a:xfrm>
            <a:off x="749793" y="2801984"/>
            <a:ext cx="3315300" cy="16623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600" u="none" cap="none" strike="noStrike">
                <a:solidFill>
                  <a:srgbClr val="E84715"/>
                </a:solidFill>
                <a:latin typeface="Hi Melody"/>
                <a:ea typeface="Hi Melody"/>
                <a:cs typeface="Hi Melody"/>
                <a:sym typeface="Hi Melody"/>
              </a:rPr>
              <a:t>Amidst the hustle and bustle of life, take a moment to pause and express gratitude for the gift of each other's presence. For the love that sustains, the friendship that endures, and the countless blessings that make life's journey richer and more meaningful.</a:t>
            </a:r>
            <a:endParaRPr sz="700"/>
          </a:p>
        </p:txBody>
      </p:sp>
      <p:sp>
        <p:nvSpPr>
          <p:cNvPr id="419" name="Google Shape;419;p25"/>
          <p:cNvSpPr/>
          <p:nvPr/>
        </p:nvSpPr>
        <p:spPr>
          <a:xfrm rot="383697">
            <a:off x="1689262" y="465140"/>
            <a:ext cx="1436276" cy="1120296"/>
          </a:xfrm>
          <a:custGeom>
            <a:rect b="b" l="l" r="r" t="t"/>
            <a:pathLst>
              <a:path extrusionOk="0" h="2240591" w="2872552">
                <a:moveTo>
                  <a:pt x="0" y="0"/>
                </a:moveTo>
                <a:lnTo>
                  <a:pt x="2872552" y="0"/>
                </a:lnTo>
                <a:lnTo>
                  <a:pt x="2872552" y="2240590"/>
                </a:lnTo>
                <a:lnTo>
                  <a:pt x="0" y="2240590"/>
                </a:lnTo>
                <a:lnTo>
                  <a:pt x="0" y="0"/>
                </a:lnTo>
                <a:close/>
              </a:path>
            </a:pathLst>
          </a:custGeom>
          <a:blipFill rotWithShape="1">
            <a:blip r:embed="rId5">
              <a:alphaModFix/>
            </a:blip>
            <a:stretch>
              <a:fillRect b="0" l="0" r="0" t="0"/>
            </a:stretch>
          </a:blipFill>
          <a:ln>
            <a:noFill/>
          </a:ln>
        </p:spPr>
      </p:sp>
      <p:sp>
        <p:nvSpPr>
          <p:cNvPr id="420" name="Google Shape;420;p25"/>
          <p:cNvSpPr/>
          <p:nvPr/>
        </p:nvSpPr>
        <p:spPr>
          <a:xfrm rot="2790633">
            <a:off x="-210665" y="-401582"/>
            <a:ext cx="1298033" cy="2057400"/>
          </a:xfrm>
          <a:custGeom>
            <a:rect b="b" l="l" r="r" t="t"/>
            <a:pathLst>
              <a:path extrusionOk="0" h="4114800" w="2596065">
                <a:moveTo>
                  <a:pt x="0" y="0"/>
                </a:moveTo>
                <a:lnTo>
                  <a:pt x="2596065" y="0"/>
                </a:lnTo>
                <a:lnTo>
                  <a:pt x="2596065" y="4114800"/>
                </a:lnTo>
                <a:lnTo>
                  <a:pt x="0" y="4114800"/>
                </a:lnTo>
                <a:lnTo>
                  <a:pt x="0" y="0"/>
                </a:lnTo>
                <a:close/>
              </a:path>
            </a:pathLst>
          </a:custGeom>
          <a:blipFill rotWithShape="1">
            <a:blip r:embed="rId6">
              <a:alphaModFix/>
            </a:blip>
            <a:stretch>
              <a:fillRect b="0" l="0" r="0" t="0"/>
            </a:stretch>
          </a:blipFill>
          <a:ln>
            <a:noFill/>
          </a:ln>
        </p:spPr>
      </p:sp>
      <p:sp>
        <p:nvSpPr>
          <p:cNvPr id="421" name="Google Shape;421;p25"/>
          <p:cNvSpPr/>
          <p:nvPr/>
        </p:nvSpPr>
        <p:spPr>
          <a:xfrm rot="2790633">
            <a:off x="4661319" y="3718310"/>
            <a:ext cx="1298033" cy="2057400"/>
          </a:xfrm>
          <a:custGeom>
            <a:rect b="b" l="l" r="r" t="t"/>
            <a:pathLst>
              <a:path extrusionOk="0" h="4114800" w="2596065">
                <a:moveTo>
                  <a:pt x="0" y="0"/>
                </a:moveTo>
                <a:lnTo>
                  <a:pt x="2596065" y="0"/>
                </a:lnTo>
                <a:lnTo>
                  <a:pt x="2596065" y="4114800"/>
                </a:lnTo>
                <a:lnTo>
                  <a:pt x="0" y="4114800"/>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5E0"/>
        </a:solidFill>
      </p:bgPr>
    </p:bg>
    <p:spTree>
      <p:nvGrpSpPr>
        <p:cNvPr id="425" name="Shape 425"/>
        <p:cNvGrpSpPr/>
        <p:nvPr/>
      </p:nvGrpSpPr>
      <p:grpSpPr>
        <a:xfrm>
          <a:off x="0" y="0"/>
          <a:ext cx="0" cy="0"/>
          <a:chOff x="0" y="0"/>
          <a:chExt cx="0" cy="0"/>
        </a:xfrm>
      </p:grpSpPr>
      <p:sp>
        <p:nvSpPr>
          <p:cNvPr id="426" name="Google Shape;426;p26"/>
          <p:cNvSpPr/>
          <p:nvPr/>
        </p:nvSpPr>
        <p:spPr>
          <a:xfrm>
            <a:off x="3164574" y="208685"/>
            <a:ext cx="2814851" cy="2057400"/>
          </a:xfrm>
          <a:custGeom>
            <a:rect b="b" l="l" r="r" t="t"/>
            <a:pathLst>
              <a:path extrusionOk="0" h="4114800" w="5629701">
                <a:moveTo>
                  <a:pt x="0" y="0"/>
                </a:moveTo>
                <a:lnTo>
                  <a:pt x="5629702" y="0"/>
                </a:lnTo>
                <a:lnTo>
                  <a:pt x="5629702" y="4114800"/>
                </a:lnTo>
                <a:lnTo>
                  <a:pt x="0" y="4114800"/>
                </a:lnTo>
                <a:lnTo>
                  <a:pt x="0" y="0"/>
                </a:lnTo>
                <a:close/>
              </a:path>
            </a:pathLst>
          </a:custGeom>
          <a:blipFill rotWithShape="1">
            <a:blip r:embed="rId3">
              <a:alphaModFix/>
            </a:blip>
            <a:stretch>
              <a:fillRect b="0" l="0" r="0" t="0"/>
            </a:stretch>
          </a:blipFill>
          <a:ln>
            <a:noFill/>
          </a:ln>
        </p:spPr>
      </p:sp>
      <p:grpSp>
        <p:nvGrpSpPr>
          <p:cNvPr id="427" name="Google Shape;427;p26"/>
          <p:cNvGrpSpPr/>
          <p:nvPr/>
        </p:nvGrpSpPr>
        <p:grpSpPr>
          <a:xfrm>
            <a:off x="1553845" y="3425925"/>
            <a:ext cx="6214425" cy="3613582"/>
            <a:chOff x="0" y="0"/>
            <a:chExt cx="3273442" cy="1903450"/>
          </a:xfrm>
        </p:grpSpPr>
        <p:sp>
          <p:nvSpPr>
            <p:cNvPr id="428" name="Google Shape;428;p26"/>
            <p:cNvSpPr/>
            <p:nvPr/>
          </p:nvSpPr>
          <p:spPr>
            <a:xfrm>
              <a:off x="0" y="0"/>
              <a:ext cx="3273442" cy="1903450"/>
            </a:xfrm>
            <a:custGeom>
              <a:rect b="b" l="l" r="r" t="t"/>
              <a:pathLst>
                <a:path extrusionOk="0" h="1903450" w="3273442">
                  <a:moveTo>
                    <a:pt x="31768" y="0"/>
                  </a:moveTo>
                  <a:lnTo>
                    <a:pt x="3241674" y="0"/>
                  </a:lnTo>
                  <a:cubicBezTo>
                    <a:pt x="3259219" y="0"/>
                    <a:pt x="3273442" y="14223"/>
                    <a:pt x="3273442" y="31768"/>
                  </a:cubicBezTo>
                  <a:lnTo>
                    <a:pt x="3273442" y="1871683"/>
                  </a:lnTo>
                  <a:cubicBezTo>
                    <a:pt x="3273442" y="1880108"/>
                    <a:pt x="3270095" y="1888188"/>
                    <a:pt x="3264138" y="1894146"/>
                  </a:cubicBezTo>
                  <a:cubicBezTo>
                    <a:pt x="3258180" y="1900104"/>
                    <a:pt x="3250099" y="1903450"/>
                    <a:pt x="3241674" y="1903450"/>
                  </a:cubicBezTo>
                  <a:lnTo>
                    <a:pt x="31768" y="1903450"/>
                  </a:lnTo>
                  <a:cubicBezTo>
                    <a:pt x="23342" y="1903450"/>
                    <a:pt x="15262" y="1900104"/>
                    <a:pt x="9305" y="1894146"/>
                  </a:cubicBezTo>
                  <a:cubicBezTo>
                    <a:pt x="3347" y="1888188"/>
                    <a:pt x="0" y="1880108"/>
                    <a:pt x="0" y="1871683"/>
                  </a:cubicBezTo>
                  <a:lnTo>
                    <a:pt x="0" y="31768"/>
                  </a:lnTo>
                  <a:cubicBezTo>
                    <a:pt x="0" y="14223"/>
                    <a:pt x="14223" y="0"/>
                    <a:pt x="31768" y="0"/>
                  </a:cubicBezTo>
                  <a:close/>
                </a:path>
              </a:pathLst>
            </a:custGeom>
            <a:solidFill>
              <a:srgbClr val="FFBB07"/>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29" name="Google Shape;429;p26"/>
            <p:cNvSpPr txBox="1"/>
            <p:nvPr/>
          </p:nvSpPr>
          <p:spPr>
            <a:xfrm>
              <a:off x="0" y="0"/>
              <a:ext cx="3273442" cy="1903450"/>
            </a:xfrm>
            <a:prstGeom prst="rect">
              <a:avLst/>
            </a:prstGeom>
            <a:noFill/>
            <a:ln>
              <a:noFill/>
            </a:ln>
          </p:spPr>
          <p:txBody>
            <a:bodyPr anchorCtr="0" anchor="ctr" bIns="25400" lIns="25400" spcFirstLastPara="1" rIns="25400" wrap="square" tIns="25400">
              <a:noAutofit/>
            </a:bodyPr>
            <a:lstStyle/>
            <a:p>
              <a:pPr indent="0" lvl="0" marL="0" marR="0" rtl="0" algn="ctr">
                <a:lnSpc>
                  <a:spcPct val="161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30" name="Google Shape;430;p26"/>
          <p:cNvSpPr/>
          <p:nvPr/>
        </p:nvSpPr>
        <p:spPr>
          <a:xfrm rot="1485078">
            <a:off x="809711" y="4719681"/>
            <a:ext cx="1488267" cy="420962"/>
          </a:xfrm>
          <a:custGeom>
            <a:rect b="b" l="l" r="r" t="t"/>
            <a:pathLst>
              <a:path extrusionOk="0" h="841923" w="2976534">
                <a:moveTo>
                  <a:pt x="0" y="0"/>
                </a:moveTo>
                <a:lnTo>
                  <a:pt x="2976534" y="0"/>
                </a:lnTo>
                <a:lnTo>
                  <a:pt x="2976534" y="841924"/>
                </a:lnTo>
                <a:lnTo>
                  <a:pt x="0" y="841924"/>
                </a:lnTo>
                <a:lnTo>
                  <a:pt x="0" y="0"/>
                </a:lnTo>
                <a:close/>
              </a:path>
            </a:pathLst>
          </a:custGeom>
          <a:blipFill rotWithShape="1">
            <a:blip r:embed="rId4">
              <a:alphaModFix/>
            </a:blip>
            <a:stretch>
              <a:fillRect b="0" l="0" r="0" t="0"/>
            </a:stretch>
          </a:blipFill>
          <a:ln>
            <a:noFill/>
          </a:ln>
        </p:spPr>
      </p:sp>
      <p:sp>
        <p:nvSpPr>
          <p:cNvPr id="431" name="Google Shape;431;p26"/>
          <p:cNvSpPr/>
          <p:nvPr/>
        </p:nvSpPr>
        <p:spPr>
          <a:xfrm rot="1485078">
            <a:off x="6938799" y="3215445"/>
            <a:ext cx="1488267" cy="420962"/>
          </a:xfrm>
          <a:custGeom>
            <a:rect b="b" l="l" r="r" t="t"/>
            <a:pathLst>
              <a:path extrusionOk="0" h="841923" w="2976534">
                <a:moveTo>
                  <a:pt x="0" y="0"/>
                </a:moveTo>
                <a:lnTo>
                  <a:pt x="2976534" y="0"/>
                </a:lnTo>
                <a:lnTo>
                  <a:pt x="2976534" y="841923"/>
                </a:lnTo>
                <a:lnTo>
                  <a:pt x="0" y="841923"/>
                </a:lnTo>
                <a:lnTo>
                  <a:pt x="0" y="0"/>
                </a:lnTo>
                <a:close/>
              </a:path>
            </a:pathLst>
          </a:custGeom>
          <a:blipFill rotWithShape="1">
            <a:blip r:embed="rId4">
              <a:alphaModFix/>
            </a:blip>
            <a:stretch>
              <a:fillRect b="0" l="0" r="0" t="0"/>
            </a:stretch>
          </a:blipFill>
          <a:ln>
            <a:noFill/>
          </a:ln>
        </p:spPr>
      </p:sp>
      <p:sp>
        <p:nvSpPr>
          <p:cNvPr id="432" name="Google Shape;432;p26"/>
          <p:cNvSpPr txBox="1"/>
          <p:nvPr/>
        </p:nvSpPr>
        <p:spPr>
          <a:xfrm>
            <a:off x="2516963" y="2509838"/>
            <a:ext cx="4110074" cy="726063"/>
          </a:xfrm>
          <a:prstGeom prst="rect">
            <a:avLst/>
          </a:prstGeom>
          <a:noFill/>
          <a:ln>
            <a:noFill/>
          </a:ln>
        </p:spPr>
        <p:txBody>
          <a:bodyPr anchorCtr="0" anchor="t" bIns="0" lIns="0" spcFirstLastPara="1" rIns="0" wrap="square" tIns="0">
            <a:spAutoFit/>
          </a:bodyPr>
          <a:lstStyle/>
          <a:p>
            <a:pPr indent="0" lvl="0" marL="0" marR="0" rtl="0" algn="ctr">
              <a:lnSpc>
                <a:spcPct val="135009"/>
              </a:lnSpc>
              <a:spcBef>
                <a:spcPts val="0"/>
              </a:spcBef>
              <a:spcAft>
                <a:spcPts val="0"/>
              </a:spcAft>
              <a:buNone/>
            </a:pPr>
            <a:r>
              <a:rPr b="1" i="0" lang="en" sz="4400" u="none" cap="none" strike="noStrike">
                <a:solidFill>
                  <a:srgbClr val="FFBB07"/>
                </a:solidFill>
                <a:latin typeface="Laila"/>
                <a:ea typeface="Laila"/>
                <a:cs typeface="Laila"/>
                <a:sym typeface="Laila"/>
              </a:rPr>
              <a:t>Cheers to Love</a:t>
            </a:r>
            <a:endParaRPr sz="700"/>
          </a:p>
        </p:txBody>
      </p:sp>
      <p:sp>
        <p:nvSpPr>
          <p:cNvPr id="433" name="Google Shape;433;p26"/>
          <p:cNvSpPr txBox="1"/>
          <p:nvPr/>
        </p:nvSpPr>
        <p:spPr>
          <a:xfrm>
            <a:off x="2011632" y="3716855"/>
            <a:ext cx="5120700" cy="1095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600" u="none" cap="none" strike="noStrike">
                <a:solidFill>
                  <a:srgbClr val="E84715"/>
                </a:solidFill>
                <a:latin typeface="Hi Melody"/>
                <a:ea typeface="Hi Melody"/>
                <a:cs typeface="Hi Melody"/>
                <a:sym typeface="Hi Melody"/>
              </a:rPr>
              <a:t>Raise a glass to ten years of love, laughter, and unforgettable moments. Here's to the couple who has weathered every storm, celebrated every victory, and grown more in love with each passing day. Cheers to a love that knows no bounds and a future filled with endless love stories.</a:t>
            </a:r>
            <a:endParaRPr sz="700"/>
          </a:p>
        </p:txBody>
      </p:sp>
      <p:sp>
        <p:nvSpPr>
          <p:cNvPr id="434" name="Google Shape;434;p26"/>
          <p:cNvSpPr/>
          <p:nvPr/>
        </p:nvSpPr>
        <p:spPr>
          <a:xfrm rot="2790633">
            <a:off x="-667927" y="-1041395"/>
            <a:ext cx="2103954" cy="3334797"/>
          </a:xfrm>
          <a:custGeom>
            <a:rect b="b" l="l" r="r" t="t"/>
            <a:pathLst>
              <a:path extrusionOk="0" h="6669594" w="4207907">
                <a:moveTo>
                  <a:pt x="0" y="0"/>
                </a:moveTo>
                <a:lnTo>
                  <a:pt x="4207907" y="0"/>
                </a:lnTo>
                <a:lnTo>
                  <a:pt x="4207907" y="6669594"/>
                </a:lnTo>
                <a:lnTo>
                  <a:pt x="0" y="6669594"/>
                </a:lnTo>
                <a:lnTo>
                  <a:pt x="0" y="0"/>
                </a:lnTo>
                <a:close/>
              </a:path>
            </a:pathLst>
          </a:custGeom>
          <a:blipFill rotWithShape="1">
            <a:blip r:embed="rId5">
              <a:alphaModFix/>
            </a:blip>
            <a:stretch>
              <a:fillRect b="0" l="0" r="0" t="0"/>
            </a:stretch>
          </a:blipFill>
          <a:ln>
            <a:noFill/>
          </a:ln>
        </p:spPr>
      </p:sp>
      <p:sp>
        <p:nvSpPr>
          <p:cNvPr id="435" name="Google Shape;435;p26"/>
          <p:cNvSpPr/>
          <p:nvPr/>
        </p:nvSpPr>
        <p:spPr>
          <a:xfrm rot="2790633">
            <a:off x="7800750" y="-1153049"/>
            <a:ext cx="2103953" cy="3334797"/>
          </a:xfrm>
          <a:custGeom>
            <a:rect b="b" l="l" r="r" t="t"/>
            <a:pathLst>
              <a:path extrusionOk="0" h="6669594" w="4207907">
                <a:moveTo>
                  <a:pt x="0" y="0"/>
                </a:moveTo>
                <a:lnTo>
                  <a:pt x="4207908" y="0"/>
                </a:lnTo>
                <a:lnTo>
                  <a:pt x="4207908" y="6669594"/>
                </a:lnTo>
                <a:lnTo>
                  <a:pt x="0" y="6669594"/>
                </a:lnTo>
                <a:lnTo>
                  <a:pt x="0" y="0"/>
                </a:lnTo>
                <a:close/>
              </a:path>
            </a:pathLst>
          </a:custGeom>
          <a:blipFill rotWithShape="1">
            <a:blip r:embed="rId5">
              <a:alphaModFix/>
            </a:blip>
            <a:stretch>
              <a:fillRect b="0" l="0" r="0" t="0"/>
            </a:stretch>
          </a:blipFill>
          <a:ln>
            <a:noFill/>
          </a:ln>
        </p:spPr>
      </p:sp>
      <p:sp>
        <p:nvSpPr>
          <p:cNvPr id="436" name="Google Shape;436;p26"/>
          <p:cNvSpPr/>
          <p:nvPr/>
        </p:nvSpPr>
        <p:spPr>
          <a:xfrm flipH="1" rot="1009520">
            <a:off x="78613" y="1916787"/>
            <a:ext cx="1813843" cy="1605251"/>
          </a:xfrm>
          <a:custGeom>
            <a:rect b="b" l="l" r="r" t="t"/>
            <a:pathLst>
              <a:path extrusionOk="0" h="3210502" w="3627685">
                <a:moveTo>
                  <a:pt x="3627685" y="0"/>
                </a:moveTo>
                <a:lnTo>
                  <a:pt x="0" y="0"/>
                </a:lnTo>
                <a:lnTo>
                  <a:pt x="0" y="3210502"/>
                </a:lnTo>
                <a:lnTo>
                  <a:pt x="3627685" y="3210502"/>
                </a:lnTo>
                <a:lnTo>
                  <a:pt x="3627685" y="0"/>
                </a:lnTo>
                <a:close/>
              </a:path>
            </a:pathLst>
          </a:custGeom>
          <a:blipFill rotWithShape="1">
            <a:blip r:embed="rId6">
              <a:alphaModFix/>
            </a:blip>
            <a:stretch>
              <a:fillRect b="0" l="0" r="0" t="0"/>
            </a:stretch>
          </a:blipFill>
          <a:ln>
            <a:noFill/>
          </a:ln>
        </p:spPr>
      </p:sp>
      <p:sp>
        <p:nvSpPr>
          <p:cNvPr id="437" name="Google Shape;437;p26"/>
          <p:cNvSpPr/>
          <p:nvPr/>
        </p:nvSpPr>
        <p:spPr>
          <a:xfrm rot="595328">
            <a:off x="6609593" y="927959"/>
            <a:ext cx="1723363" cy="1471321"/>
          </a:xfrm>
          <a:custGeom>
            <a:rect b="b" l="l" r="r" t="t"/>
            <a:pathLst>
              <a:path extrusionOk="0" h="2942642" w="3446726">
                <a:moveTo>
                  <a:pt x="0" y="0"/>
                </a:moveTo>
                <a:lnTo>
                  <a:pt x="3446726" y="0"/>
                </a:lnTo>
                <a:lnTo>
                  <a:pt x="3446726" y="2942642"/>
                </a:lnTo>
                <a:lnTo>
                  <a:pt x="0" y="2942642"/>
                </a:lnTo>
                <a:lnTo>
                  <a:pt x="0" y="0"/>
                </a:lnTo>
                <a:close/>
              </a:path>
            </a:pathLst>
          </a:custGeom>
          <a:blipFill rotWithShape="1">
            <a:blip r:embed="rId7">
              <a:alphaModFix/>
            </a:blip>
            <a:stretch>
              <a:fillRect b="0" l="0" r="0" t="0"/>
            </a:stretch>
          </a:blipFill>
          <a:ln>
            <a:noFill/>
          </a:ln>
        </p:spPr>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5E0"/>
        </a:solidFill>
      </p:bgPr>
    </p:bg>
    <p:spTree>
      <p:nvGrpSpPr>
        <p:cNvPr id="441" name="Shape 441"/>
        <p:cNvGrpSpPr/>
        <p:nvPr/>
      </p:nvGrpSpPr>
      <p:grpSpPr>
        <a:xfrm>
          <a:off x="0" y="0"/>
          <a:ext cx="0" cy="0"/>
          <a:chOff x="0" y="0"/>
          <a:chExt cx="0" cy="0"/>
        </a:xfrm>
      </p:grpSpPr>
      <p:sp>
        <p:nvSpPr>
          <p:cNvPr id="442" name="Google Shape;442;p27"/>
          <p:cNvSpPr/>
          <p:nvPr/>
        </p:nvSpPr>
        <p:spPr>
          <a:xfrm rot="2066571">
            <a:off x="-219025" y="398848"/>
            <a:ext cx="2056852" cy="2423391"/>
          </a:xfrm>
          <a:custGeom>
            <a:rect b="b" l="l" r="r" t="t"/>
            <a:pathLst>
              <a:path extrusionOk="0" h="4846781" w="4113705">
                <a:moveTo>
                  <a:pt x="0" y="0"/>
                </a:moveTo>
                <a:lnTo>
                  <a:pt x="4113705" y="0"/>
                </a:lnTo>
                <a:lnTo>
                  <a:pt x="4113705" y="4846781"/>
                </a:lnTo>
                <a:lnTo>
                  <a:pt x="0" y="4846781"/>
                </a:lnTo>
                <a:lnTo>
                  <a:pt x="0" y="0"/>
                </a:lnTo>
                <a:close/>
              </a:path>
            </a:pathLst>
          </a:custGeom>
          <a:blipFill rotWithShape="1">
            <a:blip r:embed="rId3">
              <a:alphaModFix/>
            </a:blip>
            <a:stretch>
              <a:fillRect b="0" l="0" r="0" t="0"/>
            </a:stretch>
          </a:blipFill>
          <a:ln>
            <a:noFill/>
          </a:ln>
        </p:spPr>
      </p:sp>
      <p:grpSp>
        <p:nvGrpSpPr>
          <p:cNvPr id="443" name="Google Shape;443;p27"/>
          <p:cNvGrpSpPr/>
          <p:nvPr/>
        </p:nvGrpSpPr>
        <p:grpSpPr>
          <a:xfrm>
            <a:off x="2658010" y="1656584"/>
            <a:ext cx="3637481" cy="2865480"/>
            <a:chOff x="1" y="1"/>
            <a:chExt cx="9699949" cy="7641280"/>
          </a:xfrm>
        </p:grpSpPr>
        <p:sp>
          <p:nvSpPr>
            <p:cNvPr id="444" name="Google Shape;444;p27"/>
            <p:cNvSpPr/>
            <p:nvPr/>
          </p:nvSpPr>
          <p:spPr>
            <a:xfrm rot="-285734">
              <a:off x="272577" y="387968"/>
              <a:ext cx="8410035" cy="6916147"/>
            </a:xfrm>
            <a:custGeom>
              <a:rect b="b" l="l" r="r" t="t"/>
              <a:pathLst>
                <a:path extrusionOk="0" h="6916147" w="8410035">
                  <a:moveTo>
                    <a:pt x="0" y="0"/>
                  </a:moveTo>
                  <a:lnTo>
                    <a:pt x="8410035" y="0"/>
                  </a:lnTo>
                  <a:lnTo>
                    <a:pt x="8410035" y="6916147"/>
                  </a:lnTo>
                  <a:lnTo>
                    <a:pt x="0" y="6916147"/>
                  </a:lnTo>
                  <a:lnTo>
                    <a:pt x="0" y="0"/>
                  </a:lnTo>
                  <a:close/>
                </a:path>
              </a:pathLst>
            </a:custGeom>
            <a:blipFill rotWithShape="1">
              <a:blip r:embed="rId4">
                <a:alphaModFix/>
              </a:blip>
              <a:stretch>
                <a:fillRect b="0" l="0" r="0" t="0"/>
              </a:stretch>
            </a:blipFill>
            <a:ln>
              <a:noFill/>
            </a:ln>
          </p:spPr>
        </p:sp>
        <p:sp>
          <p:nvSpPr>
            <p:cNvPr id="445" name="Google Shape;445;p27"/>
            <p:cNvSpPr/>
            <p:nvPr/>
          </p:nvSpPr>
          <p:spPr>
            <a:xfrm rot="-285734">
              <a:off x="1017339" y="337168"/>
              <a:ext cx="8410035" cy="6916147"/>
            </a:xfrm>
            <a:custGeom>
              <a:rect b="b" l="l" r="r" t="t"/>
              <a:pathLst>
                <a:path extrusionOk="0" h="6916147" w="8410035">
                  <a:moveTo>
                    <a:pt x="0" y="0"/>
                  </a:moveTo>
                  <a:lnTo>
                    <a:pt x="8410034" y="0"/>
                  </a:lnTo>
                  <a:lnTo>
                    <a:pt x="8410034" y="6916147"/>
                  </a:lnTo>
                  <a:lnTo>
                    <a:pt x="0" y="6916147"/>
                  </a:lnTo>
                  <a:lnTo>
                    <a:pt x="0" y="0"/>
                  </a:lnTo>
                  <a:close/>
                </a:path>
              </a:pathLst>
            </a:custGeom>
            <a:blipFill rotWithShape="1">
              <a:blip r:embed="rId4">
                <a:alphaModFix/>
              </a:blip>
              <a:stretch>
                <a:fillRect b="0" l="0" r="0" t="0"/>
              </a:stretch>
            </a:blipFill>
            <a:ln>
              <a:noFill/>
            </a:ln>
          </p:spPr>
        </p:sp>
      </p:grpSp>
      <p:sp>
        <p:nvSpPr>
          <p:cNvPr id="446" name="Google Shape;446;p27"/>
          <p:cNvSpPr txBox="1"/>
          <p:nvPr/>
        </p:nvSpPr>
        <p:spPr>
          <a:xfrm>
            <a:off x="3152734" y="2303843"/>
            <a:ext cx="2648100" cy="19455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600" u="none" cap="none" strike="noStrike">
                <a:solidFill>
                  <a:srgbClr val="F7F5E0"/>
                </a:solidFill>
                <a:latin typeface="Hi Melody"/>
                <a:ea typeface="Hi Melody"/>
                <a:cs typeface="Hi Melody"/>
                <a:sym typeface="Hi Melody"/>
              </a:rPr>
              <a:t>Today marks not only a milestone in your journey but also the beginning of a new chapter filled with endless possibilities. May your love continue to grow deeper, your bond stronger, and your hearts intertwined</a:t>
            </a:r>
            <a:endParaRPr sz="700"/>
          </a:p>
          <a:p>
            <a:pPr indent="0" lvl="0" marL="0" marR="0" rtl="0" algn="ctr">
              <a:lnSpc>
                <a:spcPct val="115000"/>
              </a:lnSpc>
              <a:spcBef>
                <a:spcPts val="0"/>
              </a:spcBef>
              <a:spcAft>
                <a:spcPts val="0"/>
              </a:spcAft>
              <a:buNone/>
            </a:pPr>
            <a:r>
              <a:rPr b="0" i="0" lang="en" sz="1600" u="none" cap="none" strike="noStrike">
                <a:solidFill>
                  <a:srgbClr val="F7F5E0"/>
                </a:solidFill>
                <a:latin typeface="Hi Melody"/>
                <a:ea typeface="Hi Melody"/>
                <a:cs typeface="Hi Melody"/>
                <a:sym typeface="Hi Melody"/>
              </a:rPr>
              <a:t>for eternity.</a:t>
            </a:r>
            <a:endParaRPr sz="700"/>
          </a:p>
        </p:txBody>
      </p:sp>
      <p:sp>
        <p:nvSpPr>
          <p:cNvPr id="447" name="Google Shape;447;p27"/>
          <p:cNvSpPr/>
          <p:nvPr/>
        </p:nvSpPr>
        <p:spPr>
          <a:xfrm>
            <a:off x="5896016" y="2462924"/>
            <a:ext cx="2474974" cy="2468786"/>
          </a:xfrm>
          <a:custGeom>
            <a:rect b="b" l="l" r="r" t="t"/>
            <a:pathLst>
              <a:path extrusionOk="0" h="4937572" w="4949947">
                <a:moveTo>
                  <a:pt x="0" y="0"/>
                </a:moveTo>
                <a:lnTo>
                  <a:pt x="4949947" y="0"/>
                </a:lnTo>
                <a:lnTo>
                  <a:pt x="4949947" y="4937572"/>
                </a:lnTo>
                <a:lnTo>
                  <a:pt x="0" y="4937572"/>
                </a:lnTo>
                <a:lnTo>
                  <a:pt x="0" y="0"/>
                </a:lnTo>
                <a:close/>
              </a:path>
            </a:pathLst>
          </a:custGeom>
          <a:blipFill rotWithShape="1">
            <a:blip r:embed="rId5">
              <a:alphaModFix/>
            </a:blip>
            <a:stretch>
              <a:fillRect b="0" l="0" r="0" t="0"/>
            </a:stretch>
          </a:blipFill>
          <a:ln>
            <a:noFill/>
          </a:ln>
        </p:spPr>
      </p:sp>
      <p:sp>
        <p:nvSpPr>
          <p:cNvPr id="448" name="Google Shape;448;p27"/>
          <p:cNvSpPr txBox="1"/>
          <p:nvPr/>
        </p:nvSpPr>
        <p:spPr>
          <a:xfrm>
            <a:off x="5991545" y="3572675"/>
            <a:ext cx="1767187" cy="454854"/>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 sz="2600" u="none" cap="none" strike="noStrike">
                <a:solidFill>
                  <a:srgbClr val="E84715"/>
                </a:solidFill>
                <a:latin typeface="Gaegu"/>
                <a:ea typeface="Gaegu"/>
                <a:cs typeface="Gaegu"/>
                <a:sym typeface="Gaegu"/>
              </a:rPr>
              <a:t>29.9.2024</a:t>
            </a:r>
            <a:endParaRPr sz="700"/>
          </a:p>
        </p:txBody>
      </p:sp>
      <p:sp>
        <p:nvSpPr>
          <p:cNvPr id="449" name="Google Shape;449;p27"/>
          <p:cNvSpPr txBox="1"/>
          <p:nvPr/>
        </p:nvSpPr>
        <p:spPr>
          <a:xfrm>
            <a:off x="1022293" y="555955"/>
            <a:ext cx="7099414" cy="726062"/>
          </a:xfrm>
          <a:prstGeom prst="rect">
            <a:avLst/>
          </a:prstGeom>
          <a:noFill/>
          <a:ln>
            <a:noFill/>
          </a:ln>
        </p:spPr>
        <p:txBody>
          <a:bodyPr anchorCtr="0" anchor="t" bIns="0" lIns="0" spcFirstLastPara="1" rIns="0" wrap="square" tIns="0">
            <a:spAutoFit/>
          </a:bodyPr>
          <a:lstStyle/>
          <a:p>
            <a:pPr indent="0" lvl="0" marL="0" marR="0" rtl="0" algn="ctr">
              <a:lnSpc>
                <a:spcPct val="135009"/>
              </a:lnSpc>
              <a:spcBef>
                <a:spcPts val="0"/>
              </a:spcBef>
              <a:spcAft>
                <a:spcPts val="0"/>
              </a:spcAft>
              <a:buNone/>
            </a:pPr>
            <a:r>
              <a:rPr b="1" i="0" lang="en" sz="4400" u="none" cap="none" strike="noStrike">
                <a:solidFill>
                  <a:srgbClr val="E84715"/>
                </a:solidFill>
                <a:latin typeface="Laila"/>
                <a:ea typeface="Laila"/>
                <a:cs typeface="Laila"/>
                <a:sym typeface="Laila"/>
              </a:rPr>
              <a:t>Forever Starts Today</a:t>
            </a:r>
            <a:endParaRPr sz="700"/>
          </a:p>
        </p:txBody>
      </p:sp>
      <p:sp>
        <p:nvSpPr>
          <p:cNvPr id="450" name="Google Shape;450;p27"/>
          <p:cNvSpPr/>
          <p:nvPr/>
        </p:nvSpPr>
        <p:spPr>
          <a:xfrm rot="2790633">
            <a:off x="-327659" y="2360130"/>
            <a:ext cx="2103954" cy="3334797"/>
          </a:xfrm>
          <a:custGeom>
            <a:rect b="b" l="l" r="r" t="t"/>
            <a:pathLst>
              <a:path extrusionOk="0" h="6669594" w="4207907">
                <a:moveTo>
                  <a:pt x="0" y="0"/>
                </a:moveTo>
                <a:lnTo>
                  <a:pt x="4207907" y="0"/>
                </a:lnTo>
                <a:lnTo>
                  <a:pt x="4207907" y="6669594"/>
                </a:lnTo>
                <a:lnTo>
                  <a:pt x="0" y="6669594"/>
                </a:lnTo>
                <a:lnTo>
                  <a:pt x="0" y="0"/>
                </a:lnTo>
                <a:close/>
              </a:path>
            </a:pathLst>
          </a:custGeom>
          <a:blipFill rotWithShape="1">
            <a:blip r:embed="rId6">
              <a:alphaModFix/>
            </a:blip>
            <a:stretch>
              <a:fillRect b="0" l="0" r="0" t="0"/>
            </a:stretch>
          </a:blipFill>
          <a:ln>
            <a:noFill/>
          </a:ln>
        </p:spPr>
      </p:sp>
      <p:sp>
        <p:nvSpPr>
          <p:cNvPr id="451" name="Google Shape;451;p27"/>
          <p:cNvSpPr/>
          <p:nvPr/>
        </p:nvSpPr>
        <p:spPr>
          <a:xfrm rot="2790633">
            <a:off x="7756853" y="-797349"/>
            <a:ext cx="2103953" cy="3334797"/>
          </a:xfrm>
          <a:custGeom>
            <a:rect b="b" l="l" r="r" t="t"/>
            <a:pathLst>
              <a:path extrusionOk="0" h="6669594" w="4207907">
                <a:moveTo>
                  <a:pt x="0" y="0"/>
                </a:moveTo>
                <a:lnTo>
                  <a:pt x="4207908" y="0"/>
                </a:lnTo>
                <a:lnTo>
                  <a:pt x="4207908" y="6669593"/>
                </a:lnTo>
                <a:lnTo>
                  <a:pt x="0" y="6669593"/>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5E0"/>
        </a:solidFill>
      </p:bgPr>
    </p:bg>
    <p:spTree>
      <p:nvGrpSpPr>
        <p:cNvPr id="455" name="Shape 455"/>
        <p:cNvGrpSpPr/>
        <p:nvPr/>
      </p:nvGrpSpPr>
      <p:grpSpPr>
        <a:xfrm>
          <a:off x="0" y="0"/>
          <a:ext cx="0" cy="0"/>
          <a:chOff x="0" y="0"/>
          <a:chExt cx="0" cy="0"/>
        </a:xfrm>
      </p:grpSpPr>
      <p:sp>
        <p:nvSpPr>
          <p:cNvPr id="456" name="Google Shape;456;p28"/>
          <p:cNvSpPr/>
          <p:nvPr/>
        </p:nvSpPr>
        <p:spPr>
          <a:xfrm rot="2790633">
            <a:off x="-261907" y="-413615"/>
            <a:ext cx="1298033" cy="2057400"/>
          </a:xfrm>
          <a:custGeom>
            <a:rect b="b" l="l" r="r" t="t"/>
            <a:pathLst>
              <a:path extrusionOk="0" h="4114800" w="2596065">
                <a:moveTo>
                  <a:pt x="0" y="0"/>
                </a:moveTo>
                <a:lnTo>
                  <a:pt x="2596065" y="0"/>
                </a:lnTo>
                <a:lnTo>
                  <a:pt x="2596065" y="4114800"/>
                </a:lnTo>
                <a:lnTo>
                  <a:pt x="0" y="4114800"/>
                </a:lnTo>
                <a:lnTo>
                  <a:pt x="0" y="0"/>
                </a:lnTo>
                <a:close/>
              </a:path>
            </a:pathLst>
          </a:custGeom>
          <a:blipFill rotWithShape="1">
            <a:blip r:embed="rId3">
              <a:alphaModFix/>
            </a:blip>
            <a:stretch>
              <a:fillRect b="0" l="0" r="0" t="0"/>
            </a:stretch>
          </a:blipFill>
          <a:ln>
            <a:noFill/>
          </a:ln>
        </p:spPr>
      </p:sp>
      <p:sp>
        <p:nvSpPr>
          <p:cNvPr id="457" name="Google Shape;457;p28"/>
          <p:cNvSpPr/>
          <p:nvPr/>
        </p:nvSpPr>
        <p:spPr>
          <a:xfrm rot="-771074">
            <a:off x="8162466" y="192406"/>
            <a:ext cx="1298033" cy="2057400"/>
          </a:xfrm>
          <a:custGeom>
            <a:rect b="b" l="l" r="r" t="t"/>
            <a:pathLst>
              <a:path extrusionOk="0" h="4114800" w="2596065">
                <a:moveTo>
                  <a:pt x="0" y="0"/>
                </a:moveTo>
                <a:lnTo>
                  <a:pt x="2596065" y="0"/>
                </a:lnTo>
                <a:lnTo>
                  <a:pt x="2596065" y="4114800"/>
                </a:lnTo>
                <a:lnTo>
                  <a:pt x="0" y="4114800"/>
                </a:lnTo>
                <a:lnTo>
                  <a:pt x="0" y="0"/>
                </a:lnTo>
                <a:close/>
              </a:path>
            </a:pathLst>
          </a:custGeom>
          <a:blipFill rotWithShape="1">
            <a:blip r:embed="rId3">
              <a:alphaModFix/>
            </a:blip>
            <a:stretch>
              <a:fillRect b="0" l="0" r="0" t="0"/>
            </a:stretch>
          </a:blipFill>
          <a:ln>
            <a:noFill/>
          </a:ln>
        </p:spPr>
      </p:sp>
      <p:grpSp>
        <p:nvGrpSpPr>
          <p:cNvPr id="458" name="Google Shape;458;p28"/>
          <p:cNvGrpSpPr/>
          <p:nvPr/>
        </p:nvGrpSpPr>
        <p:grpSpPr>
          <a:xfrm>
            <a:off x="3169379" y="1106783"/>
            <a:ext cx="5756490" cy="3736326"/>
            <a:chOff x="0" y="-19050"/>
            <a:chExt cx="3032225" cy="1968106"/>
          </a:xfrm>
        </p:grpSpPr>
        <p:sp>
          <p:nvSpPr>
            <p:cNvPr id="459" name="Google Shape;459;p28"/>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60" name="Google Shape;460;p28"/>
            <p:cNvSpPr txBox="1"/>
            <p:nvPr/>
          </p:nvSpPr>
          <p:spPr>
            <a:xfrm>
              <a:off x="0" y="-19050"/>
              <a:ext cx="3032225"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61" name="Google Shape;461;p28"/>
          <p:cNvGrpSpPr/>
          <p:nvPr/>
        </p:nvGrpSpPr>
        <p:grpSpPr>
          <a:xfrm>
            <a:off x="387109" y="1106783"/>
            <a:ext cx="2548821" cy="3736326"/>
            <a:chOff x="0" y="-19050"/>
            <a:chExt cx="1342589" cy="1968106"/>
          </a:xfrm>
        </p:grpSpPr>
        <p:sp>
          <p:nvSpPr>
            <p:cNvPr id="462" name="Google Shape;462;p28"/>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63" name="Google Shape;463;p28"/>
            <p:cNvSpPr txBox="1"/>
            <p:nvPr/>
          </p:nvSpPr>
          <p:spPr>
            <a:xfrm>
              <a:off x="0" y="-19050"/>
              <a:ext cx="1342589"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64" name="Google Shape;464;p28"/>
          <p:cNvGrpSpPr/>
          <p:nvPr/>
        </p:nvGrpSpPr>
        <p:grpSpPr>
          <a:xfrm>
            <a:off x="569502" y="1247142"/>
            <a:ext cx="2184034" cy="359784"/>
            <a:chOff x="0" y="-19050"/>
            <a:chExt cx="1150437" cy="189516"/>
          </a:xfrm>
        </p:grpSpPr>
        <p:sp>
          <p:nvSpPr>
            <p:cNvPr id="465" name="Google Shape;465;p28"/>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66" name="Google Shape;466;p28"/>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67" name="Google Shape;467;p28"/>
          <p:cNvGrpSpPr/>
          <p:nvPr/>
        </p:nvGrpSpPr>
        <p:grpSpPr>
          <a:xfrm>
            <a:off x="4841220" y="1247142"/>
            <a:ext cx="2184034" cy="359784"/>
            <a:chOff x="0" y="-19050"/>
            <a:chExt cx="1150437" cy="189516"/>
          </a:xfrm>
        </p:grpSpPr>
        <p:sp>
          <p:nvSpPr>
            <p:cNvPr id="468" name="Google Shape;468;p28"/>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69" name="Google Shape;469;p28"/>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70" name="Google Shape;470;p28"/>
          <p:cNvGrpSpPr/>
          <p:nvPr/>
        </p:nvGrpSpPr>
        <p:grpSpPr>
          <a:xfrm>
            <a:off x="569502" y="3564341"/>
            <a:ext cx="2184034" cy="359784"/>
            <a:chOff x="0" y="-19050"/>
            <a:chExt cx="1150437" cy="189516"/>
          </a:xfrm>
        </p:grpSpPr>
        <p:sp>
          <p:nvSpPr>
            <p:cNvPr id="471" name="Google Shape;471;p28"/>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72" name="Google Shape;472;p28"/>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73" name="Google Shape;473;p28"/>
          <p:cNvSpPr txBox="1"/>
          <p:nvPr/>
        </p:nvSpPr>
        <p:spPr>
          <a:xfrm>
            <a:off x="616198" y="1730823"/>
            <a:ext cx="2090643" cy="251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This presentation template</a:t>
            </a:r>
            <a:endParaRPr sz="700"/>
          </a:p>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uses the following free fonts:</a:t>
            </a:r>
            <a:endParaRPr sz="700"/>
          </a:p>
        </p:txBody>
      </p:sp>
      <p:sp>
        <p:nvSpPr>
          <p:cNvPr id="474" name="Google Shape;474;p28"/>
          <p:cNvSpPr txBox="1"/>
          <p:nvPr/>
        </p:nvSpPr>
        <p:spPr>
          <a:xfrm>
            <a:off x="587727" y="3275641"/>
            <a:ext cx="2184034" cy="124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You can find these fonts online too.</a:t>
            </a:r>
            <a:endParaRPr sz="700"/>
          </a:p>
        </p:txBody>
      </p:sp>
      <p:sp>
        <p:nvSpPr>
          <p:cNvPr id="475" name="Google Shape;475;p28"/>
          <p:cNvSpPr txBox="1"/>
          <p:nvPr/>
        </p:nvSpPr>
        <p:spPr>
          <a:xfrm>
            <a:off x="873885" y="2093587"/>
            <a:ext cx="1575300" cy="1169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700" u="none" cap="none" strike="noStrike">
                <a:solidFill>
                  <a:srgbClr val="000000"/>
                </a:solidFill>
                <a:latin typeface="Arial"/>
                <a:ea typeface="Arial"/>
                <a:cs typeface="Arial"/>
                <a:sym typeface="Arial"/>
              </a:rPr>
              <a:t>TITLES:</a:t>
            </a:r>
            <a:endParaRPr sz="700"/>
          </a:p>
          <a:p>
            <a:pPr indent="0" lvl="0" marL="0" marR="0" rtl="0" algn="ctr">
              <a:lnSpc>
                <a:spcPct val="100000"/>
              </a:lnSpc>
              <a:spcBef>
                <a:spcPts val="0"/>
              </a:spcBef>
              <a:spcAft>
                <a:spcPts val="0"/>
              </a:spcAft>
              <a:buNone/>
            </a:pPr>
            <a:r>
              <a:rPr b="0" i="0" lang="en" sz="1100" u="none" cap="none" strike="noStrike">
                <a:solidFill>
                  <a:srgbClr val="000000"/>
                </a:solidFill>
                <a:latin typeface="Arial"/>
                <a:ea typeface="Arial"/>
                <a:cs typeface="Arial"/>
                <a:sym typeface="Arial"/>
              </a:rPr>
              <a:t>LAILA</a:t>
            </a:r>
            <a:endParaRPr sz="700"/>
          </a:p>
          <a:p>
            <a:pPr indent="0" lvl="0" marL="0" marR="0" rtl="0" algn="ctr">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0" i="0" lang="en" sz="700" u="none" cap="none" strike="noStrike">
                <a:solidFill>
                  <a:srgbClr val="000000"/>
                </a:solidFill>
                <a:latin typeface="Arial"/>
                <a:ea typeface="Arial"/>
                <a:cs typeface="Arial"/>
                <a:sym typeface="Arial"/>
              </a:rPr>
              <a:t>HEADERS:</a:t>
            </a:r>
            <a:endParaRPr sz="700"/>
          </a:p>
          <a:p>
            <a:pPr indent="0" lvl="0" marL="0" marR="0" rtl="0" algn="ctr">
              <a:lnSpc>
                <a:spcPct val="100000"/>
              </a:lnSpc>
              <a:spcBef>
                <a:spcPts val="0"/>
              </a:spcBef>
              <a:spcAft>
                <a:spcPts val="0"/>
              </a:spcAft>
              <a:buNone/>
            </a:pPr>
            <a:r>
              <a:rPr b="0" i="0" lang="en" sz="1100" u="none" cap="none" strike="noStrike">
                <a:solidFill>
                  <a:srgbClr val="000000"/>
                </a:solidFill>
                <a:latin typeface="Arial"/>
                <a:ea typeface="Arial"/>
                <a:cs typeface="Arial"/>
                <a:sym typeface="Arial"/>
              </a:rPr>
              <a:t>GAEGAU</a:t>
            </a:r>
            <a:endParaRPr sz="700"/>
          </a:p>
          <a:p>
            <a:pPr indent="0" lvl="0" marL="0" marR="0" rtl="0" algn="ctr">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0" i="0" lang="en" sz="700" u="none" cap="none" strike="noStrike">
                <a:solidFill>
                  <a:srgbClr val="000000"/>
                </a:solidFill>
                <a:latin typeface="Arial"/>
                <a:ea typeface="Arial"/>
                <a:cs typeface="Arial"/>
                <a:sym typeface="Arial"/>
              </a:rPr>
              <a:t>BODY COPY:</a:t>
            </a:r>
            <a:endParaRPr sz="700"/>
          </a:p>
          <a:p>
            <a:pPr indent="0" lvl="0" marL="0" marR="0" rtl="0" algn="ctr">
              <a:lnSpc>
                <a:spcPct val="100000"/>
              </a:lnSpc>
              <a:spcBef>
                <a:spcPts val="0"/>
              </a:spcBef>
              <a:spcAft>
                <a:spcPts val="0"/>
              </a:spcAft>
              <a:buNone/>
            </a:pPr>
            <a:r>
              <a:rPr b="0" i="0" lang="en" sz="1100" u="none" cap="none" strike="noStrike">
                <a:solidFill>
                  <a:srgbClr val="000000"/>
                </a:solidFill>
                <a:latin typeface="Arial"/>
                <a:ea typeface="Arial"/>
                <a:cs typeface="Arial"/>
                <a:sym typeface="Arial"/>
              </a:rPr>
              <a:t> HI MELODY</a:t>
            </a:r>
            <a:endParaRPr sz="700"/>
          </a:p>
        </p:txBody>
      </p:sp>
      <p:grpSp>
        <p:nvGrpSpPr>
          <p:cNvPr id="476" name="Google Shape;476;p28"/>
          <p:cNvGrpSpPr/>
          <p:nvPr/>
        </p:nvGrpSpPr>
        <p:grpSpPr>
          <a:xfrm>
            <a:off x="1093486" y="4048637"/>
            <a:ext cx="610687" cy="537898"/>
            <a:chOff x="0" y="-23569"/>
            <a:chExt cx="1628498" cy="1434394"/>
          </a:xfrm>
        </p:grpSpPr>
        <p:grpSp>
          <p:nvGrpSpPr>
            <p:cNvPr id="477" name="Google Shape;477;p28"/>
            <p:cNvGrpSpPr/>
            <p:nvPr/>
          </p:nvGrpSpPr>
          <p:grpSpPr>
            <a:xfrm>
              <a:off x="311446" y="-23569"/>
              <a:ext cx="1005606" cy="1029175"/>
              <a:chOff x="0" y="-19050"/>
              <a:chExt cx="812800" cy="831850"/>
            </a:xfrm>
          </p:grpSpPr>
          <p:sp>
            <p:nvSpPr>
              <p:cNvPr id="478" name="Google Shape;478;p28"/>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ECE41"/>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79" name="Google Shape;479;p28"/>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80" name="Google Shape;480;p28"/>
            <p:cNvSpPr txBox="1"/>
            <p:nvPr/>
          </p:nvSpPr>
          <p:spPr>
            <a:xfrm>
              <a:off x="0" y="1167027"/>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#FECE41</a:t>
              </a:r>
              <a:endParaRPr sz="700"/>
            </a:p>
          </p:txBody>
        </p:sp>
      </p:grpSp>
      <p:grpSp>
        <p:nvGrpSpPr>
          <p:cNvPr id="481" name="Google Shape;481;p28"/>
          <p:cNvGrpSpPr/>
          <p:nvPr/>
        </p:nvGrpSpPr>
        <p:grpSpPr>
          <a:xfrm>
            <a:off x="1599244" y="4048637"/>
            <a:ext cx="610687" cy="537898"/>
            <a:chOff x="0" y="-23569"/>
            <a:chExt cx="1628498" cy="1434394"/>
          </a:xfrm>
        </p:grpSpPr>
        <p:grpSp>
          <p:nvGrpSpPr>
            <p:cNvPr id="482" name="Google Shape;482;p28"/>
            <p:cNvGrpSpPr/>
            <p:nvPr/>
          </p:nvGrpSpPr>
          <p:grpSpPr>
            <a:xfrm>
              <a:off x="311446" y="-23569"/>
              <a:ext cx="1005606" cy="1029175"/>
              <a:chOff x="0" y="-19050"/>
              <a:chExt cx="812800" cy="831850"/>
            </a:xfrm>
          </p:grpSpPr>
          <p:sp>
            <p:nvSpPr>
              <p:cNvPr id="483" name="Google Shape;483;p28"/>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F9CB6"/>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84" name="Google Shape;484;p28"/>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85" name="Google Shape;485;p28"/>
            <p:cNvSpPr txBox="1"/>
            <p:nvPr/>
          </p:nvSpPr>
          <p:spPr>
            <a:xfrm>
              <a:off x="0" y="1167027"/>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#FF9CB6</a:t>
              </a:r>
              <a:endParaRPr sz="700"/>
            </a:p>
          </p:txBody>
        </p:sp>
      </p:grpSp>
      <p:grpSp>
        <p:nvGrpSpPr>
          <p:cNvPr id="486" name="Google Shape;486;p28"/>
          <p:cNvGrpSpPr/>
          <p:nvPr/>
        </p:nvGrpSpPr>
        <p:grpSpPr>
          <a:xfrm>
            <a:off x="2105003" y="4048637"/>
            <a:ext cx="610687" cy="537898"/>
            <a:chOff x="0" y="-23569"/>
            <a:chExt cx="1628498" cy="1434394"/>
          </a:xfrm>
        </p:grpSpPr>
        <p:grpSp>
          <p:nvGrpSpPr>
            <p:cNvPr id="487" name="Google Shape;487;p28"/>
            <p:cNvGrpSpPr/>
            <p:nvPr/>
          </p:nvGrpSpPr>
          <p:grpSpPr>
            <a:xfrm>
              <a:off x="311446" y="-23569"/>
              <a:ext cx="1005606" cy="1029175"/>
              <a:chOff x="0" y="-19050"/>
              <a:chExt cx="812800" cy="831850"/>
            </a:xfrm>
          </p:grpSpPr>
          <p:sp>
            <p:nvSpPr>
              <p:cNvPr id="488" name="Google Shape;488;p28"/>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7F5E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89" name="Google Shape;489;p28"/>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90" name="Google Shape;490;p28"/>
            <p:cNvSpPr txBox="1"/>
            <p:nvPr/>
          </p:nvSpPr>
          <p:spPr>
            <a:xfrm>
              <a:off x="0" y="1167027"/>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#F7F5E0</a:t>
              </a:r>
              <a:endParaRPr sz="700"/>
            </a:p>
          </p:txBody>
        </p:sp>
      </p:grpSp>
      <p:grpSp>
        <p:nvGrpSpPr>
          <p:cNvPr id="491" name="Google Shape;491;p28"/>
          <p:cNvGrpSpPr/>
          <p:nvPr/>
        </p:nvGrpSpPr>
        <p:grpSpPr>
          <a:xfrm>
            <a:off x="587727" y="4048637"/>
            <a:ext cx="610687" cy="537898"/>
            <a:chOff x="0" y="-23569"/>
            <a:chExt cx="1628498" cy="1434394"/>
          </a:xfrm>
        </p:grpSpPr>
        <p:grpSp>
          <p:nvGrpSpPr>
            <p:cNvPr id="492" name="Google Shape;492;p28"/>
            <p:cNvGrpSpPr/>
            <p:nvPr/>
          </p:nvGrpSpPr>
          <p:grpSpPr>
            <a:xfrm>
              <a:off x="311446" y="-23569"/>
              <a:ext cx="1005606" cy="1029175"/>
              <a:chOff x="0" y="-19050"/>
              <a:chExt cx="812800" cy="831850"/>
            </a:xfrm>
          </p:grpSpPr>
          <p:sp>
            <p:nvSpPr>
              <p:cNvPr id="493" name="Google Shape;493;p28"/>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E84715"/>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94" name="Google Shape;494;p28"/>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95" name="Google Shape;495;p28"/>
            <p:cNvSpPr txBox="1"/>
            <p:nvPr/>
          </p:nvSpPr>
          <p:spPr>
            <a:xfrm>
              <a:off x="0" y="1167027"/>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#E84715</a:t>
              </a:r>
              <a:endParaRPr sz="700"/>
            </a:p>
          </p:txBody>
        </p:sp>
      </p:grpSp>
      <p:sp>
        <p:nvSpPr>
          <p:cNvPr id="496" name="Google Shape;496;p28"/>
          <p:cNvSpPr txBox="1"/>
          <p:nvPr/>
        </p:nvSpPr>
        <p:spPr>
          <a:xfrm>
            <a:off x="2105002" y="706068"/>
            <a:ext cx="4933995" cy="284607"/>
          </a:xfrm>
          <a:prstGeom prst="rect">
            <a:avLst/>
          </a:prstGeom>
          <a:noFill/>
          <a:ln>
            <a:noFill/>
          </a:ln>
        </p:spPr>
        <p:txBody>
          <a:bodyPr anchorCtr="0" anchor="t" bIns="0" lIns="0" spcFirstLastPara="1" rIns="0" wrap="square" tIns="0">
            <a:spAutoFit/>
          </a:bodyPr>
          <a:lstStyle/>
          <a:p>
            <a:pPr indent="0" lvl="1" marL="0" marR="0" rtl="0" algn="ctr">
              <a:lnSpc>
                <a:spcPct val="116004"/>
              </a:lnSpc>
              <a:spcBef>
                <a:spcPts val="0"/>
              </a:spcBef>
              <a:spcAft>
                <a:spcPts val="0"/>
              </a:spcAft>
              <a:buNone/>
            </a:pPr>
            <a:r>
              <a:rPr b="0" i="0" lang="en" sz="1600" u="none" cap="none" strike="noStrike">
                <a:solidFill>
                  <a:srgbClr val="E84715"/>
                </a:solidFill>
                <a:latin typeface="Hi Melody"/>
                <a:ea typeface="Hi Melody"/>
                <a:cs typeface="Hi Melody"/>
                <a:sym typeface="Hi Melody"/>
              </a:rPr>
              <a:t>Use these design resources in your Canva Presentation.</a:t>
            </a:r>
            <a:endParaRPr sz="700"/>
          </a:p>
        </p:txBody>
      </p:sp>
      <p:sp>
        <p:nvSpPr>
          <p:cNvPr id="497" name="Google Shape;497;p28"/>
          <p:cNvSpPr txBox="1"/>
          <p:nvPr/>
        </p:nvSpPr>
        <p:spPr>
          <a:xfrm>
            <a:off x="5853103" y="4953156"/>
            <a:ext cx="2958379" cy="103125"/>
          </a:xfrm>
          <a:prstGeom prst="rect">
            <a:avLst/>
          </a:prstGeom>
          <a:noFill/>
          <a:ln>
            <a:noFill/>
          </a:ln>
        </p:spPr>
        <p:txBody>
          <a:bodyPr anchorCtr="0" anchor="t" bIns="0" lIns="0" spcFirstLastPara="1" rIns="0" wrap="square" tIns="0">
            <a:spAutoFit/>
          </a:bodyPr>
          <a:lstStyle/>
          <a:p>
            <a:pPr indent="0" lvl="1" marL="0" marR="0" rtl="0" algn="r">
              <a:lnSpc>
                <a:spcPct val="121939"/>
              </a:lnSpc>
              <a:spcBef>
                <a:spcPts val="0"/>
              </a:spcBef>
              <a:spcAft>
                <a:spcPts val="0"/>
              </a:spcAft>
              <a:buNone/>
            </a:pPr>
            <a:r>
              <a:rPr b="0" i="0" lang="en" sz="600" u="none" cap="none" strike="noStrike">
                <a:solidFill>
                  <a:srgbClr val="F97B4A"/>
                </a:solidFill>
                <a:latin typeface="Arial"/>
                <a:ea typeface="Arial"/>
                <a:cs typeface="Arial"/>
                <a:sym typeface="Arial"/>
              </a:rPr>
              <a:t>DON'T FORGET TO DELETE THIS PAGE BEFORE PRESENTING. </a:t>
            </a:r>
            <a:endParaRPr sz="700"/>
          </a:p>
        </p:txBody>
      </p:sp>
      <p:sp>
        <p:nvSpPr>
          <p:cNvPr id="498" name="Google Shape;498;p28"/>
          <p:cNvSpPr txBox="1"/>
          <p:nvPr/>
        </p:nvSpPr>
        <p:spPr>
          <a:xfrm>
            <a:off x="2936174" y="194733"/>
            <a:ext cx="3271652" cy="511462"/>
          </a:xfrm>
          <a:prstGeom prst="rect">
            <a:avLst/>
          </a:prstGeom>
          <a:noFill/>
          <a:ln>
            <a:noFill/>
          </a:ln>
        </p:spPr>
        <p:txBody>
          <a:bodyPr anchorCtr="0" anchor="t" bIns="0" lIns="0" spcFirstLastPara="1" rIns="0" wrap="square" tIns="0">
            <a:spAutoFit/>
          </a:bodyPr>
          <a:lstStyle/>
          <a:p>
            <a:pPr indent="0" lvl="0" marL="0" marR="0" rtl="0" algn="ctr">
              <a:lnSpc>
                <a:spcPct val="135013"/>
              </a:lnSpc>
              <a:spcBef>
                <a:spcPts val="0"/>
              </a:spcBef>
              <a:spcAft>
                <a:spcPts val="0"/>
              </a:spcAft>
              <a:buNone/>
            </a:pPr>
            <a:r>
              <a:rPr b="1" i="0" lang="en" sz="3000" u="none" cap="none" strike="noStrike">
                <a:solidFill>
                  <a:srgbClr val="E84715"/>
                </a:solidFill>
                <a:latin typeface="Laila"/>
                <a:ea typeface="Laila"/>
                <a:cs typeface="Laila"/>
                <a:sym typeface="Laila"/>
              </a:rPr>
              <a:t>Resource Page</a:t>
            </a:r>
            <a:endParaRPr sz="700"/>
          </a:p>
        </p:txBody>
      </p:sp>
      <p:sp>
        <p:nvSpPr>
          <p:cNvPr id="499" name="Google Shape;499;p28"/>
          <p:cNvSpPr txBox="1"/>
          <p:nvPr/>
        </p:nvSpPr>
        <p:spPr>
          <a:xfrm>
            <a:off x="873885"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Fonts</a:t>
            </a:r>
            <a:endParaRPr sz="700"/>
          </a:p>
        </p:txBody>
      </p:sp>
      <p:sp>
        <p:nvSpPr>
          <p:cNvPr id="500" name="Google Shape;500;p28"/>
          <p:cNvSpPr txBox="1"/>
          <p:nvPr/>
        </p:nvSpPr>
        <p:spPr>
          <a:xfrm>
            <a:off x="5145603"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Design Elements</a:t>
            </a:r>
            <a:endParaRPr sz="700"/>
          </a:p>
        </p:txBody>
      </p:sp>
      <p:sp>
        <p:nvSpPr>
          <p:cNvPr id="501" name="Google Shape;501;p28"/>
          <p:cNvSpPr txBox="1"/>
          <p:nvPr/>
        </p:nvSpPr>
        <p:spPr>
          <a:xfrm>
            <a:off x="873885" y="3648261"/>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Colors</a:t>
            </a:r>
            <a:endParaRPr sz="700"/>
          </a:p>
        </p:txBody>
      </p:sp>
      <p:sp>
        <p:nvSpPr>
          <p:cNvPr id="502" name="Google Shape;502;p28"/>
          <p:cNvSpPr/>
          <p:nvPr/>
        </p:nvSpPr>
        <p:spPr>
          <a:xfrm rot="-5685665">
            <a:off x="3545698" y="1913619"/>
            <a:ext cx="992993" cy="1573908"/>
          </a:xfrm>
          <a:custGeom>
            <a:rect b="b" l="l" r="r" t="t"/>
            <a:pathLst>
              <a:path extrusionOk="0" h="3147817" w="1985987">
                <a:moveTo>
                  <a:pt x="0" y="0"/>
                </a:moveTo>
                <a:lnTo>
                  <a:pt x="1985987" y="0"/>
                </a:lnTo>
                <a:lnTo>
                  <a:pt x="1985987" y="3147817"/>
                </a:lnTo>
                <a:lnTo>
                  <a:pt x="0" y="3147817"/>
                </a:lnTo>
                <a:lnTo>
                  <a:pt x="0" y="0"/>
                </a:lnTo>
                <a:close/>
              </a:path>
            </a:pathLst>
          </a:custGeom>
          <a:blipFill rotWithShape="1">
            <a:blip r:embed="rId3">
              <a:alphaModFix/>
            </a:blip>
            <a:stretch>
              <a:fillRect b="0" l="0" r="0" t="0"/>
            </a:stretch>
          </a:blipFill>
          <a:ln>
            <a:noFill/>
          </a:ln>
        </p:spPr>
      </p:sp>
      <p:sp>
        <p:nvSpPr>
          <p:cNvPr id="503" name="Google Shape;503;p28"/>
          <p:cNvSpPr/>
          <p:nvPr/>
        </p:nvSpPr>
        <p:spPr>
          <a:xfrm>
            <a:off x="3169379" y="3275641"/>
            <a:ext cx="843025" cy="1405041"/>
          </a:xfrm>
          <a:custGeom>
            <a:rect b="b" l="l" r="r" t="t"/>
            <a:pathLst>
              <a:path extrusionOk="0" h="2810082" w="1686049">
                <a:moveTo>
                  <a:pt x="0" y="0"/>
                </a:moveTo>
                <a:lnTo>
                  <a:pt x="1686049" y="0"/>
                </a:lnTo>
                <a:lnTo>
                  <a:pt x="1686049" y="2810082"/>
                </a:lnTo>
                <a:lnTo>
                  <a:pt x="0" y="2810082"/>
                </a:lnTo>
                <a:lnTo>
                  <a:pt x="0" y="0"/>
                </a:lnTo>
                <a:close/>
              </a:path>
            </a:pathLst>
          </a:custGeom>
          <a:blipFill rotWithShape="1">
            <a:blip r:embed="rId4">
              <a:alphaModFix/>
            </a:blip>
            <a:stretch>
              <a:fillRect b="0" l="0" r="0" t="0"/>
            </a:stretch>
          </a:blipFill>
          <a:ln>
            <a:noFill/>
          </a:ln>
        </p:spPr>
      </p:sp>
      <p:sp>
        <p:nvSpPr>
          <p:cNvPr id="504" name="Google Shape;504;p28"/>
          <p:cNvSpPr/>
          <p:nvPr/>
        </p:nvSpPr>
        <p:spPr>
          <a:xfrm>
            <a:off x="3277970" y="1283307"/>
            <a:ext cx="734435" cy="699716"/>
          </a:xfrm>
          <a:custGeom>
            <a:rect b="b" l="l" r="r" t="t"/>
            <a:pathLst>
              <a:path extrusionOk="0" h="1399432" w="1468869">
                <a:moveTo>
                  <a:pt x="0" y="0"/>
                </a:moveTo>
                <a:lnTo>
                  <a:pt x="1468869" y="0"/>
                </a:lnTo>
                <a:lnTo>
                  <a:pt x="1468869" y="1399432"/>
                </a:lnTo>
                <a:lnTo>
                  <a:pt x="0" y="1399432"/>
                </a:lnTo>
                <a:lnTo>
                  <a:pt x="0" y="0"/>
                </a:lnTo>
                <a:close/>
              </a:path>
            </a:pathLst>
          </a:custGeom>
          <a:blipFill rotWithShape="1">
            <a:blip r:embed="rId5">
              <a:alphaModFix/>
            </a:blip>
            <a:stretch>
              <a:fillRect b="0" l="0" r="0" t="0"/>
            </a:stretch>
          </a:blipFill>
          <a:ln>
            <a:noFill/>
          </a:ln>
        </p:spPr>
      </p:sp>
      <p:sp>
        <p:nvSpPr>
          <p:cNvPr id="505" name="Google Shape;505;p28"/>
          <p:cNvSpPr/>
          <p:nvPr/>
        </p:nvSpPr>
        <p:spPr>
          <a:xfrm rot="179107">
            <a:off x="7282126" y="1344463"/>
            <a:ext cx="1257763" cy="256126"/>
          </a:xfrm>
          <a:custGeom>
            <a:rect b="b" l="l" r="r" t="t"/>
            <a:pathLst>
              <a:path extrusionOk="0" h="512252" w="2515525">
                <a:moveTo>
                  <a:pt x="0" y="0"/>
                </a:moveTo>
                <a:lnTo>
                  <a:pt x="2515525" y="0"/>
                </a:lnTo>
                <a:lnTo>
                  <a:pt x="2515525" y="512252"/>
                </a:lnTo>
                <a:lnTo>
                  <a:pt x="0" y="512252"/>
                </a:lnTo>
                <a:lnTo>
                  <a:pt x="0" y="0"/>
                </a:lnTo>
                <a:close/>
              </a:path>
            </a:pathLst>
          </a:custGeom>
          <a:blipFill rotWithShape="1">
            <a:blip r:embed="rId6">
              <a:alphaModFix/>
            </a:blip>
            <a:stretch>
              <a:fillRect b="0" l="0" r="0" t="0"/>
            </a:stretch>
          </a:blipFill>
          <a:ln>
            <a:noFill/>
          </a:ln>
        </p:spPr>
      </p:sp>
      <p:sp>
        <p:nvSpPr>
          <p:cNvPr id="506" name="Google Shape;506;p28"/>
          <p:cNvSpPr/>
          <p:nvPr/>
        </p:nvSpPr>
        <p:spPr>
          <a:xfrm rot="-5598629">
            <a:off x="4132481" y="1362120"/>
            <a:ext cx="585406" cy="489613"/>
          </a:xfrm>
          <a:custGeom>
            <a:rect b="b" l="l" r="r" t="t"/>
            <a:pathLst>
              <a:path extrusionOk="0" h="979225" w="1170812">
                <a:moveTo>
                  <a:pt x="0" y="0"/>
                </a:moveTo>
                <a:lnTo>
                  <a:pt x="1170813" y="0"/>
                </a:lnTo>
                <a:lnTo>
                  <a:pt x="1170813" y="979224"/>
                </a:lnTo>
                <a:lnTo>
                  <a:pt x="0" y="979224"/>
                </a:lnTo>
                <a:lnTo>
                  <a:pt x="0" y="0"/>
                </a:lnTo>
                <a:close/>
              </a:path>
            </a:pathLst>
          </a:custGeom>
          <a:blipFill rotWithShape="1">
            <a:blip r:embed="rId7">
              <a:alphaModFix/>
            </a:blip>
            <a:stretch>
              <a:fillRect b="0" l="0" r="0" t="0"/>
            </a:stretch>
          </a:blipFill>
          <a:ln>
            <a:noFill/>
          </a:ln>
        </p:spPr>
      </p:sp>
      <p:sp>
        <p:nvSpPr>
          <p:cNvPr id="507" name="Google Shape;507;p28"/>
          <p:cNvSpPr/>
          <p:nvPr/>
        </p:nvSpPr>
        <p:spPr>
          <a:xfrm>
            <a:off x="5945967" y="1755560"/>
            <a:ext cx="903996" cy="771787"/>
          </a:xfrm>
          <a:custGeom>
            <a:rect b="b" l="l" r="r" t="t"/>
            <a:pathLst>
              <a:path extrusionOk="0" h="1543573" w="1807992">
                <a:moveTo>
                  <a:pt x="0" y="0"/>
                </a:moveTo>
                <a:lnTo>
                  <a:pt x="1807992" y="0"/>
                </a:lnTo>
                <a:lnTo>
                  <a:pt x="1807992" y="1543573"/>
                </a:lnTo>
                <a:lnTo>
                  <a:pt x="0" y="1543573"/>
                </a:lnTo>
                <a:lnTo>
                  <a:pt x="0" y="0"/>
                </a:lnTo>
                <a:close/>
              </a:path>
            </a:pathLst>
          </a:custGeom>
          <a:blipFill rotWithShape="1">
            <a:blip r:embed="rId8">
              <a:alphaModFix/>
            </a:blip>
            <a:stretch>
              <a:fillRect b="0" l="0" r="0" t="0"/>
            </a:stretch>
          </a:blipFill>
          <a:ln>
            <a:noFill/>
          </a:ln>
        </p:spPr>
      </p:sp>
      <p:sp>
        <p:nvSpPr>
          <p:cNvPr id="508" name="Google Shape;508;p28"/>
          <p:cNvSpPr/>
          <p:nvPr/>
        </p:nvSpPr>
        <p:spPr>
          <a:xfrm>
            <a:off x="4766791" y="1755561"/>
            <a:ext cx="956725" cy="773751"/>
          </a:xfrm>
          <a:custGeom>
            <a:rect b="b" l="l" r="r" t="t"/>
            <a:pathLst>
              <a:path extrusionOk="0" h="1547503" w="1913451">
                <a:moveTo>
                  <a:pt x="0" y="0"/>
                </a:moveTo>
                <a:lnTo>
                  <a:pt x="1913451" y="0"/>
                </a:lnTo>
                <a:lnTo>
                  <a:pt x="1913451" y="1547503"/>
                </a:lnTo>
                <a:lnTo>
                  <a:pt x="0" y="1547503"/>
                </a:lnTo>
                <a:lnTo>
                  <a:pt x="0" y="0"/>
                </a:lnTo>
                <a:close/>
              </a:path>
            </a:pathLst>
          </a:custGeom>
          <a:blipFill rotWithShape="1">
            <a:blip r:embed="rId9">
              <a:alphaModFix/>
            </a:blip>
            <a:stretch>
              <a:fillRect b="0" l="0" r="0" t="0"/>
            </a:stretch>
          </a:blipFill>
          <a:ln>
            <a:noFill/>
          </a:ln>
        </p:spPr>
      </p:sp>
      <p:sp>
        <p:nvSpPr>
          <p:cNvPr id="509" name="Google Shape;509;p28"/>
          <p:cNvSpPr/>
          <p:nvPr/>
        </p:nvSpPr>
        <p:spPr>
          <a:xfrm flipH="1" rot="-1009983">
            <a:off x="3998788" y="3693984"/>
            <a:ext cx="1146425" cy="1082734"/>
          </a:xfrm>
          <a:custGeom>
            <a:rect b="b" l="l" r="r" t="t"/>
            <a:pathLst>
              <a:path extrusionOk="0" h="2165468" w="2292849">
                <a:moveTo>
                  <a:pt x="2292848" y="0"/>
                </a:moveTo>
                <a:lnTo>
                  <a:pt x="0" y="0"/>
                </a:lnTo>
                <a:lnTo>
                  <a:pt x="0" y="2165468"/>
                </a:lnTo>
                <a:lnTo>
                  <a:pt x="2292848" y="2165468"/>
                </a:lnTo>
                <a:lnTo>
                  <a:pt x="2292848" y="0"/>
                </a:lnTo>
                <a:close/>
              </a:path>
            </a:pathLst>
          </a:custGeom>
          <a:blipFill rotWithShape="1">
            <a:blip r:embed="rId10">
              <a:alphaModFix/>
            </a:blip>
            <a:stretch>
              <a:fillRect b="0" l="0" r="0" t="0"/>
            </a:stretch>
          </a:blipFill>
          <a:ln>
            <a:noFill/>
          </a:ln>
        </p:spPr>
      </p:sp>
      <p:sp>
        <p:nvSpPr>
          <p:cNvPr id="510" name="Google Shape;510;p28"/>
          <p:cNvSpPr/>
          <p:nvPr/>
        </p:nvSpPr>
        <p:spPr>
          <a:xfrm rot="123321">
            <a:off x="7011110" y="1785090"/>
            <a:ext cx="1655938" cy="517481"/>
          </a:xfrm>
          <a:custGeom>
            <a:rect b="b" l="l" r="r" t="t"/>
            <a:pathLst>
              <a:path extrusionOk="0" h="1034962" w="3311877">
                <a:moveTo>
                  <a:pt x="0" y="0"/>
                </a:moveTo>
                <a:lnTo>
                  <a:pt x="3311877" y="0"/>
                </a:lnTo>
                <a:lnTo>
                  <a:pt x="3311877" y="1034961"/>
                </a:lnTo>
                <a:lnTo>
                  <a:pt x="0" y="1034961"/>
                </a:lnTo>
                <a:lnTo>
                  <a:pt x="0" y="0"/>
                </a:lnTo>
                <a:close/>
              </a:path>
            </a:pathLst>
          </a:custGeom>
          <a:blipFill rotWithShape="1">
            <a:blip r:embed="rId11">
              <a:alphaModFix/>
            </a:blip>
            <a:stretch>
              <a:fillRect b="0" l="0" r="0" t="0"/>
            </a:stretch>
          </a:blipFill>
          <a:ln>
            <a:noFill/>
          </a:ln>
        </p:spPr>
      </p:sp>
      <p:sp>
        <p:nvSpPr>
          <p:cNvPr id="511" name="Google Shape;511;p28"/>
          <p:cNvSpPr/>
          <p:nvPr/>
        </p:nvSpPr>
        <p:spPr>
          <a:xfrm rot="3331305">
            <a:off x="4580439" y="2753281"/>
            <a:ext cx="372704" cy="1014788"/>
          </a:xfrm>
          <a:custGeom>
            <a:rect b="b" l="l" r="r" t="t"/>
            <a:pathLst>
              <a:path extrusionOk="0" h="2029575" w="745408">
                <a:moveTo>
                  <a:pt x="0" y="0"/>
                </a:moveTo>
                <a:lnTo>
                  <a:pt x="745408" y="0"/>
                </a:lnTo>
                <a:lnTo>
                  <a:pt x="745408" y="2029575"/>
                </a:lnTo>
                <a:lnTo>
                  <a:pt x="0" y="2029575"/>
                </a:lnTo>
                <a:lnTo>
                  <a:pt x="0" y="0"/>
                </a:lnTo>
                <a:close/>
              </a:path>
            </a:pathLst>
          </a:custGeom>
          <a:blipFill rotWithShape="1">
            <a:blip r:embed="rId12">
              <a:alphaModFix/>
            </a:blip>
            <a:stretch>
              <a:fillRect b="0" l="0" r="0" t="0"/>
            </a:stretch>
          </a:blipFill>
          <a:ln>
            <a:noFill/>
          </a:ln>
        </p:spPr>
      </p:sp>
      <p:sp>
        <p:nvSpPr>
          <p:cNvPr id="512" name="Google Shape;512;p28"/>
          <p:cNvSpPr/>
          <p:nvPr/>
        </p:nvSpPr>
        <p:spPr>
          <a:xfrm>
            <a:off x="5430327" y="2650194"/>
            <a:ext cx="1338528" cy="342835"/>
          </a:xfrm>
          <a:custGeom>
            <a:rect b="b" l="l" r="r" t="t"/>
            <a:pathLst>
              <a:path extrusionOk="0" h="685669" w="2677055">
                <a:moveTo>
                  <a:pt x="0" y="0"/>
                </a:moveTo>
                <a:lnTo>
                  <a:pt x="2677055" y="0"/>
                </a:lnTo>
                <a:lnTo>
                  <a:pt x="2677055" y="685669"/>
                </a:lnTo>
                <a:lnTo>
                  <a:pt x="0" y="685669"/>
                </a:lnTo>
                <a:lnTo>
                  <a:pt x="0" y="0"/>
                </a:lnTo>
                <a:close/>
              </a:path>
            </a:pathLst>
          </a:custGeom>
          <a:blipFill rotWithShape="1">
            <a:blip r:embed="rId13">
              <a:alphaModFix/>
            </a:blip>
            <a:stretch>
              <a:fillRect b="0" l="0" r="0" t="0"/>
            </a:stretch>
          </a:blipFill>
          <a:ln>
            <a:noFill/>
          </a:ln>
        </p:spPr>
      </p:sp>
      <p:sp>
        <p:nvSpPr>
          <p:cNvPr id="513" name="Google Shape;513;p28"/>
          <p:cNvSpPr/>
          <p:nvPr/>
        </p:nvSpPr>
        <p:spPr>
          <a:xfrm>
            <a:off x="6261348" y="3068070"/>
            <a:ext cx="1014962" cy="884113"/>
          </a:xfrm>
          <a:custGeom>
            <a:rect b="b" l="l" r="r" t="t"/>
            <a:pathLst>
              <a:path extrusionOk="0" h="1768225" w="2029923">
                <a:moveTo>
                  <a:pt x="0" y="0"/>
                </a:moveTo>
                <a:lnTo>
                  <a:pt x="2029923" y="0"/>
                </a:lnTo>
                <a:lnTo>
                  <a:pt x="2029923" y="1768225"/>
                </a:lnTo>
                <a:lnTo>
                  <a:pt x="0" y="1768225"/>
                </a:lnTo>
                <a:lnTo>
                  <a:pt x="0" y="0"/>
                </a:lnTo>
                <a:close/>
              </a:path>
            </a:pathLst>
          </a:custGeom>
          <a:blipFill rotWithShape="1">
            <a:blip r:embed="rId14">
              <a:alphaModFix/>
            </a:blip>
            <a:stretch>
              <a:fillRect b="0" l="0" r="0" t="0"/>
            </a:stretch>
          </a:blipFill>
          <a:ln>
            <a:noFill/>
          </a:ln>
        </p:spPr>
      </p:sp>
      <p:sp>
        <p:nvSpPr>
          <p:cNvPr id="514" name="Google Shape;514;p28"/>
          <p:cNvSpPr/>
          <p:nvPr/>
        </p:nvSpPr>
        <p:spPr>
          <a:xfrm flipH="1">
            <a:off x="5145603" y="3235637"/>
            <a:ext cx="950695" cy="1350898"/>
          </a:xfrm>
          <a:custGeom>
            <a:rect b="b" l="l" r="r" t="t"/>
            <a:pathLst>
              <a:path extrusionOk="0" h="2701796" w="1901389">
                <a:moveTo>
                  <a:pt x="1901388" y="0"/>
                </a:moveTo>
                <a:lnTo>
                  <a:pt x="0" y="0"/>
                </a:lnTo>
                <a:lnTo>
                  <a:pt x="0" y="2701796"/>
                </a:lnTo>
                <a:lnTo>
                  <a:pt x="1901388" y="2701796"/>
                </a:lnTo>
                <a:lnTo>
                  <a:pt x="1901388" y="0"/>
                </a:lnTo>
                <a:close/>
              </a:path>
            </a:pathLst>
          </a:custGeom>
          <a:blipFill rotWithShape="1">
            <a:blip r:embed="rId15">
              <a:alphaModFix/>
            </a:blip>
            <a:stretch>
              <a:fillRect b="0" l="0" r="0" t="0"/>
            </a:stretch>
          </a:blipFill>
          <a:ln>
            <a:noFill/>
          </a:ln>
        </p:spPr>
      </p:sp>
      <p:sp>
        <p:nvSpPr>
          <p:cNvPr id="515" name="Google Shape;515;p28"/>
          <p:cNvSpPr/>
          <p:nvPr/>
        </p:nvSpPr>
        <p:spPr>
          <a:xfrm rot="-411108">
            <a:off x="5855238" y="3991070"/>
            <a:ext cx="705176" cy="889557"/>
          </a:xfrm>
          <a:custGeom>
            <a:rect b="b" l="l" r="r" t="t"/>
            <a:pathLst>
              <a:path extrusionOk="0" h="1779115" w="1410353">
                <a:moveTo>
                  <a:pt x="0" y="0"/>
                </a:moveTo>
                <a:lnTo>
                  <a:pt x="1410353" y="0"/>
                </a:lnTo>
                <a:lnTo>
                  <a:pt x="1410353" y="1779115"/>
                </a:lnTo>
                <a:lnTo>
                  <a:pt x="0" y="1779115"/>
                </a:lnTo>
                <a:lnTo>
                  <a:pt x="0" y="0"/>
                </a:lnTo>
                <a:close/>
              </a:path>
            </a:pathLst>
          </a:custGeom>
          <a:blipFill rotWithShape="1">
            <a:blip r:embed="rId16">
              <a:alphaModFix/>
            </a:blip>
            <a:stretch>
              <a:fillRect b="0" l="0" r="0" t="0"/>
            </a:stretch>
          </a:blipFill>
          <a:ln>
            <a:noFill/>
          </a:ln>
        </p:spPr>
      </p:sp>
      <p:sp>
        <p:nvSpPr>
          <p:cNvPr id="516" name="Google Shape;516;p28"/>
          <p:cNvSpPr/>
          <p:nvPr/>
        </p:nvSpPr>
        <p:spPr>
          <a:xfrm>
            <a:off x="6897588" y="2351700"/>
            <a:ext cx="905105" cy="791967"/>
          </a:xfrm>
          <a:custGeom>
            <a:rect b="b" l="l" r="r" t="t"/>
            <a:pathLst>
              <a:path extrusionOk="0" h="1583934" w="1810210">
                <a:moveTo>
                  <a:pt x="0" y="0"/>
                </a:moveTo>
                <a:lnTo>
                  <a:pt x="1810210" y="0"/>
                </a:lnTo>
                <a:lnTo>
                  <a:pt x="1810210" y="1583934"/>
                </a:lnTo>
                <a:lnTo>
                  <a:pt x="0" y="1583934"/>
                </a:lnTo>
                <a:lnTo>
                  <a:pt x="0" y="0"/>
                </a:lnTo>
                <a:close/>
              </a:path>
            </a:pathLst>
          </a:custGeom>
          <a:blipFill rotWithShape="1">
            <a:blip r:embed="rId17">
              <a:alphaModFix/>
            </a:blip>
            <a:stretch>
              <a:fillRect b="0" l="0" r="0" t="0"/>
            </a:stretch>
          </a:blipFill>
          <a:ln>
            <a:noFill/>
          </a:ln>
        </p:spPr>
      </p:sp>
      <p:sp>
        <p:nvSpPr>
          <p:cNvPr id="517" name="Google Shape;517;p28"/>
          <p:cNvSpPr/>
          <p:nvPr/>
        </p:nvSpPr>
        <p:spPr>
          <a:xfrm>
            <a:off x="6768855" y="4191805"/>
            <a:ext cx="1658893" cy="437344"/>
          </a:xfrm>
          <a:custGeom>
            <a:rect b="b" l="l" r="r" t="t"/>
            <a:pathLst>
              <a:path extrusionOk="0" h="874689" w="3317786">
                <a:moveTo>
                  <a:pt x="0" y="0"/>
                </a:moveTo>
                <a:lnTo>
                  <a:pt x="3317786" y="0"/>
                </a:lnTo>
                <a:lnTo>
                  <a:pt x="3317786" y="874689"/>
                </a:lnTo>
                <a:lnTo>
                  <a:pt x="0" y="874689"/>
                </a:lnTo>
                <a:lnTo>
                  <a:pt x="0" y="0"/>
                </a:lnTo>
                <a:close/>
              </a:path>
            </a:pathLst>
          </a:custGeom>
          <a:blipFill rotWithShape="1">
            <a:blip r:embed="rId18">
              <a:alphaModFix/>
            </a:blip>
            <a:stretch>
              <a:fillRect b="0" l="0" r="0" t="0"/>
            </a:stretch>
          </a:blipFill>
          <a:ln>
            <a:noFill/>
          </a:ln>
        </p:spPr>
      </p:sp>
      <p:sp>
        <p:nvSpPr>
          <p:cNvPr id="518" name="Google Shape;518;p28"/>
          <p:cNvSpPr/>
          <p:nvPr/>
        </p:nvSpPr>
        <p:spPr>
          <a:xfrm>
            <a:off x="7350141" y="3275641"/>
            <a:ext cx="1280804" cy="719579"/>
          </a:xfrm>
          <a:custGeom>
            <a:rect b="b" l="l" r="r" t="t"/>
            <a:pathLst>
              <a:path extrusionOk="0" h="1439159" w="2561609">
                <a:moveTo>
                  <a:pt x="0" y="0"/>
                </a:moveTo>
                <a:lnTo>
                  <a:pt x="2561609" y="0"/>
                </a:lnTo>
                <a:lnTo>
                  <a:pt x="2561609" y="1439159"/>
                </a:lnTo>
                <a:lnTo>
                  <a:pt x="0" y="1439159"/>
                </a:lnTo>
                <a:lnTo>
                  <a:pt x="0" y="0"/>
                </a:lnTo>
                <a:close/>
              </a:path>
            </a:pathLst>
          </a:custGeom>
          <a:blipFill rotWithShape="1">
            <a:blip r:embed="rId19">
              <a:alphaModFix/>
            </a:blip>
            <a:stretch>
              <a:fillRect b="0" l="0" r="0" t="0"/>
            </a:stretch>
          </a:blipFill>
          <a:ln>
            <a:noFill/>
          </a:ln>
        </p:spPr>
      </p:sp>
      <p:sp>
        <p:nvSpPr>
          <p:cNvPr id="519" name="Google Shape;519;p28"/>
          <p:cNvSpPr/>
          <p:nvPr/>
        </p:nvSpPr>
        <p:spPr>
          <a:xfrm>
            <a:off x="8026531" y="2444592"/>
            <a:ext cx="575812" cy="754039"/>
          </a:xfrm>
          <a:custGeom>
            <a:rect b="b" l="l" r="r" t="t"/>
            <a:pathLst>
              <a:path extrusionOk="0" h="1508078" w="1151623">
                <a:moveTo>
                  <a:pt x="0" y="0"/>
                </a:moveTo>
                <a:lnTo>
                  <a:pt x="1151623" y="0"/>
                </a:lnTo>
                <a:lnTo>
                  <a:pt x="1151623" y="1508078"/>
                </a:lnTo>
                <a:lnTo>
                  <a:pt x="0" y="1508078"/>
                </a:lnTo>
                <a:lnTo>
                  <a:pt x="0" y="0"/>
                </a:lnTo>
                <a:close/>
              </a:path>
            </a:pathLst>
          </a:custGeom>
          <a:blipFill rotWithShape="1">
            <a:blip r:embed="rId20">
              <a:alphaModFix/>
            </a:blip>
            <a:stretch>
              <a:fillRect b="0" l="0" r="0" t="0"/>
            </a:stretch>
          </a:blipFill>
          <a:ln>
            <a:noFill/>
          </a:ln>
        </p:spPr>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5E0"/>
        </a:solidFill>
      </p:bgPr>
    </p:bg>
    <p:spTree>
      <p:nvGrpSpPr>
        <p:cNvPr id="523" name="Shape 523"/>
        <p:cNvGrpSpPr/>
        <p:nvPr/>
      </p:nvGrpSpPr>
      <p:grpSpPr>
        <a:xfrm>
          <a:off x="0" y="0"/>
          <a:ext cx="0" cy="0"/>
          <a:chOff x="0" y="0"/>
          <a:chExt cx="0" cy="0"/>
        </a:xfrm>
      </p:grpSpPr>
      <p:sp>
        <p:nvSpPr>
          <p:cNvPr id="524" name="Google Shape;524;p29"/>
          <p:cNvSpPr/>
          <p:nvPr/>
        </p:nvSpPr>
        <p:spPr>
          <a:xfrm rot="-771074">
            <a:off x="-134666" y="3429893"/>
            <a:ext cx="1298033" cy="2057400"/>
          </a:xfrm>
          <a:custGeom>
            <a:rect b="b" l="l" r="r" t="t"/>
            <a:pathLst>
              <a:path extrusionOk="0" h="4114800" w="2596065">
                <a:moveTo>
                  <a:pt x="0" y="0"/>
                </a:moveTo>
                <a:lnTo>
                  <a:pt x="2596064" y="0"/>
                </a:lnTo>
                <a:lnTo>
                  <a:pt x="2596064" y="4114800"/>
                </a:lnTo>
                <a:lnTo>
                  <a:pt x="0" y="4114800"/>
                </a:lnTo>
                <a:lnTo>
                  <a:pt x="0" y="0"/>
                </a:lnTo>
                <a:close/>
              </a:path>
            </a:pathLst>
          </a:custGeom>
          <a:blipFill rotWithShape="1">
            <a:blip r:embed="rId3">
              <a:alphaModFix/>
            </a:blip>
            <a:stretch>
              <a:fillRect b="0" l="0" r="0" t="0"/>
            </a:stretch>
          </a:blipFill>
          <a:ln>
            <a:noFill/>
          </a:ln>
        </p:spPr>
      </p:sp>
      <p:sp>
        <p:nvSpPr>
          <p:cNvPr id="525" name="Google Shape;525;p29"/>
          <p:cNvSpPr/>
          <p:nvPr/>
        </p:nvSpPr>
        <p:spPr>
          <a:xfrm rot="-771074">
            <a:off x="6420373" y="-1147338"/>
            <a:ext cx="1298032" cy="2057400"/>
          </a:xfrm>
          <a:custGeom>
            <a:rect b="b" l="l" r="r" t="t"/>
            <a:pathLst>
              <a:path extrusionOk="0" h="4114800" w="2596065">
                <a:moveTo>
                  <a:pt x="0" y="0"/>
                </a:moveTo>
                <a:lnTo>
                  <a:pt x="2596065" y="0"/>
                </a:lnTo>
                <a:lnTo>
                  <a:pt x="2596065" y="4114800"/>
                </a:lnTo>
                <a:lnTo>
                  <a:pt x="0" y="4114800"/>
                </a:lnTo>
                <a:lnTo>
                  <a:pt x="0" y="0"/>
                </a:lnTo>
                <a:close/>
              </a:path>
            </a:pathLst>
          </a:custGeom>
          <a:blipFill rotWithShape="1">
            <a:blip r:embed="rId3">
              <a:alphaModFix/>
            </a:blip>
            <a:stretch>
              <a:fillRect b="0" l="0" r="0" t="0"/>
            </a:stretch>
          </a:blipFill>
          <a:ln>
            <a:noFill/>
          </a:ln>
        </p:spPr>
      </p:sp>
      <p:grpSp>
        <p:nvGrpSpPr>
          <p:cNvPr id="526" name="Google Shape;526;p29"/>
          <p:cNvGrpSpPr/>
          <p:nvPr/>
        </p:nvGrpSpPr>
        <p:grpSpPr>
          <a:xfrm>
            <a:off x="3169379" y="1106783"/>
            <a:ext cx="5756490" cy="3736326"/>
            <a:chOff x="0" y="-19050"/>
            <a:chExt cx="3032225" cy="1968106"/>
          </a:xfrm>
        </p:grpSpPr>
        <p:sp>
          <p:nvSpPr>
            <p:cNvPr id="527" name="Google Shape;527;p29"/>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28" name="Google Shape;528;p29"/>
            <p:cNvSpPr txBox="1"/>
            <p:nvPr/>
          </p:nvSpPr>
          <p:spPr>
            <a:xfrm>
              <a:off x="0" y="-19050"/>
              <a:ext cx="3032225"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29" name="Google Shape;529;p29"/>
          <p:cNvGrpSpPr/>
          <p:nvPr/>
        </p:nvGrpSpPr>
        <p:grpSpPr>
          <a:xfrm>
            <a:off x="387109" y="1106783"/>
            <a:ext cx="2548821" cy="3736326"/>
            <a:chOff x="0" y="-19050"/>
            <a:chExt cx="1342589" cy="1968106"/>
          </a:xfrm>
        </p:grpSpPr>
        <p:sp>
          <p:nvSpPr>
            <p:cNvPr id="530" name="Google Shape;530;p29"/>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31" name="Google Shape;531;p29"/>
            <p:cNvSpPr txBox="1"/>
            <p:nvPr/>
          </p:nvSpPr>
          <p:spPr>
            <a:xfrm>
              <a:off x="0" y="-19050"/>
              <a:ext cx="1342589"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32" name="Google Shape;532;p29"/>
          <p:cNvGrpSpPr/>
          <p:nvPr/>
        </p:nvGrpSpPr>
        <p:grpSpPr>
          <a:xfrm>
            <a:off x="569502" y="1247142"/>
            <a:ext cx="2184034" cy="359784"/>
            <a:chOff x="0" y="-19050"/>
            <a:chExt cx="1150437" cy="189516"/>
          </a:xfrm>
        </p:grpSpPr>
        <p:sp>
          <p:nvSpPr>
            <p:cNvPr id="533" name="Google Shape;533;p29"/>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34" name="Google Shape;534;p29"/>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35" name="Google Shape;535;p29"/>
          <p:cNvGrpSpPr/>
          <p:nvPr/>
        </p:nvGrpSpPr>
        <p:grpSpPr>
          <a:xfrm>
            <a:off x="4841220" y="1247142"/>
            <a:ext cx="2184034" cy="359784"/>
            <a:chOff x="0" y="-19050"/>
            <a:chExt cx="1150437" cy="189516"/>
          </a:xfrm>
        </p:grpSpPr>
        <p:sp>
          <p:nvSpPr>
            <p:cNvPr id="536" name="Google Shape;536;p29"/>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37" name="Google Shape;537;p29"/>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38" name="Google Shape;538;p29"/>
          <p:cNvGrpSpPr/>
          <p:nvPr/>
        </p:nvGrpSpPr>
        <p:grpSpPr>
          <a:xfrm>
            <a:off x="569502" y="3564341"/>
            <a:ext cx="2184034" cy="359784"/>
            <a:chOff x="0" y="-19050"/>
            <a:chExt cx="1150437" cy="189516"/>
          </a:xfrm>
        </p:grpSpPr>
        <p:sp>
          <p:nvSpPr>
            <p:cNvPr id="539" name="Google Shape;539;p29"/>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40" name="Google Shape;540;p29"/>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41" name="Google Shape;541;p29"/>
          <p:cNvSpPr txBox="1"/>
          <p:nvPr/>
        </p:nvSpPr>
        <p:spPr>
          <a:xfrm>
            <a:off x="616198" y="1730823"/>
            <a:ext cx="2090643" cy="251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This presentation template</a:t>
            </a:r>
            <a:endParaRPr sz="700"/>
          </a:p>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uses the following free fonts:</a:t>
            </a:r>
            <a:endParaRPr sz="700"/>
          </a:p>
        </p:txBody>
      </p:sp>
      <p:sp>
        <p:nvSpPr>
          <p:cNvPr id="542" name="Google Shape;542;p29"/>
          <p:cNvSpPr txBox="1"/>
          <p:nvPr/>
        </p:nvSpPr>
        <p:spPr>
          <a:xfrm>
            <a:off x="587727" y="3275641"/>
            <a:ext cx="2184034" cy="124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You can find these fonts online too.</a:t>
            </a:r>
            <a:endParaRPr sz="700"/>
          </a:p>
        </p:txBody>
      </p:sp>
      <p:sp>
        <p:nvSpPr>
          <p:cNvPr id="543" name="Google Shape;543;p29"/>
          <p:cNvSpPr txBox="1"/>
          <p:nvPr/>
        </p:nvSpPr>
        <p:spPr>
          <a:xfrm>
            <a:off x="873885" y="2093587"/>
            <a:ext cx="1575300" cy="1169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700" u="none" cap="none" strike="noStrike">
                <a:solidFill>
                  <a:srgbClr val="000000"/>
                </a:solidFill>
                <a:latin typeface="Arial"/>
                <a:ea typeface="Arial"/>
                <a:cs typeface="Arial"/>
                <a:sym typeface="Arial"/>
              </a:rPr>
              <a:t>TITLES:</a:t>
            </a:r>
            <a:endParaRPr sz="700"/>
          </a:p>
          <a:p>
            <a:pPr indent="0" lvl="0" marL="0" marR="0" rtl="0" algn="ctr">
              <a:lnSpc>
                <a:spcPct val="100000"/>
              </a:lnSpc>
              <a:spcBef>
                <a:spcPts val="0"/>
              </a:spcBef>
              <a:spcAft>
                <a:spcPts val="0"/>
              </a:spcAft>
              <a:buNone/>
            </a:pPr>
            <a:r>
              <a:rPr b="0" i="0" lang="en" sz="1100" u="none" cap="none" strike="noStrike">
                <a:solidFill>
                  <a:srgbClr val="000000"/>
                </a:solidFill>
                <a:latin typeface="Arial"/>
                <a:ea typeface="Arial"/>
                <a:cs typeface="Arial"/>
                <a:sym typeface="Arial"/>
              </a:rPr>
              <a:t>LAILA</a:t>
            </a:r>
            <a:endParaRPr sz="700"/>
          </a:p>
          <a:p>
            <a:pPr indent="0" lvl="0" marL="0" marR="0" rtl="0" algn="ctr">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0" i="0" lang="en" sz="700" u="none" cap="none" strike="noStrike">
                <a:solidFill>
                  <a:srgbClr val="000000"/>
                </a:solidFill>
                <a:latin typeface="Arial"/>
                <a:ea typeface="Arial"/>
                <a:cs typeface="Arial"/>
                <a:sym typeface="Arial"/>
              </a:rPr>
              <a:t>HEADERS:</a:t>
            </a:r>
            <a:endParaRPr sz="700"/>
          </a:p>
          <a:p>
            <a:pPr indent="0" lvl="0" marL="0" marR="0" rtl="0" algn="ctr">
              <a:lnSpc>
                <a:spcPct val="100000"/>
              </a:lnSpc>
              <a:spcBef>
                <a:spcPts val="0"/>
              </a:spcBef>
              <a:spcAft>
                <a:spcPts val="0"/>
              </a:spcAft>
              <a:buNone/>
            </a:pPr>
            <a:r>
              <a:rPr b="0" i="0" lang="en" sz="1100" u="none" cap="none" strike="noStrike">
                <a:solidFill>
                  <a:srgbClr val="000000"/>
                </a:solidFill>
                <a:latin typeface="Arial"/>
                <a:ea typeface="Arial"/>
                <a:cs typeface="Arial"/>
                <a:sym typeface="Arial"/>
              </a:rPr>
              <a:t>GAEGAU</a:t>
            </a:r>
            <a:endParaRPr sz="700"/>
          </a:p>
          <a:p>
            <a:pPr indent="0" lvl="0" marL="0" marR="0" rtl="0" algn="ctr">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0" i="0" lang="en" sz="700" u="none" cap="none" strike="noStrike">
                <a:solidFill>
                  <a:srgbClr val="000000"/>
                </a:solidFill>
                <a:latin typeface="Arial"/>
                <a:ea typeface="Arial"/>
                <a:cs typeface="Arial"/>
                <a:sym typeface="Arial"/>
              </a:rPr>
              <a:t>BODY COPY:</a:t>
            </a:r>
            <a:endParaRPr sz="700"/>
          </a:p>
          <a:p>
            <a:pPr indent="0" lvl="0" marL="0" marR="0" rtl="0" algn="ctr">
              <a:lnSpc>
                <a:spcPct val="100000"/>
              </a:lnSpc>
              <a:spcBef>
                <a:spcPts val="0"/>
              </a:spcBef>
              <a:spcAft>
                <a:spcPts val="0"/>
              </a:spcAft>
              <a:buNone/>
            </a:pPr>
            <a:r>
              <a:rPr b="0" i="0" lang="en" sz="1100" u="none" cap="none" strike="noStrike">
                <a:solidFill>
                  <a:srgbClr val="000000"/>
                </a:solidFill>
                <a:latin typeface="Arial"/>
                <a:ea typeface="Arial"/>
                <a:cs typeface="Arial"/>
                <a:sym typeface="Arial"/>
              </a:rPr>
              <a:t> HI MELODY</a:t>
            </a:r>
            <a:endParaRPr sz="700"/>
          </a:p>
        </p:txBody>
      </p:sp>
      <p:grpSp>
        <p:nvGrpSpPr>
          <p:cNvPr id="544" name="Google Shape;544;p29"/>
          <p:cNvGrpSpPr/>
          <p:nvPr/>
        </p:nvGrpSpPr>
        <p:grpSpPr>
          <a:xfrm>
            <a:off x="1093486" y="4048637"/>
            <a:ext cx="610687" cy="537898"/>
            <a:chOff x="0" y="-23569"/>
            <a:chExt cx="1628498" cy="1434394"/>
          </a:xfrm>
        </p:grpSpPr>
        <p:grpSp>
          <p:nvGrpSpPr>
            <p:cNvPr id="545" name="Google Shape;545;p29"/>
            <p:cNvGrpSpPr/>
            <p:nvPr/>
          </p:nvGrpSpPr>
          <p:grpSpPr>
            <a:xfrm>
              <a:off x="311446" y="-23569"/>
              <a:ext cx="1005606" cy="1029175"/>
              <a:chOff x="0" y="-19050"/>
              <a:chExt cx="812800" cy="831850"/>
            </a:xfrm>
          </p:grpSpPr>
          <p:sp>
            <p:nvSpPr>
              <p:cNvPr id="546" name="Google Shape;546;p29"/>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ECE41"/>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47" name="Google Shape;547;p29"/>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48" name="Google Shape;548;p29"/>
            <p:cNvSpPr txBox="1"/>
            <p:nvPr/>
          </p:nvSpPr>
          <p:spPr>
            <a:xfrm>
              <a:off x="0" y="1167027"/>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#FECE41</a:t>
              </a:r>
              <a:endParaRPr sz="700"/>
            </a:p>
          </p:txBody>
        </p:sp>
      </p:grpSp>
      <p:grpSp>
        <p:nvGrpSpPr>
          <p:cNvPr id="549" name="Google Shape;549;p29"/>
          <p:cNvGrpSpPr/>
          <p:nvPr/>
        </p:nvGrpSpPr>
        <p:grpSpPr>
          <a:xfrm>
            <a:off x="1599244" y="4048637"/>
            <a:ext cx="610687" cy="537898"/>
            <a:chOff x="0" y="-23569"/>
            <a:chExt cx="1628498" cy="1434394"/>
          </a:xfrm>
        </p:grpSpPr>
        <p:grpSp>
          <p:nvGrpSpPr>
            <p:cNvPr id="550" name="Google Shape;550;p29"/>
            <p:cNvGrpSpPr/>
            <p:nvPr/>
          </p:nvGrpSpPr>
          <p:grpSpPr>
            <a:xfrm>
              <a:off x="311446" y="-23569"/>
              <a:ext cx="1005606" cy="1029175"/>
              <a:chOff x="0" y="-19050"/>
              <a:chExt cx="812800" cy="831850"/>
            </a:xfrm>
          </p:grpSpPr>
          <p:sp>
            <p:nvSpPr>
              <p:cNvPr id="551" name="Google Shape;551;p29"/>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F9CB6"/>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52" name="Google Shape;552;p29"/>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53" name="Google Shape;553;p29"/>
            <p:cNvSpPr txBox="1"/>
            <p:nvPr/>
          </p:nvSpPr>
          <p:spPr>
            <a:xfrm>
              <a:off x="0" y="1167027"/>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#FF9CB6</a:t>
              </a:r>
              <a:endParaRPr sz="700"/>
            </a:p>
          </p:txBody>
        </p:sp>
      </p:grpSp>
      <p:grpSp>
        <p:nvGrpSpPr>
          <p:cNvPr id="554" name="Google Shape;554;p29"/>
          <p:cNvGrpSpPr/>
          <p:nvPr/>
        </p:nvGrpSpPr>
        <p:grpSpPr>
          <a:xfrm>
            <a:off x="2105003" y="4048637"/>
            <a:ext cx="610687" cy="537898"/>
            <a:chOff x="0" y="-23569"/>
            <a:chExt cx="1628498" cy="1434394"/>
          </a:xfrm>
        </p:grpSpPr>
        <p:grpSp>
          <p:nvGrpSpPr>
            <p:cNvPr id="555" name="Google Shape;555;p29"/>
            <p:cNvGrpSpPr/>
            <p:nvPr/>
          </p:nvGrpSpPr>
          <p:grpSpPr>
            <a:xfrm>
              <a:off x="311446" y="-23569"/>
              <a:ext cx="1005606" cy="1029175"/>
              <a:chOff x="0" y="-19050"/>
              <a:chExt cx="812800" cy="831850"/>
            </a:xfrm>
          </p:grpSpPr>
          <p:sp>
            <p:nvSpPr>
              <p:cNvPr id="556" name="Google Shape;556;p29"/>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7F5E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57" name="Google Shape;557;p29"/>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58" name="Google Shape;558;p29"/>
            <p:cNvSpPr txBox="1"/>
            <p:nvPr/>
          </p:nvSpPr>
          <p:spPr>
            <a:xfrm>
              <a:off x="0" y="1167027"/>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#F7F5E0</a:t>
              </a:r>
              <a:endParaRPr sz="700"/>
            </a:p>
          </p:txBody>
        </p:sp>
      </p:grpSp>
      <p:grpSp>
        <p:nvGrpSpPr>
          <p:cNvPr id="559" name="Google Shape;559;p29"/>
          <p:cNvGrpSpPr/>
          <p:nvPr/>
        </p:nvGrpSpPr>
        <p:grpSpPr>
          <a:xfrm>
            <a:off x="587727" y="4048637"/>
            <a:ext cx="610687" cy="537898"/>
            <a:chOff x="0" y="-23569"/>
            <a:chExt cx="1628498" cy="1434394"/>
          </a:xfrm>
        </p:grpSpPr>
        <p:grpSp>
          <p:nvGrpSpPr>
            <p:cNvPr id="560" name="Google Shape;560;p29"/>
            <p:cNvGrpSpPr/>
            <p:nvPr/>
          </p:nvGrpSpPr>
          <p:grpSpPr>
            <a:xfrm>
              <a:off x="311446" y="-23569"/>
              <a:ext cx="1005606" cy="1029175"/>
              <a:chOff x="0" y="-19050"/>
              <a:chExt cx="812800" cy="831850"/>
            </a:xfrm>
          </p:grpSpPr>
          <p:sp>
            <p:nvSpPr>
              <p:cNvPr id="561" name="Google Shape;561;p29"/>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E84715"/>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62" name="Google Shape;562;p29"/>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63" name="Google Shape;563;p29"/>
            <p:cNvSpPr txBox="1"/>
            <p:nvPr/>
          </p:nvSpPr>
          <p:spPr>
            <a:xfrm>
              <a:off x="0" y="1167027"/>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#E84715</a:t>
              </a:r>
              <a:endParaRPr sz="700"/>
            </a:p>
          </p:txBody>
        </p:sp>
      </p:grpSp>
      <p:sp>
        <p:nvSpPr>
          <p:cNvPr id="564" name="Google Shape;564;p29"/>
          <p:cNvSpPr txBox="1"/>
          <p:nvPr/>
        </p:nvSpPr>
        <p:spPr>
          <a:xfrm>
            <a:off x="2105002" y="706068"/>
            <a:ext cx="4933995" cy="284607"/>
          </a:xfrm>
          <a:prstGeom prst="rect">
            <a:avLst/>
          </a:prstGeom>
          <a:noFill/>
          <a:ln>
            <a:noFill/>
          </a:ln>
        </p:spPr>
        <p:txBody>
          <a:bodyPr anchorCtr="0" anchor="t" bIns="0" lIns="0" spcFirstLastPara="1" rIns="0" wrap="square" tIns="0">
            <a:spAutoFit/>
          </a:bodyPr>
          <a:lstStyle/>
          <a:p>
            <a:pPr indent="0" lvl="1" marL="0" marR="0" rtl="0" algn="ctr">
              <a:lnSpc>
                <a:spcPct val="116004"/>
              </a:lnSpc>
              <a:spcBef>
                <a:spcPts val="0"/>
              </a:spcBef>
              <a:spcAft>
                <a:spcPts val="0"/>
              </a:spcAft>
              <a:buNone/>
            </a:pPr>
            <a:r>
              <a:rPr b="0" i="0" lang="en" sz="1600" u="none" cap="none" strike="noStrike">
                <a:solidFill>
                  <a:srgbClr val="E84715"/>
                </a:solidFill>
                <a:latin typeface="Hi Melody"/>
                <a:ea typeface="Hi Melody"/>
                <a:cs typeface="Hi Melody"/>
                <a:sym typeface="Hi Melody"/>
              </a:rPr>
              <a:t>Use these design resources in your Canva Presentation.</a:t>
            </a:r>
            <a:endParaRPr sz="700"/>
          </a:p>
        </p:txBody>
      </p:sp>
      <p:sp>
        <p:nvSpPr>
          <p:cNvPr id="565" name="Google Shape;565;p29"/>
          <p:cNvSpPr txBox="1"/>
          <p:nvPr/>
        </p:nvSpPr>
        <p:spPr>
          <a:xfrm>
            <a:off x="5853103" y="4953156"/>
            <a:ext cx="2958379" cy="103125"/>
          </a:xfrm>
          <a:prstGeom prst="rect">
            <a:avLst/>
          </a:prstGeom>
          <a:noFill/>
          <a:ln>
            <a:noFill/>
          </a:ln>
        </p:spPr>
        <p:txBody>
          <a:bodyPr anchorCtr="0" anchor="t" bIns="0" lIns="0" spcFirstLastPara="1" rIns="0" wrap="square" tIns="0">
            <a:spAutoFit/>
          </a:bodyPr>
          <a:lstStyle/>
          <a:p>
            <a:pPr indent="0" lvl="1" marL="0" marR="0" rtl="0" algn="r">
              <a:lnSpc>
                <a:spcPct val="121939"/>
              </a:lnSpc>
              <a:spcBef>
                <a:spcPts val="0"/>
              </a:spcBef>
              <a:spcAft>
                <a:spcPts val="0"/>
              </a:spcAft>
              <a:buNone/>
            </a:pPr>
            <a:r>
              <a:rPr b="0" i="0" lang="en" sz="600" u="none" cap="none" strike="noStrike">
                <a:solidFill>
                  <a:srgbClr val="F97B4A"/>
                </a:solidFill>
                <a:latin typeface="Arial"/>
                <a:ea typeface="Arial"/>
                <a:cs typeface="Arial"/>
                <a:sym typeface="Arial"/>
              </a:rPr>
              <a:t>DON'T FORGET TO DELETE THIS PAGE BEFORE PRESENTING. </a:t>
            </a:r>
            <a:endParaRPr sz="700"/>
          </a:p>
        </p:txBody>
      </p:sp>
      <p:sp>
        <p:nvSpPr>
          <p:cNvPr id="566" name="Google Shape;566;p29"/>
          <p:cNvSpPr txBox="1"/>
          <p:nvPr/>
        </p:nvSpPr>
        <p:spPr>
          <a:xfrm>
            <a:off x="2936174" y="194733"/>
            <a:ext cx="3271652" cy="511462"/>
          </a:xfrm>
          <a:prstGeom prst="rect">
            <a:avLst/>
          </a:prstGeom>
          <a:noFill/>
          <a:ln>
            <a:noFill/>
          </a:ln>
        </p:spPr>
        <p:txBody>
          <a:bodyPr anchorCtr="0" anchor="t" bIns="0" lIns="0" spcFirstLastPara="1" rIns="0" wrap="square" tIns="0">
            <a:spAutoFit/>
          </a:bodyPr>
          <a:lstStyle/>
          <a:p>
            <a:pPr indent="0" lvl="0" marL="0" marR="0" rtl="0" algn="ctr">
              <a:lnSpc>
                <a:spcPct val="135013"/>
              </a:lnSpc>
              <a:spcBef>
                <a:spcPts val="0"/>
              </a:spcBef>
              <a:spcAft>
                <a:spcPts val="0"/>
              </a:spcAft>
              <a:buNone/>
            </a:pPr>
            <a:r>
              <a:rPr b="1" i="0" lang="en" sz="3000" u="none" cap="none" strike="noStrike">
                <a:solidFill>
                  <a:srgbClr val="E84715"/>
                </a:solidFill>
                <a:latin typeface="Laila"/>
                <a:ea typeface="Laila"/>
                <a:cs typeface="Laila"/>
                <a:sym typeface="Laila"/>
              </a:rPr>
              <a:t>Resource Page</a:t>
            </a:r>
            <a:endParaRPr sz="700"/>
          </a:p>
        </p:txBody>
      </p:sp>
      <p:sp>
        <p:nvSpPr>
          <p:cNvPr id="567" name="Google Shape;567;p29"/>
          <p:cNvSpPr txBox="1"/>
          <p:nvPr/>
        </p:nvSpPr>
        <p:spPr>
          <a:xfrm>
            <a:off x="873885"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Fonts</a:t>
            </a:r>
            <a:endParaRPr sz="700"/>
          </a:p>
        </p:txBody>
      </p:sp>
      <p:sp>
        <p:nvSpPr>
          <p:cNvPr id="568" name="Google Shape;568;p29"/>
          <p:cNvSpPr txBox="1"/>
          <p:nvPr/>
        </p:nvSpPr>
        <p:spPr>
          <a:xfrm>
            <a:off x="5145603"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Design Elements</a:t>
            </a:r>
            <a:endParaRPr sz="700"/>
          </a:p>
        </p:txBody>
      </p:sp>
      <p:sp>
        <p:nvSpPr>
          <p:cNvPr id="569" name="Google Shape;569;p29"/>
          <p:cNvSpPr txBox="1"/>
          <p:nvPr/>
        </p:nvSpPr>
        <p:spPr>
          <a:xfrm>
            <a:off x="873885" y="3648261"/>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Colors</a:t>
            </a:r>
            <a:endParaRPr sz="700"/>
          </a:p>
        </p:txBody>
      </p:sp>
      <p:sp>
        <p:nvSpPr>
          <p:cNvPr id="570" name="Google Shape;570;p29"/>
          <p:cNvSpPr/>
          <p:nvPr/>
        </p:nvSpPr>
        <p:spPr>
          <a:xfrm rot="-5400000">
            <a:off x="3659064" y="1046052"/>
            <a:ext cx="581010" cy="1191814"/>
          </a:xfrm>
          <a:custGeom>
            <a:rect b="b" l="l" r="r" t="t"/>
            <a:pathLst>
              <a:path extrusionOk="0" h="2383628" w="1162019">
                <a:moveTo>
                  <a:pt x="0" y="0"/>
                </a:moveTo>
                <a:lnTo>
                  <a:pt x="1162019" y="0"/>
                </a:lnTo>
                <a:lnTo>
                  <a:pt x="1162019" y="2383628"/>
                </a:lnTo>
                <a:lnTo>
                  <a:pt x="0" y="2383628"/>
                </a:lnTo>
                <a:lnTo>
                  <a:pt x="0" y="0"/>
                </a:lnTo>
                <a:close/>
              </a:path>
            </a:pathLst>
          </a:custGeom>
          <a:blipFill rotWithShape="1">
            <a:blip r:embed="rId4">
              <a:alphaModFix/>
            </a:blip>
            <a:stretch>
              <a:fillRect b="0" l="0" r="0" t="0"/>
            </a:stretch>
          </a:blipFill>
          <a:ln>
            <a:noFill/>
          </a:ln>
        </p:spPr>
      </p:sp>
      <p:sp>
        <p:nvSpPr>
          <p:cNvPr id="571" name="Google Shape;571;p29"/>
          <p:cNvSpPr/>
          <p:nvPr/>
        </p:nvSpPr>
        <p:spPr>
          <a:xfrm rot="-1092646">
            <a:off x="3212252" y="1879896"/>
            <a:ext cx="639917" cy="1128550"/>
          </a:xfrm>
          <a:custGeom>
            <a:rect b="b" l="l" r="r" t="t"/>
            <a:pathLst>
              <a:path extrusionOk="0" h="2257099" w="1279834">
                <a:moveTo>
                  <a:pt x="0" y="0"/>
                </a:moveTo>
                <a:lnTo>
                  <a:pt x="1279834" y="0"/>
                </a:lnTo>
                <a:lnTo>
                  <a:pt x="1279834" y="2257098"/>
                </a:lnTo>
                <a:lnTo>
                  <a:pt x="0" y="2257098"/>
                </a:lnTo>
                <a:lnTo>
                  <a:pt x="0" y="0"/>
                </a:lnTo>
                <a:close/>
              </a:path>
            </a:pathLst>
          </a:custGeom>
          <a:blipFill rotWithShape="1">
            <a:blip r:embed="rId5">
              <a:alphaModFix/>
            </a:blip>
            <a:stretch>
              <a:fillRect b="0" l="0" r="0" t="0"/>
            </a:stretch>
          </a:blipFill>
          <a:ln>
            <a:noFill/>
          </a:ln>
        </p:spPr>
      </p:sp>
      <p:sp>
        <p:nvSpPr>
          <p:cNvPr id="572" name="Google Shape;572;p29"/>
          <p:cNvSpPr/>
          <p:nvPr/>
        </p:nvSpPr>
        <p:spPr>
          <a:xfrm>
            <a:off x="4012487" y="1888182"/>
            <a:ext cx="904476" cy="1191993"/>
          </a:xfrm>
          <a:custGeom>
            <a:rect b="b" l="l" r="r" t="t"/>
            <a:pathLst>
              <a:path extrusionOk="0" h="2383985" w="1808953">
                <a:moveTo>
                  <a:pt x="0" y="0"/>
                </a:moveTo>
                <a:lnTo>
                  <a:pt x="1808953" y="0"/>
                </a:lnTo>
                <a:lnTo>
                  <a:pt x="1808953" y="2383985"/>
                </a:lnTo>
                <a:lnTo>
                  <a:pt x="0" y="2383985"/>
                </a:lnTo>
                <a:lnTo>
                  <a:pt x="0" y="0"/>
                </a:lnTo>
                <a:close/>
              </a:path>
            </a:pathLst>
          </a:custGeom>
          <a:blipFill rotWithShape="1">
            <a:blip r:embed="rId6">
              <a:alphaModFix/>
            </a:blip>
            <a:stretch>
              <a:fillRect b="0" l="0" r="0" t="0"/>
            </a:stretch>
          </a:blipFill>
          <a:ln>
            <a:noFill/>
          </a:ln>
        </p:spPr>
      </p:sp>
      <p:sp>
        <p:nvSpPr>
          <p:cNvPr id="573" name="Google Shape;573;p29"/>
          <p:cNvSpPr/>
          <p:nvPr/>
        </p:nvSpPr>
        <p:spPr>
          <a:xfrm>
            <a:off x="6081703" y="1739248"/>
            <a:ext cx="1105760" cy="704923"/>
          </a:xfrm>
          <a:custGeom>
            <a:rect b="b" l="l" r="r" t="t"/>
            <a:pathLst>
              <a:path extrusionOk="0" h="1409845" w="2211521">
                <a:moveTo>
                  <a:pt x="0" y="0"/>
                </a:moveTo>
                <a:lnTo>
                  <a:pt x="2211521" y="0"/>
                </a:lnTo>
                <a:lnTo>
                  <a:pt x="2211521" y="1409845"/>
                </a:lnTo>
                <a:lnTo>
                  <a:pt x="0" y="1409845"/>
                </a:lnTo>
                <a:lnTo>
                  <a:pt x="0" y="0"/>
                </a:lnTo>
                <a:close/>
              </a:path>
            </a:pathLst>
          </a:custGeom>
          <a:blipFill rotWithShape="1">
            <a:blip r:embed="rId7">
              <a:alphaModFix/>
            </a:blip>
            <a:stretch>
              <a:fillRect b="0" l="0" r="0" t="0"/>
            </a:stretch>
          </a:blipFill>
          <a:ln>
            <a:noFill/>
          </a:ln>
        </p:spPr>
      </p:sp>
      <p:sp>
        <p:nvSpPr>
          <p:cNvPr id="574" name="Google Shape;574;p29"/>
          <p:cNvSpPr/>
          <p:nvPr/>
        </p:nvSpPr>
        <p:spPr>
          <a:xfrm rot="588939">
            <a:off x="3645987" y="4133553"/>
            <a:ext cx="942767" cy="585205"/>
          </a:xfrm>
          <a:custGeom>
            <a:rect b="b" l="l" r="r" t="t"/>
            <a:pathLst>
              <a:path extrusionOk="0" h="1170411" w="1885534">
                <a:moveTo>
                  <a:pt x="0" y="0"/>
                </a:moveTo>
                <a:lnTo>
                  <a:pt x="1885534" y="0"/>
                </a:lnTo>
                <a:lnTo>
                  <a:pt x="1885534" y="1170411"/>
                </a:lnTo>
                <a:lnTo>
                  <a:pt x="0" y="1170411"/>
                </a:lnTo>
                <a:lnTo>
                  <a:pt x="0" y="0"/>
                </a:lnTo>
                <a:close/>
              </a:path>
            </a:pathLst>
          </a:custGeom>
          <a:blipFill rotWithShape="1">
            <a:blip r:embed="rId8">
              <a:alphaModFix/>
            </a:blip>
            <a:stretch>
              <a:fillRect b="0" l="0" r="0" t="0"/>
            </a:stretch>
          </a:blipFill>
          <a:ln>
            <a:noFill/>
          </a:ln>
        </p:spPr>
      </p:sp>
      <p:sp>
        <p:nvSpPr>
          <p:cNvPr id="575" name="Google Shape;575;p29"/>
          <p:cNvSpPr/>
          <p:nvPr/>
        </p:nvSpPr>
        <p:spPr>
          <a:xfrm>
            <a:off x="5145603" y="1730823"/>
            <a:ext cx="555142" cy="616824"/>
          </a:xfrm>
          <a:custGeom>
            <a:rect b="b" l="l" r="r" t="t"/>
            <a:pathLst>
              <a:path extrusionOk="0" h="1233648" w="1110284">
                <a:moveTo>
                  <a:pt x="0" y="0"/>
                </a:moveTo>
                <a:lnTo>
                  <a:pt x="1110283" y="0"/>
                </a:lnTo>
                <a:lnTo>
                  <a:pt x="1110283" y="1233648"/>
                </a:lnTo>
                <a:lnTo>
                  <a:pt x="0" y="1233648"/>
                </a:lnTo>
                <a:lnTo>
                  <a:pt x="0" y="0"/>
                </a:lnTo>
                <a:close/>
              </a:path>
            </a:pathLst>
          </a:custGeom>
          <a:blipFill rotWithShape="1">
            <a:blip r:embed="rId9">
              <a:alphaModFix/>
            </a:blip>
            <a:stretch>
              <a:fillRect b="0" l="0" r="0" t="0"/>
            </a:stretch>
          </a:blipFill>
          <a:ln>
            <a:noFill/>
          </a:ln>
        </p:spPr>
      </p:sp>
      <p:sp>
        <p:nvSpPr>
          <p:cNvPr id="576" name="Google Shape;576;p29"/>
          <p:cNvSpPr/>
          <p:nvPr/>
        </p:nvSpPr>
        <p:spPr>
          <a:xfrm rot="854651">
            <a:off x="3323407" y="3219381"/>
            <a:ext cx="966165" cy="845395"/>
          </a:xfrm>
          <a:custGeom>
            <a:rect b="b" l="l" r="r" t="t"/>
            <a:pathLst>
              <a:path extrusionOk="0" h="1690790" w="1932331">
                <a:moveTo>
                  <a:pt x="0" y="0"/>
                </a:moveTo>
                <a:lnTo>
                  <a:pt x="1932331" y="0"/>
                </a:lnTo>
                <a:lnTo>
                  <a:pt x="1932331" y="1690790"/>
                </a:lnTo>
                <a:lnTo>
                  <a:pt x="0" y="1690790"/>
                </a:lnTo>
                <a:lnTo>
                  <a:pt x="0" y="0"/>
                </a:lnTo>
                <a:close/>
              </a:path>
            </a:pathLst>
          </a:custGeom>
          <a:blipFill rotWithShape="1">
            <a:blip r:embed="rId10">
              <a:alphaModFix/>
            </a:blip>
            <a:stretch>
              <a:fillRect b="0" l="0" r="0" t="0"/>
            </a:stretch>
          </a:blipFill>
          <a:ln>
            <a:noFill/>
          </a:ln>
        </p:spPr>
      </p:sp>
      <p:sp>
        <p:nvSpPr>
          <p:cNvPr id="577" name="Google Shape;577;p29"/>
          <p:cNvSpPr/>
          <p:nvPr/>
        </p:nvSpPr>
        <p:spPr>
          <a:xfrm rot="-285734">
            <a:off x="7457929" y="2224037"/>
            <a:ext cx="1291683" cy="1062239"/>
          </a:xfrm>
          <a:custGeom>
            <a:rect b="b" l="l" r="r" t="t"/>
            <a:pathLst>
              <a:path extrusionOk="0" h="2124479" w="2583367">
                <a:moveTo>
                  <a:pt x="0" y="0"/>
                </a:moveTo>
                <a:lnTo>
                  <a:pt x="2583367" y="0"/>
                </a:lnTo>
                <a:lnTo>
                  <a:pt x="2583367" y="2124479"/>
                </a:lnTo>
                <a:lnTo>
                  <a:pt x="0" y="2124479"/>
                </a:lnTo>
                <a:lnTo>
                  <a:pt x="0" y="0"/>
                </a:lnTo>
                <a:close/>
              </a:path>
            </a:pathLst>
          </a:custGeom>
          <a:blipFill rotWithShape="1">
            <a:blip r:embed="rId11">
              <a:alphaModFix/>
            </a:blip>
            <a:stretch>
              <a:fillRect b="0" l="0" r="0" t="0"/>
            </a:stretch>
          </a:blipFill>
          <a:ln>
            <a:noFill/>
          </a:ln>
        </p:spPr>
      </p:sp>
      <p:sp>
        <p:nvSpPr>
          <p:cNvPr id="578" name="Google Shape;578;p29"/>
          <p:cNvSpPr/>
          <p:nvPr/>
        </p:nvSpPr>
        <p:spPr>
          <a:xfrm>
            <a:off x="5031263" y="2571750"/>
            <a:ext cx="948150" cy="739557"/>
          </a:xfrm>
          <a:custGeom>
            <a:rect b="b" l="l" r="r" t="t"/>
            <a:pathLst>
              <a:path extrusionOk="0" h="1479113" w="1896299">
                <a:moveTo>
                  <a:pt x="0" y="0"/>
                </a:moveTo>
                <a:lnTo>
                  <a:pt x="1896299" y="0"/>
                </a:lnTo>
                <a:lnTo>
                  <a:pt x="1896299" y="1479113"/>
                </a:lnTo>
                <a:lnTo>
                  <a:pt x="0" y="1479113"/>
                </a:lnTo>
                <a:lnTo>
                  <a:pt x="0" y="0"/>
                </a:lnTo>
                <a:close/>
              </a:path>
            </a:pathLst>
          </a:custGeom>
          <a:blipFill rotWithShape="1">
            <a:blip r:embed="rId12">
              <a:alphaModFix/>
            </a:blip>
            <a:stretch>
              <a:fillRect b="0" l="0" r="0" t="0"/>
            </a:stretch>
          </a:blipFill>
          <a:ln>
            <a:noFill/>
          </a:ln>
        </p:spPr>
      </p:sp>
      <p:sp>
        <p:nvSpPr>
          <p:cNvPr id="579" name="Google Shape;579;p29"/>
          <p:cNvSpPr/>
          <p:nvPr/>
        </p:nvSpPr>
        <p:spPr>
          <a:xfrm rot="-536323">
            <a:off x="6150979" y="2611364"/>
            <a:ext cx="1124045" cy="1324353"/>
          </a:xfrm>
          <a:custGeom>
            <a:rect b="b" l="l" r="r" t="t"/>
            <a:pathLst>
              <a:path extrusionOk="0" h="2648707" w="2248090">
                <a:moveTo>
                  <a:pt x="0" y="0"/>
                </a:moveTo>
                <a:lnTo>
                  <a:pt x="2248090" y="0"/>
                </a:lnTo>
                <a:lnTo>
                  <a:pt x="2248090" y="2648706"/>
                </a:lnTo>
                <a:lnTo>
                  <a:pt x="0" y="2648706"/>
                </a:lnTo>
                <a:lnTo>
                  <a:pt x="0" y="0"/>
                </a:lnTo>
                <a:close/>
              </a:path>
            </a:pathLst>
          </a:custGeom>
          <a:blipFill rotWithShape="1">
            <a:blip r:embed="rId13">
              <a:alphaModFix/>
            </a:blip>
            <a:stretch>
              <a:fillRect b="0" l="0" r="0" t="0"/>
            </a:stretch>
          </a:blipFill>
          <a:ln>
            <a:noFill/>
          </a:ln>
        </p:spPr>
      </p:sp>
      <p:sp>
        <p:nvSpPr>
          <p:cNvPr id="580" name="Google Shape;580;p29"/>
          <p:cNvSpPr/>
          <p:nvPr/>
        </p:nvSpPr>
        <p:spPr>
          <a:xfrm>
            <a:off x="7301763" y="1323327"/>
            <a:ext cx="1534104" cy="814992"/>
          </a:xfrm>
          <a:custGeom>
            <a:rect b="b" l="l" r="r" t="t"/>
            <a:pathLst>
              <a:path extrusionOk="0" h="1629985" w="3068207">
                <a:moveTo>
                  <a:pt x="0" y="0"/>
                </a:moveTo>
                <a:lnTo>
                  <a:pt x="3068207" y="0"/>
                </a:lnTo>
                <a:lnTo>
                  <a:pt x="3068207" y="1629985"/>
                </a:lnTo>
                <a:lnTo>
                  <a:pt x="0" y="1629985"/>
                </a:lnTo>
                <a:lnTo>
                  <a:pt x="0" y="0"/>
                </a:lnTo>
                <a:close/>
              </a:path>
            </a:pathLst>
          </a:custGeom>
          <a:blipFill rotWithShape="1">
            <a:blip r:embed="rId14">
              <a:alphaModFix/>
            </a:blip>
            <a:stretch>
              <a:fillRect b="0" l="0" r="0" t="0"/>
            </a:stretch>
          </a:blipFill>
          <a:ln>
            <a:noFill/>
          </a:ln>
        </p:spPr>
      </p:sp>
      <p:sp>
        <p:nvSpPr>
          <p:cNvPr id="581" name="Google Shape;581;p29"/>
          <p:cNvSpPr/>
          <p:nvPr/>
        </p:nvSpPr>
        <p:spPr>
          <a:xfrm rot="-960854">
            <a:off x="5645575" y="3700646"/>
            <a:ext cx="872256" cy="1039947"/>
          </a:xfrm>
          <a:custGeom>
            <a:rect b="b" l="l" r="r" t="t"/>
            <a:pathLst>
              <a:path extrusionOk="0" h="2079895" w="1744512">
                <a:moveTo>
                  <a:pt x="0" y="0"/>
                </a:moveTo>
                <a:lnTo>
                  <a:pt x="1744512" y="0"/>
                </a:lnTo>
                <a:lnTo>
                  <a:pt x="1744512" y="2079895"/>
                </a:lnTo>
                <a:lnTo>
                  <a:pt x="0" y="2079895"/>
                </a:lnTo>
                <a:lnTo>
                  <a:pt x="0" y="0"/>
                </a:lnTo>
                <a:close/>
              </a:path>
            </a:pathLst>
          </a:custGeom>
          <a:blipFill rotWithShape="1">
            <a:blip r:embed="rId15">
              <a:alphaModFix/>
            </a:blip>
            <a:stretch>
              <a:fillRect b="0" l="0" r="0" t="0"/>
            </a:stretch>
          </a:blipFill>
          <a:ln>
            <a:noFill/>
          </a:ln>
        </p:spPr>
      </p:sp>
      <p:sp>
        <p:nvSpPr>
          <p:cNvPr id="582" name="Google Shape;582;p29"/>
          <p:cNvSpPr/>
          <p:nvPr/>
        </p:nvSpPr>
        <p:spPr>
          <a:xfrm rot="-307076">
            <a:off x="4517690" y="3393855"/>
            <a:ext cx="1158704" cy="1239255"/>
          </a:xfrm>
          <a:custGeom>
            <a:rect b="b" l="l" r="r" t="t"/>
            <a:pathLst>
              <a:path extrusionOk="0" h="2478510" w="2317407">
                <a:moveTo>
                  <a:pt x="0" y="0"/>
                </a:moveTo>
                <a:lnTo>
                  <a:pt x="2317407" y="0"/>
                </a:lnTo>
                <a:lnTo>
                  <a:pt x="2317407" y="2478510"/>
                </a:lnTo>
                <a:lnTo>
                  <a:pt x="0" y="2478510"/>
                </a:lnTo>
                <a:lnTo>
                  <a:pt x="0" y="0"/>
                </a:lnTo>
                <a:close/>
              </a:path>
            </a:pathLst>
          </a:custGeom>
          <a:blipFill rotWithShape="1">
            <a:blip r:embed="rId16">
              <a:alphaModFix/>
            </a:blip>
            <a:stretch>
              <a:fillRect b="0" l="0" r="0" t="0"/>
            </a:stretch>
          </a:blipFill>
          <a:ln>
            <a:noFill/>
          </a:ln>
        </p:spPr>
      </p:sp>
      <p:sp>
        <p:nvSpPr>
          <p:cNvPr id="583" name="Google Shape;583;p29"/>
          <p:cNvSpPr/>
          <p:nvPr/>
        </p:nvSpPr>
        <p:spPr>
          <a:xfrm>
            <a:off x="6627597" y="3762316"/>
            <a:ext cx="1348335" cy="985510"/>
          </a:xfrm>
          <a:custGeom>
            <a:rect b="b" l="l" r="r" t="t"/>
            <a:pathLst>
              <a:path extrusionOk="0" h="1971020" w="2696669">
                <a:moveTo>
                  <a:pt x="0" y="0"/>
                </a:moveTo>
                <a:lnTo>
                  <a:pt x="2696669" y="0"/>
                </a:lnTo>
                <a:lnTo>
                  <a:pt x="2696669" y="1971020"/>
                </a:lnTo>
                <a:lnTo>
                  <a:pt x="0" y="1971020"/>
                </a:lnTo>
                <a:lnTo>
                  <a:pt x="0" y="0"/>
                </a:lnTo>
                <a:close/>
              </a:path>
            </a:pathLst>
          </a:custGeom>
          <a:blipFill rotWithShape="1">
            <a:blip r:embed="rId17">
              <a:alphaModFix/>
            </a:blip>
            <a:stretch>
              <a:fillRect b="0" l="0" r="0" t="0"/>
            </a:stretch>
          </a:blipFill>
          <a:ln>
            <a:noFill/>
          </a:ln>
        </p:spPr>
      </p:sp>
      <p:sp>
        <p:nvSpPr>
          <p:cNvPr id="584" name="Google Shape;584;p29"/>
          <p:cNvSpPr/>
          <p:nvPr/>
        </p:nvSpPr>
        <p:spPr>
          <a:xfrm rot="658032">
            <a:off x="7438363" y="3475596"/>
            <a:ext cx="1254554" cy="354855"/>
          </a:xfrm>
          <a:custGeom>
            <a:rect b="b" l="l" r="r" t="t"/>
            <a:pathLst>
              <a:path extrusionOk="0" h="709710" w="2509107">
                <a:moveTo>
                  <a:pt x="0" y="0"/>
                </a:moveTo>
                <a:lnTo>
                  <a:pt x="2509106" y="0"/>
                </a:lnTo>
                <a:lnTo>
                  <a:pt x="2509106" y="709709"/>
                </a:lnTo>
                <a:lnTo>
                  <a:pt x="0" y="709709"/>
                </a:lnTo>
                <a:lnTo>
                  <a:pt x="0" y="0"/>
                </a:lnTo>
                <a:close/>
              </a:path>
            </a:pathLst>
          </a:custGeom>
          <a:blipFill rotWithShape="1">
            <a:blip r:embed="rId18">
              <a:alphaModFix/>
            </a:blip>
            <a:stretch>
              <a:fillRect b="0" l="0" r="0" t="0"/>
            </a:stretch>
          </a:blipFill>
          <a:ln>
            <a:noFill/>
          </a:ln>
        </p:spPr>
      </p:sp>
      <p:sp>
        <p:nvSpPr>
          <p:cNvPr id="585" name="Google Shape;585;p29"/>
          <p:cNvSpPr/>
          <p:nvPr/>
        </p:nvSpPr>
        <p:spPr>
          <a:xfrm flipH="1" rot="-813989">
            <a:off x="8116068" y="4020013"/>
            <a:ext cx="743041" cy="657591"/>
          </a:xfrm>
          <a:custGeom>
            <a:rect b="b" l="l" r="r" t="t"/>
            <a:pathLst>
              <a:path extrusionOk="0" h="1315183" w="1486082">
                <a:moveTo>
                  <a:pt x="1486082" y="0"/>
                </a:moveTo>
                <a:lnTo>
                  <a:pt x="0" y="0"/>
                </a:lnTo>
                <a:lnTo>
                  <a:pt x="0" y="1315183"/>
                </a:lnTo>
                <a:lnTo>
                  <a:pt x="1486082" y="1315183"/>
                </a:lnTo>
                <a:lnTo>
                  <a:pt x="1486082" y="0"/>
                </a:lnTo>
                <a:close/>
              </a:path>
            </a:pathLst>
          </a:custGeom>
          <a:blipFill rotWithShape="1">
            <a:blip r:embed="rId19">
              <a:alphaModFix/>
            </a:blip>
            <a:stretch>
              <a:fillRect b="0" l="0" r="0" t="0"/>
            </a:stretch>
          </a:blipFill>
          <a:ln>
            <a:noFill/>
          </a:ln>
        </p:spPr>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5E0"/>
        </a:solidFill>
      </p:bgPr>
    </p:bg>
    <p:spTree>
      <p:nvGrpSpPr>
        <p:cNvPr id="128" name="Shape 128"/>
        <p:cNvGrpSpPr/>
        <p:nvPr/>
      </p:nvGrpSpPr>
      <p:grpSpPr>
        <a:xfrm>
          <a:off x="0" y="0"/>
          <a:ext cx="0" cy="0"/>
          <a:chOff x="0" y="0"/>
          <a:chExt cx="0" cy="0"/>
        </a:xfrm>
      </p:grpSpPr>
      <p:sp>
        <p:nvSpPr>
          <p:cNvPr id="129" name="Google Shape;129;p12"/>
          <p:cNvSpPr/>
          <p:nvPr/>
        </p:nvSpPr>
        <p:spPr>
          <a:xfrm rot="1042337">
            <a:off x="6479231" y="2058465"/>
            <a:ext cx="2074543" cy="3005479"/>
          </a:xfrm>
          <a:custGeom>
            <a:rect b="b" l="l" r="r" t="t"/>
            <a:pathLst>
              <a:path extrusionOk="0" h="6010958" w="4149086">
                <a:moveTo>
                  <a:pt x="0" y="0"/>
                </a:moveTo>
                <a:lnTo>
                  <a:pt x="4149086" y="0"/>
                </a:lnTo>
                <a:lnTo>
                  <a:pt x="4149086" y="6010957"/>
                </a:lnTo>
                <a:lnTo>
                  <a:pt x="0" y="6010957"/>
                </a:lnTo>
                <a:lnTo>
                  <a:pt x="0" y="0"/>
                </a:lnTo>
                <a:close/>
              </a:path>
            </a:pathLst>
          </a:custGeom>
          <a:blipFill rotWithShape="1">
            <a:blip r:embed="rId3">
              <a:alphaModFix/>
            </a:blip>
            <a:stretch>
              <a:fillRect b="0" l="0" r="0" t="0"/>
            </a:stretch>
          </a:blipFill>
          <a:ln>
            <a:noFill/>
          </a:ln>
        </p:spPr>
      </p:sp>
      <p:pic>
        <p:nvPicPr>
          <p:cNvPr id="130" name="Google Shape;130;p12"/>
          <p:cNvPicPr preferRelativeResize="0"/>
          <p:nvPr/>
        </p:nvPicPr>
        <p:blipFill>
          <a:blip r:embed="rId4">
            <a:alphaModFix/>
          </a:blip>
          <a:stretch>
            <a:fillRect/>
          </a:stretch>
        </p:blipFill>
        <p:spPr>
          <a:xfrm>
            <a:off x="6134662" y="1861668"/>
            <a:ext cx="2763674" cy="3385284"/>
          </a:xfrm>
          <a:prstGeom prst="rect">
            <a:avLst/>
          </a:prstGeom>
          <a:noFill/>
          <a:ln>
            <a:noFill/>
          </a:ln>
        </p:spPr>
      </p:pic>
      <p:sp>
        <p:nvSpPr>
          <p:cNvPr id="131" name="Google Shape;131;p12"/>
          <p:cNvSpPr/>
          <p:nvPr/>
        </p:nvSpPr>
        <p:spPr>
          <a:xfrm rot="-1414853">
            <a:off x="4789552" y="55098"/>
            <a:ext cx="2074543" cy="3005479"/>
          </a:xfrm>
          <a:custGeom>
            <a:rect b="b" l="l" r="r" t="t"/>
            <a:pathLst>
              <a:path extrusionOk="0" h="6010958" w="4149086">
                <a:moveTo>
                  <a:pt x="0" y="0"/>
                </a:moveTo>
                <a:lnTo>
                  <a:pt x="4149086" y="0"/>
                </a:lnTo>
                <a:lnTo>
                  <a:pt x="4149086" y="6010958"/>
                </a:lnTo>
                <a:lnTo>
                  <a:pt x="0" y="6010958"/>
                </a:lnTo>
                <a:lnTo>
                  <a:pt x="0" y="0"/>
                </a:lnTo>
                <a:close/>
              </a:path>
            </a:pathLst>
          </a:custGeom>
          <a:blipFill rotWithShape="1">
            <a:blip r:embed="rId3">
              <a:alphaModFix/>
            </a:blip>
            <a:stretch>
              <a:fillRect b="0" l="0" r="0" t="0"/>
            </a:stretch>
          </a:blipFill>
          <a:ln>
            <a:noFill/>
          </a:ln>
        </p:spPr>
      </p:sp>
      <p:pic>
        <p:nvPicPr>
          <p:cNvPr id="132" name="Google Shape;132;p12"/>
          <p:cNvPicPr preferRelativeResize="0"/>
          <p:nvPr/>
        </p:nvPicPr>
        <p:blipFill>
          <a:blip r:embed="rId5">
            <a:alphaModFix/>
          </a:blip>
          <a:stretch>
            <a:fillRect/>
          </a:stretch>
        </p:blipFill>
        <p:spPr>
          <a:xfrm>
            <a:off x="4310350" y="-185525"/>
            <a:ext cx="2981150" cy="3467883"/>
          </a:xfrm>
          <a:prstGeom prst="rect">
            <a:avLst/>
          </a:prstGeom>
          <a:noFill/>
          <a:ln>
            <a:noFill/>
          </a:ln>
        </p:spPr>
      </p:pic>
      <p:grpSp>
        <p:nvGrpSpPr>
          <p:cNvPr id="133" name="Google Shape;133;p12"/>
          <p:cNvGrpSpPr/>
          <p:nvPr/>
        </p:nvGrpSpPr>
        <p:grpSpPr>
          <a:xfrm>
            <a:off x="566392" y="735218"/>
            <a:ext cx="4167721" cy="4076601"/>
            <a:chOff x="0" y="0"/>
            <a:chExt cx="2195343" cy="2147345"/>
          </a:xfrm>
        </p:grpSpPr>
        <p:sp>
          <p:nvSpPr>
            <p:cNvPr id="134" name="Google Shape;134;p12"/>
            <p:cNvSpPr/>
            <p:nvPr/>
          </p:nvSpPr>
          <p:spPr>
            <a:xfrm>
              <a:off x="0" y="0"/>
              <a:ext cx="2195343" cy="2147345"/>
            </a:xfrm>
            <a:custGeom>
              <a:rect b="b" l="l" r="r" t="t"/>
              <a:pathLst>
                <a:path extrusionOk="0" h="2147345" w="2195343">
                  <a:moveTo>
                    <a:pt x="47369" y="0"/>
                  </a:moveTo>
                  <a:lnTo>
                    <a:pt x="2147974" y="0"/>
                  </a:lnTo>
                  <a:cubicBezTo>
                    <a:pt x="2160537" y="0"/>
                    <a:pt x="2172585" y="4991"/>
                    <a:pt x="2181469" y="13874"/>
                  </a:cubicBezTo>
                  <a:cubicBezTo>
                    <a:pt x="2190352" y="22757"/>
                    <a:pt x="2195343" y="34806"/>
                    <a:pt x="2195343" y="47369"/>
                  </a:cubicBezTo>
                  <a:lnTo>
                    <a:pt x="2195343" y="2099977"/>
                  </a:lnTo>
                  <a:cubicBezTo>
                    <a:pt x="2195343" y="2112540"/>
                    <a:pt x="2190352" y="2124588"/>
                    <a:pt x="2181469" y="2133471"/>
                  </a:cubicBezTo>
                  <a:cubicBezTo>
                    <a:pt x="2172585" y="2142355"/>
                    <a:pt x="2160537" y="2147345"/>
                    <a:pt x="2147974" y="2147345"/>
                  </a:cubicBezTo>
                  <a:lnTo>
                    <a:pt x="47369" y="2147345"/>
                  </a:lnTo>
                  <a:cubicBezTo>
                    <a:pt x="34806" y="2147345"/>
                    <a:pt x="22757" y="2142355"/>
                    <a:pt x="13874" y="2133471"/>
                  </a:cubicBezTo>
                  <a:cubicBezTo>
                    <a:pt x="4991" y="2124588"/>
                    <a:pt x="0" y="2112540"/>
                    <a:pt x="0" y="2099977"/>
                  </a:cubicBezTo>
                  <a:lnTo>
                    <a:pt x="0" y="47369"/>
                  </a:lnTo>
                  <a:cubicBezTo>
                    <a:pt x="0" y="34806"/>
                    <a:pt x="4991" y="22757"/>
                    <a:pt x="13874" y="13874"/>
                  </a:cubicBezTo>
                  <a:cubicBezTo>
                    <a:pt x="22757" y="4991"/>
                    <a:pt x="34806" y="0"/>
                    <a:pt x="47369" y="0"/>
                  </a:cubicBezTo>
                  <a:close/>
                </a:path>
              </a:pathLst>
            </a:custGeom>
            <a:solidFill>
              <a:srgbClr val="E84715"/>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35" name="Google Shape;135;p12"/>
            <p:cNvSpPr txBox="1"/>
            <p:nvPr/>
          </p:nvSpPr>
          <p:spPr>
            <a:xfrm>
              <a:off x="0" y="0"/>
              <a:ext cx="2195343" cy="2147345"/>
            </a:xfrm>
            <a:prstGeom prst="rect">
              <a:avLst/>
            </a:prstGeom>
            <a:noFill/>
            <a:ln>
              <a:noFill/>
            </a:ln>
          </p:spPr>
          <p:txBody>
            <a:bodyPr anchorCtr="0" anchor="ctr" bIns="25400" lIns="25400" spcFirstLastPara="1" rIns="25400" wrap="square" tIns="25400">
              <a:noAutofit/>
            </a:bodyPr>
            <a:lstStyle/>
            <a:p>
              <a:pPr indent="0" lvl="0" marL="0" marR="0" rtl="0" algn="ctr">
                <a:lnSpc>
                  <a:spcPct val="161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36" name="Google Shape;136;p12"/>
          <p:cNvSpPr txBox="1"/>
          <p:nvPr/>
        </p:nvSpPr>
        <p:spPr>
          <a:xfrm>
            <a:off x="772683" y="1295525"/>
            <a:ext cx="3755142" cy="738766"/>
          </a:xfrm>
          <a:prstGeom prst="rect">
            <a:avLst/>
          </a:prstGeom>
          <a:noFill/>
          <a:ln>
            <a:noFill/>
          </a:ln>
        </p:spPr>
        <p:txBody>
          <a:bodyPr anchorCtr="0" anchor="t" bIns="0" lIns="0" spcFirstLastPara="1" rIns="0" wrap="square" tIns="0">
            <a:spAutoFit/>
          </a:bodyPr>
          <a:lstStyle/>
          <a:p>
            <a:pPr indent="0" lvl="0" marL="0" marR="0" rtl="0" algn="ctr">
              <a:lnSpc>
                <a:spcPct val="134992"/>
              </a:lnSpc>
              <a:spcBef>
                <a:spcPts val="0"/>
              </a:spcBef>
              <a:spcAft>
                <a:spcPts val="0"/>
              </a:spcAft>
              <a:buNone/>
            </a:pPr>
            <a:r>
              <a:rPr b="1" i="0" lang="en" sz="4500" u="none" cap="none" strike="noStrike">
                <a:solidFill>
                  <a:srgbClr val="F7F5E0"/>
                </a:solidFill>
                <a:latin typeface="Laila"/>
                <a:ea typeface="Laila"/>
                <a:cs typeface="Laila"/>
                <a:sym typeface="Laila"/>
              </a:rPr>
              <a:t>Agenda Page</a:t>
            </a:r>
            <a:endParaRPr sz="700"/>
          </a:p>
        </p:txBody>
      </p:sp>
      <p:sp>
        <p:nvSpPr>
          <p:cNvPr id="137" name="Google Shape;137;p12"/>
          <p:cNvSpPr/>
          <p:nvPr/>
        </p:nvSpPr>
        <p:spPr>
          <a:xfrm rot="2121168">
            <a:off x="-261437" y="-972504"/>
            <a:ext cx="1655659" cy="2624243"/>
          </a:xfrm>
          <a:custGeom>
            <a:rect b="b" l="l" r="r" t="t"/>
            <a:pathLst>
              <a:path extrusionOk="0" h="5248486" w="3311318">
                <a:moveTo>
                  <a:pt x="0" y="0"/>
                </a:moveTo>
                <a:lnTo>
                  <a:pt x="3311317" y="0"/>
                </a:lnTo>
                <a:lnTo>
                  <a:pt x="3311317" y="5248487"/>
                </a:lnTo>
                <a:lnTo>
                  <a:pt x="0" y="5248487"/>
                </a:lnTo>
                <a:lnTo>
                  <a:pt x="0" y="0"/>
                </a:lnTo>
                <a:close/>
              </a:path>
            </a:pathLst>
          </a:custGeom>
          <a:blipFill rotWithShape="1">
            <a:blip r:embed="rId6">
              <a:alphaModFix/>
            </a:blip>
            <a:stretch>
              <a:fillRect b="0" l="0" r="0" t="0"/>
            </a:stretch>
          </a:blipFill>
          <a:ln>
            <a:noFill/>
          </a:ln>
        </p:spPr>
      </p:sp>
      <p:sp>
        <p:nvSpPr>
          <p:cNvPr id="138" name="Google Shape;138;p12"/>
          <p:cNvSpPr/>
          <p:nvPr/>
        </p:nvSpPr>
        <p:spPr>
          <a:xfrm rot="2121168">
            <a:off x="7801821" y="3317029"/>
            <a:ext cx="1655659" cy="2624243"/>
          </a:xfrm>
          <a:custGeom>
            <a:rect b="b" l="l" r="r" t="t"/>
            <a:pathLst>
              <a:path extrusionOk="0" h="5248486" w="3311318">
                <a:moveTo>
                  <a:pt x="0" y="0"/>
                </a:moveTo>
                <a:lnTo>
                  <a:pt x="3311318" y="0"/>
                </a:lnTo>
                <a:lnTo>
                  <a:pt x="3311318" y="5248486"/>
                </a:lnTo>
                <a:lnTo>
                  <a:pt x="0" y="5248486"/>
                </a:lnTo>
                <a:lnTo>
                  <a:pt x="0" y="0"/>
                </a:lnTo>
                <a:close/>
              </a:path>
            </a:pathLst>
          </a:custGeom>
          <a:blipFill rotWithShape="1">
            <a:blip r:embed="rId6">
              <a:alphaModFix/>
            </a:blip>
            <a:stretch>
              <a:fillRect b="0" l="0" r="0" t="0"/>
            </a:stretch>
          </a:blipFill>
          <a:ln>
            <a:noFill/>
          </a:ln>
        </p:spPr>
      </p:sp>
      <p:sp>
        <p:nvSpPr>
          <p:cNvPr id="139" name="Google Shape;139;p12"/>
          <p:cNvSpPr/>
          <p:nvPr/>
        </p:nvSpPr>
        <p:spPr>
          <a:xfrm>
            <a:off x="2083760" y="270108"/>
            <a:ext cx="1132986" cy="967287"/>
          </a:xfrm>
          <a:custGeom>
            <a:rect b="b" l="l" r="r" t="t"/>
            <a:pathLst>
              <a:path extrusionOk="0" h="1934574" w="2265972">
                <a:moveTo>
                  <a:pt x="0" y="0"/>
                </a:moveTo>
                <a:lnTo>
                  <a:pt x="2265972" y="0"/>
                </a:lnTo>
                <a:lnTo>
                  <a:pt x="2265972" y="1934574"/>
                </a:lnTo>
                <a:lnTo>
                  <a:pt x="0" y="1934574"/>
                </a:lnTo>
                <a:lnTo>
                  <a:pt x="0" y="0"/>
                </a:lnTo>
                <a:close/>
              </a:path>
            </a:pathLst>
          </a:custGeom>
          <a:blipFill rotWithShape="1">
            <a:blip r:embed="rId7">
              <a:alphaModFix/>
            </a:blip>
            <a:stretch>
              <a:fillRect b="0" l="0" r="0" t="0"/>
            </a:stretch>
          </a:blipFill>
          <a:ln>
            <a:noFill/>
          </a:ln>
        </p:spPr>
      </p:sp>
      <p:sp>
        <p:nvSpPr>
          <p:cNvPr id="140" name="Google Shape;140;p12"/>
          <p:cNvSpPr/>
          <p:nvPr/>
        </p:nvSpPr>
        <p:spPr>
          <a:xfrm>
            <a:off x="5046661" y="2944220"/>
            <a:ext cx="1199072" cy="969750"/>
          </a:xfrm>
          <a:custGeom>
            <a:rect b="b" l="l" r="r" t="t"/>
            <a:pathLst>
              <a:path extrusionOk="0" h="1939500" w="2398145">
                <a:moveTo>
                  <a:pt x="0" y="0"/>
                </a:moveTo>
                <a:lnTo>
                  <a:pt x="2398145" y="0"/>
                </a:lnTo>
                <a:lnTo>
                  <a:pt x="2398145" y="1939500"/>
                </a:lnTo>
                <a:lnTo>
                  <a:pt x="0" y="1939500"/>
                </a:lnTo>
                <a:lnTo>
                  <a:pt x="0" y="0"/>
                </a:lnTo>
                <a:close/>
              </a:path>
            </a:pathLst>
          </a:custGeom>
          <a:blipFill rotWithShape="1">
            <a:blip r:embed="rId8">
              <a:alphaModFix/>
            </a:blip>
            <a:stretch>
              <a:fillRect b="0" l="0" r="0" t="0"/>
            </a:stretch>
          </a:blipFill>
          <a:ln>
            <a:noFill/>
          </a:ln>
        </p:spPr>
      </p:sp>
      <p:sp>
        <p:nvSpPr>
          <p:cNvPr id="141" name="Google Shape;141;p12"/>
          <p:cNvSpPr txBox="1"/>
          <p:nvPr/>
        </p:nvSpPr>
        <p:spPr>
          <a:xfrm>
            <a:off x="772683" y="2151206"/>
            <a:ext cx="3755100" cy="2432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 sz="2000" u="none" cap="none" strike="noStrike">
                <a:solidFill>
                  <a:srgbClr val="FFBB07"/>
                </a:solidFill>
                <a:latin typeface="Gaegu"/>
                <a:ea typeface="Gaegu"/>
                <a:cs typeface="Gaegu"/>
                <a:sym typeface="Gaegu"/>
              </a:rPr>
              <a:t>Write an agenda here.</a:t>
            </a:r>
            <a:endParaRPr sz="700"/>
          </a:p>
          <a:p>
            <a:pPr indent="0" lvl="0" marL="0" marR="0" rtl="0" algn="ctr">
              <a:lnSpc>
                <a:spcPct val="115000"/>
              </a:lnSpc>
              <a:spcBef>
                <a:spcPts val="0"/>
              </a:spcBef>
              <a:spcAft>
                <a:spcPts val="0"/>
              </a:spcAft>
              <a:buNone/>
            </a:pPr>
            <a:r>
              <a:rPr b="1" i="0" lang="en" sz="2000" u="none" cap="none" strike="noStrike">
                <a:solidFill>
                  <a:srgbClr val="FFBB07"/>
                </a:solidFill>
                <a:latin typeface="Gaegu"/>
                <a:ea typeface="Gaegu"/>
                <a:cs typeface="Gaegu"/>
                <a:sym typeface="Gaegu"/>
              </a:rPr>
              <a:t>Write an agenda here.</a:t>
            </a:r>
            <a:endParaRPr sz="700"/>
          </a:p>
          <a:p>
            <a:pPr indent="0" lvl="0" marL="0" marR="0" rtl="0" algn="ctr">
              <a:lnSpc>
                <a:spcPct val="115000"/>
              </a:lnSpc>
              <a:spcBef>
                <a:spcPts val="0"/>
              </a:spcBef>
              <a:spcAft>
                <a:spcPts val="0"/>
              </a:spcAft>
              <a:buNone/>
            </a:pPr>
            <a:r>
              <a:rPr b="1" i="0" lang="en" sz="2000" u="none" cap="none" strike="noStrike">
                <a:solidFill>
                  <a:srgbClr val="FFBB07"/>
                </a:solidFill>
                <a:latin typeface="Gaegu"/>
                <a:ea typeface="Gaegu"/>
                <a:cs typeface="Gaegu"/>
                <a:sym typeface="Gaegu"/>
              </a:rPr>
              <a:t>Write an agenda here.</a:t>
            </a:r>
            <a:endParaRPr sz="700"/>
          </a:p>
          <a:p>
            <a:pPr indent="0" lvl="0" marL="0" marR="0" rtl="0" algn="ctr">
              <a:lnSpc>
                <a:spcPct val="115000"/>
              </a:lnSpc>
              <a:spcBef>
                <a:spcPts val="0"/>
              </a:spcBef>
              <a:spcAft>
                <a:spcPts val="0"/>
              </a:spcAft>
              <a:buNone/>
            </a:pPr>
            <a:r>
              <a:rPr b="1" i="0" lang="en" sz="2000" u="none" cap="none" strike="noStrike">
                <a:solidFill>
                  <a:srgbClr val="FFBB07"/>
                </a:solidFill>
                <a:latin typeface="Gaegu"/>
                <a:ea typeface="Gaegu"/>
                <a:cs typeface="Gaegu"/>
                <a:sym typeface="Gaegu"/>
              </a:rPr>
              <a:t>Write an agenda here.</a:t>
            </a:r>
            <a:endParaRPr sz="700"/>
          </a:p>
          <a:p>
            <a:pPr indent="0" lvl="0" marL="0" marR="0" rtl="0" algn="ctr">
              <a:lnSpc>
                <a:spcPct val="115000"/>
              </a:lnSpc>
              <a:spcBef>
                <a:spcPts val="0"/>
              </a:spcBef>
              <a:spcAft>
                <a:spcPts val="0"/>
              </a:spcAft>
              <a:buNone/>
            </a:pPr>
            <a:r>
              <a:rPr b="1" i="0" lang="en" sz="2000" u="none" cap="none" strike="noStrike">
                <a:solidFill>
                  <a:srgbClr val="FFBB07"/>
                </a:solidFill>
                <a:latin typeface="Gaegu"/>
                <a:ea typeface="Gaegu"/>
                <a:cs typeface="Gaegu"/>
                <a:sym typeface="Gaegu"/>
              </a:rPr>
              <a:t>Write an agenda here.</a:t>
            </a:r>
            <a:endParaRPr sz="700"/>
          </a:p>
          <a:p>
            <a:pPr indent="0" lvl="0" marL="0" marR="0" rtl="0" algn="ctr">
              <a:lnSpc>
                <a:spcPct val="115000"/>
              </a:lnSpc>
              <a:spcBef>
                <a:spcPts val="0"/>
              </a:spcBef>
              <a:spcAft>
                <a:spcPts val="0"/>
              </a:spcAft>
              <a:buNone/>
            </a:pPr>
            <a:r>
              <a:rPr b="1" i="0" lang="en" sz="2000" u="none" cap="none" strike="noStrike">
                <a:solidFill>
                  <a:srgbClr val="FFBB07"/>
                </a:solidFill>
                <a:latin typeface="Gaegu"/>
                <a:ea typeface="Gaegu"/>
                <a:cs typeface="Gaegu"/>
                <a:sym typeface="Gaegu"/>
              </a:rPr>
              <a:t>Write an agenda here.</a:t>
            </a:r>
            <a:endParaRPr sz="700"/>
          </a:p>
          <a:p>
            <a:pPr indent="0" lvl="0" marL="0" marR="0" rtl="0" algn="ctr">
              <a:lnSpc>
                <a:spcPct val="115000"/>
              </a:lnSpc>
              <a:spcBef>
                <a:spcPts val="0"/>
              </a:spcBef>
              <a:spcAft>
                <a:spcPts val="0"/>
              </a:spcAft>
              <a:buNone/>
            </a:pPr>
            <a:r>
              <a:rPr b="1" i="0" lang="en" sz="2000" u="none" cap="none" strike="noStrike">
                <a:solidFill>
                  <a:srgbClr val="FFBB07"/>
                </a:solidFill>
                <a:latin typeface="Gaegu"/>
                <a:ea typeface="Gaegu"/>
                <a:cs typeface="Gaegu"/>
                <a:sym typeface="Gaegu"/>
              </a:rPr>
              <a:t>Write an agenda here.</a:t>
            </a:r>
            <a:endParaRPr sz="700"/>
          </a:p>
        </p:txBody>
      </p:sp>
      <p:sp>
        <p:nvSpPr>
          <p:cNvPr id="142" name="Google Shape;142;p12"/>
          <p:cNvSpPr/>
          <p:nvPr/>
        </p:nvSpPr>
        <p:spPr>
          <a:xfrm>
            <a:off x="7137492" y="50564"/>
            <a:ext cx="1817654" cy="3029424"/>
          </a:xfrm>
          <a:custGeom>
            <a:rect b="b" l="l" r="r" t="t"/>
            <a:pathLst>
              <a:path extrusionOk="0" h="6058847" w="3635308">
                <a:moveTo>
                  <a:pt x="0" y="0"/>
                </a:moveTo>
                <a:lnTo>
                  <a:pt x="3635308" y="0"/>
                </a:lnTo>
                <a:lnTo>
                  <a:pt x="3635308" y="6058847"/>
                </a:lnTo>
                <a:lnTo>
                  <a:pt x="0" y="6058847"/>
                </a:lnTo>
                <a:lnTo>
                  <a:pt x="0" y="0"/>
                </a:lnTo>
                <a:close/>
              </a:path>
            </a:pathLst>
          </a:custGeom>
          <a:blipFill rotWithShape="1">
            <a:blip r:embed="rId9">
              <a:alphaModFix/>
            </a:blip>
            <a:stretch>
              <a:fillRect b="0" l="0" r="0" t="0"/>
            </a:stretch>
          </a:blipFill>
          <a:ln>
            <a:noFill/>
          </a:ln>
        </p:spPr>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5E0"/>
        </a:solidFill>
      </p:bgPr>
    </p:bg>
    <p:spTree>
      <p:nvGrpSpPr>
        <p:cNvPr id="589" name="Shape 589"/>
        <p:cNvGrpSpPr/>
        <p:nvPr/>
      </p:nvGrpSpPr>
      <p:grpSpPr>
        <a:xfrm>
          <a:off x="0" y="0"/>
          <a:ext cx="0" cy="0"/>
          <a:chOff x="0" y="0"/>
          <a:chExt cx="0" cy="0"/>
        </a:xfrm>
      </p:grpSpPr>
      <p:grpSp>
        <p:nvGrpSpPr>
          <p:cNvPr id="590" name="Google Shape;590;p30"/>
          <p:cNvGrpSpPr/>
          <p:nvPr/>
        </p:nvGrpSpPr>
        <p:grpSpPr>
          <a:xfrm>
            <a:off x="2997636" y="1412237"/>
            <a:ext cx="3148728" cy="1287724"/>
            <a:chOff x="0" y="-19050"/>
            <a:chExt cx="1658589" cy="678307"/>
          </a:xfrm>
        </p:grpSpPr>
        <p:sp>
          <p:nvSpPr>
            <p:cNvPr id="591" name="Google Shape;591;p30"/>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92" name="Google Shape;592;p30"/>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93" name="Google Shape;593;p30"/>
          <p:cNvSpPr/>
          <p:nvPr/>
        </p:nvSpPr>
        <p:spPr>
          <a:xfrm>
            <a:off x="3389498" y="1671494"/>
            <a:ext cx="2365004" cy="583719"/>
          </a:xfrm>
          <a:custGeom>
            <a:rect b="b" l="l" r="r" t="t"/>
            <a:pathLst>
              <a:path extrusionOk="0" h="1506372" w="6025487">
                <a:moveTo>
                  <a:pt x="0" y="0"/>
                </a:moveTo>
                <a:lnTo>
                  <a:pt x="6025488" y="0"/>
                </a:lnTo>
                <a:lnTo>
                  <a:pt x="6025488" y="1506372"/>
                </a:lnTo>
                <a:lnTo>
                  <a:pt x="0" y="1506372"/>
                </a:lnTo>
                <a:lnTo>
                  <a:pt x="0" y="0"/>
                </a:lnTo>
                <a:close/>
              </a:path>
            </a:pathLst>
          </a:custGeom>
          <a:blipFill rotWithShape="1">
            <a:blip r:embed="rId3">
              <a:alphaModFix/>
            </a:blip>
            <a:stretch>
              <a:fillRect b="0" l="0" r="0" t="0"/>
            </a:stretch>
          </a:blipFill>
          <a:ln>
            <a:noFill/>
          </a:ln>
        </p:spPr>
      </p:sp>
      <p:grpSp>
        <p:nvGrpSpPr>
          <p:cNvPr id="594" name="Google Shape;594;p30"/>
          <p:cNvGrpSpPr/>
          <p:nvPr/>
        </p:nvGrpSpPr>
        <p:grpSpPr>
          <a:xfrm>
            <a:off x="2997636" y="2854295"/>
            <a:ext cx="3148728" cy="1287724"/>
            <a:chOff x="0" y="-19050"/>
            <a:chExt cx="1658589" cy="678307"/>
          </a:xfrm>
        </p:grpSpPr>
        <p:sp>
          <p:nvSpPr>
            <p:cNvPr id="595" name="Google Shape;595;p30"/>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96" name="Google Shape;596;p30"/>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97" name="Google Shape;597;p30"/>
          <p:cNvSpPr txBox="1"/>
          <p:nvPr/>
        </p:nvSpPr>
        <p:spPr>
          <a:xfrm>
            <a:off x="1688740" y="828973"/>
            <a:ext cx="5766520" cy="284607"/>
          </a:xfrm>
          <a:prstGeom prst="rect">
            <a:avLst/>
          </a:prstGeom>
          <a:noFill/>
          <a:ln>
            <a:noFill/>
          </a:ln>
        </p:spPr>
        <p:txBody>
          <a:bodyPr anchorCtr="0" anchor="t" bIns="0" lIns="0" spcFirstLastPara="1" rIns="0" wrap="square" tIns="0">
            <a:spAutoFit/>
          </a:bodyPr>
          <a:lstStyle/>
          <a:p>
            <a:pPr indent="0" lvl="1" marL="0" marR="0" rtl="0" algn="ctr">
              <a:lnSpc>
                <a:spcPct val="116004"/>
              </a:lnSpc>
              <a:spcBef>
                <a:spcPts val="0"/>
              </a:spcBef>
              <a:spcAft>
                <a:spcPts val="0"/>
              </a:spcAft>
              <a:buNone/>
            </a:pPr>
            <a:r>
              <a:rPr b="0" i="0" lang="en" sz="1600" u="none" cap="none" strike="noStrike">
                <a:solidFill>
                  <a:srgbClr val="E84715"/>
                </a:solidFill>
                <a:latin typeface="Hi Melody"/>
                <a:ea typeface="Hi Melody"/>
                <a:cs typeface="Hi Melody"/>
                <a:sym typeface="Hi Melody"/>
              </a:rPr>
              <a:t>This presentation template is free for everyone to use thanks to the following:</a:t>
            </a:r>
            <a:endParaRPr sz="700"/>
          </a:p>
        </p:txBody>
      </p:sp>
      <p:sp>
        <p:nvSpPr>
          <p:cNvPr id="598" name="Google Shape;598;p30"/>
          <p:cNvSpPr txBox="1"/>
          <p:nvPr/>
        </p:nvSpPr>
        <p:spPr>
          <a:xfrm>
            <a:off x="2997636" y="4405404"/>
            <a:ext cx="3148728" cy="376054"/>
          </a:xfrm>
          <a:prstGeom prst="rect">
            <a:avLst/>
          </a:prstGeom>
          <a:noFill/>
          <a:ln>
            <a:noFill/>
          </a:ln>
        </p:spPr>
        <p:txBody>
          <a:bodyPr anchorCtr="0" anchor="t" bIns="0" lIns="0" spcFirstLastPara="1" rIns="0" wrap="square" tIns="0">
            <a:spAutoFit/>
          </a:bodyPr>
          <a:lstStyle/>
          <a:p>
            <a:pPr indent="0" lvl="0" marL="0" marR="0" rtl="0" algn="ctr">
              <a:lnSpc>
                <a:spcPct val="135008"/>
              </a:lnSpc>
              <a:spcBef>
                <a:spcPts val="0"/>
              </a:spcBef>
              <a:spcAft>
                <a:spcPts val="0"/>
              </a:spcAft>
              <a:buNone/>
            </a:pPr>
            <a:r>
              <a:rPr b="1" i="0" lang="en" sz="2000" u="none" cap="none" strike="noStrike">
                <a:solidFill>
                  <a:srgbClr val="E84715"/>
                </a:solidFill>
                <a:latin typeface="Gaegu"/>
                <a:ea typeface="Gaegu"/>
                <a:cs typeface="Gaegu"/>
                <a:sym typeface="Gaegu"/>
              </a:rPr>
              <a:t>Happy designing!</a:t>
            </a:r>
            <a:endParaRPr sz="700"/>
          </a:p>
        </p:txBody>
      </p:sp>
      <p:sp>
        <p:nvSpPr>
          <p:cNvPr id="599" name="Google Shape;599;p30"/>
          <p:cNvSpPr txBox="1"/>
          <p:nvPr/>
        </p:nvSpPr>
        <p:spPr>
          <a:xfrm>
            <a:off x="2105002" y="2367582"/>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presentation template</a:t>
            </a:r>
            <a:endParaRPr sz="700"/>
          </a:p>
        </p:txBody>
      </p:sp>
      <p:sp>
        <p:nvSpPr>
          <p:cNvPr id="600" name="Google Shape;600;p30"/>
          <p:cNvSpPr txBox="1"/>
          <p:nvPr/>
        </p:nvSpPr>
        <p:spPr>
          <a:xfrm>
            <a:off x="2105002" y="3624586"/>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photos</a:t>
            </a:r>
            <a:endParaRPr sz="700"/>
          </a:p>
        </p:txBody>
      </p:sp>
      <p:sp>
        <p:nvSpPr>
          <p:cNvPr id="601" name="Google Shape;601;p30"/>
          <p:cNvSpPr txBox="1"/>
          <p:nvPr/>
        </p:nvSpPr>
        <p:spPr>
          <a:xfrm>
            <a:off x="2175245" y="225138"/>
            <a:ext cx="4793511" cy="511564"/>
          </a:xfrm>
          <a:prstGeom prst="rect">
            <a:avLst/>
          </a:prstGeom>
          <a:noFill/>
          <a:ln>
            <a:noFill/>
          </a:ln>
        </p:spPr>
        <p:txBody>
          <a:bodyPr anchorCtr="0" anchor="t" bIns="0" lIns="0" spcFirstLastPara="1" rIns="0" wrap="square" tIns="0">
            <a:spAutoFit/>
          </a:bodyPr>
          <a:lstStyle/>
          <a:p>
            <a:pPr indent="0" lvl="0" marL="0" marR="0" rtl="0" algn="ctr">
              <a:lnSpc>
                <a:spcPct val="135013"/>
              </a:lnSpc>
              <a:spcBef>
                <a:spcPts val="0"/>
              </a:spcBef>
              <a:spcAft>
                <a:spcPts val="0"/>
              </a:spcAft>
              <a:buNone/>
            </a:pPr>
            <a:r>
              <a:rPr b="1" i="0" lang="en" sz="3000" u="none" cap="none" strike="noStrike">
                <a:solidFill>
                  <a:srgbClr val="E84715"/>
                </a:solidFill>
                <a:latin typeface="Laila"/>
                <a:ea typeface="Laila"/>
                <a:cs typeface="Laila"/>
                <a:sym typeface="Laila"/>
              </a:rPr>
              <a:t>Credits</a:t>
            </a:r>
            <a:endParaRPr sz="700"/>
          </a:p>
        </p:txBody>
      </p:sp>
      <p:sp>
        <p:nvSpPr>
          <p:cNvPr id="602" name="Google Shape;602;p30"/>
          <p:cNvSpPr txBox="1"/>
          <p:nvPr/>
        </p:nvSpPr>
        <p:spPr>
          <a:xfrm>
            <a:off x="3055013" y="3258353"/>
            <a:ext cx="3033973" cy="30908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400" u="none" cap="none" strike="noStrike">
                <a:solidFill>
                  <a:srgbClr val="0F1A38"/>
                </a:solidFill>
                <a:latin typeface="Arial"/>
                <a:ea typeface="Arial"/>
                <a:cs typeface="Arial"/>
                <a:sym typeface="Arial"/>
              </a:rPr>
              <a:t>Pexels, Pixabay</a:t>
            </a:r>
            <a:endParaRPr sz="700"/>
          </a:p>
        </p:txBody>
      </p:sp>
      <p:sp>
        <p:nvSpPr>
          <p:cNvPr id="603" name="Google Shape;603;p30"/>
          <p:cNvSpPr/>
          <p:nvPr/>
        </p:nvSpPr>
        <p:spPr>
          <a:xfrm rot="-771074">
            <a:off x="-310573" y="1867954"/>
            <a:ext cx="2229770" cy="3534217"/>
          </a:xfrm>
          <a:custGeom>
            <a:rect b="b" l="l" r="r" t="t"/>
            <a:pathLst>
              <a:path extrusionOk="0" h="7068433" w="4459539">
                <a:moveTo>
                  <a:pt x="0" y="0"/>
                </a:moveTo>
                <a:lnTo>
                  <a:pt x="4459539" y="0"/>
                </a:lnTo>
                <a:lnTo>
                  <a:pt x="4459539" y="7068433"/>
                </a:lnTo>
                <a:lnTo>
                  <a:pt x="0" y="7068433"/>
                </a:lnTo>
                <a:lnTo>
                  <a:pt x="0" y="0"/>
                </a:lnTo>
                <a:close/>
              </a:path>
            </a:pathLst>
          </a:custGeom>
          <a:blipFill rotWithShape="1">
            <a:blip r:embed="rId4">
              <a:alphaModFix/>
            </a:blip>
            <a:stretch>
              <a:fillRect b="0" l="0" r="0" t="0"/>
            </a:stretch>
          </a:blipFill>
          <a:ln>
            <a:noFill/>
          </a:ln>
        </p:spPr>
      </p:sp>
      <p:sp>
        <p:nvSpPr>
          <p:cNvPr id="604" name="Google Shape;604;p30"/>
          <p:cNvSpPr/>
          <p:nvPr/>
        </p:nvSpPr>
        <p:spPr>
          <a:xfrm rot="-771074">
            <a:off x="7672343" y="1191653"/>
            <a:ext cx="2229769" cy="3534216"/>
          </a:xfrm>
          <a:custGeom>
            <a:rect b="b" l="l" r="r" t="t"/>
            <a:pathLst>
              <a:path extrusionOk="0" h="7068433" w="4459539">
                <a:moveTo>
                  <a:pt x="0" y="0"/>
                </a:moveTo>
                <a:lnTo>
                  <a:pt x="4459538" y="0"/>
                </a:lnTo>
                <a:lnTo>
                  <a:pt x="4459538" y="7068433"/>
                </a:lnTo>
                <a:lnTo>
                  <a:pt x="0" y="7068433"/>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5E0"/>
        </a:solidFill>
      </p:bgPr>
    </p:bg>
    <p:spTree>
      <p:nvGrpSpPr>
        <p:cNvPr id="146" name="Shape 146"/>
        <p:cNvGrpSpPr/>
        <p:nvPr/>
      </p:nvGrpSpPr>
      <p:grpSpPr>
        <a:xfrm>
          <a:off x="0" y="0"/>
          <a:ext cx="0" cy="0"/>
          <a:chOff x="0" y="0"/>
          <a:chExt cx="0" cy="0"/>
        </a:xfrm>
      </p:grpSpPr>
      <p:pic>
        <p:nvPicPr>
          <p:cNvPr id="147" name="Google Shape;147;p13"/>
          <p:cNvPicPr preferRelativeResize="0"/>
          <p:nvPr/>
        </p:nvPicPr>
        <p:blipFill rotWithShape="1">
          <a:blip r:embed="rId3">
            <a:alphaModFix/>
          </a:blip>
          <a:srcRect b="59451" l="0" r="85804" t="16325"/>
          <a:stretch/>
        </p:blipFill>
        <p:spPr>
          <a:xfrm>
            <a:off x="0" y="873575"/>
            <a:ext cx="1298048" cy="1245875"/>
          </a:xfrm>
          <a:prstGeom prst="rect">
            <a:avLst/>
          </a:prstGeom>
          <a:noFill/>
          <a:ln>
            <a:noFill/>
          </a:ln>
        </p:spPr>
      </p:pic>
      <p:sp>
        <p:nvSpPr>
          <p:cNvPr id="148" name="Google Shape;148;p13"/>
          <p:cNvSpPr/>
          <p:nvPr/>
        </p:nvSpPr>
        <p:spPr>
          <a:xfrm rot="-5574472">
            <a:off x="2974128" y="617679"/>
            <a:ext cx="3277791" cy="4748675"/>
          </a:xfrm>
          <a:custGeom>
            <a:rect b="b" l="l" r="r" t="t"/>
            <a:pathLst>
              <a:path extrusionOk="0" h="9497350" w="6555581">
                <a:moveTo>
                  <a:pt x="0" y="0"/>
                </a:moveTo>
                <a:lnTo>
                  <a:pt x="6555581" y="0"/>
                </a:lnTo>
                <a:lnTo>
                  <a:pt x="6555581" y="9497350"/>
                </a:lnTo>
                <a:lnTo>
                  <a:pt x="0" y="9497350"/>
                </a:lnTo>
                <a:lnTo>
                  <a:pt x="0" y="0"/>
                </a:lnTo>
                <a:close/>
              </a:path>
            </a:pathLst>
          </a:custGeom>
          <a:blipFill rotWithShape="1">
            <a:blip r:embed="rId4">
              <a:alphaModFix/>
            </a:blip>
            <a:stretch>
              <a:fillRect b="0" l="0" r="0" t="0"/>
            </a:stretch>
          </a:blipFill>
          <a:ln>
            <a:noFill/>
          </a:ln>
        </p:spPr>
      </p:sp>
      <p:pic>
        <p:nvPicPr>
          <p:cNvPr id="149" name="Google Shape;149;p13"/>
          <p:cNvPicPr preferRelativeResize="0"/>
          <p:nvPr/>
        </p:nvPicPr>
        <p:blipFill>
          <a:blip r:embed="rId5">
            <a:alphaModFix/>
          </a:blip>
          <a:stretch>
            <a:fillRect/>
          </a:stretch>
        </p:blipFill>
        <p:spPr>
          <a:xfrm>
            <a:off x="2215326" y="1279600"/>
            <a:ext cx="4779351" cy="3393347"/>
          </a:xfrm>
          <a:prstGeom prst="rect">
            <a:avLst/>
          </a:prstGeom>
          <a:noFill/>
          <a:ln>
            <a:noFill/>
          </a:ln>
        </p:spPr>
      </p:pic>
      <p:sp>
        <p:nvSpPr>
          <p:cNvPr id="150" name="Google Shape;150;p13"/>
          <p:cNvSpPr/>
          <p:nvPr/>
        </p:nvSpPr>
        <p:spPr>
          <a:xfrm flipH="1" rot="-1009983">
            <a:off x="39265" y="1609674"/>
            <a:ext cx="2649975" cy="2502753"/>
          </a:xfrm>
          <a:custGeom>
            <a:rect b="b" l="l" r="r" t="t"/>
            <a:pathLst>
              <a:path extrusionOk="0" h="5005507" w="5299949">
                <a:moveTo>
                  <a:pt x="5299949" y="0"/>
                </a:moveTo>
                <a:lnTo>
                  <a:pt x="0" y="0"/>
                </a:lnTo>
                <a:lnTo>
                  <a:pt x="0" y="5005507"/>
                </a:lnTo>
                <a:lnTo>
                  <a:pt x="5299949" y="5005507"/>
                </a:lnTo>
                <a:lnTo>
                  <a:pt x="5299949" y="0"/>
                </a:lnTo>
                <a:close/>
              </a:path>
            </a:pathLst>
          </a:custGeom>
          <a:blipFill rotWithShape="1">
            <a:blip r:embed="rId6">
              <a:alphaModFix/>
            </a:blip>
            <a:stretch>
              <a:fillRect b="0" l="0" r="0" t="0"/>
            </a:stretch>
          </a:blipFill>
          <a:ln>
            <a:noFill/>
          </a:ln>
        </p:spPr>
      </p:sp>
      <p:sp>
        <p:nvSpPr>
          <p:cNvPr id="151" name="Google Shape;151;p13"/>
          <p:cNvSpPr/>
          <p:nvPr/>
        </p:nvSpPr>
        <p:spPr>
          <a:xfrm rot="123321">
            <a:off x="6462029" y="4137216"/>
            <a:ext cx="1655938" cy="517481"/>
          </a:xfrm>
          <a:custGeom>
            <a:rect b="b" l="l" r="r" t="t"/>
            <a:pathLst>
              <a:path extrusionOk="0" h="1034962" w="3311877">
                <a:moveTo>
                  <a:pt x="0" y="0"/>
                </a:moveTo>
                <a:lnTo>
                  <a:pt x="3311877" y="0"/>
                </a:lnTo>
                <a:lnTo>
                  <a:pt x="3311877" y="1034962"/>
                </a:lnTo>
                <a:lnTo>
                  <a:pt x="0" y="1034962"/>
                </a:lnTo>
                <a:lnTo>
                  <a:pt x="0" y="0"/>
                </a:lnTo>
                <a:close/>
              </a:path>
            </a:pathLst>
          </a:custGeom>
          <a:blipFill rotWithShape="1">
            <a:blip r:embed="rId7">
              <a:alphaModFix/>
            </a:blip>
            <a:stretch>
              <a:fillRect b="0" l="0" r="0" t="0"/>
            </a:stretch>
          </a:blipFill>
          <a:ln>
            <a:noFill/>
          </a:ln>
        </p:spPr>
      </p:sp>
      <p:sp>
        <p:nvSpPr>
          <p:cNvPr id="152" name="Google Shape;152;p13"/>
          <p:cNvSpPr/>
          <p:nvPr/>
        </p:nvSpPr>
        <p:spPr>
          <a:xfrm rot="3331305">
            <a:off x="6596063" y="1156611"/>
            <a:ext cx="437818" cy="1192080"/>
          </a:xfrm>
          <a:custGeom>
            <a:rect b="b" l="l" r="r" t="t"/>
            <a:pathLst>
              <a:path extrusionOk="0" h="2384161" w="875637">
                <a:moveTo>
                  <a:pt x="0" y="0"/>
                </a:moveTo>
                <a:lnTo>
                  <a:pt x="875637" y="0"/>
                </a:lnTo>
                <a:lnTo>
                  <a:pt x="875637" y="2384161"/>
                </a:lnTo>
                <a:lnTo>
                  <a:pt x="0" y="2384161"/>
                </a:lnTo>
                <a:lnTo>
                  <a:pt x="0" y="0"/>
                </a:lnTo>
                <a:close/>
              </a:path>
            </a:pathLst>
          </a:custGeom>
          <a:blipFill rotWithShape="1">
            <a:blip r:embed="rId8">
              <a:alphaModFix/>
            </a:blip>
            <a:stretch>
              <a:fillRect b="0" l="0" r="0" t="0"/>
            </a:stretch>
          </a:blipFill>
          <a:ln>
            <a:noFill/>
          </a:ln>
        </p:spPr>
      </p:sp>
      <p:sp>
        <p:nvSpPr>
          <p:cNvPr id="153" name="Google Shape;153;p13"/>
          <p:cNvSpPr txBox="1"/>
          <p:nvPr/>
        </p:nvSpPr>
        <p:spPr>
          <a:xfrm>
            <a:off x="1169100" y="330450"/>
            <a:ext cx="6805800" cy="677400"/>
          </a:xfrm>
          <a:prstGeom prst="rect">
            <a:avLst/>
          </a:prstGeom>
          <a:noFill/>
          <a:ln>
            <a:noFill/>
          </a:ln>
        </p:spPr>
        <p:txBody>
          <a:bodyPr anchorCtr="0" anchor="t" bIns="0" lIns="0" spcFirstLastPara="1" rIns="0" wrap="square" tIns="0">
            <a:spAutoFit/>
          </a:bodyPr>
          <a:lstStyle/>
          <a:p>
            <a:pPr indent="0" lvl="0" marL="0" marR="0" rtl="0" algn="ctr">
              <a:lnSpc>
                <a:spcPct val="135009"/>
              </a:lnSpc>
              <a:spcBef>
                <a:spcPts val="0"/>
              </a:spcBef>
              <a:spcAft>
                <a:spcPts val="0"/>
              </a:spcAft>
              <a:buNone/>
            </a:pPr>
            <a:r>
              <a:rPr b="1" i="0" lang="en" sz="4400" u="none" cap="none" strike="noStrike">
                <a:solidFill>
                  <a:srgbClr val="FFBB07"/>
                </a:solidFill>
                <a:latin typeface="Laila"/>
                <a:ea typeface="Laila"/>
                <a:cs typeface="Laila"/>
                <a:sym typeface="Laila"/>
              </a:rPr>
              <a:t>Love Story Beginnings</a:t>
            </a:r>
            <a:endParaRPr sz="700"/>
          </a:p>
        </p:txBody>
      </p:sp>
      <p:sp>
        <p:nvSpPr>
          <p:cNvPr id="154" name="Google Shape;154;p13"/>
          <p:cNvSpPr txBox="1"/>
          <p:nvPr/>
        </p:nvSpPr>
        <p:spPr>
          <a:xfrm rot="-1009973">
            <a:off x="479862" y="2034915"/>
            <a:ext cx="1601624" cy="1096063"/>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600" u="none" cap="none" strike="noStrike">
                <a:solidFill>
                  <a:srgbClr val="E84715"/>
                </a:solidFill>
                <a:latin typeface="Hi Melody"/>
                <a:ea typeface="Hi Melody"/>
                <a:cs typeface="Hi Melody"/>
                <a:sym typeface="Hi Melody"/>
              </a:rPr>
              <a:t>In the beginning, it was just a spark, a glance exchanged, a shy smile that spoke volumes.</a:t>
            </a:r>
            <a:endParaRPr sz="700"/>
          </a:p>
        </p:txBody>
      </p:sp>
      <p:sp>
        <p:nvSpPr>
          <p:cNvPr id="155" name="Google Shape;155;p13"/>
          <p:cNvSpPr txBox="1"/>
          <p:nvPr/>
        </p:nvSpPr>
        <p:spPr>
          <a:xfrm>
            <a:off x="7137266" y="2500313"/>
            <a:ext cx="1664100" cy="13791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600" u="none" cap="none" strike="noStrike">
                <a:solidFill>
                  <a:srgbClr val="E84715"/>
                </a:solidFill>
                <a:latin typeface="Hi Melody"/>
                <a:ea typeface="Hi Melody"/>
                <a:cs typeface="Hi Melody"/>
                <a:sym typeface="Hi Melody"/>
              </a:rPr>
              <a:t> Let's reminisce about those early days, when every moment together felt like a fairytale waiting to unfold.</a:t>
            </a:r>
            <a:endParaRPr sz="700"/>
          </a:p>
        </p:txBody>
      </p:sp>
      <p:sp>
        <p:nvSpPr>
          <p:cNvPr id="156" name="Google Shape;156;p13"/>
          <p:cNvSpPr/>
          <p:nvPr/>
        </p:nvSpPr>
        <p:spPr>
          <a:xfrm>
            <a:off x="-219364" y="3869046"/>
            <a:ext cx="1298033" cy="2057400"/>
          </a:xfrm>
          <a:custGeom>
            <a:rect b="b" l="l" r="r" t="t"/>
            <a:pathLst>
              <a:path extrusionOk="0" h="4114800" w="2596065">
                <a:moveTo>
                  <a:pt x="0" y="0"/>
                </a:moveTo>
                <a:lnTo>
                  <a:pt x="2596064" y="0"/>
                </a:lnTo>
                <a:lnTo>
                  <a:pt x="2596064" y="4114800"/>
                </a:lnTo>
                <a:lnTo>
                  <a:pt x="0" y="4114800"/>
                </a:lnTo>
                <a:lnTo>
                  <a:pt x="0" y="0"/>
                </a:lnTo>
                <a:close/>
              </a:path>
            </a:pathLst>
          </a:custGeom>
          <a:blipFill rotWithShape="1">
            <a:blip r:embed="rId9">
              <a:alphaModFix/>
            </a:blip>
            <a:stretch>
              <a:fillRect b="0" l="0" r="0" t="0"/>
            </a:stretch>
          </a:blipFill>
          <a:ln>
            <a:noFill/>
          </a:ln>
        </p:spPr>
      </p:sp>
      <p:sp>
        <p:nvSpPr>
          <p:cNvPr id="157" name="Google Shape;157;p13"/>
          <p:cNvSpPr/>
          <p:nvPr/>
        </p:nvSpPr>
        <p:spPr>
          <a:xfrm>
            <a:off x="8005516" y="-598626"/>
            <a:ext cx="1419230" cy="2249501"/>
          </a:xfrm>
          <a:custGeom>
            <a:rect b="b" l="l" r="r" t="t"/>
            <a:pathLst>
              <a:path extrusionOk="0" h="4499001" w="2838461">
                <a:moveTo>
                  <a:pt x="0" y="0"/>
                </a:moveTo>
                <a:lnTo>
                  <a:pt x="2838461" y="0"/>
                </a:lnTo>
                <a:lnTo>
                  <a:pt x="2838461" y="4499002"/>
                </a:lnTo>
                <a:lnTo>
                  <a:pt x="0" y="4499002"/>
                </a:lnTo>
                <a:lnTo>
                  <a:pt x="0" y="0"/>
                </a:lnTo>
                <a:close/>
              </a:path>
            </a:pathLst>
          </a:custGeom>
          <a:blipFill rotWithShape="1">
            <a:blip r:embed="rId9">
              <a:alphaModFix/>
            </a:blip>
            <a:stretch>
              <a:fillRect b="0" l="0" r="0" t="0"/>
            </a:stretch>
          </a:blipFill>
          <a:ln>
            <a:noFill/>
          </a:ln>
        </p:spPr>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5E0"/>
        </a:solidFill>
      </p:bgPr>
    </p:bg>
    <p:spTree>
      <p:nvGrpSpPr>
        <p:cNvPr id="161" name="Shape 161"/>
        <p:cNvGrpSpPr/>
        <p:nvPr/>
      </p:nvGrpSpPr>
      <p:grpSpPr>
        <a:xfrm>
          <a:off x="0" y="0"/>
          <a:ext cx="0" cy="0"/>
          <a:chOff x="0" y="0"/>
          <a:chExt cx="0" cy="0"/>
        </a:xfrm>
      </p:grpSpPr>
      <p:sp>
        <p:nvSpPr>
          <p:cNvPr id="162" name="Google Shape;162;p14"/>
          <p:cNvSpPr/>
          <p:nvPr/>
        </p:nvSpPr>
        <p:spPr>
          <a:xfrm rot="472471">
            <a:off x="6837958" y="72862"/>
            <a:ext cx="2074543" cy="3005479"/>
          </a:xfrm>
          <a:custGeom>
            <a:rect b="b" l="l" r="r" t="t"/>
            <a:pathLst>
              <a:path extrusionOk="0" h="6010958" w="4149086">
                <a:moveTo>
                  <a:pt x="0" y="0"/>
                </a:moveTo>
                <a:lnTo>
                  <a:pt x="4149086" y="0"/>
                </a:lnTo>
                <a:lnTo>
                  <a:pt x="4149086" y="6010958"/>
                </a:lnTo>
                <a:lnTo>
                  <a:pt x="0" y="6010958"/>
                </a:lnTo>
                <a:lnTo>
                  <a:pt x="0" y="0"/>
                </a:lnTo>
                <a:close/>
              </a:path>
            </a:pathLst>
          </a:custGeom>
          <a:blipFill rotWithShape="1">
            <a:blip r:embed="rId3">
              <a:alphaModFix/>
            </a:blip>
            <a:stretch>
              <a:fillRect b="0" l="0" r="0" t="0"/>
            </a:stretch>
          </a:blipFill>
          <a:ln>
            <a:noFill/>
          </a:ln>
        </p:spPr>
      </p:sp>
      <p:pic>
        <p:nvPicPr>
          <p:cNvPr id="163" name="Google Shape;163;p14"/>
          <p:cNvPicPr preferRelativeResize="0"/>
          <p:nvPr/>
        </p:nvPicPr>
        <p:blipFill>
          <a:blip r:embed="rId4">
            <a:alphaModFix/>
          </a:blip>
          <a:stretch>
            <a:fillRect/>
          </a:stretch>
        </p:blipFill>
        <p:spPr>
          <a:xfrm>
            <a:off x="6693648" y="-1735"/>
            <a:ext cx="2363151" cy="3167102"/>
          </a:xfrm>
          <a:prstGeom prst="rect">
            <a:avLst/>
          </a:prstGeom>
          <a:noFill/>
          <a:ln>
            <a:noFill/>
          </a:ln>
        </p:spPr>
      </p:pic>
      <p:sp>
        <p:nvSpPr>
          <p:cNvPr id="164" name="Google Shape;164;p14"/>
          <p:cNvSpPr/>
          <p:nvPr/>
        </p:nvSpPr>
        <p:spPr>
          <a:xfrm rot="5261332">
            <a:off x="4790880" y="126864"/>
            <a:ext cx="957466" cy="1504009"/>
          </a:xfrm>
          <a:custGeom>
            <a:rect b="b" l="l" r="r" t="t"/>
            <a:pathLst>
              <a:path extrusionOk="0" h="2719933" w="1716030">
                <a:moveTo>
                  <a:pt x="0" y="0"/>
                </a:moveTo>
                <a:lnTo>
                  <a:pt x="1716030" y="0"/>
                </a:lnTo>
                <a:lnTo>
                  <a:pt x="1716030" y="2719933"/>
                </a:lnTo>
                <a:lnTo>
                  <a:pt x="0" y="2719933"/>
                </a:lnTo>
                <a:lnTo>
                  <a:pt x="0" y="0"/>
                </a:lnTo>
                <a:close/>
              </a:path>
            </a:pathLst>
          </a:custGeom>
          <a:blipFill rotWithShape="1">
            <a:blip r:embed="rId5">
              <a:alphaModFix/>
            </a:blip>
            <a:stretch>
              <a:fillRect b="0" l="0" r="0" t="0"/>
            </a:stretch>
          </a:blipFill>
          <a:ln>
            <a:noFill/>
          </a:ln>
        </p:spPr>
      </p:sp>
      <p:sp>
        <p:nvSpPr>
          <p:cNvPr id="165" name="Google Shape;165;p14"/>
          <p:cNvSpPr/>
          <p:nvPr/>
        </p:nvSpPr>
        <p:spPr>
          <a:xfrm>
            <a:off x="360000" y="2141674"/>
            <a:ext cx="1905889" cy="852452"/>
          </a:xfrm>
          <a:custGeom>
            <a:rect b="b" l="l" r="r" t="t"/>
            <a:pathLst>
              <a:path extrusionOk="0" h="1704904" w="3811777">
                <a:moveTo>
                  <a:pt x="0" y="0"/>
                </a:moveTo>
                <a:lnTo>
                  <a:pt x="3811777" y="0"/>
                </a:lnTo>
                <a:lnTo>
                  <a:pt x="3811777" y="1704904"/>
                </a:lnTo>
                <a:lnTo>
                  <a:pt x="0" y="1704904"/>
                </a:lnTo>
                <a:lnTo>
                  <a:pt x="0" y="0"/>
                </a:lnTo>
                <a:close/>
              </a:path>
            </a:pathLst>
          </a:custGeom>
          <a:blipFill rotWithShape="1">
            <a:blip r:embed="rId6">
              <a:alphaModFix/>
            </a:blip>
            <a:stretch>
              <a:fillRect b="0" l="0" r="0" t="0"/>
            </a:stretch>
          </a:blipFill>
          <a:ln>
            <a:noFill/>
          </a:ln>
        </p:spPr>
      </p:sp>
      <p:sp>
        <p:nvSpPr>
          <p:cNvPr id="166" name="Google Shape;166;p14"/>
          <p:cNvSpPr/>
          <p:nvPr/>
        </p:nvSpPr>
        <p:spPr>
          <a:xfrm>
            <a:off x="360000" y="3584651"/>
            <a:ext cx="1905889" cy="852452"/>
          </a:xfrm>
          <a:custGeom>
            <a:rect b="b" l="l" r="r" t="t"/>
            <a:pathLst>
              <a:path extrusionOk="0" h="1704904" w="3811777">
                <a:moveTo>
                  <a:pt x="0" y="0"/>
                </a:moveTo>
                <a:lnTo>
                  <a:pt x="3811777" y="0"/>
                </a:lnTo>
                <a:lnTo>
                  <a:pt x="3811777" y="1704904"/>
                </a:lnTo>
                <a:lnTo>
                  <a:pt x="0" y="1704904"/>
                </a:lnTo>
                <a:lnTo>
                  <a:pt x="0" y="0"/>
                </a:lnTo>
                <a:close/>
              </a:path>
            </a:pathLst>
          </a:custGeom>
          <a:blipFill rotWithShape="1">
            <a:blip r:embed="rId7">
              <a:alphaModFix/>
            </a:blip>
            <a:stretch>
              <a:fillRect b="0" l="0" r="0" t="0"/>
            </a:stretch>
          </a:blipFill>
          <a:ln>
            <a:noFill/>
          </a:ln>
        </p:spPr>
      </p:sp>
      <p:sp>
        <p:nvSpPr>
          <p:cNvPr id="167" name="Google Shape;167;p14"/>
          <p:cNvSpPr/>
          <p:nvPr/>
        </p:nvSpPr>
        <p:spPr>
          <a:xfrm>
            <a:off x="2501191" y="2141674"/>
            <a:ext cx="1905889" cy="852452"/>
          </a:xfrm>
          <a:custGeom>
            <a:rect b="b" l="l" r="r" t="t"/>
            <a:pathLst>
              <a:path extrusionOk="0" h="1704904" w="3811777">
                <a:moveTo>
                  <a:pt x="0" y="0"/>
                </a:moveTo>
                <a:lnTo>
                  <a:pt x="3811777" y="0"/>
                </a:lnTo>
                <a:lnTo>
                  <a:pt x="3811777" y="1704904"/>
                </a:lnTo>
                <a:lnTo>
                  <a:pt x="0" y="1704904"/>
                </a:lnTo>
                <a:lnTo>
                  <a:pt x="0" y="0"/>
                </a:lnTo>
                <a:close/>
              </a:path>
            </a:pathLst>
          </a:custGeom>
          <a:blipFill rotWithShape="1">
            <a:blip r:embed="rId7">
              <a:alphaModFix/>
            </a:blip>
            <a:stretch>
              <a:fillRect b="0" l="0" r="0" t="0"/>
            </a:stretch>
          </a:blipFill>
          <a:ln>
            <a:noFill/>
          </a:ln>
        </p:spPr>
      </p:sp>
      <p:sp>
        <p:nvSpPr>
          <p:cNvPr id="168" name="Google Shape;168;p14"/>
          <p:cNvSpPr/>
          <p:nvPr/>
        </p:nvSpPr>
        <p:spPr>
          <a:xfrm>
            <a:off x="2501191" y="3584651"/>
            <a:ext cx="1905889" cy="852452"/>
          </a:xfrm>
          <a:custGeom>
            <a:rect b="b" l="l" r="r" t="t"/>
            <a:pathLst>
              <a:path extrusionOk="0" h="1704904" w="3811777">
                <a:moveTo>
                  <a:pt x="0" y="0"/>
                </a:moveTo>
                <a:lnTo>
                  <a:pt x="3811777" y="0"/>
                </a:lnTo>
                <a:lnTo>
                  <a:pt x="3811777" y="1704904"/>
                </a:lnTo>
                <a:lnTo>
                  <a:pt x="0" y="1704904"/>
                </a:lnTo>
                <a:lnTo>
                  <a:pt x="0" y="0"/>
                </a:lnTo>
                <a:close/>
              </a:path>
            </a:pathLst>
          </a:custGeom>
          <a:blipFill rotWithShape="1">
            <a:blip r:embed="rId6">
              <a:alphaModFix/>
            </a:blip>
            <a:stretch>
              <a:fillRect b="0" l="0" r="0" t="0"/>
            </a:stretch>
          </a:blipFill>
          <a:ln>
            <a:noFill/>
          </a:ln>
        </p:spPr>
      </p:sp>
      <p:sp>
        <p:nvSpPr>
          <p:cNvPr id="169" name="Google Shape;169;p14"/>
          <p:cNvSpPr/>
          <p:nvPr/>
        </p:nvSpPr>
        <p:spPr>
          <a:xfrm>
            <a:off x="643681" y="1891925"/>
            <a:ext cx="1338527" cy="342835"/>
          </a:xfrm>
          <a:custGeom>
            <a:rect b="b" l="l" r="r" t="t"/>
            <a:pathLst>
              <a:path extrusionOk="0" h="685669" w="2677055">
                <a:moveTo>
                  <a:pt x="0" y="0"/>
                </a:moveTo>
                <a:lnTo>
                  <a:pt x="2677055" y="0"/>
                </a:lnTo>
                <a:lnTo>
                  <a:pt x="2677055" y="685669"/>
                </a:lnTo>
                <a:lnTo>
                  <a:pt x="0" y="685669"/>
                </a:lnTo>
                <a:lnTo>
                  <a:pt x="0" y="0"/>
                </a:lnTo>
                <a:close/>
              </a:path>
            </a:pathLst>
          </a:custGeom>
          <a:blipFill rotWithShape="1">
            <a:blip r:embed="rId8">
              <a:alphaModFix/>
            </a:blip>
            <a:stretch>
              <a:fillRect b="0" l="0" r="0" t="0"/>
            </a:stretch>
          </a:blipFill>
          <a:ln>
            <a:noFill/>
          </a:ln>
        </p:spPr>
      </p:sp>
      <p:sp>
        <p:nvSpPr>
          <p:cNvPr id="170" name="Google Shape;170;p14"/>
          <p:cNvSpPr/>
          <p:nvPr/>
        </p:nvSpPr>
        <p:spPr>
          <a:xfrm>
            <a:off x="643681" y="3334901"/>
            <a:ext cx="1338527" cy="342835"/>
          </a:xfrm>
          <a:custGeom>
            <a:rect b="b" l="l" r="r" t="t"/>
            <a:pathLst>
              <a:path extrusionOk="0" h="685669" w="2677055">
                <a:moveTo>
                  <a:pt x="0" y="0"/>
                </a:moveTo>
                <a:lnTo>
                  <a:pt x="2677055" y="0"/>
                </a:lnTo>
                <a:lnTo>
                  <a:pt x="2677055" y="685669"/>
                </a:lnTo>
                <a:lnTo>
                  <a:pt x="0" y="685669"/>
                </a:lnTo>
                <a:lnTo>
                  <a:pt x="0" y="0"/>
                </a:lnTo>
                <a:close/>
              </a:path>
            </a:pathLst>
          </a:custGeom>
          <a:blipFill rotWithShape="1">
            <a:blip r:embed="rId8">
              <a:alphaModFix/>
            </a:blip>
            <a:stretch>
              <a:fillRect b="0" l="0" r="0" t="0"/>
            </a:stretch>
          </a:blipFill>
          <a:ln>
            <a:noFill/>
          </a:ln>
        </p:spPr>
      </p:sp>
      <p:sp>
        <p:nvSpPr>
          <p:cNvPr id="171" name="Google Shape;171;p14"/>
          <p:cNvSpPr/>
          <p:nvPr/>
        </p:nvSpPr>
        <p:spPr>
          <a:xfrm>
            <a:off x="2784872" y="1891925"/>
            <a:ext cx="1338527" cy="342835"/>
          </a:xfrm>
          <a:custGeom>
            <a:rect b="b" l="l" r="r" t="t"/>
            <a:pathLst>
              <a:path extrusionOk="0" h="685669" w="2677055">
                <a:moveTo>
                  <a:pt x="0" y="0"/>
                </a:moveTo>
                <a:lnTo>
                  <a:pt x="2677055" y="0"/>
                </a:lnTo>
                <a:lnTo>
                  <a:pt x="2677055" y="685669"/>
                </a:lnTo>
                <a:lnTo>
                  <a:pt x="0" y="685669"/>
                </a:lnTo>
                <a:lnTo>
                  <a:pt x="0" y="0"/>
                </a:lnTo>
                <a:close/>
              </a:path>
            </a:pathLst>
          </a:custGeom>
          <a:blipFill rotWithShape="1">
            <a:blip r:embed="rId8">
              <a:alphaModFix/>
            </a:blip>
            <a:stretch>
              <a:fillRect b="0" l="0" r="0" t="0"/>
            </a:stretch>
          </a:blipFill>
          <a:ln>
            <a:noFill/>
          </a:ln>
        </p:spPr>
      </p:sp>
      <p:sp>
        <p:nvSpPr>
          <p:cNvPr id="172" name="Google Shape;172;p14"/>
          <p:cNvSpPr/>
          <p:nvPr/>
        </p:nvSpPr>
        <p:spPr>
          <a:xfrm>
            <a:off x="2784872" y="3334901"/>
            <a:ext cx="1338527" cy="342835"/>
          </a:xfrm>
          <a:custGeom>
            <a:rect b="b" l="l" r="r" t="t"/>
            <a:pathLst>
              <a:path extrusionOk="0" h="685669" w="2677055">
                <a:moveTo>
                  <a:pt x="0" y="0"/>
                </a:moveTo>
                <a:lnTo>
                  <a:pt x="2677055" y="0"/>
                </a:lnTo>
                <a:lnTo>
                  <a:pt x="2677055" y="685669"/>
                </a:lnTo>
                <a:lnTo>
                  <a:pt x="0" y="685669"/>
                </a:lnTo>
                <a:lnTo>
                  <a:pt x="0" y="0"/>
                </a:lnTo>
                <a:close/>
              </a:path>
            </a:pathLst>
          </a:custGeom>
          <a:blipFill rotWithShape="1">
            <a:blip r:embed="rId8">
              <a:alphaModFix/>
            </a:blip>
            <a:stretch>
              <a:fillRect b="0" l="0" r="0" t="0"/>
            </a:stretch>
          </a:blipFill>
          <a:ln>
            <a:noFill/>
          </a:ln>
        </p:spPr>
      </p:sp>
      <p:sp>
        <p:nvSpPr>
          <p:cNvPr id="173" name="Google Shape;173;p14"/>
          <p:cNvSpPr txBox="1"/>
          <p:nvPr/>
        </p:nvSpPr>
        <p:spPr>
          <a:xfrm>
            <a:off x="497449" y="499625"/>
            <a:ext cx="5665500" cy="677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4400" u="none" cap="none" strike="noStrike">
                <a:solidFill>
                  <a:srgbClr val="FBB5BF"/>
                </a:solidFill>
                <a:latin typeface="Laila"/>
                <a:ea typeface="Laila"/>
                <a:cs typeface="Laila"/>
                <a:sym typeface="Laila"/>
              </a:rPr>
              <a:t>Milestones of </a:t>
            </a:r>
            <a:r>
              <a:rPr b="1" i="0" lang="en" sz="4400" u="none" cap="none" strike="noStrike">
                <a:solidFill>
                  <a:srgbClr val="E84715"/>
                </a:solidFill>
                <a:latin typeface="Laila"/>
                <a:ea typeface="Laila"/>
                <a:cs typeface="Laila"/>
                <a:sym typeface="Laila"/>
              </a:rPr>
              <a:t>Love</a:t>
            </a:r>
            <a:endParaRPr sz="700"/>
          </a:p>
        </p:txBody>
      </p:sp>
      <p:sp>
        <p:nvSpPr>
          <p:cNvPr id="174" name="Google Shape;174;p14"/>
          <p:cNvSpPr txBox="1"/>
          <p:nvPr/>
        </p:nvSpPr>
        <p:spPr>
          <a:xfrm>
            <a:off x="745381" y="1841886"/>
            <a:ext cx="1135128" cy="371475"/>
          </a:xfrm>
          <a:prstGeom prst="rect">
            <a:avLst/>
          </a:prstGeom>
          <a:noFill/>
          <a:ln>
            <a:noFill/>
          </a:ln>
        </p:spPr>
        <p:txBody>
          <a:bodyPr anchorCtr="0" anchor="t" bIns="0" lIns="0" spcFirstLastPara="1" rIns="0" wrap="square" tIns="0">
            <a:spAutoFit/>
          </a:bodyPr>
          <a:lstStyle/>
          <a:p>
            <a:pPr indent="0" lvl="0" marL="0" marR="0" rtl="0" algn="ctr">
              <a:lnSpc>
                <a:spcPct val="135008"/>
              </a:lnSpc>
              <a:spcBef>
                <a:spcPts val="0"/>
              </a:spcBef>
              <a:spcAft>
                <a:spcPts val="0"/>
              </a:spcAft>
              <a:buNone/>
            </a:pPr>
            <a:r>
              <a:rPr b="1" i="0" lang="en" sz="2000" u="none" cap="none" strike="noStrike">
                <a:solidFill>
                  <a:srgbClr val="E84715"/>
                </a:solidFill>
                <a:latin typeface="Gaegu"/>
                <a:ea typeface="Gaegu"/>
                <a:cs typeface="Gaegu"/>
                <a:sym typeface="Gaegu"/>
              </a:rPr>
              <a:t>2014</a:t>
            </a:r>
            <a:endParaRPr sz="700"/>
          </a:p>
        </p:txBody>
      </p:sp>
      <p:sp>
        <p:nvSpPr>
          <p:cNvPr id="175" name="Google Shape;175;p14"/>
          <p:cNvSpPr txBox="1"/>
          <p:nvPr/>
        </p:nvSpPr>
        <p:spPr>
          <a:xfrm>
            <a:off x="745381" y="3284862"/>
            <a:ext cx="1135128" cy="371475"/>
          </a:xfrm>
          <a:prstGeom prst="rect">
            <a:avLst/>
          </a:prstGeom>
          <a:noFill/>
          <a:ln>
            <a:noFill/>
          </a:ln>
        </p:spPr>
        <p:txBody>
          <a:bodyPr anchorCtr="0" anchor="t" bIns="0" lIns="0" spcFirstLastPara="1" rIns="0" wrap="square" tIns="0">
            <a:spAutoFit/>
          </a:bodyPr>
          <a:lstStyle/>
          <a:p>
            <a:pPr indent="0" lvl="0" marL="0" marR="0" rtl="0" algn="ctr">
              <a:lnSpc>
                <a:spcPct val="135008"/>
              </a:lnSpc>
              <a:spcBef>
                <a:spcPts val="0"/>
              </a:spcBef>
              <a:spcAft>
                <a:spcPts val="0"/>
              </a:spcAft>
              <a:buNone/>
            </a:pPr>
            <a:r>
              <a:rPr b="1" i="0" lang="en" sz="2000" u="none" cap="none" strike="noStrike">
                <a:solidFill>
                  <a:srgbClr val="E84715"/>
                </a:solidFill>
                <a:latin typeface="Gaegu"/>
                <a:ea typeface="Gaegu"/>
                <a:cs typeface="Gaegu"/>
                <a:sym typeface="Gaegu"/>
              </a:rPr>
              <a:t>2018</a:t>
            </a:r>
            <a:endParaRPr sz="700"/>
          </a:p>
        </p:txBody>
      </p:sp>
      <p:sp>
        <p:nvSpPr>
          <p:cNvPr id="176" name="Google Shape;176;p14"/>
          <p:cNvSpPr txBox="1"/>
          <p:nvPr/>
        </p:nvSpPr>
        <p:spPr>
          <a:xfrm>
            <a:off x="2886571" y="1841886"/>
            <a:ext cx="1135128" cy="371475"/>
          </a:xfrm>
          <a:prstGeom prst="rect">
            <a:avLst/>
          </a:prstGeom>
          <a:noFill/>
          <a:ln>
            <a:noFill/>
          </a:ln>
        </p:spPr>
        <p:txBody>
          <a:bodyPr anchorCtr="0" anchor="t" bIns="0" lIns="0" spcFirstLastPara="1" rIns="0" wrap="square" tIns="0">
            <a:spAutoFit/>
          </a:bodyPr>
          <a:lstStyle/>
          <a:p>
            <a:pPr indent="0" lvl="0" marL="0" marR="0" rtl="0" algn="ctr">
              <a:lnSpc>
                <a:spcPct val="135008"/>
              </a:lnSpc>
              <a:spcBef>
                <a:spcPts val="0"/>
              </a:spcBef>
              <a:spcAft>
                <a:spcPts val="0"/>
              </a:spcAft>
              <a:buNone/>
            </a:pPr>
            <a:r>
              <a:rPr b="1" i="0" lang="en" sz="2000" u="none" cap="none" strike="noStrike">
                <a:solidFill>
                  <a:srgbClr val="E84715"/>
                </a:solidFill>
                <a:latin typeface="Gaegu"/>
                <a:ea typeface="Gaegu"/>
                <a:cs typeface="Gaegu"/>
                <a:sym typeface="Gaegu"/>
              </a:rPr>
              <a:t>2016</a:t>
            </a:r>
            <a:endParaRPr sz="700"/>
          </a:p>
        </p:txBody>
      </p:sp>
      <p:sp>
        <p:nvSpPr>
          <p:cNvPr id="177" name="Google Shape;177;p14"/>
          <p:cNvSpPr txBox="1"/>
          <p:nvPr/>
        </p:nvSpPr>
        <p:spPr>
          <a:xfrm>
            <a:off x="2886571" y="3284862"/>
            <a:ext cx="1135128" cy="371475"/>
          </a:xfrm>
          <a:prstGeom prst="rect">
            <a:avLst/>
          </a:prstGeom>
          <a:noFill/>
          <a:ln>
            <a:noFill/>
          </a:ln>
        </p:spPr>
        <p:txBody>
          <a:bodyPr anchorCtr="0" anchor="t" bIns="0" lIns="0" spcFirstLastPara="1" rIns="0" wrap="square" tIns="0">
            <a:spAutoFit/>
          </a:bodyPr>
          <a:lstStyle/>
          <a:p>
            <a:pPr indent="0" lvl="0" marL="0" marR="0" rtl="0" algn="ctr">
              <a:lnSpc>
                <a:spcPct val="135008"/>
              </a:lnSpc>
              <a:spcBef>
                <a:spcPts val="0"/>
              </a:spcBef>
              <a:spcAft>
                <a:spcPts val="0"/>
              </a:spcAft>
              <a:buNone/>
            </a:pPr>
            <a:r>
              <a:rPr b="1" i="0" lang="en" sz="2000" u="none" cap="none" strike="noStrike">
                <a:solidFill>
                  <a:srgbClr val="E84715"/>
                </a:solidFill>
                <a:latin typeface="Gaegu"/>
                <a:ea typeface="Gaegu"/>
                <a:cs typeface="Gaegu"/>
                <a:sym typeface="Gaegu"/>
              </a:rPr>
              <a:t>2019</a:t>
            </a:r>
            <a:endParaRPr sz="700"/>
          </a:p>
        </p:txBody>
      </p:sp>
      <p:sp>
        <p:nvSpPr>
          <p:cNvPr id="178" name="Google Shape;178;p14"/>
          <p:cNvSpPr txBox="1"/>
          <p:nvPr/>
        </p:nvSpPr>
        <p:spPr>
          <a:xfrm>
            <a:off x="341968" y="2334670"/>
            <a:ext cx="1941900" cy="5295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600" u="none" cap="none" strike="noStrike">
                <a:solidFill>
                  <a:srgbClr val="E84715"/>
                </a:solidFill>
                <a:latin typeface="Hi Melody"/>
                <a:ea typeface="Hi Melody"/>
                <a:cs typeface="Hi Melody"/>
                <a:sym typeface="Hi Melody"/>
              </a:rPr>
              <a:t>Elaborate on what</a:t>
            </a:r>
            <a:endParaRPr sz="700"/>
          </a:p>
          <a:p>
            <a:pPr indent="0" lvl="1" marL="0" marR="0" rtl="0" algn="ctr">
              <a:lnSpc>
                <a:spcPct val="115000"/>
              </a:lnSpc>
              <a:spcBef>
                <a:spcPts val="0"/>
              </a:spcBef>
              <a:spcAft>
                <a:spcPts val="0"/>
              </a:spcAft>
              <a:buNone/>
            </a:pPr>
            <a:r>
              <a:rPr b="0" i="0" lang="en" sz="1600" u="none" cap="none" strike="noStrike">
                <a:solidFill>
                  <a:srgbClr val="E84715"/>
                </a:solidFill>
                <a:latin typeface="Hi Melody"/>
                <a:ea typeface="Hi Melody"/>
                <a:cs typeface="Hi Melody"/>
                <a:sym typeface="Hi Melody"/>
              </a:rPr>
              <a:t>you want to discuss.</a:t>
            </a:r>
            <a:endParaRPr sz="700"/>
          </a:p>
        </p:txBody>
      </p:sp>
      <p:sp>
        <p:nvSpPr>
          <p:cNvPr id="179" name="Google Shape;179;p14"/>
          <p:cNvSpPr txBox="1"/>
          <p:nvPr/>
        </p:nvSpPr>
        <p:spPr>
          <a:xfrm>
            <a:off x="341968" y="3777646"/>
            <a:ext cx="1941900" cy="5295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600" u="none" cap="none" strike="noStrike">
                <a:solidFill>
                  <a:srgbClr val="E84715"/>
                </a:solidFill>
                <a:latin typeface="Hi Melody"/>
                <a:ea typeface="Hi Melody"/>
                <a:cs typeface="Hi Melody"/>
                <a:sym typeface="Hi Melody"/>
              </a:rPr>
              <a:t>Elaborate on what</a:t>
            </a:r>
            <a:endParaRPr sz="700"/>
          </a:p>
          <a:p>
            <a:pPr indent="0" lvl="1" marL="0" marR="0" rtl="0" algn="ctr">
              <a:lnSpc>
                <a:spcPct val="115000"/>
              </a:lnSpc>
              <a:spcBef>
                <a:spcPts val="0"/>
              </a:spcBef>
              <a:spcAft>
                <a:spcPts val="0"/>
              </a:spcAft>
              <a:buNone/>
            </a:pPr>
            <a:r>
              <a:rPr b="0" i="0" lang="en" sz="1600" u="none" cap="none" strike="noStrike">
                <a:solidFill>
                  <a:srgbClr val="E84715"/>
                </a:solidFill>
                <a:latin typeface="Hi Melody"/>
                <a:ea typeface="Hi Melody"/>
                <a:cs typeface="Hi Melody"/>
                <a:sym typeface="Hi Melody"/>
              </a:rPr>
              <a:t>you want to discuss.</a:t>
            </a:r>
            <a:endParaRPr sz="700"/>
          </a:p>
        </p:txBody>
      </p:sp>
      <p:sp>
        <p:nvSpPr>
          <p:cNvPr id="180" name="Google Shape;180;p14"/>
          <p:cNvSpPr txBox="1"/>
          <p:nvPr/>
        </p:nvSpPr>
        <p:spPr>
          <a:xfrm>
            <a:off x="2483159" y="2334670"/>
            <a:ext cx="1941900" cy="5295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600" u="none" cap="none" strike="noStrike">
                <a:solidFill>
                  <a:srgbClr val="E84715"/>
                </a:solidFill>
                <a:latin typeface="Hi Melody"/>
                <a:ea typeface="Hi Melody"/>
                <a:cs typeface="Hi Melody"/>
                <a:sym typeface="Hi Melody"/>
              </a:rPr>
              <a:t>Elaborate on what</a:t>
            </a:r>
            <a:endParaRPr sz="700"/>
          </a:p>
          <a:p>
            <a:pPr indent="0" lvl="1" marL="0" marR="0" rtl="0" algn="ctr">
              <a:lnSpc>
                <a:spcPct val="115000"/>
              </a:lnSpc>
              <a:spcBef>
                <a:spcPts val="0"/>
              </a:spcBef>
              <a:spcAft>
                <a:spcPts val="0"/>
              </a:spcAft>
              <a:buNone/>
            </a:pPr>
            <a:r>
              <a:rPr b="0" i="0" lang="en" sz="1600" u="none" cap="none" strike="noStrike">
                <a:solidFill>
                  <a:srgbClr val="E84715"/>
                </a:solidFill>
                <a:latin typeface="Hi Melody"/>
                <a:ea typeface="Hi Melody"/>
                <a:cs typeface="Hi Melody"/>
                <a:sym typeface="Hi Melody"/>
              </a:rPr>
              <a:t>you want to discuss.</a:t>
            </a:r>
            <a:endParaRPr sz="700"/>
          </a:p>
        </p:txBody>
      </p:sp>
      <p:sp>
        <p:nvSpPr>
          <p:cNvPr id="181" name="Google Shape;181;p14"/>
          <p:cNvSpPr txBox="1"/>
          <p:nvPr/>
        </p:nvSpPr>
        <p:spPr>
          <a:xfrm>
            <a:off x="2483159" y="3777646"/>
            <a:ext cx="1941900" cy="5295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600" u="none" cap="none" strike="noStrike">
                <a:solidFill>
                  <a:srgbClr val="E84715"/>
                </a:solidFill>
                <a:latin typeface="Hi Melody"/>
                <a:ea typeface="Hi Melody"/>
                <a:cs typeface="Hi Melody"/>
                <a:sym typeface="Hi Melody"/>
              </a:rPr>
              <a:t>Elaborate on what</a:t>
            </a:r>
            <a:endParaRPr sz="700"/>
          </a:p>
          <a:p>
            <a:pPr indent="0" lvl="1" marL="0" marR="0" rtl="0" algn="ctr">
              <a:lnSpc>
                <a:spcPct val="115000"/>
              </a:lnSpc>
              <a:spcBef>
                <a:spcPts val="0"/>
              </a:spcBef>
              <a:spcAft>
                <a:spcPts val="0"/>
              </a:spcAft>
              <a:buNone/>
            </a:pPr>
            <a:r>
              <a:rPr b="0" i="0" lang="en" sz="1600" u="none" cap="none" strike="noStrike">
                <a:solidFill>
                  <a:srgbClr val="E84715"/>
                </a:solidFill>
                <a:latin typeface="Hi Melody"/>
                <a:ea typeface="Hi Melody"/>
                <a:cs typeface="Hi Melody"/>
                <a:sym typeface="Hi Melody"/>
              </a:rPr>
              <a:t>you want to discuss.</a:t>
            </a:r>
            <a:endParaRPr sz="700"/>
          </a:p>
        </p:txBody>
      </p:sp>
      <p:sp>
        <p:nvSpPr>
          <p:cNvPr id="182" name="Google Shape;182;p14"/>
          <p:cNvSpPr/>
          <p:nvPr/>
        </p:nvSpPr>
        <p:spPr>
          <a:xfrm>
            <a:off x="4642381" y="2141674"/>
            <a:ext cx="1905888" cy="852452"/>
          </a:xfrm>
          <a:custGeom>
            <a:rect b="b" l="l" r="r" t="t"/>
            <a:pathLst>
              <a:path extrusionOk="0" h="1704904" w="3811777">
                <a:moveTo>
                  <a:pt x="0" y="0"/>
                </a:moveTo>
                <a:lnTo>
                  <a:pt x="3811777" y="0"/>
                </a:lnTo>
                <a:lnTo>
                  <a:pt x="3811777" y="1704904"/>
                </a:lnTo>
                <a:lnTo>
                  <a:pt x="0" y="1704904"/>
                </a:lnTo>
                <a:lnTo>
                  <a:pt x="0" y="0"/>
                </a:lnTo>
                <a:close/>
              </a:path>
            </a:pathLst>
          </a:custGeom>
          <a:blipFill rotWithShape="1">
            <a:blip r:embed="rId6">
              <a:alphaModFix/>
            </a:blip>
            <a:stretch>
              <a:fillRect b="0" l="0" r="0" t="0"/>
            </a:stretch>
          </a:blipFill>
          <a:ln>
            <a:noFill/>
          </a:ln>
        </p:spPr>
      </p:sp>
      <p:sp>
        <p:nvSpPr>
          <p:cNvPr id="183" name="Google Shape;183;p14"/>
          <p:cNvSpPr/>
          <p:nvPr/>
        </p:nvSpPr>
        <p:spPr>
          <a:xfrm>
            <a:off x="4642381" y="3584651"/>
            <a:ext cx="1905888" cy="852452"/>
          </a:xfrm>
          <a:custGeom>
            <a:rect b="b" l="l" r="r" t="t"/>
            <a:pathLst>
              <a:path extrusionOk="0" h="1704904" w="3811777">
                <a:moveTo>
                  <a:pt x="0" y="0"/>
                </a:moveTo>
                <a:lnTo>
                  <a:pt x="3811777" y="0"/>
                </a:lnTo>
                <a:lnTo>
                  <a:pt x="3811777" y="1704904"/>
                </a:lnTo>
                <a:lnTo>
                  <a:pt x="0" y="1704904"/>
                </a:lnTo>
                <a:lnTo>
                  <a:pt x="0" y="0"/>
                </a:lnTo>
                <a:close/>
              </a:path>
            </a:pathLst>
          </a:custGeom>
          <a:blipFill rotWithShape="1">
            <a:blip r:embed="rId7">
              <a:alphaModFix/>
            </a:blip>
            <a:stretch>
              <a:fillRect b="0" l="0" r="0" t="0"/>
            </a:stretch>
          </a:blipFill>
          <a:ln>
            <a:noFill/>
          </a:ln>
        </p:spPr>
      </p:sp>
      <p:sp>
        <p:nvSpPr>
          <p:cNvPr id="184" name="Google Shape;184;p14"/>
          <p:cNvSpPr/>
          <p:nvPr/>
        </p:nvSpPr>
        <p:spPr>
          <a:xfrm>
            <a:off x="4926061" y="1891925"/>
            <a:ext cx="1338528" cy="342835"/>
          </a:xfrm>
          <a:custGeom>
            <a:rect b="b" l="l" r="r" t="t"/>
            <a:pathLst>
              <a:path extrusionOk="0" h="685669" w="2677055">
                <a:moveTo>
                  <a:pt x="0" y="0"/>
                </a:moveTo>
                <a:lnTo>
                  <a:pt x="2677055" y="0"/>
                </a:lnTo>
                <a:lnTo>
                  <a:pt x="2677055" y="685669"/>
                </a:lnTo>
                <a:lnTo>
                  <a:pt x="0" y="685669"/>
                </a:lnTo>
                <a:lnTo>
                  <a:pt x="0" y="0"/>
                </a:lnTo>
                <a:close/>
              </a:path>
            </a:pathLst>
          </a:custGeom>
          <a:blipFill rotWithShape="1">
            <a:blip r:embed="rId8">
              <a:alphaModFix/>
            </a:blip>
            <a:stretch>
              <a:fillRect b="0" l="0" r="0" t="0"/>
            </a:stretch>
          </a:blipFill>
          <a:ln>
            <a:noFill/>
          </a:ln>
        </p:spPr>
      </p:sp>
      <p:sp>
        <p:nvSpPr>
          <p:cNvPr id="185" name="Google Shape;185;p14"/>
          <p:cNvSpPr/>
          <p:nvPr/>
        </p:nvSpPr>
        <p:spPr>
          <a:xfrm>
            <a:off x="4926061" y="3334901"/>
            <a:ext cx="1338528" cy="342835"/>
          </a:xfrm>
          <a:custGeom>
            <a:rect b="b" l="l" r="r" t="t"/>
            <a:pathLst>
              <a:path extrusionOk="0" h="685669" w="2677055">
                <a:moveTo>
                  <a:pt x="0" y="0"/>
                </a:moveTo>
                <a:lnTo>
                  <a:pt x="2677055" y="0"/>
                </a:lnTo>
                <a:lnTo>
                  <a:pt x="2677055" y="685669"/>
                </a:lnTo>
                <a:lnTo>
                  <a:pt x="0" y="685669"/>
                </a:lnTo>
                <a:lnTo>
                  <a:pt x="0" y="0"/>
                </a:lnTo>
                <a:close/>
              </a:path>
            </a:pathLst>
          </a:custGeom>
          <a:blipFill rotWithShape="1">
            <a:blip r:embed="rId8">
              <a:alphaModFix/>
            </a:blip>
            <a:stretch>
              <a:fillRect b="0" l="0" r="0" t="0"/>
            </a:stretch>
          </a:blipFill>
          <a:ln>
            <a:noFill/>
          </a:ln>
        </p:spPr>
      </p:sp>
      <p:sp>
        <p:nvSpPr>
          <p:cNvPr id="186" name="Google Shape;186;p14"/>
          <p:cNvSpPr txBox="1"/>
          <p:nvPr/>
        </p:nvSpPr>
        <p:spPr>
          <a:xfrm>
            <a:off x="5027762" y="1841886"/>
            <a:ext cx="1135128" cy="371475"/>
          </a:xfrm>
          <a:prstGeom prst="rect">
            <a:avLst/>
          </a:prstGeom>
          <a:noFill/>
          <a:ln>
            <a:noFill/>
          </a:ln>
        </p:spPr>
        <p:txBody>
          <a:bodyPr anchorCtr="0" anchor="t" bIns="0" lIns="0" spcFirstLastPara="1" rIns="0" wrap="square" tIns="0">
            <a:spAutoFit/>
          </a:bodyPr>
          <a:lstStyle/>
          <a:p>
            <a:pPr indent="0" lvl="0" marL="0" marR="0" rtl="0" algn="ctr">
              <a:lnSpc>
                <a:spcPct val="135008"/>
              </a:lnSpc>
              <a:spcBef>
                <a:spcPts val="0"/>
              </a:spcBef>
              <a:spcAft>
                <a:spcPts val="0"/>
              </a:spcAft>
              <a:buNone/>
            </a:pPr>
            <a:r>
              <a:rPr b="1" i="0" lang="en" sz="2000" u="none" cap="none" strike="noStrike">
                <a:solidFill>
                  <a:srgbClr val="E84715"/>
                </a:solidFill>
                <a:latin typeface="Gaegu"/>
                <a:ea typeface="Gaegu"/>
                <a:cs typeface="Gaegu"/>
                <a:sym typeface="Gaegu"/>
              </a:rPr>
              <a:t>2015</a:t>
            </a:r>
            <a:endParaRPr sz="700"/>
          </a:p>
        </p:txBody>
      </p:sp>
      <p:sp>
        <p:nvSpPr>
          <p:cNvPr id="187" name="Google Shape;187;p14"/>
          <p:cNvSpPr txBox="1"/>
          <p:nvPr/>
        </p:nvSpPr>
        <p:spPr>
          <a:xfrm>
            <a:off x="5027762" y="3284862"/>
            <a:ext cx="1135128" cy="371475"/>
          </a:xfrm>
          <a:prstGeom prst="rect">
            <a:avLst/>
          </a:prstGeom>
          <a:noFill/>
          <a:ln>
            <a:noFill/>
          </a:ln>
        </p:spPr>
        <p:txBody>
          <a:bodyPr anchorCtr="0" anchor="t" bIns="0" lIns="0" spcFirstLastPara="1" rIns="0" wrap="square" tIns="0">
            <a:spAutoFit/>
          </a:bodyPr>
          <a:lstStyle/>
          <a:p>
            <a:pPr indent="0" lvl="0" marL="0" marR="0" rtl="0" algn="ctr">
              <a:lnSpc>
                <a:spcPct val="135008"/>
              </a:lnSpc>
              <a:spcBef>
                <a:spcPts val="0"/>
              </a:spcBef>
              <a:spcAft>
                <a:spcPts val="0"/>
              </a:spcAft>
              <a:buNone/>
            </a:pPr>
            <a:r>
              <a:rPr b="1" i="0" lang="en" sz="2000" u="none" cap="none" strike="noStrike">
                <a:solidFill>
                  <a:srgbClr val="E84715"/>
                </a:solidFill>
                <a:latin typeface="Gaegu"/>
                <a:ea typeface="Gaegu"/>
                <a:cs typeface="Gaegu"/>
                <a:sym typeface="Gaegu"/>
              </a:rPr>
              <a:t>2021</a:t>
            </a:r>
            <a:endParaRPr sz="700"/>
          </a:p>
        </p:txBody>
      </p:sp>
      <p:sp>
        <p:nvSpPr>
          <p:cNvPr id="188" name="Google Shape;188;p14"/>
          <p:cNvSpPr txBox="1"/>
          <p:nvPr/>
        </p:nvSpPr>
        <p:spPr>
          <a:xfrm>
            <a:off x="4624349" y="2334670"/>
            <a:ext cx="1941900" cy="5295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600" u="none" cap="none" strike="noStrike">
                <a:solidFill>
                  <a:srgbClr val="E84715"/>
                </a:solidFill>
                <a:latin typeface="Hi Melody"/>
                <a:ea typeface="Hi Melody"/>
                <a:cs typeface="Hi Melody"/>
                <a:sym typeface="Hi Melody"/>
              </a:rPr>
              <a:t>Elaborate on what</a:t>
            </a:r>
            <a:endParaRPr sz="700"/>
          </a:p>
          <a:p>
            <a:pPr indent="0" lvl="1" marL="0" marR="0" rtl="0" algn="ctr">
              <a:lnSpc>
                <a:spcPct val="115000"/>
              </a:lnSpc>
              <a:spcBef>
                <a:spcPts val="0"/>
              </a:spcBef>
              <a:spcAft>
                <a:spcPts val="0"/>
              </a:spcAft>
              <a:buNone/>
            </a:pPr>
            <a:r>
              <a:rPr b="0" i="0" lang="en" sz="1600" u="none" cap="none" strike="noStrike">
                <a:solidFill>
                  <a:srgbClr val="E84715"/>
                </a:solidFill>
                <a:latin typeface="Hi Melody"/>
                <a:ea typeface="Hi Melody"/>
                <a:cs typeface="Hi Melody"/>
                <a:sym typeface="Hi Melody"/>
              </a:rPr>
              <a:t>you want to discuss.</a:t>
            </a:r>
            <a:endParaRPr sz="700"/>
          </a:p>
        </p:txBody>
      </p:sp>
      <p:sp>
        <p:nvSpPr>
          <p:cNvPr id="189" name="Google Shape;189;p14"/>
          <p:cNvSpPr txBox="1"/>
          <p:nvPr/>
        </p:nvSpPr>
        <p:spPr>
          <a:xfrm>
            <a:off x="4624349" y="3777646"/>
            <a:ext cx="1941900" cy="5295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600" u="none" cap="none" strike="noStrike">
                <a:solidFill>
                  <a:srgbClr val="E84715"/>
                </a:solidFill>
                <a:latin typeface="Hi Melody"/>
                <a:ea typeface="Hi Melody"/>
                <a:cs typeface="Hi Melody"/>
                <a:sym typeface="Hi Melody"/>
              </a:rPr>
              <a:t>Elaborate on what</a:t>
            </a:r>
            <a:endParaRPr sz="700"/>
          </a:p>
          <a:p>
            <a:pPr indent="0" lvl="1" marL="0" marR="0" rtl="0" algn="ctr">
              <a:lnSpc>
                <a:spcPct val="115000"/>
              </a:lnSpc>
              <a:spcBef>
                <a:spcPts val="0"/>
              </a:spcBef>
              <a:spcAft>
                <a:spcPts val="0"/>
              </a:spcAft>
              <a:buNone/>
            </a:pPr>
            <a:r>
              <a:rPr b="0" i="0" lang="en" sz="1600" u="none" cap="none" strike="noStrike">
                <a:solidFill>
                  <a:srgbClr val="E84715"/>
                </a:solidFill>
                <a:latin typeface="Hi Melody"/>
                <a:ea typeface="Hi Melody"/>
                <a:cs typeface="Hi Melody"/>
                <a:sym typeface="Hi Melody"/>
              </a:rPr>
              <a:t>you want to discuss.</a:t>
            </a:r>
            <a:endParaRPr sz="700"/>
          </a:p>
        </p:txBody>
      </p:sp>
      <p:sp>
        <p:nvSpPr>
          <p:cNvPr id="190" name="Google Shape;190;p14"/>
          <p:cNvSpPr/>
          <p:nvPr/>
        </p:nvSpPr>
        <p:spPr>
          <a:xfrm>
            <a:off x="6783572" y="3584651"/>
            <a:ext cx="1905888" cy="852452"/>
          </a:xfrm>
          <a:custGeom>
            <a:rect b="b" l="l" r="r" t="t"/>
            <a:pathLst>
              <a:path extrusionOk="0" h="1704904" w="3811777">
                <a:moveTo>
                  <a:pt x="0" y="0"/>
                </a:moveTo>
                <a:lnTo>
                  <a:pt x="3811777" y="0"/>
                </a:lnTo>
                <a:lnTo>
                  <a:pt x="3811777" y="1704904"/>
                </a:lnTo>
                <a:lnTo>
                  <a:pt x="0" y="1704904"/>
                </a:lnTo>
                <a:lnTo>
                  <a:pt x="0" y="0"/>
                </a:lnTo>
                <a:close/>
              </a:path>
            </a:pathLst>
          </a:custGeom>
          <a:blipFill rotWithShape="1">
            <a:blip r:embed="rId6">
              <a:alphaModFix/>
            </a:blip>
            <a:stretch>
              <a:fillRect b="0" l="0" r="0" t="0"/>
            </a:stretch>
          </a:blipFill>
          <a:ln>
            <a:noFill/>
          </a:ln>
        </p:spPr>
      </p:sp>
      <p:sp>
        <p:nvSpPr>
          <p:cNvPr id="191" name="Google Shape;191;p14"/>
          <p:cNvSpPr/>
          <p:nvPr/>
        </p:nvSpPr>
        <p:spPr>
          <a:xfrm>
            <a:off x="7067252" y="3334901"/>
            <a:ext cx="1338527" cy="342835"/>
          </a:xfrm>
          <a:custGeom>
            <a:rect b="b" l="l" r="r" t="t"/>
            <a:pathLst>
              <a:path extrusionOk="0" h="685669" w="2677055">
                <a:moveTo>
                  <a:pt x="0" y="0"/>
                </a:moveTo>
                <a:lnTo>
                  <a:pt x="2677055" y="0"/>
                </a:lnTo>
                <a:lnTo>
                  <a:pt x="2677055" y="685669"/>
                </a:lnTo>
                <a:lnTo>
                  <a:pt x="0" y="685669"/>
                </a:lnTo>
                <a:lnTo>
                  <a:pt x="0" y="0"/>
                </a:lnTo>
                <a:close/>
              </a:path>
            </a:pathLst>
          </a:custGeom>
          <a:blipFill rotWithShape="1">
            <a:blip r:embed="rId8">
              <a:alphaModFix/>
            </a:blip>
            <a:stretch>
              <a:fillRect b="0" l="0" r="0" t="0"/>
            </a:stretch>
          </a:blipFill>
          <a:ln>
            <a:noFill/>
          </a:ln>
        </p:spPr>
      </p:sp>
      <p:sp>
        <p:nvSpPr>
          <p:cNvPr id="192" name="Google Shape;192;p14"/>
          <p:cNvSpPr txBox="1"/>
          <p:nvPr/>
        </p:nvSpPr>
        <p:spPr>
          <a:xfrm>
            <a:off x="7168952" y="3284862"/>
            <a:ext cx="1135128" cy="371475"/>
          </a:xfrm>
          <a:prstGeom prst="rect">
            <a:avLst/>
          </a:prstGeom>
          <a:noFill/>
          <a:ln>
            <a:noFill/>
          </a:ln>
        </p:spPr>
        <p:txBody>
          <a:bodyPr anchorCtr="0" anchor="t" bIns="0" lIns="0" spcFirstLastPara="1" rIns="0" wrap="square" tIns="0">
            <a:spAutoFit/>
          </a:bodyPr>
          <a:lstStyle/>
          <a:p>
            <a:pPr indent="0" lvl="0" marL="0" marR="0" rtl="0" algn="ctr">
              <a:lnSpc>
                <a:spcPct val="135008"/>
              </a:lnSpc>
              <a:spcBef>
                <a:spcPts val="0"/>
              </a:spcBef>
              <a:spcAft>
                <a:spcPts val="0"/>
              </a:spcAft>
              <a:buNone/>
            </a:pPr>
            <a:r>
              <a:rPr b="1" i="0" lang="en" sz="2000" u="none" cap="none" strike="noStrike">
                <a:solidFill>
                  <a:srgbClr val="E84715"/>
                </a:solidFill>
                <a:latin typeface="Gaegu"/>
                <a:ea typeface="Gaegu"/>
                <a:cs typeface="Gaegu"/>
                <a:sym typeface="Gaegu"/>
              </a:rPr>
              <a:t>2024</a:t>
            </a:r>
            <a:endParaRPr sz="700"/>
          </a:p>
        </p:txBody>
      </p:sp>
      <p:sp>
        <p:nvSpPr>
          <p:cNvPr id="193" name="Google Shape;193;p14"/>
          <p:cNvSpPr txBox="1"/>
          <p:nvPr/>
        </p:nvSpPr>
        <p:spPr>
          <a:xfrm>
            <a:off x="6765539" y="3777646"/>
            <a:ext cx="1941900" cy="5295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600" u="none" cap="none" strike="noStrike">
                <a:solidFill>
                  <a:srgbClr val="E84715"/>
                </a:solidFill>
                <a:latin typeface="Hi Melody"/>
                <a:ea typeface="Hi Melody"/>
                <a:cs typeface="Hi Melody"/>
                <a:sym typeface="Hi Melody"/>
              </a:rPr>
              <a:t>Elaborate on what</a:t>
            </a:r>
            <a:endParaRPr sz="700"/>
          </a:p>
          <a:p>
            <a:pPr indent="0" lvl="1" marL="0" marR="0" rtl="0" algn="ctr">
              <a:lnSpc>
                <a:spcPct val="115000"/>
              </a:lnSpc>
              <a:spcBef>
                <a:spcPts val="0"/>
              </a:spcBef>
              <a:spcAft>
                <a:spcPts val="0"/>
              </a:spcAft>
              <a:buNone/>
            </a:pPr>
            <a:r>
              <a:rPr b="0" i="0" lang="en" sz="1600" u="none" cap="none" strike="noStrike">
                <a:solidFill>
                  <a:srgbClr val="E84715"/>
                </a:solidFill>
                <a:latin typeface="Hi Melody"/>
                <a:ea typeface="Hi Melody"/>
                <a:cs typeface="Hi Melody"/>
                <a:sym typeface="Hi Melody"/>
              </a:rPr>
              <a:t>you want to discuss.</a:t>
            </a:r>
            <a:endParaRPr sz="700"/>
          </a:p>
        </p:txBody>
      </p:sp>
      <p:sp>
        <p:nvSpPr>
          <p:cNvPr id="194" name="Google Shape;194;p14"/>
          <p:cNvSpPr/>
          <p:nvPr/>
        </p:nvSpPr>
        <p:spPr>
          <a:xfrm rot="2121168">
            <a:off x="6143563" y="-1436026"/>
            <a:ext cx="1655659" cy="2624243"/>
          </a:xfrm>
          <a:custGeom>
            <a:rect b="b" l="l" r="r" t="t"/>
            <a:pathLst>
              <a:path extrusionOk="0" h="5248486" w="3311318">
                <a:moveTo>
                  <a:pt x="0" y="0"/>
                </a:moveTo>
                <a:lnTo>
                  <a:pt x="3311317" y="0"/>
                </a:lnTo>
                <a:lnTo>
                  <a:pt x="3311317" y="5248487"/>
                </a:lnTo>
                <a:lnTo>
                  <a:pt x="0" y="5248487"/>
                </a:lnTo>
                <a:lnTo>
                  <a:pt x="0" y="0"/>
                </a:lnTo>
                <a:close/>
              </a:path>
            </a:pathLst>
          </a:custGeom>
          <a:blipFill rotWithShape="1">
            <a:blip r:embed="rId9">
              <a:alphaModFix/>
            </a:blip>
            <a:stretch>
              <a:fillRect b="0" l="0" r="0" t="0"/>
            </a:stretch>
          </a:blipFill>
          <a:ln>
            <a:noFill/>
          </a:ln>
        </p:spPr>
      </p:sp>
      <p:sp>
        <p:nvSpPr>
          <p:cNvPr id="195" name="Google Shape;195;p14"/>
          <p:cNvSpPr/>
          <p:nvPr/>
        </p:nvSpPr>
        <p:spPr>
          <a:xfrm rot="2121168">
            <a:off x="8481788" y="1682004"/>
            <a:ext cx="1655659" cy="2624243"/>
          </a:xfrm>
          <a:custGeom>
            <a:rect b="b" l="l" r="r" t="t"/>
            <a:pathLst>
              <a:path extrusionOk="0" h="5248486" w="3311318">
                <a:moveTo>
                  <a:pt x="0" y="0"/>
                </a:moveTo>
                <a:lnTo>
                  <a:pt x="3311317" y="0"/>
                </a:lnTo>
                <a:lnTo>
                  <a:pt x="3311317" y="5248487"/>
                </a:lnTo>
                <a:lnTo>
                  <a:pt x="0" y="5248487"/>
                </a:lnTo>
                <a:lnTo>
                  <a:pt x="0" y="0"/>
                </a:lnTo>
                <a:close/>
              </a:path>
            </a:pathLst>
          </a:custGeom>
          <a:blipFill rotWithShape="1">
            <a:blip r:embed="rId9">
              <a:alphaModFix/>
            </a:blip>
            <a:stretch>
              <a:fillRect b="0" l="0" r="0" t="0"/>
            </a:stretch>
          </a:blipFill>
          <a:ln>
            <a:noFill/>
          </a:ln>
        </p:spPr>
      </p:sp>
      <p:sp>
        <p:nvSpPr>
          <p:cNvPr id="196" name="Google Shape;196;p14"/>
          <p:cNvSpPr/>
          <p:nvPr/>
        </p:nvSpPr>
        <p:spPr>
          <a:xfrm rot="2121168">
            <a:off x="-1088746" y="3743359"/>
            <a:ext cx="1655659" cy="2624243"/>
          </a:xfrm>
          <a:custGeom>
            <a:rect b="b" l="l" r="r" t="t"/>
            <a:pathLst>
              <a:path extrusionOk="0" h="5248486" w="3311318">
                <a:moveTo>
                  <a:pt x="0" y="0"/>
                </a:moveTo>
                <a:lnTo>
                  <a:pt x="3311317" y="0"/>
                </a:lnTo>
                <a:lnTo>
                  <a:pt x="3311317" y="5248487"/>
                </a:lnTo>
                <a:lnTo>
                  <a:pt x="0" y="5248487"/>
                </a:lnTo>
                <a:lnTo>
                  <a:pt x="0" y="0"/>
                </a:lnTo>
                <a:close/>
              </a:path>
            </a:pathLst>
          </a:custGeom>
          <a:blipFill rotWithShape="1">
            <a:blip r:embed="rId9">
              <a:alphaModFix/>
            </a:blip>
            <a:stretch>
              <a:fillRect b="0" l="0" r="0" t="0"/>
            </a:stretch>
          </a:blipFill>
          <a:ln>
            <a:noFill/>
          </a:ln>
        </p:spPr>
      </p:sp>
      <p:sp>
        <p:nvSpPr>
          <p:cNvPr id="197" name="Google Shape;197;p14"/>
          <p:cNvSpPr/>
          <p:nvPr/>
        </p:nvSpPr>
        <p:spPr>
          <a:xfrm>
            <a:off x="-213366" y="125658"/>
            <a:ext cx="958747" cy="818530"/>
          </a:xfrm>
          <a:custGeom>
            <a:rect b="b" l="l" r="r" t="t"/>
            <a:pathLst>
              <a:path extrusionOk="0" h="1637060" w="1917493">
                <a:moveTo>
                  <a:pt x="0" y="0"/>
                </a:moveTo>
                <a:lnTo>
                  <a:pt x="1917494" y="0"/>
                </a:lnTo>
                <a:lnTo>
                  <a:pt x="1917494" y="1637060"/>
                </a:lnTo>
                <a:lnTo>
                  <a:pt x="0" y="1637060"/>
                </a:lnTo>
                <a:lnTo>
                  <a:pt x="0" y="0"/>
                </a:lnTo>
                <a:close/>
              </a:path>
            </a:pathLst>
          </a:custGeom>
          <a:blipFill rotWithShape="1">
            <a:blip r:embed="rId10">
              <a:alphaModFix/>
            </a:blip>
            <a:stretch>
              <a:fillRect b="0" l="0" r="0" t="0"/>
            </a:stretch>
          </a:blipFill>
          <a:ln>
            <a:noFill/>
          </a:ln>
        </p:spPr>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5E0"/>
        </a:solidFill>
      </p:bgPr>
    </p:bg>
    <p:spTree>
      <p:nvGrpSpPr>
        <p:cNvPr id="201" name="Shape 201"/>
        <p:cNvGrpSpPr/>
        <p:nvPr/>
      </p:nvGrpSpPr>
      <p:grpSpPr>
        <a:xfrm>
          <a:off x="0" y="0"/>
          <a:ext cx="0" cy="0"/>
          <a:chOff x="0" y="0"/>
          <a:chExt cx="0" cy="0"/>
        </a:xfrm>
      </p:grpSpPr>
      <p:pic>
        <p:nvPicPr>
          <p:cNvPr id="202" name="Google Shape;202;p15"/>
          <p:cNvPicPr preferRelativeResize="0"/>
          <p:nvPr/>
        </p:nvPicPr>
        <p:blipFill>
          <a:blip r:embed="rId3">
            <a:alphaModFix/>
          </a:blip>
          <a:stretch>
            <a:fillRect/>
          </a:stretch>
        </p:blipFill>
        <p:spPr>
          <a:xfrm>
            <a:off x="514349" y="-6"/>
            <a:ext cx="3290051" cy="2833524"/>
          </a:xfrm>
          <a:prstGeom prst="rect">
            <a:avLst/>
          </a:prstGeom>
          <a:noFill/>
          <a:ln>
            <a:noFill/>
          </a:ln>
        </p:spPr>
      </p:pic>
      <p:sp>
        <p:nvSpPr>
          <p:cNvPr id="203" name="Google Shape;203;p15"/>
          <p:cNvSpPr/>
          <p:nvPr/>
        </p:nvSpPr>
        <p:spPr>
          <a:xfrm flipH="1">
            <a:off x="-771583" y="-1001784"/>
            <a:ext cx="2823427" cy="4011974"/>
          </a:xfrm>
          <a:custGeom>
            <a:rect b="b" l="l" r="r" t="t"/>
            <a:pathLst>
              <a:path extrusionOk="0" h="8023948" w="5646853">
                <a:moveTo>
                  <a:pt x="5646854" y="0"/>
                </a:moveTo>
                <a:lnTo>
                  <a:pt x="0" y="0"/>
                </a:lnTo>
                <a:lnTo>
                  <a:pt x="0" y="8023948"/>
                </a:lnTo>
                <a:lnTo>
                  <a:pt x="5646854" y="8023948"/>
                </a:lnTo>
                <a:lnTo>
                  <a:pt x="5646854" y="0"/>
                </a:lnTo>
                <a:close/>
              </a:path>
            </a:pathLst>
          </a:custGeom>
          <a:blipFill rotWithShape="1">
            <a:blip r:embed="rId4">
              <a:alphaModFix/>
            </a:blip>
            <a:stretch>
              <a:fillRect b="0" l="0" r="0" t="0"/>
            </a:stretch>
          </a:blipFill>
          <a:ln>
            <a:noFill/>
          </a:ln>
        </p:spPr>
      </p:sp>
      <p:sp>
        <p:nvSpPr>
          <p:cNvPr id="204" name="Google Shape;204;p15"/>
          <p:cNvSpPr/>
          <p:nvPr/>
        </p:nvSpPr>
        <p:spPr>
          <a:xfrm>
            <a:off x="2884755" y="-760578"/>
            <a:ext cx="1298033" cy="2057400"/>
          </a:xfrm>
          <a:custGeom>
            <a:rect b="b" l="l" r="r" t="t"/>
            <a:pathLst>
              <a:path extrusionOk="0" h="4114800" w="2596065">
                <a:moveTo>
                  <a:pt x="0" y="0"/>
                </a:moveTo>
                <a:lnTo>
                  <a:pt x="2596065" y="0"/>
                </a:lnTo>
                <a:lnTo>
                  <a:pt x="2596065" y="4114800"/>
                </a:lnTo>
                <a:lnTo>
                  <a:pt x="0" y="4114800"/>
                </a:lnTo>
                <a:lnTo>
                  <a:pt x="0" y="0"/>
                </a:lnTo>
                <a:close/>
              </a:path>
            </a:pathLst>
          </a:custGeom>
          <a:blipFill rotWithShape="1">
            <a:blip r:embed="rId5">
              <a:alphaModFix/>
            </a:blip>
            <a:stretch>
              <a:fillRect b="0" l="0" r="0" t="0"/>
            </a:stretch>
          </a:blipFill>
          <a:ln>
            <a:noFill/>
          </a:ln>
        </p:spPr>
      </p:sp>
      <p:sp>
        <p:nvSpPr>
          <p:cNvPr id="205" name="Google Shape;205;p15"/>
          <p:cNvSpPr/>
          <p:nvPr/>
        </p:nvSpPr>
        <p:spPr>
          <a:xfrm>
            <a:off x="939158" y="2626056"/>
            <a:ext cx="2361895" cy="2057400"/>
          </a:xfrm>
          <a:custGeom>
            <a:rect b="b" l="l" r="r" t="t"/>
            <a:pathLst>
              <a:path extrusionOk="0" h="4114800" w="4723790">
                <a:moveTo>
                  <a:pt x="0" y="0"/>
                </a:moveTo>
                <a:lnTo>
                  <a:pt x="4723791" y="0"/>
                </a:lnTo>
                <a:lnTo>
                  <a:pt x="4723791" y="4114800"/>
                </a:lnTo>
                <a:lnTo>
                  <a:pt x="0" y="4114800"/>
                </a:lnTo>
                <a:lnTo>
                  <a:pt x="0" y="0"/>
                </a:lnTo>
                <a:close/>
              </a:path>
            </a:pathLst>
          </a:custGeom>
          <a:blipFill rotWithShape="1">
            <a:blip r:embed="rId6">
              <a:alphaModFix/>
            </a:blip>
            <a:stretch>
              <a:fillRect b="0" l="0" r="0" t="0"/>
            </a:stretch>
          </a:blipFill>
          <a:ln>
            <a:noFill/>
          </a:ln>
        </p:spPr>
      </p:sp>
      <p:sp>
        <p:nvSpPr>
          <p:cNvPr id="206" name="Google Shape;206;p15"/>
          <p:cNvSpPr/>
          <p:nvPr/>
        </p:nvSpPr>
        <p:spPr>
          <a:xfrm flipH="1">
            <a:off x="7940579" y="363612"/>
            <a:ext cx="2823427" cy="4011974"/>
          </a:xfrm>
          <a:custGeom>
            <a:rect b="b" l="l" r="r" t="t"/>
            <a:pathLst>
              <a:path extrusionOk="0" h="8023948" w="5646853">
                <a:moveTo>
                  <a:pt x="5646853" y="0"/>
                </a:moveTo>
                <a:lnTo>
                  <a:pt x="0" y="0"/>
                </a:lnTo>
                <a:lnTo>
                  <a:pt x="0" y="8023948"/>
                </a:lnTo>
                <a:lnTo>
                  <a:pt x="5646853" y="8023948"/>
                </a:lnTo>
                <a:lnTo>
                  <a:pt x="5646853" y="0"/>
                </a:lnTo>
                <a:close/>
              </a:path>
            </a:pathLst>
          </a:custGeom>
          <a:blipFill rotWithShape="1">
            <a:blip r:embed="rId4">
              <a:alphaModFix/>
            </a:blip>
            <a:stretch>
              <a:fillRect b="0" l="0" r="0" t="0"/>
            </a:stretch>
          </a:blipFill>
          <a:ln>
            <a:noFill/>
          </a:ln>
        </p:spPr>
      </p:sp>
      <p:grpSp>
        <p:nvGrpSpPr>
          <p:cNvPr id="207" name="Google Shape;207;p15"/>
          <p:cNvGrpSpPr/>
          <p:nvPr/>
        </p:nvGrpSpPr>
        <p:grpSpPr>
          <a:xfrm>
            <a:off x="4016613" y="2282569"/>
            <a:ext cx="4167639" cy="2400840"/>
            <a:chOff x="0" y="0"/>
            <a:chExt cx="2195343" cy="1264665"/>
          </a:xfrm>
        </p:grpSpPr>
        <p:sp>
          <p:nvSpPr>
            <p:cNvPr id="208" name="Google Shape;208;p15"/>
            <p:cNvSpPr/>
            <p:nvPr/>
          </p:nvSpPr>
          <p:spPr>
            <a:xfrm>
              <a:off x="0" y="0"/>
              <a:ext cx="2195343" cy="1264665"/>
            </a:xfrm>
            <a:custGeom>
              <a:rect b="b" l="l" r="r" t="t"/>
              <a:pathLst>
                <a:path extrusionOk="0" h="1264665" w="2195343">
                  <a:moveTo>
                    <a:pt x="47369" y="0"/>
                  </a:moveTo>
                  <a:lnTo>
                    <a:pt x="2147974" y="0"/>
                  </a:lnTo>
                  <a:cubicBezTo>
                    <a:pt x="2160537" y="0"/>
                    <a:pt x="2172585" y="4991"/>
                    <a:pt x="2181469" y="13874"/>
                  </a:cubicBezTo>
                  <a:cubicBezTo>
                    <a:pt x="2190352" y="22757"/>
                    <a:pt x="2195343" y="34806"/>
                    <a:pt x="2195343" y="47369"/>
                  </a:cubicBezTo>
                  <a:lnTo>
                    <a:pt x="2195343" y="1217296"/>
                  </a:lnTo>
                  <a:cubicBezTo>
                    <a:pt x="2195343" y="1229859"/>
                    <a:pt x="2190352" y="1241907"/>
                    <a:pt x="2181469" y="1250791"/>
                  </a:cubicBezTo>
                  <a:cubicBezTo>
                    <a:pt x="2172585" y="1259674"/>
                    <a:pt x="2160537" y="1264665"/>
                    <a:pt x="2147974" y="1264665"/>
                  </a:cubicBezTo>
                  <a:lnTo>
                    <a:pt x="47369" y="1264665"/>
                  </a:lnTo>
                  <a:cubicBezTo>
                    <a:pt x="34806" y="1264665"/>
                    <a:pt x="22757" y="1259674"/>
                    <a:pt x="13874" y="1250791"/>
                  </a:cubicBezTo>
                  <a:cubicBezTo>
                    <a:pt x="4991" y="1241907"/>
                    <a:pt x="0" y="1229859"/>
                    <a:pt x="0" y="1217296"/>
                  </a:cubicBezTo>
                  <a:lnTo>
                    <a:pt x="0" y="47369"/>
                  </a:lnTo>
                  <a:cubicBezTo>
                    <a:pt x="0" y="34806"/>
                    <a:pt x="4991" y="22757"/>
                    <a:pt x="13874" y="13874"/>
                  </a:cubicBezTo>
                  <a:cubicBezTo>
                    <a:pt x="22757" y="4991"/>
                    <a:pt x="34806" y="0"/>
                    <a:pt x="47369" y="0"/>
                  </a:cubicBezTo>
                  <a:close/>
                </a:path>
              </a:pathLst>
            </a:custGeom>
            <a:solidFill>
              <a:srgbClr val="E84715"/>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09" name="Google Shape;209;p15"/>
            <p:cNvSpPr txBox="1"/>
            <p:nvPr/>
          </p:nvSpPr>
          <p:spPr>
            <a:xfrm>
              <a:off x="0" y="0"/>
              <a:ext cx="2195343" cy="1264665"/>
            </a:xfrm>
            <a:prstGeom prst="rect">
              <a:avLst/>
            </a:prstGeom>
            <a:noFill/>
            <a:ln>
              <a:noFill/>
            </a:ln>
          </p:spPr>
          <p:txBody>
            <a:bodyPr anchorCtr="0" anchor="ctr" bIns="25400" lIns="25400" spcFirstLastPara="1" rIns="25400" wrap="square" tIns="25400">
              <a:noAutofit/>
            </a:bodyPr>
            <a:lstStyle/>
            <a:p>
              <a:pPr indent="0" lvl="0" marL="0" marR="0" rtl="0" algn="ctr">
                <a:lnSpc>
                  <a:spcPct val="161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10" name="Google Shape;210;p15"/>
          <p:cNvSpPr/>
          <p:nvPr/>
        </p:nvSpPr>
        <p:spPr>
          <a:xfrm>
            <a:off x="-649016" y="3483012"/>
            <a:ext cx="1298033" cy="2057400"/>
          </a:xfrm>
          <a:custGeom>
            <a:rect b="b" l="l" r="r" t="t"/>
            <a:pathLst>
              <a:path extrusionOk="0" h="4114800" w="2596065">
                <a:moveTo>
                  <a:pt x="0" y="0"/>
                </a:moveTo>
                <a:lnTo>
                  <a:pt x="2596064" y="0"/>
                </a:lnTo>
                <a:lnTo>
                  <a:pt x="2596064" y="4114800"/>
                </a:lnTo>
                <a:lnTo>
                  <a:pt x="0" y="4114800"/>
                </a:lnTo>
                <a:lnTo>
                  <a:pt x="0" y="0"/>
                </a:lnTo>
                <a:close/>
              </a:path>
            </a:pathLst>
          </a:custGeom>
          <a:blipFill rotWithShape="1">
            <a:blip r:embed="rId5">
              <a:alphaModFix/>
            </a:blip>
            <a:stretch>
              <a:fillRect b="0" l="0" r="0" t="0"/>
            </a:stretch>
          </a:blipFill>
          <a:ln>
            <a:noFill/>
          </a:ln>
        </p:spPr>
      </p:sp>
      <p:sp>
        <p:nvSpPr>
          <p:cNvPr id="211" name="Google Shape;211;p15"/>
          <p:cNvSpPr/>
          <p:nvPr/>
        </p:nvSpPr>
        <p:spPr>
          <a:xfrm>
            <a:off x="8184334" y="-1241570"/>
            <a:ext cx="1298032" cy="2057400"/>
          </a:xfrm>
          <a:custGeom>
            <a:rect b="b" l="l" r="r" t="t"/>
            <a:pathLst>
              <a:path extrusionOk="0" h="4114800" w="2596065">
                <a:moveTo>
                  <a:pt x="0" y="0"/>
                </a:moveTo>
                <a:lnTo>
                  <a:pt x="2596065" y="0"/>
                </a:lnTo>
                <a:lnTo>
                  <a:pt x="2596065" y="4114800"/>
                </a:lnTo>
                <a:lnTo>
                  <a:pt x="0" y="4114800"/>
                </a:lnTo>
                <a:lnTo>
                  <a:pt x="0" y="0"/>
                </a:lnTo>
                <a:close/>
              </a:path>
            </a:pathLst>
          </a:custGeom>
          <a:blipFill rotWithShape="1">
            <a:blip r:embed="rId5">
              <a:alphaModFix/>
            </a:blip>
            <a:stretch>
              <a:fillRect b="0" l="0" r="0" t="0"/>
            </a:stretch>
          </a:blipFill>
          <a:ln>
            <a:noFill/>
          </a:ln>
        </p:spPr>
      </p:sp>
      <p:sp>
        <p:nvSpPr>
          <p:cNvPr id="212" name="Google Shape;212;p15"/>
          <p:cNvSpPr/>
          <p:nvPr/>
        </p:nvSpPr>
        <p:spPr>
          <a:xfrm rot="-411108">
            <a:off x="1806996" y="2525134"/>
            <a:ext cx="705177" cy="889558"/>
          </a:xfrm>
          <a:custGeom>
            <a:rect b="b" l="l" r="r" t="t"/>
            <a:pathLst>
              <a:path extrusionOk="0" h="1779115" w="1410353">
                <a:moveTo>
                  <a:pt x="0" y="0"/>
                </a:moveTo>
                <a:lnTo>
                  <a:pt x="1410353" y="0"/>
                </a:lnTo>
                <a:lnTo>
                  <a:pt x="1410353" y="1779115"/>
                </a:lnTo>
                <a:lnTo>
                  <a:pt x="0" y="1779115"/>
                </a:lnTo>
                <a:lnTo>
                  <a:pt x="0" y="0"/>
                </a:lnTo>
                <a:close/>
              </a:path>
            </a:pathLst>
          </a:custGeom>
          <a:blipFill rotWithShape="1">
            <a:blip r:embed="rId7">
              <a:alphaModFix/>
            </a:blip>
            <a:stretch>
              <a:fillRect b="0" l="0" r="0" t="0"/>
            </a:stretch>
          </a:blipFill>
          <a:ln>
            <a:noFill/>
          </a:ln>
        </p:spPr>
      </p:sp>
      <p:sp>
        <p:nvSpPr>
          <p:cNvPr id="213" name="Google Shape;213;p15"/>
          <p:cNvSpPr txBox="1"/>
          <p:nvPr/>
        </p:nvSpPr>
        <p:spPr>
          <a:xfrm>
            <a:off x="4360882" y="626275"/>
            <a:ext cx="3479100" cy="1354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4400" u="none" cap="none" strike="noStrike">
                <a:solidFill>
                  <a:srgbClr val="FFBB07"/>
                </a:solidFill>
                <a:latin typeface="Laila"/>
                <a:ea typeface="Laila"/>
                <a:cs typeface="Laila"/>
                <a:sym typeface="Laila"/>
              </a:rPr>
              <a:t>A Decade of</a:t>
            </a:r>
            <a:endParaRPr sz="700"/>
          </a:p>
          <a:p>
            <a:pPr indent="0" lvl="0" marL="0" marR="0" rtl="0" algn="ctr">
              <a:lnSpc>
                <a:spcPct val="100000"/>
              </a:lnSpc>
              <a:spcBef>
                <a:spcPts val="0"/>
              </a:spcBef>
              <a:spcAft>
                <a:spcPts val="0"/>
              </a:spcAft>
              <a:buNone/>
            </a:pPr>
            <a:r>
              <a:rPr b="1" i="0" lang="en" sz="4400" u="none" cap="none" strike="noStrike">
                <a:solidFill>
                  <a:srgbClr val="FFBB07"/>
                </a:solidFill>
                <a:latin typeface="Laila"/>
                <a:ea typeface="Laila"/>
                <a:cs typeface="Laila"/>
                <a:sym typeface="Laila"/>
              </a:rPr>
              <a:t>Adventures</a:t>
            </a:r>
            <a:endParaRPr sz="700"/>
          </a:p>
        </p:txBody>
      </p:sp>
      <p:sp>
        <p:nvSpPr>
          <p:cNvPr id="214" name="Google Shape;214;p15"/>
          <p:cNvSpPr txBox="1"/>
          <p:nvPr/>
        </p:nvSpPr>
        <p:spPr>
          <a:xfrm>
            <a:off x="4182682" y="2515953"/>
            <a:ext cx="3835500" cy="16623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600" u="none" cap="none" strike="noStrike">
                <a:solidFill>
                  <a:srgbClr val="F7F5E0"/>
                </a:solidFill>
                <a:latin typeface="Hi Melody"/>
                <a:ea typeface="Hi Melody"/>
                <a:cs typeface="Hi Melody"/>
                <a:sym typeface="Hi Melody"/>
              </a:rPr>
              <a:t>Together, you've explored the world, creating a tapestry of memories woven with threads of joy, discovery, and shared experiences. From romantic getaways to spontaneous adventures, each moment has been a testament to your adventurous spirits and the joy you find in each other's company.</a:t>
            </a:r>
            <a:endParaRPr sz="700"/>
          </a:p>
        </p:txBody>
      </p:sp>
      <p:sp>
        <p:nvSpPr>
          <p:cNvPr id="215" name="Google Shape;215;p15"/>
          <p:cNvSpPr txBox="1"/>
          <p:nvPr/>
        </p:nvSpPr>
        <p:spPr>
          <a:xfrm>
            <a:off x="939158" y="3420841"/>
            <a:ext cx="2440800" cy="1015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 sz="2000" u="none" cap="none" strike="noStrike">
                <a:solidFill>
                  <a:srgbClr val="E84715"/>
                </a:solidFill>
                <a:latin typeface="Gaegu"/>
                <a:ea typeface="Gaegu"/>
                <a:cs typeface="Gaegu"/>
                <a:sym typeface="Gaegu"/>
              </a:rPr>
              <a:t>Love is like a friendship caught </a:t>
            </a:r>
            <a:endParaRPr sz="700"/>
          </a:p>
          <a:p>
            <a:pPr indent="0" lvl="0" marL="0" marR="0" rtl="0" algn="ctr">
              <a:lnSpc>
                <a:spcPct val="115000"/>
              </a:lnSpc>
              <a:spcBef>
                <a:spcPts val="0"/>
              </a:spcBef>
              <a:spcAft>
                <a:spcPts val="0"/>
              </a:spcAft>
              <a:buNone/>
            </a:pPr>
            <a:r>
              <a:rPr b="1" i="0" lang="en" sz="2000" u="none" cap="none" strike="noStrike">
                <a:solidFill>
                  <a:srgbClr val="E84715"/>
                </a:solidFill>
                <a:latin typeface="Gaegu"/>
                <a:ea typeface="Gaegu"/>
                <a:cs typeface="Gaegu"/>
                <a:sym typeface="Gaegu"/>
              </a:rPr>
              <a:t>on fire. </a:t>
            </a:r>
            <a:endParaRPr sz="7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5E0"/>
        </a:solidFill>
      </p:bgPr>
    </p:bg>
    <p:spTree>
      <p:nvGrpSpPr>
        <p:cNvPr id="219" name="Shape 219"/>
        <p:cNvGrpSpPr/>
        <p:nvPr/>
      </p:nvGrpSpPr>
      <p:grpSpPr>
        <a:xfrm>
          <a:off x="0" y="0"/>
          <a:ext cx="0" cy="0"/>
          <a:chOff x="0" y="0"/>
          <a:chExt cx="0" cy="0"/>
        </a:xfrm>
      </p:grpSpPr>
      <p:sp>
        <p:nvSpPr>
          <p:cNvPr id="220" name="Google Shape;220;p16"/>
          <p:cNvSpPr/>
          <p:nvPr/>
        </p:nvSpPr>
        <p:spPr>
          <a:xfrm rot="246904">
            <a:off x="231339" y="1244752"/>
            <a:ext cx="2449946" cy="3549342"/>
          </a:xfrm>
          <a:custGeom>
            <a:rect b="b" l="l" r="r" t="t"/>
            <a:pathLst>
              <a:path extrusionOk="0" h="7098684" w="4899893">
                <a:moveTo>
                  <a:pt x="0" y="0"/>
                </a:moveTo>
                <a:lnTo>
                  <a:pt x="4899893" y="0"/>
                </a:lnTo>
                <a:lnTo>
                  <a:pt x="4899893" y="7098685"/>
                </a:lnTo>
                <a:lnTo>
                  <a:pt x="0" y="7098685"/>
                </a:lnTo>
                <a:lnTo>
                  <a:pt x="0" y="0"/>
                </a:lnTo>
                <a:close/>
              </a:path>
            </a:pathLst>
          </a:custGeom>
          <a:blipFill rotWithShape="1">
            <a:blip r:embed="rId3">
              <a:alphaModFix/>
            </a:blip>
            <a:stretch>
              <a:fillRect b="0" l="0" r="0" t="0"/>
            </a:stretch>
          </a:blipFill>
          <a:ln>
            <a:noFill/>
          </a:ln>
        </p:spPr>
      </p:sp>
      <p:sp>
        <p:nvSpPr>
          <p:cNvPr id="221" name="Google Shape;221;p16"/>
          <p:cNvSpPr/>
          <p:nvPr/>
        </p:nvSpPr>
        <p:spPr>
          <a:xfrm rot="-255491">
            <a:off x="2886253" y="152738"/>
            <a:ext cx="3016718" cy="4370448"/>
          </a:xfrm>
          <a:custGeom>
            <a:rect b="b" l="l" r="r" t="t"/>
            <a:pathLst>
              <a:path extrusionOk="0" h="8740895" w="6033435">
                <a:moveTo>
                  <a:pt x="0" y="0"/>
                </a:moveTo>
                <a:lnTo>
                  <a:pt x="6033434" y="0"/>
                </a:lnTo>
                <a:lnTo>
                  <a:pt x="6033434" y="8740895"/>
                </a:lnTo>
                <a:lnTo>
                  <a:pt x="0" y="8740895"/>
                </a:lnTo>
                <a:lnTo>
                  <a:pt x="0" y="0"/>
                </a:lnTo>
                <a:close/>
              </a:path>
            </a:pathLst>
          </a:custGeom>
          <a:blipFill rotWithShape="1">
            <a:blip r:embed="rId3">
              <a:alphaModFix/>
            </a:blip>
            <a:stretch>
              <a:fillRect b="0" l="0" r="0" t="0"/>
            </a:stretch>
          </a:blipFill>
          <a:ln>
            <a:noFill/>
          </a:ln>
        </p:spPr>
      </p:sp>
      <p:pic>
        <p:nvPicPr>
          <p:cNvPr id="222" name="Google Shape;222;p16"/>
          <p:cNvPicPr preferRelativeResize="0"/>
          <p:nvPr/>
        </p:nvPicPr>
        <p:blipFill>
          <a:blip r:embed="rId4">
            <a:alphaModFix/>
          </a:blip>
          <a:stretch>
            <a:fillRect/>
          </a:stretch>
        </p:blipFill>
        <p:spPr>
          <a:xfrm>
            <a:off x="223850" y="1206275"/>
            <a:ext cx="2581626" cy="3610620"/>
          </a:xfrm>
          <a:prstGeom prst="rect">
            <a:avLst/>
          </a:prstGeom>
          <a:noFill/>
          <a:ln>
            <a:noFill/>
          </a:ln>
        </p:spPr>
      </p:pic>
      <p:pic>
        <p:nvPicPr>
          <p:cNvPr id="223" name="Google Shape;223;p16"/>
          <p:cNvPicPr preferRelativeResize="0"/>
          <p:nvPr/>
        </p:nvPicPr>
        <p:blipFill>
          <a:blip r:embed="rId5">
            <a:alphaModFix/>
          </a:blip>
          <a:stretch>
            <a:fillRect/>
          </a:stretch>
        </p:blipFill>
        <p:spPr>
          <a:xfrm>
            <a:off x="2769500" y="102400"/>
            <a:ext cx="3186775" cy="4454140"/>
          </a:xfrm>
          <a:prstGeom prst="rect">
            <a:avLst/>
          </a:prstGeom>
          <a:noFill/>
          <a:ln>
            <a:noFill/>
          </a:ln>
        </p:spPr>
      </p:pic>
      <p:sp>
        <p:nvSpPr>
          <p:cNvPr id="224" name="Google Shape;224;p16"/>
          <p:cNvSpPr/>
          <p:nvPr/>
        </p:nvSpPr>
        <p:spPr>
          <a:xfrm rot="137437">
            <a:off x="5988288" y="617322"/>
            <a:ext cx="3019130" cy="4373942"/>
          </a:xfrm>
          <a:custGeom>
            <a:rect b="b" l="l" r="r" t="t"/>
            <a:pathLst>
              <a:path extrusionOk="0" h="8740895" w="6033435">
                <a:moveTo>
                  <a:pt x="0" y="0"/>
                </a:moveTo>
                <a:lnTo>
                  <a:pt x="6033435" y="0"/>
                </a:lnTo>
                <a:lnTo>
                  <a:pt x="6033435" y="8740895"/>
                </a:lnTo>
                <a:lnTo>
                  <a:pt x="0" y="8740895"/>
                </a:lnTo>
                <a:lnTo>
                  <a:pt x="0" y="0"/>
                </a:lnTo>
                <a:close/>
              </a:path>
            </a:pathLst>
          </a:custGeom>
          <a:blipFill rotWithShape="1">
            <a:blip r:embed="rId3">
              <a:alphaModFix/>
            </a:blip>
            <a:stretch>
              <a:fillRect b="0" l="0" r="0" t="0"/>
            </a:stretch>
          </a:blipFill>
          <a:ln>
            <a:noFill/>
          </a:ln>
        </p:spPr>
      </p:sp>
      <p:pic>
        <p:nvPicPr>
          <p:cNvPr id="225" name="Google Shape;225;p16"/>
          <p:cNvPicPr preferRelativeResize="0"/>
          <p:nvPr/>
        </p:nvPicPr>
        <p:blipFill>
          <a:blip r:embed="rId6">
            <a:alphaModFix/>
          </a:blip>
          <a:stretch>
            <a:fillRect/>
          </a:stretch>
        </p:blipFill>
        <p:spPr>
          <a:xfrm>
            <a:off x="5979125" y="611275"/>
            <a:ext cx="3046726" cy="4358571"/>
          </a:xfrm>
          <a:prstGeom prst="rect">
            <a:avLst/>
          </a:prstGeom>
          <a:noFill/>
          <a:ln>
            <a:noFill/>
          </a:ln>
        </p:spPr>
      </p:pic>
      <p:sp>
        <p:nvSpPr>
          <p:cNvPr id="226" name="Google Shape;226;p16"/>
          <p:cNvSpPr/>
          <p:nvPr/>
        </p:nvSpPr>
        <p:spPr>
          <a:xfrm>
            <a:off x="444529" y="-77040"/>
            <a:ext cx="2081091" cy="1820954"/>
          </a:xfrm>
          <a:custGeom>
            <a:rect b="b" l="l" r="r" t="t"/>
            <a:pathLst>
              <a:path extrusionOk="0" h="3641909" w="4162182">
                <a:moveTo>
                  <a:pt x="0" y="0"/>
                </a:moveTo>
                <a:lnTo>
                  <a:pt x="4162182" y="0"/>
                </a:lnTo>
                <a:lnTo>
                  <a:pt x="4162182" y="3641910"/>
                </a:lnTo>
                <a:lnTo>
                  <a:pt x="0" y="3641910"/>
                </a:lnTo>
                <a:lnTo>
                  <a:pt x="0" y="0"/>
                </a:lnTo>
                <a:close/>
              </a:path>
            </a:pathLst>
          </a:custGeom>
          <a:blipFill rotWithShape="1">
            <a:blip r:embed="rId7">
              <a:alphaModFix/>
            </a:blip>
            <a:stretch>
              <a:fillRect b="0" l="0" r="0" t="0"/>
            </a:stretch>
          </a:blipFill>
          <a:ln>
            <a:noFill/>
          </a:ln>
        </p:spPr>
      </p:sp>
      <p:sp>
        <p:nvSpPr>
          <p:cNvPr id="227" name="Google Shape;227;p16"/>
          <p:cNvSpPr/>
          <p:nvPr/>
        </p:nvSpPr>
        <p:spPr>
          <a:xfrm>
            <a:off x="6970757" y="426266"/>
            <a:ext cx="1658893" cy="437345"/>
          </a:xfrm>
          <a:custGeom>
            <a:rect b="b" l="l" r="r" t="t"/>
            <a:pathLst>
              <a:path extrusionOk="0" h="874689" w="3317786">
                <a:moveTo>
                  <a:pt x="0" y="0"/>
                </a:moveTo>
                <a:lnTo>
                  <a:pt x="3317786" y="0"/>
                </a:lnTo>
                <a:lnTo>
                  <a:pt x="3317786" y="874689"/>
                </a:lnTo>
                <a:lnTo>
                  <a:pt x="0" y="874689"/>
                </a:lnTo>
                <a:lnTo>
                  <a:pt x="0" y="0"/>
                </a:lnTo>
                <a:close/>
              </a:path>
            </a:pathLst>
          </a:custGeom>
          <a:blipFill rotWithShape="1">
            <a:blip r:embed="rId8">
              <a:alphaModFix/>
            </a:blip>
            <a:stretch>
              <a:fillRect b="0" l="0" r="0" t="0"/>
            </a:stretch>
          </a:blipFill>
          <a:ln>
            <a:noFill/>
          </a:ln>
        </p:spPr>
      </p:sp>
      <p:sp>
        <p:nvSpPr>
          <p:cNvPr id="228" name="Google Shape;228;p16"/>
          <p:cNvSpPr/>
          <p:nvPr/>
        </p:nvSpPr>
        <p:spPr>
          <a:xfrm>
            <a:off x="3742554" y="4281961"/>
            <a:ext cx="1658893" cy="437344"/>
          </a:xfrm>
          <a:custGeom>
            <a:rect b="b" l="l" r="r" t="t"/>
            <a:pathLst>
              <a:path extrusionOk="0" h="874689" w="3317786">
                <a:moveTo>
                  <a:pt x="0" y="0"/>
                </a:moveTo>
                <a:lnTo>
                  <a:pt x="3317786" y="0"/>
                </a:lnTo>
                <a:lnTo>
                  <a:pt x="3317786" y="874689"/>
                </a:lnTo>
                <a:lnTo>
                  <a:pt x="0" y="874689"/>
                </a:lnTo>
                <a:lnTo>
                  <a:pt x="0" y="0"/>
                </a:lnTo>
                <a:close/>
              </a:path>
            </a:pathLst>
          </a:custGeom>
          <a:blipFill rotWithShape="1">
            <a:blip r:embed="rId8">
              <a:alphaModFix/>
            </a:blip>
            <a:stretch>
              <a:fillRect b="0" l="0" r="0" t="0"/>
            </a:stretch>
          </a:blipFill>
          <a:ln>
            <a:noFill/>
          </a:ln>
        </p:spPr>
      </p:sp>
      <p:sp>
        <p:nvSpPr>
          <p:cNvPr id="229" name="Google Shape;229;p16"/>
          <p:cNvSpPr/>
          <p:nvPr/>
        </p:nvSpPr>
        <p:spPr>
          <a:xfrm rot="2700000">
            <a:off x="-384918" y="4281961"/>
            <a:ext cx="1658893" cy="437344"/>
          </a:xfrm>
          <a:custGeom>
            <a:rect b="b" l="l" r="r" t="t"/>
            <a:pathLst>
              <a:path extrusionOk="0" h="874689" w="3317786">
                <a:moveTo>
                  <a:pt x="0" y="0"/>
                </a:moveTo>
                <a:lnTo>
                  <a:pt x="3317786" y="0"/>
                </a:lnTo>
                <a:lnTo>
                  <a:pt x="3317786" y="874689"/>
                </a:lnTo>
                <a:lnTo>
                  <a:pt x="0" y="874689"/>
                </a:lnTo>
                <a:lnTo>
                  <a:pt x="0" y="0"/>
                </a:lnTo>
                <a:close/>
              </a:path>
            </a:pathLst>
          </a:custGeom>
          <a:blipFill rotWithShape="1">
            <a:blip r:embed="rId8">
              <a:alphaModFix/>
            </a:blip>
            <a:stretch>
              <a:fillRect b="0" l="0" r="0" t="0"/>
            </a:stretch>
          </a:blipFill>
          <a:ln>
            <a:noFill/>
          </a:ln>
        </p:spPr>
      </p:sp>
      <p:sp>
        <p:nvSpPr>
          <p:cNvPr id="230" name="Google Shape;230;p16"/>
          <p:cNvSpPr txBox="1"/>
          <p:nvPr/>
        </p:nvSpPr>
        <p:spPr>
          <a:xfrm>
            <a:off x="314496" y="442913"/>
            <a:ext cx="2283600" cy="661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 sz="2000" u="none" cap="none" strike="noStrike">
                <a:solidFill>
                  <a:srgbClr val="E84715"/>
                </a:solidFill>
                <a:latin typeface="Gaegu"/>
                <a:ea typeface="Gaegu"/>
                <a:cs typeface="Gaegu"/>
                <a:sym typeface="Gaegu"/>
              </a:rPr>
              <a:t>Reflections on Togetherness</a:t>
            </a:r>
            <a:endParaRPr sz="700"/>
          </a:p>
        </p:txBody>
      </p:sp>
      <p:sp>
        <p:nvSpPr>
          <p:cNvPr id="231" name="Google Shape;231;p16"/>
          <p:cNvSpPr/>
          <p:nvPr/>
        </p:nvSpPr>
        <p:spPr>
          <a:xfrm>
            <a:off x="-649016" y="644939"/>
            <a:ext cx="1298033" cy="2057400"/>
          </a:xfrm>
          <a:custGeom>
            <a:rect b="b" l="l" r="r" t="t"/>
            <a:pathLst>
              <a:path extrusionOk="0" h="4114800" w="2596065">
                <a:moveTo>
                  <a:pt x="0" y="0"/>
                </a:moveTo>
                <a:lnTo>
                  <a:pt x="2596064" y="0"/>
                </a:lnTo>
                <a:lnTo>
                  <a:pt x="2596064" y="4114800"/>
                </a:lnTo>
                <a:lnTo>
                  <a:pt x="0" y="4114800"/>
                </a:lnTo>
                <a:lnTo>
                  <a:pt x="0" y="0"/>
                </a:lnTo>
                <a:close/>
              </a:path>
            </a:pathLst>
          </a:custGeom>
          <a:blipFill rotWithShape="1">
            <a:blip r:embed="rId9">
              <a:alphaModFix/>
            </a:blip>
            <a:stretch>
              <a:fillRect b="0" l="0" r="0" t="0"/>
            </a:stretch>
          </a:blipFill>
          <a:ln>
            <a:noFill/>
          </a:ln>
        </p:spPr>
      </p:sp>
      <p:sp>
        <p:nvSpPr>
          <p:cNvPr id="232" name="Google Shape;232;p16"/>
          <p:cNvSpPr/>
          <p:nvPr/>
        </p:nvSpPr>
        <p:spPr>
          <a:xfrm>
            <a:off x="5672724" y="-851126"/>
            <a:ext cx="1298033" cy="2057400"/>
          </a:xfrm>
          <a:custGeom>
            <a:rect b="b" l="l" r="r" t="t"/>
            <a:pathLst>
              <a:path extrusionOk="0" h="4114800" w="2596065">
                <a:moveTo>
                  <a:pt x="0" y="0"/>
                </a:moveTo>
                <a:lnTo>
                  <a:pt x="2596065" y="0"/>
                </a:lnTo>
                <a:lnTo>
                  <a:pt x="2596065" y="4114800"/>
                </a:lnTo>
                <a:lnTo>
                  <a:pt x="0" y="4114800"/>
                </a:lnTo>
                <a:lnTo>
                  <a:pt x="0" y="0"/>
                </a:lnTo>
                <a:close/>
              </a:path>
            </a:pathLst>
          </a:custGeom>
          <a:blipFill rotWithShape="1">
            <a:blip r:embed="rId9">
              <a:alphaModFix/>
            </a:blip>
            <a:stretch>
              <a:fillRect b="0" l="0" r="0" t="0"/>
            </a:stretch>
          </a:blipFill>
          <a:ln>
            <a:noFill/>
          </a:ln>
        </p:spPr>
      </p:sp>
      <p:sp>
        <p:nvSpPr>
          <p:cNvPr id="233" name="Google Shape;233;p16"/>
          <p:cNvSpPr/>
          <p:nvPr/>
        </p:nvSpPr>
        <p:spPr>
          <a:xfrm>
            <a:off x="5330117" y="4281961"/>
            <a:ext cx="1298032" cy="2057400"/>
          </a:xfrm>
          <a:custGeom>
            <a:rect b="b" l="l" r="r" t="t"/>
            <a:pathLst>
              <a:path extrusionOk="0" h="4114800" w="2596065">
                <a:moveTo>
                  <a:pt x="0" y="0"/>
                </a:moveTo>
                <a:lnTo>
                  <a:pt x="2596064" y="0"/>
                </a:lnTo>
                <a:lnTo>
                  <a:pt x="2596064" y="4114800"/>
                </a:lnTo>
                <a:lnTo>
                  <a:pt x="0" y="4114800"/>
                </a:lnTo>
                <a:lnTo>
                  <a:pt x="0" y="0"/>
                </a:lnTo>
                <a:close/>
              </a:path>
            </a:pathLst>
          </a:custGeom>
          <a:blipFill rotWithShape="1">
            <a:blip r:embed="rId9">
              <a:alphaModFix/>
            </a:blip>
            <a:stretch>
              <a:fillRect b="0" l="0" r="0" t="0"/>
            </a:stretch>
          </a:blipFill>
          <a:ln>
            <a:noFill/>
          </a:ln>
        </p:spPr>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5E0"/>
        </a:solidFill>
      </p:bgPr>
    </p:bg>
    <p:spTree>
      <p:nvGrpSpPr>
        <p:cNvPr id="237" name="Shape 237"/>
        <p:cNvGrpSpPr/>
        <p:nvPr/>
      </p:nvGrpSpPr>
      <p:grpSpPr>
        <a:xfrm>
          <a:off x="0" y="0"/>
          <a:ext cx="0" cy="0"/>
          <a:chOff x="0" y="0"/>
          <a:chExt cx="0" cy="0"/>
        </a:xfrm>
      </p:grpSpPr>
      <p:grpSp>
        <p:nvGrpSpPr>
          <p:cNvPr id="238" name="Google Shape;238;p17"/>
          <p:cNvGrpSpPr/>
          <p:nvPr/>
        </p:nvGrpSpPr>
        <p:grpSpPr>
          <a:xfrm>
            <a:off x="846760" y="2317148"/>
            <a:ext cx="1744771" cy="1744771"/>
            <a:chOff x="0" y="0"/>
            <a:chExt cx="812800" cy="812800"/>
          </a:xfrm>
        </p:grpSpPr>
        <p:sp>
          <p:nvSpPr>
            <p:cNvPr id="239" name="Google Shape;239;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40" name="Google Shape;240;p17"/>
            <p:cNvSpPr txBox="1"/>
            <p:nvPr/>
          </p:nvSpPr>
          <p:spPr>
            <a:xfrm>
              <a:off x="76200" y="76200"/>
              <a:ext cx="660400" cy="660400"/>
            </a:xfrm>
            <a:prstGeom prst="rect">
              <a:avLst/>
            </a:prstGeom>
            <a:noFill/>
            <a:ln>
              <a:noFill/>
            </a:ln>
          </p:spPr>
          <p:txBody>
            <a:bodyPr anchorCtr="0" anchor="ctr" bIns="25400" lIns="25400" spcFirstLastPara="1" rIns="25400" wrap="square" tIns="25400">
              <a:noAutofit/>
            </a:bodyPr>
            <a:lstStyle/>
            <a:p>
              <a:pPr indent="0" lvl="0" marL="0" marR="0" rtl="0" algn="ctr">
                <a:lnSpc>
                  <a:spcPct val="161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41" name="Google Shape;241;p17"/>
          <p:cNvGrpSpPr/>
          <p:nvPr/>
        </p:nvGrpSpPr>
        <p:grpSpPr>
          <a:xfrm>
            <a:off x="3699614" y="2304941"/>
            <a:ext cx="1744771" cy="1744771"/>
            <a:chOff x="0" y="0"/>
            <a:chExt cx="812800" cy="812800"/>
          </a:xfrm>
        </p:grpSpPr>
        <p:sp>
          <p:nvSpPr>
            <p:cNvPr id="242" name="Google Shape;242;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43" name="Google Shape;243;p17"/>
            <p:cNvSpPr txBox="1"/>
            <p:nvPr/>
          </p:nvSpPr>
          <p:spPr>
            <a:xfrm>
              <a:off x="76200" y="76200"/>
              <a:ext cx="660400" cy="660400"/>
            </a:xfrm>
            <a:prstGeom prst="rect">
              <a:avLst/>
            </a:prstGeom>
            <a:noFill/>
            <a:ln>
              <a:noFill/>
            </a:ln>
          </p:spPr>
          <p:txBody>
            <a:bodyPr anchorCtr="0" anchor="ctr" bIns="25400" lIns="25400" spcFirstLastPara="1" rIns="25400" wrap="square" tIns="25400">
              <a:noAutofit/>
            </a:bodyPr>
            <a:lstStyle/>
            <a:p>
              <a:pPr indent="0" lvl="0" marL="0" marR="0" rtl="0" algn="ctr">
                <a:lnSpc>
                  <a:spcPct val="161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44" name="Google Shape;244;p17"/>
          <p:cNvGrpSpPr/>
          <p:nvPr/>
        </p:nvGrpSpPr>
        <p:grpSpPr>
          <a:xfrm>
            <a:off x="6552470" y="2317148"/>
            <a:ext cx="1744770" cy="1744771"/>
            <a:chOff x="0" y="0"/>
            <a:chExt cx="812800" cy="812800"/>
          </a:xfrm>
        </p:grpSpPr>
        <p:sp>
          <p:nvSpPr>
            <p:cNvPr id="245" name="Google Shape;245;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46" name="Google Shape;246;p17"/>
            <p:cNvSpPr txBox="1"/>
            <p:nvPr/>
          </p:nvSpPr>
          <p:spPr>
            <a:xfrm>
              <a:off x="76200" y="76200"/>
              <a:ext cx="660400" cy="660400"/>
            </a:xfrm>
            <a:prstGeom prst="rect">
              <a:avLst/>
            </a:prstGeom>
            <a:noFill/>
            <a:ln>
              <a:noFill/>
            </a:ln>
          </p:spPr>
          <p:txBody>
            <a:bodyPr anchorCtr="0" anchor="ctr" bIns="25400" lIns="25400" spcFirstLastPara="1" rIns="25400" wrap="square" tIns="25400">
              <a:noAutofit/>
            </a:bodyPr>
            <a:lstStyle/>
            <a:p>
              <a:pPr indent="0" lvl="0" marL="0" marR="0" rtl="0" algn="ctr">
                <a:lnSpc>
                  <a:spcPct val="161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47" name="Google Shape;247;p17"/>
          <p:cNvSpPr/>
          <p:nvPr/>
        </p:nvSpPr>
        <p:spPr>
          <a:xfrm>
            <a:off x="597821" y="2559553"/>
            <a:ext cx="2242649" cy="1259961"/>
          </a:xfrm>
          <a:custGeom>
            <a:rect b="b" l="l" r="r" t="t"/>
            <a:pathLst>
              <a:path extrusionOk="0" h="2519922" w="4485297">
                <a:moveTo>
                  <a:pt x="0" y="0"/>
                </a:moveTo>
                <a:lnTo>
                  <a:pt x="4485298" y="0"/>
                </a:lnTo>
                <a:lnTo>
                  <a:pt x="4485298" y="2519921"/>
                </a:lnTo>
                <a:lnTo>
                  <a:pt x="0" y="2519921"/>
                </a:lnTo>
                <a:lnTo>
                  <a:pt x="0" y="0"/>
                </a:lnTo>
                <a:close/>
              </a:path>
            </a:pathLst>
          </a:custGeom>
          <a:blipFill rotWithShape="1">
            <a:blip r:embed="rId3">
              <a:alphaModFix/>
            </a:blip>
            <a:stretch>
              <a:fillRect b="0" l="0" r="0" t="0"/>
            </a:stretch>
          </a:blipFill>
          <a:ln>
            <a:noFill/>
          </a:ln>
        </p:spPr>
      </p:sp>
      <p:sp>
        <p:nvSpPr>
          <p:cNvPr id="248" name="Google Shape;248;p17"/>
          <p:cNvSpPr/>
          <p:nvPr/>
        </p:nvSpPr>
        <p:spPr>
          <a:xfrm>
            <a:off x="3995392" y="2257699"/>
            <a:ext cx="1153217" cy="1510165"/>
          </a:xfrm>
          <a:custGeom>
            <a:rect b="b" l="l" r="r" t="t"/>
            <a:pathLst>
              <a:path extrusionOk="0" h="3020330" w="2306434">
                <a:moveTo>
                  <a:pt x="0" y="0"/>
                </a:moveTo>
                <a:lnTo>
                  <a:pt x="2306434" y="0"/>
                </a:lnTo>
                <a:lnTo>
                  <a:pt x="2306434" y="3020331"/>
                </a:lnTo>
                <a:lnTo>
                  <a:pt x="0" y="3020331"/>
                </a:lnTo>
                <a:lnTo>
                  <a:pt x="0" y="0"/>
                </a:lnTo>
                <a:close/>
              </a:path>
            </a:pathLst>
          </a:custGeom>
          <a:blipFill rotWithShape="1">
            <a:blip r:embed="rId4">
              <a:alphaModFix/>
            </a:blip>
            <a:stretch>
              <a:fillRect b="0" l="0" r="0" t="0"/>
            </a:stretch>
          </a:blipFill>
          <a:ln>
            <a:noFill/>
          </a:ln>
        </p:spPr>
      </p:sp>
      <p:sp>
        <p:nvSpPr>
          <p:cNvPr id="249" name="Google Shape;249;p17"/>
          <p:cNvSpPr/>
          <p:nvPr/>
        </p:nvSpPr>
        <p:spPr>
          <a:xfrm rot="2339419">
            <a:off x="6997185" y="2239610"/>
            <a:ext cx="855341" cy="1754546"/>
          </a:xfrm>
          <a:custGeom>
            <a:rect b="b" l="l" r="r" t="t"/>
            <a:pathLst>
              <a:path extrusionOk="0" h="3509092" w="1710682">
                <a:moveTo>
                  <a:pt x="0" y="0"/>
                </a:moveTo>
                <a:lnTo>
                  <a:pt x="1710682" y="0"/>
                </a:lnTo>
                <a:lnTo>
                  <a:pt x="1710682" y="3509092"/>
                </a:lnTo>
                <a:lnTo>
                  <a:pt x="0" y="3509092"/>
                </a:lnTo>
                <a:lnTo>
                  <a:pt x="0" y="0"/>
                </a:lnTo>
                <a:close/>
              </a:path>
            </a:pathLst>
          </a:custGeom>
          <a:blipFill rotWithShape="1">
            <a:blip r:embed="rId5">
              <a:alphaModFix/>
            </a:blip>
            <a:stretch>
              <a:fillRect b="0" l="0" r="0" t="0"/>
            </a:stretch>
          </a:blipFill>
          <a:ln>
            <a:noFill/>
          </a:ln>
        </p:spPr>
      </p:sp>
      <p:sp>
        <p:nvSpPr>
          <p:cNvPr id="250" name="Google Shape;250;p17"/>
          <p:cNvSpPr txBox="1"/>
          <p:nvPr/>
        </p:nvSpPr>
        <p:spPr>
          <a:xfrm>
            <a:off x="964011" y="436006"/>
            <a:ext cx="7215979" cy="726063"/>
          </a:xfrm>
          <a:prstGeom prst="rect">
            <a:avLst/>
          </a:prstGeom>
          <a:noFill/>
          <a:ln>
            <a:noFill/>
          </a:ln>
        </p:spPr>
        <p:txBody>
          <a:bodyPr anchorCtr="0" anchor="t" bIns="0" lIns="0" spcFirstLastPara="1" rIns="0" wrap="square" tIns="0">
            <a:spAutoFit/>
          </a:bodyPr>
          <a:lstStyle/>
          <a:p>
            <a:pPr indent="0" lvl="0" marL="0" marR="0" rtl="0" algn="ctr">
              <a:lnSpc>
                <a:spcPct val="135009"/>
              </a:lnSpc>
              <a:spcBef>
                <a:spcPts val="0"/>
              </a:spcBef>
              <a:spcAft>
                <a:spcPts val="0"/>
              </a:spcAft>
              <a:buNone/>
            </a:pPr>
            <a:r>
              <a:rPr b="1" i="0" lang="en" sz="4400" u="none" cap="none" strike="noStrike">
                <a:solidFill>
                  <a:srgbClr val="FFBB07"/>
                </a:solidFill>
                <a:latin typeface="Laila"/>
                <a:ea typeface="Laila"/>
                <a:cs typeface="Laila"/>
                <a:sym typeface="Laila"/>
              </a:rPr>
              <a:t>Promises Renewed</a:t>
            </a:r>
            <a:endParaRPr sz="700"/>
          </a:p>
        </p:txBody>
      </p:sp>
      <p:sp>
        <p:nvSpPr>
          <p:cNvPr id="251" name="Google Shape;251;p17"/>
          <p:cNvSpPr txBox="1"/>
          <p:nvPr/>
        </p:nvSpPr>
        <p:spPr>
          <a:xfrm>
            <a:off x="498719" y="4136150"/>
            <a:ext cx="2440800" cy="5295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600" u="none" cap="none" strike="noStrike">
                <a:solidFill>
                  <a:srgbClr val="E84715"/>
                </a:solidFill>
                <a:latin typeface="Hi Melody"/>
                <a:ea typeface="Hi Melody"/>
                <a:cs typeface="Hi Melody"/>
                <a:sym typeface="Hi Melody"/>
              </a:rPr>
              <a:t>Elaborate on what</a:t>
            </a:r>
            <a:endParaRPr sz="700"/>
          </a:p>
          <a:p>
            <a:pPr indent="0" lvl="1" marL="0" marR="0" rtl="0" algn="ctr">
              <a:lnSpc>
                <a:spcPct val="115000"/>
              </a:lnSpc>
              <a:spcBef>
                <a:spcPts val="0"/>
              </a:spcBef>
              <a:spcAft>
                <a:spcPts val="0"/>
              </a:spcAft>
              <a:buNone/>
            </a:pPr>
            <a:r>
              <a:rPr b="0" i="0" lang="en" sz="1600" u="none" cap="none" strike="noStrike">
                <a:solidFill>
                  <a:srgbClr val="E84715"/>
                </a:solidFill>
                <a:latin typeface="Hi Melody"/>
                <a:ea typeface="Hi Melody"/>
                <a:cs typeface="Hi Melody"/>
                <a:sym typeface="Hi Melody"/>
              </a:rPr>
              <a:t>you want to discuss.</a:t>
            </a:r>
            <a:endParaRPr sz="700"/>
          </a:p>
        </p:txBody>
      </p:sp>
      <p:sp>
        <p:nvSpPr>
          <p:cNvPr id="252" name="Google Shape;252;p17"/>
          <p:cNvSpPr txBox="1"/>
          <p:nvPr/>
        </p:nvSpPr>
        <p:spPr>
          <a:xfrm>
            <a:off x="3351574" y="4136150"/>
            <a:ext cx="2440800" cy="5295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600" u="none" cap="none" strike="noStrike">
                <a:solidFill>
                  <a:srgbClr val="E84715"/>
                </a:solidFill>
                <a:latin typeface="Hi Melody"/>
                <a:ea typeface="Hi Melody"/>
                <a:cs typeface="Hi Melody"/>
                <a:sym typeface="Hi Melody"/>
              </a:rPr>
              <a:t>Elaborate on what</a:t>
            </a:r>
            <a:endParaRPr sz="700"/>
          </a:p>
          <a:p>
            <a:pPr indent="0" lvl="1" marL="0" marR="0" rtl="0" algn="ctr">
              <a:lnSpc>
                <a:spcPct val="115000"/>
              </a:lnSpc>
              <a:spcBef>
                <a:spcPts val="0"/>
              </a:spcBef>
              <a:spcAft>
                <a:spcPts val="0"/>
              </a:spcAft>
              <a:buNone/>
            </a:pPr>
            <a:r>
              <a:rPr b="0" i="0" lang="en" sz="1600" u="none" cap="none" strike="noStrike">
                <a:solidFill>
                  <a:srgbClr val="E84715"/>
                </a:solidFill>
                <a:latin typeface="Hi Melody"/>
                <a:ea typeface="Hi Melody"/>
                <a:cs typeface="Hi Melody"/>
                <a:sym typeface="Hi Melody"/>
              </a:rPr>
              <a:t>you want to discuss.</a:t>
            </a:r>
            <a:endParaRPr sz="700"/>
          </a:p>
        </p:txBody>
      </p:sp>
      <p:sp>
        <p:nvSpPr>
          <p:cNvPr id="253" name="Google Shape;253;p17"/>
          <p:cNvSpPr txBox="1"/>
          <p:nvPr/>
        </p:nvSpPr>
        <p:spPr>
          <a:xfrm>
            <a:off x="6204429" y="4136150"/>
            <a:ext cx="2440800" cy="5295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600" u="none" cap="none" strike="noStrike">
                <a:solidFill>
                  <a:srgbClr val="E84715"/>
                </a:solidFill>
                <a:latin typeface="Hi Melody"/>
                <a:ea typeface="Hi Melody"/>
                <a:cs typeface="Hi Melody"/>
                <a:sym typeface="Hi Melody"/>
              </a:rPr>
              <a:t>Elaborate on what</a:t>
            </a:r>
            <a:endParaRPr sz="700"/>
          </a:p>
          <a:p>
            <a:pPr indent="0" lvl="1" marL="0" marR="0" rtl="0" algn="ctr">
              <a:lnSpc>
                <a:spcPct val="115000"/>
              </a:lnSpc>
              <a:spcBef>
                <a:spcPts val="0"/>
              </a:spcBef>
              <a:spcAft>
                <a:spcPts val="0"/>
              </a:spcAft>
              <a:buNone/>
            </a:pPr>
            <a:r>
              <a:rPr b="0" i="0" lang="en" sz="1600" u="none" cap="none" strike="noStrike">
                <a:solidFill>
                  <a:srgbClr val="E84715"/>
                </a:solidFill>
                <a:latin typeface="Hi Melody"/>
                <a:ea typeface="Hi Melody"/>
                <a:cs typeface="Hi Melody"/>
                <a:sym typeface="Hi Melody"/>
              </a:rPr>
              <a:t>you want to discuss.</a:t>
            </a:r>
            <a:endParaRPr sz="700"/>
          </a:p>
        </p:txBody>
      </p:sp>
      <p:grpSp>
        <p:nvGrpSpPr>
          <p:cNvPr id="254" name="Google Shape;254;p17"/>
          <p:cNvGrpSpPr/>
          <p:nvPr/>
        </p:nvGrpSpPr>
        <p:grpSpPr>
          <a:xfrm>
            <a:off x="715249" y="1742843"/>
            <a:ext cx="2007792" cy="342835"/>
            <a:chOff x="0" y="0"/>
            <a:chExt cx="5354111" cy="914225"/>
          </a:xfrm>
        </p:grpSpPr>
        <p:sp>
          <p:nvSpPr>
            <p:cNvPr id="255" name="Google Shape;255;p17"/>
            <p:cNvSpPr/>
            <p:nvPr/>
          </p:nvSpPr>
          <p:spPr>
            <a:xfrm>
              <a:off x="0" y="0"/>
              <a:ext cx="3569407" cy="914225"/>
            </a:xfrm>
            <a:custGeom>
              <a:rect b="b" l="l" r="r" t="t"/>
              <a:pathLst>
                <a:path extrusionOk="0" h="914225" w="3569407">
                  <a:moveTo>
                    <a:pt x="0" y="0"/>
                  </a:moveTo>
                  <a:lnTo>
                    <a:pt x="3569407" y="0"/>
                  </a:lnTo>
                  <a:lnTo>
                    <a:pt x="3569407" y="914225"/>
                  </a:lnTo>
                  <a:lnTo>
                    <a:pt x="0" y="914225"/>
                  </a:lnTo>
                  <a:lnTo>
                    <a:pt x="0" y="0"/>
                  </a:lnTo>
                  <a:close/>
                </a:path>
              </a:pathLst>
            </a:custGeom>
            <a:blipFill rotWithShape="1">
              <a:blip r:embed="rId6">
                <a:alphaModFix/>
              </a:blip>
              <a:stretch>
                <a:fillRect b="0" l="0" r="0" t="0"/>
              </a:stretch>
            </a:blipFill>
            <a:ln>
              <a:noFill/>
            </a:ln>
          </p:spPr>
        </p:sp>
        <p:sp>
          <p:nvSpPr>
            <p:cNvPr id="256" name="Google Shape;256;p17"/>
            <p:cNvSpPr/>
            <p:nvPr/>
          </p:nvSpPr>
          <p:spPr>
            <a:xfrm>
              <a:off x="1784704" y="0"/>
              <a:ext cx="3569407" cy="914225"/>
            </a:xfrm>
            <a:custGeom>
              <a:rect b="b" l="l" r="r" t="t"/>
              <a:pathLst>
                <a:path extrusionOk="0" h="914225" w="3569407">
                  <a:moveTo>
                    <a:pt x="0" y="0"/>
                  </a:moveTo>
                  <a:lnTo>
                    <a:pt x="3569407" y="0"/>
                  </a:lnTo>
                  <a:lnTo>
                    <a:pt x="3569407" y="914225"/>
                  </a:lnTo>
                  <a:lnTo>
                    <a:pt x="0" y="914225"/>
                  </a:lnTo>
                  <a:lnTo>
                    <a:pt x="0" y="0"/>
                  </a:lnTo>
                  <a:close/>
                </a:path>
              </a:pathLst>
            </a:custGeom>
            <a:blipFill rotWithShape="1">
              <a:blip r:embed="rId6">
                <a:alphaModFix/>
              </a:blip>
              <a:stretch>
                <a:fillRect b="0" l="0" r="0" t="0"/>
              </a:stretch>
            </a:blipFill>
            <a:ln>
              <a:noFill/>
            </a:ln>
          </p:spPr>
        </p:sp>
      </p:grpSp>
      <p:grpSp>
        <p:nvGrpSpPr>
          <p:cNvPr id="257" name="Google Shape;257;p17"/>
          <p:cNvGrpSpPr/>
          <p:nvPr/>
        </p:nvGrpSpPr>
        <p:grpSpPr>
          <a:xfrm>
            <a:off x="6420959" y="1742843"/>
            <a:ext cx="2007792" cy="342835"/>
            <a:chOff x="0" y="0"/>
            <a:chExt cx="5354111" cy="914225"/>
          </a:xfrm>
        </p:grpSpPr>
        <p:sp>
          <p:nvSpPr>
            <p:cNvPr id="258" name="Google Shape;258;p17"/>
            <p:cNvSpPr/>
            <p:nvPr/>
          </p:nvSpPr>
          <p:spPr>
            <a:xfrm>
              <a:off x="0" y="0"/>
              <a:ext cx="3569407" cy="914225"/>
            </a:xfrm>
            <a:custGeom>
              <a:rect b="b" l="l" r="r" t="t"/>
              <a:pathLst>
                <a:path extrusionOk="0" h="914225" w="3569407">
                  <a:moveTo>
                    <a:pt x="0" y="0"/>
                  </a:moveTo>
                  <a:lnTo>
                    <a:pt x="3569407" y="0"/>
                  </a:lnTo>
                  <a:lnTo>
                    <a:pt x="3569407" y="914225"/>
                  </a:lnTo>
                  <a:lnTo>
                    <a:pt x="0" y="914225"/>
                  </a:lnTo>
                  <a:lnTo>
                    <a:pt x="0" y="0"/>
                  </a:lnTo>
                  <a:close/>
                </a:path>
              </a:pathLst>
            </a:custGeom>
            <a:blipFill rotWithShape="1">
              <a:blip r:embed="rId6">
                <a:alphaModFix/>
              </a:blip>
              <a:stretch>
                <a:fillRect b="0" l="0" r="0" t="0"/>
              </a:stretch>
            </a:blipFill>
            <a:ln>
              <a:noFill/>
            </a:ln>
          </p:spPr>
        </p:sp>
        <p:sp>
          <p:nvSpPr>
            <p:cNvPr id="259" name="Google Shape;259;p17"/>
            <p:cNvSpPr/>
            <p:nvPr/>
          </p:nvSpPr>
          <p:spPr>
            <a:xfrm>
              <a:off x="1784704" y="0"/>
              <a:ext cx="3569407" cy="914225"/>
            </a:xfrm>
            <a:custGeom>
              <a:rect b="b" l="l" r="r" t="t"/>
              <a:pathLst>
                <a:path extrusionOk="0" h="914225" w="3569407">
                  <a:moveTo>
                    <a:pt x="0" y="0"/>
                  </a:moveTo>
                  <a:lnTo>
                    <a:pt x="3569407" y="0"/>
                  </a:lnTo>
                  <a:lnTo>
                    <a:pt x="3569407" y="914225"/>
                  </a:lnTo>
                  <a:lnTo>
                    <a:pt x="0" y="914225"/>
                  </a:lnTo>
                  <a:lnTo>
                    <a:pt x="0" y="0"/>
                  </a:lnTo>
                  <a:close/>
                </a:path>
              </a:pathLst>
            </a:custGeom>
            <a:blipFill rotWithShape="1">
              <a:blip r:embed="rId6">
                <a:alphaModFix/>
              </a:blip>
              <a:stretch>
                <a:fillRect b="0" l="0" r="0" t="0"/>
              </a:stretch>
            </a:blipFill>
            <a:ln>
              <a:noFill/>
            </a:ln>
          </p:spPr>
        </p:sp>
      </p:grpSp>
      <p:grpSp>
        <p:nvGrpSpPr>
          <p:cNvPr id="260" name="Google Shape;260;p17"/>
          <p:cNvGrpSpPr/>
          <p:nvPr/>
        </p:nvGrpSpPr>
        <p:grpSpPr>
          <a:xfrm>
            <a:off x="3568105" y="1742843"/>
            <a:ext cx="2007792" cy="342835"/>
            <a:chOff x="0" y="0"/>
            <a:chExt cx="5354111" cy="914225"/>
          </a:xfrm>
        </p:grpSpPr>
        <p:sp>
          <p:nvSpPr>
            <p:cNvPr id="261" name="Google Shape;261;p17"/>
            <p:cNvSpPr/>
            <p:nvPr/>
          </p:nvSpPr>
          <p:spPr>
            <a:xfrm>
              <a:off x="0" y="0"/>
              <a:ext cx="3569407" cy="914225"/>
            </a:xfrm>
            <a:custGeom>
              <a:rect b="b" l="l" r="r" t="t"/>
              <a:pathLst>
                <a:path extrusionOk="0" h="914225" w="3569407">
                  <a:moveTo>
                    <a:pt x="0" y="0"/>
                  </a:moveTo>
                  <a:lnTo>
                    <a:pt x="3569407" y="0"/>
                  </a:lnTo>
                  <a:lnTo>
                    <a:pt x="3569407" y="914225"/>
                  </a:lnTo>
                  <a:lnTo>
                    <a:pt x="0" y="914225"/>
                  </a:lnTo>
                  <a:lnTo>
                    <a:pt x="0" y="0"/>
                  </a:lnTo>
                  <a:close/>
                </a:path>
              </a:pathLst>
            </a:custGeom>
            <a:blipFill rotWithShape="1">
              <a:blip r:embed="rId6">
                <a:alphaModFix/>
              </a:blip>
              <a:stretch>
                <a:fillRect b="0" l="0" r="0" t="0"/>
              </a:stretch>
            </a:blipFill>
            <a:ln>
              <a:noFill/>
            </a:ln>
          </p:spPr>
        </p:sp>
        <p:sp>
          <p:nvSpPr>
            <p:cNvPr id="262" name="Google Shape;262;p17"/>
            <p:cNvSpPr/>
            <p:nvPr/>
          </p:nvSpPr>
          <p:spPr>
            <a:xfrm>
              <a:off x="1784704" y="0"/>
              <a:ext cx="3569407" cy="914225"/>
            </a:xfrm>
            <a:custGeom>
              <a:rect b="b" l="l" r="r" t="t"/>
              <a:pathLst>
                <a:path extrusionOk="0" h="914225" w="3569407">
                  <a:moveTo>
                    <a:pt x="0" y="0"/>
                  </a:moveTo>
                  <a:lnTo>
                    <a:pt x="3569407" y="0"/>
                  </a:lnTo>
                  <a:lnTo>
                    <a:pt x="3569407" y="914225"/>
                  </a:lnTo>
                  <a:lnTo>
                    <a:pt x="0" y="914225"/>
                  </a:lnTo>
                  <a:lnTo>
                    <a:pt x="0" y="0"/>
                  </a:lnTo>
                  <a:close/>
                </a:path>
              </a:pathLst>
            </a:custGeom>
            <a:blipFill rotWithShape="1">
              <a:blip r:embed="rId6">
                <a:alphaModFix/>
              </a:blip>
              <a:stretch>
                <a:fillRect b="0" l="0" r="0" t="0"/>
              </a:stretch>
            </a:blipFill>
            <a:ln>
              <a:noFill/>
            </a:ln>
          </p:spPr>
        </p:sp>
      </p:grpSp>
      <p:sp>
        <p:nvSpPr>
          <p:cNvPr id="263" name="Google Shape;263;p17"/>
          <p:cNvSpPr txBox="1"/>
          <p:nvPr/>
        </p:nvSpPr>
        <p:spPr>
          <a:xfrm>
            <a:off x="909890" y="1692804"/>
            <a:ext cx="1618511" cy="371475"/>
          </a:xfrm>
          <a:prstGeom prst="rect">
            <a:avLst/>
          </a:prstGeom>
          <a:noFill/>
          <a:ln>
            <a:noFill/>
          </a:ln>
        </p:spPr>
        <p:txBody>
          <a:bodyPr anchorCtr="0" anchor="t" bIns="0" lIns="0" spcFirstLastPara="1" rIns="0" wrap="square" tIns="0">
            <a:spAutoFit/>
          </a:bodyPr>
          <a:lstStyle/>
          <a:p>
            <a:pPr indent="0" lvl="0" marL="0" marR="0" rtl="0" algn="ctr">
              <a:lnSpc>
                <a:spcPct val="135008"/>
              </a:lnSpc>
              <a:spcBef>
                <a:spcPts val="0"/>
              </a:spcBef>
              <a:spcAft>
                <a:spcPts val="0"/>
              </a:spcAft>
              <a:buNone/>
            </a:pPr>
            <a:r>
              <a:rPr b="1" i="0" lang="en" sz="2000" u="none" cap="none" strike="noStrike">
                <a:solidFill>
                  <a:srgbClr val="E84715"/>
                </a:solidFill>
                <a:latin typeface="Gaegu"/>
                <a:ea typeface="Gaegu"/>
                <a:cs typeface="Gaegu"/>
                <a:sym typeface="Gaegu"/>
              </a:rPr>
              <a:t>Promise One</a:t>
            </a:r>
            <a:endParaRPr sz="700"/>
          </a:p>
        </p:txBody>
      </p:sp>
      <p:sp>
        <p:nvSpPr>
          <p:cNvPr id="264" name="Google Shape;264;p17"/>
          <p:cNvSpPr txBox="1"/>
          <p:nvPr/>
        </p:nvSpPr>
        <p:spPr>
          <a:xfrm>
            <a:off x="6204429" y="1692804"/>
            <a:ext cx="2440852" cy="371475"/>
          </a:xfrm>
          <a:prstGeom prst="rect">
            <a:avLst/>
          </a:prstGeom>
          <a:noFill/>
          <a:ln>
            <a:noFill/>
          </a:ln>
        </p:spPr>
        <p:txBody>
          <a:bodyPr anchorCtr="0" anchor="t" bIns="0" lIns="0" spcFirstLastPara="1" rIns="0" wrap="square" tIns="0">
            <a:spAutoFit/>
          </a:bodyPr>
          <a:lstStyle/>
          <a:p>
            <a:pPr indent="0" lvl="0" marL="0" marR="0" rtl="0" algn="ctr">
              <a:lnSpc>
                <a:spcPct val="135008"/>
              </a:lnSpc>
              <a:spcBef>
                <a:spcPts val="0"/>
              </a:spcBef>
              <a:spcAft>
                <a:spcPts val="0"/>
              </a:spcAft>
              <a:buNone/>
            </a:pPr>
            <a:r>
              <a:rPr b="1" i="0" lang="en" sz="2000" u="none" cap="none" strike="noStrike">
                <a:solidFill>
                  <a:srgbClr val="E84715"/>
                </a:solidFill>
                <a:latin typeface="Gaegu"/>
                <a:ea typeface="Gaegu"/>
                <a:cs typeface="Gaegu"/>
                <a:sym typeface="Gaegu"/>
              </a:rPr>
              <a:t>Promise Three</a:t>
            </a:r>
            <a:endParaRPr sz="700"/>
          </a:p>
        </p:txBody>
      </p:sp>
      <p:sp>
        <p:nvSpPr>
          <p:cNvPr id="265" name="Google Shape;265;p17"/>
          <p:cNvSpPr txBox="1"/>
          <p:nvPr/>
        </p:nvSpPr>
        <p:spPr>
          <a:xfrm>
            <a:off x="3351574" y="1692804"/>
            <a:ext cx="2440852" cy="371475"/>
          </a:xfrm>
          <a:prstGeom prst="rect">
            <a:avLst/>
          </a:prstGeom>
          <a:noFill/>
          <a:ln>
            <a:noFill/>
          </a:ln>
        </p:spPr>
        <p:txBody>
          <a:bodyPr anchorCtr="0" anchor="t" bIns="0" lIns="0" spcFirstLastPara="1" rIns="0" wrap="square" tIns="0">
            <a:spAutoFit/>
          </a:bodyPr>
          <a:lstStyle/>
          <a:p>
            <a:pPr indent="0" lvl="0" marL="0" marR="0" rtl="0" algn="ctr">
              <a:lnSpc>
                <a:spcPct val="135008"/>
              </a:lnSpc>
              <a:spcBef>
                <a:spcPts val="0"/>
              </a:spcBef>
              <a:spcAft>
                <a:spcPts val="0"/>
              </a:spcAft>
              <a:buNone/>
            </a:pPr>
            <a:r>
              <a:rPr b="1" i="0" lang="en" sz="2000" u="none" cap="none" strike="noStrike">
                <a:solidFill>
                  <a:srgbClr val="E84715"/>
                </a:solidFill>
                <a:latin typeface="Gaegu"/>
                <a:ea typeface="Gaegu"/>
                <a:cs typeface="Gaegu"/>
                <a:sym typeface="Gaegu"/>
              </a:rPr>
              <a:t>Promise Two</a:t>
            </a:r>
            <a:endParaRPr sz="700"/>
          </a:p>
        </p:txBody>
      </p:sp>
      <p:sp>
        <p:nvSpPr>
          <p:cNvPr id="266" name="Google Shape;266;p17"/>
          <p:cNvSpPr/>
          <p:nvPr/>
        </p:nvSpPr>
        <p:spPr>
          <a:xfrm rot="2790633">
            <a:off x="-264967" y="-402696"/>
            <a:ext cx="1298033" cy="2057400"/>
          </a:xfrm>
          <a:custGeom>
            <a:rect b="b" l="l" r="r" t="t"/>
            <a:pathLst>
              <a:path extrusionOk="0" h="4114800" w="2596065">
                <a:moveTo>
                  <a:pt x="0" y="0"/>
                </a:moveTo>
                <a:lnTo>
                  <a:pt x="2596065" y="0"/>
                </a:lnTo>
                <a:lnTo>
                  <a:pt x="2596065" y="4114800"/>
                </a:lnTo>
                <a:lnTo>
                  <a:pt x="0" y="4114800"/>
                </a:lnTo>
                <a:lnTo>
                  <a:pt x="0" y="0"/>
                </a:lnTo>
                <a:close/>
              </a:path>
            </a:pathLst>
          </a:custGeom>
          <a:blipFill rotWithShape="1">
            <a:blip r:embed="rId7">
              <a:alphaModFix/>
            </a:blip>
            <a:stretch>
              <a:fillRect b="0" l="0" r="0" t="0"/>
            </a:stretch>
          </a:blipFill>
          <a:ln>
            <a:noFill/>
          </a:ln>
        </p:spPr>
      </p:sp>
      <p:sp>
        <p:nvSpPr>
          <p:cNvPr id="267" name="Google Shape;267;p17"/>
          <p:cNvSpPr/>
          <p:nvPr/>
        </p:nvSpPr>
        <p:spPr>
          <a:xfrm rot="2790633">
            <a:off x="8152393" y="-530781"/>
            <a:ext cx="1298033" cy="2057400"/>
          </a:xfrm>
          <a:custGeom>
            <a:rect b="b" l="l" r="r" t="t"/>
            <a:pathLst>
              <a:path extrusionOk="0" h="4114800" w="2596065">
                <a:moveTo>
                  <a:pt x="0" y="0"/>
                </a:moveTo>
                <a:lnTo>
                  <a:pt x="2596064" y="0"/>
                </a:lnTo>
                <a:lnTo>
                  <a:pt x="2596064" y="4114800"/>
                </a:lnTo>
                <a:lnTo>
                  <a:pt x="0" y="4114800"/>
                </a:lnTo>
                <a:lnTo>
                  <a:pt x="0" y="0"/>
                </a:lnTo>
                <a:close/>
              </a:path>
            </a:pathLst>
          </a:custGeom>
          <a:blipFill rotWithShape="1">
            <a:blip r:embed="rId7">
              <a:alphaModFix/>
            </a:blip>
            <a:stretch>
              <a:fillRect b="0" l="0" r="0" t="0"/>
            </a:stretch>
          </a:blipFill>
          <a:ln>
            <a:noFill/>
          </a:ln>
        </p:spPr>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5E0"/>
        </a:solidFill>
      </p:bgPr>
    </p:bg>
    <p:spTree>
      <p:nvGrpSpPr>
        <p:cNvPr id="271" name="Shape 271"/>
        <p:cNvGrpSpPr/>
        <p:nvPr/>
      </p:nvGrpSpPr>
      <p:grpSpPr>
        <a:xfrm>
          <a:off x="0" y="0"/>
          <a:ext cx="0" cy="0"/>
          <a:chOff x="0" y="0"/>
          <a:chExt cx="0" cy="0"/>
        </a:xfrm>
      </p:grpSpPr>
      <p:sp>
        <p:nvSpPr>
          <p:cNvPr id="272" name="Google Shape;272;p18"/>
          <p:cNvSpPr/>
          <p:nvPr/>
        </p:nvSpPr>
        <p:spPr>
          <a:xfrm rot="-5755080">
            <a:off x="4407870" y="-51676"/>
            <a:ext cx="3621659" cy="5246852"/>
          </a:xfrm>
          <a:custGeom>
            <a:rect b="b" l="l" r="r" t="t"/>
            <a:pathLst>
              <a:path extrusionOk="0" h="10493704" w="7243318">
                <a:moveTo>
                  <a:pt x="0" y="0"/>
                </a:moveTo>
                <a:lnTo>
                  <a:pt x="7243318" y="0"/>
                </a:lnTo>
                <a:lnTo>
                  <a:pt x="7243318" y="10493704"/>
                </a:lnTo>
                <a:lnTo>
                  <a:pt x="0" y="10493704"/>
                </a:lnTo>
                <a:lnTo>
                  <a:pt x="0" y="0"/>
                </a:lnTo>
                <a:close/>
              </a:path>
            </a:pathLst>
          </a:custGeom>
          <a:blipFill rotWithShape="1">
            <a:blip r:embed="rId3">
              <a:alphaModFix/>
            </a:blip>
            <a:stretch>
              <a:fillRect b="0" l="0" r="0" t="0"/>
            </a:stretch>
          </a:blipFill>
          <a:ln>
            <a:noFill/>
          </a:ln>
        </p:spPr>
      </p:sp>
      <p:pic>
        <p:nvPicPr>
          <p:cNvPr id="273" name="Google Shape;273;p18"/>
          <p:cNvPicPr preferRelativeResize="0"/>
          <p:nvPr/>
        </p:nvPicPr>
        <p:blipFill>
          <a:blip r:embed="rId4">
            <a:alphaModFix/>
          </a:blip>
          <a:stretch>
            <a:fillRect/>
          </a:stretch>
        </p:blipFill>
        <p:spPr>
          <a:xfrm>
            <a:off x="3498825" y="572300"/>
            <a:ext cx="5441951" cy="4000731"/>
          </a:xfrm>
          <a:prstGeom prst="rect">
            <a:avLst/>
          </a:prstGeom>
          <a:noFill/>
          <a:ln>
            <a:noFill/>
          </a:ln>
        </p:spPr>
      </p:pic>
      <p:sp>
        <p:nvSpPr>
          <p:cNvPr id="274" name="Google Shape;274;p18"/>
          <p:cNvSpPr/>
          <p:nvPr/>
        </p:nvSpPr>
        <p:spPr>
          <a:xfrm rot="-3303732">
            <a:off x="6733083" y="-649648"/>
            <a:ext cx="1797204" cy="2848594"/>
          </a:xfrm>
          <a:custGeom>
            <a:rect b="b" l="l" r="r" t="t"/>
            <a:pathLst>
              <a:path extrusionOk="0" h="5697187" w="3594407">
                <a:moveTo>
                  <a:pt x="0" y="0"/>
                </a:moveTo>
                <a:lnTo>
                  <a:pt x="3594407" y="0"/>
                </a:lnTo>
                <a:lnTo>
                  <a:pt x="3594407" y="5697187"/>
                </a:lnTo>
                <a:lnTo>
                  <a:pt x="0" y="5697187"/>
                </a:lnTo>
                <a:lnTo>
                  <a:pt x="0" y="0"/>
                </a:lnTo>
                <a:close/>
              </a:path>
            </a:pathLst>
          </a:custGeom>
          <a:blipFill rotWithShape="1">
            <a:blip r:embed="rId5">
              <a:alphaModFix/>
            </a:blip>
            <a:stretch>
              <a:fillRect b="0" l="0" r="0" t="0"/>
            </a:stretch>
          </a:blipFill>
          <a:ln>
            <a:noFill/>
          </a:ln>
        </p:spPr>
      </p:sp>
      <p:sp>
        <p:nvSpPr>
          <p:cNvPr id="275" name="Google Shape;275;p18"/>
          <p:cNvSpPr/>
          <p:nvPr/>
        </p:nvSpPr>
        <p:spPr>
          <a:xfrm rot="-2287668">
            <a:off x="3443600" y="405605"/>
            <a:ext cx="1007972" cy="1777647"/>
          </a:xfrm>
          <a:custGeom>
            <a:rect b="b" l="l" r="r" t="t"/>
            <a:pathLst>
              <a:path extrusionOk="0" h="3555295" w="2015945">
                <a:moveTo>
                  <a:pt x="0" y="0"/>
                </a:moveTo>
                <a:lnTo>
                  <a:pt x="2015946" y="0"/>
                </a:lnTo>
                <a:lnTo>
                  <a:pt x="2015946" y="3555295"/>
                </a:lnTo>
                <a:lnTo>
                  <a:pt x="0" y="3555295"/>
                </a:lnTo>
                <a:lnTo>
                  <a:pt x="0" y="0"/>
                </a:lnTo>
                <a:close/>
              </a:path>
            </a:pathLst>
          </a:custGeom>
          <a:blipFill rotWithShape="1">
            <a:blip r:embed="rId6">
              <a:alphaModFix/>
            </a:blip>
            <a:stretch>
              <a:fillRect b="0" l="0" r="0" t="0"/>
            </a:stretch>
          </a:blipFill>
          <a:ln>
            <a:noFill/>
          </a:ln>
        </p:spPr>
      </p:sp>
      <p:grpSp>
        <p:nvGrpSpPr>
          <p:cNvPr id="276" name="Google Shape;276;p18"/>
          <p:cNvGrpSpPr/>
          <p:nvPr/>
        </p:nvGrpSpPr>
        <p:grpSpPr>
          <a:xfrm rot="230067">
            <a:off x="385739" y="533450"/>
            <a:ext cx="3298832" cy="4076601"/>
            <a:chOff x="0" y="0"/>
            <a:chExt cx="1737656" cy="2147345"/>
          </a:xfrm>
        </p:grpSpPr>
        <p:sp>
          <p:nvSpPr>
            <p:cNvPr id="277" name="Google Shape;277;p18"/>
            <p:cNvSpPr/>
            <p:nvPr/>
          </p:nvSpPr>
          <p:spPr>
            <a:xfrm>
              <a:off x="0" y="0"/>
              <a:ext cx="1737656" cy="2147345"/>
            </a:xfrm>
            <a:custGeom>
              <a:rect b="b" l="l" r="r" t="t"/>
              <a:pathLst>
                <a:path extrusionOk="0" h="2147345" w="1737656">
                  <a:moveTo>
                    <a:pt x="59845" y="0"/>
                  </a:moveTo>
                  <a:lnTo>
                    <a:pt x="1677811" y="0"/>
                  </a:lnTo>
                  <a:cubicBezTo>
                    <a:pt x="1710863" y="0"/>
                    <a:pt x="1737656" y="26794"/>
                    <a:pt x="1737656" y="59845"/>
                  </a:cubicBezTo>
                  <a:lnTo>
                    <a:pt x="1737656" y="2087500"/>
                  </a:lnTo>
                  <a:cubicBezTo>
                    <a:pt x="1737656" y="2120552"/>
                    <a:pt x="1710863" y="2147345"/>
                    <a:pt x="1677811" y="2147345"/>
                  </a:cubicBezTo>
                  <a:lnTo>
                    <a:pt x="59845" y="2147345"/>
                  </a:lnTo>
                  <a:cubicBezTo>
                    <a:pt x="26794" y="2147345"/>
                    <a:pt x="0" y="2120552"/>
                    <a:pt x="0" y="2087500"/>
                  </a:cubicBezTo>
                  <a:lnTo>
                    <a:pt x="0" y="59845"/>
                  </a:lnTo>
                  <a:cubicBezTo>
                    <a:pt x="0" y="26794"/>
                    <a:pt x="26794" y="0"/>
                    <a:pt x="59845" y="0"/>
                  </a:cubicBezTo>
                  <a:close/>
                </a:path>
              </a:pathLst>
            </a:custGeom>
            <a:solidFill>
              <a:srgbClr val="FFBB07"/>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78" name="Google Shape;278;p18"/>
            <p:cNvSpPr txBox="1"/>
            <p:nvPr/>
          </p:nvSpPr>
          <p:spPr>
            <a:xfrm>
              <a:off x="0" y="0"/>
              <a:ext cx="1737656" cy="2147345"/>
            </a:xfrm>
            <a:prstGeom prst="rect">
              <a:avLst/>
            </a:prstGeom>
            <a:noFill/>
            <a:ln>
              <a:noFill/>
            </a:ln>
          </p:spPr>
          <p:txBody>
            <a:bodyPr anchorCtr="0" anchor="ctr" bIns="25400" lIns="25400" spcFirstLastPara="1" rIns="25400" wrap="square" tIns="25400">
              <a:noAutofit/>
            </a:bodyPr>
            <a:lstStyle/>
            <a:p>
              <a:pPr indent="0" lvl="0" marL="0" marR="0" rtl="0" algn="ctr">
                <a:lnSpc>
                  <a:spcPct val="161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79" name="Google Shape;279;p18"/>
          <p:cNvGrpSpPr/>
          <p:nvPr/>
        </p:nvGrpSpPr>
        <p:grpSpPr>
          <a:xfrm>
            <a:off x="647761" y="649730"/>
            <a:ext cx="2774813" cy="3787959"/>
            <a:chOff x="0" y="-530225"/>
            <a:chExt cx="7399500" cy="10101224"/>
          </a:xfrm>
        </p:grpSpPr>
        <p:sp>
          <p:nvSpPr>
            <p:cNvPr id="280" name="Google Shape;280;p18"/>
            <p:cNvSpPr txBox="1"/>
            <p:nvPr/>
          </p:nvSpPr>
          <p:spPr>
            <a:xfrm>
              <a:off x="0" y="-530225"/>
              <a:ext cx="7399500" cy="5418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4400" u="none" cap="none" strike="noStrike">
                  <a:solidFill>
                    <a:srgbClr val="E84715"/>
                  </a:solidFill>
                  <a:latin typeface="Laila"/>
                  <a:ea typeface="Laila"/>
                  <a:cs typeface="Laila"/>
                  <a:sym typeface="Laila"/>
                </a:rPr>
                <a:t>The Heart</a:t>
              </a:r>
              <a:endParaRPr sz="700"/>
            </a:p>
            <a:p>
              <a:pPr indent="0" lvl="0" marL="0" marR="0" rtl="0" algn="ctr">
                <a:lnSpc>
                  <a:spcPct val="100000"/>
                </a:lnSpc>
                <a:spcBef>
                  <a:spcPts val="0"/>
                </a:spcBef>
                <a:spcAft>
                  <a:spcPts val="0"/>
                </a:spcAft>
                <a:buNone/>
              </a:pPr>
              <a:r>
                <a:rPr b="1" i="0" lang="en" sz="4400" u="none" cap="none" strike="noStrike">
                  <a:solidFill>
                    <a:srgbClr val="E84715"/>
                  </a:solidFill>
                  <a:latin typeface="Laila"/>
                  <a:ea typeface="Laila"/>
                  <a:cs typeface="Laila"/>
                  <a:sym typeface="Laila"/>
                </a:rPr>
                <a:t>of Home</a:t>
              </a:r>
              <a:endParaRPr sz="700"/>
            </a:p>
          </p:txBody>
        </p:sp>
        <p:sp>
          <p:nvSpPr>
            <p:cNvPr id="281" name="Google Shape;281;p18"/>
            <p:cNvSpPr txBox="1"/>
            <p:nvPr/>
          </p:nvSpPr>
          <p:spPr>
            <a:xfrm>
              <a:off x="513127" y="4973799"/>
              <a:ext cx="6373200" cy="4597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600" u="none" cap="none" strike="noStrike">
                  <a:solidFill>
                    <a:srgbClr val="E84715"/>
                  </a:solidFill>
                  <a:latin typeface="Hi Melody"/>
                  <a:ea typeface="Hi Melody"/>
                  <a:cs typeface="Hi Melody"/>
                  <a:sym typeface="Hi Melody"/>
                </a:rPr>
                <a:t>Home is not just a place; it's the warmth of your embrace, the comfort of your presence, and the love that fills every corner. Here's to the sanctuary you've built together, where love resides and memories are made.</a:t>
              </a:r>
              <a:endParaRPr sz="700"/>
            </a:p>
          </p:txBody>
        </p:sp>
      </p:grpSp>
      <p:sp>
        <p:nvSpPr>
          <p:cNvPr id="282" name="Google Shape;282;p18"/>
          <p:cNvSpPr/>
          <p:nvPr/>
        </p:nvSpPr>
        <p:spPr>
          <a:xfrm>
            <a:off x="3360483" y="3687091"/>
            <a:ext cx="1298033" cy="2057400"/>
          </a:xfrm>
          <a:custGeom>
            <a:rect b="b" l="l" r="r" t="t"/>
            <a:pathLst>
              <a:path extrusionOk="0" h="4114800" w="2596065">
                <a:moveTo>
                  <a:pt x="0" y="0"/>
                </a:moveTo>
                <a:lnTo>
                  <a:pt x="2596064" y="0"/>
                </a:lnTo>
                <a:lnTo>
                  <a:pt x="2596064" y="4114800"/>
                </a:lnTo>
                <a:lnTo>
                  <a:pt x="0" y="4114800"/>
                </a:lnTo>
                <a:lnTo>
                  <a:pt x="0" y="0"/>
                </a:lnTo>
                <a:close/>
              </a:path>
            </a:pathLst>
          </a:custGeom>
          <a:blipFill rotWithShape="1">
            <a:blip r:embed="rId5">
              <a:alphaModFix/>
            </a:blip>
            <a:stretch>
              <a:fillRect b="0" l="0" r="0" t="0"/>
            </a:stretch>
          </a:blipFill>
          <a:ln>
            <a:noFill/>
          </a:ln>
        </p:spPr>
      </p:sp>
      <p:sp>
        <p:nvSpPr>
          <p:cNvPr id="283" name="Google Shape;283;p18"/>
          <p:cNvSpPr/>
          <p:nvPr/>
        </p:nvSpPr>
        <p:spPr>
          <a:xfrm>
            <a:off x="-783682" y="3547448"/>
            <a:ext cx="1298033" cy="2057400"/>
          </a:xfrm>
          <a:custGeom>
            <a:rect b="b" l="l" r="r" t="t"/>
            <a:pathLst>
              <a:path extrusionOk="0" h="4114800" w="2596065">
                <a:moveTo>
                  <a:pt x="0" y="0"/>
                </a:moveTo>
                <a:lnTo>
                  <a:pt x="2596065" y="0"/>
                </a:lnTo>
                <a:lnTo>
                  <a:pt x="2596065" y="4114800"/>
                </a:lnTo>
                <a:lnTo>
                  <a:pt x="0" y="4114800"/>
                </a:lnTo>
                <a:lnTo>
                  <a:pt x="0" y="0"/>
                </a:lnTo>
                <a:close/>
              </a:path>
            </a:pathLst>
          </a:custGeom>
          <a:blipFill rotWithShape="1">
            <a:blip r:embed="rId5">
              <a:alphaModFix/>
            </a:blip>
            <a:stretch>
              <a:fillRect b="0" l="0" r="0" t="0"/>
            </a:stretch>
          </a:blipFill>
          <a:ln>
            <a:noFill/>
          </a:ln>
        </p:spPr>
      </p:sp>
      <p:sp>
        <p:nvSpPr>
          <p:cNvPr id="284" name="Google Shape;284;p18"/>
          <p:cNvSpPr/>
          <p:nvPr/>
        </p:nvSpPr>
        <p:spPr>
          <a:xfrm>
            <a:off x="7631685" y="3150449"/>
            <a:ext cx="1512315" cy="1993051"/>
          </a:xfrm>
          <a:custGeom>
            <a:rect b="b" l="l" r="r" t="t"/>
            <a:pathLst>
              <a:path extrusionOk="0" h="3986102" w="3024630">
                <a:moveTo>
                  <a:pt x="0" y="0"/>
                </a:moveTo>
                <a:lnTo>
                  <a:pt x="3024630" y="0"/>
                </a:lnTo>
                <a:lnTo>
                  <a:pt x="3024630" y="3986102"/>
                </a:lnTo>
                <a:lnTo>
                  <a:pt x="0" y="3986102"/>
                </a:lnTo>
                <a:lnTo>
                  <a:pt x="0" y="0"/>
                </a:lnTo>
                <a:close/>
              </a:path>
            </a:pathLst>
          </a:custGeom>
          <a:blipFill rotWithShape="1">
            <a:blip r:embed="rId7">
              <a:alphaModFix/>
            </a:blip>
            <a:stretch>
              <a:fillRect b="0" l="0" r="0" t="0"/>
            </a:stretch>
          </a:blipFill>
          <a:ln>
            <a:noFill/>
          </a:ln>
        </p:spPr>
      </p:sp>
      <p:sp>
        <p:nvSpPr>
          <p:cNvPr id="285" name="Google Shape;285;p18"/>
          <p:cNvSpPr/>
          <p:nvPr/>
        </p:nvSpPr>
        <p:spPr>
          <a:xfrm rot="-2287668">
            <a:off x="3589425" y="513323"/>
            <a:ext cx="217284" cy="1090916"/>
          </a:xfrm>
          <a:custGeom>
            <a:rect b="b" l="l" r="r" t="t"/>
            <a:pathLst>
              <a:path extrusionOk="0" h="2181832" w="434567">
                <a:moveTo>
                  <a:pt x="0" y="0"/>
                </a:moveTo>
                <a:lnTo>
                  <a:pt x="434567" y="0"/>
                </a:lnTo>
                <a:lnTo>
                  <a:pt x="434567" y="2181832"/>
                </a:lnTo>
                <a:lnTo>
                  <a:pt x="0" y="2181832"/>
                </a:lnTo>
                <a:lnTo>
                  <a:pt x="0" y="0"/>
                </a:lnTo>
                <a:close/>
              </a:path>
            </a:pathLst>
          </a:custGeom>
          <a:blipFill rotWithShape="1">
            <a:blip r:embed="rId6">
              <a:alphaModFix/>
            </a:blip>
            <a:stretch>
              <a:fillRect b="-62946" l="-156260" r="-207626" t="0"/>
            </a:stretch>
          </a:blipFill>
          <a:ln>
            <a:noFill/>
          </a:ln>
        </p:spPr>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5E0"/>
        </a:solidFill>
      </p:bgPr>
    </p:bg>
    <p:spTree>
      <p:nvGrpSpPr>
        <p:cNvPr id="289" name="Shape 289"/>
        <p:cNvGrpSpPr/>
        <p:nvPr/>
      </p:nvGrpSpPr>
      <p:grpSpPr>
        <a:xfrm>
          <a:off x="0" y="0"/>
          <a:ext cx="0" cy="0"/>
          <a:chOff x="0" y="0"/>
          <a:chExt cx="0" cy="0"/>
        </a:xfrm>
      </p:grpSpPr>
      <p:grpSp>
        <p:nvGrpSpPr>
          <p:cNvPr id="290" name="Google Shape;290;p19"/>
          <p:cNvGrpSpPr/>
          <p:nvPr/>
        </p:nvGrpSpPr>
        <p:grpSpPr>
          <a:xfrm>
            <a:off x="1370997" y="1467985"/>
            <a:ext cx="6402007" cy="3277534"/>
            <a:chOff x="0" y="0"/>
            <a:chExt cx="3372250" cy="1726437"/>
          </a:xfrm>
        </p:grpSpPr>
        <p:sp>
          <p:nvSpPr>
            <p:cNvPr id="291" name="Google Shape;291;p19"/>
            <p:cNvSpPr/>
            <p:nvPr/>
          </p:nvSpPr>
          <p:spPr>
            <a:xfrm>
              <a:off x="0" y="0"/>
              <a:ext cx="3372250" cy="1726437"/>
            </a:xfrm>
            <a:custGeom>
              <a:rect b="b" l="l" r="r" t="t"/>
              <a:pathLst>
                <a:path extrusionOk="0" h="1726437" w="3372250">
                  <a:moveTo>
                    <a:pt x="30837" y="0"/>
                  </a:moveTo>
                  <a:lnTo>
                    <a:pt x="3341413" y="0"/>
                  </a:lnTo>
                  <a:cubicBezTo>
                    <a:pt x="3349592" y="0"/>
                    <a:pt x="3357435" y="3249"/>
                    <a:pt x="3363218" y="9032"/>
                  </a:cubicBezTo>
                  <a:cubicBezTo>
                    <a:pt x="3369001" y="14815"/>
                    <a:pt x="3372250" y="22659"/>
                    <a:pt x="3372250" y="30837"/>
                  </a:cubicBezTo>
                  <a:lnTo>
                    <a:pt x="3372250" y="1695600"/>
                  </a:lnTo>
                  <a:cubicBezTo>
                    <a:pt x="3372250" y="1703779"/>
                    <a:pt x="3369001" y="1711622"/>
                    <a:pt x="3363218" y="1717405"/>
                  </a:cubicBezTo>
                  <a:cubicBezTo>
                    <a:pt x="3357435" y="1723189"/>
                    <a:pt x="3349592" y="1726437"/>
                    <a:pt x="3341413" y="1726437"/>
                  </a:cubicBezTo>
                  <a:lnTo>
                    <a:pt x="30837" y="1726437"/>
                  </a:lnTo>
                  <a:cubicBezTo>
                    <a:pt x="22659" y="1726437"/>
                    <a:pt x="14815" y="1723189"/>
                    <a:pt x="9032" y="1717405"/>
                  </a:cubicBezTo>
                  <a:cubicBezTo>
                    <a:pt x="3249" y="1711622"/>
                    <a:pt x="0" y="1703779"/>
                    <a:pt x="0" y="1695600"/>
                  </a:cubicBezTo>
                  <a:lnTo>
                    <a:pt x="0" y="30837"/>
                  </a:lnTo>
                  <a:cubicBezTo>
                    <a:pt x="0" y="22659"/>
                    <a:pt x="3249" y="14815"/>
                    <a:pt x="9032" y="9032"/>
                  </a:cubicBezTo>
                  <a:cubicBezTo>
                    <a:pt x="14815" y="3249"/>
                    <a:pt x="22659" y="0"/>
                    <a:pt x="30837" y="0"/>
                  </a:cubicBezTo>
                  <a:close/>
                </a:path>
              </a:pathLst>
            </a:custGeom>
            <a:solidFill>
              <a:srgbClr val="FFE6E6"/>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92" name="Google Shape;292;p19"/>
            <p:cNvSpPr txBox="1"/>
            <p:nvPr/>
          </p:nvSpPr>
          <p:spPr>
            <a:xfrm>
              <a:off x="0" y="0"/>
              <a:ext cx="3372250" cy="1726437"/>
            </a:xfrm>
            <a:prstGeom prst="rect">
              <a:avLst/>
            </a:prstGeom>
            <a:noFill/>
            <a:ln>
              <a:noFill/>
            </a:ln>
          </p:spPr>
          <p:txBody>
            <a:bodyPr anchorCtr="0" anchor="ctr" bIns="25400" lIns="25400" spcFirstLastPara="1" rIns="25400" wrap="square" tIns="25400">
              <a:noAutofit/>
            </a:bodyPr>
            <a:lstStyle/>
            <a:p>
              <a:pPr indent="0" lvl="0" marL="0" marR="0" rtl="0" algn="ctr">
                <a:lnSpc>
                  <a:spcPct val="161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93" name="Google Shape;293;p19"/>
          <p:cNvSpPr/>
          <p:nvPr/>
        </p:nvSpPr>
        <p:spPr>
          <a:xfrm rot="-1357189">
            <a:off x="-77402" y="3718131"/>
            <a:ext cx="1993367" cy="1270771"/>
          </a:xfrm>
          <a:custGeom>
            <a:rect b="b" l="l" r="r" t="t"/>
            <a:pathLst>
              <a:path extrusionOk="0" h="2541542" w="3986733">
                <a:moveTo>
                  <a:pt x="0" y="0"/>
                </a:moveTo>
                <a:lnTo>
                  <a:pt x="3986733" y="0"/>
                </a:lnTo>
                <a:lnTo>
                  <a:pt x="3986733" y="2541542"/>
                </a:lnTo>
                <a:lnTo>
                  <a:pt x="0" y="2541542"/>
                </a:lnTo>
                <a:lnTo>
                  <a:pt x="0" y="0"/>
                </a:lnTo>
                <a:close/>
              </a:path>
            </a:pathLst>
          </a:custGeom>
          <a:blipFill rotWithShape="1">
            <a:blip r:embed="rId3">
              <a:alphaModFix/>
            </a:blip>
            <a:stretch>
              <a:fillRect b="0" l="0" r="0" t="0"/>
            </a:stretch>
          </a:blipFill>
          <a:ln>
            <a:noFill/>
          </a:ln>
        </p:spPr>
      </p:sp>
      <p:sp>
        <p:nvSpPr>
          <p:cNvPr id="294" name="Google Shape;294;p19"/>
          <p:cNvSpPr/>
          <p:nvPr/>
        </p:nvSpPr>
        <p:spPr>
          <a:xfrm rot="854651">
            <a:off x="7217734" y="3437973"/>
            <a:ext cx="1690674" cy="1479339"/>
          </a:xfrm>
          <a:custGeom>
            <a:rect b="b" l="l" r="r" t="t"/>
            <a:pathLst>
              <a:path extrusionOk="0" h="2958678" w="3381347">
                <a:moveTo>
                  <a:pt x="0" y="0"/>
                </a:moveTo>
                <a:lnTo>
                  <a:pt x="3381346" y="0"/>
                </a:lnTo>
                <a:lnTo>
                  <a:pt x="3381346" y="2958678"/>
                </a:lnTo>
                <a:lnTo>
                  <a:pt x="0" y="2958678"/>
                </a:lnTo>
                <a:lnTo>
                  <a:pt x="0" y="0"/>
                </a:lnTo>
                <a:close/>
              </a:path>
            </a:pathLst>
          </a:custGeom>
          <a:blipFill rotWithShape="1">
            <a:blip r:embed="rId4">
              <a:alphaModFix/>
            </a:blip>
            <a:stretch>
              <a:fillRect b="0" l="0" r="0" t="0"/>
            </a:stretch>
          </a:blipFill>
          <a:ln>
            <a:noFill/>
          </a:ln>
        </p:spPr>
      </p:sp>
      <p:sp>
        <p:nvSpPr>
          <p:cNvPr id="295" name="Google Shape;295;p19"/>
          <p:cNvSpPr/>
          <p:nvPr/>
        </p:nvSpPr>
        <p:spPr>
          <a:xfrm rot="-1883633">
            <a:off x="770179" y="974215"/>
            <a:ext cx="1410304" cy="875421"/>
          </a:xfrm>
          <a:custGeom>
            <a:rect b="b" l="l" r="r" t="t"/>
            <a:pathLst>
              <a:path extrusionOk="0" h="1750841" w="2820608">
                <a:moveTo>
                  <a:pt x="0" y="0"/>
                </a:moveTo>
                <a:lnTo>
                  <a:pt x="2820608" y="0"/>
                </a:lnTo>
                <a:lnTo>
                  <a:pt x="2820608" y="1750841"/>
                </a:lnTo>
                <a:lnTo>
                  <a:pt x="0" y="1750841"/>
                </a:lnTo>
                <a:lnTo>
                  <a:pt x="0" y="0"/>
                </a:lnTo>
                <a:close/>
              </a:path>
            </a:pathLst>
          </a:custGeom>
          <a:blipFill rotWithShape="1">
            <a:blip r:embed="rId5">
              <a:alphaModFix/>
            </a:blip>
            <a:stretch>
              <a:fillRect b="0" l="0" r="0" t="0"/>
            </a:stretch>
          </a:blipFill>
          <a:ln>
            <a:noFill/>
          </a:ln>
        </p:spPr>
      </p:sp>
      <p:sp>
        <p:nvSpPr>
          <p:cNvPr id="296" name="Google Shape;296;p19"/>
          <p:cNvSpPr txBox="1"/>
          <p:nvPr/>
        </p:nvSpPr>
        <p:spPr>
          <a:xfrm>
            <a:off x="2274176" y="2248382"/>
            <a:ext cx="4595700" cy="2216400"/>
          </a:xfrm>
          <a:prstGeom prst="rect">
            <a:avLst/>
          </a:prstGeom>
          <a:noFill/>
          <a:ln>
            <a:noFill/>
          </a:ln>
        </p:spPr>
        <p:txBody>
          <a:bodyPr anchorCtr="0" anchor="t" bIns="0" lIns="0" spcFirstLastPara="1" rIns="0" wrap="square" tIns="0">
            <a:spAutoFit/>
          </a:bodyPr>
          <a:lstStyle/>
          <a:p>
            <a:pPr indent="0" lvl="1" marL="0" marR="0" rtl="0" algn="ctr">
              <a:lnSpc>
                <a:spcPct val="200000"/>
              </a:lnSpc>
              <a:spcBef>
                <a:spcPts val="0"/>
              </a:spcBef>
              <a:spcAft>
                <a:spcPts val="0"/>
              </a:spcAft>
              <a:buNone/>
            </a:pPr>
            <a:r>
              <a:rPr b="0" i="0" lang="en" sz="1600" u="none" cap="none" strike="noStrike">
                <a:solidFill>
                  <a:srgbClr val="E84715"/>
                </a:solidFill>
                <a:latin typeface="Hi Melody"/>
                <a:ea typeface="Hi Melody"/>
                <a:cs typeface="Hi Melody"/>
                <a:sym typeface="Hi Melody"/>
              </a:rPr>
              <a:t>In the pages of our shared story, I find countless reasons to smile, to cherish, and to be grateful. With every passing year, my love for you grows deeper, like roots anchoring us against the storms of life. Here's to ten years of laughter, love, and endless adventures. I love you more than words can express.</a:t>
            </a:r>
            <a:endParaRPr sz="700"/>
          </a:p>
        </p:txBody>
      </p:sp>
      <p:cxnSp>
        <p:nvCxnSpPr>
          <p:cNvPr id="297" name="Google Shape;297;p19"/>
          <p:cNvCxnSpPr/>
          <p:nvPr/>
        </p:nvCxnSpPr>
        <p:spPr>
          <a:xfrm>
            <a:off x="2083676" y="2600325"/>
            <a:ext cx="5154572" cy="0"/>
          </a:xfrm>
          <a:prstGeom prst="straightConnector1">
            <a:avLst/>
          </a:prstGeom>
          <a:noFill/>
          <a:ln cap="flat" cmpd="sng" w="38100">
            <a:solidFill>
              <a:srgbClr val="FECE41"/>
            </a:solidFill>
            <a:prstDash val="solid"/>
            <a:round/>
            <a:headEnd len="sm" w="sm" type="none"/>
            <a:tailEnd len="sm" w="sm" type="none"/>
          </a:ln>
        </p:spPr>
      </p:cxnSp>
      <p:cxnSp>
        <p:nvCxnSpPr>
          <p:cNvPr id="298" name="Google Shape;298;p19"/>
          <p:cNvCxnSpPr/>
          <p:nvPr/>
        </p:nvCxnSpPr>
        <p:spPr>
          <a:xfrm>
            <a:off x="2083676" y="3116278"/>
            <a:ext cx="5154572" cy="0"/>
          </a:xfrm>
          <a:prstGeom prst="straightConnector1">
            <a:avLst/>
          </a:prstGeom>
          <a:noFill/>
          <a:ln cap="flat" cmpd="sng" w="38100">
            <a:solidFill>
              <a:srgbClr val="FECE41"/>
            </a:solidFill>
            <a:prstDash val="solid"/>
            <a:round/>
            <a:headEnd len="sm" w="sm" type="none"/>
            <a:tailEnd len="sm" w="sm" type="none"/>
          </a:ln>
        </p:spPr>
      </p:cxnSp>
      <p:cxnSp>
        <p:nvCxnSpPr>
          <p:cNvPr id="299" name="Google Shape;299;p19"/>
          <p:cNvCxnSpPr/>
          <p:nvPr/>
        </p:nvCxnSpPr>
        <p:spPr>
          <a:xfrm>
            <a:off x="2083676" y="3632230"/>
            <a:ext cx="5154572" cy="0"/>
          </a:xfrm>
          <a:prstGeom prst="straightConnector1">
            <a:avLst/>
          </a:prstGeom>
          <a:noFill/>
          <a:ln cap="flat" cmpd="sng" w="38100">
            <a:solidFill>
              <a:srgbClr val="FECE41"/>
            </a:solidFill>
            <a:prstDash val="solid"/>
            <a:round/>
            <a:headEnd len="sm" w="sm" type="none"/>
            <a:tailEnd len="sm" w="sm" type="none"/>
          </a:ln>
        </p:spPr>
      </p:cxnSp>
      <p:cxnSp>
        <p:nvCxnSpPr>
          <p:cNvPr id="300" name="Google Shape;300;p19"/>
          <p:cNvCxnSpPr/>
          <p:nvPr/>
        </p:nvCxnSpPr>
        <p:spPr>
          <a:xfrm>
            <a:off x="2083676" y="4148182"/>
            <a:ext cx="5154572" cy="0"/>
          </a:xfrm>
          <a:prstGeom prst="straightConnector1">
            <a:avLst/>
          </a:prstGeom>
          <a:noFill/>
          <a:ln cap="flat" cmpd="sng" w="38100">
            <a:solidFill>
              <a:srgbClr val="FECE41"/>
            </a:solidFill>
            <a:prstDash val="solid"/>
            <a:round/>
            <a:headEnd len="sm" w="sm" type="none"/>
            <a:tailEnd len="sm" w="sm" type="none"/>
          </a:ln>
        </p:spPr>
      </p:cxnSp>
      <p:sp>
        <p:nvSpPr>
          <p:cNvPr id="301" name="Google Shape;301;p19"/>
          <p:cNvSpPr/>
          <p:nvPr/>
        </p:nvSpPr>
        <p:spPr>
          <a:xfrm>
            <a:off x="7061724" y="1234548"/>
            <a:ext cx="555142" cy="616824"/>
          </a:xfrm>
          <a:custGeom>
            <a:rect b="b" l="l" r="r" t="t"/>
            <a:pathLst>
              <a:path extrusionOk="0" h="1233648" w="1110284">
                <a:moveTo>
                  <a:pt x="0" y="0"/>
                </a:moveTo>
                <a:lnTo>
                  <a:pt x="1110284" y="0"/>
                </a:lnTo>
                <a:lnTo>
                  <a:pt x="1110284" y="1233648"/>
                </a:lnTo>
                <a:lnTo>
                  <a:pt x="0" y="1233648"/>
                </a:lnTo>
                <a:lnTo>
                  <a:pt x="0" y="0"/>
                </a:lnTo>
                <a:close/>
              </a:path>
            </a:pathLst>
          </a:custGeom>
          <a:blipFill rotWithShape="1">
            <a:blip r:embed="rId6">
              <a:alphaModFix/>
            </a:blip>
            <a:stretch>
              <a:fillRect b="0" l="0" r="0" t="0"/>
            </a:stretch>
          </a:blipFill>
          <a:ln>
            <a:noFill/>
          </a:ln>
        </p:spPr>
      </p:sp>
      <p:sp>
        <p:nvSpPr>
          <p:cNvPr id="302" name="Google Shape;302;p19"/>
          <p:cNvSpPr txBox="1"/>
          <p:nvPr/>
        </p:nvSpPr>
        <p:spPr>
          <a:xfrm>
            <a:off x="2546100" y="452450"/>
            <a:ext cx="4051800" cy="677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4400" u="none" cap="none" strike="noStrike">
                <a:solidFill>
                  <a:srgbClr val="E84715"/>
                </a:solidFill>
                <a:latin typeface="Laila"/>
                <a:ea typeface="Laila"/>
                <a:cs typeface="Laila"/>
                <a:sym typeface="Laila"/>
              </a:rPr>
              <a:t>A Love Letter</a:t>
            </a:r>
            <a:endParaRPr sz="700"/>
          </a:p>
        </p:txBody>
      </p:sp>
      <p:sp>
        <p:nvSpPr>
          <p:cNvPr id="303" name="Google Shape;303;p19"/>
          <p:cNvSpPr txBox="1"/>
          <p:nvPr/>
        </p:nvSpPr>
        <p:spPr>
          <a:xfrm>
            <a:off x="2934750" y="1629925"/>
            <a:ext cx="3274500" cy="307800"/>
          </a:xfrm>
          <a:prstGeom prst="rect">
            <a:avLst/>
          </a:prstGeom>
          <a:noFill/>
          <a:ln>
            <a:noFill/>
          </a:ln>
        </p:spPr>
        <p:txBody>
          <a:bodyPr anchorCtr="0" anchor="t" bIns="0" lIns="0" spcFirstLastPara="1" rIns="0" wrap="square" tIns="0">
            <a:spAutoFit/>
          </a:bodyPr>
          <a:lstStyle/>
          <a:p>
            <a:pPr indent="0" lvl="0" marL="0" marR="0" rtl="0" algn="ctr">
              <a:lnSpc>
                <a:spcPct val="135008"/>
              </a:lnSpc>
              <a:spcBef>
                <a:spcPts val="0"/>
              </a:spcBef>
              <a:spcAft>
                <a:spcPts val="0"/>
              </a:spcAft>
              <a:buNone/>
            </a:pPr>
            <a:r>
              <a:rPr b="1" i="0" lang="en" sz="2000" u="none" cap="none" strike="noStrike">
                <a:solidFill>
                  <a:srgbClr val="E84715"/>
                </a:solidFill>
                <a:latin typeface="Gaegu"/>
                <a:ea typeface="Gaegu"/>
                <a:cs typeface="Gaegu"/>
                <a:sym typeface="Gaegu"/>
              </a:rPr>
              <a:t>Dear [Partner's Name],</a:t>
            </a:r>
            <a:endParaRPr sz="700"/>
          </a:p>
        </p:txBody>
      </p:sp>
      <p:sp>
        <p:nvSpPr>
          <p:cNvPr id="304" name="Google Shape;304;p19"/>
          <p:cNvSpPr txBox="1"/>
          <p:nvPr/>
        </p:nvSpPr>
        <p:spPr>
          <a:xfrm rot="659370">
            <a:off x="7576758" y="3815159"/>
            <a:ext cx="910928" cy="851244"/>
          </a:xfrm>
          <a:prstGeom prst="rect">
            <a:avLst/>
          </a:prstGeom>
          <a:noFill/>
          <a:ln>
            <a:noFill/>
          </a:ln>
        </p:spPr>
        <p:txBody>
          <a:bodyPr anchorCtr="0" anchor="t" bIns="0" lIns="0" spcFirstLastPara="1" rIns="0" wrap="square" tIns="0">
            <a:spAutoFit/>
          </a:bodyPr>
          <a:lstStyle/>
          <a:p>
            <a:pPr indent="0" lvl="0" marL="0" marR="0" rtl="0" algn="ctr">
              <a:lnSpc>
                <a:spcPct val="134982"/>
              </a:lnSpc>
              <a:spcBef>
                <a:spcPts val="0"/>
              </a:spcBef>
              <a:spcAft>
                <a:spcPts val="0"/>
              </a:spcAft>
              <a:buNone/>
            </a:pPr>
            <a:r>
              <a:rPr b="1" i="0" lang="en" sz="1600" u="none" cap="none" strike="noStrike">
                <a:solidFill>
                  <a:srgbClr val="E84715"/>
                </a:solidFill>
                <a:latin typeface="Gaegu"/>
                <a:ea typeface="Gaegu"/>
                <a:cs typeface="Gaegu"/>
                <a:sym typeface="Gaegu"/>
              </a:rPr>
              <a:t>With all</a:t>
            </a:r>
            <a:endParaRPr sz="700"/>
          </a:p>
          <a:p>
            <a:pPr indent="0" lvl="0" marL="0" marR="0" rtl="0" algn="ctr">
              <a:lnSpc>
                <a:spcPct val="134982"/>
              </a:lnSpc>
              <a:spcBef>
                <a:spcPts val="0"/>
              </a:spcBef>
              <a:spcAft>
                <a:spcPts val="0"/>
              </a:spcAft>
              <a:buNone/>
            </a:pPr>
            <a:r>
              <a:rPr b="1" i="0" lang="en" sz="1600" u="none" cap="none" strike="noStrike">
                <a:solidFill>
                  <a:srgbClr val="E84715"/>
                </a:solidFill>
                <a:latin typeface="Gaegu"/>
                <a:ea typeface="Gaegu"/>
                <a:cs typeface="Gaegu"/>
                <a:sym typeface="Gaegu"/>
              </a:rPr>
              <a:t>my heart,</a:t>
            </a:r>
            <a:endParaRPr sz="700"/>
          </a:p>
          <a:p>
            <a:pPr indent="0" lvl="0" marL="0" marR="0" rtl="0" algn="ctr">
              <a:lnSpc>
                <a:spcPct val="134982"/>
              </a:lnSpc>
              <a:spcBef>
                <a:spcPts val="0"/>
              </a:spcBef>
              <a:spcAft>
                <a:spcPts val="0"/>
              </a:spcAft>
              <a:buNone/>
            </a:pPr>
            <a:r>
              <a:rPr b="1" i="0" lang="en" sz="1600" u="none" cap="none" strike="noStrike">
                <a:solidFill>
                  <a:srgbClr val="E84715"/>
                </a:solidFill>
                <a:latin typeface="Gaegu"/>
                <a:ea typeface="Gaegu"/>
                <a:cs typeface="Gaegu"/>
                <a:sym typeface="Gaegu"/>
              </a:rPr>
              <a:t>Name</a:t>
            </a:r>
            <a:endParaRPr sz="700"/>
          </a:p>
        </p:txBody>
      </p:sp>
      <p:sp>
        <p:nvSpPr>
          <p:cNvPr id="305" name="Google Shape;305;p19"/>
          <p:cNvSpPr/>
          <p:nvPr/>
        </p:nvSpPr>
        <p:spPr>
          <a:xfrm rot="2790633">
            <a:off x="-264967" y="-402696"/>
            <a:ext cx="1298033" cy="2057400"/>
          </a:xfrm>
          <a:custGeom>
            <a:rect b="b" l="l" r="r" t="t"/>
            <a:pathLst>
              <a:path extrusionOk="0" h="4114800" w="2596065">
                <a:moveTo>
                  <a:pt x="0" y="0"/>
                </a:moveTo>
                <a:lnTo>
                  <a:pt x="2596065" y="0"/>
                </a:lnTo>
                <a:lnTo>
                  <a:pt x="2596065" y="4114800"/>
                </a:lnTo>
                <a:lnTo>
                  <a:pt x="0" y="4114800"/>
                </a:lnTo>
                <a:lnTo>
                  <a:pt x="0" y="0"/>
                </a:lnTo>
                <a:close/>
              </a:path>
            </a:pathLst>
          </a:custGeom>
          <a:blipFill rotWithShape="1">
            <a:blip r:embed="rId7">
              <a:alphaModFix/>
            </a:blip>
            <a:stretch>
              <a:fillRect b="0" l="0" r="0" t="0"/>
            </a:stretch>
          </a:blipFill>
          <a:ln>
            <a:noFill/>
          </a:ln>
        </p:spPr>
      </p:sp>
      <p:sp>
        <p:nvSpPr>
          <p:cNvPr id="306" name="Google Shape;306;p19"/>
          <p:cNvSpPr/>
          <p:nvPr/>
        </p:nvSpPr>
        <p:spPr>
          <a:xfrm rot="2790633">
            <a:off x="8048473" y="664485"/>
            <a:ext cx="1298033" cy="2057400"/>
          </a:xfrm>
          <a:custGeom>
            <a:rect b="b" l="l" r="r" t="t"/>
            <a:pathLst>
              <a:path extrusionOk="0" h="4114800" w="2596065">
                <a:moveTo>
                  <a:pt x="0" y="0"/>
                </a:moveTo>
                <a:lnTo>
                  <a:pt x="2596065" y="0"/>
                </a:lnTo>
                <a:lnTo>
                  <a:pt x="2596065" y="4114800"/>
                </a:lnTo>
                <a:lnTo>
                  <a:pt x="0" y="4114800"/>
                </a:lnTo>
                <a:lnTo>
                  <a:pt x="0" y="0"/>
                </a:lnTo>
                <a:close/>
              </a:path>
            </a:pathLst>
          </a:custGeom>
          <a:blipFill rotWithShape="1">
            <a:blip r:embed="rId7">
              <a:alphaModFix/>
            </a:blip>
            <a:stretch>
              <a:fillRect b="0" l="0" r="0" t="0"/>
            </a:stretch>
          </a:blipFill>
          <a:ln>
            <a:noFill/>
          </a:ln>
        </p:spPr>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FFBB07"/>
      </a:dk1>
      <a:lt1>
        <a:srgbClr val="F7F5E0"/>
      </a:lt1>
      <a:dk2>
        <a:srgbClr val="FFBB07"/>
      </a:dk2>
      <a:lt2>
        <a:srgbClr val="FFE6E6"/>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