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5143500" cx="9144000"/>
  <p:notesSz cx="6858000" cy="9144000"/>
  <p:embeddedFontLst>
    <p:embeddedFont>
      <p:font typeface="Playfair Display Medium"/>
      <p:regular r:id="rId24"/>
      <p:bold r:id="rId25"/>
      <p:italic r:id="rId26"/>
      <p:boldItalic r:id="rId27"/>
    </p:embeddedFont>
    <p:embeddedFont>
      <p:font typeface="Playfair Display"/>
      <p:regular r:id="rId28"/>
      <p:bold r:id="rId29"/>
      <p:italic r:id="rId30"/>
      <p:boldItalic r:id="rId31"/>
    </p:embeddedFont>
    <p:embeddedFont>
      <p:font typeface="Montserrat"/>
      <p:regular r:id="rId32"/>
      <p:bold r:id="rId33"/>
      <p:italic r:id="rId34"/>
      <p:boldItalic r:id="rId35"/>
    </p:embeddedFont>
    <p:embeddedFont>
      <p:font typeface="Montserrat Light"/>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PlayfairDisplayMedium-regular.fntdata"/><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PlayfairDisplayMedium-italic.fntdata"/><Relationship Id="rId25" Type="http://schemas.openxmlformats.org/officeDocument/2006/relationships/font" Target="fonts/PlayfairDisplayMedium-bold.fntdata"/><Relationship Id="rId28" Type="http://schemas.openxmlformats.org/officeDocument/2006/relationships/font" Target="fonts/PlayfairDisplay-regular.fntdata"/><Relationship Id="rId27" Type="http://schemas.openxmlformats.org/officeDocument/2006/relationships/font" Target="fonts/PlayfairDisplayMedium-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PlayfairDisplay-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PlayfairDisplay-boldItalic.fntdata"/><Relationship Id="rId30" Type="http://schemas.openxmlformats.org/officeDocument/2006/relationships/font" Target="fonts/PlayfairDisplay-italic.fntdata"/><Relationship Id="rId11" Type="http://schemas.openxmlformats.org/officeDocument/2006/relationships/slide" Target="slides/slide6.xml"/><Relationship Id="rId33" Type="http://schemas.openxmlformats.org/officeDocument/2006/relationships/font" Target="fonts/Montserrat-bold.fntdata"/><Relationship Id="rId10" Type="http://schemas.openxmlformats.org/officeDocument/2006/relationships/slide" Target="slides/slide5.xml"/><Relationship Id="rId32" Type="http://schemas.openxmlformats.org/officeDocument/2006/relationships/font" Target="fonts/Montserrat-regular.fntdata"/><Relationship Id="rId13" Type="http://schemas.openxmlformats.org/officeDocument/2006/relationships/slide" Target="slides/slide8.xml"/><Relationship Id="rId35" Type="http://schemas.openxmlformats.org/officeDocument/2006/relationships/font" Target="fonts/Montserrat-boldItalic.fntdata"/><Relationship Id="rId12" Type="http://schemas.openxmlformats.org/officeDocument/2006/relationships/slide" Target="slides/slide7.xml"/><Relationship Id="rId34" Type="http://schemas.openxmlformats.org/officeDocument/2006/relationships/font" Target="fonts/Montserrat-italic.fntdata"/><Relationship Id="rId15" Type="http://schemas.openxmlformats.org/officeDocument/2006/relationships/slide" Target="slides/slide10.xml"/><Relationship Id="rId37" Type="http://schemas.openxmlformats.org/officeDocument/2006/relationships/font" Target="fonts/MontserratLight-bold.fntdata"/><Relationship Id="rId14" Type="http://schemas.openxmlformats.org/officeDocument/2006/relationships/slide" Target="slides/slide9.xml"/><Relationship Id="rId36" Type="http://schemas.openxmlformats.org/officeDocument/2006/relationships/font" Target="fonts/MontserratLight-regular.fntdata"/><Relationship Id="rId17" Type="http://schemas.openxmlformats.org/officeDocument/2006/relationships/slide" Target="slides/slide12.xml"/><Relationship Id="rId39" Type="http://schemas.openxmlformats.org/officeDocument/2006/relationships/font" Target="fonts/MontserratLight-boldItalic.fntdata"/><Relationship Id="rId16" Type="http://schemas.openxmlformats.org/officeDocument/2006/relationships/slide" Target="slides/slide11.xml"/><Relationship Id="rId38" Type="http://schemas.openxmlformats.org/officeDocument/2006/relationships/font" Target="fonts/MontserratLight-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2d26d2812ae_2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g2d26d2812ae_2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2d26d2812ae_2_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g2d26d2812ae_2_28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2d26d2812ae_2_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g2d26d2812ae_2_30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2d26d2812ae_2_3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g2d26d2812ae_2_3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2d26d2812ae_2_3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g2d26d2812ae_2_33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2d26d2812ae_2_3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g2d26d2812ae_2_36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2d26d2812ae_2_3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g2d26d2812ae_2_37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2d26d2812ae_2_3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g2d26d2812ae_2_39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2d26d2812ae_2_4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g2d26d2812ae_2_4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2d26d2812ae_2_5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g2d26d2812ae_2_50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2d26d2812ae_2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g2d26d2812ae_2_9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d26d2812ae_2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g2d26d2812ae_2_1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2d26d2812ae_2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g2d26d2812ae_2_14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d26d2812ae_2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g2d26d2812ae_2_16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2d26d2812ae_2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g2d26d2812ae_2_19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d26d2812ae_2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g2d26d2812ae_2_20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2d26d2812ae_2_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g2d26d2812ae_2_2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2d26d2812ae_2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g2d26d2812ae_2_25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0" y="2821250"/>
            <a:ext cx="6319226" cy="1573278"/>
            <a:chOff x="0" y="-38100"/>
            <a:chExt cx="2404210" cy="828739"/>
          </a:xfrm>
        </p:grpSpPr>
        <p:sp>
          <p:nvSpPr>
            <p:cNvPr id="11" name="Google Shape;11;p2"/>
            <p:cNvSpPr/>
            <p:nvPr/>
          </p:nvSpPr>
          <p:spPr>
            <a:xfrm>
              <a:off x="0" y="0"/>
              <a:ext cx="2404210" cy="790639"/>
            </a:xfrm>
            <a:custGeom>
              <a:rect b="b" l="l" r="r" t="t"/>
              <a:pathLst>
                <a:path extrusionOk="0" h="790639" w="2404210">
                  <a:moveTo>
                    <a:pt x="0" y="0"/>
                  </a:moveTo>
                  <a:lnTo>
                    <a:pt x="2404210" y="0"/>
                  </a:lnTo>
                  <a:lnTo>
                    <a:pt x="2404210" y="790639"/>
                  </a:lnTo>
                  <a:lnTo>
                    <a:pt x="0" y="790639"/>
                  </a:lnTo>
                  <a:close/>
                </a:path>
              </a:pathLst>
            </a:custGeom>
            <a:solidFill>
              <a:srgbClr val="F4DFD0"/>
            </a:solidFill>
            <a:ln>
              <a:noFill/>
            </a:ln>
          </p:spPr>
        </p:sp>
        <p:sp>
          <p:nvSpPr>
            <p:cNvPr id="12" name="Google Shape;12;p2"/>
            <p:cNvSpPr txBox="1"/>
            <p:nvPr/>
          </p:nvSpPr>
          <p:spPr>
            <a:xfrm>
              <a:off x="0" y="-38100"/>
              <a:ext cx="2404200" cy="828600"/>
            </a:xfrm>
            <a:prstGeom prst="rect">
              <a:avLst/>
            </a:prstGeom>
            <a:solidFill>
              <a:srgbClr val="F4DFD0"/>
            </a:solid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3" name="Google Shape;13;p2"/>
          <p:cNvSpPr txBox="1"/>
          <p:nvPr>
            <p:ph type="ctrTitle"/>
          </p:nvPr>
        </p:nvSpPr>
        <p:spPr>
          <a:xfrm>
            <a:off x="1439100" y="744575"/>
            <a:ext cx="5445300" cy="2052600"/>
          </a:xfrm>
          <a:prstGeom prst="rect">
            <a:avLst/>
          </a:prstGeom>
        </p:spPr>
        <p:txBody>
          <a:bodyPr anchorCtr="0" anchor="b" bIns="91425" lIns="91425" spcFirstLastPara="1" rIns="91425" wrap="square" tIns="91425">
            <a:normAutofit/>
          </a:bodyPr>
          <a:lstStyle>
            <a:lvl1pPr lvl="0">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4" name="Google Shape;14;p2"/>
          <p:cNvSpPr txBox="1"/>
          <p:nvPr>
            <p:ph idx="1" type="subTitle"/>
          </p:nvPr>
        </p:nvSpPr>
        <p:spPr>
          <a:xfrm>
            <a:off x="1439100" y="3134405"/>
            <a:ext cx="4307400" cy="7926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5" name="Google Shape;15;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16" name="Google Shape;16;p2"/>
          <p:cNvGrpSpPr/>
          <p:nvPr/>
        </p:nvGrpSpPr>
        <p:grpSpPr>
          <a:xfrm>
            <a:off x="4836743" y="4917529"/>
            <a:ext cx="4307280" cy="226099"/>
            <a:chOff x="0" y="-38100"/>
            <a:chExt cx="2268900" cy="119100"/>
          </a:xfrm>
        </p:grpSpPr>
        <p:sp>
          <p:nvSpPr>
            <p:cNvPr id="17" name="Google Shape;17;p2"/>
            <p:cNvSpPr/>
            <p:nvPr/>
          </p:nvSpPr>
          <p:spPr>
            <a:xfrm>
              <a:off x="0" y="0"/>
              <a:ext cx="2268843" cy="80931"/>
            </a:xfrm>
            <a:custGeom>
              <a:rect b="b" l="l" r="r" t="t"/>
              <a:pathLst>
                <a:path extrusionOk="0" h="80931" w="2268843">
                  <a:moveTo>
                    <a:pt x="0" y="0"/>
                  </a:moveTo>
                  <a:lnTo>
                    <a:pt x="2268843" y="0"/>
                  </a:lnTo>
                  <a:lnTo>
                    <a:pt x="2268843" y="80931"/>
                  </a:lnTo>
                  <a:lnTo>
                    <a:pt x="0" y="80931"/>
                  </a:lnTo>
                  <a:close/>
                </a:path>
              </a:pathLst>
            </a:custGeom>
            <a:solidFill>
              <a:srgbClr val="EEF0DF"/>
            </a:solidFill>
            <a:ln>
              <a:noFill/>
            </a:ln>
          </p:spPr>
        </p:sp>
        <p:sp>
          <p:nvSpPr>
            <p:cNvPr id="18" name="Google Shape;18;p2"/>
            <p:cNvSpPr txBox="1"/>
            <p:nvPr/>
          </p:nvSpPr>
          <p:spPr>
            <a:xfrm>
              <a:off x="0" y="-38100"/>
              <a:ext cx="2268900" cy="119100"/>
            </a:xfrm>
            <a:prstGeom prst="rect">
              <a:avLst/>
            </a:prstGeom>
            <a:solidFill>
              <a:srgbClr val="EEF0DF"/>
            </a:solid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9" name="Google Shape;19;p2"/>
          <p:cNvGrpSpPr/>
          <p:nvPr/>
        </p:nvGrpSpPr>
        <p:grpSpPr>
          <a:xfrm>
            <a:off x="0" y="-72329"/>
            <a:ext cx="4272539" cy="226099"/>
            <a:chOff x="0" y="-38100"/>
            <a:chExt cx="2250600" cy="119100"/>
          </a:xfrm>
        </p:grpSpPr>
        <p:sp>
          <p:nvSpPr>
            <p:cNvPr id="20" name="Google Shape;20;p2"/>
            <p:cNvSpPr/>
            <p:nvPr/>
          </p:nvSpPr>
          <p:spPr>
            <a:xfrm>
              <a:off x="0" y="0"/>
              <a:ext cx="2250468" cy="80931"/>
            </a:xfrm>
            <a:custGeom>
              <a:rect b="b" l="l" r="r" t="t"/>
              <a:pathLst>
                <a:path extrusionOk="0" h="80931" w="2250468">
                  <a:moveTo>
                    <a:pt x="0" y="0"/>
                  </a:moveTo>
                  <a:lnTo>
                    <a:pt x="2250468" y="0"/>
                  </a:lnTo>
                  <a:lnTo>
                    <a:pt x="2250468" y="80931"/>
                  </a:lnTo>
                  <a:lnTo>
                    <a:pt x="0" y="80931"/>
                  </a:lnTo>
                  <a:close/>
                </a:path>
              </a:pathLst>
            </a:custGeom>
            <a:solidFill>
              <a:srgbClr val="EFA084"/>
            </a:solidFill>
            <a:ln>
              <a:noFill/>
            </a:ln>
          </p:spPr>
        </p:sp>
        <p:sp>
          <p:nvSpPr>
            <p:cNvPr id="21" name="Google Shape;21;p2"/>
            <p:cNvSpPr txBox="1"/>
            <p:nvPr/>
          </p:nvSpPr>
          <p:spPr>
            <a:xfrm>
              <a:off x="0" y="-38100"/>
              <a:ext cx="2250600" cy="119100"/>
            </a:xfrm>
            <a:prstGeom prst="rect">
              <a:avLst/>
            </a:prstGeom>
            <a:solidFill>
              <a:srgbClr val="EFA084"/>
            </a:solid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2" name="Shape 22"/>
        <p:cNvGrpSpPr/>
        <p:nvPr/>
      </p:nvGrpSpPr>
      <p:grpSpPr>
        <a:xfrm>
          <a:off x="0" y="0"/>
          <a:ext cx="0" cy="0"/>
          <a:chOff x="0" y="0"/>
          <a:chExt cx="0" cy="0"/>
        </a:xfrm>
      </p:grpSpPr>
      <p:grpSp>
        <p:nvGrpSpPr>
          <p:cNvPr id="23" name="Google Shape;23;p3"/>
          <p:cNvGrpSpPr/>
          <p:nvPr/>
        </p:nvGrpSpPr>
        <p:grpSpPr>
          <a:xfrm>
            <a:off x="-3147659" y="295714"/>
            <a:ext cx="5997619" cy="365901"/>
            <a:chOff x="0" y="-38100"/>
            <a:chExt cx="3159302" cy="192742"/>
          </a:xfrm>
        </p:grpSpPr>
        <p:sp>
          <p:nvSpPr>
            <p:cNvPr id="24" name="Google Shape;24;p3"/>
            <p:cNvSpPr/>
            <p:nvPr/>
          </p:nvSpPr>
          <p:spPr>
            <a:xfrm>
              <a:off x="0" y="0"/>
              <a:ext cx="3159302" cy="154642"/>
            </a:xfrm>
            <a:custGeom>
              <a:rect b="b" l="l" r="r" t="t"/>
              <a:pathLst>
                <a:path extrusionOk="0" h="154642" w="3159302">
                  <a:moveTo>
                    <a:pt x="0" y="0"/>
                  </a:moveTo>
                  <a:lnTo>
                    <a:pt x="3159302" y="0"/>
                  </a:lnTo>
                  <a:lnTo>
                    <a:pt x="3159302" y="154642"/>
                  </a:lnTo>
                  <a:lnTo>
                    <a:pt x="0" y="154642"/>
                  </a:lnTo>
                  <a:close/>
                </a:path>
              </a:pathLst>
            </a:custGeom>
            <a:solidFill>
              <a:srgbClr val="EEF0DF"/>
            </a:solidFill>
            <a:ln>
              <a:noFill/>
            </a:ln>
          </p:spPr>
        </p:sp>
        <p:sp>
          <p:nvSpPr>
            <p:cNvPr id="25" name="Google Shape;25;p3"/>
            <p:cNvSpPr txBox="1"/>
            <p:nvPr/>
          </p:nvSpPr>
          <p:spPr>
            <a:xfrm>
              <a:off x="0" y="-38100"/>
              <a:ext cx="3159300" cy="1926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6" name="Google Shape;26;p3"/>
          <p:cNvGrpSpPr/>
          <p:nvPr/>
        </p:nvGrpSpPr>
        <p:grpSpPr>
          <a:xfrm>
            <a:off x="6293921" y="4556821"/>
            <a:ext cx="4512313" cy="365901"/>
            <a:chOff x="0" y="-38100"/>
            <a:chExt cx="2376903" cy="192742"/>
          </a:xfrm>
        </p:grpSpPr>
        <p:sp>
          <p:nvSpPr>
            <p:cNvPr id="27" name="Google Shape;27;p3"/>
            <p:cNvSpPr/>
            <p:nvPr/>
          </p:nvSpPr>
          <p:spPr>
            <a:xfrm>
              <a:off x="0" y="0"/>
              <a:ext cx="2376903" cy="154642"/>
            </a:xfrm>
            <a:custGeom>
              <a:rect b="b" l="l" r="r" t="t"/>
              <a:pathLst>
                <a:path extrusionOk="0" h="154642" w="2376903">
                  <a:moveTo>
                    <a:pt x="0" y="0"/>
                  </a:moveTo>
                  <a:lnTo>
                    <a:pt x="2376903" y="0"/>
                  </a:lnTo>
                  <a:lnTo>
                    <a:pt x="2376903" y="154642"/>
                  </a:lnTo>
                  <a:lnTo>
                    <a:pt x="0" y="154642"/>
                  </a:lnTo>
                  <a:close/>
                </a:path>
              </a:pathLst>
            </a:custGeom>
            <a:solidFill>
              <a:srgbClr val="F4DFD0"/>
            </a:solidFill>
            <a:ln>
              <a:noFill/>
            </a:ln>
          </p:spPr>
        </p:sp>
        <p:sp>
          <p:nvSpPr>
            <p:cNvPr id="28" name="Google Shape;28;p3"/>
            <p:cNvSpPr txBox="1"/>
            <p:nvPr/>
          </p:nvSpPr>
          <p:spPr>
            <a:xfrm>
              <a:off x="0" y="-38100"/>
              <a:ext cx="2376900" cy="1926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9" name="Google Shape;29;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30" name="Google Shape;30;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1" name="Shape 31"/>
        <p:cNvGrpSpPr/>
        <p:nvPr/>
      </p:nvGrpSpPr>
      <p:grpSpPr>
        <a:xfrm>
          <a:off x="0" y="0"/>
          <a:ext cx="0" cy="0"/>
          <a:chOff x="0" y="0"/>
          <a:chExt cx="0" cy="0"/>
        </a:xfrm>
      </p:grpSpPr>
      <p:sp>
        <p:nvSpPr>
          <p:cNvPr id="32" name="Google Shape;32;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3" name="Google Shape;33;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4" name="Google Shape;34;p4"/>
          <p:cNvSpPr/>
          <p:nvPr>
            <p:ph idx="2" type="pic"/>
          </p:nvPr>
        </p:nvSpPr>
        <p:spPr>
          <a:xfrm>
            <a:off x="5471166" y="844100"/>
            <a:ext cx="2217300" cy="3487200"/>
          </a:xfrm>
          <a:prstGeom prst="rect">
            <a:avLst/>
          </a:prstGeom>
          <a:noFill/>
          <a:ln>
            <a:noFill/>
          </a:ln>
        </p:spPr>
      </p:sp>
      <p:sp>
        <p:nvSpPr>
          <p:cNvPr id="35" name="Google Shape;35;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36" name="Google Shape;36;p4"/>
          <p:cNvGrpSpPr/>
          <p:nvPr/>
        </p:nvGrpSpPr>
        <p:grpSpPr>
          <a:xfrm>
            <a:off x="5471219" y="481689"/>
            <a:ext cx="2217193" cy="4107964"/>
            <a:chOff x="0" y="-192881"/>
            <a:chExt cx="5912514" cy="10954570"/>
          </a:xfrm>
        </p:grpSpPr>
        <p:grpSp>
          <p:nvGrpSpPr>
            <p:cNvPr id="37" name="Google Shape;37;p4"/>
            <p:cNvGrpSpPr/>
            <p:nvPr/>
          </p:nvGrpSpPr>
          <p:grpSpPr>
            <a:xfrm>
              <a:off x="0" y="10190639"/>
              <a:ext cx="5912514" cy="571050"/>
              <a:chOff x="0" y="-38100"/>
              <a:chExt cx="1167904" cy="112800"/>
            </a:xfrm>
          </p:grpSpPr>
          <p:sp>
            <p:nvSpPr>
              <p:cNvPr id="38" name="Google Shape;38;p4"/>
              <p:cNvSpPr/>
              <p:nvPr/>
            </p:nvSpPr>
            <p:spPr>
              <a:xfrm>
                <a:off x="0" y="0"/>
                <a:ext cx="1167904" cy="74609"/>
              </a:xfrm>
              <a:custGeom>
                <a:rect b="b" l="l" r="r" t="t"/>
                <a:pathLst>
                  <a:path extrusionOk="0" h="74609" w="1167904">
                    <a:moveTo>
                      <a:pt x="0" y="0"/>
                    </a:moveTo>
                    <a:lnTo>
                      <a:pt x="1167904" y="0"/>
                    </a:lnTo>
                    <a:lnTo>
                      <a:pt x="1167904" y="74609"/>
                    </a:lnTo>
                    <a:lnTo>
                      <a:pt x="0" y="74609"/>
                    </a:lnTo>
                    <a:close/>
                  </a:path>
                </a:pathLst>
              </a:custGeom>
              <a:solidFill>
                <a:srgbClr val="EFA084"/>
              </a:solidFill>
              <a:ln>
                <a:noFill/>
              </a:ln>
            </p:spPr>
          </p:sp>
          <p:sp>
            <p:nvSpPr>
              <p:cNvPr id="39" name="Google Shape;39;p4"/>
              <p:cNvSpPr txBox="1"/>
              <p:nvPr/>
            </p:nvSpPr>
            <p:spPr>
              <a:xfrm>
                <a:off x="0" y="-38100"/>
                <a:ext cx="1167900" cy="1128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0" name="Google Shape;40;p4"/>
            <p:cNvGrpSpPr/>
            <p:nvPr/>
          </p:nvGrpSpPr>
          <p:grpSpPr>
            <a:xfrm>
              <a:off x="0" y="-192881"/>
              <a:ext cx="5912514" cy="571050"/>
              <a:chOff x="0" y="-38100"/>
              <a:chExt cx="1167904" cy="112800"/>
            </a:xfrm>
          </p:grpSpPr>
          <p:sp>
            <p:nvSpPr>
              <p:cNvPr id="41" name="Google Shape;41;p4"/>
              <p:cNvSpPr/>
              <p:nvPr/>
            </p:nvSpPr>
            <p:spPr>
              <a:xfrm>
                <a:off x="0" y="0"/>
                <a:ext cx="1167904" cy="74609"/>
              </a:xfrm>
              <a:custGeom>
                <a:rect b="b" l="l" r="r" t="t"/>
                <a:pathLst>
                  <a:path extrusionOk="0" h="74609" w="1167904">
                    <a:moveTo>
                      <a:pt x="0" y="0"/>
                    </a:moveTo>
                    <a:lnTo>
                      <a:pt x="1167904" y="0"/>
                    </a:lnTo>
                    <a:lnTo>
                      <a:pt x="1167904" y="74609"/>
                    </a:lnTo>
                    <a:lnTo>
                      <a:pt x="0" y="74609"/>
                    </a:lnTo>
                    <a:close/>
                  </a:path>
                </a:pathLst>
              </a:custGeom>
              <a:solidFill>
                <a:srgbClr val="EFA084"/>
              </a:solidFill>
              <a:ln>
                <a:noFill/>
              </a:ln>
            </p:spPr>
          </p:sp>
          <p:sp>
            <p:nvSpPr>
              <p:cNvPr id="42" name="Google Shape;42;p4"/>
              <p:cNvSpPr txBox="1"/>
              <p:nvPr/>
            </p:nvSpPr>
            <p:spPr>
              <a:xfrm>
                <a:off x="0" y="-38100"/>
                <a:ext cx="1167900" cy="1128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grpSp>
        <p:nvGrpSpPr>
          <p:cNvPr id="43" name="Google Shape;43;p4"/>
          <p:cNvGrpSpPr/>
          <p:nvPr/>
        </p:nvGrpSpPr>
        <p:grpSpPr>
          <a:xfrm>
            <a:off x="600720" y="4919375"/>
            <a:ext cx="4016969" cy="224391"/>
            <a:chOff x="0" y="-38100"/>
            <a:chExt cx="2115976" cy="118200"/>
          </a:xfrm>
        </p:grpSpPr>
        <p:sp>
          <p:nvSpPr>
            <p:cNvPr id="44" name="Google Shape;44;p4"/>
            <p:cNvSpPr/>
            <p:nvPr/>
          </p:nvSpPr>
          <p:spPr>
            <a:xfrm>
              <a:off x="0" y="0"/>
              <a:ext cx="2115976" cy="79958"/>
            </a:xfrm>
            <a:custGeom>
              <a:rect b="b" l="l" r="r" t="t"/>
              <a:pathLst>
                <a:path extrusionOk="0" h="79958" w="2115976">
                  <a:moveTo>
                    <a:pt x="0" y="0"/>
                  </a:moveTo>
                  <a:lnTo>
                    <a:pt x="2115976" y="0"/>
                  </a:lnTo>
                  <a:lnTo>
                    <a:pt x="2115976" y="79958"/>
                  </a:lnTo>
                  <a:lnTo>
                    <a:pt x="0" y="79958"/>
                  </a:lnTo>
                  <a:close/>
                </a:path>
              </a:pathLst>
            </a:custGeom>
            <a:solidFill>
              <a:srgbClr val="EEF0DF"/>
            </a:solidFill>
            <a:ln>
              <a:noFill/>
            </a:ln>
          </p:spPr>
        </p:sp>
        <p:sp>
          <p:nvSpPr>
            <p:cNvPr id="45" name="Google Shape;45;p4"/>
            <p:cNvSpPr txBox="1"/>
            <p:nvPr/>
          </p:nvSpPr>
          <p:spPr>
            <a:xfrm>
              <a:off x="0" y="-38100"/>
              <a:ext cx="2115900" cy="1182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6" name="Google Shape;46;p4"/>
          <p:cNvGrpSpPr/>
          <p:nvPr/>
        </p:nvGrpSpPr>
        <p:grpSpPr>
          <a:xfrm>
            <a:off x="600720" y="-74328"/>
            <a:ext cx="4016969" cy="224391"/>
            <a:chOff x="0" y="-38100"/>
            <a:chExt cx="2115976" cy="118200"/>
          </a:xfrm>
        </p:grpSpPr>
        <p:sp>
          <p:nvSpPr>
            <p:cNvPr id="47" name="Google Shape;47;p4"/>
            <p:cNvSpPr/>
            <p:nvPr/>
          </p:nvSpPr>
          <p:spPr>
            <a:xfrm>
              <a:off x="0" y="0"/>
              <a:ext cx="2115976" cy="79958"/>
            </a:xfrm>
            <a:custGeom>
              <a:rect b="b" l="l" r="r" t="t"/>
              <a:pathLst>
                <a:path extrusionOk="0" h="79958" w="2115976">
                  <a:moveTo>
                    <a:pt x="0" y="0"/>
                  </a:moveTo>
                  <a:lnTo>
                    <a:pt x="2115976" y="0"/>
                  </a:lnTo>
                  <a:lnTo>
                    <a:pt x="2115976" y="79958"/>
                  </a:lnTo>
                  <a:lnTo>
                    <a:pt x="0" y="79958"/>
                  </a:lnTo>
                  <a:close/>
                </a:path>
              </a:pathLst>
            </a:custGeom>
            <a:solidFill>
              <a:srgbClr val="EEF0DF"/>
            </a:solidFill>
            <a:ln>
              <a:noFill/>
            </a:ln>
          </p:spPr>
        </p:sp>
        <p:sp>
          <p:nvSpPr>
            <p:cNvPr id="48" name="Google Shape;48;p4"/>
            <p:cNvSpPr txBox="1"/>
            <p:nvPr/>
          </p:nvSpPr>
          <p:spPr>
            <a:xfrm>
              <a:off x="0" y="-38100"/>
              <a:ext cx="2115900" cy="1182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9" name="Shape 49"/>
        <p:cNvGrpSpPr/>
        <p:nvPr/>
      </p:nvGrpSpPr>
      <p:grpSpPr>
        <a:xfrm>
          <a:off x="0" y="0"/>
          <a:ext cx="0" cy="0"/>
          <a:chOff x="0" y="0"/>
          <a:chExt cx="0" cy="0"/>
        </a:xfrm>
      </p:grpSpPr>
      <p:sp>
        <p:nvSpPr>
          <p:cNvPr id="50" name="Google Shape;50;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1" name="Google Shape;51;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52" name="Google Shape;52;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53" name="Google Shape;53;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54" name="Google Shape;54;p5"/>
          <p:cNvGrpSpPr/>
          <p:nvPr/>
        </p:nvGrpSpPr>
        <p:grpSpPr>
          <a:xfrm>
            <a:off x="1884020" y="-72329"/>
            <a:ext cx="5375853" cy="225536"/>
            <a:chOff x="0" y="-38100"/>
            <a:chExt cx="2831781" cy="118803"/>
          </a:xfrm>
        </p:grpSpPr>
        <p:sp>
          <p:nvSpPr>
            <p:cNvPr id="55" name="Google Shape;55;p5"/>
            <p:cNvSpPr/>
            <p:nvPr/>
          </p:nvSpPr>
          <p:spPr>
            <a:xfrm>
              <a:off x="0" y="0"/>
              <a:ext cx="2831781" cy="80703"/>
            </a:xfrm>
            <a:custGeom>
              <a:rect b="b" l="l" r="r" t="t"/>
              <a:pathLst>
                <a:path extrusionOk="0" h="80703" w="2831781">
                  <a:moveTo>
                    <a:pt x="0" y="0"/>
                  </a:moveTo>
                  <a:lnTo>
                    <a:pt x="2831781" y="0"/>
                  </a:lnTo>
                  <a:lnTo>
                    <a:pt x="2831781" y="80703"/>
                  </a:lnTo>
                  <a:lnTo>
                    <a:pt x="0" y="80703"/>
                  </a:lnTo>
                  <a:close/>
                </a:path>
              </a:pathLst>
            </a:custGeom>
            <a:solidFill>
              <a:srgbClr val="F4DFD0"/>
            </a:solidFill>
            <a:ln>
              <a:noFill/>
            </a:ln>
          </p:spPr>
        </p:sp>
        <p:sp>
          <p:nvSpPr>
            <p:cNvPr id="56" name="Google Shape;56;p5"/>
            <p:cNvSpPr txBox="1"/>
            <p:nvPr/>
          </p:nvSpPr>
          <p:spPr>
            <a:xfrm>
              <a:off x="0" y="-38100"/>
              <a:ext cx="2831700" cy="118800"/>
            </a:xfrm>
            <a:prstGeom prst="rect">
              <a:avLst/>
            </a:prstGeom>
            <a:solidFill>
              <a:srgbClr val="F4DFD0"/>
            </a:solid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7" name="Google Shape;57;p5"/>
          <p:cNvGrpSpPr/>
          <p:nvPr/>
        </p:nvGrpSpPr>
        <p:grpSpPr>
          <a:xfrm>
            <a:off x="1884020" y="4917962"/>
            <a:ext cx="5375853" cy="225536"/>
            <a:chOff x="0" y="-38100"/>
            <a:chExt cx="2831781" cy="118803"/>
          </a:xfrm>
        </p:grpSpPr>
        <p:sp>
          <p:nvSpPr>
            <p:cNvPr id="58" name="Google Shape;58;p5"/>
            <p:cNvSpPr/>
            <p:nvPr/>
          </p:nvSpPr>
          <p:spPr>
            <a:xfrm>
              <a:off x="0" y="0"/>
              <a:ext cx="2831781" cy="80703"/>
            </a:xfrm>
            <a:custGeom>
              <a:rect b="b" l="l" r="r" t="t"/>
              <a:pathLst>
                <a:path extrusionOk="0" h="80703" w="2831781">
                  <a:moveTo>
                    <a:pt x="0" y="0"/>
                  </a:moveTo>
                  <a:lnTo>
                    <a:pt x="2831781" y="0"/>
                  </a:lnTo>
                  <a:lnTo>
                    <a:pt x="2831781" y="80703"/>
                  </a:lnTo>
                  <a:lnTo>
                    <a:pt x="0" y="80703"/>
                  </a:lnTo>
                  <a:close/>
                </a:path>
              </a:pathLst>
            </a:custGeom>
            <a:solidFill>
              <a:srgbClr val="EEF0DF"/>
            </a:solidFill>
            <a:ln>
              <a:noFill/>
            </a:ln>
          </p:spPr>
        </p:sp>
        <p:sp>
          <p:nvSpPr>
            <p:cNvPr id="59" name="Google Shape;59;p5"/>
            <p:cNvSpPr txBox="1"/>
            <p:nvPr/>
          </p:nvSpPr>
          <p:spPr>
            <a:xfrm>
              <a:off x="0" y="-38100"/>
              <a:ext cx="2831700" cy="1188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0" name="Google Shape;60;p5"/>
          <p:cNvGrpSpPr/>
          <p:nvPr/>
        </p:nvGrpSpPr>
        <p:grpSpPr>
          <a:xfrm>
            <a:off x="3046370" y="3432672"/>
            <a:ext cx="1097465" cy="225536"/>
            <a:chOff x="0" y="-38100"/>
            <a:chExt cx="578100" cy="118803"/>
          </a:xfrm>
        </p:grpSpPr>
        <p:sp>
          <p:nvSpPr>
            <p:cNvPr id="61" name="Google Shape;61;p5"/>
            <p:cNvSpPr/>
            <p:nvPr/>
          </p:nvSpPr>
          <p:spPr>
            <a:xfrm>
              <a:off x="0" y="0"/>
              <a:ext cx="578072" cy="80703"/>
            </a:xfrm>
            <a:custGeom>
              <a:rect b="b" l="l" r="r" t="t"/>
              <a:pathLst>
                <a:path extrusionOk="0" h="80703" w="578072">
                  <a:moveTo>
                    <a:pt x="0" y="0"/>
                  </a:moveTo>
                  <a:lnTo>
                    <a:pt x="578072" y="0"/>
                  </a:lnTo>
                  <a:lnTo>
                    <a:pt x="578072" y="80703"/>
                  </a:lnTo>
                  <a:lnTo>
                    <a:pt x="0" y="80703"/>
                  </a:lnTo>
                  <a:close/>
                </a:path>
              </a:pathLst>
            </a:custGeom>
            <a:solidFill>
              <a:srgbClr val="EFA084"/>
            </a:solidFill>
            <a:ln>
              <a:noFill/>
            </a:ln>
          </p:spPr>
        </p:sp>
        <p:sp>
          <p:nvSpPr>
            <p:cNvPr id="62" name="Google Shape;62;p5"/>
            <p:cNvSpPr txBox="1"/>
            <p:nvPr/>
          </p:nvSpPr>
          <p:spPr>
            <a:xfrm>
              <a:off x="0" y="-38100"/>
              <a:ext cx="578100" cy="1188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3" name="Google Shape;63;p5"/>
          <p:cNvGrpSpPr/>
          <p:nvPr/>
        </p:nvGrpSpPr>
        <p:grpSpPr>
          <a:xfrm>
            <a:off x="7567072" y="3432672"/>
            <a:ext cx="1097465" cy="225536"/>
            <a:chOff x="0" y="-38100"/>
            <a:chExt cx="578100" cy="118803"/>
          </a:xfrm>
        </p:grpSpPr>
        <p:sp>
          <p:nvSpPr>
            <p:cNvPr id="64" name="Google Shape;64;p5"/>
            <p:cNvSpPr/>
            <p:nvPr/>
          </p:nvSpPr>
          <p:spPr>
            <a:xfrm>
              <a:off x="0" y="0"/>
              <a:ext cx="578072" cy="80703"/>
            </a:xfrm>
            <a:custGeom>
              <a:rect b="b" l="l" r="r" t="t"/>
              <a:pathLst>
                <a:path extrusionOk="0" h="80703" w="578072">
                  <a:moveTo>
                    <a:pt x="0" y="0"/>
                  </a:moveTo>
                  <a:lnTo>
                    <a:pt x="578072" y="0"/>
                  </a:lnTo>
                  <a:lnTo>
                    <a:pt x="578072" y="80703"/>
                  </a:lnTo>
                  <a:lnTo>
                    <a:pt x="0" y="80703"/>
                  </a:lnTo>
                  <a:close/>
                </a:path>
              </a:pathLst>
            </a:custGeom>
            <a:solidFill>
              <a:srgbClr val="EFA084"/>
            </a:solidFill>
            <a:ln>
              <a:noFill/>
            </a:ln>
          </p:spPr>
        </p:sp>
        <p:sp>
          <p:nvSpPr>
            <p:cNvPr id="65" name="Google Shape;65;p5"/>
            <p:cNvSpPr txBox="1"/>
            <p:nvPr/>
          </p:nvSpPr>
          <p:spPr>
            <a:xfrm>
              <a:off x="0" y="-38100"/>
              <a:ext cx="578100" cy="1188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6" name="Shape 66"/>
        <p:cNvGrpSpPr/>
        <p:nvPr/>
      </p:nvGrpSpPr>
      <p:grpSpPr>
        <a:xfrm>
          <a:off x="0" y="0"/>
          <a:ext cx="0" cy="0"/>
          <a:chOff x="0" y="0"/>
          <a:chExt cx="0" cy="0"/>
        </a:xfrm>
      </p:grpSpPr>
      <p:sp>
        <p:nvSpPr>
          <p:cNvPr id="67" name="Google Shape;67;p6"/>
          <p:cNvSpPr/>
          <p:nvPr>
            <p:ph idx="2" type="pic"/>
          </p:nvPr>
        </p:nvSpPr>
        <p:spPr>
          <a:xfrm>
            <a:off x="-9225" y="4600"/>
            <a:ext cx="9144000" cy="5143500"/>
          </a:xfrm>
          <a:prstGeom prst="rect">
            <a:avLst/>
          </a:prstGeom>
          <a:noFill/>
          <a:ln>
            <a:noFill/>
          </a:ln>
        </p:spPr>
      </p:sp>
      <p:sp>
        <p:nvSpPr>
          <p:cNvPr id="68" name="Google Shape;68;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9" name="Google Shape;69;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70" name="Google Shape;70;p6"/>
          <p:cNvGrpSpPr/>
          <p:nvPr/>
        </p:nvGrpSpPr>
        <p:grpSpPr>
          <a:xfrm>
            <a:off x="-523875" y="1271300"/>
            <a:ext cx="1169794" cy="224391"/>
            <a:chOff x="0" y="-38100"/>
            <a:chExt cx="616200" cy="118200"/>
          </a:xfrm>
        </p:grpSpPr>
        <p:sp>
          <p:nvSpPr>
            <p:cNvPr id="71" name="Google Shape;71;p6"/>
            <p:cNvSpPr/>
            <p:nvPr/>
          </p:nvSpPr>
          <p:spPr>
            <a:xfrm>
              <a:off x="0" y="0"/>
              <a:ext cx="616175" cy="79958"/>
            </a:xfrm>
            <a:custGeom>
              <a:rect b="b" l="l" r="r" t="t"/>
              <a:pathLst>
                <a:path extrusionOk="0" h="79958" w="616175">
                  <a:moveTo>
                    <a:pt x="0" y="0"/>
                  </a:moveTo>
                  <a:lnTo>
                    <a:pt x="616175" y="0"/>
                  </a:lnTo>
                  <a:lnTo>
                    <a:pt x="616175" y="79958"/>
                  </a:lnTo>
                  <a:lnTo>
                    <a:pt x="0" y="79958"/>
                  </a:lnTo>
                  <a:close/>
                </a:path>
              </a:pathLst>
            </a:custGeom>
            <a:solidFill>
              <a:srgbClr val="BBAF67"/>
            </a:solidFill>
            <a:ln>
              <a:noFill/>
            </a:ln>
          </p:spPr>
        </p:sp>
        <p:sp>
          <p:nvSpPr>
            <p:cNvPr id="72" name="Google Shape;72;p6"/>
            <p:cNvSpPr txBox="1"/>
            <p:nvPr/>
          </p:nvSpPr>
          <p:spPr>
            <a:xfrm>
              <a:off x="0" y="-38100"/>
              <a:ext cx="616200" cy="1182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3" name="Google Shape;73;p6"/>
          <p:cNvGrpSpPr/>
          <p:nvPr/>
        </p:nvGrpSpPr>
        <p:grpSpPr>
          <a:xfrm>
            <a:off x="8257990" y="4259943"/>
            <a:ext cx="1169794" cy="224391"/>
            <a:chOff x="0" y="-38100"/>
            <a:chExt cx="616200" cy="118200"/>
          </a:xfrm>
        </p:grpSpPr>
        <p:sp>
          <p:nvSpPr>
            <p:cNvPr id="74" name="Google Shape;74;p6"/>
            <p:cNvSpPr/>
            <p:nvPr/>
          </p:nvSpPr>
          <p:spPr>
            <a:xfrm>
              <a:off x="0" y="0"/>
              <a:ext cx="616175" cy="79958"/>
            </a:xfrm>
            <a:custGeom>
              <a:rect b="b" l="l" r="r" t="t"/>
              <a:pathLst>
                <a:path extrusionOk="0" h="79958" w="616175">
                  <a:moveTo>
                    <a:pt x="0" y="0"/>
                  </a:moveTo>
                  <a:lnTo>
                    <a:pt x="616175" y="0"/>
                  </a:lnTo>
                  <a:lnTo>
                    <a:pt x="616175" y="79958"/>
                  </a:lnTo>
                  <a:lnTo>
                    <a:pt x="0" y="79958"/>
                  </a:lnTo>
                  <a:close/>
                </a:path>
              </a:pathLst>
            </a:custGeom>
            <a:solidFill>
              <a:srgbClr val="F4DFD0"/>
            </a:solidFill>
            <a:ln>
              <a:noFill/>
            </a:ln>
          </p:spPr>
        </p:sp>
        <p:sp>
          <p:nvSpPr>
            <p:cNvPr id="75" name="Google Shape;75;p6"/>
            <p:cNvSpPr txBox="1"/>
            <p:nvPr/>
          </p:nvSpPr>
          <p:spPr>
            <a:xfrm>
              <a:off x="0" y="-38100"/>
              <a:ext cx="616200" cy="1182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6" name="Shape 76"/>
        <p:cNvGrpSpPr/>
        <p:nvPr/>
      </p:nvGrpSpPr>
      <p:grpSpPr>
        <a:xfrm>
          <a:off x="0" y="0"/>
          <a:ext cx="0" cy="0"/>
          <a:chOff x="0" y="0"/>
          <a:chExt cx="0" cy="0"/>
        </a:xfrm>
      </p:grpSpPr>
      <p:sp>
        <p:nvSpPr>
          <p:cNvPr id="77" name="Google Shape;77;p7"/>
          <p:cNvSpPr txBox="1"/>
          <p:nvPr>
            <p:ph type="title"/>
          </p:nvPr>
        </p:nvSpPr>
        <p:spPr>
          <a:xfrm>
            <a:off x="490250" y="450150"/>
            <a:ext cx="31167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78" name="Google Shape;78;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79" name="Google Shape;79;p7"/>
          <p:cNvGrpSpPr/>
          <p:nvPr/>
        </p:nvGrpSpPr>
        <p:grpSpPr>
          <a:xfrm>
            <a:off x="4836743" y="4917529"/>
            <a:ext cx="4307280" cy="226099"/>
            <a:chOff x="0" y="-38100"/>
            <a:chExt cx="2268900" cy="119100"/>
          </a:xfrm>
        </p:grpSpPr>
        <p:sp>
          <p:nvSpPr>
            <p:cNvPr id="80" name="Google Shape;80;p7"/>
            <p:cNvSpPr/>
            <p:nvPr/>
          </p:nvSpPr>
          <p:spPr>
            <a:xfrm>
              <a:off x="0" y="0"/>
              <a:ext cx="2268843" cy="80931"/>
            </a:xfrm>
            <a:custGeom>
              <a:rect b="b" l="l" r="r" t="t"/>
              <a:pathLst>
                <a:path extrusionOk="0" h="80931" w="2268843">
                  <a:moveTo>
                    <a:pt x="0" y="0"/>
                  </a:moveTo>
                  <a:lnTo>
                    <a:pt x="2268843" y="0"/>
                  </a:lnTo>
                  <a:lnTo>
                    <a:pt x="2268843" y="80931"/>
                  </a:lnTo>
                  <a:lnTo>
                    <a:pt x="0" y="80931"/>
                  </a:lnTo>
                  <a:close/>
                </a:path>
              </a:pathLst>
            </a:custGeom>
            <a:solidFill>
              <a:srgbClr val="F4DFD0"/>
            </a:solidFill>
            <a:ln>
              <a:noFill/>
            </a:ln>
          </p:spPr>
        </p:sp>
        <p:sp>
          <p:nvSpPr>
            <p:cNvPr id="81" name="Google Shape;81;p7"/>
            <p:cNvSpPr txBox="1"/>
            <p:nvPr/>
          </p:nvSpPr>
          <p:spPr>
            <a:xfrm>
              <a:off x="0" y="-38100"/>
              <a:ext cx="2268900" cy="1191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82" name="Google Shape;82;p7"/>
          <p:cNvGrpSpPr/>
          <p:nvPr/>
        </p:nvGrpSpPr>
        <p:grpSpPr>
          <a:xfrm>
            <a:off x="4836743" y="676612"/>
            <a:ext cx="2620931" cy="226099"/>
            <a:chOff x="0" y="-38100"/>
            <a:chExt cx="1380600" cy="119100"/>
          </a:xfrm>
        </p:grpSpPr>
        <p:sp>
          <p:nvSpPr>
            <p:cNvPr id="83" name="Google Shape;83;p7"/>
            <p:cNvSpPr/>
            <p:nvPr/>
          </p:nvSpPr>
          <p:spPr>
            <a:xfrm>
              <a:off x="0" y="0"/>
              <a:ext cx="1380532" cy="80931"/>
            </a:xfrm>
            <a:custGeom>
              <a:rect b="b" l="l" r="r" t="t"/>
              <a:pathLst>
                <a:path extrusionOk="0" h="80931" w="1380532">
                  <a:moveTo>
                    <a:pt x="0" y="0"/>
                  </a:moveTo>
                  <a:lnTo>
                    <a:pt x="1380532" y="0"/>
                  </a:lnTo>
                  <a:lnTo>
                    <a:pt x="1380532" y="80931"/>
                  </a:lnTo>
                  <a:lnTo>
                    <a:pt x="0" y="80931"/>
                  </a:lnTo>
                  <a:close/>
                </a:path>
              </a:pathLst>
            </a:custGeom>
            <a:solidFill>
              <a:srgbClr val="EFA084"/>
            </a:solidFill>
            <a:ln>
              <a:noFill/>
            </a:ln>
          </p:spPr>
        </p:sp>
        <p:sp>
          <p:nvSpPr>
            <p:cNvPr id="84" name="Google Shape;84;p7"/>
            <p:cNvSpPr txBox="1"/>
            <p:nvPr/>
          </p:nvSpPr>
          <p:spPr>
            <a:xfrm>
              <a:off x="0" y="-38100"/>
              <a:ext cx="1380600" cy="1191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85" name="Google Shape;85;p7"/>
          <p:cNvGrpSpPr/>
          <p:nvPr/>
        </p:nvGrpSpPr>
        <p:grpSpPr>
          <a:xfrm>
            <a:off x="4836743" y="4168588"/>
            <a:ext cx="2620931" cy="226099"/>
            <a:chOff x="0" y="-38100"/>
            <a:chExt cx="1380600" cy="119100"/>
          </a:xfrm>
        </p:grpSpPr>
        <p:sp>
          <p:nvSpPr>
            <p:cNvPr id="86" name="Google Shape;86;p7"/>
            <p:cNvSpPr/>
            <p:nvPr/>
          </p:nvSpPr>
          <p:spPr>
            <a:xfrm>
              <a:off x="0" y="0"/>
              <a:ext cx="1380532" cy="80931"/>
            </a:xfrm>
            <a:custGeom>
              <a:rect b="b" l="l" r="r" t="t"/>
              <a:pathLst>
                <a:path extrusionOk="0" h="80931" w="1380532">
                  <a:moveTo>
                    <a:pt x="0" y="0"/>
                  </a:moveTo>
                  <a:lnTo>
                    <a:pt x="1380532" y="0"/>
                  </a:lnTo>
                  <a:lnTo>
                    <a:pt x="1380532" y="80931"/>
                  </a:lnTo>
                  <a:lnTo>
                    <a:pt x="0" y="80931"/>
                  </a:lnTo>
                  <a:close/>
                </a:path>
              </a:pathLst>
            </a:custGeom>
            <a:solidFill>
              <a:srgbClr val="EFA084"/>
            </a:solidFill>
            <a:ln>
              <a:noFill/>
            </a:ln>
          </p:spPr>
        </p:sp>
        <p:sp>
          <p:nvSpPr>
            <p:cNvPr id="87" name="Google Shape;87;p7"/>
            <p:cNvSpPr txBox="1"/>
            <p:nvPr/>
          </p:nvSpPr>
          <p:spPr>
            <a:xfrm>
              <a:off x="0" y="-38100"/>
              <a:ext cx="1380600" cy="1191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88" name="Google Shape;88;p7"/>
          <p:cNvGrpSpPr/>
          <p:nvPr/>
        </p:nvGrpSpPr>
        <p:grpSpPr>
          <a:xfrm>
            <a:off x="0" y="-72329"/>
            <a:ext cx="4272539" cy="226099"/>
            <a:chOff x="0" y="-38100"/>
            <a:chExt cx="2250600" cy="119100"/>
          </a:xfrm>
        </p:grpSpPr>
        <p:sp>
          <p:nvSpPr>
            <p:cNvPr id="89" name="Google Shape;89;p7"/>
            <p:cNvSpPr/>
            <p:nvPr/>
          </p:nvSpPr>
          <p:spPr>
            <a:xfrm>
              <a:off x="0" y="0"/>
              <a:ext cx="2250468" cy="80931"/>
            </a:xfrm>
            <a:custGeom>
              <a:rect b="b" l="l" r="r" t="t"/>
              <a:pathLst>
                <a:path extrusionOk="0" h="80931" w="2250468">
                  <a:moveTo>
                    <a:pt x="0" y="0"/>
                  </a:moveTo>
                  <a:lnTo>
                    <a:pt x="2250468" y="0"/>
                  </a:lnTo>
                  <a:lnTo>
                    <a:pt x="2250468" y="80931"/>
                  </a:lnTo>
                  <a:lnTo>
                    <a:pt x="0" y="80931"/>
                  </a:lnTo>
                  <a:close/>
                </a:path>
              </a:pathLst>
            </a:custGeom>
            <a:solidFill>
              <a:srgbClr val="F4DFD0"/>
            </a:solidFill>
            <a:ln>
              <a:noFill/>
            </a:ln>
          </p:spPr>
        </p:sp>
        <p:sp>
          <p:nvSpPr>
            <p:cNvPr id="90" name="Google Shape;90;p7"/>
            <p:cNvSpPr txBox="1"/>
            <p:nvPr/>
          </p:nvSpPr>
          <p:spPr>
            <a:xfrm>
              <a:off x="0" y="-38100"/>
              <a:ext cx="2250600" cy="1191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91" name="Google Shape;91;p7"/>
          <p:cNvSpPr/>
          <p:nvPr>
            <p:ph idx="2" type="pic"/>
          </p:nvPr>
        </p:nvSpPr>
        <p:spPr>
          <a:xfrm>
            <a:off x="4898575" y="1026200"/>
            <a:ext cx="2534700" cy="3018900"/>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2" name="Shape 92"/>
        <p:cNvGrpSpPr/>
        <p:nvPr/>
      </p:nvGrpSpPr>
      <p:grpSpPr>
        <a:xfrm>
          <a:off x="0" y="0"/>
          <a:ext cx="0" cy="0"/>
          <a:chOff x="0" y="0"/>
          <a:chExt cx="0" cy="0"/>
        </a:xfrm>
      </p:grpSpPr>
      <p:sp>
        <p:nvSpPr>
          <p:cNvPr id="93" name="Google Shape;93;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4" name="Google Shape;94;p8"/>
          <p:cNvGrpSpPr/>
          <p:nvPr/>
        </p:nvGrpSpPr>
        <p:grpSpPr>
          <a:xfrm>
            <a:off x="-274" y="2821250"/>
            <a:ext cx="4272522" cy="1573278"/>
            <a:chOff x="0" y="-38100"/>
            <a:chExt cx="2404210" cy="828739"/>
          </a:xfrm>
        </p:grpSpPr>
        <p:sp>
          <p:nvSpPr>
            <p:cNvPr id="95" name="Google Shape;95;p8"/>
            <p:cNvSpPr/>
            <p:nvPr/>
          </p:nvSpPr>
          <p:spPr>
            <a:xfrm>
              <a:off x="0" y="0"/>
              <a:ext cx="2404210" cy="790639"/>
            </a:xfrm>
            <a:custGeom>
              <a:rect b="b" l="l" r="r" t="t"/>
              <a:pathLst>
                <a:path extrusionOk="0" h="790639" w="2404210">
                  <a:moveTo>
                    <a:pt x="0" y="0"/>
                  </a:moveTo>
                  <a:lnTo>
                    <a:pt x="2404210" y="0"/>
                  </a:lnTo>
                  <a:lnTo>
                    <a:pt x="2404210" y="790639"/>
                  </a:lnTo>
                  <a:lnTo>
                    <a:pt x="0" y="790639"/>
                  </a:lnTo>
                  <a:close/>
                </a:path>
              </a:pathLst>
            </a:custGeom>
            <a:solidFill>
              <a:srgbClr val="EEF0DF"/>
            </a:solidFill>
            <a:ln>
              <a:noFill/>
            </a:ln>
          </p:spPr>
        </p:sp>
        <p:sp>
          <p:nvSpPr>
            <p:cNvPr id="96" name="Google Shape;96;p8"/>
            <p:cNvSpPr txBox="1"/>
            <p:nvPr/>
          </p:nvSpPr>
          <p:spPr>
            <a:xfrm>
              <a:off x="0" y="-38100"/>
              <a:ext cx="2404200" cy="8286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97" name="Google Shape;97;p8"/>
          <p:cNvGrpSpPr/>
          <p:nvPr/>
        </p:nvGrpSpPr>
        <p:grpSpPr>
          <a:xfrm>
            <a:off x="4836743" y="4917529"/>
            <a:ext cx="4307280" cy="226099"/>
            <a:chOff x="0" y="-38100"/>
            <a:chExt cx="2268900" cy="119100"/>
          </a:xfrm>
        </p:grpSpPr>
        <p:sp>
          <p:nvSpPr>
            <p:cNvPr id="98" name="Google Shape;98;p8"/>
            <p:cNvSpPr/>
            <p:nvPr/>
          </p:nvSpPr>
          <p:spPr>
            <a:xfrm>
              <a:off x="0" y="0"/>
              <a:ext cx="2268843" cy="80931"/>
            </a:xfrm>
            <a:custGeom>
              <a:rect b="b" l="l" r="r" t="t"/>
              <a:pathLst>
                <a:path extrusionOk="0" h="80931" w="2268843">
                  <a:moveTo>
                    <a:pt x="0" y="0"/>
                  </a:moveTo>
                  <a:lnTo>
                    <a:pt x="2268843" y="0"/>
                  </a:lnTo>
                  <a:lnTo>
                    <a:pt x="2268843" y="80931"/>
                  </a:lnTo>
                  <a:lnTo>
                    <a:pt x="0" y="80931"/>
                  </a:lnTo>
                  <a:close/>
                </a:path>
              </a:pathLst>
            </a:custGeom>
            <a:solidFill>
              <a:srgbClr val="F4DFD0"/>
            </a:solidFill>
            <a:ln>
              <a:noFill/>
            </a:ln>
          </p:spPr>
        </p:sp>
        <p:sp>
          <p:nvSpPr>
            <p:cNvPr id="99" name="Google Shape;99;p8"/>
            <p:cNvSpPr txBox="1"/>
            <p:nvPr/>
          </p:nvSpPr>
          <p:spPr>
            <a:xfrm>
              <a:off x="0" y="-38100"/>
              <a:ext cx="2268900" cy="1191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00" name="Google Shape;100;p8"/>
          <p:cNvGrpSpPr/>
          <p:nvPr/>
        </p:nvGrpSpPr>
        <p:grpSpPr>
          <a:xfrm>
            <a:off x="0" y="-72329"/>
            <a:ext cx="4272539" cy="226099"/>
            <a:chOff x="0" y="-38100"/>
            <a:chExt cx="2250600" cy="119100"/>
          </a:xfrm>
        </p:grpSpPr>
        <p:sp>
          <p:nvSpPr>
            <p:cNvPr id="101" name="Google Shape;101;p8"/>
            <p:cNvSpPr/>
            <p:nvPr/>
          </p:nvSpPr>
          <p:spPr>
            <a:xfrm>
              <a:off x="0" y="0"/>
              <a:ext cx="2250468" cy="80931"/>
            </a:xfrm>
            <a:custGeom>
              <a:rect b="b" l="l" r="r" t="t"/>
              <a:pathLst>
                <a:path extrusionOk="0" h="80931" w="2250468">
                  <a:moveTo>
                    <a:pt x="0" y="0"/>
                  </a:moveTo>
                  <a:lnTo>
                    <a:pt x="2250468" y="0"/>
                  </a:lnTo>
                  <a:lnTo>
                    <a:pt x="2250468" y="80931"/>
                  </a:lnTo>
                  <a:lnTo>
                    <a:pt x="0" y="80931"/>
                  </a:lnTo>
                  <a:close/>
                </a:path>
              </a:pathLst>
            </a:custGeom>
            <a:solidFill>
              <a:srgbClr val="F4DFD0"/>
            </a:solidFill>
            <a:ln>
              <a:noFill/>
            </a:ln>
          </p:spPr>
        </p:sp>
        <p:sp>
          <p:nvSpPr>
            <p:cNvPr id="102" name="Google Shape;102;p8"/>
            <p:cNvSpPr txBox="1"/>
            <p:nvPr/>
          </p:nvSpPr>
          <p:spPr>
            <a:xfrm>
              <a:off x="0" y="-38100"/>
              <a:ext cx="2250600" cy="1191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03" name="Google Shape;103;p8"/>
          <p:cNvSpPr txBox="1"/>
          <p:nvPr>
            <p:ph type="title"/>
          </p:nvPr>
        </p:nvSpPr>
        <p:spPr>
          <a:xfrm>
            <a:off x="473700" y="1233175"/>
            <a:ext cx="4098300" cy="1482300"/>
          </a:xfrm>
          <a:prstGeom prst="rect">
            <a:avLst/>
          </a:prstGeom>
        </p:spPr>
        <p:txBody>
          <a:bodyPr anchorCtr="0" anchor="b" bIns="91425" lIns="91425" spcFirstLastPara="1" rIns="91425" wrap="square" tIns="91425">
            <a:normAutofit/>
          </a:bodyPr>
          <a:lstStyle>
            <a:lvl1pPr lvl="0">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04" name="Google Shape;104;p8"/>
          <p:cNvSpPr txBox="1"/>
          <p:nvPr>
            <p:ph idx="1" type="subTitle"/>
          </p:nvPr>
        </p:nvSpPr>
        <p:spPr>
          <a:xfrm>
            <a:off x="473700" y="3168850"/>
            <a:ext cx="2697600" cy="8694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05" name="Google Shape;105;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06" name="Google Shape;106;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07" name="Shape 107"/>
        <p:cNvGrpSpPr/>
        <p:nvPr/>
      </p:nvGrpSpPr>
      <p:grpSpPr>
        <a:xfrm>
          <a:off x="0" y="0"/>
          <a:ext cx="0" cy="0"/>
          <a:chOff x="0" y="0"/>
          <a:chExt cx="0" cy="0"/>
        </a:xfrm>
      </p:grpSpPr>
      <p:sp>
        <p:nvSpPr>
          <p:cNvPr id="108" name="Google Shape;108;p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109" name="Google Shape;109;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110" name="Google Shape;110;p9"/>
          <p:cNvGrpSpPr/>
          <p:nvPr/>
        </p:nvGrpSpPr>
        <p:grpSpPr>
          <a:xfrm rot="-256658">
            <a:off x="2185635" y="241820"/>
            <a:ext cx="3344955" cy="1535416"/>
            <a:chOff x="0" y="-38100"/>
            <a:chExt cx="1761997" cy="808800"/>
          </a:xfrm>
        </p:grpSpPr>
        <p:sp>
          <p:nvSpPr>
            <p:cNvPr id="111" name="Google Shape;111;p9"/>
            <p:cNvSpPr/>
            <p:nvPr/>
          </p:nvSpPr>
          <p:spPr>
            <a:xfrm>
              <a:off x="0" y="0"/>
              <a:ext cx="1761997" cy="770569"/>
            </a:xfrm>
            <a:custGeom>
              <a:rect b="b" l="l" r="r" t="t"/>
              <a:pathLst>
                <a:path extrusionOk="0" h="770569" w="1761997">
                  <a:moveTo>
                    <a:pt x="0" y="0"/>
                  </a:moveTo>
                  <a:lnTo>
                    <a:pt x="1761997" y="0"/>
                  </a:lnTo>
                  <a:lnTo>
                    <a:pt x="1761997" y="770569"/>
                  </a:lnTo>
                  <a:lnTo>
                    <a:pt x="0" y="770569"/>
                  </a:lnTo>
                  <a:close/>
                </a:path>
              </a:pathLst>
            </a:custGeom>
            <a:solidFill>
              <a:srgbClr val="F4DFD0"/>
            </a:solidFill>
            <a:ln>
              <a:noFill/>
            </a:ln>
          </p:spPr>
        </p:sp>
        <p:sp>
          <p:nvSpPr>
            <p:cNvPr id="112" name="Google Shape;112;p9"/>
            <p:cNvSpPr txBox="1"/>
            <p:nvPr/>
          </p:nvSpPr>
          <p:spPr>
            <a:xfrm>
              <a:off x="0" y="-38100"/>
              <a:ext cx="1761900" cy="8088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13" name="Google Shape;113;p9"/>
          <p:cNvGrpSpPr/>
          <p:nvPr/>
        </p:nvGrpSpPr>
        <p:grpSpPr>
          <a:xfrm rot="-91818">
            <a:off x="3768570" y="2092567"/>
            <a:ext cx="2387168" cy="1332731"/>
            <a:chOff x="0" y="-38100"/>
            <a:chExt cx="1257412" cy="702000"/>
          </a:xfrm>
        </p:grpSpPr>
        <p:sp>
          <p:nvSpPr>
            <p:cNvPr id="114" name="Google Shape;114;p9"/>
            <p:cNvSpPr/>
            <p:nvPr/>
          </p:nvSpPr>
          <p:spPr>
            <a:xfrm>
              <a:off x="0" y="0"/>
              <a:ext cx="1257412" cy="663803"/>
            </a:xfrm>
            <a:custGeom>
              <a:rect b="b" l="l" r="r" t="t"/>
              <a:pathLst>
                <a:path extrusionOk="0" h="663803" w="1257412">
                  <a:moveTo>
                    <a:pt x="0" y="0"/>
                  </a:moveTo>
                  <a:lnTo>
                    <a:pt x="1257412" y="0"/>
                  </a:lnTo>
                  <a:lnTo>
                    <a:pt x="1257412" y="663803"/>
                  </a:lnTo>
                  <a:lnTo>
                    <a:pt x="0" y="663803"/>
                  </a:lnTo>
                  <a:close/>
                </a:path>
              </a:pathLst>
            </a:custGeom>
            <a:solidFill>
              <a:srgbClr val="EEF0DF"/>
            </a:solidFill>
            <a:ln>
              <a:noFill/>
            </a:ln>
          </p:spPr>
        </p:sp>
        <p:sp>
          <p:nvSpPr>
            <p:cNvPr id="115" name="Google Shape;115;p9"/>
            <p:cNvSpPr txBox="1"/>
            <p:nvPr/>
          </p:nvSpPr>
          <p:spPr>
            <a:xfrm>
              <a:off x="0" y="-38100"/>
              <a:ext cx="1257300" cy="7020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16" name="Google Shape;116;p9"/>
          <p:cNvGrpSpPr/>
          <p:nvPr/>
        </p:nvGrpSpPr>
        <p:grpSpPr>
          <a:xfrm rot="421167">
            <a:off x="6488658" y="1403276"/>
            <a:ext cx="2387108" cy="1332697"/>
            <a:chOff x="0" y="-38100"/>
            <a:chExt cx="1257412" cy="702000"/>
          </a:xfrm>
        </p:grpSpPr>
        <p:sp>
          <p:nvSpPr>
            <p:cNvPr id="117" name="Google Shape;117;p9"/>
            <p:cNvSpPr/>
            <p:nvPr/>
          </p:nvSpPr>
          <p:spPr>
            <a:xfrm>
              <a:off x="0" y="0"/>
              <a:ext cx="1257412" cy="663803"/>
            </a:xfrm>
            <a:custGeom>
              <a:rect b="b" l="l" r="r" t="t"/>
              <a:pathLst>
                <a:path extrusionOk="0" h="663803" w="1257412">
                  <a:moveTo>
                    <a:pt x="0" y="0"/>
                  </a:moveTo>
                  <a:lnTo>
                    <a:pt x="1257412" y="0"/>
                  </a:lnTo>
                  <a:lnTo>
                    <a:pt x="1257412" y="663803"/>
                  </a:lnTo>
                  <a:lnTo>
                    <a:pt x="0" y="663803"/>
                  </a:lnTo>
                  <a:close/>
                </a:path>
              </a:pathLst>
            </a:custGeom>
            <a:solidFill>
              <a:srgbClr val="F4DFD0"/>
            </a:solidFill>
            <a:ln>
              <a:noFill/>
            </a:ln>
          </p:spPr>
        </p:sp>
        <p:sp>
          <p:nvSpPr>
            <p:cNvPr id="118" name="Google Shape;118;p9"/>
            <p:cNvSpPr txBox="1"/>
            <p:nvPr/>
          </p:nvSpPr>
          <p:spPr>
            <a:xfrm>
              <a:off x="0" y="-38100"/>
              <a:ext cx="1257300" cy="7020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19" name="Google Shape;119;p9"/>
          <p:cNvGrpSpPr/>
          <p:nvPr/>
        </p:nvGrpSpPr>
        <p:grpSpPr>
          <a:xfrm rot="435767">
            <a:off x="385349" y="2476665"/>
            <a:ext cx="2786138" cy="1341954"/>
            <a:chOff x="0" y="-38100"/>
            <a:chExt cx="1467600" cy="706875"/>
          </a:xfrm>
        </p:grpSpPr>
        <p:sp>
          <p:nvSpPr>
            <p:cNvPr id="120" name="Google Shape;120;p9"/>
            <p:cNvSpPr/>
            <p:nvPr/>
          </p:nvSpPr>
          <p:spPr>
            <a:xfrm>
              <a:off x="0" y="0"/>
              <a:ext cx="1467525" cy="668775"/>
            </a:xfrm>
            <a:custGeom>
              <a:rect b="b" l="l" r="r" t="t"/>
              <a:pathLst>
                <a:path extrusionOk="0" h="668775" w="1467525">
                  <a:moveTo>
                    <a:pt x="0" y="0"/>
                  </a:moveTo>
                  <a:lnTo>
                    <a:pt x="1467525" y="0"/>
                  </a:lnTo>
                  <a:lnTo>
                    <a:pt x="1467525" y="668775"/>
                  </a:lnTo>
                  <a:lnTo>
                    <a:pt x="0" y="668775"/>
                  </a:lnTo>
                  <a:close/>
                </a:path>
              </a:pathLst>
            </a:custGeom>
            <a:solidFill>
              <a:schemeClr val="lt2"/>
            </a:solidFill>
            <a:ln>
              <a:noFill/>
            </a:ln>
          </p:spPr>
        </p:sp>
        <p:sp>
          <p:nvSpPr>
            <p:cNvPr id="121" name="Google Shape;121;p9"/>
            <p:cNvSpPr txBox="1"/>
            <p:nvPr/>
          </p:nvSpPr>
          <p:spPr>
            <a:xfrm>
              <a:off x="0" y="-38100"/>
              <a:ext cx="1467600" cy="706800"/>
            </a:xfrm>
            <a:prstGeom prst="rect">
              <a:avLst/>
            </a:prstGeom>
            <a:solidFill>
              <a:schemeClr val="lt2"/>
            </a:solid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22" name="Google Shape;122;p9"/>
          <p:cNvGrpSpPr/>
          <p:nvPr/>
        </p:nvGrpSpPr>
        <p:grpSpPr>
          <a:xfrm rot="-224159">
            <a:off x="4215348" y="3725943"/>
            <a:ext cx="3345036" cy="1001808"/>
            <a:chOff x="0" y="-38100"/>
            <a:chExt cx="1761997" cy="527702"/>
          </a:xfrm>
        </p:grpSpPr>
        <p:sp>
          <p:nvSpPr>
            <p:cNvPr id="123" name="Google Shape;123;p9"/>
            <p:cNvSpPr/>
            <p:nvPr/>
          </p:nvSpPr>
          <p:spPr>
            <a:xfrm>
              <a:off x="0" y="0"/>
              <a:ext cx="1761997" cy="489602"/>
            </a:xfrm>
            <a:custGeom>
              <a:rect b="b" l="l" r="r" t="t"/>
              <a:pathLst>
                <a:path extrusionOk="0" h="489602" w="1761997">
                  <a:moveTo>
                    <a:pt x="0" y="0"/>
                  </a:moveTo>
                  <a:lnTo>
                    <a:pt x="1761997" y="0"/>
                  </a:lnTo>
                  <a:lnTo>
                    <a:pt x="1761997" y="489602"/>
                  </a:lnTo>
                  <a:lnTo>
                    <a:pt x="0" y="489602"/>
                  </a:lnTo>
                  <a:close/>
                </a:path>
              </a:pathLst>
            </a:custGeom>
            <a:solidFill>
              <a:srgbClr val="EEF0DF"/>
            </a:solidFill>
            <a:ln>
              <a:noFill/>
            </a:ln>
          </p:spPr>
        </p:sp>
        <p:sp>
          <p:nvSpPr>
            <p:cNvPr id="124" name="Google Shape;124;p9"/>
            <p:cNvSpPr txBox="1"/>
            <p:nvPr/>
          </p:nvSpPr>
          <p:spPr>
            <a:xfrm>
              <a:off x="0" y="-38100"/>
              <a:ext cx="1761900" cy="5277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5" name="Shape 125"/>
        <p:cNvGrpSpPr/>
        <p:nvPr/>
      </p:nvGrpSpPr>
      <p:grpSpPr>
        <a:xfrm>
          <a:off x="0" y="0"/>
          <a:ext cx="0" cy="0"/>
          <a:chOff x="0" y="0"/>
          <a:chExt cx="0" cy="0"/>
        </a:xfrm>
      </p:grpSpPr>
      <p:sp>
        <p:nvSpPr>
          <p:cNvPr id="126" name="Google Shape;126;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Playfair Display Medium"/>
              <a:buNone/>
              <a:defRPr sz="2800">
                <a:solidFill>
                  <a:schemeClr val="dk1"/>
                </a:solidFill>
                <a:latin typeface="Playfair Display Medium"/>
                <a:ea typeface="Playfair Display Medium"/>
                <a:cs typeface="Playfair Display Medium"/>
                <a:sym typeface="Playfair Display Medium"/>
              </a:defRPr>
            </a:lvl1pPr>
            <a:lvl2pPr lvl="1">
              <a:spcBef>
                <a:spcPts val="0"/>
              </a:spcBef>
              <a:spcAft>
                <a:spcPts val="0"/>
              </a:spcAft>
              <a:buClr>
                <a:schemeClr val="dk1"/>
              </a:buClr>
              <a:buSzPts val="2800"/>
              <a:buFont typeface="Playfair Display Medium"/>
              <a:buNone/>
              <a:defRPr sz="2800">
                <a:solidFill>
                  <a:schemeClr val="dk1"/>
                </a:solidFill>
                <a:latin typeface="Playfair Display Medium"/>
                <a:ea typeface="Playfair Display Medium"/>
                <a:cs typeface="Playfair Display Medium"/>
                <a:sym typeface="Playfair Display Medium"/>
              </a:defRPr>
            </a:lvl2pPr>
            <a:lvl3pPr lvl="2">
              <a:spcBef>
                <a:spcPts val="0"/>
              </a:spcBef>
              <a:spcAft>
                <a:spcPts val="0"/>
              </a:spcAft>
              <a:buClr>
                <a:schemeClr val="dk1"/>
              </a:buClr>
              <a:buSzPts val="2800"/>
              <a:buFont typeface="Playfair Display Medium"/>
              <a:buNone/>
              <a:defRPr sz="2800">
                <a:solidFill>
                  <a:schemeClr val="dk1"/>
                </a:solidFill>
                <a:latin typeface="Playfair Display Medium"/>
                <a:ea typeface="Playfair Display Medium"/>
                <a:cs typeface="Playfair Display Medium"/>
                <a:sym typeface="Playfair Display Medium"/>
              </a:defRPr>
            </a:lvl3pPr>
            <a:lvl4pPr lvl="3">
              <a:spcBef>
                <a:spcPts val="0"/>
              </a:spcBef>
              <a:spcAft>
                <a:spcPts val="0"/>
              </a:spcAft>
              <a:buClr>
                <a:schemeClr val="dk1"/>
              </a:buClr>
              <a:buSzPts val="2800"/>
              <a:buFont typeface="Playfair Display Medium"/>
              <a:buNone/>
              <a:defRPr sz="2800">
                <a:solidFill>
                  <a:schemeClr val="dk1"/>
                </a:solidFill>
                <a:latin typeface="Playfair Display Medium"/>
                <a:ea typeface="Playfair Display Medium"/>
                <a:cs typeface="Playfair Display Medium"/>
                <a:sym typeface="Playfair Display Medium"/>
              </a:defRPr>
            </a:lvl4pPr>
            <a:lvl5pPr lvl="4">
              <a:spcBef>
                <a:spcPts val="0"/>
              </a:spcBef>
              <a:spcAft>
                <a:spcPts val="0"/>
              </a:spcAft>
              <a:buClr>
                <a:schemeClr val="dk1"/>
              </a:buClr>
              <a:buSzPts val="2800"/>
              <a:buFont typeface="Playfair Display Medium"/>
              <a:buNone/>
              <a:defRPr sz="2800">
                <a:solidFill>
                  <a:schemeClr val="dk1"/>
                </a:solidFill>
                <a:latin typeface="Playfair Display Medium"/>
                <a:ea typeface="Playfair Display Medium"/>
                <a:cs typeface="Playfair Display Medium"/>
                <a:sym typeface="Playfair Display Medium"/>
              </a:defRPr>
            </a:lvl5pPr>
            <a:lvl6pPr lvl="5">
              <a:spcBef>
                <a:spcPts val="0"/>
              </a:spcBef>
              <a:spcAft>
                <a:spcPts val="0"/>
              </a:spcAft>
              <a:buClr>
                <a:schemeClr val="dk1"/>
              </a:buClr>
              <a:buSzPts val="2800"/>
              <a:buFont typeface="Playfair Display Medium"/>
              <a:buNone/>
              <a:defRPr sz="2800">
                <a:solidFill>
                  <a:schemeClr val="dk1"/>
                </a:solidFill>
                <a:latin typeface="Playfair Display Medium"/>
                <a:ea typeface="Playfair Display Medium"/>
                <a:cs typeface="Playfair Display Medium"/>
                <a:sym typeface="Playfair Display Medium"/>
              </a:defRPr>
            </a:lvl6pPr>
            <a:lvl7pPr lvl="6">
              <a:spcBef>
                <a:spcPts val="0"/>
              </a:spcBef>
              <a:spcAft>
                <a:spcPts val="0"/>
              </a:spcAft>
              <a:buClr>
                <a:schemeClr val="dk1"/>
              </a:buClr>
              <a:buSzPts val="2800"/>
              <a:buFont typeface="Playfair Display Medium"/>
              <a:buNone/>
              <a:defRPr sz="2800">
                <a:solidFill>
                  <a:schemeClr val="dk1"/>
                </a:solidFill>
                <a:latin typeface="Playfair Display Medium"/>
                <a:ea typeface="Playfair Display Medium"/>
                <a:cs typeface="Playfair Display Medium"/>
                <a:sym typeface="Playfair Display Medium"/>
              </a:defRPr>
            </a:lvl7pPr>
            <a:lvl8pPr lvl="7">
              <a:spcBef>
                <a:spcPts val="0"/>
              </a:spcBef>
              <a:spcAft>
                <a:spcPts val="0"/>
              </a:spcAft>
              <a:buClr>
                <a:schemeClr val="dk1"/>
              </a:buClr>
              <a:buSzPts val="2800"/>
              <a:buFont typeface="Playfair Display Medium"/>
              <a:buNone/>
              <a:defRPr sz="2800">
                <a:solidFill>
                  <a:schemeClr val="dk1"/>
                </a:solidFill>
                <a:latin typeface="Playfair Display Medium"/>
                <a:ea typeface="Playfair Display Medium"/>
                <a:cs typeface="Playfair Display Medium"/>
                <a:sym typeface="Playfair Display Medium"/>
              </a:defRPr>
            </a:lvl8pPr>
            <a:lvl9pPr lvl="8">
              <a:spcBef>
                <a:spcPts val="0"/>
              </a:spcBef>
              <a:spcAft>
                <a:spcPts val="0"/>
              </a:spcAft>
              <a:buClr>
                <a:schemeClr val="dk1"/>
              </a:buClr>
              <a:buSzPts val="2800"/>
              <a:buFont typeface="Playfair Display Medium"/>
              <a:buNone/>
              <a:defRPr sz="2800">
                <a:solidFill>
                  <a:schemeClr val="dk1"/>
                </a:solidFill>
                <a:latin typeface="Playfair Display Medium"/>
                <a:ea typeface="Playfair Display Medium"/>
                <a:cs typeface="Playfair Display Medium"/>
                <a:sym typeface="Playfair Display Medium"/>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Playfair Display Medium"/>
              <a:buChar char="●"/>
              <a:defRPr sz="1800">
                <a:solidFill>
                  <a:schemeClr val="dk2"/>
                </a:solidFill>
                <a:latin typeface="Playfair Display Medium"/>
                <a:ea typeface="Playfair Display Medium"/>
                <a:cs typeface="Playfair Display Medium"/>
                <a:sym typeface="Playfair Display Medium"/>
              </a:defRPr>
            </a:lvl1pPr>
            <a:lvl2pPr indent="-317500" lvl="1" marL="914400">
              <a:lnSpc>
                <a:spcPct val="115000"/>
              </a:lnSpc>
              <a:spcBef>
                <a:spcPts val="0"/>
              </a:spcBef>
              <a:spcAft>
                <a:spcPts val="0"/>
              </a:spcAft>
              <a:buClr>
                <a:schemeClr val="dk2"/>
              </a:buClr>
              <a:buSzPts val="1400"/>
              <a:buFont typeface="Playfair Display Medium"/>
              <a:buChar char="○"/>
              <a:defRPr>
                <a:solidFill>
                  <a:schemeClr val="dk2"/>
                </a:solidFill>
                <a:latin typeface="Playfair Display Medium"/>
                <a:ea typeface="Playfair Display Medium"/>
                <a:cs typeface="Playfair Display Medium"/>
                <a:sym typeface="Playfair Display Medium"/>
              </a:defRPr>
            </a:lvl2pPr>
            <a:lvl3pPr indent="-317500" lvl="2" marL="13716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indent="-317500" lvl="3" marL="18288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indent="-317500" lvl="4" marL="22860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indent="-317500" lvl="5" marL="27432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indent="-317500" lvl="6" marL="32004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indent="-317500" lvl="7" marL="36576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indent="-317500" lvl="8" marL="41148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19.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29.jp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27.jpg"/><Relationship Id="rId4" Type="http://schemas.openxmlformats.org/officeDocument/2006/relationships/image" Target="../media/image28.jpg"/><Relationship Id="rId5" Type="http://schemas.openxmlformats.org/officeDocument/2006/relationships/image" Target="../media/image3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2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23.jpg"/><Relationship Id="rId4" Type="http://schemas.openxmlformats.org/officeDocument/2006/relationships/image" Target="../media/image3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40" Type="http://schemas.openxmlformats.org/officeDocument/2006/relationships/image" Target="../media/image68.png"/><Relationship Id="rId20" Type="http://schemas.openxmlformats.org/officeDocument/2006/relationships/image" Target="../media/image39.png"/><Relationship Id="rId41" Type="http://schemas.openxmlformats.org/officeDocument/2006/relationships/image" Target="../media/image58.png"/><Relationship Id="rId22" Type="http://schemas.openxmlformats.org/officeDocument/2006/relationships/image" Target="../media/image56.png"/><Relationship Id="rId21" Type="http://schemas.openxmlformats.org/officeDocument/2006/relationships/image" Target="../media/image45.png"/><Relationship Id="rId24" Type="http://schemas.openxmlformats.org/officeDocument/2006/relationships/image" Target="../media/image49.png"/><Relationship Id="rId23" Type="http://schemas.openxmlformats.org/officeDocument/2006/relationships/image" Target="../media/image62.png"/><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24.png"/><Relationship Id="rId4" Type="http://schemas.openxmlformats.org/officeDocument/2006/relationships/image" Target="../media/image17.png"/><Relationship Id="rId9" Type="http://schemas.openxmlformats.org/officeDocument/2006/relationships/image" Target="../media/image51.png"/><Relationship Id="rId26" Type="http://schemas.openxmlformats.org/officeDocument/2006/relationships/image" Target="../media/image57.png"/><Relationship Id="rId25" Type="http://schemas.openxmlformats.org/officeDocument/2006/relationships/image" Target="../media/image67.png"/><Relationship Id="rId28" Type="http://schemas.openxmlformats.org/officeDocument/2006/relationships/image" Target="../media/image50.png"/><Relationship Id="rId27" Type="http://schemas.openxmlformats.org/officeDocument/2006/relationships/image" Target="../media/image44.png"/><Relationship Id="rId5" Type="http://schemas.openxmlformats.org/officeDocument/2006/relationships/image" Target="../media/image20.png"/><Relationship Id="rId6" Type="http://schemas.openxmlformats.org/officeDocument/2006/relationships/image" Target="../media/image22.png"/><Relationship Id="rId29" Type="http://schemas.openxmlformats.org/officeDocument/2006/relationships/image" Target="../media/image55.png"/><Relationship Id="rId7" Type="http://schemas.openxmlformats.org/officeDocument/2006/relationships/image" Target="../media/image37.png"/><Relationship Id="rId8" Type="http://schemas.openxmlformats.org/officeDocument/2006/relationships/image" Target="../media/image26.png"/><Relationship Id="rId31" Type="http://schemas.openxmlformats.org/officeDocument/2006/relationships/image" Target="../media/image53.png"/><Relationship Id="rId30" Type="http://schemas.openxmlformats.org/officeDocument/2006/relationships/image" Target="../media/image52.png"/><Relationship Id="rId11" Type="http://schemas.openxmlformats.org/officeDocument/2006/relationships/image" Target="../media/image40.png"/><Relationship Id="rId33" Type="http://schemas.openxmlformats.org/officeDocument/2006/relationships/image" Target="../media/image65.png"/><Relationship Id="rId10" Type="http://schemas.openxmlformats.org/officeDocument/2006/relationships/image" Target="../media/image46.png"/><Relationship Id="rId32" Type="http://schemas.openxmlformats.org/officeDocument/2006/relationships/image" Target="../media/image60.png"/><Relationship Id="rId13" Type="http://schemas.openxmlformats.org/officeDocument/2006/relationships/image" Target="../media/image34.png"/><Relationship Id="rId35" Type="http://schemas.openxmlformats.org/officeDocument/2006/relationships/image" Target="../media/image64.png"/><Relationship Id="rId12" Type="http://schemas.openxmlformats.org/officeDocument/2006/relationships/image" Target="../media/image33.png"/><Relationship Id="rId34" Type="http://schemas.openxmlformats.org/officeDocument/2006/relationships/image" Target="../media/image59.png"/><Relationship Id="rId15" Type="http://schemas.openxmlformats.org/officeDocument/2006/relationships/image" Target="../media/image38.png"/><Relationship Id="rId37" Type="http://schemas.openxmlformats.org/officeDocument/2006/relationships/image" Target="../media/image54.png"/><Relationship Id="rId14" Type="http://schemas.openxmlformats.org/officeDocument/2006/relationships/image" Target="../media/image31.png"/><Relationship Id="rId36" Type="http://schemas.openxmlformats.org/officeDocument/2006/relationships/image" Target="../media/image69.png"/><Relationship Id="rId17" Type="http://schemas.openxmlformats.org/officeDocument/2006/relationships/image" Target="../media/image36.png"/><Relationship Id="rId39" Type="http://schemas.openxmlformats.org/officeDocument/2006/relationships/image" Target="../media/image61.png"/><Relationship Id="rId16" Type="http://schemas.openxmlformats.org/officeDocument/2006/relationships/image" Target="../media/image42.png"/><Relationship Id="rId38" Type="http://schemas.openxmlformats.org/officeDocument/2006/relationships/image" Target="../media/image66.png"/><Relationship Id="rId19" Type="http://schemas.openxmlformats.org/officeDocument/2006/relationships/image" Target="../media/image41.png"/><Relationship Id="rId18"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6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18.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11.png"/><Relationship Id="rId10" Type="http://schemas.openxmlformats.org/officeDocument/2006/relationships/image" Target="../media/image3.png"/><Relationship Id="rId9" Type="http://schemas.openxmlformats.org/officeDocument/2006/relationships/image" Target="../media/image13.png"/><Relationship Id="rId5" Type="http://schemas.openxmlformats.org/officeDocument/2006/relationships/image" Target="../media/image15.png"/><Relationship Id="rId6" Type="http://schemas.openxmlformats.org/officeDocument/2006/relationships/image" Target="../media/image48.png"/><Relationship Id="rId7" Type="http://schemas.openxmlformats.org/officeDocument/2006/relationships/image" Target="../media/image5.png"/><Relationship Id="rId8"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4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5BEBB"/>
        </a:solidFill>
      </p:bgPr>
    </p:bg>
    <p:spTree>
      <p:nvGrpSpPr>
        <p:cNvPr id="130" name="Shape 130"/>
        <p:cNvGrpSpPr/>
        <p:nvPr/>
      </p:nvGrpSpPr>
      <p:grpSpPr>
        <a:xfrm>
          <a:off x="0" y="0"/>
          <a:ext cx="0" cy="0"/>
          <a:chOff x="0" y="0"/>
          <a:chExt cx="0" cy="0"/>
        </a:xfrm>
      </p:grpSpPr>
      <p:pic>
        <p:nvPicPr>
          <p:cNvPr id="131" name="Google Shape;131;p11"/>
          <p:cNvPicPr preferRelativeResize="0"/>
          <p:nvPr/>
        </p:nvPicPr>
        <p:blipFill rotWithShape="1">
          <a:blip r:embed="rId3">
            <a:alphaModFix/>
          </a:blip>
          <a:srcRect b="0" l="0" r="4122" t="0"/>
          <a:stretch/>
        </p:blipFill>
        <p:spPr>
          <a:xfrm>
            <a:off x="-410625" y="-1394375"/>
            <a:ext cx="9554627" cy="6641875"/>
          </a:xfrm>
          <a:prstGeom prst="rect">
            <a:avLst/>
          </a:prstGeom>
          <a:noFill/>
          <a:ln>
            <a:noFill/>
          </a:ln>
        </p:spPr>
      </p:pic>
      <p:grpSp>
        <p:nvGrpSpPr>
          <p:cNvPr id="132" name="Google Shape;132;p11"/>
          <p:cNvGrpSpPr/>
          <p:nvPr/>
        </p:nvGrpSpPr>
        <p:grpSpPr>
          <a:xfrm>
            <a:off x="4572000" y="3936453"/>
            <a:ext cx="4572000" cy="804660"/>
            <a:chOff x="0" y="-38100"/>
            <a:chExt cx="2408296" cy="423854"/>
          </a:xfrm>
        </p:grpSpPr>
        <p:sp>
          <p:nvSpPr>
            <p:cNvPr id="133" name="Google Shape;133;p11"/>
            <p:cNvSpPr/>
            <p:nvPr/>
          </p:nvSpPr>
          <p:spPr>
            <a:xfrm>
              <a:off x="0" y="0"/>
              <a:ext cx="2408296" cy="385754"/>
            </a:xfrm>
            <a:custGeom>
              <a:rect b="b" l="l" r="r" t="t"/>
              <a:pathLst>
                <a:path extrusionOk="0" h="385754" w="2408296">
                  <a:moveTo>
                    <a:pt x="0" y="0"/>
                  </a:moveTo>
                  <a:lnTo>
                    <a:pt x="2408296" y="0"/>
                  </a:lnTo>
                  <a:lnTo>
                    <a:pt x="2408296" y="385754"/>
                  </a:lnTo>
                  <a:lnTo>
                    <a:pt x="0" y="385754"/>
                  </a:lnTo>
                  <a:close/>
                </a:path>
              </a:pathLst>
            </a:custGeom>
            <a:solidFill>
              <a:srgbClr val="EEF0DF"/>
            </a:solidFill>
            <a:ln>
              <a:noFill/>
            </a:ln>
          </p:spPr>
        </p:sp>
        <p:sp>
          <p:nvSpPr>
            <p:cNvPr id="134" name="Google Shape;134;p11"/>
            <p:cNvSpPr txBox="1"/>
            <p:nvPr/>
          </p:nvSpPr>
          <p:spPr>
            <a:xfrm>
              <a:off x="0" y="-38100"/>
              <a:ext cx="2408296" cy="423854"/>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35" name="Google Shape;135;p11"/>
          <p:cNvGrpSpPr/>
          <p:nvPr/>
        </p:nvGrpSpPr>
        <p:grpSpPr>
          <a:xfrm>
            <a:off x="4572000" y="4917528"/>
            <a:ext cx="4572000" cy="225972"/>
            <a:chOff x="0" y="-38100"/>
            <a:chExt cx="2408296" cy="119031"/>
          </a:xfrm>
        </p:grpSpPr>
        <p:sp>
          <p:nvSpPr>
            <p:cNvPr id="136" name="Google Shape;136;p11"/>
            <p:cNvSpPr/>
            <p:nvPr/>
          </p:nvSpPr>
          <p:spPr>
            <a:xfrm>
              <a:off x="0" y="0"/>
              <a:ext cx="2408296" cy="80931"/>
            </a:xfrm>
            <a:custGeom>
              <a:rect b="b" l="l" r="r" t="t"/>
              <a:pathLst>
                <a:path extrusionOk="0" h="80931" w="2408296">
                  <a:moveTo>
                    <a:pt x="0" y="0"/>
                  </a:moveTo>
                  <a:lnTo>
                    <a:pt x="2408296" y="0"/>
                  </a:lnTo>
                  <a:lnTo>
                    <a:pt x="2408296" y="80931"/>
                  </a:lnTo>
                  <a:lnTo>
                    <a:pt x="0" y="80931"/>
                  </a:lnTo>
                  <a:close/>
                </a:path>
              </a:pathLst>
            </a:custGeom>
            <a:solidFill>
              <a:srgbClr val="F4DFD0"/>
            </a:solidFill>
            <a:ln>
              <a:noFill/>
            </a:ln>
          </p:spPr>
        </p:sp>
        <p:sp>
          <p:nvSpPr>
            <p:cNvPr id="137" name="Google Shape;137;p11"/>
            <p:cNvSpPr txBox="1"/>
            <p:nvPr/>
          </p:nvSpPr>
          <p:spPr>
            <a:xfrm>
              <a:off x="0" y="-38100"/>
              <a:ext cx="2408296" cy="119031"/>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38" name="Google Shape;138;p11"/>
          <p:cNvGrpSpPr/>
          <p:nvPr/>
        </p:nvGrpSpPr>
        <p:grpSpPr>
          <a:xfrm>
            <a:off x="4572000" y="-72330"/>
            <a:ext cx="4572000" cy="225972"/>
            <a:chOff x="0" y="-38100"/>
            <a:chExt cx="2408296" cy="119031"/>
          </a:xfrm>
        </p:grpSpPr>
        <p:sp>
          <p:nvSpPr>
            <p:cNvPr id="139" name="Google Shape;139;p11"/>
            <p:cNvSpPr/>
            <p:nvPr/>
          </p:nvSpPr>
          <p:spPr>
            <a:xfrm>
              <a:off x="0" y="0"/>
              <a:ext cx="2408296" cy="80931"/>
            </a:xfrm>
            <a:custGeom>
              <a:rect b="b" l="l" r="r" t="t"/>
              <a:pathLst>
                <a:path extrusionOk="0" h="80931" w="2408296">
                  <a:moveTo>
                    <a:pt x="0" y="0"/>
                  </a:moveTo>
                  <a:lnTo>
                    <a:pt x="2408296" y="0"/>
                  </a:lnTo>
                  <a:lnTo>
                    <a:pt x="2408296" y="80931"/>
                  </a:lnTo>
                  <a:lnTo>
                    <a:pt x="0" y="80931"/>
                  </a:lnTo>
                  <a:close/>
                </a:path>
              </a:pathLst>
            </a:custGeom>
            <a:solidFill>
              <a:srgbClr val="EFA084"/>
            </a:solidFill>
            <a:ln>
              <a:noFill/>
            </a:ln>
          </p:spPr>
        </p:sp>
        <p:sp>
          <p:nvSpPr>
            <p:cNvPr id="140" name="Google Shape;140;p11"/>
            <p:cNvSpPr txBox="1"/>
            <p:nvPr/>
          </p:nvSpPr>
          <p:spPr>
            <a:xfrm>
              <a:off x="0" y="-38100"/>
              <a:ext cx="2408296" cy="119031"/>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41" name="Google Shape;141;p11"/>
          <p:cNvGrpSpPr/>
          <p:nvPr/>
        </p:nvGrpSpPr>
        <p:grpSpPr>
          <a:xfrm>
            <a:off x="270701" y="4917528"/>
            <a:ext cx="3901250" cy="225972"/>
            <a:chOff x="0" y="-38100"/>
            <a:chExt cx="2054979" cy="119031"/>
          </a:xfrm>
        </p:grpSpPr>
        <p:sp>
          <p:nvSpPr>
            <p:cNvPr id="142" name="Google Shape;142;p11"/>
            <p:cNvSpPr/>
            <p:nvPr/>
          </p:nvSpPr>
          <p:spPr>
            <a:xfrm>
              <a:off x="0" y="0"/>
              <a:ext cx="2054979" cy="80931"/>
            </a:xfrm>
            <a:custGeom>
              <a:rect b="b" l="l" r="r" t="t"/>
              <a:pathLst>
                <a:path extrusionOk="0" h="80931" w="2054979">
                  <a:moveTo>
                    <a:pt x="0" y="0"/>
                  </a:moveTo>
                  <a:lnTo>
                    <a:pt x="2054979" y="0"/>
                  </a:lnTo>
                  <a:lnTo>
                    <a:pt x="2054979" y="80931"/>
                  </a:lnTo>
                  <a:lnTo>
                    <a:pt x="0" y="80931"/>
                  </a:lnTo>
                  <a:close/>
                </a:path>
              </a:pathLst>
            </a:custGeom>
            <a:solidFill>
              <a:srgbClr val="BBAF67"/>
            </a:solidFill>
            <a:ln>
              <a:noFill/>
            </a:ln>
          </p:spPr>
        </p:sp>
        <p:sp>
          <p:nvSpPr>
            <p:cNvPr id="143" name="Google Shape;143;p11"/>
            <p:cNvSpPr txBox="1"/>
            <p:nvPr/>
          </p:nvSpPr>
          <p:spPr>
            <a:xfrm>
              <a:off x="0" y="-38100"/>
              <a:ext cx="2054979" cy="119031"/>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44" name="Google Shape;144;p11"/>
          <p:cNvGrpSpPr/>
          <p:nvPr/>
        </p:nvGrpSpPr>
        <p:grpSpPr>
          <a:xfrm>
            <a:off x="270701" y="-72330"/>
            <a:ext cx="3901250" cy="225972"/>
            <a:chOff x="0" y="-38100"/>
            <a:chExt cx="2054979" cy="119031"/>
          </a:xfrm>
        </p:grpSpPr>
        <p:sp>
          <p:nvSpPr>
            <p:cNvPr id="145" name="Google Shape;145;p11"/>
            <p:cNvSpPr/>
            <p:nvPr/>
          </p:nvSpPr>
          <p:spPr>
            <a:xfrm>
              <a:off x="0" y="0"/>
              <a:ext cx="2054979" cy="80931"/>
            </a:xfrm>
            <a:custGeom>
              <a:rect b="b" l="l" r="r" t="t"/>
              <a:pathLst>
                <a:path extrusionOk="0" h="80931" w="2054979">
                  <a:moveTo>
                    <a:pt x="0" y="0"/>
                  </a:moveTo>
                  <a:lnTo>
                    <a:pt x="2054979" y="0"/>
                  </a:lnTo>
                  <a:lnTo>
                    <a:pt x="2054979" y="80931"/>
                  </a:lnTo>
                  <a:lnTo>
                    <a:pt x="0" y="80931"/>
                  </a:lnTo>
                  <a:close/>
                </a:path>
              </a:pathLst>
            </a:custGeom>
            <a:solidFill>
              <a:srgbClr val="EEF0DF"/>
            </a:solidFill>
            <a:ln>
              <a:noFill/>
            </a:ln>
          </p:spPr>
        </p:sp>
        <p:sp>
          <p:nvSpPr>
            <p:cNvPr id="146" name="Google Shape;146;p11"/>
            <p:cNvSpPr txBox="1"/>
            <p:nvPr/>
          </p:nvSpPr>
          <p:spPr>
            <a:xfrm>
              <a:off x="0" y="-38100"/>
              <a:ext cx="2054979" cy="119031"/>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47" name="Google Shape;147;p11"/>
          <p:cNvSpPr txBox="1"/>
          <p:nvPr/>
        </p:nvSpPr>
        <p:spPr>
          <a:xfrm>
            <a:off x="270701" y="2651180"/>
            <a:ext cx="3985747" cy="1210660"/>
          </a:xfrm>
          <a:prstGeom prst="rect">
            <a:avLst/>
          </a:prstGeom>
          <a:noFill/>
          <a:ln>
            <a:noFill/>
          </a:ln>
        </p:spPr>
        <p:txBody>
          <a:bodyPr anchorCtr="0" anchor="t" bIns="0" lIns="0" spcFirstLastPara="1" rIns="0" wrap="square" tIns="0">
            <a:spAutoFit/>
          </a:bodyPr>
          <a:lstStyle/>
          <a:p>
            <a:pPr indent="0" lvl="0" marL="0" marR="0" rtl="0" algn="l">
              <a:lnSpc>
                <a:spcPct val="140001"/>
              </a:lnSpc>
              <a:spcBef>
                <a:spcPts val="0"/>
              </a:spcBef>
              <a:spcAft>
                <a:spcPts val="0"/>
              </a:spcAft>
              <a:buNone/>
            </a:pPr>
            <a:r>
              <a:rPr b="0" i="0" lang="en" sz="7100" u="none" cap="none" strike="noStrike">
                <a:solidFill>
                  <a:srgbClr val="FFFFFF"/>
                </a:solidFill>
                <a:latin typeface="Playfair Display"/>
                <a:ea typeface="Playfair Display"/>
                <a:cs typeface="Playfair Display"/>
                <a:sym typeface="Playfair Display"/>
              </a:rPr>
              <a:t>SOFIA &amp;</a:t>
            </a:r>
            <a:endParaRPr sz="700"/>
          </a:p>
        </p:txBody>
      </p:sp>
      <p:sp>
        <p:nvSpPr>
          <p:cNvPr id="148" name="Google Shape;148;p11"/>
          <p:cNvSpPr txBox="1"/>
          <p:nvPr/>
        </p:nvSpPr>
        <p:spPr>
          <a:xfrm>
            <a:off x="270701" y="3635229"/>
            <a:ext cx="4189169" cy="1210660"/>
          </a:xfrm>
          <a:prstGeom prst="rect">
            <a:avLst/>
          </a:prstGeom>
          <a:noFill/>
          <a:ln>
            <a:noFill/>
          </a:ln>
        </p:spPr>
        <p:txBody>
          <a:bodyPr anchorCtr="0" anchor="t" bIns="0" lIns="0" spcFirstLastPara="1" rIns="0" wrap="square" tIns="0">
            <a:spAutoFit/>
          </a:bodyPr>
          <a:lstStyle/>
          <a:p>
            <a:pPr indent="0" lvl="0" marL="0" marR="0" rtl="0" algn="l">
              <a:lnSpc>
                <a:spcPct val="140001"/>
              </a:lnSpc>
              <a:spcBef>
                <a:spcPts val="0"/>
              </a:spcBef>
              <a:spcAft>
                <a:spcPts val="0"/>
              </a:spcAft>
              <a:buNone/>
            </a:pPr>
            <a:r>
              <a:rPr b="0" i="0" lang="en" sz="7100" u="none" cap="none" strike="noStrike">
                <a:solidFill>
                  <a:srgbClr val="FFFFFF"/>
                </a:solidFill>
                <a:latin typeface="Playfair Display"/>
                <a:ea typeface="Playfair Display"/>
                <a:cs typeface="Playfair Display"/>
                <a:sym typeface="Playfair Display"/>
              </a:rPr>
              <a:t>RICHARD</a:t>
            </a:r>
            <a:endParaRPr sz="700"/>
          </a:p>
        </p:txBody>
      </p:sp>
      <p:sp>
        <p:nvSpPr>
          <p:cNvPr id="149" name="Google Shape;149;p11"/>
          <p:cNvSpPr txBox="1"/>
          <p:nvPr/>
        </p:nvSpPr>
        <p:spPr>
          <a:xfrm>
            <a:off x="4872216" y="4075029"/>
            <a:ext cx="4123800" cy="533100"/>
          </a:xfrm>
          <a:prstGeom prst="rect">
            <a:avLst/>
          </a:prstGeom>
          <a:noFill/>
          <a:ln>
            <a:noFill/>
          </a:ln>
        </p:spPr>
        <p:txBody>
          <a:bodyPr anchorCtr="0" anchor="t" bIns="0" lIns="0" spcFirstLastPara="1" rIns="0" wrap="square" tIns="0">
            <a:noAutofit/>
          </a:bodyPr>
          <a:lstStyle/>
          <a:p>
            <a:pPr indent="0" lvl="0" marL="0" marR="0" rtl="0" algn="l">
              <a:lnSpc>
                <a:spcPct val="172983"/>
              </a:lnSpc>
              <a:spcBef>
                <a:spcPts val="0"/>
              </a:spcBef>
              <a:spcAft>
                <a:spcPts val="0"/>
              </a:spcAft>
              <a:buNone/>
            </a:pPr>
            <a:r>
              <a:rPr b="0" i="0" lang="en" sz="1300" u="none" cap="none" strike="noStrike">
                <a:solidFill>
                  <a:srgbClr val="000000"/>
                </a:solidFill>
                <a:latin typeface="Playfair Display"/>
                <a:ea typeface="Playfair Display"/>
                <a:cs typeface="Playfair Display"/>
                <a:sym typeface="Playfair Display"/>
              </a:rPr>
              <a:t>OUR HAPPY WEDDING </a:t>
            </a:r>
            <a:endParaRPr b="0" i="0" sz="1300" u="none" cap="none" strike="noStrike">
              <a:solidFill>
                <a:srgbClr val="000000"/>
              </a:solidFill>
              <a:latin typeface="Playfair Display"/>
              <a:ea typeface="Playfair Display"/>
              <a:cs typeface="Playfair Display"/>
              <a:sym typeface="Playfair Display"/>
            </a:endParaRPr>
          </a:p>
          <a:p>
            <a:pPr indent="0" lvl="0" marL="0" marR="0" rtl="0" algn="l">
              <a:lnSpc>
                <a:spcPct val="172983"/>
              </a:lnSpc>
              <a:spcBef>
                <a:spcPts val="0"/>
              </a:spcBef>
              <a:spcAft>
                <a:spcPts val="0"/>
              </a:spcAft>
              <a:buNone/>
            </a:pPr>
            <a:r>
              <a:rPr b="0" i="0" lang="en" sz="1300" u="none" cap="none" strike="noStrike">
                <a:solidFill>
                  <a:srgbClr val="000000"/>
                </a:solidFill>
                <a:latin typeface="Playfair Display"/>
                <a:ea typeface="Playfair Display"/>
                <a:cs typeface="Playfair Display"/>
                <a:sym typeface="Playfair Display"/>
              </a:rPr>
              <a:t>ANNIVERSARY </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BAF67"/>
        </a:solidFill>
      </p:bgPr>
    </p:bg>
    <p:spTree>
      <p:nvGrpSpPr>
        <p:cNvPr id="345" name="Shape 345"/>
        <p:cNvGrpSpPr/>
        <p:nvPr/>
      </p:nvGrpSpPr>
      <p:grpSpPr>
        <a:xfrm>
          <a:off x="0" y="0"/>
          <a:ext cx="0" cy="0"/>
          <a:chOff x="0" y="0"/>
          <a:chExt cx="0" cy="0"/>
        </a:xfrm>
      </p:grpSpPr>
      <p:pic>
        <p:nvPicPr>
          <p:cNvPr id="346" name="Google Shape;346;p20"/>
          <p:cNvPicPr preferRelativeResize="0"/>
          <p:nvPr/>
        </p:nvPicPr>
        <p:blipFill>
          <a:blip r:embed="rId3">
            <a:alphaModFix/>
          </a:blip>
          <a:stretch>
            <a:fillRect/>
          </a:stretch>
        </p:blipFill>
        <p:spPr>
          <a:xfrm>
            <a:off x="653375" y="1470650"/>
            <a:ext cx="1169750" cy="2199376"/>
          </a:xfrm>
          <a:prstGeom prst="rect">
            <a:avLst/>
          </a:prstGeom>
          <a:noFill/>
          <a:ln>
            <a:noFill/>
          </a:ln>
        </p:spPr>
      </p:pic>
      <p:pic>
        <p:nvPicPr>
          <p:cNvPr id="347" name="Google Shape;347;p20"/>
          <p:cNvPicPr preferRelativeResize="0"/>
          <p:nvPr/>
        </p:nvPicPr>
        <p:blipFill>
          <a:blip r:embed="rId4">
            <a:alphaModFix/>
          </a:blip>
          <a:stretch>
            <a:fillRect/>
          </a:stretch>
        </p:blipFill>
        <p:spPr>
          <a:xfrm>
            <a:off x="7418200" y="1470650"/>
            <a:ext cx="1169725" cy="2199335"/>
          </a:xfrm>
          <a:prstGeom prst="rect">
            <a:avLst/>
          </a:prstGeom>
          <a:noFill/>
          <a:ln>
            <a:noFill/>
          </a:ln>
        </p:spPr>
      </p:pic>
      <p:grpSp>
        <p:nvGrpSpPr>
          <p:cNvPr id="348" name="Google Shape;348;p20"/>
          <p:cNvGrpSpPr/>
          <p:nvPr/>
        </p:nvGrpSpPr>
        <p:grpSpPr>
          <a:xfrm>
            <a:off x="653365" y="587102"/>
            <a:ext cx="1169769" cy="224126"/>
            <a:chOff x="0" y="-38100"/>
            <a:chExt cx="616175" cy="118058"/>
          </a:xfrm>
        </p:grpSpPr>
        <p:sp>
          <p:nvSpPr>
            <p:cNvPr id="349" name="Google Shape;349;p20"/>
            <p:cNvSpPr/>
            <p:nvPr/>
          </p:nvSpPr>
          <p:spPr>
            <a:xfrm>
              <a:off x="0" y="0"/>
              <a:ext cx="616175" cy="79958"/>
            </a:xfrm>
            <a:custGeom>
              <a:rect b="b" l="l" r="r" t="t"/>
              <a:pathLst>
                <a:path extrusionOk="0" h="79958" w="616175">
                  <a:moveTo>
                    <a:pt x="0" y="0"/>
                  </a:moveTo>
                  <a:lnTo>
                    <a:pt x="616175" y="0"/>
                  </a:lnTo>
                  <a:lnTo>
                    <a:pt x="616175" y="79958"/>
                  </a:lnTo>
                  <a:lnTo>
                    <a:pt x="0" y="79958"/>
                  </a:lnTo>
                  <a:close/>
                </a:path>
              </a:pathLst>
            </a:custGeom>
            <a:solidFill>
              <a:srgbClr val="F4DFD0"/>
            </a:solidFill>
            <a:ln>
              <a:noFill/>
            </a:ln>
          </p:spPr>
        </p:sp>
        <p:sp>
          <p:nvSpPr>
            <p:cNvPr id="350" name="Google Shape;350;p20"/>
            <p:cNvSpPr txBox="1"/>
            <p:nvPr/>
          </p:nvSpPr>
          <p:spPr>
            <a:xfrm>
              <a:off x="0" y="-38100"/>
              <a:ext cx="616175" cy="118058"/>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51" name="Google Shape;351;p20"/>
          <p:cNvGrpSpPr/>
          <p:nvPr/>
        </p:nvGrpSpPr>
        <p:grpSpPr>
          <a:xfrm>
            <a:off x="7418188" y="587102"/>
            <a:ext cx="1169769" cy="224126"/>
            <a:chOff x="0" y="-38100"/>
            <a:chExt cx="616175" cy="118058"/>
          </a:xfrm>
        </p:grpSpPr>
        <p:sp>
          <p:nvSpPr>
            <p:cNvPr id="352" name="Google Shape;352;p20"/>
            <p:cNvSpPr/>
            <p:nvPr/>
          </p:nvSpPr>
          <p:spPr>
            <a:xfrm>
              <a:off x="0" y="0"/>
              <a:ext cx="616175" cy="79958"/>
            </a:xfrm>
            <a:custGeom>
              <a:rect b="b" l="l" r="r" t="t"/>
              <a:pathLst>
                <a:path extrusionOk="0" h="79958" w="616175">
                  <a:moveTo>
                    <a:pt x="0" y="0"/>
                  </a:moveTo>
                  <a:lnTo>
                    <a:pt x="616175" y="0"/>
                  </a:lnTo>
                  <a:lnTo>
                    <a:pt x="616175" y="79958"/>
                  </a:lnTo>
                  <a:lnTo>
                    <a:pt x="0" y="79958"/>
                  </a:lnTo>
                  <a:close/>
                </a:path>
              </a:pathLst>
            </a:custGeom>
            <a:solidFill>
              <a:srgbClr val="EFA084"/>
            </a:solidFill>
            <a:ln>
              <a:noFill/>
            </a:ln>
          </p:spPr>
        </p:sp>
        <p:sp>
          <p:nvSpPr>
            <p:cNvPr id="353" name="Google Shape;353;p20"/>
            <p:cNvSpPr txBox="1"/>
            <p:nvPr/>
          </p:nvSpPr>
          <p:spPr>
            <a:xfrm>
              <a:off x="0" y="-38100"/>
              <a:ext cx="616175" cy="118058"/>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54" name="Google Shape;354;p20"/>
          <p:cNvGrpSpPr/>
          <p:nvPr/>
        </p:nvGrpSpPr>
        <p:grpSpPr>
          <a:xfrm>
            <a:off x="653365" y="4259942"/>
            <a:ext cx="1169769" cy="224126"/>
            <a:chOff x="0" y="-38100"/>
            <a:chExt cx="616175" cy="118058"/>
          </a:xfrm>
        </p:grpSpPr>
        <p:sp>
          <p:nvSpPr>
            <p:cNvPr id="355" name="Google Shape;355;p20"/>
            <p:cNvSpPr/>
            <p:nvPr/>
          </p:nvSpPr>
          <p:spPr>
            <a:xfrm>
              <a:off x="0" y="0"/>
              <a:ext cx="616175" cy="79958"/>
            </a:xfrm>
            <a:custGeom>
              <a:rect b="b" l="l" r="r" t="t"/>
              <a:pathLst>
                <a:path extrusionOk="0" h="79958" w="616175">
                  <a:moveTo>
                    <a:pt x="0" y="0"/>
                  </a:moveTo>
                  <a:lnTo>
                    <a:pt x="616175" y="0"/>
                  </a:lnTo>
                  <a:lnTo>
                    <a:pt x="616175" y="79958"/>
                  </a:lnTo>
                  <a:lnTo>
                    <a:pt x="0" y="79958"/>
                  </a:lnTo>
                  <a:close/>
                </a:path>
              </a:pathLst>
            </a:custGeom>
            <a:solidFill>
              <a:srgbClr val="EFA084"/>
            </a:solidFill>
            <a:ln>
              <a:noFill/>
            </a:ln>
          </p:spPr>
        </p:sp>
        <p:sp>
          <p:nvSpPr>
            <p:cNvPr id="356" name="Google Shape;356;p20"/>
            <p:cNvSpPr txBox="1"/>
            <p:nvPr/>
          </p:nvSpPr>
          <p:spPr>
            <a:xfrm>
              <a:off x="0" y="-38100"/>
              <a:ext cx="616175" cy="118058"/>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57" name="Google Shape;357;p20"/>
          <p:cNvGrpSpPr/>
          <p:nvPr/>
        </p:nvGrpSpPr>
        <p:grpSpPr>
          <a:xfrm>
            <a:off x="7418188" y="4259942"/>
            <a:ext cx="1169769" cy="224126"/>
            <a:chOff x="0" y="-38100"/>
            <a:chExt cx="616175" cy="118058"/>
          </a:xfrm>
        </p:grpSpPr>
        <p:sp>
          <p:nvSpPr>
            <p:cNvPr id="358" name="Google Shape;358;p20"/>
            <p:cNvSpPr/>
            <p:nvPr/>
          </p:nvSpPr>
          <p:spPr>
            <a:xfrm>
              <a:off x="0" y="0"/>
              <a:ext cx="616175" cy="79958"/>
            </a:xfrm>
            <a:custGeom>
              <a:rect b="b" l="l" r="r" t="t"/>
              <a:pathLst>
                <a:path extrusionOk="0" h="79958" w="616175">
                  <a:moveTo>
                    <a:pt x="0" y="0"/>
                  </a:moveTo>
                  <a:lnTo>
                    <a:pt x="616175" y="0"/>
                  </a:lnTo>
                  <a:lnTo>
                    <a:pt x="616175" y="79958"/>
                  </a:lnTo>
                  <a:lnTo>
                    <a:pt x="0" y="79958"/>
                  </a:lnTo>
                  <a:close/>
                </a:path>
              </a:pathLst>
            </a:custGeom>
            <a:solidFill>
              <a:srgbClr val="EEF0DF"/>
            </a:solidFill>
            <a:ln>
              <a:noFill/>
            </a:ln>
          </p:spPr>
        </p:sp>
        <p:sp>
          <p:nvSpPr>
            <p:cNvPr id="359" name="Google Shape;359;p20"/>
            <p:cNvSpPr txBox="1"/>
            <p:nvPr/>
          </p:nvSpPr>
          <p:spPr>
            <a:xfrm>
              <a:off x="0" y="-38100"/>
              <a:ext cx="616175" cy="118058"/>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60" name="Google Shape;360;p20"/>
          <p:cNvSpPr txBox="1"/>
          <p:nvPr/>
        </p:nvSpPr>
        <p:spPr>
          <a:xfrm>
            <a:off x="2766959" y="792280"/>
            <a:ext cx="3610083" cy="645924"/>
          </a:xfrm>
          <a:prstGeom prst="rect">
            <a:avLst/>
          </a:prstGeom>
          <a:noFill/>
          <a:ln>
            <a:noFill/>
          </a:ln>
        </p:spPr>
        <p:txBody>
          <a:bodyPr anchorCtr="0" anchor="t" bIns="0" lIns="0" spcFirstLastPara="1" rIns="0" wrap="square" tIns="0">
            <a:spAutoFit/>
          </a:bodyPr>
          <a:lstStyle/>
          <a:p>
            <a:pPr indent="0" lvl="0" marL="0" marR="0" rtl="0" algn="ctr">
              <a:lnSpc>
                <a:spcPct val="96996"/>
              </a:lnSpc>
              <a:spcBef>
                <a:spcPts val="0"/>
              </a:spcBef>
              <a:spcAft>
                <a:spcPts val="0"/>
              </a:spcAft>
              <a:buNone/>
            </a:pPr>
            <a:r>
              <a:rPr b="0" i="0" lang="en" sz="5000" u="none" cap="none" strike="noStrike">
                <a:solidFill>
                  <a:srgbClr val="FFFFFF"/>
                </a:solidFill>
                <a:latin typeface="Playfair Display"/>
                <a:ea typeface="Playfair Display"/>
                <a:cs typeface="Playfair Display"/>
                <a:sym typeface="Playfair Display"/>
              </a:rPr>
              <a:t>OUR GREAT</a:t>
            </a:r>
            <a:endParaRPr sz="700"/>
          </a:p>
        </p:txBody>
      </p:sp>
      <p:sp>
        <p:nvSpPr>
          <p:cNvPr id="361" name="Google Shape;361;p20"/>
          <p:cNvSpPr txBox="1"/>
          <p:nvPr/>
        </p:nvSpPr>
        <p:spPr>
          <a:xfrm>
            <a:off x="2354463" y="3088928"/>
            <a:ext cx="4435074" cy="645924"/>
          </a:xfrm>
          <a:prstGeom prst="rect">
            <a:avLst/>
          </a:prstGeom>
          <a:noFill/>
          <a:ln>
            <a:noFill/>
          </a:ln>
        </p:spPr>
        <p:txBody>
          <a:bodyPr anchorCtr="0" anchor="t" bIns="0" lIns="0" spcFirstLastPara="1" rIns="0" wrap="square" tIns="0">
            <a:spAutoFit/>
          </a:bodyPr>
          <a:lstStyle/>
          <a:p>
            <a:pPr indent="0" lvl="0" marL="0" marR="0" rtl="0" algn="ctr">
              <a:lnSpc>
                <a:spcPct val="96996"/>
              </a:lnSpc>
              <a:spcBef>
                <a:spcPts val="0"/>
              </a:spcBef>
              <a:spcAft>
                <a:spcPts val="0"/>
              </a:spcAft>
              <a:buNone/>
            </a:pPr>
            <a:r>
              <a:rPr b="0" i="0" lang="en" sz="5000" u="none" cap="none" strike="noStrike">
                <a:solidFill>
                  <a:srgbClr val="FFFFFF"/>
                </a:solidFill>
                <a:latin typeface="Playfair Display"/>
                <a:ea typeface="Playfair Display"/>
                <a:cs typeface="Playfair Display"/>
                <a:sym typeface="Playfair Display"/>
              </a:rPr>
              <a:t>ADVENTURE</a:t>
            </a:r>
            <a:endParaRPr sz="700"/>
          </a:p>
        </p:txBody>
      </p:sp>
      <p:sp>
        <p:nvSpPr>
          <p:cNvPr id="362" name="Google Shape;362;p20"/>
          <p:cNvSpPr txBox="1"/>
          <p:nvPr/>
        </p:nvSpPr>
        <p:spPr>
          <a:xfrm>
            <a:off x="2450409" y="1701800"/>
            <a:ext cx="4243200" cy="684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222222"/>
                </a:solidFill>
                <a:latin typeface="Montserrat Light"/>
                <a:ea typeface="Montserrat Light"/>
                <a:cs typeface="Montserrat Light"/>
                <a:sym typeface="Montserrat Light"/>
              </a:rPr>
              <a:t>Lorem ipsum dolor sit amet, consectetur adipiscing elit, sed do eiusmod tempor incididunt ut labore et dolore magna aliqua. Ut enim ad minim veniam, quis nostrud exercitation ullamco laboris nisi ut aliquip ex ea commodo consequat. </a:t>
            </a:r>
            <a:endParaRPr sz="700"/>
          </a:p>
        </p:txBody>
      </p:sp>
      <p:sp>
        <p:nvSpPr>
          <p:cNvPr id="363" name="Google Shape;363;p20"/>
          <p:cNvSpPr txBox="1"/>
          <p:nvPr/>
        </p:nvSpPr>
        <p:spPr>
          <a:xfrm>
            <a:off x="2450409" y="3930650"/>
            <a:ext cx="4243200" cy="684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222222"/>
                </a:solidFill>
                <a:latin typeface="Montserrat Light"/>
                <a:ea typeface="Montserrat Light"/>
                <a:cs typeface="Montserrat Light"/>
                <a:sym typeface="Montserrat Light"/>
              </a:rPr>
              <a:t>Lorem ipsum dolor sit amet, consectetur adipiscing elit, sed do eiusmod tempor incididunt ut labore et dolore magna aliqua. Ut enim ad minim veniam, quis nostrud exercitation ullamco laboris nisi ut aliquip ex ea commodo consequat. </a:t>
            </a:r>
            <a:endParaRPr sz="7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DFD0"/>
        </a:solidFill>
      </p:bgPr>
    </p:bg>
    <p:spTree>
      <p:nvGrpSpPr>
        <p:cNvPr id="367" name="Shape 367"/>
        <p:cNvGrpSpPr/>
        <p:nvPr/>
      </p:nvGrpSpPr>
      <p:grpSpPr>
        <a:xfrm>
          <a:off x="0" y="0"/>
          <a:ext cx="0" cy="0"/>
          <a:chOff x="0" y="0"/>
          <a:chExt cx="0" cy="0"/>
        </a:xfrm>
      </p:grpSpPr>
      <p:pic>
        <p:nvPicPr>
          <p:cNvPr id="368" name="Google Shape;368;p21"/>
          <p:cNvPicPr preferRelativeResize="0"/>
          <p:nvPr/>
        </p:nvPicPr>
        <p:blipFill rotWithShape="1">
          <a:blip r:embed="rId3">
            <a:alphaModFix/>
          </a:blip>
          <a:srcRect b="1462" l="0" r="0" t="1463"/>
          <a:stretch/>
        </p:blipFill>
        <p:spPr>
          <a:xfrm>
            <a:off x="875248" y="1930384"/>
            <a:ext cx="1821822" cy="2654405"/>
          </a:xfrm>
          <a:prstGeom prst="rect">
            <a:avLst/>
          </a:prstGeom>
          <a:noFill/>
          <a:ln>
            <a:noFill/>
          </a:ln>
        </p:spPr>
      </p:pic>
      <p:pic>
        <p:nvPicPr>
          <p:cNvPr id="369" name="Google Shape;369;p21"/>
          <p:cNvPicPr preferRelativeResize="0"/>
          <p:nvPr/>
        </p:nvPicPr>
        <p:blipFill rotWithShape="1">
          <a:blip r:embed="rId4">
            <a:alphaModFix/>
          </a:blip>
          <a:srcRect b="4595" l="0" r="0" t="4594"/>
          <a:stretch/>
        </p:blipFill>
        <p:spPr>
          <a:xfrm>
            <a:off x="3078070" y="0"/>
            <a:ext cx="1871881" cy="2551339"/>
          </a:xfrm>
          <a:prstGeom prst="rect">
            <a:avLst/>
          </a:prstGeom>
          <a:noFill/>
          <a:ln>
            <a:noFill/>
          </a:ln>
        </p:spPr>
      </p:pic>
      <p:sp>
        <p:nvSpPr>
          <p:cNvPr id="370" name="Google Shape;370;p21"/>
          <p:cNvSpPr txBox="1"/>
          <p:nvPr/>
        </p:nvSpPr>
        <p:spPr>
          <a:xfrm>
            <a:off x="5333114" y="915481"/>
            <a:ext cx="3210033" cy="582930"/>
          </a:xfrm>
          <a:prstGeom prst="rect">
            <a:avLst/>
          </a:prstGeom>
          <a:noFill/>
          <a:ln>
            <a:noFill/>
          </a:ln>
        </p:spPr>
        <p:txBody>
          <a:bodyPr anchorCtr="0" anchor="t" bIns="0" lIns="0" spcFirstLastPara="1" rIns="0" wrap="square" tIns="0">
            <a:spAutoFit/>
          </a:bodyPr>
          <a:lstStyle/>
          <a:p>
            <a:pPr indent="0" lvl="0" marL="0" marR="0" rtl="0" algn="l">
              <a:lnSpc>
                <a:spcPct val="114000"/>
              </a:lnSpc>
              <a:spcBef>
                <a:spcPts val="0"/>
              </a:spcBef>
              <a:spcAft>
                <a:spcPts val="0"/>
              </a:spcAft>
              <a:buNone/>
            </a:pPr>
            <a:r>
              <a:rPr b="0" i="0" lang="en" sz="4000" u="none" cap="none" strike="noStrike">
                <a:solidFill>
                  <a:srgbClr val="BBAF67"/>
                </a:solidFill>
                <a:latin typeface="Playfair Display"/>
                <a:ea typeface="Playfair Display"/>
                <a:cs typeface="Playfair Display"/>
                <a:sym typeface="Playfair Display"/>
              </a:rPr>
              <a:t>GRATITUDE</a:t>
            </a:r>
            <a:endParaRPr sz="700"/>
          </a:p>
        </p:txBody>
      </p:sp>
      <p:sp>
        <p:nvSpPr>
          <p:cNvPr id="371" name="Google Shape;371;p21"/>
          <p:cNvSpPr txBox="1"/>
          <p:nvPr/>
        </p:nvSpPr>
        <p:spPr>
          <a:xfrm>
            <a:off x="3078070" y="2831872"/>
            <a:ext cx="4044550" cy="582930"/>
          </a:xfrm>
          <a:prstGeom prst="rect">
            <a:avLst/>
          </a:prstGeom>
          <a:noFill/>
          <a:ln>
            <a:noFill/>
          </a:ln>
        </p:spPr>
        <p:txBody>
          <a:bodyPr anchorCtr="0" anchor="t" bIns="0" lIns="0" spcFirstLastPara="1" rIns="0" wrap="square" tIns="0">
            <a:spAutoFit/>
          </a:bodyPr>
          <a:lstStyle/>
          <a:p>
            <a:pPr indent="0" lvl="0" marL="0" marR="0" rtl="0" algn="l">
              <a:lnSpc>
                <a:spcPct val="114000"/>
              </a:lnSpc>
              <a:spcBef>
                <a:spcPts val="0"/>
              </a:spcBef>
              <a:spcAft>
                <a:spcPts val="0"/>
              </a:spcAft>
              <a:buNone/>
            </a:pPr>
            <a:r>
              <a:rPr b="0" i="0" lang="en" sz="4000" u="none" cap="none" strike="noStrike">
                <a:solidFill>
                  <a:srgbClr val="BBAF67"/>
                </a:solidFill>
                <a:latin typeface="Playfair Display"/>
                <a:ea typeface="Playfair Display"/>
                <a:cs typeface="Playfair Display"/>
                <a:sym typeface="Playfair Display"/>
              </a:rPr>
              <a:t>APPRECIATION</a:t>
            </a:r>
            <a:endParaRPr sz="700"/>
          </a:p>
        </p:txBody>
      </p:sp>
      <p:sp>
        <p:nvSpPr>
          <p:cNvPr id="372" name="Google Shape;372;p21"/>
          <p:cNvSpPr txBox="1"/>
          <p:nvPr/>
        </p:nvSpPr>
        <p:spPr>
          <a:xfrm>
            <a:off x="5333114" y="1772195"/>
            <a:ext cx="2871600" cy="684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222222"/>
                </a:solidFill>
                <a:latin typeface="Montserrat Light"/>
                <a:ea typeface="Montserrat Light"/>
                <a:cs typeface="Montserrat Light"/>
                <a:sym typeface="Montserrat Light"/>
              </a:rPr>
              <a:t>Lorem ipsum dolor sit amet, consectetur adipiscing elit, sed do eiusmod tempor incididunt ut  et dolore magna aliqua. Ut enim ad minim veniam, quis nostrud.</a:t>
            </a:r>
            <a:endParaRPr sz="700"/>
          </a:p>
        </p:txBody>
      </p:sp>
      <p:sp>
        <p:nvSpPr>
          <p:cNvPr id="373" name="Google Shape;373;p21"/>
          <p:cNvSpPr txBox="1"/>
          <p:nvPr/>
        </p:nvSpPr>
        <p:spPr>
          <a:xfrm>
            <a:off x="3078069" y="3605618"/>
            <a:ext cx="5126700" cy="861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222222"/>
                </a:solidFill>
                <a:latin typeface="Montserrat Light"/>
                <a:ea typeface="Montserrat Light"/>
                <a:cs typeface="Montserrat Light"/>
                <a:sym typeface="Montserrat Light"/>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a:t>
            </a:r>
            <a:endParaRPr sz="700"/>
          </a:p>
        </p:txBody>
      </p:sp>
      <p:grpSp>
        <p:nvGrpSpPr>
          <p:cNvPr id="374" name="Google Shape;374;p21"/>
          <p:cNvGrpSpPr/>
          <p:nvPr/>
        </p:nvGrpSpPr>
        <p:grpSpPr>
          <a:xfrm>
            <a:off x="5333114" y="-72330"/>
            <a:ext cx="5375960" cy="225538"/>
            <a:chOff x="0" y="-38100"/>
            <a:chExt cx="2831781" cy="118803"/>
          </a:xfrm>
        </p:grpSpPr>
        <p:sp>
          <p:nvSpPr>
            <p:cNvPr id="375" name="Google Shape;375;p21"/>
            <p:cNvSpPr/>
            <p:nvPr/>
          </p:nvSpPr>
          <p:spPr>
            <a:xfrm>
              <a:off x="0" y="0"/>
              <a:ext cx="2831781" cy="80703"/>
            </a:xfrm>
            <a:custGeom>
              <a:rect b="b" l="l" r="r" t="t"/>
              <a:pathLst>
                <a:path extrusionOk="0" h="80703" w="2831781">
                  <a:moveTo>
                    <a:pt x="0" y="0"/>
                  </a:moveTo>
                  <a:lnTo>
                    <a:pt x="2831781" y="0"/>
                  </a:lnTo>
                  <a:lnTo>
                    <a:pt x="2831781" y="80703"/>
                  </a:lnTo>
                  <a:lnTo>
                    <a:pt x="0" y="80703"/>
                  </a:lnTo>
                  <a:close/>
                </a:path>
              </a:pathLst>
            </a:custGeom>
            <a:solidFill>
              <a:srgbClr val="EFA084"/>
            </a:solidFill>
            <a:ln>
              <a:noFill/>
            </a:ln>
          </p:spPr>
        </p:sp>
        <p:sp>
          <p:nvSpPr>
            <p:cNvPr id="376" name="Google Shape;376;p21"/>
            <p:cNvSpPr txBox="1"/>
            <p:nvPr/>
          </p:nvSpPr>
          <p:spPr>
            <a:xfrm>
              <a:off x="0" y="-38100"/>
              <a:ext cx="2831781" cy="11880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77" name="Google Shape;377;p21"/>
          <p:cNvGrpSpPr/>
          <p:nvPr/>
        </p:nvGrpSpPr>
        <p:grpSpPr>
          <a:xfrm>
            <a:off x="875248" y="4917528"/>
            <a:ext cx="1821822" cy="225972"/>
            <a:chOff x="0" y="-38100"/>
            <a:chExt cx="959643" cy="119031"/>
          </a:xfrm>
        </p:grpSpPr>
        <p:sp>
          <p:nvSpPr>
            <p:cNvPr id="378" name="Google Shape;378;p21"/>
            <p:cNvSpPr/>
            <p:nvPr/>
          </p:nvSpPr>
          <p:spPr>
            <a:xfrm>
              <a:off x="0" y="0"/>
              <a:ext cx="959643" cy="80931"/>
            </a:xfrm>
            <a:custGeom>
              <a:rect b="b" l="l" r="r" t="t"/>
              <a:pathLst>
                <a:path extrusionOk="0" h="80931" w="959643">
                  <a:moveTo>
                    <a:pt x="0" y="0"/>
                  </a:moveTo>
                  <a:lnTo>
                    <a:pt x="959643" y="0"/>
                  </a:lnTo>
                  <a:lnTo>
                    <a:pt x="959643" y="80931"/>
                  </a:lnTo>
                  <a:lnTo>
                    <a:pt x="0" y="80931"/>
                  </a:lnTo>
                  <a:close/>
                </a:path>
              </a:pathLst>
            </a:custGeom>
            <a:solidFill>
              <a:srgbClr val="BBAF67"/>
            </a:solidFill>
            <a:ln>
              <a:noFill/>
            </a:ln>
          </p:spPr>
        </p:sp>
        <p:sp>
          <p:nvSpPr>
            <p:cNvPr id="379" name="Google Shape;379;p21"/>
            <p:cNvSpPr txBox="1"/>
            <p:nvPr/>
          </p:nvSpPr>
          <p:spPr>
            <a:xfrm>
              <a:off x="0" y="-38100"/>
              <a:ext cx="959643" cy="119031"/>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80" name="Google Shape;380;p21"/>
          <p:cNvGrpSpPr/>
          <p:nvPr/>
        </p:nvGrpSpPr>
        <p:grpSpPr>
          <a:xfrm>
            <a:off x="-35780" y="969068"/>
            <a:ext cx="2732850" cy="225972"/>
            <a:chOff x="0" y="-38100"/>
            <a:chExt cx="1439526" cy="119031"/>
          </a:xfrm>
        </p:grpSpPr>
        <p:sp>
          <p:nvSpPr>
            <p:cNvPr id="381" name="Google Shape;381;p21"/>
            <p:cNvSpPr/>
            <p:nvPr/>
          </p:nvSpPr>
          <p:spPr>
            <a:xfrm>
              <a:off x="0" y="0"/>
              <a:ext cx="1439526" cy="80931"/>
            </a:xfrm>
            <a:custGeom>
              <a:rect b="b" l="l" r="r" t="t"/>
              <a:pathLst>
                <a:path extrusionOk="0" h="80931" w="1439526">
                  <a:moveTo>
                    <a:pt x="0" y="0"/>
                  </a:moveTo>
                  <a:lnTo>
                    <a:pt x="1439526" y="0"/>
                  </a:lnTo>
                  <a:lnTo>
                    <a:pt x="1439526" y="80931"/>
                  </a:lnTo>
                  <a:lnTo>
                    <a:pt x="0" y="80931"/>
                  </a:lnTo>
                  <a:close/>
                </a:path>
              </a:pathLst>
            </a:custGeom>
            <a:solidFill>
              <a:srgbClr val="EEF0DF"/>
            </a:solidFill>
            <a:ln>
              <a:noFill/>
            </a:ln>
          </p:spPr>
        </p:sp>
        <p:sp>
          <p:nvSpPr>
            <p:cNvPr id="382" name="Google Shape;382;p21"/>
            <p:cNvSpPr txBox="1"/>
            <p:nvPr/>
          </p:nvSpPr>
          <p:spPr>
            <a:xfrm>
              <a:off x="0" y="-38100"/>
              <a:ext cx="1439526" cy="119031"/>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83" name="Google Shape;383;p21"/>
          <p:cNvGrpSpPr/>
          <p:nvPr/>
        </p:nvGrpSpPr>
        <p:grpSpPr>
          <a:xfrm>
            <a:off x="3078070" y="4917528"/>
            <a:ext cx="6065931" cy="225972"/>
            <a:chOff x="0" y="-38100"/>
            <a:chExt cx="3195223" cy="119031"/>
          </a:xfrm>
        </p:grpSpPr>
        <p:sp>
          <p:nvSpPr>
            <p:cNvPr id="384" name="Google Shape;384;p21"/>
            <p:cNvSpPr/>
            <p:nvPr/>
          </p:nvSpPr>
          <p:spPr>
            <a:xfrm>
              <a:off x="0" y="0"/>
              <a:ext cx="3195223" cy="80931"/>
            </a:xfrm>
            <a:custGeom>
              <a:rect b="b" l="l" r="r" t="t"/>
              <a:pathLst>
                <a:path extrusionOk="0" h="80931" w="3195223">
                  <a:moveTo>
                    <a:pt x="0" y="0"/>
                  </a:moveTo>
                  <a:lnTo>
                    <a:pt x="3195223" y="0"/>
                  </a:lnTo>
                  <a:lnTo>
                    <a:pt x="3195223" y="80931"/>
                  </a:lnTo>
                  <a:lnTo>
                    <a:pt x="0" y="80931"/>
                  </a:lnTo>
                  <a:close/>
                </a:path>
              </a:pathLst>
            </a:custGeom>
            <a:solidFill>
              <a:srgbClr val="EEF0DF"/>
            </a:solidFill>
            <a:ln>
              <a:noFill/>
            </a:ln>
          </p:spPr>
        </p:sp>
        <p:sp>
          <p:nvSpPr>
            <p:cNvPr id="385" name="Google Shape;385;p21"/>
            <p:cNvSpPr txBox="1"/>
            <p:nvPr/>
          </p:nvSpPr>
          <p:spPr>
            <a:xfrm>
              <a:off x="0" y="-38100"/>
              <a:ext cx="3195223" cy="119031"/>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A084"/>
        </a:solidFill>
      </p:bgPr>
    </p:bg>
    <p:spTree>
      <p:nvGrpSpPr>
        <p:cNvPr id="389" name="Shape 389"/>
        <p:cNvGrpSpPr/>
        <p:nvPr/>
      </p:nvGrpSpPr>
      <p:grpSpPr>
        <a:xfrm>
          <a:off x="0" y="0"/>
          <a:ext cx="0" cy="0"/>
          <a:chOff x="0" y="0"/>
          <a:chExt cx="0" cy="0"/>
        </a:xfrm>
      </p:grpSpPr>
      <p:pic>
        <p:nvPicPr>
          <p:cNvPr id="390" name="Google Shape;390;p22"/>
          <p:cNvPicPr preferRelativeResize="0"/>
          <p:nvPr/>
        </p:nvPicPr>
        <p:blipFill rotWithShape="1">
          <a:blip r:embed="rId3">
            <a:alphaModFix/>
          </a:blip>
          <a:srcRect b="0" l="7457" r="7458" t="0"/>
          <a:stretch/>
        </p:blipFill>
        <p:spPr>
          <a:xfrm>
            <a:off x="6228301" y="0"/>
            <a:ext cx="2915699" cy="5143500"/>
          </a:xfrm>
          <a:prstGeom prst="rect">
            <a:avLst/>
          </a:prstGeom>
          <a:noFill/>
          <a:ln>
            <a:noFill/>
          </a:ln>
        </p:spPr>
      </p:pic>
      <p:pic>
        <p:nvPicPr>
          <p:cNvPr id="391" name="Google Shape;391;p22"/>
          <p:cNvPicPr preferRelativeResize="0"/>
          <p:nvPr/>
        </p:nvPicPr>
        <p:blipFill rotWithShape="1">
          <a:blip r:embed="rId4">
            <a:alphaModFix/>
          </a:blip>
          <a:srcRect b="19111" l="0" r="0" t="19111"/>
          <a:stretch/>
        </p:blipFill>
        <p:spPr>
          <a:xfrm>
            <a:off x="0" y="0"/>
            <a:ext cx="6190836" cy="2548110"/>
          </a:xfrm>
          <a:prstGeom prst="rect">
            <a:avLst/>
          </a:prstGeom>
          <a:noFill/>
          <a:ln>
            <a:noFill/>
          </a:ln>
        </p:spPr>
      </p:pic>
      <p:pic>
        <p:nvPicPr>
          <p:cNvPr id="392" name="Google Shape;392;p22"/>
          <p:cNvPicPr preferRelativeResize="0"/>
          <p:nvPr/>
        </p:nvPicPr>
        <p:blipFill rotWithShape="1">
          <a:blip r:embed="rId5">
            <a:alphaModFix/>
          </a:blip>
          <a:srcRect b="19111" l="0" r="0" t="19111"/>
          <a:stretch/>
        </p:blipFill>
        <p:spPr>
          <a:xfrm>
            <a:off x="0" y="2595390"/>
            <a:ext cx="6190836" cy="2548111"/>
          </a:xfrm>
          <a:prstGeom prst="rect">
            <a:avLst/>
          </a:prstGeom>
          <a:noFill/>
          <a:ln>
            <a:noFill/>
          </a:ln>
        </p:spPr>
      </p:pic>
      <p:grpSp>
        <p:nvGrpSpPr>
          <p:cNvPr id="393" name="Google Shape;393;p22"/>
          <p:cNvGrpSpPr/>
          <p:nvPr/>
        </p:nvGrpSpPr>
        <p:grpSpPr>
          <a:xfrm>
            <a:off x="-523875" y="1271299"/>
            <a:ext cx="1169769" cy="224126"/>
            <a:chOff x="0" y="-38100"/>
            <a:chExt cx="616175" cy="118058"/>
          </a:xfrm>
        </p:grpSpPr>
        <p:sp>
          <p:nvSpPr>
            <p:cNvPr id="394" name="Google Shape;394;p22"/>
            <p:cNvSpPr/>
            <p:nvPr/>
          </p:nvSpPr>
          <p:spPr>
            <a:xfrm>
              <a:off x="0" y="0"/>
              <a:ext cx="616175" cy="79958"/>
            </a:xfrm>
            <a:custGeom>
              <a:rect b="b" l="l" r="r" t="t"/>
              <a:pathLst>
                <a:path extrusionOk="0" h="79958" w="616175">
                  <a:moveTo>
                    <a:pt x="0" y="0"/>
                  </a:moveTo>
                  <a:lnTo>
                    <a:pt x="616175" y="0"/>
                  </a:lnTo>
                  <a:lnTo>
                    <a:pt x="616175" y="79958"/>
                  </a:lnTo>
                  <a:lnTo>
                    <a:pt x="0" y="79958"/>
                  </a:lnTo>
                  <a:close/>
                </a:path>
              </a:pathLst>
            </a:custGeom>
            <a:solidFill>
              <a:srgbClr val="BBAF67"/>
            </a:solidFill>
            <a:ln>
              <a:noFill/>
            </a:ln>
          </p:spPr>
        </p:sp>
        <p:sp>
          <p:nvSpPr>
            <p:cNvPr id="395" name="Google Shape;395;p22"/>
            <p:cNvSpPr txBox="1"/>
            <p:nvPr/>
          </p:nvSpPr>
          <p:spPr>
            <a:xfrm>
              <a:off x="0" y="-38100"/>
              <a:ext cx="616175" cy="118058"/>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96" name="Google Shape;396;p22"/>
          <p:cNvGrpSpPr/>
          <p:nvPr/>
        </p:nvGrpSpPr>
        <p:grpSpPr>
          <a:xfrm>
            <a:off x="5594215" y="4259942"/>
            <a:ext cx="1169769" cy="224126"/>
            <a:chOff x="0" y="-38100"/>
            <a:chExt cx="616175" cy="118058"/>
          </a:xfrm>
        </p:grpSpPr>
        <p:sp>
          <p:nvSpPr>
            <p:cNvPr id="397" name="Google Shape;397;p22"/>
            <p:cNvSpPr/>
            <p:nvPr/>
          </p:nvSpPr>
          <p:spPr>
            <a:xfrm>
              <a:off x="0" y="0"/>
              <a:ext cx="616175" cy="79958"/>
            </a:xfrm>
            <a:custGeom>
              <a:rect b="b" l="l" r="r" t="t"/>
              <a:pathLst>
                <a:path extrusionOk="0" h="79958" w="616175">
                  <a:moveTo>
                    <a:pt x="0" y="0"/>
                  </a:moveTo>
                  <a:lnTo>
                    <a:pt x="616175" y="0"/>
                  </a:lnTo>
                  <a:lnTo>
                    <a:pt x="616175" y="79958"/>
                  </a:lnTo>
                  <a:lnTo>
                    <a:pt x="0" y="79958"/>
                  </a:lnTo>
                  <a:close/>
                </a:path>
              </a:pathLst>
            </a:custGeom>
            <a:solidFill>
              <a:srgbClr val="F4DFD0"/>
            </a:solidFill>
            <a:ln>
              <a:noFill/>
            </a:ln>
          </p:spPr>
        </p:sp>
        <p:sp>
          <p:nvSpPr>
            <p:cNvPr id="398" name="Google Shape;398;p22"/>
            <p:cNvSpPr txBox="1"/>
            <p:nvPr/>
          </p:nvSpPr>
          <p:spPr>
            <a:xfrm>
              <a:off x="0" y="-38100"/>
              <a:ext cx="616175" cy="118058"/>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99" name="Google Shape;399;p22"/>
          <p:cNvGrpSpPr/>
          <p:nvPr/>
        </p:nvGrpSpPr>
        <p:grpSpPr>
          <a:xfrm>
            <a:off x="7251565" y="-72331"/>
            <a:ext cx="1169769" cy="224126"/>
            <a:chOff x="0" y="-38100"/>
            <a:chExt cx="616175" cy="118058"/>
          </a:xfrm>
        </p:grpSpPr>
        <p:sp>
          <p:nvSpPr>
            <p:cNvPr id="400" name="Google Shape;400;p22"/>
            <p:cNvSpPr/>
            <p:nvPr/>
          </p:nvSpPr>
          <p:spPr>
            <a:xfrm>
              <a:off x="0" y="0"/>
              <a:ext cx="616175" cy="79958"/>
            </a:xfrm>
            <a:custGeom>
              <a:rect b="b" l="l" r="r" t="t"/>
              <a:pathLst>
                <a:path extrusionOk="0" h="79958" w="616175">
                  <a:moveTo>
                    <a:pt x="0" y="0"/>
                  </a:moveTo>
                  <a:lnTo>
                    <a:pt x="616175" y="0"/>
                  </a:lnTo>
                  <a:lnTo>
                    <a:pt x="616175" y="79958"/>
                  </a:lnTo>
                  <a:lnTo>
                    <a:pt x="0" y="79958"/>
                  </a:lnTo>
                  <a:close/>
                </a:path>
              </a:pathLst>
            </a:custGeom>
            <a:solidFill>
              <a:srgbClr val="EEF0DF"/>
            </a:solidFill>
            <a:ln>
              <a:noFill/>
            </a:ln>
          </p:spPr>
        </p:sp>
        <p:sp>
          <p:nvSpPr>
            <p:cNvPr id="401" name="Google Shape;401;p22"/>
            <p:cNvSpPr txBox="1"/>
            <p:nvPr/>
          </p:nvSpPr>
          <p:spPr>
            <a:xfrm>
              <a:off x="0" y="-38100"/>
              <a:ext cx="616175" cy="118058"/>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F0DF"/>
        </a:solidFill>
      </p:bgPr>
    </p:bg>
    <p:spTree>
      <p:nvGrpSpPr>
        <p:cNvPr id="405" name="Shape 405"/>
        <p:cNvGrpSpPr/>
        <p:nvPr/>
      </p:nvGrpSpPr>
      <p:grpSpPr>
        <a:xfrm>
          <a:off x="0" y="0"/>
          <a:ext cx="0" cy="0"/>
          <a:chOff x="0" y="0"/>
          <a:chExt cx="0" cy="0"/>
        </a:xfrm>
      </p:grpSpPr>
      <p:sp>
        <p:nvSpPr>
          <p:cNvPr id="406" name="Google Shape;406;p23"/>
          <p:cNvSpPr txBox="1"/>
          <p:nvPr/>
        </p:nvSpPr>
        <p:spPr>
          <a:xfrm>
            <a:off x="1045047" y="668365"/>
            <a:ext cx="2876872" cy="582930"/>
          </a:xfrm>
          <a:prstGeom prst="rect">
            <a:avLst/>
          </a:prstGeom>
          <a:noFill/>
          <a:ln>
            <a:noFill/>
          </a:ln>
        </p:spPr>
        <p:txBody>
          <a:bodyPr anchorCtr="0" anchor="t" bIns="0" lIns="0" spcFirstLastPara="1" rIns="0" wrap="square" tIns="0">
            <a:spAutoFit/>
          </a:bodyPr>
          <a:lstStyle/>
          <a:p>
            <a:pPr indent="0" lvl="0" marL="0" marR="0" rtl="0" algn="l">
              <a:lnSpc>
                <a:spcPct val="114000"/>
              </a:lnSpc>
              <a:spcBef>
                <a:spcPts val="0"/>
              </a:spcBef>
              <a:spcAft>
                <a:spcPts val="0"/>
              </a:spcAft>
              <a:buNone/>
            </a:pPr>
            <a:r>
              <a:rPr b="0" i="0" lang="en" sz="4000" u="none" cap="none" strike="noStrike">
                <a:solidFill>
                  <a:srgbClr val="BBAF67"/>
                </a:solidFill>
                <a:latin typeface="Playfair Display"/>
                <a:ea typeface="Playfair Display"/>
                <a:cs typeface="Playfair Display"/>
                <a:sym typeface="Playfair Display"/>
              </a:rPr>
              <a:t>TIMELINE</a:t>
            </a:r>
            <a:endParaRPr sz="700"/>
          </a:p>
        </p:txBody>
      </p:sp>
      <p:pic>
        <p:nvPicPr>
          <p:cNvPr id="407" name="Google Shape;407;p23"/>
          <p:cNvPicPr preferRelativeResize="0"/>
          <p:nvPr/>
        </p:nvPicPr>
        <p:blipFill rotWithShape="1">
          <a:blip r:embed="rId3">
            <a:alphaModFix/>
          </a:blip>
          <a:srcRect b="0" l="34606" r="0" t="0"/>
          <a:stretch/>
        </p:blipFill>
        <p:spPr>
          <a:xfrm>
            <a:off x="4770352" y="644553"/>
            <a:ext cx="3373961" cy="3686942"/>
          </a:xfrm>
          <a:prstGeom prst="rect">
            <a:avLst/>
          </a:prstGeom>
          <a:noFill/>
          <a:ln>
            <a:noFill/>
          </a:ln>
        </p:spPr>
      </p:pic>
      <p:grpSp>
        <p:nvGrpSpPr>
          <p:cNvPr id="408" name="Google Shape;408;p23"/>
          <p:cNvGrpSpPr/>
          <p:nvPr/>
        </p:nvGrpSpPr>
        <p:grpSpPr>
          <a:xfrm>
            <a:off x="1045047" y="2504113"/>
            <a:ext cx="3373988" cy="709965"/>
            <a:chOff x="0" y="-133350"/>
            <a:chExt cx="8997300" cy="1893239"/>
          </a:xfrm>
        </p:grpSpPr>
        <p:sp>
          <p:nvSpPr>
            <p:cNvPr id="409" name="Google Shape;409;p23"/>
            <p:cNvSpPr txBox="1"/>
            <p:nvPr/>
          </p:nvSpPr>
          <p:spPr>
            <a:xfrm>
              <a:off x="0" y="-133350"/>
              <a:ext cx="2705400" cy="5337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 sz="1300" u="none" cap="none" strike="noStrike">
                  <a:solidFill>
                    <a:srgbClr val="000000"/>
                  </a:solidFill>
                  <a:latin typeface="Playfair Display"/>
                  <a:ea typeface="Playfair Display"/>
                  <a:cs typeface="Playfair Display"/>
                  <a:sym typeface="Playfair Display"/>
                </a:rPr>
                <a:t>2016</a:t>
              </a:r>
              <a:endParaRPr sz="700"/>
            </a:p>
          </p:txBody>
        </p:sp>
        <p:sp>
          <p:nvSpPr>
            <p:cNvPr id="410" name="Google Shape;410;p23"/>
            <p:cNvSpPr txBox="1"/>
            <p:nvPr/>
          </p:nvSpPr>
          <p:spPr>
            <a:xfrm>
              <a:off x="0" y="877289"/>
              <a:ext cx="8997300" cy="882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222222"/>
                  </a:solidFill>
                  <a:latin typeface="Montserrat Light"/>
                  <a:ea typeface="Montserrat Light"/>
                  <a:cs typeface="Montserrat Light"/>
                  <a:sym typeface="Montserrat Light"/>
                </a:rPr>
                <a:t>Lorem ipsum dolor sit amet, adipiscing elit. Cras erat nibh, sollicitudin mattis quis.</a:t>
              </a:r>
              <a:endParaRPr sz="700"/>
            </a:p>
          </p:txBody>
        </p:sp>
      </p:grpSp>
      <p:sp>
        <p:nvSpPr>
          <p:cNvPr id="411" name="Google Shape;411;p23"/>
          <p:cNvSpPr txBox="1"/>
          <p:nvPr/>
        </p:nvSpPr>
        <p:spPr>
          <a:xfrm>
            <a:off x="1045047" y="3562111"/>
            <a:ext cx="1014574" cy="256939"/>
          </a:xfrm>
          <a:prstGeom prst="rect">
            <a:avLst/>
          </a:prstGeom>
          <a:noFill/>
          <a:ln>
            <a:noFill/>
          </a:ln>
        </p:spPr>
        <p:txBody>
          <a:bodyPr anchorCtr="0" anchor="t" bIns="0" lIns="0" spcFirstLastPara="1" rIns="0" wrap="square" tIns="0">
            <a:spAutoFit/>
          </a:bodyPr>
          <a:lstStyle/>
          <a:p>
            <a:pPr indent="0" lvl="0" marL="0" marR="0" rtl="0" algn="just">
              <a:lnSpc>
                <a:spcPct val="172983"/>
              </a:lnSpc>
              <a:spcBef>
                <a:spcPts val="0"/>
              </a:spcBef>
              <a:spcAft>
                <a:spcPts val="0"/>
              </a:spcAft>
              <a:buNone/>
            </a:pPr>
            <a:r>
              <a:rPr b="0" i="0" lang="en" sz="1300" u="none" cap="none" strike="noStrike">
                <a:solidFill>
                  <a:srgbClr val="000000"/>
                </a:solidFill>
                <a:latin typeface="Playfair Display"/>
                <a:ea typeface="Playfair Display"/>
                <a:cs typeface="Playfair Display"/>
                <a:sym typeface="Playfair Display"/>
              </a:rPr>
              <a:t>2018</a:t>
            </a:r>
            <a:endParaRPr sz="700"/>
          </a:p>
        </p:txBody>
      </p:sp>
      <p:sp>
        <p:nvSpPr>
          <p:cNvPr id="412" name="Google Shape;412;p23"/>
          <p:cNvSpPr txBox="1"/>
          <p:nvPr/>
        </p:nvSpPr>
        <p:spPr>
          <a:xfrm>
            <a:off x="1045047" y="3952400"/>
            <a:ext cx="3374100" cy="330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222222"/>
                </a:solidFill>
                <a:latin typeface="Montserrat Light"/>
                <a:ea typeface="Montserrat Light"/>
                <a:cs typeface="Montserrat Light"/>
                <a:sym typeface="Montserrat Light"/>
              </a:rPr>
              <a:t>Lorem ipsum dolor sit amet, adipiscing elit. Cras erat nibh, sollicitudin mattis quis.</a:t>
            </a:r>
            <a:endParaRPr sz="700"/>
          </a:p>
        </p:txBody>
      </p:sp>
      <p:sp>
        <p:nvSpPr>
          <p:cNvPr id="413" name="Google Shape;413;p23"/>
          <p:cNvSpPr txBox="1"/>
          <p:nvPr/>
        </p:nvSpPr>
        <p:spPr>
          <a:xfrm>
            <a:off x="1045047" y="1803673"/>
            <a:ext cx="3374100" cy="330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222222"/>
                </a:solidFill>
                <a:latin typeface="Montserrat Light"/>
                <a:ea typeface="Montserrat Light"/>
                <a:cs typeface="Montserrat Light"/>
                <a:sym typeface="Montserrat Light"/>
              </a:rPr>
              <a:t>Lorem ipsum dolor sit amet,  adipiscing elit. Cras erat nibh, sollicitudin mattis quis.</a:t>
            </a:r>
            <a:endParaRPr sz="700"/>
          </a:p>
        </p:txBody>
      </p:sp>
      <p:sp>
        <p:nvSpPr>
          <p:cNvPr id="414" name="Google Shape;414;p23"/>
          <p:cNvSpPr txBox="1"/>
          <p:nvPr/>
        </p:nvSpPr>
        <p:spPr>
          <a:xfrm>
            <a:off x="1045047" y="1484374"/>
            <a:ext cx="1014574" cy="256939"/>
          </a:xfrm>
          <a:prstGeom prst="rect">
            <a:avLst/>
          </a:prstGeom>
          <a:noFill/>
          <a:ln>
            <a:noFill/>
          </a:ln>
        </p:spPr>
        <p:txBody>
          <a:bodyPr anchorCtr="0" anchor="t" bIns="0" lIns="0" spcFirstLastPara="1" rIns="0" wrap="square" tIns="0">
            <a:spAutoFit/>
          </a:bodyPr>
          <a:lstStyle/>
          <a:p>
            <a:pPr indent="0" lvl="0" marL="0" marR="0" rtl="0" algn="just">
              <a:lnSpc>
                <a:spcPct val="172983"/>
              </a:lnSpc>
              <a:spcBef>
                <a:spcPts val="0"/>
              </a:spcBef>
              <a:spcAft>
                <a:spcPts val="0"/>
              </a:spcAft>
              <a:buNone/>
            </a:pPr>
            <a:r>
              <a:rPr b="0" i="0" lang="en" sz="1300" u="none" cap="none" strike="noStrike">
                <a:solidFill>
                  <a:srgbClr val="000000"/>
                </a:solidFill>
                <a:latin typeface="Playfair Display"/>
                <a:ea typeface="Playfair Display"/>
                <a:cs typeface="Playfair Display"/>
                <a:sym typeface="Playfair Display"/>
              </a:rPr>
              <a:t>2014</a:t>
            </a:r>
            <a:endParaRPr sz="700"/>
          </a:p>
        </p:txBody>
      </p:sp>
      <p:grpSp>
        <p:nvGrpSpPr>
          <p:cNvPr id="415" name="Google Shape;415;p23"/>
          <p:cNvGrpSpPr/>
          <p:nvPr/>
        </p:nvGrpSpPr>
        <p:grpSpPr>
          <a:xfrm>
            <a:off x="-720860" y="1497768"/>
            <a:ext cx="1169769" cy="224126"/>
            <a:chOff x="0" y="-38100"/>
            <a:chExt cx="616175" cy="118058"/>
          </a:xfrm>
        </p:grpSpPr>
        <p:sp>
          <p:nvSpPr>
            <p:cNvPr id="416" name="Google Shape;416;p23"/>
            <p:cNvSpPr/>
            <p:nvPr/>
          </p:nvSpPr>
          <p:spPr>
            <a:xfrm>
              <a:off x="0" y="0"/>
              <a:ext cx="616175" cy="79958"/>
            </a:xfrm>
            <a:custGeom>
              <a:rect b="b" l="l" r="r" t="t"/>
              <a:pathLst>
                <a:path extrusionOk="0" h="79958" w="616175">
                  <a:moveTo>
                    <a:pt x="0" y="0"/>
                  </a:moveTo>
                  <a:lnTo>
                    <a:pt x="616175" y="0"/>
                  </a:lnTo>
                  <a:lnTo>
                    <a:pt x="616175" y="79958"/>
                  </a:lnTo>
                  <a:lnTo>
                    <a:pt x="0" y="79958"/>
                  </a:lnTo>
                  <a:close/>
                </a:path>
              </a:pathLst>
            </a:custGeom>
            <a:solidFill>
              <a:srgbClr val="EFA084"/>
            </a:solidFill>
            <a:ln>
              <a:noFill/>
            </a:ln>
          </p:spPr>
        </p:sp>
        <p:sp>
          <p:nvSpPr>
            <p:cNvPr id="417" name="Google Shape;417;p23"/>
            <p:cNvSpPr txBox="1"/>
            <p:nvPr/>
          </p:nvSpPr>
          <p:spPr>
            <a:xfrm>
              <a:off x="0" y="-38100"/>
              <a:ext cx="616175" cy="118058"/>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18" name="Google Shape;418;p23"/>
          <p:cNvGrpSpPr/>
          <p:nvPr/>
        </p:nvGrpSpPr>
        <p:grpSpPr>
          <a:xfrm>
            <a:off x="-720860" y="2527111"/>
            <a:ext cx="1169769" cy="224126"/>
            <a:chOff x="0" y="-38100"/>
            <a:chExt cx="616175" cy="118058"/>
          </a:xfrm>
        </p:grpSpPr>
        <p:sp>
          <p:nvSpPr>
            <p:cNvPr id="419" name="Google Shape;419;p23"/>
            <p:cNvSpPr/>
            <p:nvPr/>
          </p:nvSpPr>
          <p:spPr>
            <a:xfrm>
              <a:off x="0" y="0"/>
              <a:ext cx="616175" cy="79958"/>
            </a:xfrm>
            <a:custGeom>
              <a:rect b="b" l="l" r="r" t="t"/>
              <a:pathLst>
                <a:path extrusionOk="0" h="79958" w="616175">
                  <a:moveTo>
                    <a:pt x="0" y="0"/>
                  </a:moveTo>
                  <a:lnTo>
                    <a:pt x="616175" y="0"/>
                  </a:lnTo>
                  <a:lnTo>
                    <a:pt x="616175" y="79958"/>
                  </a:lnTo>
                  <a:lnTo>
                    <a:pt x="0" y="79958"/>
                  </a:lnTo>
                  <a:close/>
                </a:path>
              </a:pathLst>
            </a:custGeom>
            <a:solidFill>
              <a:srgbClr val="BBAF67"/>
            </a:solidFill>
            <a:ln>
              <a:noFill/>
            </a:ln>
          </p:spPr>
        </p:sp>
        <p:sp>
          <p:nvSpPr>
            <p:cNvPr id="420" name="Google Shape;420;p23"/>
            <p:cNvSpPr txBox="1"/>
            <p:nvPr/>
          </p:nvSpPr>
          <p:spPr>
            <a:xfrm>
              <a:off x="0" y="-38100"/>
              <a:ext cx="616175" cy="118058"/>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21" name="Google Shape;421;p23"/>
          <p:cNvGrpSpPr/>
          <p:nvPr/>
        </p:nvGrpSpPr>
        <p:grpSpPr>
          <a:xfrm>
            <a:off x="-720860" y="3599441"/>
            <a:ext cx="1169769" cy="224126"/>
            <a:chOff x="0" y="-38100"/>
            <a:chExt cx="616175" cy="118058"/>
          </a:xfrm>
        </p:grpSpPr>
        <p:sp>
          <p:nvSpPr>
            <p:cNvPr id="422" name="Google Shape;422;p23"/>
            <p:cNvSpPr/>
            <p:nvPr/>
          </p:nvSpPr>
          <p:spPr>
            <a:xfrm>
              <a:off x="0" y="0"/>
              <a:ext cx="616175" cy="79958"/>
            </a:xfrm>
            <a:custGeom>
              <a:rect b="b" l="l" r="r" t="t"/>
              <a:pathLst>
                <a:path extrusionOk="0" h="79958" w="616175">
                  <a:moveTo>
                    <a:pt x="0" y="0"/>
                  </a:moveTo>
                  <a:lnTo>
                    <a:pt x="616175" y="0"/>
                  </a:lnTo>
                  <a:lnTo>
                    <a:pt x="616175" y="79958"/>
                  </a:lnTo>
                  <a:lnTo>
                    <a:pt x="0" y="79958"/>
                  </a:lnTo>
                  <a:close/>
                </a:path>
              </a:pathLst>
            </a:custGeom>
            <a:solidFill>
              <a:srgbClr val="F4DFD0"/>
            </a:solidFill>
            <a:ln>
              <a:noFill/>
            </a:ln>
          </p:spPr>
        </p:sp>
        <p:sp>
          <p:nvSpPr>
            <p:cNvPr id="423" name="Google Shape;423;p23"/>
            <p:cNvSpPr txBox="1"/>
            <p:nvPr/>
          </p:nvSpPr>
          <p:spPr>
            <a:xfrm>
              <a:off x="0" y="-38100"/>
              <a:ext cx="616175" cy="118058"/>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BAF67"/>
        </a:solidFill>
      </p:bgPr>
    </p:bg>
    <p:spTree>
      <p:nvGrpSpPr>
        <p:cNvPr id="427" name="Shape 427"/>
        <p:cNvGrpSpPr/>
        <p:nvPr/>
      </p:nvGrpSpPr>
      <p:grpSpPr>
        <a:xfrm>
          <a:off x="0" y="0"/>
          <a:ext cx="0" cy="0"/>
          <a:chOff x="0" y="0"/>
          <a:chExt cx="0" cy="0"/>
        </a:xfrm>
      </p:grpSpPr>
      <p:pic>
        <p:nvPicPr>
          <p:cNvPr id="428" name="Google Shape;428;p24"/>
          <p:cNvPicPr preferRelativeResize="0"/>
          <p:nvPr/>
        </p:nvPicPr>
        <p:blipFill rotWithShape="1">
          <a:blip r:embed="rId3">
            <a:alphaModFix/>
          </a:blip>
          <a:srcRect b="0" l="28570" r="28571" t="0"/>
          <a:stretch/>
        </p:blipFill>
        <p:spPr>
          <a:xfrm>
            <a:off x="1039106" y="845122"/>
            <a:ext cx="2217193" cy="3453256"/>
          </a:xfrm>
          <a:prstGeom prst="rect">
            <a:avLst/>
          </a:prstGeom>
          <a:noFill/>
          <a:ln>
            <a:noFill/>
          </a:ln>
        </p:spPr>
      </p:pic>
      <p:pic>
        <p:nvPicPr>
          <p:cNvPr id="429" name="Google Shape;429;p24"/>
          <p:cNvPicPr preferRelativeResize="0"/>
          <p:nvPr/>
        </p:nvPicPr>
        <p:blipFill rotWithShape="1">
          <a:blip r:embed="rId4">
            <a:alphaModFix/>
          </a:blip>
          <a:srcRect b="7944" l="0" r="0" t="7943"/>
          <a:stretch/>
        </p:blipFill>
        <p:spPr>
          <a:xfrm>
            <a:off x="4087845" y="554020"/>
            <a:ext cx="4017049" cy="2251111"/>
          </a:xfrm>
          <a:prstGeom prst="rect">
            <a:avLst/>
          </a:prstGeom>
          <a:noFill/>
          <a:ln>
            <a:noFill/>
          </a:ln>
        </p:spPr>
      </p:pic>
      <p:sp>
        <p:nvSpPr>
          <p:cNvPr id="430" name="Google Shape;430;p24"/>
          <p:cNvSpPr txBox="1"/>
          <p:nvPr/>
        </p:nvSpPr>
        <p:spPr>
          <a:xfrm>
            <a:off x="4649819" y="3186131"/>
            <a:ext cx="2893200" cy="1215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222222"/>
                </a:solidFill>
                <a:latin typeface="Montserrat Light"/>
                <a:ea typeface="Montserrat Light"/>
                <a:cs typeface="Montserrat Light"/>
                <a:sym typeface="Montserrat Light"/>
              </a:rPr>
              <a:t>Lorem ipsum dolor sit amet, consectetur adipiscing elit. Cras erat nibh, sollicitudin vitae mattis quis, interdum sit amet lorem. Lorem ipsum dolor sit amet, consectetur adipiscing elit. Cras erat nibh, sollicitudin vitae mattis quis, interdum sit amet. Vestibulum ac est gravida, suscipit lacus ac, aliqua.</a:t>
            </a:r>
            <a:endParaRPr sz="700"/>
          </a:p>
        </p:txBody>
      </p:sp>
      <p:grpSp>
        <p:nvGrpSpPr>
          <p:cNvPr id="431" name="Google Shape;431;p24"/>
          <p:cNvGrpSpPr/>
          <p:nvPr/>
        </p:nvGrpSpPr>
        <p:grpSpPr>
          <a:xfrm>
            <a:off x="1039106" y="481689"/>
            <a:ext cx="2217193" cy="4107792"/>
            <a:chOff x="0" y="-192882"/>
            <a:chExt cx="5912515" cy="10954112"/>
          </a:xfrm>
        </p:grpSpPr>
        <p:grpSp>
          <p:nvGrpSpPr>
            <p:cNvPr id="432" name="Google Shape;432;p24"/>
            <p:cNvGrpSpPr/>
            <p:nvPr/>
          </p:nvGrpSpPr>
          <p:grpSpPr>
            <a:xfrm>
              <a:off x="0" y="10190638"/>
              <a:ext cx="5912515" cy="570592"/>
              <a:chOff x="0" y="-38100"/>
              <a:chExt cx="1167904" cy="112709"/>
            </a:xfrm>
          </p:grpSpPr>
          <p:sp>
            <p:nvSpPr>
              <p:cNvPr id="433" name="Google Shape;433;p24"/>
              <p:cNvSpPr/>
              <p:nvPr/>
            </p:nvSpPr>
            <p:spPr>
              <a:xfrm>
                <a:off x="0" y="0"/>
                <a:ext cx="1167904" cy="74609"/>
              </a:xfrm>
              <a:custGeom>
                <a:rect b="b" l="l" r="r" t="t"/>
                <a:pathLst>
                  <a:path extrusionOk="0" h="74609" w="1167904">
                    <a:moveTo>
                      <a:pt x="0" y="0"/>
                    </a:moveTo>
                    <a:lnTo>
                      <a:pt x="1167904" y="0"/>
                    </a:lnTo>
                    <a:lnTo>
                      <a:pt x="1167904" y="74609"/>
                    </a:lnTo>
                    <a:lnTo>
                      <a:pt x="0" y="74609"/>
                    </a:lnTo>
                    <a:close/>
                  </a:path>
                </a:pathLst>
              </a:custGeom>
              <a:solidFill>
                <a:srgbClr val="EFA084"/>
              </a:solidFill>
              <a:ln>
                <a:noFill/>
              </a:ln>
            </p:spPr>
          </p:sp>
          <p:sp>
            <p:nvSpPr>
              <p:cNvPr id="434" name="Google Shape;434;p24"/>
              <p:cNvSpPr txBox="1"/>
              <p:nvPr/>
            </p:nvSpPr>
            <p:spPr>
              <a:xfrm>
                <a:off x="0" y="-38100"/>
                <a:ext cx="1167904" cy="112709"/>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35" name="Google Shape;435;p24"/>
            <p:cNvGrpSpPr/>
            <p:nvPr/>
          </p:nvGrpSpPr>
          <p:grpSpPr>
            <a:xfrm>
              <a:off x="0" y="-192882"/>
              <a:ext cx="5912515" cy="570592"/>
              <a:chOff x="0" y="-38100"/>
              <a:chExt cx="1167904" cy="112709"/>
            </a:xfrm>
          </p:grpSpPr>
          <p:sp>
            <p:nvSpPr>
              <p:cNvPr id="436" name="Google Shape;436;p24"/>
              <p:cNvSpPr/>
              <p:nvPr/>
            </p:nvSpPr>
            <p:spPr>
              <a:xfrm>
                <a:off x="0" y="0"/>
                <a:ext cx="1167904" cy="74609"/>
              </a:xfrm>
              <a:custGeom>
                <a:rect b="b" l="l" r="r" t="t"/>
                <a:pathLst>
                  <a:path extrusionOk="0" h="74609" w="1167904">
                    <a:moveTo>
                      <a:pt x="0" y="0"/>
                    </a:moveTo>
                    <a:lnTo>
                      <a:pt x="1167904" y="0"/>
                    </a:lnTo>
                    <a:lnTo>
                      <a:pt x="1167904" y="74609"/>
                    </a:lnTo>
                    <a:lnTo>
                      <a:pt x="0" y="74609"/>
                    </a:lnTo>
                    <a:close/>
                  </a:path>
                </a:pathLst>
              </a:custGeom>
              <a:solidFill>
                <a:srgbClr val="EFA084"/>
              </a:solidFill>
              <a:ln>
                <a:noFill/>
              </a:ln>
            </p:spPr>
          </p:sp>
          <p:sp>
            <p:nvSpPr>
              <p:cNvPr id="437" name="Google Shape;437;p24"/>
              <p:cNvSpPr txBox="1"/>
              <p:nvPr/>
            </p:nvSpPr>
            <p:spPr>
              <a:xfrm>
                <a:off x="0" y="-38100"/>
                <a:ext cx="1167904" cy="112709"/>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grpSp>
        <p:nvGrpSpPr>
          <p:cNvPr id="438" name="Google Shape;438;p24"/>
          <p:cNvGrpSpPr/>
          <p:nvPr/>
        </p:nvGrpSpPr>
        <p:grpSpPr>
          <a:xfrm>
            <a:off x="4087845" y="4919374"/>
            <a:ext cx="4017049" cy="224126"/>
            <a:chOff x="0" y="-38100"/>
            <a:chExt cx="2115976" cy="118058"/>
          </a:xfrm>
        </p:grpSpPr>
        <p:sp>
          <p:nvSpPr>
            <p:cNvPr id="439" name="Google Shape;439;p24"/>
            <p:cNvSpPr/>
            <p:nvPr/>
          </p:nvSpPr>
          <p:spPr>
            <a:xfrm>
              <a:off x="0" y="0"/>
              <a:ext cx="2115976" cy="79958"/>
            </a:xfrm>
            <a:custGeom>
              <a:rect b="b" l="l" r="r" t="t"/>
              <a:pathLst>
                <a:path extrusionOk="0" h="79958" w="2115976">
                  <a:moveTo>
                    <a:pt x="0" y="0"/>
                  </a:moveTo>
                  <a:lnTo>
                    <a:pt x="2115976" y="0"/>
                  </a:lnTo>
                  <a:lnTo>
                    <a:pt x="2115976" y="79958"/>
                  </a:lnTo>
                  <a:lnTo>
                    <a:pt x="0" y="79958"/>
                  </a:lnTo>
                  <a:close/>
                </a:path>
              </a:pathLst>
            </a:custGeom>
            <a:solidFill>
              <a:srgbClr val="EEF0DF"/>
            </a:solidFill>
            <a:ln>
              <a:noFill/>
            </a:ln>
          </p:spPr>
        </p:sp>
        <p:sp>
          <p:nvSpPr>
            <p:cNvPr id="440" name="Google Shape;440;p24"/>
            <p:cNvSpPr txBox="1"/>
            <p:nvPr/>
          </p:nvSpPr>
          <p:spPr>
            <a:xfrm>
              <a:off x="0" y="-38100"/>
              <a:ext cx="2115976" cy="118058"/>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41" name="Google Shape;441;p24"/>
          <p:cNvGrpSpPr/>
          <p:nvPr/>
        </p:nvGrpSpPr>
        <p:grpSpPr>
          <a:xfrm>
            <a:off x="4087845" y="-74329"/>
            <a:ext cx="4017049" cy="224126"/>
            <a:chOff x="0" y="-38100"/>
            <a:chExt cx="2115976" cy="118058"/>
          </a:xfrm>
        </p:grpSpPr>
        <p:sp>
          <p:nvSpPr>
            <p:cNvPr id="442" name="Google Shape;442;p24"/>
            <p:cNvSpPr/>
            <p:nvPr/>
          </p:nvSpPr>
          <p:spPr>
            <a:xfrm>
              <a:off x="0" y="0"/>
              <a:ext cx="2115976" cy="79958"/>
            </a:xfrm>
            <a:custGeom>
              <a:rect b="b" l="l" r="r" t="t"/>
              <a:pathLst>
                <a:path extrusionOk="0" h="79958" w="2115976">
                  <a:moveTo>
                    <a:pt x="0" y="0"/>
                  </a:moveTo>
                  <a:lnTo>
                    <a:pt x="2115976" y="0"/>
                  </a:lnTo>
                  <a:lnTo>
                    <a:pt x="2115976" y="79958"/>
                  </a:lnTo>
                  <a:lnTo>
                    <a:pt x="0" y="79958"/>
                  </a:lnTo>
                  <a:close/>
                </a:path>
              </a:pathLst>
            </a:custGeom>
            <a:solidFill>
              <a:srgbClr val="EEF0DF"/>
            </a:solidFill>
            <a:ln>
              <a:noFill/>
            </a:ln>
          </p:spPr>
        </p:sp>
        <p:sp>
          <p:nvSpPr>
            <p:cNvPr id="443" name="Google Shape;443;p24"/>
            <p:cNvSpPr txBox="1"/>
            <p:nvPr/>
          </p:nvSpPr>
          <p:spPr>
            <a:xfrm>
              <a:off x="0" y="-38100"/>
              <a:ext cx="2115976" cy="118058"/>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DFD0"/>
        </a:solidFill>
      </p:bgPr>
    </p:bg>
    <p:spTree>
      <p:nvGrpSpPr>
        <p:cNvPr id="447" name="Shape 447"/>
        <p:cNvGrpSpPr/>
        <p:nvPr/>
      </p:nvGrpSpPr>
      <p:grpSpPr>
        <a:xfrm>
          <a:off x="0" y="0"/>
          <a:ext cx="0" cy="0"/>
          <a:chOff x="0" y="0"/>
          <a:chExt cx="0" cy="0"/>
        </a:xfrm>
      </p:grpSpPr>
      <p:sp>
        <p:nvSpPr>
          <p:cNvPr id="448" name="Google Shape;448;p25"/>
          <p:cNvSpPr txBox="1"/>
          <p:nvPr/>
        </p:nvSpPr>
        <p:spPr>
          <a:xfrm>
            <a:off x="2629150" y="885975"/>
            <a:ext cx="3885600" cy="615600"/>
          </a:xfrm>
          <a:prstGeom prst="rect">
            <a:avLst/>
          </a:prstGeom>
          <a:noFill/>
          <a:ln>
            <a:noFill/>
          </a:ln>
        </p:spPr>
        <p:txBody>
          <a:bodyPr anchorCtr="0" anchor="t" bIns="0" lIns="0" spcFirstLastPara="1" rIns="0" wrap="square" tIns="0">
            <a:spAutoFit/>
          </a:bodyPr>
          <a:lstStyle/>
          <a:p>
            <a:pPr indent="0" lvl="0" marL="0" marR="0" rtl="0" algn="ctr">
              <a:lnSpc>
                <a:spcPct val="114000"/>
              </a:lnSpc>
              <a:spcBef>
                <a:spcPts val="0"/>
              </a:spcBef>
              <a:spcAft>
                <a:spcPts val="0"/>
              </a:spcAft>
              <a:buNone/>
            </a:pPr>
            <a:r>
              <a:rPr b="0" i="0" lang="en" sz="4000" u="none" cap="none" strike="noStrike">
                <a:solidFill>
                  <a:srgbClr val="BBAF67"/>
                </a:solidFill>
                <a:latin typeface="Playfair Display"/>
                <a:ea typeface="Playfair Display"/>
                <a:cs typeface="Playfair Display"/>
                <a:sym typeface="Playfair Display"/>
              </a:rPr>
              <a:t>THANK YOU!</a:t>
            </a:r>
            <a:endParaRPr sz="700"/>
          </a:p>
        </p:txBody>
      </p:sp>
      <p:sp>
        <p:nvSpPr>
          <p:cNvPr id="449" name="Google Shape;449;p25"/>
          <p:cNvSpPr txBox="1"/>
          <p:nvPr/>
        </p:nvSpPr>
        <p:spPr>
          <a:xfrm>
            <a:off x="2066925" y="2040453"/>
            <a:ext cx="5010300" cy="1215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222222"/>
                </a:solidFill>
                <a:latin typeface="Montserrat Light"/>
                <a:ea typeface="Montserrat Light"/>
                <a:cs typeface="Montserrat Light"/>
                <a:sym typeface="Montserrat Light"/>
              </a:rPr>
              <a:t>With hearts full of gratitude, we extend our sincerest thanks to all who have joined us in celebrating this special milestone. Your presence, love, and support have made this day truly unforgettable. From the bottom of our hearts, thank you for being a part of our journey and for filling our lives with joy and warmth. We are deeply touched by your kindness and generosity, and we look forward to sharing many more happy moments together in the years to come. With love and appreciation, </a:t>
            </a:r>
            <a:endParaRPr sz="700"/>
          </a:p>
        </p:txBody>
      </p:sp>
      <p:sp>
        <p:nvSpPr>
          <p:cNvPr id="450" name="Google Shape;450;p25"/>
          <p:cNvSpPr txBox="1"/>
          <p:nvPr/>
        </p:nvSpPr>
        <p:spPr>
          <a:xfrm>
            <a:off x="3140789" y="3943586"/>
            <a:ext cx="2862423" cy="533164"/>
          </a:xfrm>
          <a:prstGeom prst="rect">
            <a:avLst/>
          </a:prstGeom>
          <a:noFill/>
          <a:ln>
            <a:noFill/>
          </a:ln>
        </p:spPr>
        <p:txBody>
          <a:bodyPr anchorCtr="0" anchor="t" bIns="0" lIns="0" spcFirstLastPara="1" rIns="0" wrap="square" tIns="0">
            <a:spAutoFit/>
          </a:bodyPr>
          <a:lstStyle/>
          <a:p>
            <a:pPr indent="0" lvl="0" marL="0" marR="0" rtl="0" algn="ctr">
              <a:lnSpc>
                <a:spcPct val="172983"/>
              </a:lnSpc>
              <a:spcBef>
                <a:spcPts val="0"/>
              </a:spcBef>
              <a:spcAft>
                <a:spcPts val="0"/>
              </a:spcAft>
              <a:buNone/>
            </a:pPr>
            <a:r>
              <a:rPr b="0" i="0" lang="en" sz="1300" u="none" cap="none" strike="noStrike">
                <a:solidFill>
                  <a:srgbClr val="000000"/>
                </a:solidFill>
                <a:latin typeface="Playfair Display"/>
                <a:ea typeface="Playfair Display"/>
                <a:cs typeface="Playfair Display"/>
                <a:sym typeface="Playfair Display"/>
              </a:rPr>
              <a:t>SOFIA &amp; RICHARD</a:t>
            </a:r>
            <a:endParaRPr sz="700"/>
          </a:p>
        </p:txBody>
      </p:sp>
      <p:grpSp>
        <p:nvGrpSpPr>
          <p:cNvPr id="451" name="Google Shape;451;p25"/>
          <p:cNvGrpSpPr/>
          <p:nvPr/>
        </p:nvGrpSpPr>
        <p:grpSpPr>
          <a:xfrm>
            <a:off x="1884020" y="-72330"/>
            <a:ext cx="5375960" cy="225538"/>
            <a:chOff x="0" y="-38100"/>
            <a:chExt cx="2831781" cy="118803"/>
          </a:xfrm>
        </p:grpSpPr>
        <p:sp>
          <p:nvSpPr>
            <p:cNvPr id="452" name="Google Shape;452;p25"/>
            <p:cNvSpPr/>
            <p:nvPr/>
          </p:nvSpPr>
          <p:spPr>
            <a:xfrm>
              <a:off x="0" y="0"/>
              <a:ext cx="2831781" cy="80703"/>
            </a:xfrm>
            <a:custGeom>
              <a:rect b="b" l="l" r="r" t="t"/>
              <a:pathLst>
                <a:path extrusionOk="0" h="80703" w="2831781">
                  <a:moveTo>
                    <a:pt x="0" y="0"/>
                  </a:moveTo>
                  <a:lnTo>
                    <a:pt x="2831781" y="0"/>
                  </a:lnTo>
                  <a:lnTo>
                    <a:pt x="2831781" y="80703"/>
                  </a:lnTo>
                  <a:lnTo>
                    <a:pt x="0" y="80703"/>
                  </a:lnTo>
                  <a:close/>
                </a:path>
              </a:pathLst>
            </a:custGeom>
            <a:solidFill>
              <a:srgbClr val="BBAF67"/>
            </a:solidFill>
            <a:ln>
              <a:noFill/>
            </a:ln>
          </p:spPr>
        </p:sp>
        <p:sp>
          <p:nvSpPr>
            <p:cNvPr id="453" name="Google Shape;453;p25"/>
            <p:cNvSpPr txBox="1"/>
            <p:nvPr/>
          </p:nvSpPr>
          <p:spPr>
            <a:xfrm>
              <a:off x="0" y="-38100"/>
              <a:ext cx="2831781" cy="11880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54" name="Google Shape;454;p25"/>
          <p:cNvGrpSpPr/>
          <p:nvPr/>
        </p:nvGrpSpPr>
        <p:grpSpPr>
          <a:xfrm>
            <a:off x="1884020" y="4917962"/>
            <a:ext cx="5375960" cy="225538"/>
            <a:chOff x="0" y="-38100"/>
            <a:chExt cx="2831781" cy="118803"/>
          </a:xfrm>
        </p:grpSpPr>
        <p:sp>
          <p:nvSpPr>
            <p:cNvPr id="455" name="Google Shape;455;p25"/>
            <p:cNvSpPr/>
            <p:nvPr/>
          </p:nvSpPr>
          <p:spPr>
            <a:xfrm>
              <a:off x="0" y="0"/>
              <a:ext cx="2831781" cy="80703"/>
            </a:xfrm>
            <a:custGeom>
              <a:rect b="b" l="l" r="r" t="t"/>
              <a:pathLst>
                <a:path extrusionOk="0" h="80703" w="2831781">
                  <a:moveTo>
                    <a:pt x="0" y="0"/>
                  </a:moveTo>
                  <a:lnTo>
                    <a:pt x="2831781" y="0"/>
                  </a:lnTo>
                  <a:lnTo>
                    <a:pt x="2831781" y="80703"/>
                  </a:lnTo>
                  <a:lnTo>
                    <a:pt x="0" y="80703"/>
                  </a:lnTo>
                  <a:close/>
                </a:path>
              </a:pathLst>
            </a:custGeom>
            <a:solidFill>
              <a:srgbClr val="EEF0DF"/>
            </a:solidFill>
            <a:ln>
              <a:noFill/>
            </a:ln>
          </p:spPr>
        </p:sp>
        <p:sp>
          <p:nvSpPr>
            <p:cNvPr id="456" name="Google Shape;456;p25"/>
            <p:cNvSpPr txBox="1"/>
            <p:nvPr/>
          </p:nvSpPr>
          <p:spPr>
            <a:xfrm>
              <a:off x="0" y="-38100"/>
              <a:ext cx="2831781" cy="11880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57" name="Google Shape;457;p25"/>
          <p:cNvGrpSpPr/>
          <p:nvPr/>
        </p:nvGrpSpPr>
        <p:grpSpPr>
          <a:xfrm>
            <a:off x="1884020" y="4094571"/>
            <a:ext cx="1097433" cy="225538"/>
            <a:chOff x="0" y="-38100"/>
            <a:chExt cx="578072" cy="118803"/>
          </a:xfrm>
        </p:grpSpPr>
        <p:sp>
          <p:nvSpPr>
            <p:cNvPr id="458" name="Google Shape;458;p25"/>
            <p:cNvSpPr/>
            <p:nvPr/>
          </p:nvSpPr>
          <p:spPr>
            <a:xfrm>
              <a:off x="0" y="0"/>
              <a:ext cx="578072" cy="80703"/>
            </a:xfrm>
            <a:custGeom>
              <a:rect b="b" l="l" r="r" t="t"/>
              <a:pathLst>
                <a:path extrusionOk="0" h="80703" w="578072">
                  <a:moveTo>
                    <a:pt x="0" y="0"/>
                  </a:moveTo>
                  <a:lnTo>
                    <a:pt x="578072" y="0"/>
                  </a:lnTo>
                  <a:lnTo>
                    <a:pt x="578072" y="80703"/>
                  </a:lnTo>
                  <a:lnTo>
                    <a:pt x="0" y="80703"/>
                  </a:lnTo>
                  <a:close/>
                </a:path>
              </a:pathLst>
            </a:custGeom>
            <a:solidFill>
              <a:srgbClr val="EFA084"/>
            </a:solidFill>
            <a:ln>
              <a:noFill/>
            </a:ln>
          </p:spPr>
        </p:sp>
        <p:sp>
          <p:nvSpPr>
            <p:cNvPr id="459" name="Google Shape;459;p25"/>
            <p:cNvSpPr txBox="1"/>
            <p:nvPr/>
          </p:nvSpPr>
          <p:spPr>
            <a:xfrm>
              <a:off x="0" y="-38100"/>
              <a:ext cx="578072" cy="11880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60" name="Google Shape;460;p25"/>
          <p:cNvGrpSpPr/>
          <p:nvPr/>
        </p:nvGrpSpPr>
        <p:grpSpPr>
          <a:xfrm>
            <a:off x="6162547" y="4094571"/>
            <a:ext cx="1097433" cy="225538"/>
            <a:chOff x="0" y="-38100"/>
            <a:chExt cx="578072" cy="118803"/>
          </a:xfrm>
        </p:grpSpPr>
        <p:sp>
          <p:nvSpPr>
            <p:cNvPr id="461" name="Google Shape;461;p25"/>
            <p:cNvSpPr/>
            <p:nvPr/>
          </p:nvSpPr>
          <p:spPr>
            <a:xfrm>
              <a:off x="0" y="0"/>
              <a:ext cx="578072" cy="80703"/>
            </a:xfrm>
            <a:custGeom>
              <a:rect b="b" l="l" r="r" t="t"/>
              <a:pathLst>
                <a:path extrusionOk="0" h="80703" w="578072">
                  <a:moveTo>
                    <a:pt x="0" y="0"/>
                  </a:moveTo>
                  <a:lnTo>
                    <a:pt x="578072" y="0"/>
                  </a:lnTo>
                  <a:lnTo>
                    <a:pt x="578072" y="80703"/>
                  </a:lnTo>
                  <a:lnTo>
                    <a:pt x="0" y="80703"/>
                  </a:lnTo>
                  <a:close/>
                </a:path>
              </a:pathLst>
            </a:custGeom>
            <a:solidFill>
              <a:srgbClr val="EFA084"/>
            </a:solidFill>
            <a:ln>
              <a:noFill/>
            </a:ln>
          </p:spPr>
        </p:sp>
        <p:sp>
          <p:nvSpPr>
            <p:cNvPr id="462" name="Google Shape;462;p25"/>
            <p:cNvSpPr txBox="1"/>
            <p:nvPr/>
          </p:nvSpPr>
          <p:spPr>
            <a:xfrm>
              <a:off x="0" y="-38100"/>
              <a:ext cx="578072" cy="11880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A084"/>
        </a:solidFill>
      </p:bgPr>
    </p:bg>
    <p:spTree>
      <p:nvGrpSpPr>
        <p:cNvPr id="466" name="Shape 466"/>
        <p:cNvGrpSpPr/>
        <p:nvPr/>
      </p:nvGrpSpPr>
      <p:grpSpPr>
        <a:xfrm>
          <a:off x="0" y="0"/>
          <a:ext cx="0" cy="0"/>
          <a:chOff x="0" y="0"/>
          <a:chExt cx="0" cy="0"/>
        </a:xfrm>
      </p:grpSpPr>
      <p:sp>
        <p:nvSpPr>
          <p:cNvPr id="467" name="Google Shape;467;p26"/>
          <p:cNvSpPr txBox="1"/>
          <p:nvPr/>
        </p:nvSpPr>
        <p:spPr>
          <a:xfrm>
            <a:off x="2513825" y="589775"/>
            <a:ext cx="4116300" cy="1493100"/>
          </a:xfrm>
          <a:prstGeom prst="rect">
            <a:avLst/>
          </a:prstGeom>
          <a:noFill/>
          <a:ln>
            <a:noFill/>
          </a:ln>
        </p:spPr>
        <p:txBody>
          <a:bodyPr anchorCtr="0" anchor="t" bIns="0" lIns="0" spcFirstLastPara="1" rIns="0" wrap="square" tIns="0">
            <a:spAutoFit/>
          </a:bodyPr>
          <a:lstStyle/>
          <a:p>
            <a:pPr indent="0" lvl="0" marL="0" marR="0" rtl="0" algn="ctr">
              <a:lnSpc>
                <a:spcPct val="96996"/>
              </a:lnSpc>
              <a:spcBef>
                <a:spcPts val="0"/>
              </a:spcBef>
              <a:spcAft>
                <a:spcPts val="0"/>
              </a:spcAft>
              <a:buNone/>
            </a:pPr>
            <a:r>
              <a:rPr b="0" i="0" lang="en" sz="5000" u="none" cap="none" strike="noStrike">
                <a:solidFill>
                  <a:srgbClr val="FFFFFF"/>
                </a:solidFill>
                <a:latin typeface="Playfair Display"/>
                <a:ea typeface="Playfair Display"/>
                <a:cs typeface="Playfair Display"/>
                <a:sym typeface="Playfair Display"/>
              </a:rPr>
              <a:t>CLOSING</a:t>
            </a:r>
            <a:endParaRPr sz="700"/>
          </a:p>
          <a:p>
            <a:pPr indent="0" lvl="0" marL="0" marR="0" rtl="0" algn="ctr">
              <a:lnSpc>
                <a:spcPct val="96996"/>
              </a:lnSpc>
              <a:spcBef>
                <a:spcPts val="0"/>
              </a:spcBef>
              <a:spcAft>
                <a:spcPts val="0"/>
              </a:spcAft>
              <a:buNone/>
            </a:pPr>
            <a:r>
              <a:rPr b="0" i="0" lang="en" sz="5000" u="none" cap="none" strike="noStrike">
                <a:solidFill>
                  <a:srgbClr val="FFFFFF"/>
                </a:solidFill>
                <a:latin typeface="Playfair Display"/>
                <a:ea typeface="Playfair Display"/>
                <a:cs typeface="Playfair Display"/>
                <a:sym typeface="Playfair Display"/>
              </a:rPr>
              <a:t>THOUGHTS</a:t>
            </a:r>
            <a:endParaRPr sz="700"/>
          </a:p>
        </p:txBody>
      </p:sp>
      <p:sp>
        <p:nvSpPr>
          <p:cNvPr id="468" name="Google Shape;468;p26"/>
          <p:cNvSpPr txBox="1"/>
          <p:nvPr/>
        </p:nvSpPr>
        <p:spPr>
          <a:xfrm>
            <a:off x="1747838" y="2782355"/>
            <a:ext cx="2495700" cy="1569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222222"/>
                </a:solidFill>
                <a:latin typeface="Montserrat Light"/>
                <a:ea typeface="Montserrat Light"/>
                <a:cs typeface="Montserrat Light"/>
                <a:sym typeface="Montserrat Light"/>
              </a:rPr>
              <a:t>As we bring our anniversary celebration to a close, we carry with us the warmth of cherished memories, the glow of enduring love, and the promise of many more beautiful moments ahead. Together, we've laughed, we've loved, and we've created a tapestry of shared experiences that will forever adorn the fabric of our lives.</a:t>
            </a:r>
            <a:endParaRPr sz="700"/>
          </a:p>
        </p:txBody>
      </p:sp>
      <p:sp>
        <p:nvSpPr>
          <p:cNvPr id="469" name="Google Shape;469;p26"/>
          <p:cNvSpPr txBox="1"/>
          <p:nvPr/>
        </p:nvSpPr>
        <p:spPr>
          <a:xfrm>
            <a:off x="4900613" y="2782355"/>
            <a:ext cx="2495700" cy="1569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222222"/>
                </a:solidFill>
                <a:latin typeface="Montserrat Light"/>
                <a:ea typeface="Montserrat Light"/>
                <a:cs typeface="Montserrat Light"/>
                <a:sym typeface="Montserrat Light"/>
              </a:rPr>
              <a:t>Let us embrace the future with open hearts knowing that our love will continue to guide us through whatever adventures lie ahead. We say goodbye to this celebration, but not to the love that binds us together. Here's to many more years of happiness, laughter, and love. Until we meet again, may our hearts remain forever intertwined."</a:t>
            </a:r>
            <a:endParaRPr sz="700"/>
          </a:p>
        </p:txBody>
      </p:sp>
      <p:grpSp>
        <p:nvGrpSpPr>
          <p:cNvPr id="470" name="Google Shape;470;p26"/>
          <p:cNvGrpSpPr/>
          <p:nvPr/>
        </p:nvGrpSpPr>
        <p:grpSpPr>
          <a:xfrm>
            <a:off x="1747838" y="-67922"/>
            <a:ext cx="5648325" cy="245022"/>
            <a:chOff x="0" y="-38100"/>
            <a:chExt cx="2975249" cy="129065"/>
          </a:xfrm>
        </p:grpSpPr>
        <p:sp>
          <p:nvSpPr>
            <p:cNvPr id="471" name="Google Shape;471;p26"/>
            <p:cNvSpPr/>
            <p:nvPr/>
          </p:nvSpPr>
          <p:spPr>
            <a:xfrm>
              <a:off x="0" y="0"/>
              <a:ext cx="2975249" cy="90965"/>
            </a:xfrm>
            <a:custGeom>
              <a:rect b="b" l="l" r="r" t="t"/>
              <a:pathLst>
                <a:path extrusionOk="0" h="90965" w="2975249">
                  <a:moveTo>
                    <a:pt x="0" y="0"/>
                  </a:moveTo>
                  <a:lnTo>
                    <a:pt x="2975249" y="0"/>
                  </a:lnTo>
                  <a:lnTo>
                    <a:pt x="2975249" y="90965"/>
                  </a:lnTo>
                  <a:lnTo>
                    <a:pt x="0" y="90965"/>
                  </a:lnTo>
                  <a:close/>
                </a:path>
              </a:pathLst>
            </a:custGeom>
            <a:solidFill>
              <a:srgbClr val="BBAF67"/>
            </a:solidFill>
            <a:ln>
              <a:noFill/>
            </a:ln>
          </p:spPr>
        </p:sp>
        <p:sp>
          <p:nvSpPr>
            <p:cNvPr id="472" name="Google Shape;472;p26"/>
            <p:cNvSpPr txBox="1"/>
            <p:nvPr/>
          </p:nvSpPr>
          <p:spPr>
            <a:xfrm>
              <a:off x="0" y="-38100"/>
              <a:ext cx="2975249" cy="129065"/>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73" name="Google Shape;473;p26"/>
          <p:cNvGrpSpPr/>
          <p:nvPr/>
        </p:nvGrpSpPr>
        <p:grpSpPr>
          <a:xfrm>
            <a:off x="1761715" y="4908003"/>
            <a:ext cx="2481673" cy="245022"/>
            <a:chOff x="0" y="-38100"/>
            <a:chExt cx="1307219" cy="129065"/>
          </a:xfrm>
        </p:grpSpPr>
        <p:sp>
          <p:nvSpPr>
            <p:cNvPr id="474" name="Google Shape;474;p26"/>
            <p:cNvSpPr/>
            <p:nvPr/>
          </p:nvSpPr>
          <p:spPr>
            <a:xfrm>
              <a:off x="0" y="0"/>
              <a:ext cx="1307219" cy="90965"/>
            </a:xfrm>
            <a:custGeom>
              <a:rect b="b" l="l" r="r" t="t"/>
              <a:pathLst>
                <a:path extrusionOk="0" h="90965" w="1307219">
                  <a:moveTo>
                    <a:pt x="0" y="0"/>
                  </a:moveTo>
                  <a:lnTo>
                    <a:pt x="1307219" y="0"/>
                  </a:lnTo>
                  <a:lnTo>
                    <a:pt x="1307219" y="90965"/>
                  </a:lnTo>
                  <a:lnTo>
                    <a:pt x="0" y="90965"/>
                  </a:lnTo>
                  <a:close/>
                </a:path>
              </a:pathLst>
            </a:custGeom>
            <a:solidFill>
              <a:srgbClr val="EEF0DF"/>
            </a:solidFill>
            <a:ln>
              <a:noFill/>
            </a:ln>
          </p:spPr>
        </p:sp>
        <p:sp>
          <p:nvSpPr>
            <p:cNvPr id="475" name="Google Shape;475;p26"/>
            <p:cNvSpPr txBox="1"/>
            <p:nvPr/>
          </p:nvSpPr>
          <p:spPr>
            <a:xfrm>
              <a:off x="0" y="-38100"/>
              <a:ext cx="1307219" cy="129065"/>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76" name="Google Shape;476;p26"/>
          <p:cNvGrpSpPr/>
          <p:nvPr/>
        </p:nvGrpSpPr>
        <p:grpSpPr>
          <a:xfrm>
            <a:off x="1761715" y="2114179"/>
            <a:ext cx="2481673" cy="245022"/>
            <a:chOff x="0" y="-38100"/>
            <a:chExt cx="1307219" cy="129065"/>
          </a:xfrm>
        </p:grpSpPr>
        <p:sp>
          <p:nvSpPr>
            <p:cNvPr id="477" name="Google Shape;477;p26"/>
            <p:cNvSpPr/>
            <p:nvPr/>
          </p:nvSpPr>
          <p:spPr>
            <a:xfrm>
              <a:off x="0" y="0"/>
              <a:ext cx="1307219" cy="90965"/>
            </a:xfrm>
            <a:custGeom>
              <a:rect b="b" l="l" r="r" t="t"/>
              <a:pathLst>
                <a:path extrusionOk="0" h="90965" w="1307219">
                  <a:moveTo>
                    <a:pt x="0" y="0"/>
                  </a:moveTo>
                  <a:lnTo>
                    <a:pt x="1307219" y="0"/>
                  </a:lnTo>
                  <a:lnTo>
                    <a:pt x="1307219" y="90965"/>
                  </a:lnTo>
                  <a:lnTo>
                    <a:pt x="0" y="90965"/>
                  </a:lnTo>
                  <a:close/>
                </a:path>
              </a:pathLst>
            </a:custGeom>
            <a:solidFill>
              <a:srgbClr val="EEF0DF"/>
            </a:solidFill>
            <a:ln>
              <a:noFill/>
            </a:ln>
          </p:spPr>
        </p:sp>
        <p:sp>
          <p:nvSpPr>
            <p:cNvPr id="478" name="Google Shape;478;p26"/>
            <p:cNvSpPr txBox="1"/>
            <p:nvPr/>
          </p:nvSpPr>
          <p:spPr>
            <a:xfrm>
              <a:off x="0" y="-38100"/>
              <a:ext cx="1307219" cy="129065"/>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79" name="Google Shape;479;p26"/>
          <p:cNvGrpSpPr/>
          <p:nvPr/>
        </p:nvGrpSpPr>
        <p:grpSpPr>
          <a:xfrm>
            <a:off x="4900613" y="4908003"/>
            <a:ext cx="2495550" cy="245022"/>
            <a:chOff x="0" y="-38100"/>
            <a:chExt cx="1314528" cy="129065"/>
          </a:xfrm>
        </p:grpSpPr>
        <p:sp>
          <p:nvSpPr>
            <p:cNvPr id="480" name="Google Shape;480;p26"/>
            <p:cNvSpPr/>
            <p:nvPr/>
          </p:nvSpPr>
          <p:spPr>
            <a:xfrm>
              <a:off x="0" y="0"/>
              <a:ext cx="1314528" cy="90965"/>
            </a:xfrm>
            <a:custGeom>
              <a:rect b="b" l="l" r="r" t="t"/>
              <a:pathLst>
                <a:path extrusionOk="0" h="90965" w="1314528">
                  <a:moveTo>
                    <a:pt x="0" y="0"/>
                  </a:moveTo>
                  <a:lnTo>
                    <a:pt x="1314528" y="0"/>
                  </a:lnTo>
                  <a:lnTo>
                    <a:pt x="1314528" y="90965"/>
                  </a:lnTo>
                  <a:lnTo>
                    <a:pt x="0" y="90965"/>
                  </a:lnTo>
                  <a:close/>
                </a:path>
              </a:pathLst>
            </a:custGeom>
            <a:solidFill>
              <a:srgbClr val="F4DFD0"/>
            </a:solidFill>
            <a:ln>
              <a:noFill/>
            </a:ln>
          </p:spPr>
        </p:sp>
        <p:sp>
          <p:nvSpPr>
            <p:cNvPr id="481" name="Google Shape;481;p26"/>
            <p:cNvSpPr txBox="1"/>
            <p:nvPr/>
          </p:nvSpPr>
          <p:spPr>
            <a:xfrm>
              <a:off x="0" y="-38100"/>
              <a:ext cx="1314528" cy="129065"/>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82" name="Google Shape;482;p26"/>
          <p:cNvGrpSpPr/>
          <p:nvPr/>
        </p:nvGrpSpPr>
        <p:grpSpPr>
          <a:xfrm>
            <a:off x="4900613" y="2114179"/>
            <a:ext cx="2495550" cy="245022"/>
            <a:chOff x="0" y="-38100"/>
            <a:chExt cx="1314528" cy="129065"/>
          </a:xfrm>
        </p:grpSpPr>
        <p:sp>
          <p:nvSpPr>
            <p:cNvPr id="483" name="Google Shape;483;p26"/>
            <p:cNvSpPr/>
            <p:nvPr/>
          </p:nvSpPr>
          <p:spPr>
            <a:xfrm>
              <a:off x="0" y="0"/>
              <a:ext cx="1314528" cy="90965"/>
            </a:xfrm>
            <a:custGeom>
              <a:rect b="b" l="l" r="r" t="t"/>
              <a:pathLst>
                <a:path extrusionOk="0" h="90965" w="1314528">
                  <a:moveTo>
                    <a:pt x="0" y="0"/>
                  </a:moveTo>
                  <a:lnTo>
                    <a:pt x="1314528" y="0"/>
                  </a:lnTo>
                  <a:lnTo>
                    <a:pt x="1314528" y="90965"/>
                  </a:lnTo>
                  <a:lnTo>
                    <a:pt x="0" y="90965"/>
                  </a:lnTo>
                  <a:close/>
                </a:path>
              </a:pathLst>
            </a:custGeom>
            <a:solidFill>
              <a:srgbClr val="F4DFD0"/>
            </a:solidFill>
            <a:ln>
              <a:noFill/>
            </a:ln>
          </p:spPr>
        </p:sp>
        <p:sp>
          <p:nvSpPr>
            <p:cNvPr id="484" name="Google Shape;484;p26"/>
            <p:cNvSpPr txBox="1"/>
            <p:nvPr/>
          </p:nvSpPr>
          <p:spPr>
            <a:xfrm>
              <a:off x="0" y="-38100"/>
              <a:ext cx="1314528" cy="129065"/>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F0DF"/>
        </a:solidFill>
      </p:bgPr>
    </p:bg>
    <p:spTree>
      <p:nvGrpSpPr>
        <p:cNvPr id="488" name="Shape 488"/>
        <p:cNvGrpSpPr/>
        <p:nvPr/>
      </p:nvGrpSpPr>
      <p:grpSpPr>
        <a:xfrm>
          <a:off x="0" y="0"/>
          <a:ext cx="0" cy="0"/>
          <a:chOff x="0" y="0"/>
          <a:chExt cx="0" cy="0"/>
        </a:xfrm>
      </p:grpSpPr>
      <p:grpSp>
        <p:nvGrpSpPr>
          <p:cNvPr id="489" name="Google Shape;489;p27"/>
          <p:cNvGrpSpPr/>
          <p:nvPr/>
        </p:nvGrpSpPr>
        <p:grpSpPr>
          <a:xfrm>
            <a:off x="387109" y="1106783"/>
            <a:ext cx="2548821" cy="3736326"/>
            <a:chOff x="0" y="-19050"/>
            <a:chExt cx="1342589" cy="1968106"/>
          </a:xfrm>
        </p:grpSpPr>
        <p:sp>
          <p:nvSpPr>
            <p:cNvPr id="490" name="Google Shape;490;p27"/>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91" name="Google Shape;491;p27"/>
            <p:cNvSpPr txBox="1"/>
            <p:nvPr/>
          </p:nvSpPr>
          <p:spPr>
            <a:xfrm>
              <a:off x="0" y="-19050"/>
              <a:ext cx="1342589"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92" name="Google Shape;492;p27"/>
          <p:cNvGrpSpPr/>
          <p:nvPr/>
        </p:nvGrpSpPr>
        <p:grpSpPr>
          <a:xfrm>
            <a:off x="3054992" y="1106783"/>
            <a:ext cx="5756490" cy="3736326"/>
            <a:chOff x="0" y="-19050"/>
            <a:chExt cx="3032225" cy="1968106"/>
          </a:xfrm>
        </p:grpSpPr>
        <p:sp>
          <p:nvSpPr>
            <p:cNvPr id="493" name="Google Shape;493;p27"/>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94" name="Google Shape;494;p27"/>
            <p:cNvSpPr txBox="1"/>
            <p:nvPr/>
          </p:nvSpPr>
          <p:spPr>
            <a:xfrm>
              <a:off x="0" y="-19050"/>
              <a:ext cx="3032225"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95" name="Google Shape;495;p27"/>
          <p:cNvGrpSpPr/>
          <p:nvPr/>
        </p:nvGrpSpPr>
        <p:grpSpPr>
          <a:xfrm>
            <a:off x="569502" y="1247142"/>
            <a:ext cx="2184034" cy="359784"/>
            <a:chOff x="0" y="-19050"/>
            <a:chExt cx="1150437" cy="189516"/>
          </a:xfrm>
        </p:grpSpPr>
        <p:sp>
          <p:nvSpPr>
            <p:cNvPr id="496" name="Google Shape;496;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97" name="Google Shape;497;p27"/>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98" name="Google Shape;498;p27"/>
          <p:cNvGrpSpPr/>
          <p:nvPr/>
        </p:nvGrpSpPr>
        <p:grpSpPr>
          <a:xfrm>
            <a:off x="4841220" y="1247142"/>
            <a:ext cx="2184034" cy="359784"/>
            <a:chOff x="0" y="-19050"/>
            <a:chExt cx="1150437" cy="189516"/>
          </a:xfrm>
        </p:grpSpPr>
        <p:sp>
          <p:nvSpPr>
            <p:cNvPr id="499" name="Google Shape;499;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00" name="Google Shape;500;p27"/>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01" name="Google Shape;501;p27"/>
          <p:cNvGrpSpPr/>
          <p:nvPr/>
        </p:nvGrpSpPr>
        <p:grpSpPr>
          <a:xfrm>
            <a:off x="569502" y="3564341"/>
            <a:ext cx="2184034" cy="359784"/>
            <a:chOff x="0" y="-19050"/>
            <a:chExt cx="1150437" cy="189516"/>
          </a:xfrm>
        </p:grpSpPr>
        <p:sp>
          <p:nvSpPr>
            <p:cNvPr id="502" name="Google Shape;502;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03" name="Google Shape;503;p27"/>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04" name="Google Shape;504;p27"/>
          <p:cNvGrpSpPr/>
          <p:nvPr/>
        </p:nvGrpSpPr>
        <p:grpSpPr>
          <a:xfrm>
            <a:off x="1253134" y="4048637"/>
            <a:ext cx="377102" cy="385940"/>
            <a:chOff x="0" y="-19050"/>
            <a:chExt cx="812800" cy="831850"/>
          </a:xfrm>
        </p:grpSpPr>
        <p:sp>
          <p:nvSpPr>
            <p:cNvPr id="505" name="Google Shape;505;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EFA08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06" name="Google Shape;506;p27"/>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07" name="Google Shape;507;p27"/>
          <p:cNvGrpSpPr/>
          <p:nvPr/>
        </p:nvGrpSpPr>
        <p:grpSpPr>
          <a:xfrm>
            <a:off x="759240" y="4048637"/>
            <a:ext cx="377102" cy="385940"/>
            <a:chOff x="0" y="-19050"/>
            <a:chExt cx="812800" cy="831850"/>
          </a:xfrm>
        </p:grpSpPr>
        <p:sp>
          <p:nvSpPr>
            <p:cNvPr id="508" name="Google Shape;508;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BBAF6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09" name="Google Shape;509;p27"/>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10" name="Google Shape;510;p27"/>
          <p:cNvGrpSpPr/>
          <p:nvPr/>
        </p:nvGrpSpPr>
        <p:grpSpPr>
          <a:xfrm>
            <a:off x="1719915" y="4048637"/>
            <a:ext cx="377102" cy="385940"/>
            <a:chOff x="0" y="-19050"/>
            <a:chExt cx="812800" cy="831850"/>
          </a:xfrm>
        </p:grpSpPr>
        <p:sp>
          <p:nvSpPr>
            <p:cNvPr id="511" name="Google Shape;511;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EEF0DF"/>
            </a:solidFill>
            <a:ln cap="rnd" cmpd="sng" w="9525">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12" name="Google Shape;512;p27"/>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13" name="Google Shape;513;p27"/>
          <p:cNvGrpSpPr/>
          <p:nvPr/>
        </p:nvGrpSpPr>
        <p:grpSpPr>
          <a:xfrm>
            <a:off x="2186696" y="4048637"/>
            <a:ext cx="377102" cy="385940"/>
            <a:chOff x="0" y="-19050"/>
            <a:chExt cx="812800" cy="831850"/>
          </a:xfrm>
        </p:grpSpPr>
        <p:sp>
          <p:nvSpPr>
            <p:cNvPr id="514" name="Google Shape;514;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4DFD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15" name="Google Shape;515;p27"/>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16" name="Google Shape;516;p27"/>
          <p:cNvSpPr txBox="1"/>
          <p:nvPr/>
        </p:nvSpPr>
        <p:spPr>
          <a:xfrm>
            <a:off x="616198" y="1730823"/>
            <a:ext cx="2090643" cy="251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517" name="Google Shape;517;p27"/>
          <p:cNvSpPr txBox="1"/>
          <p:nvPr/>
        </p:nvSpPr>
        <p:spPr>
          <a:xfrm>
            <a:off x="587727" y="3275641"/>
            <a:ext cx="2184034" cy="124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sp>
        <p:nvSpPr>
          <p:cNvPr id="518" name="Google Shape;518;p27"/>
          <p:cNvSpPr txBox="1"/>
          <p:nvPr/>
        </p:nvSpPr>
        <p:spPr>
          <a:xfrm>
            <a:off x="873885" y="2072729"/>
            <a:ext cx="1575300" cy="1169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TITLES:</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PLAYFAIR DISPLAY</a:t>
            </a:r>
            <a:endParaRPr sz="700"/>
          </a:p>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HEADERS:</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PLAYFAIR DISPLAY</a:t>
            </a:r>
            <a:endParaRPr sz="700"/>
          </a:p>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BODY COPY:</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 MONTSERRAT</a:t>
            </a:r>
            <a:endParaRPr sz="700"/>
          </a:p>
        </p:txBody>
      </p:sp>
      <p:sp>
        <p:nvSpPr>
          <p:cNvPr id="519" name="Google Shape;519;p27"/>
          <p:cNvSpPr txBox="1"/>
          <p:nvPr/>
        </p:nvSpPr>
        <p:spPr>
          <a:xfrm>
            <a:off x="1136342" y="4496301"/>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#EFA084</a:t>
            </a:r>
            <a:endParaRPr sz="700"/>
          </a:p>
        </p:txBody>
      </p:sp>
      <p:sp>
        <p:nvSpPr>
          <p:cNvPr id="520" name="Google Shape;520;p27"/>
          <p:cNvSpPr txBox="1"/>
          <p:nvPr/>
        </p:nvSpPr>
        <p:spPr>
          <a:xfrm>
            <a:off x="642447" y="4496301"/>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#BBAF67</a:t>
            </a:r>
            <a:endParaRPr sz="700"/>
          </a:p>
        </p:txBody>
      </p:sp>
      <p:sp>
        <p:nvSpPr>
          <p:cNvPr id="521" name="Google Shape;521;p27"/>
          <p:cNvSpPr txBox="1"/>
          <p:nvPr/>
        </p:nvSpPr>
        <p:spPr>
          <a:xfrm>
            <a:off x="1603123" y="4496301"/>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#EEF0DF</a:t>
            </a:r>
            <a:endParaRPr sz="700"/>
          </a:p>
        </p:txBody>
      </p:sp>
      <p:sp>
        <p:nvSpPr>
          <p:cNvPr id="522" name="Google Shape;522;p27"/>
          <p:cNvSpPr txBox="1"/>
          <p:nvPr/>
        </p:nvSpPr>
        <p:spPr>
          <a:xfrm>
            <a:off x="2069905" y="4496301"/>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#F4DFD0</a:t>
            </a:r>
            <a:endParaRPr sz="700"/>
          </a:p>
        </p:txBody>
      </p:sp>
      <p:sp>
        <p:nvSpPr>
          <p:cNvPr id="523" name="Google Shape;523;p27"/>
          <p:cNvSpPr txBox="1"/>
          <p:nvPr/>
        </p:nvSpPr>
        <p:spPr>
          <a:xfrm>
            <a:off x="2105002" y="723021"/>
            <a:ext cx="4933995" cy="162306"/>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 sz="1100" u="none" cap="none" strike="noStrike">
                <a:solidFill>
                  <a:srgbClr val="000000"/>
                </a:solidFill>
                <a:latin typeface="Arial"/>
                <a:ea typeface="Arial"/>
                <a:cs typeface="Arial"/>
                <a:sym typeface="Arial"/>
              </a:rPr>
              <a:t>Use these design resources in your Canva Presentation.</a:t>
            </a:r>
            <a:endParaRPr sz="700"/>
          </a:p>
        </p:txBody>
      </p:sp>
      <p:sp>
        <p:nvSpPr>
          <p:cNvPr id="524" name="Google Shape;524;p27"/>
          <p:cNvSpPr txBox="1"/>
          <p:nvPr/>
        </p:nvSpPr>
        <p:spPr>
          <a:xfrm>
            <a:off x="5853103" y="4957918"/>
            <a:ext cx="2958379" cy="8351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0" i="0" lang="en" sz="600" u="none" cap="none" strike="noStrike">
                <a:solidFill>
                  <a:srgbClr val="B60000"/>
                </a:solidFill>
                <a:latin typeface="Arial"/>
                <a:ea typeface="Arial"/>
                <a:cs typeface="Arial"/>
                <a:sym typeface="Arial"/>
              </a:rPr>
              <a:t>DON'T FORGET TO DELETE THIS PAGE BEFORE PRESENTING. </a:t>
            </a:r>
            <a:endParaRPr sz="700"/>
          </a:p>
        </p:txBody>
      </p:sp>
      <p:sp>
        <p:nvSpPr>
          <p:cNvPr id="525" name="Google Shape;525;p27"/>
          <p:cNvSpPr txBox="1"/>
          <p:nvPr/>
        </p:nvSpPr>
        <p:spPr>
          <a:xfrm>
            <a:off x="2780846" y="196816"/>
            <a:ext cx="3582309" cy="447438"/>
          </a:xfrm>
          <a:prstGeom prst="rect">
            <a:avLst/>
          </a:prstGeom>
          <a:noFill/>
          <a:ln>
            <a:noFill/>
          </a:ln>
        </p:spPr>
        <p:txBody>
          <a:bodyPr anchorCtr="0" anchor="t" bIns="0" lIns="0" spcFirstLastPara="1" rIns="0" wrap="square" tIns="0">
            <a:spAutoFit/>
          </a:bodyPr>
          <a:lstStyle/>
          <a:p>
            <a:pPr indent="0" lvl="0" marL="0" marR="0" rtl="0" algn="ctr">
              <a:lnSpc>
                <a:spcPct val="114003"/>
              </a:lnSpc>
              <a:spcBef>
                <a:spcPts val="0"/>
              </a:spcBef>
              <a:spcAft>
                <a:spcPts val="0"/>
              </a:spcAft>
              <a:buNone/>
            </a:pPr>
            <a:r>
              <a:rPr b="0" i="0" lang="en" sz="3000" u="none" cap="none" strike="noStrike">
                <a:solidFill>
                  <a:srgbClr val="BBAF67"/>
                </a:solidFill>
                <a:latin typeface="Playfair Display"/>
                <a:ea typeface="Playfair Display"/>
                <a:cs typeface="Playfair Display"/>
                <a:sym typeface="Playfair Display"/>
              </a:rPr>
              <a:t>RESOURCE PAGE</a:t>
            </a:r>
            <a:endParaRPr sz="700"/>
          </a:p>
        </p:txBody>
      </p:sp>
      <p:sp>
        <p:nvSpPr>
          <p:cNvPr id="526" name="Google Shape;526;p27"/>
          <p:cNvSpPr txBox="1"/>
          <p:nvPr/>
        </p:nvSpPr>
        <p:spPr>
          <a:xfrm>
            <a:off x="873885"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Fonts</a:t>
            </a:r>
            <a:endParaRPr sz="700"/>
          </a:p>
        </p:txBody>
      </p:sp>
      <p:sp>
        <p:nvSpPr>
          <p:cNvPr id="527" name="Google Shape;527;p27"/>
          <p:cNvSpPr txBox="1"/>
          <p:nvPr/>
        </p:nvSpPr>
        <p:spPr>
          <a:xfrm>
            <a:off x="5145603"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Design Elements</a:t>
            </a:r>
            <a:endParaRPr sz="700"/>
          </a:p>
        </p:txBody>
      </p:sp>
      <p:sp>
        <p:nvSpPr>
          <p:cNvPr id="528" name="Google Shape;528;p27"/>
          <p:cNvSpPr txBox="1"/>
          <p:nvPr/>
        </p:nvSpPr>
        <p:spPr>
          <a:xfrm>
            <a:off x="873885" y="3648261"/>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Colors</a:t>
            </a:r>
            <a:endParaRPr sz="700"/>
          </a:p>
        </p:txBody>
      </p:sp>
      <p:grpSp>
        <p:nvGrpSpPr>
          <p:cNvPr id="529" name="Google Shape;529;p27"/>
          <p:cNvGrpSpPr/>
          <p:nvPr/>
        </p:nvGrpSpPr>
        <p:grpSpPr>
          <a:xfrm>
            <a:off x="4006874" y="1730823"/>
            <a:ext cx="3852727" cy="2911584"/>
            <a:chOff x="0" y="0"/>
            <a:chExt cx="10273937" cy="7764224"/>
          </a:xfrm>
        </p:grpSpPr>
        <p:sp>
          <p:nvSpPr>
            <p:cNvPr id="530" name="Google Shape;530;p27"/>
            <p:cNvSpPr/>
            <p:nvPr/>
          </p:nvSpPr>
          <p:spPr>
            <a:xfrm>
              <a:off x="6643" y="0"/>
              <a:ext cx="931905" cy="801438"/>
            </a:xfrm>
            <a:custGeom>
              <a:rect b="b" l="l" r="r" t="t"/>
              <a:pathLst>
                <a:path extrusionOk="0" h="801438" w="931905">
                  <a:moveTo>
                    <a:pt x="0" y="0"/>
                  </a:moveTo>
                  <a:lnTo>
                    <a:pt x="931905" y="0"/>
                  </a:lnTo>
                  <a:lnTo>
                    <a:pt x="931905" y="801438"/>
                  </a:lnTo>
                  <a:lnTo>
                    <a:pt x="0" y="801438"/>
                  </a:lnTo>
                  <a:lnTo>
                    <a:pt x="0" y="0"/>
                  </a:lnTo>
                  <a:close/>
                </a:path>
              </a:pathLst>
            </a:custGeom>
            <a:blipFill rotWithShape="1">
              <a:blip r:embed="rId3">
                <a:alphaModFix/>
              </a:blip>
              <a:stretch>
                <a:fillRect b="0" l="0" r="0" t="0"/>
              </a:stretch>
            </a:blipFill>
            <a:ln>
              <a:noFill/>
            </a:ln>
          </p:spPr>
        </p:sp>
        <p:sp>
          <p:nvSpPr>
            <p:cNvPr id="531" name="Google Shape;531;p27"/>
            <p:cNvSpPr/>
            <p:nvPr/>
          </p:nvSpPr>
          <p:spPr>
            <a:xfrm>
              <a:off x="9517017" y="0"/>
              <a:ext cx="662343" cy="915298"/>
            </a:xfrm>
            <a:custGeom>
              <a:rect b="b" l="l" r="r" t="t"/>
              <a:pathLst>
                <a:path extrusionOk="0" h="915298" w="662343">
                  <a:moveTo>
                    <a:pt x="0" y="0"/>
                  </a:moveTo>
                  <a:lnTo>
                    <a:pt x="662342" y="0"/>
                  </a:lnTo>
                  <a:lnTo>
                    <a:pt x="662342" y="915298"/>
                  </a:lnTo>
                  <a:lnTo>
                    <a:pt x="0" y="915298"/>
                  </a:lnTo>
                  <a:lnTo>
                    <a:pt x="0" y="0"/>
                  </a:lnTo>
                  <a:close/>
                </a:path>
              </a:pathLst>
            </a:custGeom>
            <a:blipFill rotWithShape="1">
              <a:blip r:embed="rId4">
                <a:alphaModFix/>
              </a:blip>
              <a:stretch>
                <a:fillRect b="0" l="0" r="0" t="0"/>
              </a:stretch>
            </a:blipFill>
            <a:ln>
              <a:noFill/>
            </a:ln>
          </p:spPr>
        </p:sp>
        <p:sp>
          <p:nvSpPr>
            <p:cNvPr id="532" name="Google Shape;532;p27"/>
            <p:cNvSpPr/>
            <p:nvPr/>
          </p:nvSpPr>
          <p:spPr>
            <a:xfrm>
              <a:off x="8447403" y="48758"/>
              <a:ext cx="545684" cy="817782"/>
            </a:xfrm>
            <a:custGeom>
              <a:rect b="b" l="l" r="r" t="t"/>
              <a:pathLst>
                <a:path extrusionOk="0" h="817782" w="545684">
                  <a:moveTo>
                    <a:pt x="0" y="0"/>
                  </a:moveTo>
                  <a:lnTo>
                    <a:pt x="545684" y="0"/>
                  </a:lnTo>
                  <a:lnTo>
                    <a:pt x="545684" y="817782"/>
                  </a:lnTo>
                  <a:lnTo>
                    <a:pt x="0" y="817782"/>
                  </a:lnTo>
                  <a:lnTo>
                    <a:pt x="0" y="0"/>
                  </a:lnTo>
                  <a:close/>
                </a:path>
              </a:pathLst>
            </a:custGeom>
            <a:blipFill rotWithShape="1">
              <a:blip r:embed="rId5">
                <a:alphaModFix/>
              </a:blip>
              <a:stretch>
                <a:fillRect b="0" l="0" r="0" t="0"/>
              </a:stretch>
            </a:blipFill>
            <a:ln>
              <a:noFill/>
            </a:ln>
          </p:spPr>
        </p:sp>
        <p:sp>
          <p:nvSpPr>
            <p:cNvPr id="533" name="Google Shape;533;p27"/>
            <p:cNvSpPr/>
            <p:nvPr/>
          </p:nvSpPr>
          <p:spPr>
            <a:xfrm>
              <a:off x="7023318" y="48758"/>
              <a:ext cx="904990" cy="817782"/>
            </a:xfrm>
            <a:custGeom>
              <a:rect b="b" l="l" r="r" t="t"/>
              <a:pathLst>
                <a:path extrusionOk="0" h="817782" w="904990">
                  <a:moveTo>
                    <a:pt x="0" y="0"/>
                  </a:moveTo>
                  <a:lnTo>
                    <a:pt x="904991" y="0"/>
                  </a:lnTo>
                  <a:lnTo>
                    <a:pt x="904991" y="817782"/>
                  </a:lnTo>
                  <a:lnTo>
                    <a:pt x="0" y="817782"/>
                  </a:lnTo>
                  <a:lnTo>
                    <a:pt x="0" y="0"/>
                  </a:lnTo>
                  <a:close/>
                </a:path>
              </a:pathLst>
            </a:custGeom>
            <a:blipFill rotWithShape="1">
              <a:blip r:embed="rId6">
                <a:alphaModFix/>
              </a:blip>
              <a:stretch>
                <a:fillRect b="0" l="0" r="0" t="0"/>
              </a:stretch>
            </a:blipFill>
            <a:ln>
              <a:noFill/>
            </a:ln>
          </p:spPr>
        </p:sp>
        <p:sp>
          <p:nvSpPr>
            <p:cNvPr id="534" name="Google Shape;534;p27"/>
            <p:cNvSpPr/>
            <p:nvPr/>
          </p:nvSpPr>
          <p:spPr>
            <a:xfrm>
              <a:off x="5686442" y="48758"/>
              <a:ext cx="817782" cy="817782"/>
            </a:xfrm>
            <a:custGeom>
              <a:rect b="b" l="l" r="r" t="t"/>
              <a:pathLst>
                <a:path extrusionOk="0" h="817782" w="817782">
                  <a:moveTo>
                    <a:pt x="0" y="0"/>
                  </a:moveTo>
                  <a:lnTo>
                    <a:pt x="817783" y="0"/>
                  </a:lnTo>
                  <a:lnTo>
                    <a:pt x="817783" y="817782"/>
                  </a:lnTo>
                  <a:lnTo>
                    <a:pt x="0" y="817782"/>
                  </a:lnTo>
                  <a:lnTo>
                    <a:pt x="0" y="0"/>
                  </a:lnTo>
                  <a:close/>
                </a:path>
              </a:pathLst>
            </a:custGeom>
            <a:blipFill rotWithShape="1">
              <a:blip r:embed="rId7">
                <a:alphaModFix/>
              </a:blip>
              <a:stretch>
                <a:fillRect b="0" l="0" r="0" t="0"/>
              </a:stretch>
            </a:blipFill>
            <a:ln>
              <a:noFill/>
            </a:ln>
          </p:spPr>
        </p:sp>
        <p:sp>
          <p:nvSpPr>
            <p:cNvPr id="535" name="Google Shape;535;p27"/>
            <p:cNvSpPr/>
            <p:nvPr/>
          </p:nvSpPr>
          <p:spPr>
            <a:xfrm>
              <a:off x="4048508" y="56930"/>
              <a:ext cx="1118841" cy="687578"/>
            </a:xfrm>
            <a:custGeom>
              <a:rect b="b" l="l" r="r" t="t"/>
              <a:pathLst>
                <a:path extrusionOk="0" h="687578" w="1118841">
                  <a:moveTo>
                    <a:pt x="0" y="0"/>
                  </a:moveTo>
                  <a:lnTo>
                    <a:pt x="1118840" y="0"/>
                  </a:lnTo>
                  <a:lnTo>
                    <a:pt x="1118840" y="687578"/>
                  </a:lnTo>
                  <a:lnTo>
                    <a:pt x="0" y="687578"/>
                  </a:lnTo>
                  <a:lnTo>
                    <a:pt x="0" y="0"/>
                  </a:lnTo>
                  <a:close/>
                </a:path>
              </a:pathLst>
            </a:custGeom>
            <a:blipFill rotWithShape="1">
              <a:blip r:embed="rId8">
                <a:alphaModFix/>
              </a:blip>
              <a:stretch>
                <a:fillRect b="0" l="0" r="0" t="0"/>
              </a:stretch>
            </a:blipFill>
            <a:ln>
              <a:noFill/>
            </a:ln>
          </p:spPr>
        </p:sp>
        <p:sp>
          <p:nvSpPr>
            <p:cNvPr id="536" name="Google Shape;536;p27"/>
            <p:cNvSpPr/>
            <p:nvPr/>
          </p:nvSpPr>
          <p:spPr>
            <a:xfrm>
              <a:off x="1457642" y="0"/>
              <a:ext cx="915298" cy="915298"/>
            </a:xfrm>
            <a:custGeom>
              <a:rect b="b" l="l" r="r" t="t"/>
              <a:pathLst>
                <a:path extrusionOk="0" h="915298" w="915298">
                  <a:moveTo>
                    <a:pt x="0" y="0"/>
                  </a:moveTo>
                  <a:lnTo>
                    <a:pt x="915298" y="0"/>
                  </a:lnTo>
                  <a:lnTo>
                    <a:pt x="915298" y="915298"/>
                  </a:lnTo>
                  <a:lnTo>
                    <a:pt x="0" y="915298"/>
                  </a:lnTo>
                  <a:lnTo>
                    <a:pt x="0" y="0"/>
                  </a:lnTo>
                  <a:close/>
                </a:path>
              </a:pathLst>
            </a:custGeom>
            <a:blipFill rotWithShape="1">
              <a:blip r:embed="rId9">
                <a:alphaModFix/>
              </a:blip>
              <a:stretch>
                <a:fillRect b="0" l="0" r="0" t="0"/>
              </a:stretch>
            </a:blipFill>
            <a:ln>
              <a:noFill/>
            </a:ln>
          </p:spPr>
        </p:sp>
        <p:sp>
          <p:nvSpPr>
            <p:cNvPr id="537" name="Google Shape;537;p27"/>
            <p:cNvSpPr/>
            <p:nvPr/>
          </p:nvSpPr>
          <p:spPr>
            <a:xfrm>
              <a:off x="2892034" y="0"/>
              <a:ext cx="637380" cy="915298"/>
            </a:xfrm>
            <a:custGeom>
              <a:rect b="b" l="l" r="r" t="t"/>
              <a:pathLst>
                <a:path extrusionOk="0" h="915298" w="637380">
                  <a:moveTo>
                    <a:pt x="0" y="0"/>
                  </a:moveTo>
                  <a:lnTo>
                    <a:pt x="637380" y="0"/>
                  </a:lnTo>
                  <a:lnTo>
                    <a:pt x="637380" y="915298"/>
                  </a:lnTo>
                  <a:lnTo>
                    <a:pt x="0" y="915298"/>
                  </a:lnTo>
                  <a:lnTo>
                    <a:pt x="0" y="0"/>
                  </a:lnTo>
                  <a:close/>
                </a:path>
              </a:pathLst>
            </a:custGeom>
            <a:blipFill rotWithShape="1">
              <a:blip r:embed="rId10">
                <a:alphaModFix/>
              </a:blip>
              <a:stretch>
                <a:fillRect b="0" l="0" r="0" t="0"/>
              </a:stretch>
            </a:blipFill>
            <a:ln>
              <a:noFill/>
            </a:ln>
          </p:spPr>
        </p:sp>
        <p:sp>
          <p:nvSpPr>
            <p:cNvPr id="538" name="Google Shape;538;p27"/>
            <p:cNvSpPr/>
            <p:nvPr/>
          </p:nvSpPr>
          <p:spPr>
            <a:xfrm>
              <a:off x="6550046" y="1703464"/>
              <a:ext cx="803798" cy="915298"/>
            </a:xfrm>
            <a:custGeom>
              <a:rect b="b" l="l" r="r" t="t"/>
              <a:pathLst>
                <a:path extrusionOk="0" h="915298" w="803798">
                  <a:moveTo>
                    <a:pt x="0" y="0"/>
                  </a:moveTo>
                  <a:lnTo>
                    <a:pt x="803798" y="0"/>
                  </a:lnTo>
                  <a:lnTo>
                    <a:pt x="803798" y="915298"/>
                  </a:lnTo>
                  <a:lnTo>
                    <a:pt x="0" y="915298"/>
                  </a:lnTo>
                  <a:lnTo>
                    <a:pt x="0" y="0"/>
                  </a:lnTo>
                  <a:close/>
                </a:path>
              </a:pathLst>
            </a:custGeom>
            <a:blipFill rotWithShape="1">
              <a:blip r:embed="rId11">
                <a:alphaModFix/>
              </a:blip>
              <a:stretch>
                <a:fillRect b="0" l="0" r="0" t="0"/>
              </a:stretch>
            </a:blipFill>
            <a:ln>
              <a:noFill/>
            </a:ln>
          </p:spPr>
        </p:sp>
        <p:sp>
          <p:nvSpPr>
            <p:cNvPr id="539" name="Google Shape;539;p27"/>
            <p:cNvSpPr/>
            <p:nvPr/>
          </p:nvSpPr>
          <p:spPr>
            <a:xfrm>
              <a:off x="9205372" y="1869529"/>
              <a:ext cx="1061225" cy="630947"/>
            </a:xfrm>
            <a:custGeom>
              <a:rect b="b" l="l" r="r" t="t"/>
              <a:pathLst>
                <a:path extrusionOk="0" h="630947" w="1061225">
                  <a:moveTo>
                    <a:pt x="0" y="0"/>
                  </a:moveTo>
                  <a:lnTo>
                    <a:pt x="1061225" y="0"/>
                  </a:lnTo>
                  <a:lnTo>
                    <a:pt x="1061225" y="630947"/>
                  </a:lnTo>
                  <a:lnTo>
                    <a:pt x="0" y="630947"/>
                  </a:lnTo>
                  <a:lnTo>
                    <a:pt x="0" y="0"/>
                  </a:lnTo>
                  <a:close/>
                </a:path>
              </a:pathLst>
            </a:custGeom>
            <a:blipFill rotWithShape="1">
              <a:blip r:embed="rId12">
                <a:alphaModFix/>
              </a:blip>
              <a:stretch>
                <a:fillRect b="0" l="0" r="0" t="0"/>
              </a:stretch>
            </a:blipFill>
            <a:ln>
              <a:noFill/>
            </a:ln>
          </p:spPr>
        </p:sp>
        <p:sp>
          <p:nvSpPr>
            <p:cNvPr id="540" name="Google Shape;540;p27"/>
            <p:cNvSpPr/>
            <p:nvPr/>
          </p:nvSpPr>
          <p:spPr>
            <a:xfrm>
              <a:off x="1273131" y="1752222"/>
              <a:ext cx="817782" cy="817782"/>
            </a:xfrm>
            <a:custGeom>
              <a:rect b="b" l="l" r="r" t="t"/>
              <a:pathLst>
                <a:path extrusionOk="0" h="817782" w="817782">
                  <a:moveTo>
                    <a:pt x="0" y="0"/>
                  </a:moveTo>
                  <a:lnTo>
                    <a:pt x="817783" y="0"/>
                  </a:lnTo>
                  <a:lnTo>
                    <a:pt x="817783" y="817782"/>
                  </a:lnTo>
                  <a:lnTo>
                    <a:pt x="0" y="817782"/>
                  </a:lnTo>
                  <a:lnTo>
                    <a:pt x="0" y="0"/>
                  </a:lnTo>
                  <a:close/>
                </a:path>
              </a:pathLst>
            </a:custGeom>
            <a:blipFill rotWithShape="1">
              <a:blip r:embed="rId13">
                <a:alphaModFix/>
              </a:blip>
              <a:stretch>
                <a:fillRect b="0" l="0" r="0" t="0"/>
              </a:stretch>
            </a:blipFill>
            <a:ln>
              <a:noFill/>
            </a:ln>
          </p:spPr>
        </p:sp>
        <p:sp>
          <p:nvSpPr>
            <p:cNvPr id="541" name="Google Shape;541;p27"/>
            <p:cNvSpPr/>
            <p:nvPr/>
          </p:nvSpPr>
          <p:spPr>
            <a:xfrm>
              <a:off x="6643" y="1752222"/>
              <a:ext cx="817782" cy="817782"/>
            </a:xfrm>
            <a:custGeom>
              <a:rect b="b" l="l" r="r" t="t"/>
              <a:pathLst>
                <a:path extrusionOk="0" h="817782" w="817782">
                  <a:moveTo>
                    <a:pt x="0" y="0"/>
                  </a:moveTo>
                  <a:lnTo>
                    <a:pt x="817782" y="0"/>
                  </a:lnTo>
                  <a:lnTo>
                    <a:pt x="817782" y="817782"/>
                  </a:lnTo>
                  <a:lnTo>
                    <a:pt x="0" y="817782"/>
                  </a:lnTo>
                  <a:lnTo>
                    <a:pt x="0" y="0"/>
                  </a:lnTo>
                  <a:close/>
                </a:path>
              </a:pathLst>
            </a:custGeom>
            <a:blipFill rotWithShape="1">
              <a:blip r:embed="rId14">
                <a:alphaModFix/>
              </a:blip>
              <a:stretch>
                <a:fillRect b="0" l="0" r="0" t="0"/>
              </a:stretch>
            </a:blipFill>
            <a:ln>
              <a:noFill/>
            </a:ln>
          </p:spPr>
        </p:sp>
        <p:sp>
          <p:nvSpPr>
            <p:cNvPr id="542" name="Google Shape;542;p27"/>
            <p:cNvSpPr/>
            <p:nvPr/>
          </p:nvSpPr>
          <p:spPr>
            <a:xfrm>
              <a:off x="5154166" y="1727970"/>
              <a:ext cx="907537" cy="866285"/>
            </a:xfrm>
            <a:custGeom>
              <a:rect b="b" l="l" r="r" t="t"/>
              <a:pathLst>
                <a:path extrusionOk="0" h="866285" w="907537">
                  <a:moveTo>
                    <a:pt x="0" y="0"/>
                  </a:moveTo>
                  <a:lnTo>
                    <a:pt x="907536" y="0"/>
                  </a:lnTo>
                  <a:lnTo>
                    <a:pt x="907536" y="866285"/>
                  </a:lnTo>
                  <a:lnTo>
                    <a:pt x="0" y="866285"/>
                  </a:lnTo>
                  <a:lnTo>
                    <a:pt x="0" y="0"/>
                  </a:lnTo>
                  <a:close/>
                </a:path>
              </a:pathLst>
            </a:custGeom>
            <a:blipFill rotWithShape="1">
              <a:blip r:embed="rId15">
                <a:alphaModFix/>
              </a:blip>
              <a:stretch>
                <a:fillRect b="0" l="0" r="0" t="0"/>
              </a:stretch>
            </a:blipFill>
            <a:ln>
              <a:noFill/>
            </a:ln>
          </p:spPr>
        </p:sp>
        <p:sp>
          <p:nvSpPr>
            <p:cNvPr id="543" name="Google Shape;543;p27"/>
            <p:cNvSpPr/>
            <p:nvPr/>
          </p:nvSpPr>
          <p:spPr>
            <a:xfrm>
              <a:off x="2558115" y="1703464"/>
              <a:ext cx="908641" cy="915298"/>
            </a:xfrm>
            <a:custGeom>
              <a:rect b="b" l="l" r="r" t="t"/>
              <a:pathLst>
                <a:path extrusionOk="0" h="915298" w="908641">
                  <a:moveTo>
                    <a:pt x="0" y="0"/>
                  </a:moveTo>
                  <a:lnTo>
                    <a:pt x="908641" y="0"/>
                  </a:lnTo>
                  <a:lnTo>
                    <a:pt x="908641" y="915298"/>
                  </a:lnTo>
                  <a:lnTo>
                    <a:pt x="0" y="915298"/>
                  </a:lnTo>
                  <a:lnTo>
                    <a:pt x="0" y="0"/>
                  </a:lnTo>
                  <a:close/>
                </a:path>
              </a:pathLst>
            </a:custGeom>
            <a:blipFill rotWithShape="1">
              <a:blip r:embed="rId16">
                <a:alphaModFix/>
              </a:blip>
              <a:stretch>
                <a:fillRect b="0" l="0" r="0" t="0"/>
              </a:stretch>
            </a:blipFill>
            <a:ln>
              <a:noFill/>
            </a:ln>
          </p:spPr>
        </p:sp>
        <p:sp>
          <p:nvSpPr>
            <p:cNvPr id="544" name="Google Shape;544;p27"/>
            <p:cNvSpPr/>
            <p:nvPr/>
          </p:nvSpPr>
          <p:spPr>
            <a:xfrm>
              <a:off x="3924710" y="1694471"/>
              <a:ext cx="757918" cy="924291"/>
            </a:xfrm>
            <a:custGeom>
              <a:rect b="b" l="l" r="r" t="t"/>
              <a:pathLst>
                <a:path extrusionOk="0" h="924291" w="757918">
                  <a:moveTo>
                    <a:pt x="0" y="0"/>
                  </a:moveTo>
                  <a:lnTo>
                    <a:pt x="757919" y="0"/>
                  </a:lnTo>
                  <a:lnTo>
                    <a:pt x="757919" y="924291"/>
                  </a:lnTo>
                  <a:lnTo>
                    <a:pt x="0" y="924291"/>
                  </a:lnTo>
                  <a:lnTo>
                    <a:pt x="0" y="0"/>
                  </a:lnTo>
                  <a:close/>
                </a:path>
              </a:pathLst>
            </a:custGeom>
            <a:blipFill rotWithShape="1">
              <a:blip r:embed="rId17">
                <a:alphaModFix/>
              </a:blip>
              <a:stretch>
                <a:fillRect b="0" l="0" r="0" t="0"/>
              </a:stretch>
            </a:blipFill>
            <a:ln>
              <a:noFill/>
            </a:ln>
          </p:spPr>
        </p:sp>
        <p:sp>
          <p:nvSpPr>
            <p:cNvPr id="545" name="Google Shape;545;p27"/>
            <p:cNvSpPr/>
            <p:nvPr/>
          </p:nvSpPr>
          <p:spPr>
            <a:xfrm>
              <a:off x="7863712" y="1752222"/>
              <a:ext cx="860840" cy="865561"/>
            </a:xfrm>
            <a:custGeom>
              <a:rect b="b" l="l" r="r" t="t"/>
              <a:pathLst>
                <a:path extrusionOk="0" h="865561" w="860840">
                  <a:moveTo>
                    <a:pt x="0" y="0"/>
                  </a:moveTo>
                  <a:lnTo>
                    <a:pt x="860840" y="0"/>
                  </a:lnTo>
                  <a:lnTo>
                    <a:pt x="860840" y="865561"/>
                  </a:lnTo>
                  <a:lnTo>
                    <a:pt x="0" y="865561"/>
                  </a:lnTo>
                  <a:lnTo>
                    <a:pt x="0" y="0"/>
                  </a:lnTo>
                  <a:close/>
                </a:path>
              </a:pathLst>
            </a:custGeom>
            <a:blipFill rotWithShape="1">
              <a:blip r:embed="rId18">
                <a:alphaModFix/>
              </a:blip>
              <a:stretch>
                <a:fillRect b="0" l="0" r="0" t="0"/>
              </a:stretch>
            </a:blipFill>
            <a:ln>
              <a:noFill/>
            </a:ln>
          </p:spPr>
        </p:sp>
        <p:sp>
          <p:nvSpPr>
            <p:cNvPr id="546" name="Google Shape;546;p27"/>
            <p:cNvSpPr/>
            <p:nvPr/>
          </p:nvSpPr>
          <p:spPr>
            <a:xfrm>
              <a:off x="7771699" y="3385578"/>
              <a:ext cx="738895" cy="915298"/>
            </a:xfrm>
            <a:custGeom>
              <a:rect b="b" l="l" r="r" t="t"/>
              <a:pathLst>
                <a:path extrusionOk="0" h="915298" w="738895">
                  <a:moveTo>
                    <a:pt x="0" y="0"/>
                  </a:moveTo>
                  <a:lnTo>
                    <a:pt x="738895" y="0"/>
                  </a:lnTo>
                  <a:lnTo>
                    <a:pt x="738895" y="915298"/>
                  </a:lnTo>
                  <a:lnTo>
                    <a:pt x="0" y="915298"/>
                  </a:lnTo>
                  <a:lnTo>
                    <a:pt x="0" y="0"/>
                  </a:lnTo>
                  <a:close/>
                </a:path>
              </a:pathLst>
            </a:custGeom>
            <a:blipFill rotWithShape="1">
              <a:blip r:embed="rId19">
                <a:alphaModFix/>
              </a:blip>
              <a:stretch>
                <a:fillRect b="0" l="0" r="0" t="0"/>
              </a:stretch>
            </a:blipFill>
            <a:ln>
              <a:noFill/>
            </a:ln>
          </p:spPr>
        </p:sp>
        <p:sp>
          <p:nvSpPr>
            <p:cNvPr id="547" name="Google Shape;547;p27"/>
            <p:cNvSpPr/>
            <p:nvPr/>
          </p:nvSpPr>
          <p:spPr>
            <a:xfrm>
              <a:off x="6179530" y="3385578"/>
              <a:ext cx="994889" cy="915298"/>
            </a:xfrm>
            <a:custGeom>
              <a:rect b="b" l="l" r="r" t="t"/>
              <a:pathLst>
                <a:path extrusionOk="0" h="915298" w="994889">
                  <a:moveTo>
                    <a:pt x="0" y="0"/>
                  </a:moveTo>
                  <a:lnTo>
                    <a:pt x="994889" y="0"/>
                  </a:lnTo>
                  <a:lnTo>
                    <a:pt x="994889" y="915298"/>
                  </a:lnTo>
                  <a:lnTo>
                    <a:pt x="0" y="915298"/>
                  </a:lnTo>
                  <a:lnTo>
                    <a:pt x="0" y="0"/>
                  </a:lnTo>
                  <a:close/>
                </a:path>
              </a:pathLst>
            </a:custGeom>
            <a:blipFill rotWithShape="1">
              <a:blip r:embed="rId20">
                <a:alphaModFix/>
              </a:blip>
              <a:stretch>
                <a:fillRect b="0" l="0" r="0" t="0"/>
              </a:stretch>
            </a:blipFill>
            <a:ln>
              <a:noFill/>
            </a:ln>
          </p:spPr>
        </p:sp>
        <p:sp>
          <p:nvSpPr>
            <p:cNvPr id="548" name="Google Shape;548;p27"/>
            <p:cNvSpPr/>
            <p:nvPr/>
          </p:nvSpPr>
          <p:spPr>
            <a:xfrm>
              <a:off x="9169323" y="3593146"/>
              <a:ext cx="1045986" cy="600967"/>
            </a:xfrm>
            <a:custGeom>
              <a:rect b="b" l="l" r="r" t="t"/>
              <a:pathLst>
                <a:path extrusionOk="0" h="600967" w="1045986">
                  <a:moveTo>
                    <a:pt x="0" y="0"/>
                  </a:moveTo>
                  <a:lnTo>
                    <a:pt x="1045986" y="0"/>
                  </a:lnTo>
                  <a:lnTo>
                    <a:pt x="1045986" y="600966"/>
                  </a:lnTo>
                  <a:lnTo>
                    <a:pt x="0" y="600966"/>
                  </a:lnTo>
                  <a:lnTo>
                    <a:pt x="0" y="0"/>
                  </a:lnTo>
                  <a:close/>
                </a:path>
              </a:pathLst>
            </a:custGeom>
            <a:blipFill rotWithShape="1">
              <a:blip r:embed="rId21">
                <a:alphaModFix/>
              </a:blip>
              <a:stretch>
                <a:fillRect b="0" l="0" r="0" t="0"/>
              </a:stretch>
            </a:blipFill>
            <a:ln>
              <a:noFill/>
            </a:ln>
          </p:spPr>
        </p:sp>
        <p:sp>
          <p:nvSpPr>
            <p:cNvPr id="549" name="Google Shape;549;p27"/>
            <p:cNvSpPr/>
            <p:nvPr/>
          </p:nvSpPr>
          <p:spPr>
            <a:xfrm>
              <a:off x="3174485" y="3385578"/>
              <a:ext cx="915298" cy="915298"/>
            </a:xfrm>
            <a:custGeom>
              <a:rect b="b" l="l" r="r" t="t"/>
              <a:pathLst>
                <a:path extrusionOk="0" h="915298" w="915298">
                  <a:moveTo>
                    <a:pt x="0" y="0"/>
                  </a:moveTo>
                  <a:lnTo>
                    <a:pt x="915298" y="0"/>
                  </a:lnTo>
                  <a:lnTo>
                    <a:pt x="915298" y="915298"/>
                  </a:lnTo>
                  <a:lnTo>
                    <a:pt x="0" y="915298"/>
                  </a:lnTo>
                  <a:lnTo>
                    <a:pt x="0" y="0"/>
                  </a:lnTo>
                  <a:close/>
                </a:path>
              </a:pathLst>
            </a:custGeom>
            <a:blipFill rotWithShape="1">
              <a:blip r:embed="rId22">
                <a:alphaModFix/>
              </a:blip>
              <a:stretch>
                <a:fillRect b="0" l="0" r="0" t="0"/>
              </a:stretch>
            </a:blipFill>
            <a:ln>
              <a:noFill/>
            </a:ln>
          </p:spPr>
        </p:sp>
        <p:sp>
          <p:nvSpPr>
            <p:cNvPr id="550" name="Google Shape;550;p27"/>
            <p:cNvSpPr/>
            <p:nvPr/>
          </p:nvSpPr>
          <p:spPr>
            <a:xfrm>
              <a:off x="6643" y="3385578"/>
              <a:ext cx="1064300" cy="915298"/>
            </a:xfrm>
            <a:custGeom>
              <a:rect b="b" l="l" r="r" t="t"/>
              <a:pathLst>
                <a:path extrusionOk="0" h="915298" w="1064300">
                  <a:moveTo>
                    <a:pt x="0" y="0"/>
                  </a:moveTo>
                  <a:lnTo>
                    <a:pt x="1064300" y="0"/>
                  </a:lnTo>
                  <a:lnTo>
                    <a:pt x="1064300" y="915298"/>
                  </a:lnTo>
                  <a:lnTo>
                    <a:pt x="0" y="915298"/>
                  </a:lnTo>
                  <a:lnTo>
                    <a:pt x="0" y="0"/>
                  </a:lnTo>
                  <a:close/>
                </a:path>
              </a:pathLst>
            </a:custGeom>
            <a:blipFill rotWithShape="1">
              <a:blip r:embed="rId23">
                <a:alphaModFix/>
              </a:blip>
              <a:stretch>
                <a:fillRect b="0" l="0" r="0" t="0"/>
              </a:stretch>
            </a:blipFill>
            <a:ln>
              <a:noFill/>
            </a:ln>
          </p:spPr>
        </p:sp>
        <p:sp>
          <p:nvSpPr>
            <p:cNvPr id="551" name="Google Shape;551;p27"/>
            <p:cNvSpPr/>
            <p:nvPr/>
          </p:nvSpPr>
          <p:spPr>
            <a:xfrm>
              <a:off x="4578861" y="3385578"/>
              <a:ext cx="913634" cy="915298"/>
            </a:xfrm>
            <a:custGeom>
              <a:rect b="b" l="l" r="r" t="t"/>
              <a:pathLst>
                <a:path extrusionOk="0" h="915298" w="913634">
                  <a:moveTo>
                    <a:pt x="0" y="0"/>
                  </a:moveTo>
                  <a:lnTo>
                    <a:pt x="913634" y="0"/>
                  </a:lnTo>
                  <a:lnTo>
                    <a:pt x="913634" y="915298"/>
                  </a:lnTo>
                  <a:lnTo>
                    <a:pt x="0" y="915298"/>
                  </a:lnTo>
                  <a:lnTo>
                    <a:pt x="0" y="0"/>
                  </a:lnTo>
                  <a:close/>
                </a:path>
              </a:pathLst>
            </a:custGeom>
            <a:blipFill rotWithShape="1">
              <a:blip r:embed="rId24">
                <a:alphaModFix/>
              </a:blip>
              <a:stretch>
                <a:fillRect b="0" l="0" r="0" t="0"/>
              </a:stretch>
            </a:blipFill>
            <a:ln>
              <a:noFill/>
            </a:ln>
          </p:spPr>
        </p:sp>
        <p:sp>
          <p:nvSpPr>
            <p:cNvPr id="552" name="Google Shape;552;p27"/>
            <p:cNvSpPr/>
            <p:nvPr/>
          </p:nvSpPr>
          <p:spPr>
            <a:xfrm>
              <a:off x="1665065" y="3385578"/>
              <a:ext cx="915298" cy="915298"/>
            </a:xfrm>
            <a:custGeom>
              <a:rect b="b" l="l" r="r" t="t"/>
              <a:pathLst>
                <a:path extrusionOk="0" h="915298" w="915298">
                  <a:moveTo>
                    <a:pt x="0" y="0"/>
                  </a:moveTo>
                  <a:lnTo>
                    <a:pt x="915298" y="0"/>
                  </a:lnTo>
                  <a:lnTo>
                    <a:pt x="915298" y="915298"/>
                  </a:lnTo>
                  <a:lnTo>
                    <a:pt x="0" y="915298"/>
                  </a:lnTo>
                  <a:lnTo>
                    <a:pt x="0" y="0"/>
                  </a:lnTo>
                  <a:close/>
                </a:path>
              </a:pathLst>
            </a:custGeom>
            <a:blipFill rotWithShape="1">
              <a:blip r:embed="rId25">
                <a:alphaModFix/>
              </a:blip>
              <a:stretch>
                <a:fillRect b="0" l="0" r="0" t="0"/>
              </a:stretch>
            </a:blipFill>
            <a:ln>
              <a:noFill/>
            </a:ln>
          </p:spPr>
        </p:sp>
        <p:sp>
          <p:nvSpPr>
            <p:cNvPr id="553" name="Google Shape;553;p27"/>
            <p:cNvSpPr/>
            <p:nvPr/>
          </p:nvSpPr>
          <p:spPr>
            <a:xfrm>
              <a:off x="6676585" y="5092854"/>
              <a:ext cx="1003119" cy="791552"/>
            </a:xfrm>
            <a:custGeom>
              <a:rect b="b" l="l" r="r" t="t"/>
              <a:pathLst>
                <a:path extrusionOk="0" h="791552" w="1003119">
                  <a:moveTo>
                    <a:pt x="0" y="0"/>
                  </a:moveTo>
                  <a:lnTo>
                    <a:pt x="1003119" y="0"/>
                  </a:lnTo>
                  <a:lnTo>
                    <a:pt x="1003119" y="791552"/>
                  </a:lnTo>
                  <a:lnTo>
                    <a:pt x="0" y="791552"/>
                  </a:lnTo>
                  <a:lnTo>
                    <a:pt x="0" y="0"/>
                  </a:lnTo>
                  <a:close/>
                </a:path>
              </a:pathLst>
            </a:custGeom>
            <a:blipFill rotWithShape="1">
              <a:blip r:embed="rId26">
                <a:alphaModFix/>
              </a:blip>
              <a:stretch>
                <a:fillRect b="0" l="0" r="0" t="0"/>
              </a:stretch>
            </a:blipFill>
            <a:ln>
              <a:noFill/>
            </a:ln>
          </p:spPr>
        </p:sp>
        <p:sp>
          <p:nvSpPr>
            <p:cNvPr id="554" name="Google Shape;554;p27"/>
            <p:cNvSpPr/>
            <p:nvPr/>
          </p:nvSpPr>
          <p:spPr>
            <a:xfrm>
              <a:off x="5139080" y="5130054"/>
              <a:ext cx="1034532" cy="622600"/>
            </a:xfrm>
            <a:custGeom>
              <a:rect b="b" l="l" r="r" t="t"/>
              <a:pathLst>
                <a:path extrusionOk="0" h="622600" w="1034532">
                  <a:moveTo>
                    <a:pt x="0" y="0"/>
                  </a:moveTo>
                  <a:lnTo>
                    <a:pt x="1034532" y="0"/>
                  </a:lnTo>
                  <a:lnTo>
                    <a:pt x="1034532" y="622600"/>
                  </a:lnTo>
                  <a:lnTo>
                    <a:pt x="0" y="622600"/>
                  </a:lnTo>
                  <a:lnTo>
                    <a:pt x="0" y="0"/>
                  </a:lnTo>
                  <a:close/>
                </a:path>
              </a:pathLst>
            </a:custGeom>
            <a:blipFill rotWithShape="1">
              <a:blip r:embed="rId27">
                <a:alphaModFix/>
              </a:blip>
              <a:stretch>
                <a:fillRect b="0" l="0" r="0" t="0"/>
              </a:stretch>
            </a:blipFill>
            <a:ln>
              <a:noFill/>
            </a:ln>
          </p:spPr>
        </p:sp>
        <p:sp>
          <p:nvSpPr>
            <p:cNvPr id="555" name="Google Shape;555;p27"/>
            <p:cNvSpPr/>
            <p:nvPr/>
          </p:nvSpPr>
          <p:spPr>
            <a:xfrm>
              <a:off x="2703309" y="5034948"/>
              <a:ext cx="851272" cy="907363"/>
            </a:xfrm>
            <a:custGeom>
              <a:rect b="b" l="l" r="r" t="t"/>
              <a:pathLst>
                <a:path extrusionOk="0" h="907363" w="851272">
                  <a:moveTo>
                    <a:pt x="0" y="0"/>
                  </a:moveTo>
                  <a:lnTo>
                    <a:pt x="851272" y="0"/>
                  </a:lnTo>
                  <a:lnTo>
                    <a:pt x="851272" y="907364"/>
                  </a:lnTo>
                  <a:lnTo>
                    <a:pt x="0" y="907364"/>
                  </a:lnTo>
                  <a:lnTo>
                    <a:pt x="0" y="0"/>
                  </a:lnTo>
                  <a:close/>
                </a:path>
              </a:pathLst>
            </a:custGeom>
            <a:blipFill rotWithShape="1">
              <a:blip r:embed="rId28">
                <a:alphaModFix/>
              </a:blip>
              <a:stretch>
                <a:fillRect b="0" l="0" r="0" t="0"/>
              </a:stretch>
            </a:blipFill>
            <a:ln>
              <a:noFill/>
            </a:ln>
          </p:spPr>
        </p:sp>
        <p:sp>
          <p:nvSpPr>
            <p:cNvPr id="556" name="Google Shape;556;p27"/>
            <p:cNvSpPr/>
            <p:nvPr/>
          </p:nvSpPr>
          <p:spPr>
            <a:xfrm>
              <a:off x="4057554" y="5045578"/>
              <a:ext cx="578553" cy="791552"/>
            </a:xfrm>
            <a:custGeom>
              <a:rect b="b" l="l" r="r" t="t"/>
              <a:pathLst>
                <a:path extrusionOk="0" h="791552" w="578553">
                  <a:moveTo>
                    <a:pt x="0" y="0"/>
                  </a:moveTo>
                  <a:lnTo>
                    <a:pt x="578553" y="0"/>
                  </a:lnTo>
                  <a:lnTo>
                    <a:pt x="578553" y="791552"/>
                  </a:lnTo>
                  <a:lnTo>
                    <a:pt x="0" y="791552"/>
                  </a:lnTo>
                  <a:lnTo>
                    <a:pt x="0" y="0"/>
                  </a:lnTo>
                  <a:close/>
                </a:path>
              </a:pathLst>
            </a:custGeom>
            <a:blipFill rotWithShape="1">
              <a:blip r:embed="rId29">
                <a:alphaModFix/>
              </a:blip>
              <a:stretch>
                <a:fillRect b="0" l="0" r="0" t="0"/>
              </a:stretch>
            </a:blipFill>
            <a:ln>
              <a:noFill/>
            </a:ln>
          </p:spPr>
        </p:sp>
        <p:sp>
          <p:nvSpPr>
            <p:cNvPr id="557" name="Google Shape;557;p27"/>
            <p:cNvSpPr/>
            <p:nvPr/>
          </p:nvSpPr>
          <p:spPr>
            <a:xfrm>
              <a:off x="1536194" y="5034948"/>
              <a:ext cx="661550" cy="907363"/>
            </a:xfrm>
            <a:custGeom>
              <a:rect b="b" l="l" r="r" t="t"/>
              <a:pathLst>
                <a:path extrusionOk="0" h="907363" w="661550">
                  <a:moveTo>
                    <a:pt x="0" y="0"/>
                  </a:moveTo>
                  <a:lnTo>
                    <a:pt x="661551" y="0"/>
                  </a:lnTo>
                  <a:lnTo>
                    <a:pt x="661551" y="907364"/>
                  </a:lnTo>
                  <a:lnTo>
                    <a:pt x="0" y="907364"/>
                  </a:lnTo>
                  <a:lnTo>
                    <a:pt x="0" y="0"/>
                  </a:lnTo>
                  <a:close/>
                </a:path>
              </a:pathLst>
            </a:custGeom>
            <a:blipFill rotWithShape="1">
              <a:blip r:embed="rId30">
                <a:alphaModFix/>
              </a:blip>
              <a:stretch>
                <a:fillRect b="0" l="0" r="0" t="0"/>
              </a:stretch>
            </a:blipFill>
            <a:ln>
              <a:noFill/>
            </a:ln>
          </p:spPr>
        </p:sp>
        <p:sp>
          <p:nvSpPr>
            <p:cNvPr id="558" name="Google Shape;558;p27"/>
            <p:cNvSpPr/>
            <p:nvPr/>
          </p:nvSpPr>
          <p:spPr>
            <a:xfrm>
              <a:off x="9482385" y="5092854"/>
              <a:ext cx="791552" cy="791552"/>
            </a:xfrm>
            <a:custGeom>
              <a:rect b="b" l="l" r="r" t="t"/>
              <a:pathLst>
                <a:path extrusionOk="0" h="791552" w="791552">
                  <a:moveTo>
                    <a:pt x="0" y="0"/>
                  </a:moveTo>
                  <a:lnTo>
                    <a:pt x="791552" y="0"/>
                  </a:lnTo>
                  <a:lnTo>
                    <a:pt x="791552" y="791552"/>
                  </a:lnTo>
                  <a:lnTo>
                    <a:pt x="0" y="791552"/>
                  </a:lnTo>
                  <a:lnTo>
                    <a:pt x="0" y="0"/>
                  </a:lnTo>
                  <a:close/>
                </a:path>
              </a:pathLst>
            </a:custGeom>
            <a:blipFill rotWithShape="1">
              <a:blip r:embed="rId31">
                <a:alphaModFix/>
              </a:blip>
              <a:stretch>
                <a:fillRect b="0" l="0" r="0" t="0"/>
              </a:stretch>
            </a:blipFill>
            <a:ln>
              <a:noFill/>
            </a:ln>
          </p:spPr>
        </p:sp>
        <p:sp>
          <p:nvSpPr>
            <p:cNvPr id="559" name="Google Shape;559;p27"/>
            <p:cNvSpPr/>
            <p:nvPr/>
          </p:nvSpPr>
          <p:spPr>
            <a:xfrm>
              <a:off x="8186564" y="5092854"/>
              <a:ext cx="791552" cy="791552"/>
            </a:xfrm>
            <a:custGeom>
              <a:rect b="b" l="l" r="r" t="t"/>
              <a:pathLst>
                <a:path extrusionOk="0" h="791552" w="791552">
                  <a:moveTo>
                    <a:pt x="0" y="0"/>
                  </a:moveTo>
                  <a:lnTo>
                    <a:pt x="791552" y="0"/>
                  </a:lnTo>
                  <a:lnTo>
                    <a:pt x="791552" y="791552"/>
                  </a:lnTo>
                  <a:lnTo>
                    <a:pt x="0" y="791552"/>
                  </a:lnTo>
                  <a:lnTo>
                    <a:pt x="0" y="0"/>
                  </a:lnTo>
                  <a:close/>
                </a:path>
              </a:pathLst>
            </a:custGeom>
            <a:blipFill rotWithShape="1">
              <a:blip r:embed="rId32">
                <a:alphaModFix/>
              </a:blip>
              <a:stretch>
                <a:fillRect b="0" l="0" r="0" t="0"/>
              </a:stretch>
            </a:blipFill>
            <a:ln>
              <a:noFill/>
            </a:ln>
          </p:spPr>
        </p:sp>
        <p:sp>
          <p:nvSpPr>
            <p:cNvPr id="560" name="Google Shape;560;p27"/>
            <p:cNvSpPr/>
            <p:nvPr/>
          </p:nvSpPr>
          <p:spPr>
            <a:xfrm>
              <a:off x="6643" y="4983705"/>
              <a:ext cx="1025283" cy="915298"/>
            </a:xfrm>
            <a:custGeom>
              <a:rect b="b" l="l" r="r" t="t"/>
              <a:pathLst>
                <a:path extrusionOk="0" h="915298" w="1025283">
                  <a:moveTo>
                    <a:pt x="0" y="0"/>
                  </a:moveTo>
                  <a:lnTo>
                    <a:pt x="1025283" y="0"/>
                  </a:lnTo>
                  <a:lnTo>
                    <a:pt x="1025283" y="915298"/>
                  </a:lnTo>
                  <a:lnTo>
                    <a:pt x="0" y="915298"/>
                  </a:lnTo>
                  <a:lnTo>
                    <a:pt x="0" y="0"/>
                  </a:lnTo>
                  <a:close/>
                </a:path>
              </a:pathLst>
            </a:custGeom>
            <a:blipFill rotWithShape="1">
              <a:blip r:embed="rId33">
                <a:alphaModFix/>
              </a:blip>
              <a:stretch>
                <a:fillRect b="0" l="0" r="0" t="0"/>
              </a:stretch>
            </a:blipFill>
            <a:ln>
              <a:noFill/>
            </a:ln>
          </p:spPr>
        </p:sp>
        <p:sp>
          <p:nvSpPr>
            <p:cNvPr id="561" name="Google Shape;561;p27"/>
            <p:cNvSpPr/>
            <p:nvPr/>
          </p:nvSpPr>
          <p:spPr>
            <a:xfrm>
              <a:off x="9287756" y="6787733"/>
              <a:ext cx="783600" cy="896008"/>
            </a:xfrm>
            <a:custGeom>
              <a:rect b="b" l="l" r="r" t="t"/>
              <a:pathLst>
                <a:path extrusionOk="0" h="896008" w="783600">
                  <a:moveTo>
                    <a:pt x="0" y="0"/>
                  </a:moveTo>
                  <a:lnTo>
                    <a:pt x="783600" y="0"/>
                  </a:lnTo>
                  <a:lnTo>
                    <a:pt x="783600" y="896008"/>
                  </a:lnTo>
                  <a:lnTo>
                    <a:pt x="0" y="896008"/>
                  </a:lnTo>
                  <a:lnTo>
                    <a:pt x="0" y="0"/>
                  </a:lnTo>
                  <a:close/>
                </a:path>
              </a:pathLst>
            </a:custGeom>
            <a:blipFill rotWithShape="1">
              <a:blip r:embed="rId34">
                <a:alphaModFix/>
              </a:blip>
              <a:stretch>
                <a:fillRect b="0" l="0" r="0" t="0"/>
              </a:stretch>
            </a:blipFill>
            <a:ln>
              <a:noFill/>
            </a:ln>
          </p:spPr>
        </p:sp>
        <p:sp>
          <p:nvSpPr>
            <p:cNvPr id="562" name="Google Shape;562;p27"/>
            <p:cNvSpPr/>
            <p:nvPr/>
          </p:nvSpPr>
          <p:spPr>
            <a:xfrm>
              <a:off x="7736603" y="6905549"/>
              <a:ext cx="943394" cy="660376"/>
            </a:xfrm>
            <a:custGeom>
              <a:rect b="b" l="l" r="r" t="t"/>
              <a:pathLst>
                <a:path extrusionOk="0" h="660376" w="943394">
                  <a:moveTo>
                    <a:pt x="0" y="0"/>
                  </a:moveTo>
                  <a:lnTo>
                    <a:pt x="943394" y="0"/>
                  </a:lnTo>
                  <a:lnTo>
                    <a:pt x="943394" y="660376"/>
                  </a:lnTo>
                  <a:lnTo>
                    <a:pt x="0" y="660376"/>
                  </a:lnTo>
                  <a:lnTo>
                    <a:pt x="0" y="0"/>
                  </a:lnTo>
                  <a:close/>
                </a:path>
              </a:pathLst>
            </a:custGeom>
            <a:blipFill rotWithShape="1">
              <a:blip r:embed="rId35">
                <a:alphaModFix/>
              </a:blip>
              <a:stretch>
                <a:fillRect b="0" l="0" r="0" t="0"/>
              </a:stretch>
            </a:blipFill>
            <a:ln>
              <a:noFill/>
            </a:ln>
          </p:spPr>
        </p:sp>
        <p:sp>
          <p:nvSpPr>
            <p:cNvPr id="563" name="Google Shape;563;p27"/>
            <p:cNvSpPr/>
            <p:nvPr/>
          </p:nvSpPr>
          <p:spPr>
            <a:xfrm>
              <a:off x="6313435" y="6905549"/>
              <a:ext cx="807126" cy="660376"/>
            </a:xfrm>
            <a:custGeom>
              <a:rect b="b" l="l" r="r" t="t"/>
              <a:pathLst>
                <a:path extrusionOk="0" h="660376" w="807126">
                  <a:moveTo>
                    <a:pt x="0" y="0"/>
                  </a:moveTo>
                  <a:lnTo>
                    <a:pt x="807126" y="0"/>
                  </a:lnTo>
                  <a:lnTo>
                    <a:pt x="807126" y="660376"/>
                  </a:lnTo>
                  <a:lnTo>
                    <a:pt x="0" y="660376"/>
                  </a:lnTo>
                  <a:lnTo>
                    <a:pt x="0" y="0"/>
                  </a:lnTo>
                  <a:close/>
                </a:path>
              </a:pathLst>
            </a:custGeom>
            <a:blipFill rotWithShape="1">
              <a:blip r:embed="rId36">
                <a:alphaModFix/>
              </a:blip>
              <a:stretch>
                <a:fillRect b="0" l="0" r="0" t="0"/>
              </a:stretch>
            </a:blipFill>
            <a:ln>
              <a:noFill/>
            </a:ln>
          </p:spPr>
        </p:sp>
        <p:sp>
          <p:nvSpPr>
            <p:cNvPr id="564" name="Google Shape;564;p27"/>
            <p:cNvSpPr/>
            <p:nvPr/>
          </p:nvSpPr>
          <p:spPr>
            <a:xfrm>
              <a:off x="3986279" y="6787733"/>
              <a:ext cx="451262" cy="896008"/>
            </a:xfrm>
            <a:custGeom>
              <a:rect b="b" l="l" r="r" t="t"/>
              <a:pathLst>
                <a:path extrusionOk="0" h="896008" w="451262">
                  <a:moveTo>
                    <a:pt x="0" y="0"/>
                  </a:moveTo>
                  <a:lnTo>
                    <a:pt x="451262" y="0"/>
                  </a:lnTo>
                  <a:lnTo>
                    <a:pt x="451262" y="896008"/>
                  </a:lnTo>
                  <a:lnTo>
                    <a:pt x="0" y="896008"/>
                  </a:lnTo>
                  <a:lnTo>
                    <a:pt x="0" y="0"/>
                  </a:lnTo>
                  <a:close/>
                </a:path>
              </a:pathLst>
            </a:custGeom>
            <a:blipFill rotWithShape="1">
              <a:blip r:embed="rId37">
                <a:alphaModFix/>
              </a:blip>
              <a:stretch>
                <a:fillRect b="0" l="0" r="0" t="0"/>
              </a:stretch>
            </a:blipFill>
            <a:ln>
              <a:noFill/>
            </a:ln>
          </p:spPr>
        </p:sp>
        <p:sp>
          <p:nvSpPr>
            <p:cNvPr id="565" name="Google Shape;565;p27"/>
            <p:cNvSpPr/>
            <p:nvPr/>
          </p:nvSpPr>
          <p:spPr>
            <a:xfrm>
              <a:off x="5045300" y="6905549"/>
              <a:ext cx="660376" cy="660376"/>
            </a:xfrm>
            <a:custGeom>
              <a:rect b="b" l="l" r="r" t="t"/>
              <a:pathLst>
                <a:path extrusionOk="0" h="660376" w="660376">
                  <a:moveTo>
                    <a:pt x="0" y="0"/>
                  </a:moveTo>
                  <a:lnTo>
                    <a:pt x="660376" y="0"/>
                  </a:lnTo>
                  <a:lnTo>
                    <a:pt x="660376" y="660376"/>
                  </a:lnTo>
                  <a:lnTo>
                    <a:pt x="0" y="660376"/>
                  </a:lnTo>
                  <a:lnTo>
                    <a:pt x="0" y="0"/>
                  </a:lnTo>
                  <a:close/>
                </a:path>
              </a:pathLst>
            </a:custGeom>
            <a:blipFill rotWithShape="1">
              <a:blip r:embed="rId38">
                <a:alphaModFix/>
              </a:blip>
              <a:stretch>
                <a:fillRect b="0" l="0" r="0" t="0"/>
              </a:stretch>
            </a:blipFill>
            <a:ln>
              <a:noFill/>
            </a:ln>
          </p:spPr>
        </p:sp>
        <p:sp>
          <p:nvSpPr>
            <p:cNvPr id="566" name="Google Shape;566;p27"/>
            <p:cNvSpPr/>
            <p:nvPr/>
          </p:nvSpPr>
          <p:spPr>
            <a:xfrm>
              <a:off x="0" y="6707249"/>
              <a:ext cx="568845" cy="1056975"/>
            </a:xfrm>
            <a:custGeom>
              <a:rect b="b" l="l" r="r" t="t"/>
              <a:pathLst>
                <a:path extrusionOk="0" h="1056975" w="568845">
                  <a:moveTo>
                    <a:pt x="0" y="0"/>
                  </a:moveTo>
                  <a:lnTo>
                    <a:pt x="568845" y="0"/>
                  </a:lnTo>
                  <a:lnTo>
                    <a:pt x="568845" y="1056976"/>
                  </a:lnTo>
                  <a:lnTo>
                    <a:pt x="0" y="1056976"/>
                  </a:lnTo>
                  <a:lnTo>
                    <a:pt x="0" y="0"/>
                  </a:lnTo>
                  <a:close/>
                </a:path>
              </a:pathLst>
            </a:custGeom>
            <a:blipFill rotWithShape="1">
              <a:blip r:embed="rId39">
                <a:alphaModFix/>
              </a:blip>
              <a:stretch>
                <a:fillRect b="0" l="0" r="0" t="0"/>
              </a:stretch>
            </a:blipFill>
            <a:ln>
              <a:noFill/>
            </a:ln>
          </p:spPr>
        </p:sp>
        <p:sp>
          <p:nvSpPr>
            <p:cNvPr id="567" name="Google Shape;567;p27"/>
            <p:cNvSpPr/>
            <p:nvPr/>
          </p:nvSpPr>
          <p:spPr>
            <a:xfrm>
              <a:off x="1178260" y="6707249"/>
              <a:ext cx="818675" cy="1056975"/>
            </a:xfrm>
            <a:custGeom>
              <a:rect b="b" l="l" r="r" t="t"/>
              <a:pathLst>
                <a:path extrusionOk="0" h="1056975" w="818675">
                  <a:moveTo>
                    <a:pt x="0" y="0"/>
                  </a:moveTo>
                  <a:lnTo>
                    <a:pt x="818676" y="0"/>
                  </a:lnTo>
                  <a:lnTo>
                    <a:pt x="818676" y="1056976"/>
                  </a:lnTo>
                  <a:lnTo>
                    <a:pt x="0" y="1056976"/>
                  </a:lnTo>
                  <a:lnTo>
                    <a:pt x="0" y="0"/>
                  </a:lnTo>
                  <a:close/>
                </a:path>
              </a:pathLst>
            </a:custGeom>
            <a:blipFill rotWithShape="1">
              <a:blip r:embed="rId40">
                <a:alphaModFix/>
              </a:blip>
              <a:stretch>
                <a:fillRect b="0" l="0" r="0" t="0"/>
              </a:stretch>
            </a:blipFill>
            <a:ln>
              <a:noFill/>
            </a:ln>
          </p:spPr>
        </p:sp>
        <p:sp>
          <p:nvSpPr>
            <p:cNvPr id="568" name="Google Shape;568;p27"/>
            <p:cNvSpPr/>
            <p:nvPr/>
          </p:nvSpPr>
          <p:spPr>
            <a:xfrm>
              <a:off x="2604695" y="6787733"/>
              <a:ext cx="773825" cy="896008"/>
            </a:xfrm>
            <a:custGeom>
              <a:rect b="b" l="l" r="r" t="t"/>
              <a:pathLst>
                <a:path extrusionOk="0" h="896008" w="773825">
                  <a:moveTo>
                    <a:pt x="0" y="0"/>
                  </a:moveTo>
                  <a:lnTo>
                    <a:pt x="773825" y="0"/>
                  </a:lnTo>
                  <a:lnTo>
                    <a:pt x="773825" y="896008"/>
                  </a:lnTo>
                  <a:lnTo>
                    <a:pt x="0" y="896008"/>
                  </a:lnTo>
                  <a:lnTo>
                    <a:pt x="0" y="0"/>
                  </a:lnTo>
                  <a:close/>
                </a:path>
              </a:pathLst>
            </a:custGeom>
            <a:blipFill rotWithShape="1">
              <a:blip r:embed="rId41">
                <a:alphaModFix/>
              </a:blip>
              <a:stretch>
                <a:fillRect b="0" l="0" r="0" t="0"/>
              </a:stretch>
            </a:blipFill>
            <a:ln>
              <a:noFill/>
            </a:ln>
          </p:spPr>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BAF67"/>
        </a:solidFill>
      </p:bgPr>
    </p:bg>
    <p:spTree>
      <p:nvGrpSpPr>
        <p:cNvPr id="572" name="Shape 572"/>
        <p:cNvGrpSpPr/>
        <p:nvPr/>
      </p:nvGrpSpPr>
      <p:grpSpPr>
        <a:xfrm>
          <a:off x="0" y="0"/>
          <a:ext cx="0" cy="0"/>
          <a:chOff x="0" y="0"/>
          <a:chExt cx="0" cy="0"/>
        </a:xfrm>
      </p:grpSpPr>
      <p:grpSp>
        <p:nvGrpSpPr>
          <p:cNvPr id="573" name="Google Shape;573;p28"/>
          <p:cNvGrpSpPr/>
          <p:nvPr/>
        </p:nvGrpSpPr>
        <p:grpSpPr>
          <a:xfrm>
            <a:off x="2997636" y="1314181"/>
            <a:ext cx="3148728" cy="1287724"/>
            <a:chOff x="0" y="-19050"/>
            <a:chExt cx="1658589" cy="678307"/>
          </a:xfrm>
        </p:grpSpPr>
        <p:sp>
          <p:nvSpPr>
            <p:cNvPr id="574" name="Google Shape;574;p28"/>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75" name="Google Shape;575;p28"/>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76" name="Google Shape;576;p28"/>
          <p:cNvSpPr/>
          <p:nvPr/>
        </p:nvSpPr>
        <p:spPr>
          <a:xfrm>
            <a:off x="3389498" y="1549574"/>
            <a:ext cx="2365004" cy="583719"/>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sp>
      <p:grpSp>
        <p:nvGrpSpPr>
          <p:cNvPr id="577" name="Google Shape;577;p28"/>
          <p:cNvGrpSpPr/>
          <p:nvPr/>
        </p:nvGrpSpPr>
        <p:grpSpPr>
          <a:xfrm>
            <a:off x="2997636" y="2851489"/>
            <a:ext cx="3148728" cy="1287724"/>
            <a:chOff x="0" y="-19050"/>
            <a:chExt cx="1658589" cy="678307"/>
          </a:xfrm>
        </p:grpSpPr>
        <p:sp>
          <p:nvSpPr>
            <p:cNvPr id="578" name="Google Shape;578;p28"/>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79" name="Google Shape;579;p28"/>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80" name="Google Shape;580;p28"/>
          <p:cNvSpPr txBox="1"/>
          <p:nvPr/>
        </p:nvSpPr>
        <p:spPr>
          <a:xfrm>
            <a:off x="1688740" y="821471"/>
            <a:ext cx="5766520" cy="162306"/>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 sz="1100" u="none" cap="none" strike="noStrike">
                <a:solidFill>
                  <a:srgbClr val="000000"/>
                </a:solidFill>
                <a:latin typeface="Arial"/>
                <a:ea typeface="Arial"/>
                <a:cs typeface="Arial"/>
                <a:sym typeface="Arial"/>
              </a:rPr>
              <a:t>This presentation template is free for everyone to use thanks to the following:</a:t>
            </a:r>
            <a:endParaRPr sz="700"/>
          </a:p>
        </p:txBody>
      </p:sp>
      <p:sp>
        <p:nvSpPr>
          <p:cNvPr id="581" name="Google Shape;581;p28"/>
          <p:cNvSpPr txBox="1"/>
          <p:nvPr/>
        </p:nvSpPr>
        <p:spPr>
          <a:xfrm>
            <a:off x="2734987" y="4572926"/>
            <a:ext cx="3674027" cy="256939"/>
          </a:xfrm>
          <a:prstGeom prst="rect">
            <a:avLst/>
          </a:prstGeom>
          <a:noFill/>
          <a:ln>
            <a:noFill/>
          </a:ln>
        </p:spPr>
        <p:txBody>
          <a:bodyPr anchorCtr="0" anchor="t" bIns="0" lIns="0" spcFirstLastPara="1" rIns="0" wrap="square" tIns="0">
            <a:spAutoFit/>
          </a:bodyPr>
          <a:lstStyle/>
          <a:p>
            <a:pPr indent="0" lvl="0" marL="0" marR="0" rtl="0" algn="ctr">
              <a:lnSpc>
                <a:spcPct val="172983"/>
              </a:lnSpc>
              <a:spcBef>
                <a:spcPts val="0"/>
              </a:spcBef>
              <a:spcAft>
                <a:spcPts val="0"/>
              </a:spcAft>
              <a:buNone/>
            </a:pPr>
            <a:r>
              <a:rPr b="0" i="0" lang="en" sz="1300" u="none" cap="none" strike="noStrike">
                <a:solidFill>
                  <a:srgbClr val="FFFFFF"/>
                </a:solidFill>
                <a:latin typeface="Playfair Display"/>
                <a:ea typeface="Playfair Display"/>
                <a:cs typeface="Playfair Display"/>
                <a:sym typeface="Playfair Display"/>
              </a:rPr>
              <a:t>HAPPY DESIGNING!</a:t>
            </a:r>
            <a:endParaRPr sz="700"/>
          </a:p>
        </p:txBody>
      </p:sp>
      <p:sp>
        <p:nvSpPr>
          <p:cNvPr id="582" name="Google Shape;582;p28"/>
          <p:cNvSpPr txBox="1"/>
          <p:nvPr/>
        </p:nvSpPr>
        <p:spPr>
          <a:xfrm>
            <a:off x="2105002" y="2269526"/>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presentation template</a:t>
            </a:r>
            <a:endParaRPr sz="700"/>
          </a:p>
        </p:txBody>
      </p:sp>
      <p:sp>
        <p:nvSpPr>
          <p:cNvPr id="583" name="Google Shape;583;p28"/>
          <p:cNvSpPr txBox="1"/>
          <p:nvPr/>
        </p:nvSpPr>
        <p:spPr>
          <a:xfrm>
            <a:off x="2105002" y="3621780"/>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photos</a:t>
            </a:r>
            <a:endParaRPr sz="700"/>
          </a:p>
        </p:txBody>
      </p:sp>
      <p:sp>
        <p:nvSpPr>
          <p:cNvPr id="584" name="Google Shape;584;p28"/>
          <p:cNvSpPr txBox="1"/>
          <p:nvPr/>
        </p:nvSpPr>
        <p:spPr>
          <a:xfrm>
            <a:off x="2734987" y="294890"/>
            <a:ext cx="3674027" cy="446990"/>
          </a:xfrm>
          <a:prstGeom prst="rect">
            <a:avLst/>
          </a:prstGeom>
          <a:noFill/>
          <a:ln>
            <a:noFill/>
          </a:ln>
        </p:spPr>
        <p:txBody>
          <a:bodyPr anchorCtr="0" anchor="t" bIns="0" lIns="0" spcFirstLastPara="1" rIns="0" wrap="square" tIns="0">
            <a:spAutoFit/>
          </a:bodyPr>
          <a:lstStyle/>
          <a:p>
            <a:pPr indent="0" lvl="0" marL="0" marR="0" rtl="0" algn="ctr">
              <a:lnSpc>
                <a:spcPct val="114003"/>
              </a:lnSpc>
              <a:spcBef>
                <a:spcPts val="0"/>
              </a:spcBef>
              <a:spcAft>
                <a:spcPts val="0"/>
              </a:spcAft>
              <a:buNone/>
            </a:pPr>
            <a:r>
              <a:rPr b="0" i="0" lang="en" sz="3000" u="none" cap="none" strike="noStrike">
                <a:solidFill>
                  <a:srgbClr val="FFFFFF"/>
                </a:solidFill>
                <a:latin typeface="Playfair Display"/>
                <a:ea typeface="Playfair Display"/>
                <a:cs typeface="Playfair Display"/>
                <a:sym typeface="Playfair Display"/>
              </a:rPr>
              <a:t>CREDITS</a:t>
            </a:r>
            <a:endParaRPr sz="700"/>
          </a:p>
        </p:txBody>
      </p:sp>
      <p:sp>
        <p:nvSpPr>
          <p:cNvPr id="585" name="Google Shape;585;p28"/>
          <p:cNvSpPr txBox="1"/>
          <p:nvPr/>
        </p:nvSpPr>
        <p:spPr>
          <a:xfrm>
            <a:off x="3055013" y="3255546"/>
            <a:ext cx="3033973" cy="309084"/>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Arial"/>
                <a:ea typeface="Arial"/>
                <a:cs typeface="Arial"/>
                <a:sym typeface="Arial"/>
              </a:rPr>
              <a:t>Pexels, Pixabay</a:t>
            </a:r>
            <a:endParaRPr sz="7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BAF67"/>
        </a:solidFill>
      </p:bgPr>
    </p:bg>
    <p:spTree>
      <p:nvGrpSpPr>
        <p:cNvPr id="153" name="Shape 153"/>
        <p:cNvGrpSpPr/>
        <p:nvPr/>
      </p:nvGrpSpPr>
      <p:grpSpPr>
        <a:xfrm>
          <a:off x="0" y="0"/>
          <a:ext cx="0" cy="0"/>
          <a:chOff x="0" y="0"/>
          <a:chExt cx="0" cy="0"/>
        </a:xfrm>
      </p:grpSpPr>
      <p:pic>
        <p:nvPicPr>
          <p:cNvPr id="154" name="Google Shape;154;p12"/>
          <p:cNvPicPr preferRelativeResize="0"/>
          <p:nvPr/>
        </p:nvPicPr>
        <p:blipFill>
          <a:blip r:embed="rId3">
            <a:alphaModFix/>
          </a:blip>
          <a:stretch>
            <a:fillRect/>
          </a:stretch>
        </p:blipFill>
        <p:spPr>
          <a:xfrm>
            <a:off x="4836749" y="1260275"/>
            <a:ext cx="2620850" cy="2623891"/>
          </a:xfrm>
          <a:prstGeom prst="rect">
            <a:avLst/>
          </a:prstGeom>
          <a:noFill/>
          <a:ln>
            <a:noFill/>
          </a:ln>
        </p:spPr>
      </p:pic>
      <p:grpSp>
        <p:nvGrpSpPr>
          <p:cNvPr id="155" name="Google Shape;155;p12"/>
          <p:cNvGrpSpPr/>
          <p:nvPr/>
        </p:nvGrpSpPr>
        <p:grpSpPr>
          <a:xfrm>
            <a:off x="-291869" y="2821251"/>
            <a:ext cx="4564242" cy="1573308"/>
            <a:chOff x="0" y="-38100"/>
            <a:chExt cx="2404210" cy="828739"/>
          </a:xfrm>
        </p:grpSpPr>
        <p:sp>
          <p:nvSpPr>
            <p:cNvPr id="156" name="Google Shape;156;p12"/>
            <p:cNvSpPr/>
            <p:nvPr/>
          </p:nvSpPr>
          <p:spPr>
            <a:xfrm>
              <a:off x="0" y="0"/>
              <a:ext cx="2404210" cy="790639"/>
            </a:xfrm>
            <a:custGeom>
              <a:rect b="b" l="l" r="r" t="t"/>
              <a:pathLst>
                <a:path extrusionOk="0" h="790639" w="2404210">
                  <a:moveTo>
                    <a:pt x="0" y="0"/>
                  </a:moveTo>
                  <a:lnTo>
                    <a:pt x="2404210" y="0"/>
                  </a:lnTo>
                  <a:lnTo>
                    <a:pt x="2404210" y="790639"/>
                  </a:lnTo>
                  <a:lnTo>
                    <a:pt x="0" y="790639"/>
                  </a:lnTo>
                  <a:close/>
                </a:path>
              </a:pathLst>
            </a:custGeom>
            <a:solidFill>
              <a:srgbClr val="EEF0DF"/>
            </a:solidFill>
            <a:ln>
              <a:noFill/>
            </a:ln>
          </p:spPr>
        </p:sp>
        <p:sp>
          <p:nvSpPr>
            <p:cNvPr id="157" name="Google Shape;157;p12"/>
            <p:cNvSpPr txBox="1"/>
            <p:nvPr/>
          </p:nvSpPr>
          <p:spPr>
            <a:xfrm>
              <a:off x="0" y="-38100"/>
              <a:ext cx="2404210" cy="828739"/>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58" name="Google Shape;158;p12"/>
          <p:cNvGrpSpPr/>
          <p:nvPr/>
        </p:nvGrpSpPr>
        <p:grpSpPr>
          <a:xfrm>
            <a:off x="4836742" y="4917528"/>
            <a:ext cx="4307258" cy="225972"/>
            <a:chOff x="0" y="-38100"/>
            <a:chExt cx="2268843" cy="119031"/>
          </a:xfrm>
        </p:grpSpPr>
        <p:sp>
          <p:nvSpPr>
            <p:cNvPr id="159" name="Google Shape;159;p12"/>
            <p:cNvSpPr/>
            <p:nvPr/>
          </p:nvSpPr>
          <p:spPr>
            <a:xfrm>
              <a:off x="0" y="0"/>
              <a:ext cx="2268843" cy="80931"/>
            </a:xfrm>
            <a:custGeom>
              <a:rect b="b" l="l" r="r" t="t"/>
              <a:pathLst>
                <a:path extrusionOk="0" h="80931" w="2268843">
                  <a:moveTo>
                    <a:pt x="0" y="0"/>
                  </a:moveTo>
                  <a:lnTo>
                    <a:pt x="2268843" y="0"/>
                  </a:lnTo>
                  <a:lnTo>
                    <a:pt x="2268843" y="80931"/>
                  </a:lnTo>
                  <a:lnTo>
                    <a:pt x="0" y="80931"/>
                  </a:lnTo>
                  <a:close/>
                </a:path>
              </a:pathLst>
            </a:custGeom>
            <a:solidFill>
              <a:srgbClr val="F4DFD0"/>
            </a:solidFill>
            <a:ln>
              <a:noFill/>
            </a:ln>
          </p:spPr>
        </p:sp>
        <p:sp>
          <p:nvSpPr>
            <p:cNvPr id="160" name="Google Shape;160;p12"/>
            <p:cNvSpPr txBox="1"/>
            <p:nvPr/>
          </p:nvSpPr>
          <p:spPr>
            <a:xfrm>
              <a:off x="0" y="-38100"/>
              <a:ext cx="2268843" cy="119031"/>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61" name="Google Shape;161;p12"/>
          <p:cNvGrpSpPr/>
          <p:nvPr/>
        </p:nvGrpSpPr>
        <p:grpSpPr>
          <a:xfrm>
            <a:off x="4836743" y="676611"/>
            <a:ext cx="2620853" cy="225972"/>
            <a:chOff x="0" y="-38100"/>
            <a:chExt cx="1380532" cy="119031"/>
          </a:xfrm>
        </p:grpSpPr>
        <p:sp>
          <p:nvSpPr>
            <p:cNvPr id="162" name="Google Shape;162;p12"/>
            <p:cNvSpPr/>
            <p:nvPr/>
          </p:nvSpPr>
          <p:spPr>
            <a:xfrm>
              <a:off x="0" y="0"/>
              <a:ext cx="1380532" cy="80931"/>
            </a:xfrm>
            <a:custGeom>
              <a:rect b="b" l="l" r="r" t="t"/>
              <a:pathLst>
                <a:path extrusionOk="0" h="80931" w="1380532">
                  <a:moveTo>
                    <a:pt x="0" y="0"/>
                  </a:moveTo>
                  <a:lnTo>
                    <a:pt x="1380532" y="0"/>
                  </a:lnTo>
                  <a:lnTo>
                    <a:pt x="1380532" y="80931"/>
                  </a:lnTo>
                  <a:lnTo>
                    <a:pt x="0" y="80931"/>
                  </a:lnTo>
                  <a:close/>
                </a:path>
              </a:pathLst>
            </a:custGeom>
            <a:solidFill>
              <a:srgbClr val="EFA084"/>
            </a:solidFill>
            <a:ln>
              <a:noFill/>
            </a:ln>
          </p:spPr>
        </p:sp>
        <p:sp>
          <p:nvSpPr>
            <p:cNvPr id="163" name="Google Shape;163;p12"/>
            <p:cNvSpPr txBox="1"/>
            <p:nvPr/>
          </p:nvSpPr>
          <p:spPr>
            <a:xfrm>
              <a:off x="0" y="-38100"/>
              <a:ext cx="1380532" cy="119031"/>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64" name="Google Shape;164;p12"/>
          <p:cNvGrpSpPr/>
          <p:nvPr/>
        </p:nvGrpSpPr>
        <p:grpSpPr>
          <a:xfrm>
            <a:off x="4836743" y="4168587"/>
            <a:ext cx="2620853" cy="225972"/>
            <a:chOff x="0" y="-38100"/>
            <a:chExt cx="1380532" cy="119031"/>
          </a:xfrm>
        </p:grpSpPr>
        <p:sp>
          <p:nvSpPr>
            <p:cNvPr id="165" name="Google Shape;165;p12"/>
            <p:cNvSpPr/>
            <p:nvPr/>
          </p:nvSpPr>
          <p:spPr>
            <a:xfrm>
              <a:off x="0" y="0"/>
              <a:ext cx="1380532" cy="80931"/>
            </a:xfrm>
            <a:custGeom>
              <a:rect b="b" l="l" r="r" t="t"/>
              <a:pathLst>
                <a:path extrusionOk="0" h="80931" w="1380532">
                  <a:moveTo>
                    <a:pt x="0" y="0"/>
                  </a:moveTo>
                  <a:lnTo>
                    <a:pt x="1380532" y="0"/>
                  </a:lnTo>
                  <a:lnTo>
                    <a:pt x="1380532" y="80931"/>
                  </a:lnTo>
                  <a:lnTo>
                    <a:pt x="0" y="80931"/>
                  </a:lnTo>
                  <a:close/>
                </a:path>
              </a:pathLst>
            </a:custGeom>
            <a:solidFill>
              <a:srgbClr val="EFA084"/>
            </a:solidFill>
            <a:ln>
              <a:noFill/>
            </a:ln>
          </p:spPr>
        </p:sp>
        <p:sp>
          <p:nvSpPr>
            <p:cNvPr id="166" name="Google Shape;166;p12"/>
            <p:cNvSpPr txBox="1"/>
            <p:nvPr/>
          </p:nvSpPr>
          <p:spPr>
            <a:xfrm>
              <a:off x="0" y="-38100"/>
              <a:ext cx="1380532" cy="119031"/>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67" name="Google Shape;167;p12"/>
          <p:cNvGrpSpPr/>
          <p:nvPr/>
        </p:nvGrpSpPr>
        <p:grpSpPr>
          <a:xfrm>
            <a:off x="0" y="-72330"/>
            <a:ext cx="4272373" cy="225972"/>
            <a:chOff x="0" y="-38100"/>
            <a:chExt cx="2250468" cy="119031"/>
          </a:xfrm>
        </p:grpSpPr>
        <p:sp>
          <p:nvSpPr>
            <p:cNvPr id="168" name="Google Shape;168;p12"/>
            <p:cNvSpPr/>
            <p:nvPr/>
          </p:nvSpPr>
          <p:spPr>
            <a:xfrm>
              <a:off x="0" y="0"/>
              <a:ext cx="2250468" cy="80931"/>
            </a:xfrm>
            <a:custGeom>
              <a:rect b="b" l="l" r="r" t="t"/>
              <a:pathLst>
                <a:path extrusionOk="0" h="80931" w="2250468">
                  <a:moveTo>
                    <a:pt x="0" y="0"/>
                  </a:moveTo>
                  <a:lnTo>
                    <a:pt x="2250468" y="0"/>
                  </a:lnTo>
                  <a:lnTo>
                    <a:pt x="2250468" y="80931"/>
                  </a:lnTo>
                  <a:lnTo>
                    <a:pt x="0" y="80931"/>
                  </a:lnTo>
                  <a:close/>
                </a:path>
              </a:pathLst>
            </a:custGeom>
            <a:solidFill>
              <a:srgbClr val="F4DFD0"/>
            </a:solidFill>
            <a:ln>
              <a:noFill/>
            </a:ln>
          </p:spPr>
        </p:sp>
        <p:sp>
          <p:nvSpPr>
            <p:cNvPr id="169" name="Google Shape;169;p12"/>
            <p:cNvSpPr txBox="1"/>
            <p:nvPr/>
          </p:nvSpPr>
          <p:spPr>
            <a:xfrm>
              <a:off x="0" y="-38100"/>
              <a:ext cx="2250468" cy="119031"/>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70" name="Google Shape;170;p12"/>
          <p:cNvSpPr txBox="1"/>
          <p:nvPr/>
        </p:nvSpPr>
        <p:spPr>
          <a:xfrm>
            <a:off x="1686404" y="1374564"/>
            <a:ext cx="2497399" cy="1260286"/>
          </a:xfrm>
          <a:prstGeom prst="rect">
            <a:avLst/>
          </a:prstGeom>
          <a:noFill/>
          <a:ln>
            <a:noFill/>
          </a:ln>
        </p:spPr>
        <p:txBody>
          <a:bodyPr anchorCtr="0" anchor="t" bIns="0" lIns="0" spcFirstLastPara="1" rIns="0" wrap="square" tIns="0">
            <a:spAutoFit/>
          </a:bodyPr>
          <a:lstStyle/>
          <a:p>
            <a:pPr indent="0" lvl="0" marL="0" marR="0" rtl="0" algn="l">
              <a:lnSpc>
                <a:spcPct val="96996"/>
              </a:lnSpc>
              <a:spcBef>
                <a:spcPts val="0"/>
              </a:spcBef>
              <a:spcAft>
                <a:spcPts val="0"/>
              </a:spcAft>
              <a:buNone/>
            </a:pPr>
            <a:r>
              <a:rPr b="0" i="0" lang="en" sz="5000" u="none" cap="none" strike="noStrike">
                <a:solidFill>
                  <a:srgbClr val="FFFFFF"/>
                </a:solidFill>
                <a:latin typeface="Playfair Display"/>
                <a:ea typeface="Playfair Display"/>
                <a:cs typeface="Playfair Display"/>
                <a:sym typeface="Playfair Display"/>
              </a:rPr>
              <a:t>HELL</a:t>
            </a:r>
            <a:endParaRPr sz="700"/>
          </a:p>
          <a:p>
            <a:pPr indent="0" lvl="0" marL="0" marR="0" rtl="0" algn="l">
              <a:lnSpc>
                <a:spcPct val="96996"/>
              </a:lnSpc>
              <a:spcBef>
                <a:spcPts val="0"/>
              </a:spcBef>
              <a:spcAft>
                <a:spcPts val="0"/>
              </a:spcAft>
              <a:buNone/>
            </a:pPr>
            <a:r>
              <a:rPr b="0" i="0" lang="en" sz="5000" u="none" cap="none" strike="noStrike">
                <a:solidFill>
                  <a:srgbClr val="FFFFFF"/>
                </a:solidFill>
                <a:latin typeface="Playfair Display"/>
                <a:ea typeface="Playfair Display"/>
                <a:cs typeface="Playfair Display"/>
                <a:sym typeface="Playfair Display"/>
              </a:rPr>
              <a:t>THERE!</a:t>
            </a:r>
            <a:endParaRPr sz="700"/>
          </a:p>
        </p:txBody>
      </p:sp>
      <p:sp>
        <p:nvSpPr>
          <p:cNvPr id="171" name="Google Shape;171;p12"/>
          <p:cNvSpPr txBox="1"/>
          <p:nvPr/>
        </p:nvSpPr>
        <p:spPr>
          <a:xfrm>
            <a:off x="1788275" y="3097175"/>
            <a:ext cx="2395500" cy="1038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222222"/>
                </a:solidFill>
                <a:latin typeface="Montserrat Light"/>
                <a:ea typeface="Montserrat Light"/>
                <a:cs typeface="Montserrat Light"/>
                <a:sym typeface="Montserrat Light"/>
              </a:rPr>
              <a:t>Presentations Templates are communication tools that can be used as lectures, reports, and more. Presentations Templates are communication tools that can be used as lectures, reports, and more.</a:t>
            </a:r>
            <a:endParaRPr sz="7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DFD0"/>
        </a:solidFill>
      </p:bgPr>
    </p:bg>
    <p:spTree>
      <p:nvGrpSpPr>
        <p:cNvPr id="175" name="Shape 175"/>
        <p:cNvGrpSpPr/>
        <p:nvPr/>
      </p:nvGrpSpPr>
      <p:grpSpPr>
        <a:xfrm>
          <a:off x="0" y="0"/>
          <a:ext cx="0" cy="0"/>
          <a:chOff x="0" y="0"/>
          <a:chExt cx="0" cy="0"/>
        </a:xfrm>
      </p:grpSpPr>
      <p:pic>
        <p:nvPicPr>
          <p:cNvPr id="176" name="Google Shape;176;p13"/>
          <p:cNvPicPr preferRelativeResize="0"/>
          <p:nvPr/>
        </p:nvPicPr>
        <p:blipFill>
          <a:blip r:embed="rId3">
            <a:alphaModFix/>
          </a:blip>
          <a:stretch>
            <a:fillRect/>
          </a:stretch>
        </p:blipFill>
        <p:spPr>
          <a:xfrm>
            <a:off x="922025" y="2378500"/>
            <a:ext cx="1290150" cy="1991661"/>
          </a:xfrm>
          <a:prstGeom prst="rect">
            <a:avLst/>
          </a:prstGeom>
          <a:noFill/>
          <a:ln>
            <a:noFill/>
          </a:ln>
        </p:spPr>
      </p:pic>
      <p:pic>
        <p:nvPicPr>
          <p:cNvPr id="177" name="Google Shape;177;p13"/>
          <p:cNvPicPr preferRelativeResize="0"/>
          <p:nvPr/>
        </p:nvPicPr>
        <p:blipFill>
          <a:blip r:embed="rId4">
            <a:alphaModFix/>
          </a:blip>
          <a:stretch>
            <a:fillRect/>
          </a:stretch>
        </p:blipFill>
        <p:spPr>
          <a:xfrm flipH="1">
            <a:off x="6837186" y="852975"/>
            <a:ext cx="1384775" cy="2165612"/>
          </a:xfrm>
          <a:prstGeom prst="rect">
            <a:avLst/>
          </a:prstGeom>
          <a:noFill/>
          <a:ln>
            <a:noFill/>
          </a:ln>
        </p:spPr>
      </p:pic>
      <p:sp>
        <p:nvSpPr>
          <p:cNvPr id="178" name="Google Shape;178;p13"/>
          <p:cNvSpPr txBox="1"/>
          <p:nvPr/>
        </p:nvSpPr>
        <p:spPr>
          <a:xfrm>
            <a:off x="922035" y="714867"/>
            <a:ext cx="3989100" cy="1323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4000" u="none" cap="none" strike="noStrike">
                <a:solidFill>
                  <a:srgbClr val="BBAF67"/>
                </a:solidFill>
                <a:latin typeface="Playfair Display"/>
                <a:ea typeface="Playfair Display"/>
                <a:cs typeface="Playfair Display"/>
                <a:sym typeface="Playfair Display"/>
              </a:rPr>
              <a:t>OUR LOVE STORY BEGINS</a:t>
            </a:r>
            <a:endParaRPr sz="700"/>
          </a:p>
        </p:txBody>
      </p:sp>
      <p:sp>
        <p:nvSpPr>
          <p:cNvPr id="179" name="Google Shape;179;p13"/>
          <p:cNvSpPr txBox="1"/>
          <p:nvPr/>
        </p:nvSpPr>
        <p:spPr>
          <a:xfrm>
            <a:off x="2508876" y="2359442"/>
            <a:ext cx="3746400" cy="684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222222"/>
                </a:solidFill>
                <a:latin typeface="Montserrat Light"/>
                <a:ea typeface="Montserrat Light"/>
                <a:cs typeface="Montserrat Light"/>
                <a:sym typeface="Montserrat Light"/>
              </a:rPr>
              <a:t>Presentations Templates are communication tools that can be used as lectures, reports, and more. Presentations Templates are communication tools that can be used as lectures, reports, and more.</a:t>
            </a:r>
            <a:endParaRPr sz="700"/>
          </a:p>
        </p:txBody>
      </p:sp>
      <p:sp>
        <p:nvSpPr>
          <p:cNvPr id="180" name="Google Shape;180;p13"/>
          <p:cNvSpPr txBox="1"/>
          <p:nvPr/>
        </p:nvSpPr>
        <p:spPr>
          <a:xfrm>
            <a:off x="4448426" y="3668220"/>
            <a:ext cx="3773400" cy="684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222222"/>
                </a:solidFill>
                <a:latin typeface="Montserrat Light"/>
                <a:ea typeface="Montserrat Light"/>
                <a:cs typeface="Montserrat Light"/>
                <a:sym typeface="Montserrat Light"/>
              </a:rPr>
              <a:t>Presentations Templates are communication tools that can be used as lectures, reports, and more. Presentations Templates are communication tools that can be used as lectures, reports, and more.</a:t>
            </a:r>
            <a:endParaRPr sz="700"/>
          </a:p>
        </p:txBody>
      </p:sp>
      <p:grpSp>
        <p:nvGrpSpPr>
          <p:cNvPr id="181" name="Google Shape;181;p13"/>
          <p:cNvGrpSpPr/>
          <p:nvPr/>
        </p:nvGrpSpPr>
        <p:grpSpPr>
          <a:xfrm>
            <a:off x="6837195" y="-72330"/>
            <a:ext cx="4572000" cy="225972"/>
            <a:chOff x="0" y="-38100"/>
            <a:chExt cx="2408296" cy="119031"/>
          </a:xfrm>
        </p:grpSpPr>
        <p:sp>
          <p:nvSpPr>
            <p:cNvPr id="182" name="Google Shape;182;p13"/>
            <p:cNvSpPr/>
            <p:nvPr/>
          </p:nvSpPr>
          <p:spPr>
            <a:xfrm>
              <a:off x="0" y="0"/>
              <a:ext cx="2408296" cy="80931"/>
            </a:xfrm>
            <a:custGeom>
              <a:rect b="b" l="l" r="r" t="t"/>
              <a:pathLst>
                <a:path extrusionOk="0" h="80931" w="2408296">
                  <a:moveTo>
                    <a:pt x="0" y="0"/>
                  </a:moveTo>
                  <a:lnTo>
                    <a:pt x="2408296" y="0"/>
                  </a:lnTo>
                  <a:lnTo>
                    <a:pt x="2408296" y="80931"/>
                  </a:lnTo>
                  <a:lnTo>
                    <a:pt x="0" y="80931"/>
                  </a:lnTo>
                  <a:close/>
                </a:path>
              </a:pathLst>
            </a:custGeom>
            <a:solidFill>
              <a:srgbClr val="EFA084"/>
            </a:solidFill>
            <a:ln>
              <a:noFill/>
            </a:ln>
          </p:spPr>
        </p:sp>
        <p:sp>
          <p:nvSpPr>
            <p:cNvPr id="183" name="Google Shape;183;p13"/>
            <p:cNvSpPr txBox="1"/>
            <p:nvPr/>
          </p:nvSpPr>
          <p:spPr>
            <a:xfrm>
              <a:off x="0" y="-38100"/>
              <a:ext cx="2408296" cy="119031"/>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84" name="Google Shape;184;p13"/>
          <p:cNvGrpSpPr/>
          <p:nvPr/>
        </p:nvGrpSpPr>
        <p:grpSpPr>
          <a:xfrm>
            <a:off x="-1679924" y="4917528"/>
            <a:ext cx="3901250" cy="225972"/>
            <a:chOff x="0" y="-38100"/>
            <a:chExt cx="2054979" cy="119031"/>
          </a:xfrm>
        </p:grpSpPr>
        <p:sp>
          <p:nvSpPr>
            <p:cNvPr id="185" name="Google Shape;185;p13"/>
            <p:cNvSpPr/>
            <p:nvPr/>
          </p:nvSpPr>
          <p:spPr>
            <a:xfrm>
              <a:off x="0" y="0"/>
              <a:ext cx="2054979" cy="80931"/>
            </a:xfrm>
            <a:custGeom>
              <a:rect b="b" l="l" r="r" t="t"/>
              <a:pathLst>
                <a:path extrusionOk="0" h="80931" w="2054979">
                  <a:moveTo>
                    <a:pt x="0" y="0"/>
                  </a:moveTo>
                  <a:lnTo>
                    <a:pt x="2054979" y="0"/>
                  </a:lnTo>
                  <a:lnTo>
                    <a:pt x="2054979" y="80931"/>
                  </a:lnTo>
                  <a:lnTo>
                    <a:pt x="0" y="80931"/>
                  </a:lnTo>
                  <a:close/>
                </a:path>
              </a:pathLst>
            </a:custGeom>
            <a:solidFill>
              <a:srgbClr val="BBAF67"/>
            </a:solidFill>
            <a:ln>
              <a:noFill/>
            </a:ln>
          </p:spPr>
        </p:sp>
        <p:sp>
          <p:nvSpPr>
            <p:cNvPr id="186" name="Google Shape;186;p13"/>
            <p:cNvSpPr txBox="1"/>
            <p:nvPr/>
          </p:nvSpPr>
          <p:spPr>
            <a:xfrm>
              <a:off x="0" y="-38100"/>
              <a:ext cx="2054979" cy="119031"/>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87" name="Google Shape;187;p13"/>
          <p:cNvGrpSpPr/>
          <p:nvPr/>
        </p:nvGrpSpPr>
        <p:grpSpPr>
          <a:xfrm>
            <a:off x="4123120" y="780650"/>
            <a:ext cx="2313749" cy="225972"/>
            <a:chOff x="0" y="-38100"/>
            <a:chExt cx="1218765" cy="119031"/>
          </a:xfrm>
        </p:grpSpPr>
        <p:sp>
          <p:nvSpPr>
            <p:cNvPr id="188" name="Google Shape;188;p13"/>
            <p:cNvSpPr/>
            <p:nvPr/>
          </p:nvSpPr>
          <p:spPr>
            <a:xfrm>
              <a:off x="0" y="0"/>
              <a:ext cx="1218765" cy="80931"/>
            </a:xfrm>
            <a:custGeom>
              <a:rect b="b" l="l" r="r" t="t"/>
              <a:pathLst>
                <a:path extrusionOk="0" h="80931" w="1218765">
                  <a:moveTo>
                    <a:pt x="0" y="0"/>
                  </a:moveTo>
                  <a:lnTo>
                    <a:pt x="1218765" y="0"/>
                  </a:lnTo>
                  <a:lnTo>
                    <a:pt x="1218765" y="80931"/>
                  </a:lnTo>
                  <a:lnTo>
                    <a:pt x="0" y="80931"/>
                  </a:lnTo>
                  <a:close/>
                </a:path>
              </a:pathLst>
            </a:custGeom>
            <a:solidFill>
              <a:srgbClr val="EEF0DF"/>
            </a:solidFill>
            <a:ln>
              <a:noFill/>
            </a:ln>
          </p:spPr>
        </p:sp>
        <p:sp>
          <p:nvSpPr>
            <p:cNvPr id="189" name="Google Shape;189;p13"/>
            <p:cNvSpPr txBox="1"/>
            <p:nvPr/>
          </p:nvSpPr>
          <p:spPr>
            <a:xfrm>
              <a:off x="0" y="-38100"/>
              <a:ext cx="1218765" cy="119031"/>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90" name="Google Shape;190;p13"/>
          <p:cNvGrpSpPr/>
          <p:nvPr/>
        </p:nvGrpSpPr>
        <p:grpSpPr>
          <a:xfrm>
            <a:off x="2508876" y="4140748"/>
            <a:ext cx="1680094" cy="225972"/>
            <a:chOff x="0" y="-38100"/>
            <a:chExt cx="884987" cy="119031"/>
          </a:xfrm>
        </p:grpSpPr>
        <p:sp>
          <p:nvSpPr>
            <p:cNvPr id="191" name="Google Shape;191;p13"/>
            <p:cNvSpPr/>
            <p:nvPr/>
          </p:nvSpPr>
          <p:spPr>
            <a:xfrm>
              <a:off x="0" y="0"/>
              <a:ext cx="884987" cy="80931"/>
            </a:xfrm>
            <a:custGeom>
              <a:rect b="b" l="l" r="r" t="t"/>
              <a:pathLst>
                <a:path extrusionOk="0" h="80931" w="884987">
                  <a:moveTo>
                    <a:pt x="0" y="0"/>
                  </a:moveTo>
                  <a:lnTo>
                    <a:pt x="884987" y="0"/>
                  </a:lnTo>
                  <a:lnTo>
                    <a:pt x="884987" y="80931"/>
                  </a:lnTo>
                  <a:lnTo>
                    <a:pt x="0" y="80931"/>
                  </a:lnTo>
                  <a:close/>
                </a:path>
              </a:pathLst>
            </a:custGeom>
            <a:solidFill>
              <a:srgbClr val="EEF0DF"/>
            </a:solidFill>
            <a:ln>
              <a:noFill/>
            </a:ln>
          </p:spPr>
        </p:sp>
        <p:sp>
          <p:nvSpPr>
            <p:cNvPr id="192" name="Google Shape;192;p13"/>
            <p:cNvSpPr txBox="1"/>
            <p:nvPr/>
          </p:nvSpPr>
          <p:spPr>
            <a:xfrm>
              <a:off x="0" y="-38100"/>
              <a:ext cx="884987" cy="119031"/>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93" name="Google Shape;193;p13"/>
          <p:cNvGrpSpPr/>
          <p:nvPr/>
        </p:nvGrpSpPr>
        <p:grpSpPr>
          <a:xfrm>
            <a:off x="6837195" y="3146634"/>
            <a:ext cx="1384771" cy="225972"/>
            <a:chOff x="0" y="-38100"/>
            <a:chExt cx="729427" cy="119031"/>
          </a:xfrm>
        </p:grpSpPr>
        <p:sp>
          <p:nvSpPr>
            <p:cNvPr id="194" name="Google Shape;194;p13"/>
            <p:cNvSpPr/>
            <p:nvPr/>
          </p:nvSpPr>
          <p:spPr>
            <a:xfrm>
              <a:off x="0" y="0"/>
              <a:ext cx="729427" cy="80931"/>
            </a:xfrm>
            <a:custGeom>
              <a:rect b="b" l="l" r="r" t="t"/>
              <a:pathLst>
                <a:path extrusionOk="0" h="80931" w="729427">
                  <a:moveTo>
                    <a:pt x="0" y="0"/>
                  </a:moveTo>
                  <a:lnTo>
                    <a:pt x="729427" y="0"/>
                  </a:lnTo>
                  <a:lnTo>
                    <a:pt x="729427" y="80931"/>
                  </a:lnTo>
                  <a:lnTo>
                    <a:pt x="0" y="80931"/>
                  </a:lnTo>
                  <a:close/>
                </a:path>
              </a:pathLst>
            </a:custGeom>
            <a:solidFill>
              <a:srgbClr val="BBAF67"/>
            </a:solidFill>
            <a:ln>
              <a:noFill/>
            </a:ln>
          </p:spPr>
        </p:sp>
        <p:sp>
          <p:nvSpPr>
            <p:cNvPr id="195" name="Google Shape;195;p13"/>
            <p:cNvSpPr txBox="1"/>
            <p:nvPr/>
          </p:nvSpPr>
          <p:spPr>
            <a:xfrm>
              <a:off x="0" y="-38100"/>
              <a:ext cx="729427" cy="119031"/>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A084"/>
        </a:solidFill>
      </p:bgPr>
    </p:bg>
    <p:spTree>
      <p:nvGrpSpPr>
        <p:cNvPr id="199" name="Shape 199"/>
        <p:cNvGrpSpPr/>
        <p:nvPr/>
      </p:nvGrpSpPr>
      <p:grpSpPr>
        <a:xfrm>
          <a:off x="0" y="0"/>
          <a:ext cx="0" cy="0"/>
          <a:chOff x="0" y="0"/>
          <a:chExt cx="0" cy="0"/>
        </a:xfrm>
      </p:grpSpPr>
      <p:sp>
        <p:nvSpPr>
          <p:cNvPr id="200" name="Google Shape;200;p14"/>
          <p:cNvSpPr txBox="1"/>
          <p:nvPr/>
        </p:nvSpPr>
        <p:spPr>
          <a:xfrm>
            <a:off x="1366350" y="690725"/>
            <a:ext cx="6411300" cy="1493100"/>
          </a:xfrm>
          <a:prstGeom prst="rect">
            <a:avLst/>
          </a:prstGeom>
          <a:noFill/>
          <a:ln>
            <a:noFill/>
          </a:ln>
        </p:spPr>
        <p:txBody>
          <a:bodyPr anchorCtr="0" anchor="t" bIns="0" lIns="0" spcFirstLastPara="1" rIns="0" wrap="square" tIns="0">
            <a:spAutoFit/>
          </a:bodyPr>
          <a:lstStyle/>
          <a:p>
            <a:pPr indent="0" lvl="0" marL="0" marR="0" rtl="0" algn="ctr">
              <a:lnSpc>
                <a:spcPct val="96996"/>
              </a:lnSpc>
              <a:spcBef>
                <a:spcPts val="0"/>
              </a:spcBef>
              <a:spcAft>
                <a:spcPts val="0"/>
              </a:spcAft>
              <a:buNone/>
            </a:pPr>
            <a:r>
              <a:rPr b="0" i="0" lang="en" sz="5000" u="none" cap="none" strike="noStrike">
                <a:solidFill>
                  <a:srgbClr val="FFFFFF"/>
                </a:solidFill>
                <a:latin typeface="Playfair Display"/>
                <a:ea typeface="Playfair Display"/>
                <a:cs typeface="Playfair Display"/>
                <a:sym typeface="Playfair Display"/>
              </a:rPr>
              <a:t>MILESTONES</a:t>
            </a:r>
            <a:endParaRPr sz="700"/>
          </a:p>
          <a:p>
            <a:pPr indent="0" lvl="0" marL="0" marR="0" rtl="0" algn="ctr">
              <a:lnSpc>
                <a:spcPct val="96996"/>
              </a:lnSpc>
              <a:spcBef>
                <a:spcPts val="0"/>
              </a:spcBef>
              <a:spcAft>
                <a:spcPts val="0"/>
              </a:spcAft>
              <a:buNone/>
            </a:pPr>
            <a:r>
              <a:rPr b="0" i="0" lang="en" sz="5000" u="none" cap="none" strike="noStrike">
                <a:solidFill>
                  <a:srgbClr val="FFFFFF"/>
                </a:solidFill>
                <a:latin typeface="Playfair Display"/>
                <a:ea typeface="Playfair Display"/>
                <a:cs typeface="Playfair Display"/>
                <a:sym typeface="Playfair Display"/>
              </a:rPr>
              <a:t>ALONG THE WAY</a:t>
            </a:r>
            <a:endParaRPr sz="700"/>
          </a:p>
        </p:txBody>
      </p:sp>
      <p:sp>
        <p:nvSpPr>
          <p:cNvPr id="201" name="Google Shape;201;p14"/>
          <p:cNvSpPr txBox="1"/>
          <p:nvPr/>
        </p:nvSpPr>
        <p:spPr>
          <a:xfrm>
            <a:off x="285750" y="3388133"/>
            <a:ext cx="2869200" cy="533100"/>
          </a:xfrm>
          <a:prstGeom prst="rect">
            <a:avLst/>
          </a:prstGeom>
          <a:noFill/>
          <a:ln>
            <a:noFill/>
          </a:ln>
        </p:spPr>
        <p:txBody>
          <a:bodyPr anchorCtr="0" anchor="t" bIns="0" lIns="0" spcFirstLastPara="1" rIns="0" wrap="square" tIns="0">
            <a:spAutoFit/>
          </a:bodyPr>
          <a:lstStyle/>
          <a:p>
            <a:pPr indent="0" lvl="0" marL="0" marR="0" rtl="0" algn="ctr">
              <a:lnSpc>
                <a:spcPct val="172983"/>
              </a:lnSpc>
              <a:spcBef>
                <a:spcPts val="0"/>
              </a:spcBef>
              <a:spcAft>
                <a:spcPts val="0"/>
              </a:spcAft>
              <a:buNone/>
            </a:pPr>
            <a:r>
              <a:rPr b="0" i="0" lang="en" sz="1300" u="none" cap="none" strike="noStrike">
                <a:solidFill>
                  <a:srgbClr val="000000"/>
                </a:solidFill>
                <a:latin typeface="Playfair Display"/>
                <a:ea typeface="Playfair Display"/>
                <a:cs typeface="Playfair Display"/>
                <a:sym typeface="Playfair Display"/>
              </a:rPr>
              <a:t>MAIN</a:t>
            </a:r>
            <a:endParaRPr sz="700"/>
          </a:p>
          <a:p>
            <a:pPr indent="0" lvl="0" marL="0" marR="0" rtl="0" algn="ctr">
              <a:lnSpc>
                <a:spcPct val="172983"/>
              </a:lnSpc>
              <a:spcBef>
                <a:spcPts val="0"/>
              </a:spcBef>
              <a:spcAft>
                <a:spcPts val="0"/>
              </a:spcAft>
              <a:buNone/>
            </a:pPr>
            <a:r>
              <a:rPr b="0" i="0" lang="en" sz="1300" u="none" cap="none" strike="noStrike">
                <a:solidFill>
                  <a:srgbClr val="000000"/>
                </a:solidFill>
                <a:latin typeface="Playfair Display"/>
                <a:ea typeface="Playfair Display"/>
                <a:cs typeface="Playfair Display"/>
                <a:sym typeface="Playfair Display"/>
              </a:rPr>
              <a:t>POINT</a:t>
            </a:r>
            <a:endParaRPr sz="700"/>
          </a:p>
        </p:txBody>
      </p:sp>
      <p:sp>
        <p:nvSpPr>
          <p:cNvPr id="202" name="Google Shape;202;p14"/>
          <p:cNvSpPr txBox="1"/>
          <p:nvPr/>
        </p:nvSpPr>
        <p:spPr>
          <a:xfrm>
            <a:off x="3137355" y="3388133"/>
            <a:ext cx="2869290" cy="533164"/>
          </a:xfrm>
          <a:prstGeom prst="rect">
            <a:avLst/>
          </a:prstGeom>
          <a:noFill/>
          <a:ln>
            <a:noFill/>
          </a:ln>
        </p:spPr>
        <p:txBody>
          <a:bodyPr anchorCtr="0" anchor="t" bIns="0" lIns="0" spcFirstLastPara="1" rIns="0" wrap="square" tIns="0">
            <a:spAutoFit/>
          </a:bodyPr>
          <a:lstStyle/>
          <a:p>
            <a:pPr indent="0" lvl="0" marL="0" marR="0" rtl="0" algn="ctr">
              <a:lnSpc>
                <a:spcPct val="172983"/>
              </a:lnSpc>
              <a:spcBef>
                <a:spcPts val="0"/>
              </a:spcBef>
              <a:spcAft>
                <a:spcPts val="0"/>
              </a:spcAft>
              <a:buNone/>
            </a:pPr>
            <a:r>
              <a:rPr b="0" i="0" lang="en" sz="1300" u="none" cap="none" strike="noStrike">
                <a:solidFill>
                  <a:srgbClr val="000000"/>
                </a:solidFill>
                <a:latin typeface="Playfair Display"/>
                <a:ea typeface="Playfair Display"/>
                <a:cs typeface="Playfair Display"/>
                <a:sym typeface="Playfair Display"/>
              </a:rPr>
              <a:t>MAIN</a:t>
            </a:r>
            <a:endParaRPr sz="700"/>
          </a:p>
          <a:p>
            <a:pPr indent="0" lvl="0" marL="0" marR="0" rtl="0" algn="ctr">
              <a:lnSpc>
                <a:spcPct val="172983"/>
              </a:lnSpc>
              <a:spcBef>
                <a:spcPts val="0"/>
              </a:spcBef>
              <a:spcAft>
                <a:spcPts val="0"/>
              </a:spcAft>
              <a:buNone/>
            </a:pPr>
            <a:r>
              <a:rPr b="0" i="0" lang="en" sz="1300" u="none" cap="none" strike="noStrike">
                <a:solidFill>
                  <a:srgbClr val="000000"/>
                </a:solidFill>
                <a:latin typeface="Playfair Display"/>
                <a:ea typeface="Playfair Display"/>
                <a:cs typeface="Playfair Display"/>
                <a:sym typeface="Playfair Display"/>
              </a:rPr>
              <a:t>POINT</a:t>
            </a:r>
            <a:endParaRPr sz="700"/>
          </a:p>
        </p:txBody>
      </p:sp>
      <p:sp>
        <p:nvSpPr>
          <p:cNvPr id="203" name="Google Shape;203;p14"/>
          <p:cNvSpPr txBox="1"/>
          <p:nvPr/>
        </p:nvSpPr>
        <p:spPr>
          <a:xfrm>
            <a:off x="6006645" y="3388133"/>
            <a:ext cx="2869290" cy="533164"/>
          </a:xfrm>
          <a:prstGeom prst="rect">
            <a:avLst/>
          </a:prstGeom>
          <a:noFill/>
          <a:ln>
            <a:noFill/>
          </a:ln>
        </p:spPr>
        <p:txBody>
          <a:bodyPr anchorCtr="0" anchor="t" bIns="0" lIns="0" spcFirstLastPara="1" rIns="0" wrap="square" tIns="0">
            <a:spAutoFit/>
          </a:bodyPr>
          <a:lstStyle/>
          <a:p>
            <a:pPr indent="0" lvl="0" marL="0" marR="0" rtl="0" algn="ctr">
              <a:lnSpc>
                <a:spcPct val="172983"/>
              </a:lnSpc>
              <a:spcBef>
                <a:spcPts val="0"/>
              </a:spcBef>
              <a:spcAft>
                <a:spcPts val="0"/>
              </a:spcAft>
              <a:buNone/>
            </a:pPr>
            <a:r>
              <a:rPr b="0" i="0" lang="en" sz="1300" u="none" cap="none" strike="noStrike">
                <a:solidFill>
                  <a:srgbClr val="000000"/>
                </a:solidFill>
                <a:latin typeface="Playfair Display"/>
                <a:ea typeface="Playfair Display"/>
                <a:cs typeface="Playfair Display"/>
                <a:sym typeface="Playfair Display"/>
              </a:rPr>
              <a:t>MAIN</a:t>
            </a:r>
            <a:endParaRPr sz="700"/>
          </a:p>
          <a:p>
            <a:pPr indent="0" lvl="0" marL="0" marR="0" rtl="0" algn="ctr">
              <a:lnSpc>
                <a:spcPct val="172983"/>
              </a:lnSpc>
              <a:spcBef>
                <a:spcPts val="0"/>
              </a:spcBef>
              <a:spcAft>
                <a:spcPts val="0"/>
              </a:spcAft>
              <a:buNone/>
            </a:pPr>
            <a:r>
              <a:rPr b="0" i="0" lang="en" sz="1300" u="none" cap="none" strike="noStrike">
                <a:solidFill>
                  <a:srgbClr val="000000"/>
                </a:solidFill>
                <a:latin typeface="Playfair Display"/>
                <a:ea typeface="Playfair Display"/>
                <a:cs typeface="Playfair Display"/>
                <a:sym typeface="Playfair Display"/>
              </a:rPr>
              <a:t>POINT</a:t>
            </a:r>
            <a:endParaRPr sz="700"/>
          </a:p>
        </p:txBody>
      </p:sp>
      <p:sp>
        <p:nvSpPr>
          <p:cNvPr id="204" name="Google Shape;204;p14"/>
          <p:cNvSpPr txBox="1"/>
          <p:nvPr/>
        </p:nvSpPr>
        <p:spPr>
          <a:xfrm>
            <a:off x="514350" y="4149725"/>
            <a:ext cx="2412000" cy="346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222222"/>
                </a:solidFill>
                <a:latin typeface="Montserrat Light"/>
                <a:ea typeface="Montserrat Light"/>
                <a:cs typeface="Montserrat Light"/>
                <a:sym typeface="Montserrat Light"/>
              </a:rPr>
              <a:t>Elaborate on the featured statistic.</a:t>
            </a:r>
            <a:endParaRPr sz="700"/>
          </a:p>
        </p:txBody>
      </p:sp>
      <p:sp>
        <p:nvSpPr>
          <p:cNvPr id="205" name="Google Shape;205;p14"/>
          <p:cNvSpPr txBox="1"/>
          <p:nvPr/>
        </p:nvSpPr>
        <p:spPr>
          <a:xfrm>
            <a:off x="3365955" y="4149725"/>
            <a:ext cx="2412090" cy="3460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222222"/>
                </a:solidFill>
                <a:latin typeface="Montserrat Light"/>
                <a:ea typeface="Montserrat Light"/>
                <a:cs typeface="Montserrat Light"/>
                <a:sym typeface="Montserrat Light"/>
              </a:rPr>
              <a:t>Elaborate on the featured statistic.</a:t>
            </a:r>
            <a:endParaRPr sz="700"/>
          </a:p>
        </p:txBody>
      </p:sp>
      <p:sp>
        <p:nvSpPr>
          <p:cNvPr id="206" name="Google Shape;206;p14"/>
          <p:cNvSpPr txBox="1"/>
          <p:nvPr/>
        </p:nvSpPr>
        <p:spPr>
          <a:xfrm>
            <a:off x="6235245" y="4149725"/>
            <a:ext cx="2412090" cy="3460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222222"/>
                </a:solidFill>
                <a:latin typeface="Montserrat Light"/>
                <a:ea typeface="Montserrat Light"/>
                <a:cs typeface="Montserrat Light"/>
                <a:sym typeface="Montserrat Light"/>
              </a:rPr>
              <a:t>Elaborate on the featured statistic.</a:t>
            </a:r>
            <a:endParaRPr sz="700"/>
          </a:p>
        </p:txBody>
      </p:sp>
      <p:sp>
        <p:nvSpPr>
          <p:cNvPr id="207" name="Google Shape;207;p14"/>
          <p:cNvSpPr/>
          <p:nvPr/>
        </p:nvSpPr>
        <p:spPr>
          <a:xfrm>
            <a:off x="1407682" y="2571750"/>
            <a:ext cx="625280" cy="625280"/>
          </a:xfrm>
          <a:custGeom>
            <a:rect b="b" l="l" r="r" t="t"/>
            <a:pathLst>
              <a:path extrusionOk="0" h="5406390" w="5406390">
                <a:moveTo>
                  <a:pt x="2703830" y="0"/>
                </a:moveTo>
                <a:lnTo>
                  <a:pt x="2815590" y="2001520"/>
                </a:lnTo>
                <a:lnTo>
                  <a:pt x="3539490" y="132080"/>
                </a:lnTo>
                <a:lnTo>
                  <a:pt x="3026410" y="2070100"/>
                </a:lnTo>
                <a:lnTo>
                  <a:pt x="4292600" y="516890"/>
                </a:lnTo>
                <a:lnTo>
                  <a:pt x="3205480" y="2202180"/>
                </a:lnTo>
                <a:lnTo>
                  <a:pt x="4890770" y="1115060"/>
                </a:lnTo>
                <a:lnTo>
                  <a:pt x="3336290" y="2381250"/>
                </a:lnTo>
                <a:lnTo>
                  <a:pt x="5274310" y="1868170"/>
                </a:lnTo>
                <a:lnTo>
                  <a:pt x="3404870" y="2592070"/>
                </a:lnTo>
                <a:lnTo>
                  <a:pt x="5406390" y="2703830"/>
                </a:lnTo>
                <a:lnTo>
                  <a:pt x="3404870" y="2815590"/>
                </a:lnTo>
                <a:lnTo>
                  <a:pt x="5274310" y="3539490"/>
                </a:lnTo>
                <a:lnTo>
                  <a:pt x="3336290" y="3026410"/>
                </a:lnTo>
                <a:lnTo>
                  <a:pt x="4890770" y="4292600"/>
                </a:lnTo>
                <a:lnTo>
                  <a:pt x="3205480" y="3205480"/>
                </a:lnTo>
                <a:lnTo>
                  <a:pt x="4292600" y="4890770"/>
                </a:lnTo>
                <a:lnTo>
                  <a:pt x="3026410" y="3336290"/>
                </a:lnTo>
                <a:lnTo>
                  <a:pt x="3539490" y="5274310"/>
                </a:lnTo>
                <a:lnTo>
                  <a:pt x="2815590" y="3404870"/>
                </a:lnTo>
                <a:lnTo>
                  <a:pt x="2703830" y="5406390"/>
                </a:lnTo>
                <a:lnTo>
                  <a:pt x="2592070" y="3404870"/>
                </a:lnTo>
                <a:lnTo>
                  <a:pt x="1868170" y="5274310"/>
                </a:lnTo>
                <a:lnTo>
                  <a:pt x="2381250" y="3336290"/>
                </a:lnTo>
                <a:lnTo>
                  <a:pt x="1115060" y="4890770"/>
                </a:lnTo>
                <a:lnTo>
                  <a:pt x="2202180" y="3205480"/>
                </a:lnTo>
                <a:lnTo>
                  <a:pt x="516890" y="4292600"/>
                </a:lnTo>
                <a:lnTo>
                  <a:pt x="2070100" y="3026410"/>
                </a:lnTo>
                <a:lnTo>
                  <a:pt x="132080" y="3539490"/>
                </a:lnTo>
                <a:lnTo>
                  <a:pt x="2001520" y="2815590"/>
                </a:lnTo>
                <a:lnTo>
                  <a:pt x="0" y="2703830"/>
                </a:lnTo>
                <a:lnTo>
                  <a:pt x="2001520" y="2592070"/>
                </a:lnTo>
                <a:lnTo>
                  <a:pt x="132080" y="1868170"/>
                </a:lnTo>
                <a:lnTo>
                  <a:pt x="2070100" y="2381250"/>
                </a:lnTo>
                <a:lnTo>
                  <a:pt x="516890" y="1115060"/>
                </a:lnTo>
                <a:lnTo>
                  <a:pt x="2202180" y="2202180"/>
                </a:lnTo>
                <a:lnTo>
                  <a:pt x="1115060" y="516890"/>
                </a:lnTo>
                <a:lnTo>
                  <a:pt x="2381250" y="2070100"/>
                </a:lnTo>
                <a:lnTo>
                  <a:pt x="1868170" y="132080"/>
                </a:lnTo>
                <a:lnTo>
                  <a:pt x="2592070" y="2001520"/>
                </a:lnTo>
                <a:lnTo>
                  <a:pt x="2703830" y="0"/>
                </a:lnTo>
                <a:close/>
              </a:path>
            </a:pathLst>
          </a:custGeom>
          <a:solidFill>
            <a:srgbClr val="EEF0DF"/>
          </a:solidFill>
          <a:ln cap="flat" cmpd="sng" w="12700">
            <a:solidFill>
              <a:srgbClr val="000000"/>
            </a:solidFill>
            <a:prstDash val="solid"/>
            <a:round/>
            <a:headEnd len="sm" w="sm" type="none"/>
            <a:tailEnd len="sm" w="sm" type="none"/>
          </a:ln>
        </p:spPr>
      </p:sp>
      <p:sp>
        <p:nvSpPr>
          <p:cNvPr id="208" name="Google Shape;208;p14"/>
          <p:cNvSpPr/>
          <p:nvPr/>
        </p:nvSpPr>
        <p:spPr>
          <a:xfrm>
            <a:off x="4259286" y="2571750"/>
            <a:ext cx="625280" cy="625280"/>
          </a:xfrm>
          <a:custGeom>
            <a:rect b="b" l="l" r="r" t="t"/>
            <a:pathLst>
              <a:path extrusionOk="0" h="5406390" w="5406390">
                <a:moveTo>
                  <a:pt x="2703830" y="0"/>
                </a:moveTo>
                <a:lnTo>
                  <a:pt x="2815590" y="2001520"/>
                </a:lnTo>
                <a:lnTo>
                  <a:pt x="3539490" y="132080"/>
                </a:lnTo>
                <a:lnTo>
                  <a:pt x="3026410" y="2070100"/>
                </a:lnTo>
                <a:lnTo>
                  <a:pt x="4292600" y="516890"/>
                </a:lnTo>
                <a:lnTo>
                  <a:pt x="3205480" y="2202180"/>
                </a:lnTo>
                <a:lnTo>
                  <a:pt x="4890770" y="1115060"/>
                </a:lnTo>
                <a:lnTo>
                  <a:pt x="3336290" y="2381250"/>
                </a:lnTo>
                <a:lnTo>
                  <a:pt x="5274310" y="1868170"/>
                </a:lnTo>
                <a:lnTo>
                  <a:pt x="3404870" y="2592070"/>
                </a:lnTo>
                <a:lnTo>
                  <a:pt x="5406390" y="2703830"/>
                </a:lnTo>
                <a:lnTo>
                  <a:pt x="3404870" y="2815590"/>
                </a:lnTo>
                <a:lnTo>
                  <a:pt x="5274310" y="3539490"/>
                </a:lnTo>
                <a:lnTo>
                  <a:pt x="3336290" y="3026410"/>
                </a:lnTo>
                <a:lnTo>
                  <a:pt x="4890770" y="4292600"/>
                </a:lnTo>
                <a:lnTo>
                  <a:pt x="3205480" y="3205480"/>
                </a:lnTo>
                <a:lnTo>
                  <a:pt x="4292600" y="4890770"/>
                </a:lnTo>
                <a:lnTo>
                  <a:pt x="3026410" y="3336290"/>
                </a:lnTo>
                <a:lnTo>
                  <a:pt x="3539490" y="5274310"/>
                </a:lnTo>
                <a:lnTo>
                  <a:pt x="2815590" y="3404870"/>
                </a:lnTo>
                <a:lnTo>
                  <a:pt x="2703830" y="5406390"/>
                </a:lnTo>
                <a:lnTo>
                  <a:pt x="2592070" y="3404870"/>
                </a:lnTo>
                <a:lnTo>
                  <a:pt x="1868170" y="5274310"/>
                </a:lnTo>
                <a:lnTo>
                  <a:pt x="2381250" y="3336290"/>
                </a:lnTo>
                <a:lnTo>
                  <a:pt x="1115060" y="4890770"/>
                </a:lnTo>
                <a:lnTo>
                  <a:pt x="2202180" y="3205480"/>
                </a:lnTo>
                <a:lnTo>
                  <a:pt x="516890" y="4292600"/>
                </a:lnTo>
                <a:lnTo>
                  <a:pt x="2070100" y="3026410"/>
                </a:lnTo>
                <a:lnTo>
                  <a:pt x="132080" y="3539490"/>
                </a:lnTo>
                <a:lnTo>
                  <a:pt x="2001520" y="2815590"/>
                </a:lnTo>
                <a:lnTo>
                  <a:pt x="0" y="2703830"/>
                </a:lnTo>
                <a:lnTo>
                  <a:pt x="2001520" y="2592070"/>
                </a:lnTo>
                <a:lnTo>
                  <a:pt x="132080" y="1868170"/>
                </a:lnTo>
                <a:lnTo>
                  <a:pt x="2070100" y="2381250"/>
                </a:lnTo>
                <a:lnTo>
                  <a:pt x="516890" y="1115060"/>
                </a:lnTo>
                <a:lnTo>
                  <a:pt x="2202180" y="2202180"/>
                </a:lnTo>
                <a:lnTo>
                  <a:pt x="1115060" y="516890"/>
                </a:lnTo>
                <a:lnTo>
                  <a:pt x="2381250" y="2070100"/>
                </a:lnTo>
                <a:lnTo>
                  <a:pt x="1868170" y="132080"/>
                </a:lnTo>
                <a:lnTo>
                  <a:pt x="2592070" y="2001520"/>
                </a:lnTo>
                <a:lnTo>
                  <a:pt x="2703830" y="0"/>
                </a:lnTo>
                <a:close/>
              </a:path>
            </a:pathLst>
          </a:custGeom>
          <a:solidFill>
            <a:srgbClr val="A29652"/>
          </a:solidFill>
          <a:ln cap="flat" cmpd="sng" w="12700">
            <a:solidFill>
              <a:srgbClr val="000000"/>
            </a:solidFill>
            <a:prstDash val="solid"/>
            <a:round/>
            <a:headEnd len="sm" w="sm" type="none"/>
            <a:tailEnd len="sm" w="sm" type="none"/>
          </a:ln>
        </p:spPr>
      </p:sp>
      <p:sp>
        <p:nvSpPr>
          <p:cNvPr id="209" name="Google Shape;209;p14"/>
          <p:cNvSpPr/>
          <p:nvPr/>
        </p:nvSpPr>
        <p:spPr>
          <a:xfrm>
            <a:off x="7124678" y="2571750"/>
            <a:ext cx="625280" cy="625280"/>
          </a:xfrm>
          <a:custGeom>
            <a:rect b="b" l="l" r="r" t="t"/>
            <a:pathLst>
              <a:path extrusionOk="0" h="5406390" w="5406390">
                <a:moveTo>
                  <a:pt x="2703830" y="0"/>
                </a:moveTo>
                <a:lnTo>
                  <a:pt x="2815590" y="2001520"/>
                </a:lnTo>
                <a:lnTo>
                  <a:pt x="3539490" y="132080"/>
                </a:lnTo>
                <a:lnTo>
                  <a:pt x="3026410" y="2070100"/>
                </a:lnTo>
                <a:lnTo>
                  <a:pt x="4292600" y="516890"/>
                </a:lnTo>
                <a:lnTo>
                  <a:pt x="3205480" y="2202180"/>
                </a:lnTo>
                <a:lnTo>
                  <a:pt x="4890770" y="1115060"/>
                </a:lnTo>
                <a:lnTo>
                  <a:pt x="3336290" y="2381250"/>
                </a:lnTo>
                <a:lnTo>
                  <a:pt x="5274310" y="1868170"/>
                </a:lnTo>
                <a:lnTo>
                  <a:pt x="3404870" y="2592070"/>
                </a:lnTo>
                <a:lnTo>
                  <a:pt x="5406390" y="2703830"/>
                </a:lnTo>
                <a:lnTo>
                  <a:pt x="3404870" y="2815590"/>
                </a:lnTo>
                <a:lnTo>
                  <a:pt x="5274310" y="3539490"/>
                </a:lnTo>
                <a:lnTo>
                  <a:pt x="3336290" y="3026410"/>
                </a:lnTo>
                <a:lnTo>
                  <a:pt x="4890770" y="4292600"/>
                </a:lnTo>
                <a:lnTo>
                  <a:pt x="3205480" y="3205480"/>
                </a:lnTo>
                <a:lnTo>
                  <a:pt x="4292600" y="4890770"/>
                </a:lnTo>
                <a:lnTo>
                  <a:pt x="3026410" y="3336290"/>
                </a:lnTo>
                <a:lnTo>
                  <a:pt x="3539490" y="5274310"/>
                </a:lnTo>
                <a:lnTo>
                  <a:pt x="2815590" y="3404870"/>
                </a:lnTo>
                <a:lnTo>
                  <a:pt x="2703830" y="5406390"/>
                </a:lnTo>
                <a:lnTo>
                  <a:pt x="2592070" y="3404870"/>
                </a:lnTo>
                <a:lnTo>
                  <a:pt x="1868170" y="5274310"/>
                </a:lnTo>
                <a:lnTo>
                  <a:pt x="2381250" y="3336290"/>
                </a:lnTo>
                <a:lnTo>
                  <a:pt x="1115060" y="4890770"/>
                </a:lnTo>
                <a:lnTo>
                  <a:pt x="2202180" y="3205480"/>
                </a:lnTo>
                <a:lnTo>
                  <a:pt x="516890" y="4292600"/>
                </a:lnTo>
                <a:lnTo>
                  <a:pt x="2070100" y="3026410"/>
                </a:lnTo>
                <a:lnTo>
                  <a:pt x="132080" y="3539490"/>
                </a:lnTo>
                <a:lnTo>
                  <a:pt x="2001520" y="2815590"/>
                </a:lnTo>
                <a:lnTo>
                  <a:pt x="0" y="2703830"/>
                </a:lnTo>
                <a:lnTo>
                  <a:pt x="2001520" y="2592070"/>
                </a:lnTo>
                <a:lnTo>
                  <a:pt x="132080" y="1868170"/>
                </a:lnTo>
                <a:lnTo>
                  <a:pt x="2070100" y="2381250"/>
                </a:lnTo>
                <a:lnTo>
                  <a:pt x="516890" y="1115060"/>
                </a:lnTo>
                <a:lnTo>
                  <a:pt x="2202180" y="2202180"/>
                </a:lnTo>
                <a:lnTo>
                  <a:pt x="1115060" y="516890"/>
                </a:lnTo>
                <a:lnTo>
                  <a:pt x="2381250" y="2070100"/>
                </a:lnTo>
                <a:lnTo>
                  <a:pt x="1868170" y="132080"/>
                </a:lnTo>
                <a:lnTo>
                  <a:pt x="2592070" y="2001520"/>
                </a:lnTo>
                <a:lnTo>
                  <a:pt x="2703830" y="0"/>
                </a:lnTo>
                <a:close/>
              </a:path>
            </a:pathLst>
          </a:custGeom>
          <a:solidFill>
            <a:srgbClr val="F4DFD0"/>
          </a:solidFill>
          <a:ln cap="flat" cmpd="sng" w="12700">
            <a:solidFill>
              <a:srgbClr val="000000"/>
            </a:solidFill>
            <a:prstDash val="solid"/>
            <a:round/>
            <a:headEnd len="sm" w="sm" type="none"/>
            <a:tailEnd len="sm" w="sm" type="none"/>
          </a:ln>
        </p:spPr>
      </p:sp>
      <p:grpSp>
        <p:nvGrpSpPr>
          <p:cNvPr id="210" name="Google Shape;210;p14"/>
          <p:cNvGrpSpPr/>
          <p:nvPr/>
        </p:nvGrpSpPr>
        <p:grpSpPr>
          <a:xfrm>
            <a:off x="2435813" y="-72330"/>
            <a:ext cx="4272373" cy="225972"/>
            <a:chOff x="0" y="-38100"/>
            <a:chExt cx="2250468" cy="119031"/>
          </a:xfrm>
        </p:grpSpPr>
        <p:sp>
          <p:nvSpPr>
            <p:cNvPr id="211" name="Google Shape;211;p14"/>
            <p:cNvSpPr/>
            <p:nvPr/>
          </p:nvSpPr>
          <p:spPr>
            <a:xfrm>
              <a:off x="0" y="0"/>
              <a:ext cx="2250468" cy="80931"/>
            </a:xfrm>
            <a:custGeom>
              <a:rect b="b" l="l" r="r" t="t"/>
              <a:pathLst>
                <a:path extrusionOk="0" h="80931" w="2250468">
                  <a:moveTo>
                    <a:pt x="0" y="0"/>
                  </a:moveTo>
                  <a:lnTo>
                    <a:pt x="2250468" y="0"/>
                  </a:lnTo>
                  <a:lnTo>
                    <a:pt x="2250468" y="80931"/>
                  </a:lnTo>
                  <a:lnTo>
                    <a:pt x="0" y="80931"/>
                  </a:lnTo>
                  <a:close/>
                </a:path>
              </a:pathLst>
            </a:custGeom>
            <a:solidFill>
              <a:srgbClr val="F4DFD0"/>
            </a:solidFill>
            <a:ln>
              <a:noFill/>
            </a:ln>
          </p:spPr>
        </p:sp>
        <p:sp>
          <p:nvSpPr>
            <p:cNvPr id="212" name="Google Shape;212;p14"/>
            <p:cNvSpPr txBox="1"/>
            <p:nvPr/>
          </p:nvSpPr>
          <p:spPr>
            <a:xfrm>
              <a:off x="0" y="-38100"/>
              <a:ext cx="2250468" cy="119031"/>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13" name="Google Shape;213;p14"/>
          <p:cNvGrpSpPr/>
          <p:nvPr/>
        </p:nvGrpSpPr>
        <p:grpSpPr>
          <a:xfrm>
            <a:off x="3569288" y="4908003"/>
            <a:ext cx="2005423" cy="245022"/>
            <a:chOff x="0" y="-38100"/>
            <a:chExt cx="1056355" cy="129065"/>
          </a:xfrm>
        </p:grpSpPr>
        <p:sp>
          <p:nvSpPr>
            <p:cNvPr id="214" name="Google Shape;214;p14"/>
            <p:cNvSpPr/>
            <p:nvPr/>
          </p:nvSpPr>
          <p:spPr>
            <a:xfrm>
              <a:off x="0" y="0"/>
              <a:ext cx="1056355" cy="90965"/>
            </a:xfrm>
            <a:custGeom>
              <a:rect b="b" l="l" r="r" t="t"/>
              <a:pathLst>
                <a:path extrusionOk="0" h="90965" w="1056355">
                  <a:moveTo>
                    <a:pt x="0" y="0"/>
                  </a:moveTo>
                  <a:lnTo>
                    <a:pt x="1056355" y="0"/>
                  </a:lnTo>
                  <a:lnTo>
                    <a:pt x="1056355" y="90965"/>
                  </a:lnTo>
                  <a:lnTo>
                    <a:pt x="0" y="90965"/>
                  </a:lnTo>
                  <a:close/>
                </a:path>
              </a:pathLst>
            </a:custGeom>
            <a:solidFill>
              <a:srgbClr val="BBAF67"/>
            </a:solidFill>
            <a:ln>
              <a:noFill/>
            </a:ln>
          </p:spPr>
        </p:sp>
        <p:sp>
          <p:nvSpPr>
            <p:cNvPr id="215" name="Google Shape;215;p14"/>
            <p:cNvSpPr txBox="1"/>
            <p:nvPr/>
          </p:nvSpPr>
          <p:spPr>
            <a:xfrm>
              <a:off x="0" y="-38100"/>
              <a:ext cx="1056355" cy="129065"/>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16" name="Google Shape;216;p14"/>
          <p:cNvGrpSpPr/>
          <p:nvPr/>
        </p:nvGrpSpPr>
        <p:grpSpPr>
          <a:xfrm>
            <a:off x="717684" y="4908003"/>
            <a:ext cx="2005423" cy="245022"/>
            <a:chOff x="0" y="-38100"/>
            <a:chExt cx="1056355" cy="129065"/>
          </a:xfrm>
        </p:grpSpPr>
        <p:sp>
          <p:nvSpPr>
            <p:cNvPr id="217" name="Google Shape;217;p14"/>
            <p:cNvSpPr/>
            <p:nvPr/>
          </p:nvSpPr>
          <p:spPr>
            <a:xfrm>
              <a:off x="0" y="0"/>
              <a:ext cx="1056355" cy="90965"/>
            </a:xfrm>
            <a:custGeom>
              <a:rect b="b" l="l" r="r" t="t"/>
              <a:pathLst>
                <a:path extrusionOk="0" h="90965" w="1056355">
                  <a:moveTo>
                    <a:pt x="0" y="0"/>
                  </a:moveTo>
                  <a:lnTo>
                    <a:pt x="1056355" y="0"/>
                  </a:lnTo>
                  <a:lnTo>
                    <a:pt x="1056355" y="90965"/>
                  </a:lnTo>
                  <a:lnTo>
                    <a:pt x="0" y="90965"/>
                  </a:lnTo>
                  <a:close/>
                </a:path>
              </a:pathLst>
            </a:custGeom>
            <a:solidFill>
              <a:srgbClr val="EEF0DF"/>
            </a:solidFill>
            <a:ln>
              <a:noFill/>
            </a:ln>
          </p:spPr>
        </p:sp>
        <p:sp>
          <p:nvSpPr>
            <p:cNvPr id="218" name="Google Shape;218;p14"/>
            <p:cNvSpPr txBox="1"/>
            <p:nvPr/>
          </p:nvSpPr>
          <p:spPr>
            <a:xfrm>
              <a:off x="0" y="-38100"/>
              <a:ext cx="1056355" cy="129065"/>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19" name="Google Shape;219;p14"/>
          <p:cNvGrpSpPr/>
          <p:nvPr/>
        </p:nvGrpSpPr>
        <p:grpSpPr>
          <a:xfrm>
            <a:off x="6438579" y="4908003"/>
            <a:ext cx="2005423" cy="245022"/>
            <a:chOff x="0" y="-38100"/>
            <a:chExt cx="1056355" cy="129065"/>
          </a:xfrm>
        </p:grpSpPr>
        <p:sp>
          <p:nvSpPr>
            <p:cNvPr id="220" name="Google Shape;220;p14"/>
            <p:cNvSpPr/>
            <p:nvPr/>
          </p:nvSpPr>
          <p:spPr>
            <a:xfrm>
              <a:off x="0" y="0"/>
              <a:ext cx="1056355" cy="90965"/>
            </a:xfrm>
            <a:custGeom>
              <a:rect b="b" l="l" r="r" t="t"/>
              <a:pathLst>
                <a:path extrusionOk="0" h="90965" w="1056355">
                  <a:moveTo>
                    <a:pt x="0" y="0"/>
                  </a:moveTo>
                  <a:lnTo>
                    <a:pt x="1056355" y="0"/>
                  </a:lnTo>
                  <a:lnTo>
                    <a:pt x="1056355" y="90965"/>
                  </a:lnTo>
                  <a:lnTo>
                    <a:pt x="0" y="90965"/>
                  </a:lnTo>
                  <a:close/>
                </a:path>
              </a:pathLst>
            </a:custGeom>
            <a:solidFill>
              <a:srgbClr val="F4DFD0"/>
            </a:solidFill>
            <a:ln>
              <a:noFill/>
            </a:ln>
          </p:spPr>
        </p:sp>
        <p:sp>
          <p:nvSpPr>
            <p:cNvPr id="221" name="Google Shape;221;p14"/>
            <p:cNvSpPr txBox="1"/>
            <p:nvPr/>
          </p:nvSpPr>
          <p:spPr>
            <a:xfrm>
              <a:off x="0" y="-38100"/>
              <a:ext cx="1056355" cy="129065"/>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F0DF"/>
        </a:solidFill>
      </p:bgPr>
    </p:bg>
    <p:spTree>
      <p:nvGrpSpPr>
        <p:cNvPr id="225" name="Shape 225"/>
        <p:cNvGrpSpPr/>
        <p:nvPr/>
      </p:nvGrpSpPr>
      <p:grpSpPr>
        <a:xfrm>
          <a:off x="0" y="0"/>
          <a:ext cx="0" cy="0"/>
          <a:chOff x="0" y="0"/>
          <a:chExt cx="0" cy="0"/>
        </a:xfrm>
      </p:grpSpPr>
      <p:pic>
        <p:nvPicPr>
          <p:cNvPr id="226" name="Google Shape;226;p15"/>
          <p:cNvPicPr preferRelativeResize="0"/>
          <p:nvPr/>
        </p:nvPicPr>
        <p:blipFill>
          <a:blip r:embed="rId3">
            <a:alphaModFix/>
          </a:blip>
          <a:stretch>
            <a:fillRect/>
          </a:stretch>
        </p:blipFill>
        <p:spPr>
          <a:xfrm>
            <a:off x="4572000" y="1119575"/>
            <a:ext cx="1714151" cy="1674499"/>
          </a:xfrm>
          <a:prstGeom prst="rect">
            <a:avLst/>
          </a:prstGeom>
          <a:noFill/>
          <a:ln>
            <a:noFill/>
          </a:ln>
        </p:spPr>
      </p:pic>
      <p:pic>
        <p:nvPicPr>
          <p:cNvPr id="227" name="Google Shape;227;p15"/>
          <p:cNvPicPr preferRelativeResize="0"/>
          <p:nvPr/>
        </p:nvPicPr>
        <p:blipFill>
          <a:blip r:embed="rId4">
            <a:alphaModFix/>
          </a:blip>
          <a:stretch>
            <a:fillRect/>
          </a:stretch>
        </p:blipFill>
        <p:spPr>
          <a:xfrm>
            <a:off x="6686932" y="1119580"/>
            <a:ext cx="1717194" cy="1674499"/>
          </a:xfrm>
          <a:prstGeom prst="rect">
            <a:avLst/>
          </a:prstGeom>
          <a:noFill/>
          <a:ln>
            <a:noFill/>
          </a:ln>
        </p:spPr>
      </p:pic>
      <p:sp>
        <p:nvSpPr>
          <p:cNvPr id="228" name="Google Shape;228;p15"/>
          <p:cNvSpPr txBox="1"/>
          <p:nvPr/>
        </p:nvSpPr>
        <p:spPr>
          <a:xfrm>
            <a:off x="875497" y="1005272"/>
            <a:ext cx="2626800" cy="2031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4000" u="none" cap="none" strike="noStrike">
                <a:solidFill>
                  <a:srgbClr val="BBAF67"/>
                </a:solidFill>
                <a:latin typeface="Playfair Display"/>
                <a:ea typeface="Playfair Display"/>
                <a:cs typeface="Playfair Display"/>
                <a:sym typeface="Playfair Display"/>
              </a:rPr>
              <a:t>THROUGH THICK AND THIN</a:t>
            </a:r>
            <a:endParaRPr sz="700"/>
          </a:p>
        </p:txBody>
      </p:sp>
      <p:sp>
        <p:nvSpPr>
          <p:cNvPr id="229" name="Google Shape;229;p15"/>
          <p:cNvSpPr txBox="1"/>
          <p:nvPr/>
        </p:nvSpPr>
        <p:spPr>
          <a:xfrm>
            <a:off x="4572000" y="3371864"/>
            <a:ext cx="3983100" cy="684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222222"/>
                </a:solidFill>
                <a:latin typeface="Montserrat Light"/>
                <a:ea typeface="Montserrat Light"/>
                <a:cs typeface="Montserrat Light"/>
                <a:sym typeface="Montserrat Light"/>
              </a:rPr>
              <a:t> We've faced life's challenges head-on, hand in hand, knowing that together, we are stronger. In moments of uncertainty, we've found solace in each other's embrace, drawing strength from the love that binds us.</a:t>
            </a:r>
            <a:endParaRPr sz="700"/>
          </a:p>
        </p:txBody>
      </p:sp>
      <p:grpSp>
        <p:nvGrpSpPr>
          <p:cNvPr id="230" name="Google Shape;230;p15"/>
          <p:cNvGrpSpPr/>
          <p:nvPr/>
        </p:nvGrpSpPr>
        <p:grpSpPr>
          <a:xfrm>
            <a:off x="-1253894" y="3203095"/>
            <a:ext cx="4564242" cy="982758"/>
            <a:chOff x="0" y="-38100"/>
            <a:chExt cx="2404210" cy="517667"/>
          </a:xfrm>
        </p:grpSpPr>
        <p:sp>
          <p:nvSpPr>
            <p:cNvPr id="231" name="Google Shape;231;p15"/>
            <p:cNvSpPr/>
            <p:nvPr/>
          </p:nvSpPr>
          <p:spPr>
            <a:xfrm>
              <a:off x="0" y="0"/>
              <a:ext cx="2404210" cy="479567"/>
            </a:xfrm>
            <a:custGeom>
              <a:rect b="b" l="l" r="r" t="t"/>
              <a:pathLst>
                <a:path extrusionOk="0" h="479567" w="2404210">
                  <a:moveTo>
                    <a:pt x="0" y="0"/>
                  </a:moveTo>
                  <a:lnTo>
                    <a:pt x="2404210" y="0"/>
                  </a:lnTo>
                  <a:lnTo>
                    <a:pt x="2404210" y="479567"/>
                  </a:lnTo>
                  <a:lnTo>
                    <a:pt x="0" y="479567"/>
                  </a:lnTo>
                  <a:close/>
                </a:path>
              </a:pathLst>
            </a:custGeom>
            <a:solidFill>
              <a:srgbClr val="F4DFD0"/>
            </a:solidFill>
            <a:ln>
              <a:noFill/>
            </a:ln>
          </p:spPr>
        </p:sp>
        <p:sp>
          <p:nvSpPr>
            <p:cNvPr id="232" name="Google Shape;232;p15"/>
            <p:cNvSpPr txBox="1"/>
            <p:nvPr/>
          </p:nvSpPr>
          <p:spPr>
            <a:xfrm>
              <a:off x="0" y="-38100"/>
              <a:ext cx="2404210" cy="51766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33" name="Google Shape;233;p15"/>
          <p:cNvSpPr txBox="1"/>
          <p:nvPr/>
        </p:nvSpPr>
        <p:spPr>
          <a:xfrm>
            <a:off x="1473970" y="3474425"/>
            <a:ext cx="1077300" cy="507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000000"/>
                </a:solidFill>
                <a:latin typeface="Playfair Display"/>
                <a:ea typeface="Playfair Display"/>
                <a:cs typeface="Playfair Display"/>
                <a:sym typeface="Playfair Display"/>
              </a:rPr>
              <a:t>WE'VE STOOD </a:t>
            </a:r>
            <a:endParaRPr b="0" i="0" sz="1000" u="none" cap="none" strike="noStrike">
              <a:solidFill>
                <a:srgbClr val="000000"/>
              </a:solidFill>
              <a:latin typeface="Playfair Display"/>
              <a:ea typeface="Playfair Display"/>
              <a:cs typeface="Playfair Display"/>
              <a:sym typeface="Playfair Display"/>
            </a:endParaRPr>
          </a:p>
          <a:p>
            <a:pPr indent="0" lvl="0" marL="0" marR="0" rtl="0" algn="l">
              <a:lnSpc>
                <a:spcPct val="115000"/>
              </a:lnSpc>
              <a:spcBef>
                <a:spcPts val="0"/>
              </a:spcBef>
              <a:spcAft>
                <a:spcPts val="0"/>
              </a:spcAft>
              <a:buNone/>
            </a:pPr>
            <a:r>
              <a:rPr b="0" i="0" lang="en" sz="1000" u="none" cap="none" strike="noStrike">
                <a:solidFill>
                  <a:srgbClr val="000000"/>
                </a:solidFill>
                <a:latin typeface="Playfair Display"/>
                <a:ea typeface="Playfair Display"/>
                <a:cs typeface="Playfair Display"/>
                <a:sym typeface="Playfair Display"/>
              </a:rPr>
              <a:t>BY EACH</a:t>
            </a:r>
            <a:endParaRPr b="0" i="0" sz="1000" u="none" cap="none" strike="noStrike">
              <a:solidFill>
                <a:srgbClr val="000000"/>
              </a:solidFill>
              <a:latin typeface="Playfair Display"/>
              <a:ea typeface="Playfair Display"/>
              <a:cs typeface="Playfair Display"/>
              <a:sym typeface="Playfair Display"/>
            </a:endParaRPr>
          </a:p>
          <a:p>
            <a:pPr indent="0" lvl="0" marL="0" marR="0" rtl="0" algn="l">
              <a:lnSpc>
                <a:spcPct val="115000"/>
              </a:lnSpc>
              <a:spcBef>
                <a:spcPts val="0"/>
              </a:spcBef>
              <a:spcAft>
                <a:spcPts val="0"/>
              </a:spcAft>
              <a:buNone/>
            </a:pPr>
            <a:r>
              <a:rPr b="0" i="0" lang="en" sz="1000" u="none" cap="none" strike="noStrike">
                <a:solidFill>
                  <a:srgbClr val="000000"/>
                </a:solidFill>
                <a:latin typeface="Playfair Display"/>
                <a:ea typeface="Playfair Display"/>
                <a:cs typeface="Playfair Display"/>
                <a:sym typeface="Playfair Display"/>
              </a:rPr>
              <a:t>OTHER'S SIDE</a:t>
            </a:r>
            <a:endParaRPr sz="700"/>
          </a:p>
        </p:txBody>
      </p:sp>
      <p:grpSp>
        <p:nvGrpSpPr>
          <p:cNvPr id="234" name="Google Shape;234;p15"/>
          <p:cNvGrpSpPr/>
          <p:nvPr/>
        </p:nvGrpSpPr>
        <p:grpSpPr>
          <a:xfrm>
            <a:off x="4572000" y="487455"/>
            <a:ext cx="1714180" cy="224126"/>
            <a:chOff x="0" y="-38100"/>
            <a:chExt cx="902943" cy="118058"/>
          </a:xfrm>
        </p:grpSpPr>
        <p:sp>
          <p:nvSpPr>
            <p:cNvPr id="235" name="Google Shape;235;p15"/>
            <p:cNvSpPr/>
            <p:nvPr/>
          </p:nvSpPr>
          <p:spPr>
            <a:xfrm>
              <a:off x="0" y="0"/>
              <a:ext cx="902943" cy="79958"/>
            </a:xfrm>
            <a:custGeom>
              <a:rect b="b" l="l" r="r" t="t"/>
              <a:pathLst>
                <a:path extrusionOk="0" h="79958" w="902943">
                  <a:moveTo>
                    <a:pt x="0" y="0"/>
                  </a:moveTo>
                  <a:lnTo>
                    <a:pt x="902943" y="0"/>
                  </a:lnTo>
                  <a:lnTo>
                    <a:pt x="902943" y="79958"/>
                  </a:lnTo>
                  <a:lnTo>
                    <a:pt x="0" y="79958"/>
                  </a:lnTo>
                  <a:close/>
                </a:path>
              </a:pathLst>
            </a:custGeom>
            <a:solidFill>
              <a:srgbClr val="BBAF67"/>
            </a:solidFill>
            <a:ln>
              <a:noFill/>
            </a:ln>
          </p:spPr>
        </p:sp>
        <p:sp>
          <p:nvSpPr>
            <p:cNvPr id="236" name="Google Shape;236;p15"/>
            <p:cNvSpPr txBox="1"/>
            <p:nvPr/>
          </p:nvSpPr>
          <p:spPr>
            <a:xfrm>
              <a:off x="0" y="-38100"/>
              <a:ext cx="902943" cy="118058"/>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37" name="Google Shape;237;p15"/>
          <p:cNvGrpSpPr/>
          <p:nvPr/>
        </p:nvGrpSpPr>
        <p:grpSpPr>
          <a:xfrm>
            <a:off x="6688457" y="487455"/>
            <a:ext cx="1714180" cy="224126"/>
            <a:chOff x="0" y="-38100"/>
            <a:chExt cx="902943" cy="118058"/>
          </a:xfrm>
        </p:grpSpPr>
        <p:sp>
          <p:nvSpPr>
            <p:cNvPr id="238" name="Google Shape;238;p15"/>
            <p:cNvSpPr/>
            <p:nvPr/>
          </p:nvSpPr>
          <p:spPr>
            <a:xfrm>
              <a:off x="0" y="0"/>
              <a:ext cx="902943" cy="79958"/>
            </a:xfrm>
            <a:custGeom>
              <a:rect b="b" l="l" r="r" t="t"/>
              <a:pathLst>
                <a:path extrusionOk="0" h="79958" w="902943">
                  <a:moveTo>
                    <a:pt x="0" y="0"/>
                  </a:moveTo>
                  <a:lnTo>
                    <a:pt x="902943" y="0"/>
                  </a:lnTo>
                  <a:lnTo>
                    <a:pt x="902943" y="79958"/>
                  </a:lnTo>
                  <a:lnTo>
                    <a:pt x="0" y="79958"/>
                  </a:lnTo>
                  <a:close/>
                </a:path>
              </a:pathLst>
            </a:custGeom>
            <a:solidFill>
              <a:srgbClr val="EFA084"/>
            </a:solidFill>
            <a:ln>
              <a:noFill/>
            </a:ln>
          </p:spPr>
        </p:sp>
        <p:sp>
          <p:nvSpPr>
            <p:cNvPr id="239" name="Google Shape;239;p15"/>
            <p:cNvSpPr txBox="1"/>
            <p:nvPr/>
          </p:nvSpPr>
          <p:spPr>
            <a:xfrm>
              <a:off x="0" y="-38100"/>
              <a:ext cx="902943" cy="118058"/>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40" name="Google Shape;240;p15"/>
          <p:cNvGrpSpPr/>
          <p:nvPr/>
        </p:nvGrpSpPr>
        <p:grpSpPr>
          <a:xfrm>
            <a:off x="0" y="-81855"/>
            <a:ext cx="3310348" cy="235497"/>
            <a:chOff x="0" y="-38100"/>
            <a:chExt cx="1743722" cy="124048"/>
          </a:xfrm>
        </p:grpSpPr>
        <p:sp>
          <p:nvSpPr>
            <p:cNvPr id="241" name="Google Shape;241;p15"/>
            <p:cNvSpPr/>
            <p:nvPr/>
          </p:nvSpPr>
          <p:spPr>
            <a:xfrm>
              <a:off x="0" y="0"/>
              <a:ext cx="1743722" cy="85948"/>
            </a:xfrm>
            <a:custGeom>
              <a:rect b="b" l="l" r="r" t="t"/>
              <a:pathLst>
                <a:path extrusionOk="0" h="85948" w="1743722">
                  <a:moveTo>
                    <a:pt x="0" y="0"/>
                  </a:moveTo>
                  <a:lnTo>
                    <a:pt x="1743722" y="0"/>
                  </a:lnTo>
                  <a:lnTo>
                    <a:pt x="1743722" y="85948"/>
                  </a:lnTo>
                  <a:lnTo>
                    <a:pt x="0" y="85948"/>
                  </a:lnTo>
                  <a:close/>
                </a:path>
              </a:pathLst>
            </a:custGeom>
            <a:solidFill>
              <a:srgbClr val="EFA084"/>
            </a:solidFill>
            <a:ln>
              <a:noFill/>
            </a:ln>
          </p:spPr>
        </p:sp>
        <p:sp>
          <p:nvSpPr>
            <p:cNvPr id="242" name="Google Shape;242;p15"/>
            <p:cNvSpPr txBox="1"/>
            <p:nvPr/>
          </p:nvSpPr>
          <p:spPr>
            <a:xfrm>
              <a:off x="0" y="-38100"/>
              <a:ext cx="1743722" cy="124048"/>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43" name="Google Shape;243;p15"/>
          <p:cNvGrpSpPr/>
          <p:nvPr/>
        </p:nvGrpSpPr>
        <p:grpSpPr>
          <a:xfrm>
            <a:off x="0" y="4942198"/>
            <a:ext cx="3310348" cy="235497"/>
            <a:chOff x="0" y="-38100"/>
            <a:chExt cx="1743722" cy="124048"/>
          </a:xfrm>
        </p:grpSpPr>
        <p:sp>
          <p:nvSpPr>
            <p:cNvPr id="244" name="Google Shape;244;p15"/>
            <p:cNvSpPr/>
            <p:nvPr/>
          </p:nvSpPr>
          <p:spPr>
            <a:xfrm>
              <a:off x="0" y="0"/>
              <a:ext cx="1743722" cy="85948"/>
            </a:xfrm>
            <a:custGeom>
              <a:rect b="b" l="l" r="r" t="t"/>
              <a:pathLst>
                <a:path extrusionOk="0" h="85948" w="1743722">
                  <a:moveTo>
                    <a:pt x="0" y="0"/>
                  </a:moveTo>
                  <a:lnTo>
                    <a:pt x="1743722" y="0"/>
                  </a:lnTo>
                  <a:lnTo>
                    <a:pt x="1743722" y="85948"/>
                  </a:lnTo>
                  <a:lnTo>
                    <a:pt x="0" y="85948"/>
                  </a:lnTo>
                  <a:close/>
                </a:path>
              </a:pathLst>
            </a:custGeom>
            <a:solidFill>
              <a:srgbClr val="BBAF67"/>
            </a:solidFill>
            <a:ln>
              <a:noFill/>
            </a:ln>
          </p:spPr>
        </p:sp>
        <p:sp>
          <p:nvSpPr>
            <p:cNvPr id="245" name="Google Shape;245;p15"/>
            <p:cNvSpPr txBox="1"/>
            <p:nvPr/>
          </p:nvSpPr>
          <p:spPr>
            <a:xfrm>
              <a:off x="0" y="-38100"/>
              <a:ext cx="1743722" cy="124048"/>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BAF67"/>
        </a:solidFill>
      </p:bgPr>
    </p:bg>
    <p:spTree>
      <p:nvGrpSpPr>
        <p:cNvPr id="249" name="Shape 249"/>
        <p:cNvGrpSpPr/>
        <p:nvPr/>
      </p:nvGrpSpPr>
      <p:grpSpPr>
        <a:xfrm>
          <a:off x="0" y="0"/>
          <a:ext cx="0" cy="0"/>
          <a:chOff x="0" y="0"/>
          <a:chExt cx="0" cy="0"/>
        </a:xfrm>
      </p:grpSpPr>
      <p:pic>
        <p:nvPicPr>
          <p:cNvPr id="250" name="Google Shape;250;p16"/>
          <p:cNvPicPr preferRelativeResize="0"/>
          <p:nvPr/>
        </p:nvPicPr>
        <p:blipFill>
          <a:blip r:embed="rId3">
            <a:alphaModFix/>
          </a:blip>
          <a:stretch>
            <a:fillRect/>
          </a:stretch>
        </p:blipFill>
        <p:spPr>
          <a:xfrm>
            <a:off x="1364749" y="1018050"/>
            <a:ext cx="1485324" cy="1482278"/>
          </a:xfrm>
          <a:prstGeom prst="rect">
            <a:avLst/>
          </a:prstGeom>
          <a:noFill/>
          <a:ln>
            <a:noFill/>
          </a:ln>
        </p:spPr>
      </p:pic>
      <p:pic>
        <p:nvPicPr>
          <p:cNvPr id="251" name="Google Shape;251;p16"/>
          <p:cNvPicPr preferRelativeResize="0"/>
          <p:nvPr/>
        </p:nvPicPr>
        <p:blipFill>
          <a:blip r:embed="rId4">
            <a:alphaModFix/>
          </a:blip>
          <a:stretch>
            <a:fillRect/>
          </a:stretch>
        </p:blipFill>
        <p:spPr>
          <a:xfrm>
            <a:off x="3007782" y="1018050"/>
            <a:ext cx="1485350" cy="1482299"/>
          </a:xfrm>
          <a:prstGeom prst="rect">
            <a:avLst/>
          </a:prstGeom>
          <a:noFill/>
          <a:ln>
            <a:noFill/>
          </a:ln>
        </p:spPr>
      </p:pic>
      <p:pic>
        <p:nvPicPr>
          <p:cNvPr id="252" name="Google Shape;252;p16"/>
          <p:cNvPicPr preferRelativeResize="0"/>
          <p:nvPr/>
        </p:nvPicPr>
        <p:blipFill>
          <a:blip r:embed="rId5">
            <a:alphaModFix/>
          </a:blip>
          <a:stretch>
            <a:fillRect/>
          </a:stretch>
        </p:blipFill>
        <p:spPr>
          <a:xfrm>
            <a:off x="4650841" y="1018050"/>
            <a:ext cx="1485350" cy="1482300"/>
          </a:xfrm>
          <a:prstGeom prst="rect">
            <a:avLst/>
          </a:prstGeom>
          <a:noFill/>
          <a:ln>
            <a:noFill/>
          </a:ln>
        </p:spPr>
      </p:pic>
      <p:pic>
        <p:nvPicPr>
          <p:cNvPr id="253" name="Google Shape;253;p16"/>
          <p:cNvPicPr preferRelativeResize="0"/>
          <p:nvPr/>
        </p:nvPicPr>
        <p:blipFill>
          <a:blip r:embed="rId6">
            <a:alphaModFix/>
          </a:blip>
          <a:stretch>
            <a:fillRect/>
          </a:stretch>
        </p:blipFill>
        <p:spPr>
          <a:xfrm>
            <a:off x="6293900" y="1018050"/>
            <a:ext cx="1485350" cy="1482299"/>
          </a:xfrm>
          <a:prstGeom prst="rect">
            <a:avLst/>
          </a:prstGeom>
          <a:noFill/>
          <a:ln>
            <a:noFill/>
          </a:ln>
        </p:spPr>
      </p:pic>
      <p:pic>
        <p:nvPicPr>
          <p:cNvPr id="254" name="Google Shape;254;p16"/>
          <p:cNvPicPr preferRelativeResize="0"/>
          <p:nvPr/>
        </p:nvPicPr>
        <p:blipFill>
          <a:blip r:embed="rId7">
            <a:alphaModFix/>
          </a:blip>
          <a:stretch>
            <a:fillRect/>
          </a:stretch>
        </p:blipFill>
        <p:spPr>
          <a:xfrm>
            <a:off x="1364735" y="2643200"/>
            <a:ext cx="1485350" cy="1482298"/>
          </a:xfrm>
          <a:prstGeom prst="rect">
            <a:avLst/>
          </a:prstGeom>
          <a:noFill/>
          <a:ln>
            <a:noFill/>
          </a:ln>
        </p:spPr>
      </p:pic>
      <p:pic>
        <p:nvPicPr>
          <p:cNvPr id="255" name="Google Shape;255;p16"/>
          <p:cNvPicPr preferRelativeResize="0"/>
          <p:nvPr/>
        </p:nvPicPr>
        <p:blipFill>
          <a:blip r:embed="rId8">
            <a:alphaModFix/>
          </a:blip>
          <a:stretch>
            <a:fillRect/>
          </a:stretch>
        </p:blipFill>
        <p:spPr>
          <a:xfrm>
            <a:off x="3007798" y="2643200"/>
            <a:ext cx="1485324" cy="1482279"/>
          </a:xfrm>
          <a:prstGeom prst="rect">
            <a:avLst/>
          </a:prstGeom>
          <a:noFill/>
          <a:ln>
            <a:noFill/>
          </a:ln>
        </p:spPr>
      </p:pic>
      <p:pic>
        <p:nvPicPr>
          <p:cNvPr id="256" name="Google Shape;256;p16"/>
          <p:cNvPicPr preferRelativeResize="0"/>
          <p:nvPr/>
        </p:nvPicPr>
        <p:blipFill>
          <a:blip r:embed="rId9">
            <a:alphaModFix/>
          </a:blip>
          <a:stretch>
            <a:fillRect/>
          </a:stretch>
        </p:blipFill>
        <p:spPr>
          <a:xfrm>
            <a:off x="4650835" y="2643200"/>
            <a:ext cx="1485350" cy="1482304"/>
          </a:xfrm>
          <a:prstGeom prst="rect">
            <a:avLst/>
          </a:prstGeom>
          <a:noFill/>
          <a:ln>
            <a:noFill/>
          </a:ln>
        </p:spPr>
      </p:pic>
      <p:pic>
        <p:nvPicPr>
          <p:cNvPr id="257" name="Google Shape;257;p16"/>
          <p:cNvPicPr preferRelativeResize="0"/>
          <p:nvPr/>
        </p:nvPicPr>
        <p:blipFill>
          <a:blip r:embed="rId10">
            <a:alphaModFix/>
          </a:blip>
          <a:stretch>
            <a:fillRect/>
          </a:stretch>
        </p:blipFill>
        <p:spPr>
          <a:xfrm>
            <a:off x="6293898" y="2643200"/>
            <a:ext cx="1485350" cy="1482305"/>
          </a:xfrm>
          <a:prstGeom prst="rect">
            <a:avLst/>
          </a:prstGeom>
          <a:noFill/>
          <a:ln>
            <a:noFill/>
          </a:ln>
        </p:spPr>
      </p:pic>
      <p:grpSp>
        <p:nvGrpSpPr>
          <p:cNvPr id="258" name="Google Shape;258;p16"/>
          <p:cNvGrpSpPr/>
          <p:nvPr/>
        </p:nvGrpSpPr>
        <p:grpSpPr>
          <a:xfrm>
            <a:off x="-3147659" y="295712"/>
            <a:ext cx="5997738" cy="365909"/>
            <a:chOff x="0" y="-38100"/>
            <a:chExt cx="3159302" cy="192742"/>
          </a:xfrm>
        </p:grpSpPr>
        <p:sp>
          <p:nvSpPr>
            <p:cNvPr id="259" name="Google Shape;259;p16"/>
            <p:cNvSpPr/>
            <p:nvPr/>
          </p:nvSpPr>
          <p:spPr>
            <a:xfrm>
              <a:off x="0" y="0"/>
              <a:ext cx="3159302" cy="154642"/>
            </a:xfrm>
            <a:custGeom>
              <a:rect b="b" l="l" r="r" t="t"/>
              <a:pathLst>
                <a:path extrusionOk="0" h="154642" w="3159302">
                  <a:moveTo>
                    <a:pt x="0" y="0"/>
                  </a:moveTo>
                  <a:lnTo>
                    <a:pt x="3159302" y="0"/>
                  </a:lnTo>
                  <a:lnTo>
                    <a:pt x="3159302" y="154642"/>
                  </a:lnTo>
                  <a:lnTo>
                    <a:pt x="0" y="154642"/>
                  </a:lnTo>
                  <a:close/>
                </a:path>
              </a:pathLst>
            </a:custGeom>
            <a:solidFill>
              <a:srgbClr val="EEF0DF"/>
            </a:solidFill>
            <a:ln>
              <a:noFill/>
            </a:ln>
          </p:spPr>
        </p:sp>
        <p:sp>
          <p:nvSpPr>
            <p:cNvPr id="260" name="Google Shape;260;p16"/>
            <p:cNvSpPr txBox="1"/>
            <p:nvPr/>
          </p:nvSpPr>
          <p:spPr>
            <a:xfrm>
              <a:off x="0" y="-38100"/>
              <a:ext cx="3159302" cy="192742"/>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61" name="Google Shape;261;p16"/>
          <p:cNvGrpSpPr/>
          <p:nvPr/>
        </p:nvGrpSpPr>
        <p:grpSpPr>
          <a:xfrm>
            <a:off x="6293921" y="4556819"/>
            <a:ext cx="4512402" cy="365909"/>
            <a:chOff x="0" y="-38100"/>
            <a:chExt cx="2376903" cy="192742"/>
          </a:xfrm>
        </p:grpSpPr>
        <p:sp>
          <p:nvSpPr>
            <p:cNvPr id="262" name="Google Shape;262;p16"/>
            <p:cNvSpPr/>
            <p:nvPr/>
          </p:nvSpPr>
          <p:spPr>
            <a:xfrm>
              <a:off x="0" y="0"/>
              <a:ext cx="2376903" cy="154642"/>
            </a:xfrm>
            <a:custGeom>
              <a:rect b="b" l="l" r="r" t="t"/>
              <a:pathLst>
                <a:path extrusionOk="0" h="154642" w="2376903">
                  <a:moveTo>
                    <a:pt x="0" y="0"/>
                  </a:moveTo>
                  <a:lnTo>
                    <a:pt x="2376903" y="0"/>
                  </a:lnTo>
                  <a:lnTo>
                    <a:pt x="2376903" y="154642"/>
                  </a:lnTo>
                  <a:lnTo>
                    <a:pt x="0" y="154642"/>
                  </a:lnTo>
                  <a:close/>
                </a:path>
              </a:pathLst>
            </a:custGeom>
            <a:solidFill>
              <a:srgbClr val="F4DFD0"/>
            </a:solidFill>
            <a:ln>
              <a:noFill/>
            </a:ln>
          </p:spPr>
        </p:sp>
        <p:sp>
          <p:nvSpPr>
            <p:cNvPr id="263" name="Google Shape;263;p16"/>
            <p:cNvSpPr txBox="1"/>
            <p:nvPr/>
          </p:nvSpPr>
          <p:spPr>
            <a:xfrm>
              <a:off x="0" y="-38100"/>
              <a:ext cx="2376903" cy="192742"/>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64" name="Google Shape;264;p16"/>
          <p:cNvSpPr txBox="1"/>
          <p:nvPr/>
        </p:nvSpPr>
        <p:spPr>
          <a:xfrm>
            <a:off x="514350" y="449654"/>
            <a:ext cx="2154300" cy="153900"/>
          </a:xfrm>
          <a:prstGeom prst="rect">
            <a:avLst/>
          </a:prstGeom>
          <a:noFill/>
          <a:ln>
            <a:noFill/>
          </a:ln>
        </p:spPr>
        <p:txBody>
          <a:bodyPr anchorCtr="0" anchor="t" bIns="0" lIns="0" spcFirstLastPara="1" rIns="0" wrap="square" tIns="0">
            <a:spAutoFit/>
          </a:bodyPr>
          <a:lstStyle/>
          <a:p>
            <a:pPr indent="0" lvl="0" marL="0" marR="0" rtl="0" algn="r">
              <a:lnSpc>
                <a:spcPct val="173001"/>
              </a:lnSpc>
              <a:spcBef>
                <a:spcPts val="0"/>
              </a:spcBef>
              <a:spcAft>
                <a:spcPts val="0"/>
              </a:spcAft>
              <a:buNone/>
            </a:pPr>
            <a:r>
              <a:rPr b="0" i="0" lang="en" sz="1000" u="none" cap="none" strike="noStrike">
                <a:solidFill>
                  <a:srgbClr val="000000"/>
                </a:solidFill>
                <a:latin typeface="Playfair Display"/>
                <a:ea typeface="Playfair Display"/>
                <a:cs typeface="Playfair Display"/>
                <a:sym typeface="Playfair Display"/>
              </a:rPr>
              <a:t>HAPPY </a:t>
            </a:r>
            <a:endParaRPr sz="700"/>
          </a:p>
        </p:txBody>
      </p:sp>
      <p:sp>
        <p:nvSpPr>
          <p:cNvPr id="265" name="Google Shape;265;p16"/>
          <p:cNvSpPr txBox="1"/>
          <p:nvPr/>
        </p:nvSpPr>
        <p:spPr>
          <a:xfrm>
            <a:off x="6459811" y="4715039"/>
            <a:ext cx="3144900" cy="153900"/>
          </a:xfrm>
          <a:prstGeom prst="rect">
            <a:avLst/>
          </a:prstGeom>
          <a:noFill/>
          <a:ln>
            <a:noFill/>
          </a:ln>
        </p:spPr>
        <p:txBody>
          <a:bodyPr anchorCtr="0" anchor="t" bIns="0" lIns="0" spcFirstLastPara="1" rIns="0" wrap="square" tIns="0">
            <a:spAutoFit/>
          </a:bodyPr>
          <a:lstStyle/>
          <a:p>
            <a:pPr indent="0" lvl="0" marL="0" marR="0" rtl="0" algn="l">
              <a:lnSpc>
                <a:spcPct val="173001"/>
              </a:lnSpc>
              <a:spcBef>
                <a:spcPts val="0"/>
              </a:spcBef>
              <a:spcAft>
                <a:spcPts val="0"/>
              </a:spcAft>
              <a:buNone/>
            </a:pPr>
            <a:r>
              <a:rPr b="0" i="0" lang="en" sz="1000" u="none" cap="none" strike="noStrike">
                <a:solidFill>
                  <a:srgbClr val="000000"/>
                </a:solidFill>
                <a:latin typeface="Playfair Display"/>
                <a:ea typeface="Playfair Display"/>
                <a:cs typeface="Playfair Display"/>
                <a:sym typeface="Playfair Display"/>
              </a:rPr>
              <a:t>MOMENTS</a:t>
            </a:r>
            <a:endParaRPr sz="7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DFD0"/>
        </a:solidFill>
      </p:bgPr>
    </p:bg>
    <p:spTree>
      <p:nvGrpSpPr>
        <p:cNvPr id="269" name="Shape 269"/>
        <p:cNvGrpSpPr/>
        <p:nvPr/>
      </p:nvGrpSpPr>
      <p:grpSpPr>
        <a:xfrm>
          <a:off x="0" y="0"/>
          <a:ext cx="0" cy="0"/>
          <a:chOff x="0" y="0"/>
          <a:chExt cx="0" cy="0"/>
        </a:xfrm>
      </p:grpSpPr>
      <p:pic>
        <p:nvPicPr>
          <p:cNvPr id="270" name="Google Shape;270;p17"/>
          <p:cNvPicPr preferRelativeResize="0"/>
          <p:nvPr/>
        </p:nvPicPr>
        <p:blipFill rotWithShape="1">
          <a:blip r:embed="rId3">
            <a:alphaModFix/>
          </a:blip>
          <a:srcRect b="0" l="0" r="8138" t="0"/>
          <a:stretch/>
        </p:blipFill>
        <p:spPr>
          <a:xfrm>
            <a:off x="3768050" y="514325"/>
            <a:ext cx="5375851" cy="4114824"/>
          </a:xfrm>
          <a:prstGeom prst="rect">
            <a:avLst/>
          </a:prstGeom>
          <a:noFill/>
          <a:ln>
            <a:noFill/>
          </a:ln>
        </p:spPr>
      </p:pic>
      <p:sp>
        <p:nvSpPr>
          <p:cNvPr id="271" name="Google Shape;271;p17"/>
          <p:cNvSpPr txBox="1"/>
          <p:nvPr/>
        </p:nvSpPr>
        <p:spPr>
          <a:xfrm>
            <a:off x="514350" y="423875"/>
            <a:ext cx="2961600" cy="1323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4000" u="none" cap="none" strike="noStrike">
                <a:solidFill>
                  <a:srgbClr val="BBAF67"/>
                </a:solidFill>
                <a:latin typeface="Playfair Display"/>
                <a:ea typeface="Playfair Display"/>
                <a:cs typeface="Playfair Display"/>
                <a:sym typeface="Playfair Display"/>
              </a:rPr>
              <a:t>OUR FIRST</a:t>
            </a:r>
            <a:endParaRPr sz="700"/>
          </a:p>
          <a:p>
            <a:pPr indent="0" lvl="0" marL="0" marR="0" rtl="0" algn="l">
              <a:lnSpc>
                <a:spcPct val="115000"/>
              </a:lnSpc>
              <a:spcBef>
                <a:spcPts val="0"/>
              </a:spcBef>
              <a:spcAft>
                <a:spcPts val="0"/>
              </a:spcAft>
              <a:buNone/>
            </a:pPr>
            <a:r>
              <a:rPr b="0" i="0" lang="en" sz="4000" u="none" cap="none" strike="noStrike">
                <a:solidFill>
                  <a:srgbClr val="BBAF67"/>
                </a:solidFill>
                <a:latin typeface="Playfair Display"/>
                <a:ea typeface="Playfair Display"/>
                <a:cs typeface="Playfair Display"/>
                <a:sym typeface="Playfair Display"/>
              </a:rPr>
              <a:t>DANCE</a:t>
            </a:r>
            <a:endParaRPr sz="700"/>
          </a:p>
        </p:txBody>
      </p:sp>
      <p:sp>
        <p:nvSpPr>
          <p:cNvPr id="272" name="Google Shape;272;p17"/>
          <p:cNvSpPr txBox="1"/>
          <p:nvPr/>
        </p:nvSpPr>
        <p:spPr>
          <a:xfrm>
            <a:off x="514350" y="2110828"/>
            <a:ext cx="2838600" cy="1746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222222"/>
                </a:solidFill>
                <a:latin typeface="Montserrat Light"/>
                <a:ea typeface="Montserrat Light"/>
                <a:cs typeface="Montserrat Light"/>
                <a:sym typeface="Montserrat Light"/>
              </a:rPr>
              <a:t>Our first dance was a moment frozen in time, the world fading away as we twirled in each other's arms, lost in the melody of our love.</a:t>
            </a:r>
            <a:endParaRPr sz="700"/>
          </a:p>
          <a:p>
            <a:pPr indent="0" lvl="0" marL="0" marR="0" rtl="0" algn="l">
              <a:lnSpc>
                <a:spcPct val="115000"/>
              </a:lnSpc>
              <a:spcBef>
                <a:spcPts val="0"/>
              </a:spcBef>
              <a:spcAft>
                <a:spcPts val="0"/>
              </a:spcAft>
              <a:buNone/>
            </a:pPr>
            <a:r>
              <a:t/>
            </a:r>
            <a:endParaRPr b="0" i="0" sz="1000" u="none" cap="none" strike="noStrike">
              <a:solidFill>
                <a:srgbClr val="222222"/>
              </a:solidFill>
              <a:latin typeface="Montserrat Light"/>
              <a:ea typeface="Montserrat Light"/>
              <a:cs typeface="Montserrat Light"/>
              <a:sym typeface="Montserrat Light"/>
            </a:endParaRPr>
          </a:p>
          <a:p>
            <a:pPr indent="0" lvl="0" marL="0" marR="0" rtl="0" algn="l">
              <a:lnSpc>
                <a:spcPct val="115000"/>
              </a:lnSpc>
              <a:spcBef>
                <a:spcPts val="0"/>
              </a:spcBef>
              <a:spcAft>
                <a:spcPts val="0"/>
              </a:spcAft>
              <a:buNone/>
            </a:pPr>
            <a:r>
              <a:rPr b="0" i="0" lang="en" sz="1000" u="none" cap="none" strike="noStrike">
                <a:solidFill>
                  <a:srgbClr val="222222"/>
                </a:solidFill>
                <a:latin typeface="Montserrat Light"/>
                <a:ea typeface="Montserrat Light"/>
                <a:cs typeface="Montserrat Light"/>
                <a:sym typeface="Montserrat Light"/>
              </a:rPr>
              <a:t>With every step, we wrote the beginning of our forever, hearts beating in perfect harmony to the rhythm of our shared dreams. In that dance, we discovered the magic of love's embrace, igniting a flame that continues to burn brightly in our hearts.</a:t>
            </a:r>
            <a:endParaRPr sz="700"/>
          </a:p>
        </p:txBody>
      </p:sp>
      <p:grpSp>
        <p:nvGrpSpPr>
          <p:cNvPr id="273" name="Google Shape;273;p17"/>
          <p:cNvGrpSpPr/>
          <p:nvPr/>
        </p:nvGrpSpPr>
        <p:grpSpPr>
          <a:xfrm>
            <a:off x="3768040" y="-72330"/>
            <a:ext cx="5375960" cy="225538"/>
            <a:chOff x="0" y="-38100"/>
            <a:chExt cx="2831781" cy="118803"/>
          </a:xfrm>
        </p:grpSpPr>
        <p:sp>
          <p:nvSpPr>
            <p:cNvPr id="274" name="Google Shape;274;p17"/>
            <p:cNvSpPr/>
            <p:nvPr/>
          </p:nvSpPr>
          <p:spPr>
            <a:xfrm>
              <a:off x="0" y="0"/>
              <a:ext cx="2831781" cy="80703"/>
            </a:xfrm>
            <a:custGeom>
              <a:rect b="b" l="l" r="r" t="t"/>
              <a:pathLst>
                <a:path extrusionOk="0" h="80703" w="2831781">
                  <a:moveTo>
                    <a:pt x="0" y="0"/>
                  </a:moveTo>
                  <a:lnTo>
                    <a:pt x="2831781" y="0"/>
                  </a:lnTo>
                  <a:lnTo>
                    <a:pt x="2831781" y="80703"/>
                  </a:lnTo>
                  <a:lnTo>
                    <a:pt x="0" y="80703"/>
                  </a:lnTo>
                  <a:close/>
                </a:path>
              </a:pathLst>
            </a:custGeom>
            <a:solidFill>
              <a:srgbClr val="EFA084"/>
            </a:solidFill>
            <a:ln>
              <a:noFill/>
            </a:ln>
          </p:spPr>
        </p:sp>
        <p:sp>
          <p:nvSpPr>
            <p:cNvPr id="275" name="Google Shape;275;p17"/>
            <p:cNvSpPr txBox="1"/>
            <p:nvPr/>
          </p:nvSpPr>
          <p:spPr>
            <a:xfrm>
              <a:off x="0" y="-38100"/>
              <a:ext cx="2831781" cy="11880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76" name="Google Shape;276;p17"/>
          <p:cNvGrpSpPr/>
          <p:nvPr/>
        </p:nvGrpSpPr>
        <p:grpSpPr>
          <a:xfrm>
            <a:off x="-738949" y="4917528"/>
            <a:ext cx="3901250" cy="225972"/>
            <a:chOff x="0" y="-38100"/>
            <a:chExt cx="2054979" cy="119031"/>
          </a:xfrm>
        </p:grpSpPr>
        <p:sp>
          <p:nvSpPr>
            <p:cNvPr id="277" name="Google Shape;277;p17"/>
            <p:cNvSpPr/>
            <p:nvPr/>
          </p:nvSpPr>
          <p:spPr>
            <a:xfrm>
              <a:off x="0" y="0"/>
              <a:ext cx="2054979" cy="80931"/>
            </a:xfrm>
            <a:custGeom>
              <a:rect b="b" l="l" r="r" t="t"/>
              <a:pathLst>
                <a:path extrusionOk="0" h="80931" w="2054979">
                  <a:moveTo>
                    <a:pt x="0" y="0"/>
                  </a:moveTo>
                  <a:lnTo>
                    <a:pt x="2054979" y="0"/>
                  </a:lnTo>
                  <a:lnTo>
                    <a:pt x="2054979" y="80931"/>
                  </a:lnTo>
                  <a:lnTo>
                    <a:pt x="0" y="80931"/>
                  </a:lnTo>
                  <a:close/>
                </a:path>
              </a:pathLst>
            </a:custGeom>
            <a:solidFill>
              <a:srgbClr val="BBAF67"/>
            </a:solidFill>
            <a:ln>
              <a:noFill/>
            </a:ln>
          </p:spPr>
        </p:sp>
        <p:sp>
          <p:nvSpPr>
            <p:cNvPr id="278" name="Google Shape;278;p17"/>
            <p:cNvSpPr txBox="1"/>
            <p:nvPr/>
          </p:nvSpPr>
          <p:spPr>
            <a:xfrm>
              <a:off x="0" y="-38100"/>
              <a:ext cx="2054979" cy="119031"/>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79" name="Google Shape;279;p17"/>
          <p:cNvGrpSpPr/>
          <p:nvPr/>
        </p:nvGrpSpPr>
        <p:grpSpPr>
          <a:xfrm>
            <a:off x="2611166" y="1133075"/>
            <a:ext cx="2313749" cy="225972"/>
            <a:chOff x="0" y="-38100"/>
            <a:chExt cx="1218765" cy="119031"/>
          </a:xfrm>
        </p:grpSpPr>
        <p:sp>
          <p:nvSpPr>
            <p:cNvPr id="280" name="Google Shape;280;p17"/>
            <p:cNvSpPr/>
            <p:nvPr/>
          </p:nvSpPr>
          <p:spPr>
            <a:xfrm>
              <a:off x="0" y="0"/>
              <a:ext cx="1218765" cy="80931"/>
            </a:xfrm>
            <a:custGeom>
              <a:rect b="b" l="l" r="r" t="t"/>
              <a:pathLst>
                <a:path extrusionOk="0" h="80931" w="1218765">
                  <a:moveTo>
                    <a:pt x="0" y="0"/>
                  </a:moveTo>
                  <a:lnTo>
                    <a:pt x="1218765" y="0"/>
                  </a:lnTo>
                  <a:lnTo>
                    <a:pt x="1218765" y="80931"/>
                  </a:lnTo>
                  <a:lnTo>
                    <a:pt x="0" y="80931"/>
                  </a:lnTo>
                  <a:close/>
                </a:path>
              </a:pathLst>
            </a:custGeom>
            <a:solidFill>
              <a:srgbClr val="EEF0DF"/>
            </a:solidFill>
            <a:ln>
              <a:noFill/>
            </a:ln>
          </p:spPr>
        </p:sp>
        <p:sp>
          <p:nvSpPr>
            <p:cNvPr id="281" name="Google Shape;281;p17"/>
            <p:cNvSpPr txBox="1"/>
            <p:nvPr/>
          </p:nvSpPr>
          <p:spPr>
            <a:xfrm>
              <a:off x="0" y="-38100"/>
              <a:ext cx="1218765" cy="119031"/>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82" name="Google Shape;282;p17"/>
          <p:cNvGrpSpPr/>
          <p:nvPr/>
        </p:nvGrpSpPr>
        <p:grpSpPr>
          <a:xfrm>
            <a:off x="8304045" y="3946734"/>
            <a:ext cx="1384771" cy="225972"/>
            <a:chOff x="0" y="-38100"/>
            <a:chExt cx="729427" cy="119031"/>
          </a:xfrm>
        </p:grpSpPr>
        <p:sp>
          <p:nvSpPr>
            <p:cNvPr id="283" name="Google Shape;283;p17"/>
            <p:cNvSpPr/>
            <p:nvPr/>
          </p:nvSpPr>
          <p:spPr>
            <a:xfrm>
              <a:off x="0" y="0"/>
              <a:ext cx="729427" cy="80931"/>
            </a:xfrm>
            <a:custGeom>
              <a:rect b="b" l="l" r="r" t="t"/>
              <a:pathLst>
                <a:path extrusionOk="0" h="80931" w="729427">
                  <a:moveTo>
                    <a:pt x="0" y="0"/>
                  </a:moveTo>
                  <a:lnTo>
                    <a:pt x="729427" y="0"/>
                  </a:lnTo>
                  <a:lnTo>
                    <a:pt x="729427" y="80931"/>
                  </a:lnTo>
                  <a:lnTo>
                    <a:pt x="0" y="80931"/>
                  </a:lnTo>
                  <a:close/>
                </a:path>
              </a:pathLst>
            </a:custGeom>
            <a:solidFill>
              <a:srgbClr val="BBAF67"/>
            </a:solidFill>
            <a:ln>
              <a:noFill/>
            </a:ln>
          </p:spPr>
        </p:sp>
        <p:sp>
          <p:nvSpPr>
            <p:cNvPr id="284" name="Google Shape;284;p17"/>
            <p:cNvSpPr txBox="1"/>
            <p:nvPr/>
          </p:nvSpPr>
          <p:spPr>
            <a:xfrm>
              <a:off x="0" y="-38100"/>
              <a:ext cx="729427" cy="119031"/>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A084"/>
        </a:solidFill>
      </p:bgPr>
    </p:bg>
    <p:spTree>
      <p:nvGrpSpPr>
        <p:cNvPr id="288" name="Shape 288"/>
        <p:cNvGrpSpPr/>
        <p:nvPr/>
      </p:nvGrpSpPr>
      <p:grpSpPr>
        <a:xfrm>
          <a:off x="0" y="0"/>
          <a:ext cx="0" cy="0"/>
          <a:chOff x="0" y="0"/>
          <a:chExt cx="0" cy="0"/>
        </a:xfrm>
      </p:grpSpPr>
      <p:grpSp>
        <p:nvGrpSpPr>
          <p:cNvPr id="289" name="Google Shape;289;p18"/>
          <p:cNvGrpSpPr/>
          <p:nvPr/>
        </p:nvGrpSpPr>
        <p:grpSpPr>
          <a:xfrm rot="-256697">
            <a:off x="5010858" y="126671"/>
            <a:ext cx="3345042" cy="1535209"/>
            <a:chOff x="0" y="-38100"/>
            <a:chExt cx="1761997" cy="808669"/>
          </a:xfrm>
        </p:grpSpPr>
        <p:sp>
          <p:nvSpPr>
            <p:cNvPr id="290" name="Google Shape;290;p18"/>
            <p:cNvSpPr/>
            <p:nvPr/>
          </p:nvSpPr>
          <p:spPr>
            <a:xfrm>
              <a:off x="0" y="0"/>
              <a:ext cx="1761997" cy="770569"/>
            </a:xfrm>
            <a:custGeom>
              <a:rect b="b" l="l" r="r" t="t"/>
              <a:pathLst>
                <a:path extrusionOk="0" h="770569" w="1761997">
                  <a:moveTo>
                    <a:pt x="0" y="0"/>
                  </a:moveTo>
                  <a:lnTo>
                    <a:pt x="1761997" y="0"/>
                  </a:lnTo>
                  <a:lnTo>
                    <a:pt x="1761997" y="770569"/>
                  </a:lnTo>
                  <a:lnTo>
                    <a:pt x="0" y="770569"/>
                  </a:lnTo>
                  <a:close/>
                </a:path>
              </a:pathLst>
            </a:custGeom>
            <a:solidFill>
              <a:srgbClr val="F4DFD0"/>
            </a:solidFill>
            <a:ln>
              <a:noFill/>
            </a:ln>
          </p:spPr>
        </p:sp>
        <p:sp>
          <p:nvSpPr>
            <p:cNvPr id="291" name="Google Shape;291;p18"/>
            <p:cNvSpPr txBox="1"/>
            <p:nvPr/>
          </p:nvSpPr>
          <p:spPr>
            <a:xfrm>
              <a:off x="0" y="-38100"/>
              <a:ext cx="1761997" cy="808669"/>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92" name="Google Shape;292;p18"/>
          <p:cNvGrpSpPr/>
          <p:nvPr/>
        </p:nvGrpSpPr>
        <p:grpSpPr>
          <a:xfrm rot="-91877">
            <a:off x="3494127" y="1931461"/>
            <a:ext cx="2387119" cy="1332518"/>
            <a:chOff x="0" y="-38100"/>
            <a:chExt cx="1257412" cy="701903"/>
          </a:xfrm>
        </p:grpSpPr>
        <p:sp>
          <p:nvSpPr>
            <p:cNvPr id="293" name="Google Shape;293;p18"/>
            <p:cNvSpPr/>
            <p:nvPr/>
          </p:nvSpPr>
          <p:spPr>
            <a:xfrm>
              <a:off x="0" y="0"/>
              <a:ext cx="1257412" cy="663803"/>
            </a:xfrm>
            <a:custGeom>
              <a:rect b="b" l="l" r="r" t="t"/>
              <a:pathLst>
                <a:path extrusionOk="0" h="663803" w="1257412">
                  <a:moveTo>
                    <a:pt x="0" y="0"/>
                  </a:moveTo>
                  <a:lnTo>
                    <a:pt x="1257412" y="0"/>
                  </a:lnTo>
                  <a:lnTo>
                    <a:pt x="1257412" y="663803"/>
                  </a:lnTo>
                  <a:lnTo>
                    <a:pt x="0" y="663803"/>
                  </a:lnTo>
                  <a:close/>
                </a:path>
              </a:pathLst>
            </a:custGeom>
            <a:solidFill>
              <a:srgbClr val="EEF0DF"/>
            </a:solidFill>
            <a:ln>
              <a:noFill/>
            </a:ln>
          </p:spPr>
        </p:sp>
        <p:sp>
          <p:nvSpPr>
            <p:cNvPr id="294" name="Google Shape;294;p18"/>
            <p:cNvSpPr txBox="1"/>
            <p:nvPr/>
          </p:nvSpPr>
          <p:spPr>
            <a:xfrm>
              <a:off x="0" y="-38100"/>
              <a:ext cx="1257412" cy="70190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95" name="Google Shape;295;p18"/>
          <p:cNvGrpSpPr/>
          <p:nvPr/>
        </p:nvGrpSpPr>
        <p:grpSpPr>
          <a:xfrm rot="421140">
            <a:off x="3923149" y="3550444"/>
            <a:ext cx="2387119" cy="1332518"/>
            <a:chOff x="0" y="-38100"/>
            <a:chExt cx="1257412" cy="701903"/>
          </a:xfrm>
        </p:grpSpPr>
        <p:sp>
          <p:nvSpPr>
            <p:cNvPr id="296" name="Google Shape;296;p18"/>
            <p:cNvSpPr/>
            <p:nvPr/>
          </p:nvSpPr>
          <p:spPr>
            <a:xfrm>
              <a:off x="0" y="0"/>
              <a:ext cx="1257412" cy="663803"/>
            </a:xfrm>
            <a:custGeom>
              <a:rect b="b" l="l" r="r" t="t"/>
              <a:pathLst>
                <a:path extrusionOk="0" h="663803" w="1257412">
                  <a:moveTo>
                    <a:pt x="0" y="0"/>
                  </a:moveTo>
                  <a:lnTo>
                    <a:pt x="1257412" y="0"/>
                  </a:lnTo>
                  <a:lnTo>
                    <a:pt x="1257412" y="663803"/>
                  </a:lnTo>
                  <a:lnTo>
                    <a:pt x="0" y="663803"/>
                  </a:lnTo>
                  <a:close/>
                </a:path>
              </a:pathLst>
            </a:custGeom>
            <a:solidFill>
              <a:srgbClr val="F4DFD0"/>
            </a:solidFill>
            <a:ln>
              <a:noFill/>
            </a:ln>
          </p:spPr>
        </p:sp>
        <p:sp>
          <p:nvSpPr>
            <p:cNvPr id="297" name="Google Shape;297;p18"/>
            <p:cNvSpPr txBox="1"/>
            <p:nvPr/>
          </p:nvSpPr>
          <p:spPr>
            <a:xfrm>
              <a:off x="0" y="-38100"/>
              <a:ext cx="1257412" cy="70190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98" name="Google Shape;298;p18"/>
          <p:cNvGrpSpPr/>
          <p:nvPr/>
        </p:nvGrpSpPr>
        <p:grpSpPr>
          <a:xfrm rot="435692">
            <a:off x="277041" y="1976153"/>
            <a:ext cx="2786004" cy="1341958"/>
            <a:chOff x="0" y="-38100"/>
            <a:chExt cx="1467525" cy="706875"/>
          </a:xfrm>
        </p:grpSpPr>
        <p:sp>
          <p:nvSpPr>
            <p:cNvPr id="299" name="Google Shape;299;p18"/>
            <p:cNvSpPr/>
            <p:nvPr/>
          </p:nvSpPr>
          <p:spPr>
            <a:xfrm>
              <a:off x="0" y="0"/>
              <a:ext cx="1467525" cy="668775"/>
            </a:xfrm>
            <a:custGeom>
              <a:rect b="b" l="l" r="r" t="t"/>
              <a:pathLst>
                <a:path extrusionOk="0" h="668775" w="1467525">
                  <a:moveTo>
                    <a:pt x="0" y="0"/>
                  </a:moveTo>
                  <a:lnTo>
                    <a:pt x="1467525" y="0"/>
                  </a:lnTo>
                  <a:lnTo>
                    <a:pt x="1467525" y="668775"/>
                  </a:lnTo>
                  <a:lnTo>
                    <a:pt x="0" y="668775"/>
                  </a:lnTo>
                  <a:close/>
                </a:path>
              </a:pathLst>
            </a:custGeom>
            <a:solidFill>
              <a:srgbClr val="BBAF67"/>
            </a:solidFill>
            <a:ln>
              <a:noFill/>
            </a:ln>
          </p:spPr>
        </p:sp>
        <p:sp>
          <p:nvSpPr>
            <p:cNvPr id="300" name="Google Shape;300;p18"/>
            <p:cNvSpPr txBox="1"/>
            <p:nvPr/>
          </p:nvSpPr>
          <p:spPr>
            <a:xfrm>
              <a:off x="0" y="-38100"/>
              <a:ext cx="1467525" cy="706875"/>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01" name="Google Shape;301;p18"/>
          <p:cNvGrpSpPr/>
          <p:nvPr/>
        </p:nvGrpSpPr>
        <p:grpSpPr>
          <a:xfrm rot="-294516">
            <a:off x="6437207" y="1862760"/>
            <a:ext cx="2541418" cy="2700461"/>
            <a:chOff x="0" y="-38100"/>
            <a:chExt cx="1338689" cy="1422465"/>
          </a:xfrm>
        </p:grpSpPr>
        <p:sp>
          <p:nvSpPr>
            <p:cNvPr id="302" name="Google Shape;302;p18"/>
            <p:cNvSpPr/>
            <p:nvPr/>
          </p:nvSpPr>
          <p:spPr>
            <a:xfrm>
              <a:off x="0" y="0"/>
              <a:ext cx="1338689" cy="1384365"/>
            </a:xfrm>
            <a:custGeom>
              <a:rect b="b" l="l" r="r" t="t"/>
              <a:pathLst>
                <a:path extrusionOk="0" h="1384365" w="1338689">
                  <a:moveTo>
                    <a:pt x="0" y="0"/>
                  </a:moveTo>
                  <a:lnTo>
                    <a:pt x="1338689" y="0"/>
                  </a:lnTo>
                  <a:lnTo>
                    <a:pt x="1338689" y="1384365"/>
                  </a:lnTo>
                  <a:lnTo>
                    <a:pt x="0" y="1384365"/>
                  </a:lnTo>
                  <a:close/>
                </a:path>
              </a:pathLst>
            </a:custGeom>
            <a:solidFill>
              <a:srgbClr val="BBAF67"/>
            </a:solidFill>
            <a:ln>
              <a:noFill/>
            </a:ln>
          </p:spPr>
        </p:sp>
        <p:sp>
          <p:nvSpPr>
            <p:cNvPr id="303" name="Google Shape;303;p18"/>
            <p:cNvSpPr txBox="1"/>
            <p:nvPr/>
          </p:nvSpPr>
          <p:spPr>
            <a:xfrm>
              <a:off x="0" y="-38100"/>
              <a:ext cx="1338689" cy="1422465"/>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04" name="Google Shape;304;p18"/>
          <p:cNvGrpSpPr/>
          <p:nvPr/>
        </p:nvGrpSpPr>
        <p:grpSpPr>
          <a:xfrm rot="-224194">
            <a:off x="227777" y="3717463"/>
            <a:ext cx="3345042" cy="1001808"/>
            <a:chOff x="0" y="-38100"/>
            <a:chExt cx="1761997" cy="527702"/>
          </a:xfrm>
        </p:grpSpPr>
        <p:sp>
          <p:nvSpPr>
            <p:cNvPr id="305" name="Google Shape;305;p18"/>
            <p:cNvSpPr/>
            <p:nvPr/>
          </p:nvSpPr>
          <p:spPr>
            <a:xfrm>
              <a:off x="0" y="0"/>
              <a:ext cx="1761997" cy="489602"/>
            </a:xfrm>
            <a:custGeom>
              <a:rect b="b" l="l" r="r" t="t"/>
              <a:pathLst>
                <a:path extrusionOk="0" h="489602" w="1761997">
                  <a:moveTo>
                    <a:pt x="0" y="0"/>
                  </a:moveTo>
                  <a:lnTo>
                    <a:pt x="1761997" y="0"/>
                  </a:lnTo>
                  <a:lnTo>
                    <a:pt x="1761997" y="489602"/>
                  </a:lnTo>
                  <a:lnTo>
                    <a:pt x="0" y="489602"/>
                  </a:lnTo>
                  <a:close/>
                </a:path>
              </a:pathLst>
            </a:custGeom>
            <a:solidFill>
              <a:srgbClr val="EEF0DF"/>
            </a:solidFill>
            <a:ln>
              <a:noFill/>
            </a:ln>
          </p:spPr>
        </p:sp>
        <p:sp>
          <p:nvSpPr>
            <p:cNvPr id="306" name="Google Shape;306;p18"/>
            <p:cNvSpPr txBox="1"/>
            <p:nvPr/>
          </p:nvSpPr>
          <p:spPr>
            <a:xfrm>
              <a:off x="0" y="-38100"/>
              <a:ext cx="1761997" cy="527702"/>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07" name="Google Shape;307;p18"/>
          <p:cNvSpPr/>
          <p:nvPr/>
        </p:nvSpPr>
        <p:spPr>
          <a:xfrm>
            <a:off x="459954" y="534731"/>
            <a:ext cx="372617" cy="330231"/>
          </a:xfrm>
          <a:custGeom>
            <a:rect b="b" l="l" r="r" t="t"/>
            <a:pathLst>
              <a:path extrusionOk="0" h="660462" w="745233">
                <a:moveTo>
                  <a:pt x="0" y="0"/>
                </a:moveTo>
                <a:lnTo>
                  <a:pt x="745233" y="0"/>
                </a:lnTo>
                <a:lnTo>
                  <a:pt x="745233" y="660462"/>
                </a:lnTo>
                <a:lnTo>
                  <a:pt x="0" y="660462"/>
                </a:lnTo>
                <a:lnTo>
                  <a:pt x="0" y="0"/>
                </a:lnTo>
                <a:close/>
              </a:path>
            </a:pathLst>
          </a:custGeom>
          <a:blipFill rotWithShape="1">
            <a:blip r:embed="rId3">
              <a:alphaModFix/>
            </a:blip>
            <a:stretch>
              <a:fillRect b="0" l="0" r="0" t="0"/>
            </a:stretch>
          </a:blipFill>
          <a:ln>
            <a:noFill/>
          </a:ln>
        </p:spPr>
      </p:sp>
      <p:sp>
        <p:nvSpPr>
          <p:cNvPr id="308" name="Google Shape;308;p18"/>
          <p:cNvSpPr/>
          <p:nvPr/>
        </p:nvSpPr>
        <p:spPr>
          <a:xfrm>
            <a:off x="4385692" y="1256115"/>
            <a:ext cx="372617" cy="330231"/>
          </a:xfrm>
          <a:custGeom>
            <a:rect b="b" l="l" r="r" t="t"/>
            <a:pathLst>
              <a:path extrusionOk="0" h="660462" w="745233">
                <a:moveTo>
                  <a:pt x="0" y="0"/>
                </a:moveTo>
                <a:lnTo>
                  <a:pt x="745232" y="0"/>
                </a:lnTo>
                <a:lnTo>
                  <a:pt x="745232" y="660462"/>
                </a:lnTo>
                <a:lnTo>
                  <a:pt x="0" y="660462"/>
                </a:lnTo>
                <a:lnTo>
                  <a:pt x="0" y="0"/>
                </a:lnTo>
                <a:close/>
              </a:path>
            </a:pathLst>
          </a:custGeom>
          <a:blipFill rotWithShape="1">
            <a:blip r:embed="rId3">
              <a:alphaModFix/>
            </a:blip>
            <a:stretch>
              <a:fillRect b="0" l="0" r="0" t="0"/>
            </a:stretch>
          </a:blipFill>
          <a:ln>
            <a:noFill/>
          </a:ln>
        </p:spPr>
      </p:sp>
      <p:sp>
        <p:nvSpPr>
          <p:cNvPr id="309" name="Google Shape;309;p18"/>
          <p:cNvSpPr txBox="1"/>
          <p:nvPr/>
        </p:nvSpPr>
        <p:spPr>
          <a:xfrm>
            <a:off x="1219025" y="421675"/>
            <a:ext cx="2763300" cy="153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5000" u="none" cap="none" strike="noStrike">
                <a:solidFill>
                  <a:srgbClr val="FFFFFF"/>
                </a:solidFill>
                <a:latin typeface="Playfair Display"/>
                <a:ea typeface="Playfair Display"/>
                <a:cs typeface="Playfair Display"/>
                <a:sym typeface="Playfair Display"/>
              </a:rPr>
              <a:t>LOVE</a:t>
            </a:r>
            <a:endParaRPr sz="700"/>
          </a:p>
          <a:p>
            <a:pPr indent="0" lvl="0" marL="0" marR="0" rtl="0" algn="ctr">
              <a:lnSpc>
                <a:spcPct val="100000"/>
              </a:lnSpc>
              <a:spcBef>
                <a:spcPts val="0"/>
              </a:spcBef>
              <a:spcAft>
                <a:spcPts val="0"/>
              </a:spcAft>
              <a:buNone/>
            </a:pPr>
            <a:r>
              <a:rPr b="0" i="0" lang="en" sz="5000" u="none" cap="none" strike="noStrike">
                <a:solidFill>
                  <a:srgbClr val="FFFFFF"/>
                </a:solidFill>
                <a:latin typeface="Playfair Display"/>
                <a:ea typeface="Playfair Display"/>
                <a:cs typeface="Playfair Display"/>
                <a:sym typeface="Playfair Display"/>
              </a:rPr>
              <a:t>LETTERS</a:t>
            </a:r>
            <a:endParaRPr sz="700"/>
          </a:p>
        </p:txBody>
      </p:sp>
      <p:sp>
        <p:nvSpPr>
          <p:cNvPr id="310" name="Google Shape;310;p18"/>
          <p:cNvSpPr txBox="1"/>
          <p:nvPr/>
        </p:nvSpPr>
        <p:spPr>
          <a:xfrm rot="-256709">
            <a:off x="5199012" y="395395"/>
            <a:ext cx="2971681" cy="1039087"/>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222222"/>
                </a:solidFill>
                <a:latin typeface="Montserrat Light"/>
                <a:ea typeface="Montserrat Light"/>
                <a:cs typeface="Montserrat Light"/>
                <a:sym typeface="Montserrat Light"/>
              </a:rPr>
              <a:t>My Love,</a:t>
            </a:r>
            <a:endParaRPr sz="700"/>
          </a:p>
          <a:p>
            <a:pPr indent="0" lvl="0" marL="0" marR="0" rtl="0" algn="ctr">
              <a:lnSpc>
                <a:spcPct val="115000"/>
              </a:lnSpc>
              <a:spcBef>
                <a:spcPts val="0"/>
              </a:spcBef>
              <a:spcAft>
                <a:spcPts val="0"/>
              </a:spcAft>
              <a:buNone/>
            </a:pPr>
            <a:r>
              <a:rPr b="0" i="0" lang="en" sz="1000" u="none" cap="none" strike="noStrike">
                <a:solidFill>
                  <a:srgbClr val="222222"/>
                </a:solidFill>
                <a:latin typeface="Montserrat Light"/>
                <a:ea typeface="Montserrat Light"/>
                <a:cs typeface="Montserrat Light"/>
                <a:sym typeface="Montserrat Light"/>
              </a:rPr>
              <a:t>With each passing day, my love for you grows stronger. I promise to cherish and honor you for all eternity, to be your rock in times of storm. With you, I am whole, and I vow to love you forever.</a:t>
            </a:r>
            <a:endParaRPr sz="700"/>
          </a:p>
        </p:txBody>
      </p:sp>
      <p:sp>
        <p:nvSpPr>
          <p:cNvPr id="311" name="Google Shape;311;p18"/>
          <p:cNvSpPr txBox="1"/>
          <p:nvPr/>
        </p:nvSpPr>
        <p:spPr>
          <a:xfrm rot="-91624">
            <a:off x="3665605" y="2090225"/>
            <a:ext cx="2026320" cy="331014"/>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000000"/>
                </a:solidFill>
                <a:latin typeface="Playfair Display"/>
                <a:ea typeface="Playfair Display"/>
                <a:cs typeface="Playfair Display"/>
                <a:sym typeface="Playfair Display"/>
              </a:rPr>
              <a:t>IN EVERY MOMENT, I'LL BE YOUR STEADFAST LOVE.</a:t>
            </a:r>
            <a:endParaRPr sz="700"/>
          </a:p>
        </p:txBody>
      </p:sp>
      <p:sp>
        <p:nvSpPr>
          <p:cNvPr id="312" name="Google Shape;312;p18"/>
          <p:cNvSpPr txBox="1"/>
          <p:nvPr/>
        </p:nvSpPr>
        <p:spPr>
          <a:xfrm rot="420998">
            <a:off x="4108917" y="3781464"/>
            <a:ext cx="2026074" cy="862055"/>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222222"/>
                </a:solidFill>
                <a:latin typeface="Montserrat Light"/>
                <a:ea typeface="Montserrat Light"/>
                <a:cs typeface="Montserrat Light"/>
                <a:sym typeface="Montserrat Light"/>
              </a:rPr>
              <a:t>I promise to be your unwavering support, your confidant in times of doubt and your cheerleader in moments of triumph.</a:t>
            </a:r>
            <a:endParaRPr sz="700"/>
          </a:p>
        </p:txBody>
      </p:sp>
      <p:sp>
        <p:nvSpPr>
          <p:cNvPr id="313" name="Google Shape;313;p18"/>
          <p:cNvSpPr txBox="1"/>
          <p:nvPr/>
        </p:nvSpPr>
        <p:spPr>
          <a:xfrm rot="435634">
            <a:off x="459635" y="2236930"/>
            <a:ext cx="2437848" cy="685009"/>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FFFFFF"/>
                </a:solidFill>
                <a:latin typeface="Montserrat Light"/>
                <a:ea typeface="Montserrat Light"/>
                <a:cs typeface="Montserrat Light"/>
                <a:sym typeface="Montserrat Light"/>
              </a:rPr>
              <a:t>Today, I promise to be your unwavering support, your confidant. I promise to walk beside you through life's twists and turns.</a:t>
            </a:r>
            <a:endParaRPr sz="700"/>
          </a:p>
        </p:txBody>
      </p:sp>
      <p:sp>
        <p:nvSpPr>
          <p:cNvPr id="314" name="Google Shape;314;p18"/>
          <p:cNvSpPr txBox="1"/>
          <p:nvPr/>
        </p:nvSpPr>
        <p:spPr>
          <a:xfrm rot="-294502">
            <a:off x="6707172" y="2118192"/>
            <a:ext cx="2110740" cy="2101099"/>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FFFFFF"/>
                </a:solidFill>
                <a:latin typeface="Montserrat Light"/>
                <a:ea typeface="Montserrat Light"/>
                <a:cs typeface="Montserrat Light"/>
                <a:sym typeface="Montserrat Light"/>
              </a:rPr>
              <a:t>I promise to be your constant companion, your partner in adventure, and your source of strength when the world seems daunting. I promise to hold your hand through life's highs and lows, to stand by your side through every trial and triumph. With you, I've found my forever, and I vow to love you fiercely, passionately, and endlessly, for all the days of my life.</a:t>
            </a:r>
            <a:endParaRPr sz="700"/>
          </a:p>
        </p:txBody>
      </p:sp>
      <p:sp>
        <p:nvSpPr>
          <p:cNvPr id="315" name="Google Shape;315;p18"/>
          <p:cNvSpPr txBox="1"/>
          <p:nvPr/>
        </p:nvSpPr>
        <p:spPr>
          <a:xfrm rot="-224343">
            <a:off x="408347" y="3954821"/>
            <a:ext cx="2971826" cy="331006"/>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000000"/>
                </a:solidFill>
                <a:latin typeface="Playfair Display"/>
                <a:ea typeface="Playfair Display"/>
                <a:cs typeface="Playfair Display"/>
                <a:sym typeface="Playfair Display"/>
              </a:rPr>
              <a:t>TO FOREVER BE YOUR LAUGHTER AND YOUR LIGHT.</a:t>
            </a:r>
            <a:endParaRPr sz="7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F0DF"/>
        </a:solidFill>
      </p:bgPr>
    </p:bg>
    <p:spTree>
      <p:nvGrpSpPr>
        <p:cNvPr id="319" name="Shape 319"/>
        <p:cNvGrpSpPr/>
        <p:nvPr/>
      </p:nvGrpSpPr>
      <p:grpSpPr>
        <a:xfrm>
          <a:off x="0" y="0"/>
          <a:ext cx="0" cy="0"/>
          <a:chOff x="0" y="0"/>
          <a:chExt cx="0" cy="0"/>
        </a:xfrm>
      </p:grpSpPr>
      <p:pic>
        <p:nvPicPr>
          <p:cNvPr id="320" name="Google Shape;320;p19"/>
          <p:cNvPicPr preferRelativeResize="0"/>
          <p:nvPr/>
        </p:nvPicPr>
        <p:blipFill>
          <a:blip r:embed="rId3">
            <a:alphaModFix/>
          </a:blip>
          <a:stretch>
            <a:fillRect/>
          </a:stretch>
        </p:blipFill>
        <p:spPr>
          <a:xfrm>
            <a:off x="3987125" y="1472104"/>
            <a:ext cx="1169725" cy="2199333"/>
          </a:xfrm>
          <a:prstGeom prst="rect">
            <a:avLst/>
          </a:prstGeom>
          <a:noFill/>
          <a:ln>
            <a:noFill/>
          </a:ln>
        </p:spPr>
      </p:pic>
      <p:pic>
        <p:nvPicPr>
          <p:cNvPr id="321" name="Google Shape;321;p19"/>
          <p:cNvPicPr preferRelativeResize="0"/>
          <p:nvPr/>
        </p:nvPicPr>
        <p:blipFill>
          <a:blip r:embed="rId4">
            <a:alphaModFix/>
          </a:blip>
          <a:stretch>
            <a:fillRect/>
          </a:stretch>
        </p:blipFill>
        <p:spPr>
          <a:xfrm>
            <a:off x="5614538" y="1470650"/>
            <a:ext cx="1129100" cy="2203280"/>
          </a:xfrm>
          <a:prstGeom prst="rect">
            <a:avLst/>
          </a:prstGeom>
          <a:noFill/>
          <a:ln>
            <a:noFill/>
          </a:ln>
        </p:spPr>
      </p:pic>
      <p:sp>
        <p:nvSpPr>
          <p:cNvPr id="322" name="Google Shape;322;p19"/>
          <p:cNvSpPr txBox="1"/>
          <p:nvPr/>
        </p:nvSpPr>
        <p:spPr>
          <a:xfrm>
            <a:off x="514350" y="2004060"/>
            <a:ext cx="2873100" cy="1323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4000" u="none" cap="none" strike="noStrike">
                <a:solidFill>
                  <a:srgbClr val="BBAF67"/>
                </a:solidFill>
                <a:latin typeface="Playfair Display"/>
                <a:ea typeface="Playfair Display"/>
                <a:cs typeface="Playfair Display"/>
                <a:sym typeface="Playfair Display"/>
              </a:rPr>
              <a:t>A PROMISE RENEWED</a:t>
            </a:r>
            <a:endParaRPr sz="700"/>
          </a:p>
        </p:txBody>
      </p:sp>
      <p:sp>
        <p:nvSpPr>
          <p:cNvPr id="323" name="Google Shape;323;p19"/>
          <p:cNvSpPr txBox="1"/>
          <p:nvPr/>
        </p:nvSpPr>
        <p:spPr>
          <a:xfrm>
            <a:off x="7201313" y="1451610"/>
            <a:ext cx="1342500" cy="2278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222222"/>
                </a:solidFill>
                <a:latin typeface="Montserrat Light"/>
                <a:ea typeface="Montserrat Light"/>
                <a:cs typeface="Montserrat Light"/>
                <a:sym typeface="Montserrat Light"/>
              </a:rPr>
              <a:t>On this special day, we stand hand in hand, hearts intertwined, renewing our vow to love, honor, and cherish each other for eternity, reaffirming that our love knows no bounds and our commitment knows no end.</a:t>
            </a:r>
            <a:endParaRPr sz="700"/>
          </a:p>
        </p:txBody>
      </p:sp>
      <p:grpSp>
        <p:nvGrpSpPr>
          <p:cNvPr id="324" name="Google Shape;324;p19"/>
          <p:cNvGrpSpPr/>
          <p:nvPr/>
        </p:nvGrpSpPr>
        <p:grpSpPr>
          <a:xfrm>
            <a:off x="3987116" y="587102"/>
            <a:ext cx="1169769" cy="224126"/>
            <a:chOff x="0" y="-38100"/>
            <a:chExt cx="616175" cy="118058"/>
          </a:xfrm>
        </p:grpSpPr>
        <p:sp>
          <p:nvSpPr>
            <p:cNvPr id="325" name="Google Shape;325;p19"/>
            <p:cNvSpPr/>
            <p:nvPr/>
          </p:nvSpPr>
          <p:spPr>
            <a:xfrm>
              <a:off x="0" y="0"/>
              <a:ext cx="616175" cy="79958"/>
            </a:xfrm>
            <a:custGeom>
              <a:rect b="b" l="l" r="r" t="t"/>
              <a:pathLst>
                <a:path extrusionOk="0" h="79958" w="616175">
                  <a:moveTo>
                    <a:pt x="0" y="0"/>
                  </a:moveTo>
                  <a:lnTo>
                    <a:pt x="616175" y="0"/>
                  </a:lnTo>
                  <a:lnTo>
                    <a:pt x="616175" y="79958"/>
                  </a:lnTo>
                  <a:lnTo>
                    <a:pt x="0" y="79958"/>
                  </a:lnTo>
                  <a:close/>
                </a:path>
              </a:pathLst>
            </a:custGeom>
            <a:solidFill>
              <a:srgbClr val="BBAF67"/>
            </a:solidFill>
            <a:ln>
              <a:noFill/>
            </a:ln>
          </p:spPr>
        </p:sp>
        <p:sp>
          <p:nvSpPr>
            <p:cNvPr id="326" name="Google Shape;326;p19"/>
            <p:cNvSpPr txBox="1"/>
            <p:nvPr/>
          </p:nvSpPr>
          <p:spPr>
            <a:xfrm>
              <a:off x="0" y="-38100"/>
              <a:ext cx="616175" cy="118058"/>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27" name="Google Shape;327;p19"/>
          <p:cNvGrpSpPr/>
          <p:nvPr/>
        </p:nvGrpSpPr>
        <p:grpSpPr>
          <a:xfrm>
            <a:off x="3987116" y="4259942"/>
            <a:ext cx="1169769" cy="224126"/>
            <a:chOff x="0" y="-38100"/>
            <a:chExt cx="616175" cy="118058"/>
          </a:xfrm>
        </p:grpSpPr>
        <p:sp>
          <p:nvSpPr>
            <p:cNvPr id="328" name="Google Shape;328;p19"/>
            <p:cNvSpPr/>
            <p:nvPr/>
          </p:nvSpPr>
          <p:spPr>
            <a:xfrm>
              <a:off x="0" y="0"/>
              <a:ext cx="616175" cy="79958"/>
            </a:xfrm>
            <a:custGeom>
              <a:rect b="b" l="l" r="r" t="t"/>
              <a:pathLst>
                <a:path extrusionOk="0" h="79958" w="616175">
                  <a:moveTo>
                    <a:pt x="0" y="0"/>
                  </a:moveTo>
                  <a:lnTo>
                    <a:pt x="616175" y="0"/>
                  </a:lnTo>
                  <a:lnTo>
                    <a:pt x="616175" y="79958"/>
                  </a:lnTo>
                  <a:lnTo>
                    <a:pt x="0" y="79958"/>
                  </a:lnTo>
                  <a:close/>
                </a:path>
              </a:pathLst>
            </a:custGeom>
            <a:solidFill>
              <a:srgbClr val="BBAF67"/>
            </a:solidFill>
            <a:ln>
              <a:noFill/>
            </a:ln>
          </p:spPr>
        </p:sp>
        <p:sp>
          <p:nvSpPr>
            <p:cNvPr id="329" name="Google Shape;329;p19"/>
            <p:cNvSpPr txBox="1"/>
            <p:nvPr/>
          </p:nvSpPr>
          <p:spPr>
            <a:xfrm>
              <a:off x="0" y="-38100"/>
              <a:ext cx="616175" cy="118058"/>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30" name="Google Shape;330;p19"/>
          <p:cNvGrpSpPr/>
          <p:nvPr/>
        </p:nvGrpSpPr>
        <p:grpSpPr>
          <a:xfrm>
            <a:off x="5594215" y="587102"/>
            <a:ext cx="1169769" cy="224126"/>
            <a:chOff x="0" y="-38100"/>
            <a:chExt cx="616175" cy="118058"/>
          </a:xfrm>
        </p:grpSpPr>
        <p:sp>
          <p:nvSpPr>
            <p:cNvPr id="331" name="Google Shape;331;p19"/>
            <p:cNvSpPr/>
            <p:nvPr/>
          </p:nvSpPr>
          <p:spPr>
            <a:xfrm>
              <a:off x="0" y="0"/>
              <a:ext cx="616175" cy="79958"/>
            </a:xfrm>
            <a:custGeom>
              <a:rect b="b" l="l" r="r" t="t"/>
              <a:pathLst>
                <a:path extrusionOk="0" h="79958" w="616175">
                  <a:moveTo>
                    <a:pt x="0" y="0"/>
                  </a:moveTo>
                  <a:lnTo>
                    <a:pt x="616175" y="0"/>
                  </a:lnTo>
                  <a:lnTo>
                    <a:pt x="616175" y="79958"/>
                  </a:lnTo>
                  <a:lnTo>
                    <a:pt x="0" y="79958"/>
                  </a:lnTo>
                  <a:close/>
                </a:path>
              </a:pathLst>
            </a:custGeom>
            <a:solidFill>
              <a:srgbClr val="EFA084"/>
            </a:solidFill>
            <a:ln>
              <a:noFill/>
            </a:ln>
          </p:spPr>
        </p:sp>
        <p:sp>
          <p:nvSpPr>
            <p:cNvPr id="332" name="Google Shape;332;p19"/>
            <p:cNvSpPr txBox="1"/>
            <p:nvPr/>
          </p:nvSpPr>
          <p:spPr>
            <a:xfrm>
              <a:off x="0" y="-38100"/>
              <a:ext cx="616175" cy="118058"/>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33" name="Google Shape;333;p19"/>
          <p:cNvGrpSpPr/>
          <p:nvPr/>
        </p:nvGrpSpPr>
        <p:grpSpPr>
          <a:xfrm>
            <a:off x="5594215" y="4259942"/>
            <a:ext cx="1169769" cy="224126"/>
            <a:chOff x="0" y="-38100"/>
            <a:chExt cx="616175" cy="118058"/>
          </a:xfrm>
        </p:grpSpPr>
        <p:sp>
          <p:nvSpPr>
            <p:cNvPr id="334" name="Google Shape;334;p19"/>
            <p:cNvSpPr/>
            <p:nvPr/>
          </p:nvSpPr>
          <p:spPr>
            <a:xfrm>
              <a:off x="0" y="0"/>
              <a:ext cx="616175" cy="79958"/>
            </a:xfrm>
            <a:custGeom>
              <a:rect b="b" l="l" r="r" t="t"/>
              <a:pathLst>
                <a:path extrusionOk="0" h="79958" w="616175">
                  <a:moveTo>
                    <a:pt x="0" y="0"/>
                  </a:moveTo>
                  <a:lnTo>
                    <a:pt x="616175" y="0"/>
                  </a:lnTo>
                  <a:lnTo>
                    <a:pt x="616175" y="79958"/>
                  </a:lnTo>
                  <a:lnTo>
                    <a:pt x="0" y="79958"/>
                  </a:lnTo>
                  <a:close/>
                </a:path>
              </a:pathLst>
            </a:custGeom>
            <a:solidFill>
              <a:srgbClr val="EFA084"/>
            </a:solidFill>
            <a:ln>
              <a:noFill/>
            </a:ln>
          </p:spPr>
        </p:sp>
        <p:sp>
          <p:nvSpPr>
            <p:cNvPr id="335" name="Google Shape;335;p19"/>
            <p:cNvSpPr txBox="1"/>
            <p:nvPr/>
          </p:nvSpPr>
          <p:spPr>
            <a:xfrm>
              <a:off x="0" y="-38100"/>
              <a:ext cx="616175" cy="118058"/>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36" name="Google Shape;336;p19"/>
          <p:cNvGrpSpPr/>
          <p:nvPr/>
        </p:nvGrpSpPr>
        <p:grpSpPr>
          <a:xfrm>
            <a:off x="0" y="1398330"/>
            <a:ext cx="3310348" cy="235497"/>
            <a:chOff x="0" y="-38100"/>
            <a:chExt cx="1743722" cy="124048"/>
          </a:xfrm>
        </p:grpSpPr>
        <p:sp>
          <p:nvSpPr>
            <p:cNvPr id="337" name="Google Shape;337;p19"/>
            <p:cNvSpPr/>
            <p:nvPr/>
          </p:nvSpPr>
          <p:spPr>
            <a:xfrm>
              <a:off x="0" y="0"/>
              <a:ext cx="1743722" cy="85948"/>
            </a:xfrm>
            <a:custGeom>
              <a:rect b="b" l="l" r="r" t="t"/>
              <a:pathLst>
                <a:path extrusionOk="0" h="85948" w="1743722">
                  <a:moveTo>
                    <a:pt x="0" y="0"/>
                  </a:moveTo>
                  <a:lnTo>
                    <a:pt x="1743722" y="0"/>
                  </a:lnTo>
                  <a:lnTo>
                    <a:pt x="1743722" y="85948"/>
                  </a:lnTo>
                  <a:lnTo>
                    <a:pt x="0" y="85948"/>
                  </a:lnTo>
                  <a:close/>
                </a:path>
              </a:pathLst>
            </a:custGeom>
            <a:solidFill>
              <a:srgbClr val="F4DFD0"/>
            </a:solidFill>
            <a:ln>
              <a:noFill/>
            </a:ln>
          </p:spPr>
        </p:sp>
        <p:sp>
          <p:nvSpPr>
            <p:cNvPr id="338" name="Google Shape;338;p19"/>
            <p:cNvSpPr txBox="1"/>
            <p:nvPr/>
          </p:nvSpPr>
          <p:spPr>
            <a:xfrm>
              <a:off x="0" y="-38100"/>
              <a:ext cx="1743722" cy="124048"/>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39" name="Google Shape;339;p19"/>
          <p:cNvGrpSpPr/>
          <p:nvPr/>
        </p:nvGrpSpPr>
        <p:grpSpPr>
          <a:xfrm>
            <a:off x="0" y="3437343"/>
            <a:ext cx="3310348" cy="235497"/>
            <a:chOff x="0" y="-38100"/>
            <a:chExt cx="1743722" cy="124048"/>
          </a:xfrm>
        </p:grpSpPr>
        <p:sp>
          <p:nvSpPr>
            <p:cNvPr id="340" name="Google Shape;340;p19"/>
            <p:cNvSpPr/>
            <p:nvPr/>
          </p:nvSpPr>
          <p:spPr>
            <a:xfrm>
              <a:off x="0" y="0"/>
              <a:ext cx="1743722" cy="85948"/>
            </a:xfrm>
            <a:custGeom>
              <a:rect b="b" l="l" r="r" t="t"/>
              <a:pathLst>
                <a:path extrusionOk="0" h="85948" w="1743722">
                  <a:moveTo>
                    <a:pt x="0" y="0"/>
                  </a:moveTo>
                  <a:lnTo>
                    <a:pt x="1743722" y="0"/>
                  </a:lnTo>
                  <a:lnTo>
                    <a:pt x="1743722" y="85948"/>
                  </a:lnTo>
                  <a:lnTo>
                    <a:pt x="0" y="85948"/>
                  </a:lnTo>
                  <a:close/>
                </a:path>
              </a:pathLst>
            </a:custGeom>
            <a:solidFill>
              <a:srgbClr val="F4DFD0"/>
            </a:solidFill>
            <a:ln>
              <a:noFill/>
            </a:ln>
          </p:spPr>
        </p:sp>
        <p:sp>
          <p:nvSpPr>
            <p:cNvPr id="341" name="Google Shape;341;p19"/>
            <p:cNvSpPr txBox="1"/>
            <p:nvPr/>
          </p:nvSpPr>
          <p:spPr>
            <a:xfrm>
              <a:off x="0" y="-38100"/>
              <a:ext cx="1743722" cy="124048"/>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FFFFFF"/>
      </a:dk1>
      <a:lt1>
        <a:srgbClr val="BBAF67"/>
      </a:lt1>
      <a:dk2>
        <a:srgbClr val="222222"/>
      </a:dk2>
      <a:lt2>
        <a:srgbClr val="EFA084"/>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