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</p:sldIdLst>
  <p:sldSz cy="10287000" cx="18288000"/>
  <p:notesSz cx="6858000" cy="9144000"/>
  <p:embeddedFontLst>
    <p:embeddedFont>
      <p:font typeface="Lora"/>
      <p:regular r:id="rId27"/>
      <p:bold r:id="rId28"/>
      <p:italic r:id="rId29"/>
      <p:boldItalic r:id="rId30"/>
    </p:embeddedFont>
    <p:embeddedFont>
      <p:font typeface="Cinzel"/>
      <p:bold r:id="rId3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font" Target="fonts/Lora-bold.fntdata"/><Relationship Id="rId27" Type="http://schemas.openxmlformats.org/officeDocument/2006/relationships/font" Target="fonts/Lora-regular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Lora-italic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Cinzel-bold.fntdata"/><Relationship Id="rId30" Type="http://schemas.openxmlformats.org/officeDocument/2006/relationships/font" Target="fonts/Lora-boldItalic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6" name="Google Shape;266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9" name="Google Shape;279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2" name="Google Shape;292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3" name="Google Shape;313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9" name="Google Shape;329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0" name="Google Shape;340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9" name="Google Shape;349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1" name="Google Shape;371;p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1" name="Google Shape;381;p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2" name="Google Shape;392;p1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" name="Google Shape;93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5" name="Google Shape;405;p2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1" name="Google Shape;421;p2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" name="Google Shape;115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" name="Google Shape;139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8" name="Google Shape;178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9" name="Google Shape;189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1" name="Google Shape;201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7" name="Google Shape;217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9" name="Google Shape;239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1"/>
          <p:cNvSpPr txBox="1"/>
          <p:nvPr>
            <p:ph idx="1" type="body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1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1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/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2"/>
          <p:cNvSpPr txBox="1"/>
          <p:nvPr>
            <p:ph idx="1" type="body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1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1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3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8" name="Google Shape;18;p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5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6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6" name="Google Shape;36;p6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7" name="Google Shape;37;p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7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7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4" name="Google Shape;44;p7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7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6" name="Google Shape;46;p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9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9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58" name="Google Shape;58;p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0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5" name="Google Shape;65;p1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4.jpg"/><Relationship Id="rId4" Type="http://schemas.openxmlformats.org/officeDocument/2006/relationships/image" Target="../media/image9.png"/><Relationship Id="rId5" Type="http://schemas.openxmlformats.org/officeDocument/2006/relationships/image" Target="../media/image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3.png"/><Relationship Id="rId4" Type="http://schemas.openxmlformats.org/officeDocument/2006/relationships/image" Target="../media/image18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8.jpg"/><Relationship Id="rId4" Type="http://schemas.openxmlformats.org/officeDocument/2006/relationships/image" Target="../media/image14.png"/><Relationship Id="rId5" Type="http://schemas.openxmlformats.org/officeDocument/2006/relationships/image" Target="../media/image11.png"/><Relationship Id="rId6" Type="http://schemas.openxmlformats.org/officeDocument/2006/relationships/image" Target="../media/image28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.jpg"/><Relationship Id="rId4" Type="http://schemas.openxmlformats.org/officeDocument/2006/relationships/image" Target="../media/image27.png"/><Relationship Id="rId5" Type="http://schemas.openxmlformats.org/officeDocument/2006/relationships/image" Target="../media/image5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3.jpg"/><Relationship Id="rId4" Type="http://schemas.openxmlformats.org/officeDocument/2006/relationships/image" Target="../media/image31.jpg"/><Relationship Id="rId5" Type="http://schemas.openxmlformats.org/officeDocument/2006/relationships/image" Target="../media/image3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3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2.png"/><Relationship Id="rId4" Type="http://schemas.openxmlformats.org/officeDocument/2006/relationships/image" Target="../media/image3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8.jpg"/><Relationship Id="rId4" Type="http://schemas.openxmlformats.org/officeDocument/2006/relationships/image" Target="../media/image5.png"/><Relationship Id="rId5" Type="http://schemas.openxmlformats.org/officeDocument/2006/relationships/image" Target="../media/image11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7.jpg"/><Relationship Id="rId4" Type="http://schemas.openxmlformats.org/officeDocument/2006/relationships/image" Target="../media/image36.jpg"/><Relationship Id="rId5" Type="http://schemas.openxmlformats.org/officeDocument/2006/relationships/image" Target="../media/image30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4.jpg"/><Relationship Id="rId4" Type="http://schemas.openxmlformats.org/officeDocument/2006/relationships/image" Target="../media/image41.jpg"/><Relationship Id="rId5" Type="http://schemas.openxmlformats.org/officeDocument/2006/relationships/image" Target="../media/image42.jpg"/><Relationship Id="rId6" Type="http://schemas.openxmlformats.org/officeDocument/2006/relationships/image" Target="../media/image40.jpg"/><Relationship Id="rId7" Type="http://schemas.openxmlformats.org/officeDocument/2006/relationships/image" Target="../media/image39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4.jpg"/><Relationship Id="rId4" Type="http://schemas.openxmlformats.org/officeDocument/2006/relationships/image" Target="../media/image9.png"/><Relationship Id="rId5" Type="http://schemas.openxmlformats.org/officeDocument/2006/relationships/image" Target="../media/image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jpg"/><Relationship Id="rId4" Type="http://schemas.openxmlformats.org/officeDocument/2006/relationships/image" Target="../media/image5.png"/><Relationship Id="rId5" Type="http://schemas.openxmlformats.org/officeDocument/2006/relationships/image" Target="../media/image11.png"/><Relationship Id="rId6" Type="http://schemas.openxmlformats.org/officeDocument/2006/relationships/image" Target="../media/image14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2.png"/><Relationship Id="rId4" Type="http://schemas.openxmlformats.org/officeDocument/2006/relationships/image" Target="../media/image8.jpg"/><Relationship Id="rId11" Type="http://schemas.openxmlformats.org/officeDocument/2006/relationships/image" Target="../media/image14.png"/><Relationship Id="rId10" Type="http://schemas.openxmlformats.org/officeDocument/2006/relationships/image" Target="../media/image44.png"/><Relationship Id="rId12" Type="http://schemas.openxmlformats.org/officeDocument/2006/relationships/image" Target="../media/image5.png"/><Relationship Id="rId9" Type="http://schemas.openxmlformats.org/officeDocument/2006/relationships/image" Target="../media/image24.jpg"/><Relationship Id="rId5" Type="http://schemas.openxmlformats.org/officeDocument/2006/relationships/image" Target="../media/image11.png"/><Relationship Id="rId6" Type="http://schemas.openxmlformats.org/officeDocument/2006/relationships/image" Target="../media/image3.png"/><Relationship Id="rId7" Type="http://schemas.openxmlformats.org/officeDocument/2006/relationships/image" Target="../media/image18.png"/><Relationship Id="rId8" Type="http://schemas.openxmlformats.org/officeDocument/2006/relationships/image" Target="../media/image2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2.png"/><Relationship Id="rId4" Type="http://schemas.openxmlformats.org/officeDocument/2006/relationships/image" Target="../media/image38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2.png"/><Relationship Id="rId4" Type="http://schemas.openxmlformats.org/officeDocument/2006/relationships/image" Target="../media/image1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jpg"/><Relationship Id="rId4" Type="http://schemas.openxmlformats.org/officeDocument/2006/relationships/image" Target="../media/image5.png"/><Relationship Id="rId5" Type="http://schemas.openxmlformats.org/officeDocument/2006/relationships/image" Target="../media/image1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3.png"/><Relationship Id="rId4" Type="http://schemas.openxmlformats.org/officeDocument/2006/relationships/image" Target="../media/image5.png"/><Relationship Id="rId5" Type="http://schemas.openxmlformats.org/officeDocument/2006/relationships/image" Target="../media/image1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4.jpg"/><Relationship Id="rId4" Type="http://schemas.openxmlformats.org/officeDocument/2006/relationships/image" Target="../media/image9.png"/><Relationship Id="rId5" Type="http://schemas.openxmlformats.org/officeDocument/2006/relationships/image" Target="../media/image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0.jpg"/><Relationship Id="rId4" Type="http://schemas.openxmlformats.org/officeDocument/2006/relationships/image" Target="../media/image21.jpg"/><Relationship Id="rId5" Type="http://schemas.openxmlformats.org/officeDocument/2006/relationships/image" Target="../media/image35.jpg"/><Relationship Id="rId6" Type="http://schemas.openxmlformats.org/officeDocument/2006/relationships/image" Target="../media/image8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.jpg"/><Relationship Id="rId4" Type="http://schemas.openxmlformats.org/officeDocument/2006/relationships/image" Target="../media/image5.png"/><Relationship Id="rId5" Type="http://schemas.openxmlformats.org/officeDocument/2006/relationships/image" Target="../media/image18.png"/><Relationship Id="rId6" Type="http://schemas.openxmlformats.org/officeDocument/2006/relationships/image" Target="../media/image1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2.png"/><Relationship Id="rId4" Type="http://schemas.openxmlformats.org/officeDocument/2006/relationships/image" Target="../media/image11.png"/><Relationship Id="rId5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EAE2"/>
        </a:solidFill>
      </p:bgPr>
    </p:bg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3"/>
          <p:cNvSpPr/>
          <p:nvPr/>
        </p:nvSpPr>
        <p:spPr>
          <a:xfrm>
            <a:off x="-1143000" y="0"/>
            <a:ext cx="10287000" cy="10287000"/>
          </a:xfrm>
          <a:custGeom>
            <a:rect b="b" l="l" r="r" t="t"/>
            <a:pathLst>
              <a:path extrusionOk="0" h="10287000" w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5" name="Google Shape;85;p13"/>
          <p:cNvSpPr/>
          <p:nvPr/>
        </p:nvSpPr>
        <p:spPr>
          <a:xfrm flipH="1">
            <a:off x="9144000" y="0"/>
            <a:ext cx="10287000" cy="10287000"/>
          </a:xfrm>
          <a:custGeom>
            <a:rect b="b" l="l" r="r" t="t"/>
            <a:pathLst>
              <a:path extrusionOk="0" h="10287000" w="10287000">
                <a:moveTo>
                  <a:pt x="10287000" y="0"/>
                </a:moveTo>
                <a:lnTo>
                  <a:pt x="0" y="0"/>
                </a:lnTo>
                <a:lnTo>
                  <a:pt x="0" y="10287000"/>
                </a:lnTo>
                <a:lnTo>
                  <a:pt x="10287000" y="10287000"/>
                </a:lnTo>
                <a:lnTo>
                  <a:pt x="1028700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86" name="Google Shape;86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90725" y="214312"/>
            <a:ext cx="12384075" cy="9858376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3"/>
          <p:cNvSpPr txBox="1"/>
          <p:nvPr/>
        </p:nvSpPr>
        <p:spPr>
          <a:xfrm>
            <a:off x="4061738" y="3161928"/>
            <a:ext cx="10164600" cy="3218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0454" u="none" cap="none" strike="noStrike">
                <a:solidFill>
                  <a:srgbClr val="841F05"/>
                </a:solidFill>
                <a:latin typeface="Cinzel"/>
                <a:ea typeface="Cinzel"/>
                <a:cs typeface="Cinzel"/>
                <a:sym typeface="Cinzel"/>
              </a:rPr>
              <a:t>Art Nouveau Style Agency</a:t>
            </a:r>
            <a:endParaRPr/>
          </a:p>
        </p:txBody>
      </p:sp>
      <p:sp>
        <p:nvSpPr>
          <p:cNvPr id="88" name="Google Shape;88;p13"/>
          <p:cNvSpPr txBox="1"/>
          <p:nvPr/>
        </p:nvSpPr>
        <p:spPr>
          <a:xfrm>
            <a:off x="5797974" y="6494805"/>
            <a:ext cx="65697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200" u="none" cap="none" strike="noStrike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Marketing Presentation</a:t>
            </a:r>
            <a:endParaRPr/>
          </a:p>
        </p:txBody>
      </p:sp>
      <p:sp>
        <p:nvSpPr>
          <p:cNvPr id="89" name="Google Shape;89;p13"/>
          <p:cNvSpPr/>
          <p:nvPr/>
        </p:nvSpPr>
        <p:spPr>
          <a:xfrm>
            <a:off x="7554176" y="1733194"/>
            <a:ext cx="3057166" cy="947722"/>
          </a:xfrm>
          <a:custGeom>
            <a:rect b="b" l="l" r="r" t="t"/>
            <a:pathLst>
              <a:path extrusionOk="0" h="947722" w="3057166">
                <a:moveTo>
                  <a:pt x="0" y="0"/>
                </a:moveTo>
                <a:lnTo>
                  <a:pt x="3057166" y="0"/>
                </a:lnTo>
                <a:lnTo>
                  <a:pt x="3057166" y="947721"/>
                </a:lnTo>
                <a:lnTo>
                  <a:pt x="0" y="94772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90" name="Google Shape;90;p13"/>
          <p:cNvSpPr/>
          <p:nvPr/>
        </p:nvSpPr>
        <p:spPr>
          <a:xfrm flipH="1" rot="10800000">
            <a:off x="7615417" y="7604420"/>
            <a:ext cx="3057166" cy="947722"/>
          </a:xfrm>
          <a:custGeom>
            <a:rect b="b" l="l" r="r" t="t"/>
            <a:pathLst>
              <a:path extrusionOk="0" h="947722" w="3057166">
                <a:moveTo>
                  <a:pt x="0" y="947722"/>
                </a:moveTo>
                <a:lnTo>
                  <a:pt x="3057166" y="947722"/>
                </a:lnTo>
                <a:lnTo>
                  <a:pt x="3057166" y="0"/>
                </a:lnTo>
                <a:lnTo>
                  <a:pt x="0" y="0"/>
                </a:lnTo>
                <a:lnTo>
                  <a:pt x="0" y="947722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EAE2"/>
        </a:solidFill>
      </p:bgPr>
    </p:bg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Google Shape;268;p22"/>
          <p:cNvPicPr preferRelativeResize="0"/>
          <p:nvPr/>
        </p:nvPicPr>
        <p:blipFill rotWithShape="1">
          <a:blip r:embed="rId3">
            <a:alphaModFix/>
          </a:blip>
          <a:srcRect b="9070" l="0" r="0" t="8766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Google Shape;269;p22"/>
          <p:cNvSpPr/>
          <p:nvPr/>
        </p:nvSpPr>
        <p:spPr>
          <a:xfrm>
            <a:off x="1290388" y="2369733"/>
            <a:ext cx="7518083" cy="5986274"/>
          </a:xfrm>
          <a:custGeom>
            <a:rect b="b" l="l" r="r" t="t"/>
            <a:pathLst>
              <a:path extrusionOk="0" h="5986274" w="7518083">
                <a:moveTo>
                  <a:pt x="0" y="0"/>
                </a:moveTo>
                <a:lnTo>
                  <a:pt x="7518083" y="0"/>
                </a:lnTo>
                <a:lnTo>
                  <a:pt x="7518083" y="5986274"/>
                </a:lnTo>
                <a:lnTo>
                  <a:pt x="0" y="59862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70" name="Google Shape;270;p22"/>
          <p:cNvSpPr txBox="1"/>
          <p:nvPr/>
        </p:nvSpPr>
        <p:spPr>
          <a:xfrm>
            <a:off x="1028700" y="3873587"/>
            <a:ext cx="8041459" cy="137437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299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495" u="none" cap="none" strike="noStrike">
                <a:solidFill>
                  <a:srgbClr val="841F05"/>
                </a:solidFill>
                <a:latin typeface="Cinzel"/>
                <a:ea typeface="Cinzel"/>
                <a:cs typeface="Cinzel"/>
                <a:sym typeface="Cinzel"/>
              </a:rPr>
              <a:t>150,000</a:t>
            </a:r>
            <a:endParaRPr/>
          </a:p>
        </p:txBody>
      </p:sp>
      <p:sp>
        <p:nvSpPr>
          <p:cNvPr id="271" name="Google Shape;271;p22"/>
          <p:cNvSpPr txBox="1"/>
          <p:nvPr/>
        </p:nvSpPr>
        <p:spPr>
          <a:xfrm>
            <a:off x="3711013" y="5247958"/>
            <a:ext cx="2676834" cy="4857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39281C"/>
                </a:solidFill>
                <a:latin typeface="Lora"/>
                <a:ea typeface="Lora"/>
                <a:cs typeface="Lora"/>
                <a:sym typeface="Lora"/>
              </a:rPr>
              <a:t>Statistic here</a:t>
            </a:r>
            <a:endParaRPr/>
          </a:p>
        </p:txBody>
      </p:sp>
      <p:sp>
        <p:nvSpPr>
          <p:cNvPr id="272" name="Google Shape;272;p22"/>
          <p:cNvSpPr txBox="1"/>
          <p:nvPr/>
        </p:nvSpPr>
        <p:spPr>
          <a:xfrm>
            <a:off x="2302746" y="6308736"/>
            <a:ext cx="5493367" cy="6781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39281C"/>
                </a:solidFill>
                <a:latin typeface="Lora"/>
                <a:ea typeface="Lora"/>
                <a:cs typeface="Lora"/>
                <a:sym typeface="Lora"/>
              </a:rPr>
              <a:t>Lorem ipsum dolor sit amet, consectetur adipiscing elit, sed do eiusmod tempor.</a:t>
            </a:r>
            <a:endParaRPr/>
          </a:p>
        </p:txBody>
      </p:sp>
      <p:sp>
        <p:nvSpPr>
          <p:cNvPr id="273" name="Google Shape;273;p22"/>
          <p:cNvSpPr/>
          <p:nvPr/>
        </p:nvSpPr>
        <p:spPr>
          <a:xfrm>
            <a:off x="9479529" y="2369733"/>
            <a:ext cx="7518083" cy="5986274"/>
          </a:xfrm>
          <a:custGeom>
            <a:rect b="b" l="l" r="r" t="t"/>
            <a:pathLst>
              <a:path extrusionOk="0" h="5986274" w="7518083">
                <a:moveTo>
                  <a:pt x="0" y="0"/>
                </a:moveTo>
                <a:lnTo>
                  <a:pt x="7518083" y="0"/>
                </a:lnTo>
                <a:lnTo>
                  <a:pt x="7518083" y="5986274"/>
                </a:lnTo>
                <a:lnTo>
                  <a:pt x="0" y="59862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74" name="Google Shape;274;p22"/>
          <p:cNvSpPr txBox="1"/>
          <p:nvPr/>
        </p:nvSpPr>
        <p:spPr>
          <a:xfrm>
            <a:off x="9217841" y="3873587"/>
            <a:ext cx="8041459" cy="137437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299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495" u="none" cap="none" strike="noStrike">
                <a:solidFill>
                  <a:srgbClr val="841F05"/>
                </a:solidFill>
                <a:latin typeface="Cinzel"/>
                <a:ea typeface="Cinzel"/>
                <a:cs typeface="Cinzel"/>
                <a:sym typeface="Cinzel"/>
              </a:rPr>
              <a:t>15,000</a:t>
            </a:r>
            <a:endParaRPr/>
          </a:p>
        </p:txBody>
      </p:sp>
      <p:sp>
        <p:nvSpPr>
          <p:cNvPr id="275" name="Google Shape;275;p22"/>
          <p:cNvSpPr txBox="1"/>
          <p:nvPr/>
        </p:nvSpPr>
        <p:spPr>
          <a:xfrm>
            <a:off x="11900154" y="5247958"/>
            <a:ext cx="2676834" cy="4857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39281C"/>
                </a:solidFill>
                <a:latin typeface="Lora"/>
                <a:ea typeface="Lora"/>
                <a:cs typeface="Lora"/>
                <a:sym typeface="Lora"/>
              </a:rPr>
              <a:t>Statistic here</a:t>
            </a:r>
            <a:endParaRPr/>
          </a:p>
        </p:txBody>
      </p:sp>
      <p:sp>
        <p:nvSpPr>
          <p:cNvPr id="276" name="Google Shape;276;p22"/>
          <p:cNvSpPr txBox="1"/>
          <p:nvPr/>
        </p:nvSpPr>
        <p:spPr>
          <a:xfrm>
            <a:off x="10491887" y="6308736"/>
            <a:ext cx="5493367" cy="6781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39281C"/>
                </a:solidFill>
                <a:latin typeface="Lora"/>
                <a:ea typeface="Lora"/>
                <a:cs typeface="Lora"/>
                <a:sym typeface="Lora"/>
              </a:rPr>
              <a:t>Lorem ipsum dolor sit amet, consectetur adipiscing elit, sed do eiusmod tempor.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EAE2"/>
        </a:solidFill>
      </p:bgPr>
    </p:bg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23"/>
          <p:cNvSpPr/>
          <p:nvPr/>
        </p:nvSpPr>
        <p:spPr>
          <a:xfrm>
            <a:off x="0" y="0"/>
            <a:ext cx="7372241" cy="10287000"/>
          </a:xfrm>
          <a:custGeom>
            <a:rect b="b" l="l" r="r" t="t"/>
            <a:pathLst>
              <a:path extrusionOk="0" h="10287000" w="7372241">
                <a:moveTo>
                  <a:pt x="0" y="0"/>
                </a:moveTo>
                <a:lnTo>
                  <a:pt x="7372241" y="0"/>
                </a:lnTo>
                <a:lnTo>
                  <a:pt x="7372241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-39532" t="0"/>
            </a:stretch>
          </a:blipFill>
          <a:ln>
            <a:noFill/>
          </a:ln>
        </p:spPr>
      </p:sp>
      <p:sp>
        <p:nvSpPr>
          <p:cNvPr id="282" name="Google Shape;282;p23"/>
          <p:cNvSpPr/>
          <p:nvPr/>
        </p:nvSpPr>
        <p:spPr>
          <a:xfrm>
            <a:off x="669561" y="1801052"/>
            <a:ext cx="6033119" cy="6684896"/>
          </a:xfrm>
          <a:custGeom>
            <a:rect b="b" l="l" r="r" t="t"/>
            <a:pathLst>
              <a:path extrusionOk="0" h="6684896" w="6033119">
                <a:moveTo>
                  <a:pt x="0" y="0"/>
                </a:moveTo>
                <a:lnTo>
                  <a:pt x="6033119" y="0"/>
                </a:lnTo>
                <a:lnTo>
                  <a:pt x="6033119" y="6684896"/>
                </a:lnTo>
                <a:lnTo>
                  <a:pt x="0" y="668489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83" name="Google Shape;283;p23"/>
          <p:cNvSpPr/>
          <p:nvPr/>
        </p:nvSpPr>
        <p:spPr>
          <a:xfrm flipH="1" rot="10800000">
            <a:off x="2443600" y="5376410"/>
            <a:ext cx="2485041" cy="487689"/>
          </a:xfrm>
          <a:custGeom>
            <a:rect b="b" l="l" r="r" t="t"/>
            <a:pathLst>
              <a:path extrusionOk="0" h="487689" w="2485041">
                <a:moveTo>
                  <a:pt x="0" y="487690"/>
                </a:moveTo>
                <a:lnTo>
                  <a:pt x="2485041" y="487690"/>
                </a:lnTo>
                <a:lnTo>
                  <a:pt x="2485041" y="0"/>
                </a:lnTo>
                <a:lnTo>
                  <a:pt x="0" y="0"/>
                </a:lnTo>
                <a:lnTo>
                  <a:pt x="0" y="48769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84" name="Google Shape;284;p23"/>
          <p:cNvSpPr/>
          <p:nvPr/>
        </p:nvSpPr>
        <p:spPr>
          <a:xfrm>
            <a:off x="2443600" y="3368188"/>
            <a:ext cx="2485041" cy="487689"/>
          </a:xfrm>
          <a:custGeom>
            <a:rect b="b" l="l" r="r" t="t"/>
            <a:pathLst>
              <a:path extrusionOk="0" h="487689" w="2485041">
                <a:moveTo>
                  <a:pt x="0" y="0"/>
                </a:moveTo>
                <a:lnTo>
                  <a:pt x="2485041" y="0"/>
                </a:lnTo>
                <a:lnTo>
                  <a:pt x="2485041" y="487690"/>
                </a:lnTo>
                <a:lnTo>
                  <a:pt x="0" y="48769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85" name="Google Shape;285;p23"/>
          <p:cNvSpPr txBox="1"/>
          <p:nvPr/>
        </p:nvSpPr>
        <p:spPr>
          <a:xfrm>
            <a:off x="976062" y="4170203"/>
            <a:ext cx="5420116" cy="93319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3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399" u="none" cap="none" strike="noStrike">
                <a:solidFill>
                  <a:srgbClr val="841F05"/>
                </a:solidFill>
                <a:latin typeface="Cinzel"/>
                <a:ea typeface="Cinzel"/>
                <a:cs typeface="Cinzel"/>
                <a:sym typeface="Cinzel"/>
              </a:rPr>
              <a:t>Title Here</a:t>
            </a:r>
            <a:endParaRPr/>
          </a:p>
        </p:txBody>
      </p:sp>
      <p:sp>
        <p:nvSpPr>
          <p:cNvPr id="286" name="Google Shape;286;p23"/>
          <p:cNvSpPr txBox="1"/>
          <p:nvPr/>
        </p:nvSpPr>
        <p:spPr>
          <a:xfrm>
            <a:off x="1902348" y="6489002"/>
            <a:ext cx="3567600" cy="106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39281C"/>
                </a:solidFill>
                <a:latin typeface="Lora"/>
                <a:ea typeface="Lora"/>
                <a:cs typeface="Lora"/>
                <a:sym typeface="Lora"/>
              </a:rPr>
              <a:t>Lorem ipsum dolor sit amet, consectetur adipiscing elit, sed do eiusmod tempor.</a:t>
            </a:r>
            <a:endParaRPr/>
          </a:p>
        </p:txBody>
      </p:sp>
      <p:pic>
        <p:nvPicPr>
          <p:cNvPr id="287" name="Google Shape;287;p2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564807" y="611142"/>
            <a:ext cx="10134283" cy="7544772"/>
          </a:xfrm>
          <a:prstGeom prst="rect">
            <a:avLst/>
          </a:prstGeom>
          <a:noFill/>
          <a:ln>
            <a:noFill/>
          </a:ln>
        </p:spPr>
      </p:pic>
      <p:sp>
        <p:nvSpPr>
          <p:cNvPr id="288" name="Google Shape;288;p23"/>
          <p:cNvSpPr txBox="1"/>
          <p:nvPr/>
        </p:nvSpPr>
        <p:spPr>
          <a:xfrm>
            <a:off x="8827773" y="8038400"/>
            <a:ext cx="2062938" cy="93319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3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399" u="none" cap="none" strike="noStrike">
                <a:solidFill>
                  <a:srgbClr val="841F05"/>
                </a:solidFill>
                <a:latin typeface="Cinzel"/>
                <a:ea typeface="Cinzel"/>
                <a:cs typeface="Cinzel"/>
                <a:sym typeface="Cinzel"/>
              </a:rPr>
              <a:t>50%</a:t>
            </a:r>
            <a:endParaRPr/>
          </a:p>
        </p:txBody>
      </p:sp>
      <p:sp>
        <p:nvSpPr>
          <p:cNvPr id="289" name="Google Shape;289;p23"/>
          <p:cNvSpPr txBox="1"/>
          <p:nvPr/>
        </p:nvSpPr>
        <p:spPr>
          <a:xfrm>
            <a:off x="10890710" y="8137333"/>
            <a:ext cx="5545500" cy="695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39281C"/>
                </a:solidFill>
                <a:latin typeface="Lora"/>
                <a:ea typeface="Lora"/>
                <a:cs typeface="Lora"/>
                <a:sym typeface="Lora"/>
              </a:rPr>
              <a:t>Lorem ipsum dolor sit amet, consectetur adipiscing elit, sed do eiusmod tempor.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EAE2"/>
        </a:solidFill>
      </p:bgPr>
    </p:bg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24"/>
          <p:cNvSpPr/>
          <p:nvPr/>
        </p:nvSpPr>
        <p:spPr>
          <a:xfrm>
            <a:off x="11012559" y="0"/>
            <a:ext cx="7275441" cy="10287000"/>
          </a:xfrm>
          <a:custGeom>
            <a:rect b="b" l="l" r="r" t="t"/>
            <a:pathLst>
              <a:path extrusionOk="0" h="10287000" w="7275441">
                <a:moveTo>
                  <a:pt x="0" y="0"/>
                </a:moveTo>
                <a:lnTo>
                  <a:pt x="7275441" y="0"/>
                </a:lnTo>
                <a:lnTo>
                  <a:pt x="7275441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-3218" r="-38170" t="0"/>
            </a:stretch>
          </a:blipFill>
          <a:ln>
            <a:noFill/>
          </a:ln>
        </p:spPr>
      </p:sp>
      <p:pic>
        <p:nvPicPr>
          <p:cNvPr id="295" name="Google Shape;295;p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8405" y="1403851"/>
            <a:ext cx="11043544" cy="7479300"/>
          </a:xfrm>
          <a:prstGeom prst="rect">
            <a:avLst/>
          </a:prstGeom>
          <a:noFill/>
          <a:ln>
            <a:noFill/>
          </a:ln>
        </p:spPr>
      </p:pic>
      <p:sp>
        <p:nvSpPr>
          <p:cNvPr id="296" name="Google Shape;296;p24"/>
          <p:cNvSpPr txBox="1"/>
          <p:nvPr/>
        </p:nvSpPr>
        <p:spPr>
          <a:xfrm>
            <a:off x="5756397" y="8544972"/>
            <a:ext cx="3723600" cy="106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39281C"/>
                </a:solidFill>
                <a:latin typeface="Lora"/>
                <a:ea typeface="Lora"/>
                <a:cs typeface="Lora"/>
                <a:sym typeface="Lora"/>
              </a:rPr>
              <a:t>Lorem ipsum dolor sit amet, consectetur adipiscing elit, sed do eiusmod tempor.</a:t>
            </a:r>
            <a:endParaRPr/>
          </a:p>
        </p:txBody>
      </p:sp>
      <p:sp>
        <p:nvSpPr>
          <p:cNvPr id="297" name="Google Shape;297;p24"/>
          <p:cNvSpPr txBox="1"/>
          <p:nvPr/>
        </p:nvSpPr>
        <p:spPr>
          <a:xfrm>
            <a:off x="1780265" y="8544972"/>
            <a:ext cx="3723600" cy="106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39281C"/>
                </a:solidFill>
                <a:latin typeface="Lora"/>
                <a:ea typeface="Lora"/>
                <a:cs typeface="Lora"/>
                <a:sym typeface="Lora"/>
              </a:rPr>
              <a:t>Lorem ipsum dolor sit amet, consectetur adipiscing elit, sed do eiusmod tempor.</a:t>
            </a:r>
            <a:endParaRPr/>
          </a:p>
        </p:txBody>
      </p:sp>
      <p:sp>
        <p:nvSpPr>
          <p:cNvPr id="298" name="Google Shape;298;p24"/>
          <p:cNvSpPr txBox="1"/>
          <p:nvPr/>
        </p:nvSpPr>
        <p:spPr>
          <a:xfrm>
            <a:off x="1710177" y="823066"/>
            <a:ext cx="7840000" cy="93319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3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399" u="none" cap="none" strike="noStrike">
                <a:solidFill>
                  <a:srgbClr val="841F05"/>
                </a:solidFill>
                <a:latin typeface="Cinzel"/>
                <a:ea typeface="Cinzel"/>
                <a:cs typeface="Cinzel"/>
                <a:sym typeface="Cinzel"/>
              </a:rPr>
              <a:t>Add Chart Here</a:t>
            </a:r>
            <a:endParaRPr/>
          </a:p>
        </p:txBody>
      </p:sp>
      <p:grpSp>
        <p:nvGrpSpPr>
          <p:cNvPr id="299" name="Google Shape;299;p24"/>
          <p:cNvGrpSpPr/>
          <p:nvPr/>
        </p:nvGrpSpPr>
        <p:grpSpPr>
          <a:xfrm>
            <a:off x="12067607" y="784966"/>
            <a:ext cx="5165345" cy="2735404"/>
            <a:chOff x="0" y="0"/>
            <a:chExt cx="6887126" cy="3647206"/>
          </a:xfrm>
        </p:grpSpPr>
        <p:sp>
          <p:nvSpPr>
            <p:cNvPr id="300" name="Google Shape;300;p24"/>
            <p:cNvSpPr/>
            <p:nvPr/>
          </p:nvSpPr>
          <p:spPr>
            <a:xfrm rot="-5400000">
              <a:off x="1619960" y="-1411169"/>
              <a:ext cx="3647206" cy="6469545"/>
            </a:xfrm>
            <a:custGeom>
              <a:rect b="b" l="l" r="r" t="t"/>
              <a:pathLst>
                <a:path extrusionOk="0" h="6469545" w="3647206">
                  <a:moveTo>
                    <a:pt x="0" y="0"/>
                  </a:moveTo>
                  <a:lnTo>
                    <a:pt x="3647206" y="0"/>
                  </a:lnTo>
                  <a:lnTo>
                    <a:pt x="3647206" y="6469544"/>
                  </a:lnTo>
                  <a:lnTo>
                    <a:pt x="0" y="646954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01" name="Google Shape;301;p24"/>
            <p:cNvSpPr txBox="1"/>
            <p:nvPr/>
          </p:nvSpPr>
          <p:spPr>
            <a:xfrm>
              <a:off x="0" y="920407"/>
              <a:ext cx="6887126" cy="118656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300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6099" u="none" cap="none" strike="noStrike">
                  <a:solidFill>
                    <a:srgbClr val="841F05"/>
                  </a:solidFill>
                  <a:latin typeface="Cinzel"/>
                  <a:ea typeface="Cinzel"/>
                  <a:cs typeface="Cinzel"/>
                  <a:sym typeface="Cinzel"/>
                </a:rPr>
                <a:t>150,000</a:t>
              </a:r>
              <a:endParaRPr/>
            </a:p>
          </p:txBody>
        </p:sp>
        <p:sp>
          <p:nvSpPr>
            <p:cNvPr id="302" name="Google Shape;302;p24"/>
            <p:cNvSpPr txBox="1"/>
            <p:nvPr/>
          </p:nvSpPr>
          <p:spPr>
            <a:xfrm>
              <a:off x="1659007" y="2126723"/>
              <a:ext cx="3569111" cy="647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200" u="none" cap="none" strike="noStrike">
                  <a:solidFill>
                    <a:srgbClr val="39281C"/>
                  </a:solidFill>
                  <a:latin typeface="Lora"/>
                  <a:ea typeface="Lora"/>
                  <a:cs typeface="Lora"/>
                  <a:sym typeface="Lora"/>
                </a:rPr>
                <a:t>Statistic here</a:t>
              </a:r>
              <a:endParaRPr/>
            </a:p>
          </p:txBody>
        </p:sp>
      </p:grpSp>
      <p:grpSp>
        <p:nvGrpSpPr>
          <p:cNvPr id="303" name="Google Shape;303;p24"/>
          <p:cNvGrpSpPr/>
          <p:nvPr/>
        </p:nvGrpSpPr>
        <p:grpSpPr>
          <a:xfrm>
            <a:off x="12093955" y="3774051"/>
            <a:ext cx="5165345" cy="2735404"/>
            <a:chOff x="0" y="0"/>
            <a:chExt cx="6887126" cy="3647206"/>
          </a:xfrm>
        </p:grpSpPr>
        <p:sp>
          <p:nvSpPr>
            <p:cNvPr id="304" name="Google Shape;304;p24"/>
            <p:cNvSpPr/>
            <p:nvPr/>
          </p:nvSpPr>
          <p:spPr>
            <a:xfrm rot="-5400000">
              <a:off x="1619960" y="-1411169"/>
              <a:ext cx="3647206" cy="6469545"/>
            </a:xfrm>
            <a:custGeom>
              <a:rect b="b" l="l" r="r" t="t"/>
              <a:pathLst>
                <a:path extrusionOk="0" h="6469545" w="3647206">
                  <a:moveTo>
                    <a:pt x="0" y="0"/>
                  </a:moveTo>
                  <a:lnTo>
                    <a:pt x="3647206" y="0"/>
                  </a:lnTo>
                  <a:lnTo>
                    <a:pt x="3647206" y="6469544"/>
                  </a:lnTo>
                  <a:lnTo>
                    <a:pt x="0" y="646954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05" name="Google Shape;305;p24"/>
            <p:cNvSpPr txBox="1"/>
            <p:nvPr/>
          </p:nvSpPr>
          <p:spPr>
            <a:xfrm>
              <a:off x="0" y="920407"/>
              <a:ext cx="6887126" cy="118656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300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6099" u="none" cap="none" strike="noStrike">
                  <a:solidFill>
                    <a:srgbClr val="841F05"/>
                  </a:solidFill>
                  <a:latin typeface="Cinzel"/>
                  <a:ea typeface="Cinzel"/>
                  <a:cs typeface="Cinzel"/>
                  <a:sym typeface="Cinzel"/>
                </a:rPr>
                <a:t>50,000</a:t>
              </a:r>
              <a:endParaRPr/>
            </a:p>
          </p:txBody>
        </p:sp>
        <p:sp>
          <p:nvSpPr>
            <p:cNvPr id="306" name="Google Shape;306;p24"/>
            <p:cNvSpPr txBox="1"/>
            <p:nvPr/>
          </p:nvSpPr>
          <p:spPr>
            <a:xfrm>
              <a:off x="1659007" y="2126723"/>
              <a:ext cx="3569111" cy="647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200" u="none" cap="none" strike="noStrike">
                  <a:solidFill>
                    <a:srgbClr val="39281C"/>
                  </a:solidFill>
                  <a:latin typeface="Lora"/>
                  <a:ea typeface="Lora"/>
                  <a:cs typeface="Lora"/>
                  <a:sym typeface="Lora"/>
                </a:rPr>
                <a:t>Statistic here</a:t>
              </a:r>
              <a:endParaRPr/>
            </a:p>
          </p:txBody>
        </p:sp>
      </p:grpSp>
      <p:grpSp>
        <p:nvGrpSpPr>
          <p:cNvPr id="307" name="Google Shape;307;p24"/>
          <p:cNvGrpSpPr/>
          <p:nvPr/>
        </p:nvGrpSpPr>
        <p:grpSpPr>
          <a:xfrm>
            <a:off x="12093955" y="6766630"/>
            <a:ext cx="5165345" cy="2735404"/>
            <a:chOff x="0" y="0"/>
            <a:chExt cx="6887126" cy="3647206"/>
          </a:xfrm>
        </p:grpSpPr>
        <p:sp>
          <p:nvSpPr>
            <p:cNvPr id="308" name="Google Shape;308;p24"/>
            <p:cNvSpPr/>
            <p:nvPr/>
          </p:nvSpPr>
          <p:spPr>
            <a:xfrm rot="-5400000">
              <a:off x="1619960" y="-1411169"/>
              <a:ext cx="3647206" cy="6469545"/>
            </a:xfrm>
            <a:custGeom>
              <a:rect b="b" l="l" r="r" t="t"/>
              <a:pathLst>
                <a:path extrusionOk="0" h="6469545" w="3647206">
                  <a:moveTo>
                    <a:pt x="0" y="0"/>
                  </a:moveTo>
                  <a:lnTo>
                    <a:pt x="3647206" y="0"/>
                  </a:lnTo>
                  <a:lnTo>
                    <a:pt x="3647206" y="6469544"/>
                  </a:lnTo>
                  <a:lnTo>
                    <a:pt x="0" y="646954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09" name="Google Shape;309;p24"/>
            <p:cNvSpPr txBox="1"/>
            <p:nvPr/>
          </p:nvSpPr>
          <p:spPr>
            <a:xfrm>
              <a:off x="0" y="920407"/>
              <a:ext cx="6887126" cy="118656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300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6099" u="none" cap="none" strike="noStrike">
                  <a:solidFill>
                    <a:srgbClr val="841F05"/>
                  </a:solidFill>
                  <a:latin typeface="Cinzel"/>
                  <a:ea typeface="Cinzel"/>
                  <a:cs typeface="Cinzel"/>
                  <a:sym typeface="Cinzel"/>
                </a:rPr>
                <a:t>1,000</a:t>
              </a:r>
              <a:endParaRPr/>
            </a:p>
          </p:txBody>
        </p:sp>
        <p:sp>
          <p:nvSpPr>
            <p:cNvPr id="310" name="Google Shape;310;p24"/>
            <p:cNvSpPr txBox="1"/>
            <p:nvPr/>
          </p:nvSpPr>
          <p:spPr>
            <a:xfrm>
              <a:off x="1659007" y="2126723"/>
              <a:ext cx="3569111" cy="647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200" u="none" cap="none" strike="noStrike">
                  <a:solidFill>
                    <a:srgbClr val="39281C"/>
                  </a:solidFill>
                  <a:latin typeface="Lora"/>
                  <a:ea typeface="Lora"/>
                  <a:cs typeface="Lora"/>
                  <a:sym typeface="Lora"/>
                </a:rPr>
                <a:t>Statistic here</a:t>
              </a:r>
              <a:endParaRPr/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EAE2"/>
        </a:solidFill>
      </p:bgPr>
    </p:bg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" name="Google Shape;315;p25"/>
          <p:cNvPicPr preferRelativeResize="0"/>
          <p:nvPr/>
        </p:nvPicPr>
        <p:blipFill rotWithShape="1">
          <a:blip r:embed="rId3">
            <a:alphaModFix/>
          </a:blip>
          <a:srcRect b="3161" l="0" r="0" t="32520"/>
          <a:stretch/>
        </p:blipFill>
        <p:spPr>
          <a:xfrm>
            <a:off x="0" y="5332229"/>
            <a:ext cx="10903277" cy="4675068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25"/>
          <p:cNvPicPr preferRelativeResize="0"/>
          <p:nvPr/>
        </p:nvPicPr>
        <p:blipFill rotWithShape="1">
          <a:blip r:embed="rId4">
            <a:alphaModFix/>
          </a:blip>
          <a:srcRect b="4236" l="0" r="0" t="31445"/>
          <a:stretch/>
        </p:blipFill>
        <p:spPr>
          <a:xfrm>
            <a:off x="7384723" y="279702"/>
            <a:ext cx="10903277" cy="467506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17" name="Google Shape;317;p25"/>
          <p:cNvGrpSpPr/>
          <p:nvPr/>
        </p:nvGrpSpPr>
        <p:grpSpPr>
          <a:xfrm>
            <a:off x="1028700" y="1822403"/>
            <a:ext cx="5420116" cy="1621359"/>
            <a:chOff x="0" y="38100"/>
            <a:chExt cx="7226821" cy="2161813"/>
          </a:xfrm>
        </p:grpSpPr>
        <p:sp>
          <p:nvSpPr>
            <p:cNvPr id="318" name="Google Shape;318;p25"/>
            <p:cNvSpPr txBox="1"/>
            <p:nvPr/>
          </p:nvSpPr>
          <p:spPr>
            <a:xfrm>
              <a:off x="1300496" y="1302023"/>
              <a:ext cx="4625828" cy="89789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100" u="none" cap="none" strike="noStrike">
                  <a:solidFill>
                    <a:srgbClr val="39281C"/>
                  </a:solidFill>
                  <a:latin typeface="Lora"/>
                  <a:ea typeface="Lora"/>
                  <a:cs typeface="Lora"/>
                  <a:sym typeface="Lora"/>
                </a:rPr>
                <a:t>Elaborate on what you want to discuss. </a:t>
              </a:r>
              <a:endParaRPr/>
            </a:p>
          </p:txBody>
        </p:sp>
        <p:sp>
          <p:nvSpPr>
            <p:cNvPr id="319" name="Google Shape;319;p25"/>
            <p:cNvSpPr txBox="1"/>
            <p:nvPr/>
          </p:nvSpPr>
          <p:spPr>
            <a:xfrm>
              <a:off x="0" y="38100"/>
              <a:ext cx="7226821" cy="125696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300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6399" u="none" cap="none" strike="noStrike">
                  <a:solidFill>
                    <a:srgbClr val="841F05"/>
                  </a:solidFill>
                  <a:latin typeface="Cinzel"/>
                  <a:ea typeface="Cinzel"/>
                  <a:cs typeface="Cinzel"/>
                  <a:sym typeface="Cinzel"/>
                </a:rPr>
                <a:t>Vision</a:t>
              </a:r>
              <a:endParaRPr/>
            </a:p>
          </p:txBody>
        </p:sp>
      </p:grpSp>
      <p:sp>
        <p:nvSpPr>
          <p:cNvPr id="320" name="Google Shape;320;p25"/>
          <p:cNvSpPr/>
          <p:nvPr/>
        </p:nvSpPr>
        <p:spPr>
          <a:xfrm>
            <a:off x="2888911" y="819247"/>
            <a:ext cx="1699694" cy="526905"/>
          </a:xfrm>
          <a:custGeom>
            <a:rect b="b" l="l" r="r" t="t"/>
            <a:pathLst>
              <a:path extrusionOk="0" h="526905" w="1699694">
                <a:moveTo>
                  <a:pt x="0" y="0"/>
                </a:moveTo>
                <a:lnTo>
                  <a:pt x="1699694" y="0"/>
                </a:lnTo>
                <a:lnTo>
                  <a:pt x="1699694" y="526906"/>
                </a:lnTo>
                <a:lnTo>
                  <a:pt x="0" y="52690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21" name="Google Shape;321;p25"/>
          <p:cNvSpPr/>
          <p:nvPr/>
        </p:nvSpPr>
        <p:spPr>
          <a:xfrm flipH="1" rot="10800000">
            <a:off x="2888911" y="3888320"/>
            <a:ext cx="1699694" cy="526905"/>
          </a:xfrm>
          <a:custGeom>
            <a:rect b="b" l="l" r="r" t="t"/>
            <a:pathLst>
              <a:path extrusionOk="0" h="526905" w="1699694">
                <a:moveTo>
                  <a:pt x="0" y="526905"/>
                </a:moveTo>
                <a:lnTo>
                  <a:pt x="1699694" y="526905"/>
                </a:lnTo>
                <a:lnTo>
                  <a:pt x="1699694" y="0"/>
                </a:lnTo>
                <a:lnTo>
                  <a:pt x="0" y="0"/>
                </a:lnTo>
                <a:lnTo>
                  <a:pt x="0" y="526905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322" name="Google Shape;322;p25"/>
          <p:cNvGrpSpPr/>
          <p:nvPr/>
        </p:nvGrpSpPr>
        <p:grpSpPr>
          <a:xfrm>
            <a:off x="11839184" y="6874930"/>
            <a:ext cx="5420116" cy="1621359"/>
            <a:chOff x="0" y="38100"/>
            <a:chExt cx="7226821" cy="2161813"/>
          </a:xfrm>
        </p:grpSpPr>
        <p:sp>
          <p:nvSpPr>
            <p:cNvPr id="323" name="Google Shape;323;p25"/>
            <p:cNvSpPr txBox="1"/>
            <p:nvPr/>
          </p:nvSpPr>
          <p:spPr>
            <a:xfrm>
              <a:off x="1300496" y="1302023"/>
              <a:ext cx="4625828" cy="89789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100" u="none" cap="none" strike="noStrike">
                  <a:solidFill>
                    <a:srgbClr val="39281C"/>
                  </a:solidFill>
                  <a:latin typeface="Lora"/>
                  <a:ea typeface="Lora"/>
                  <a:cs typeface="Lora"/>
                  <a:sym typeface="Lora"/>
                </a:rPr>
                <a:t>Elaborate on what you want to discuss. </a:t>
              </a:r>
              <a:endParaRPr/>
            </a:p>
          </p:txBody>
        </p:sp>
        <p:sp>
          <p:nvSpPr>
            <p:cNvPr id="324" name="Google Shape;324;p25"/>
            <p:cNvSpPr txBox="1"/>
            <p:nvPr/>
          </p:nvSpPr>
          <p:spPr>
            <a:xfrm>
              <a:off x="0" y="38100"/>
              <a:ext cx="7226821" cy="125696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300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6399" u="none" cap="none" strike="noStrike">
                  <a:solidFill>
                    <a:srgbClr val="841F05"/>
                  </a:solidFill>
                  <a:latin typeface="Cinzel"/>
                  <a:ea typeface="Cinzel"/>
                  <a:cs typeface="Cinzel"/>
                  <a:sym typeface="Cinzel"/>
                </a:rPr>
                <a:t>Mission</a:t>
              </a:r>
              <a:endParaRPr/>
            </a:p>
          </p:txBody>
        </p:sp>
      </p:grpSp>
      <p:sp>
        <p:nvSpPr>
          <p:cNvPr id="325" name="Google Shape;325;p25"/>
          <p:cNvSpPr/>
          <p:nvPr/>
        </p:nvSpPr>
        <p:spPr>
          <a:xfrm>
            <a:off x="13699395" y="5871775"/>
            <a:ext cx="1699694" cy="526905"/>
          </a:xfrm>
          <a:custGeom>
            <a:rect b="b" l="l" r="r" t="t"/>
            <a:pathLst>
              <a:path extrusionOk="0" h="526905" w="1699694">
                <a:moveTo>
                  <a:pt x="0" y="0"/>
                </a:moveTo>
                <a:lnTo>
                  <a:pt x="1699694" y="0"/>
                </a:lnTo>
                <a:lnTo>
                  <a:pt x="1699694" y="526905"/>
                </a:lnTo>
                <a:lnTo>
                  <a:pt x="0" y="52690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26" name="Google Shape;326;p25"/>
          <p:cNvSpPr/>
          <p:nvPr/>
        </p:nvSpPr>
        <p:spPr>
          <a:xfrm flipH="1" rot="10800000">
            <a:off x="13699395" y="8940847"/>
            <a:ext cx="1699694" cy="526905"/>
          </a:xfrm>
          <a:custGeom>
            <a:rect b="b" l="l" r="r" t="t"/>
            <a:pathLst>
              <a:path extrusionOk="0" h="526905" w="1699694">
                <a:moveTo>
                  <a:pt x="0" y="526906"/>
                </a:moveTo>
                <a:lnTo>
                  <a:pt x="1699694" y="526906"/>
                </a:lnTo>
                <a:lnTo>
                  <a:pt x="1699694" y="0"/>
                </a:lnTo>
                <a:lnTo>
                  <a:pt x="0" y="0"/>
                </a:lnTo>
                <a:lnTo>
                  <a:pt x="0" y="526906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EAE2"/>
        </a:solidFill>
      </p:bgPr>
    </p:bg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1" name="Google Shape;331;p26"/>
          <p:cNvPicPr preferRelativeResize="0"/>
          <p:nvPr/>
        </p:nvPicPr>
        <p:blipFill rotWithShape="1">
          <a:blip r:embed="rId3">
            <a:alphaModFix/>
          </a:blip>
          <a:srcRect b="9070" l="0" r="0" t="8766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32" name="Google Shape;332;p26"/>
          <p:cNvGrpSpPr/>
          <p:nvPr/>
        </p:nvGrpSpPr>
        <p:grpSpPr>
          <a:xfrm>
            <a:off x="-596810" y="2747381"/>
            <a:ext cx="19481621" cy="4719908"/>
            <a:chOff x="0" y="-19050"/>
            <a:chExt cx="5130962" cy="1243104"/>
          </a:xfrm>
        </p:grpSpPr>
        <p:sp>
          <p:nvSpPr>
            <p:cNvPr id="333" name="Google Shape;333;p26"/>
            <p:cNvSpPr/>
            <p:nvPr/>
          </p:nvSpPr>
          <p:spPr>
            <a:xfrm>
              <a:off x="0" y="0"/>
              <a:ext cx="5130962" cy="1224053"/>
            </a:xfrm>
            <a:custGeom>
              <a:rect b="b" l="l" r="r" t="t"/>
              <a:pathLst>
                <a:path extrusionOk="0" h="1224053" w="5130962">
                  <a:moveTo>
                    <a:pt x="0" y="0"/>
                  </a:moveTo>
                  <a:lnTo>
                    <a:pt x="5130962" y="0"/>
                  </a:lnTo>
                  <a:lnTo>
                    <a:pt x="5130962" y="1224053"/>
                  </a:lnTo>
                  <a:lnTo>
                    <a:pt x="0" y="1224053"/>
                  </a:lnTo>
                  <a:close/>
                </a:path>
              </a:pathLst>
            </a:custGeom>
            <a:solidFill>
              <a:srgbClr val="FFEAE2"/>
            </a:solidFill>
            <a:ln cap="sq" cmpd="sng" w="38100">
              <a:solidFill>
                <a:srgbClr val="39281C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334" name="Google Shape;334;p26"/>
            <p:cNvSpPr txBox="1"/>
            <p:nvPr/>
          </p:nvSpPr>
          <p:spPr>
            <a:xfrm>
              <a:off x="0" y="-19050"/>
              <a:ext cx="5130962" cy="124310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16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35" name="Google Shape;335;p26"/>
          <p:cNvSpPr txBox="1"/>
          <p:nvPr/>
        </p:nvSpPr>
        <p:spPr>
          <a:xfrm>
            <a:off x="3319253" y="3538981"/>
            <a:ext cx="11649494" cy="17449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000" u="none" cap="none" strike="noStrike">
                <a:solidFill>
                  <a:srgbClr val="841F05"/>
                </a:solidFill>
                <a:latin typeface="Cinzel"/>
                <a:ea typeface="Cinzel"/>
                <a:cs typeface="Cinzel"/>
                <a:sym typeface="Cinzel"/>
              </a:rPr>
              <a:t>150,000,000</a:t>
            </a:r>
            <a:endParaRPr/>
          </a:p>
        </p:txBody>
      </p:sp>
      <p:sp>
        <p:nvSpPr>
          <p:cNvPr id="336" name="Google Shape;336;p26"/>
          <p:cNvSpPr txBox="1"/>
          <p:nvPr/>
        </p:nvSpPr>
        <p:spPr>
          <a:xfrm>
            <a:off x="5940435" y="5283961"/>
            <a:ext cx="6242209" cy="4857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39281C"/>
                </a:solidFill>
                <a:latin typeface="Lora"/>
                <a:ea typeface="Lora"/>
                <a:cs typeface="Lora"/>
                <a:sym typeface="Lora"/>
              </a:rPr>
              <a:t>Add large numbers here</a:t>
            </a:r>
            <a:endParaRPr/>
          </a:p>
        </p:txBody>
      </p:sp>
      <p:sp>
        <p:nvSpPr>
          <p:cNvPr id="337" name="Google Shape;337;p26"/>
          <p:cNvSpPr txBox="1"/>
          <p:nvPr/>
        </p:nvSpPr>
        <p:spPr>
          <a:xfrm>
            <a:off x="6314856" y="6189931"/>
            <a:ext cx="5493367" cy="6781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39281C"/>
                </a:solidFill>
                <a:latin typeface="Lora"/>
                <a:ea typeface="Lora"/>
                <a:cs typeface="Lora"/>
                <a:sym typeface="Lora"/>
              </a:rPr>
              <a:t>Lorem ipsum dolor sit amet, consectetur adipiscing elit, sed do eiusmod tempor.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EAE2"/>
        </a:solidFill>
      </p:bgPr>
    </p:bg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27"/>
          <p:cNvSpPr/>
          <p:nvPr/>
        </p:nvSpPr>
        <p:spPr>
          <a:xfrm>
            <a:off x="8345104" y="-816642"/>
            <a:ext cx="13039056" cy="13039056"/>
          </a:xfrm>
          <a:custGeom>
            <a:rect b="b" l="l" r="r" t="t"/>
            <a:pathLst>
              <a:path extrusionOk="0" h="13039056" w="13039056">
                <a:moveTo>
                  <a:pt x="0" y="0"/>
                </a:moveTo>
                <a:lnTo>
                  <a:pt x="13039057" y="0"/>
                </a:lnTo>
                <a:lnTo>
                  <a:pt x="13039057" y="13039056"/>
                </a:lnTo>
                <a:lnTo>
                  <a:pt x="0" y="1303905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43" name="Google Shape;343;p27"/>
          <p:cNvSpPr txBox="1"/>
          <p:nvPr/>
        </p:nvSpPr>
        <p:spPr>
          <a:xfrm>
            <a:off x="1304050" y="2834430"/>
            <a:ext cx="7839900" cy="3694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800" u="none" cap="none" strike="noStrike">
                <a:solidFill>
                  <a:srgbClr val="841F05"/>
                </a:solidFill>
                <a:latin typeface="Cinzel"/>
                <a:ea typeface="Cinzel"/>
                <a:cs typeface="Cinzel"/>
                <a:sym typeface="Cinzel"/>
              </a:rPr>
              <a:t>“This is a quote, words full of wisdom that someone important said and can make the reader get inspired.”</a:t>
            </a:r>
            <a:endParaRPr/>
          </a:p>
        </p:txBody>
      </p:sp>
      <p:sp>
        <p:nvSpPr>
          <p:cNvPr id="344" name="Google Shape;344;p27"/>
          <p:cNvSpPr txBox="1"/>
          <p:nvPr/>
        </p:nvSpPr>
        <p:spPr>
          <a:xfrm>
            <a:off x="2102946" y="6954982"/>
            <a:ext cx="62421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39281C"/>
                </a:solidFill>
                <a:latin typeface="Lora"/>
                <a:ea typeface="Lora"/>
                <a:cs typeface="Lora"/>
                <a:sym typeface="Lora"/>
              </a:rPr>
              <a:t>Add your source here</a:t>
            </a:r>
            <a:endParaRPr/>
          </a:p>
        </p:txBody>
      </p:sp>
      <p:sp>
        <p:nvSpPr>
          <p:cNvPr id="345" name="Google Shape;345;p27"/>
          <p:cNvSpPr/>
          <p:nvPr/>
        </p:nvSpPr>
        <p:spPr>
          <a:xfrm>
            <a:off x="4036023" y="1411759"/>
            <a:ext cx="2375954" cy="736546"/>
          </a:xfrm>
          <a:custGeom>
            <a:rect b="b" l="l" r="r" t="t"/>
            <a:pathLst>
              <a:path extrusionOk="0" h="736546" w="2375954">
                <a:moveTo>
                  <a:pt x="0" y="0"/>
                </a:moveTo>
                <a:lnTo>
                  <a:pt x="2375954" y="0"/>
                </a:lnTo>
                <a:lnTo>
                  <a:pt x="2375954" y="736546"/>
                </a:lnTo>
                <a:lnTo>
                  <a:pt x="0" y="73654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46" name="Google Shape;346;p27"/>
          <p:cNvSpPr/>
          <p:nvPr/>
        </p:nvSpPr>
        <p:spPr>
          <a:xfrm flipH="1" rot="10800000">
            <a:off x="4036023" y="8138695"/>
            <a:ext cx="2375954" cy="736546"/>
          </a:xfrm>
          <a:custGeom>
            <a:rect b="b" l="l" r="r" t="t"/>
            <a:pathLst>
              <a:path extrusionOk="0" h="736546" w="2375954">
                <a:moveTo>
                  <a:pt x="0" y="736546"/>
                </a:moveTo>
                <a:lnTo>
                  <a:pt x="2375954" y="736546"/>
                </a:lnTo>
                <a:lnTo>
                  <a:pt x="2375954" y="0"/>
                </a:lnTo>
                <a:lnTo>
                  <a:pt x="0" y="0"/>
                </a:lnTo>
                <a:lnTo>
                  <a:pt x="0" y="736546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EAE2"/>
        </a:solidFill>
      </p:bgPr>
    </p:bg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28"/>
          <p:cNvSpPr/>
          <p:nvPr/>
        </p:nvSpPr>
        <p:spPr>
          <a:xfrm>
            <a:off x="-1143000" y="0"/>
            <a:ext cx="10287000" cy="10287000"/>
          </a:xfrm>
          <a:custGeom>
            <a:rect b="b" l="l" r="r" t="t"/>
            <a:pathLst>
              <a:path extrusionOk="0" h="10287000" w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52" name="Google Shape;352;p28"/>
          <p:cNvSpPr/>
          <p:nvPr/>
        </p:nvSpPr>
        <p:spPr>
          <a:xfrm flipH="1">
            <a:off x="9144000" y="0"/>
            <a:ext cx="10287000" cy="10287000"/>
          </a:xfrm>
          <a:custGeom>
            <a:rect b="b" l="l" r="r" t="t"/>
            <a:pathLst>
              <a:path extrusionOk="0" h="10287000" w="10287000">
                <a:moveTo>
                  <a:pt x="10287000" y="0"/>
                </a:moveTo>
                <a:lnTo>
                  <a:pt x="0" y="0"/>
                </a:lnTo>
                <a:lnTo>
                  <a:pt x="0" y="10287000"/>
                </a:lnTo>
                <a:lnTo>
                  <a:pt x="10287000" y="10287000"/>
                </a:lnTo>
                <a:lnTo>
                  <a:pt x="1028700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53" name="Google Shape;353;p28"/>
          <p:cNvSpPr/>
          <p:nvPr/>
        </p:nvSpPr>
        <p:spPr>
          <a:xfrm rot="-5400000">
            <a:off x="1822194" y="2560594"/>
            <a:ext cx="2912227" cy="5165812"/>
          </a:xfrm>
          <a:custGeom>
            <a:rect b="b" l="l" r="r" t="t"/>
            <a:pathLst>
              <a:path extrusionOk="0" h="5165812" w="2912227">
                <a:moveTo>
                  <a:pt x="0" y="0"/>
                </a:moveTo>
                <a:lnTo>
                  <a:pt x="2912227" y="0"/>
                </a:lnTo>
                <a:lnTo>
                  <a:pt x="2912227" y="5165812"/>
                </a:lnTo>
                <a:lnTo>
                  <a:pt x="0" y="516581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54" name="Google Shape;354;p28"/>
          <p:cNvSpPr/>
          <p:nvPr/>
        </p:nvSpPr>
        <p:spPr>
          <a:xfrm flipH="1" rot="10800000">
            <a:off x="2035787" y="5740285"/>
            <a:ext cx="2485041" cy="487689"/>
          </a:xfrm>
          <a:custGeom>
            <a:rect b="b" l="l" r="r" t="t"/>
            <a:pathLst>
              <a:path extrusionOk="0" h="487689" w="2485041">
                <a:moveTo>
                  <a:pt x="0" y="487689"/>
                </a:moveTo>
                <a:lnTo>
                  <a:pt x="2485041" y="487689"/>
                </a:lnTo>
                <a:lnTo>
                  <a:pt x="2485041" y="0"/>
                </a:lnTo>
                <a:lnTo>
                  <a:pt x="0" y="0"/>
                </a:lnTo>
                <a:lnTo>
                  <a:pt x="0" y="487689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55" name="Google Shape;355;p28"/>
          <p:cNvSpPr/>
          <p:nvPr/>
        </p:nvSpPr>
        <p:spPr>
          <a:xfrm>
            <a:off x="2035787" y="4055863"/>
            <a:ext cx="2485041" cy="487689"/>
          </a:xfrm>
          <a:custGeom>
            <a:rect b="b" l="l" r="r" t="t"/>
            <a:pathLst>
              <a:path extrusionOk="0" h="487689" w="2485041">
                <a:moveTo>
                  <a:pt x="0" y="0"/>
                </a:moveTo>
                <a:lnTo>
                  <a:pt x="2485041" y="0"/>
                </a:lnTo>
                <a:lnTo>
                  <a:pt x="2485041" y="487689"/>
                </a:lnTo>
                <a:lnTo>
                  <a:pt x="0" y="48768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56" name="Google Shape;356;p28"/>
          <p:cNvSpPr txBox="1"/>
          <p:nvPr/>
        </p:nvSpPr>
        <p:spPr>
          <a:xfrm>
            <a:off x="568250" y="4695952"/>
            <a:ext cx="5420116" cy="93319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3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399" u="none" cap="none" strike="noStrike">
                <a:solidFill>
                  <a:srgbClr val="841F05"/>
                </a:solidFill>
                <a:latin typeface="Cinzel"/>
                <a:ea typeface="Cinzel"/>
                <a:cs typeface="Cinzel"/>
                <a:sym typeface="Cinzel"/>
              </a:rPr>
              <a:t>Prices</a:t>
            </a:r>
            <a:endParaRPr/>
          </a:p>
        </p:txBody>
      </p:sp>
      <p:sp>
        <p:nvSpPr>
          <p:cNvPr id="357" name="Google Shape;357;p28"/>
          <p:cNvSpPr/>
          <p:nvPr/>
        </p:nvSpPr>
        <p:spPr>
          <a:xfrm rot="10800000">
            <a:off x="6329279" y="2095253"/>
            <a:ext cx="3730733" cy="6617708"/>
          </a:xfrm>
          <a:custGeom>
            <a:rect b="b" l="l" r="r" t="t"/>
            <a:pathLst>
              <a:path extrusionOk="0" h="6617708" w="3730733">
                <a:moveTo>
                  <a:pt x="0" y="0"/>
                </a:moveTo>
                <a:lnTo>
                  <a:pt x="3730733" y="0"/>
                </a:lnTo>
                <a:lnTo>
                  <a:pt x="3730733" y="6617708"/>
                </a:lnTo>
                <a:lnTo>
                  <a:pt x="0" y="661770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58" name="Google Shape;358;p28"/>
          <p:cNvSpPr txBox="1"/>
          <p:nvPr/>
        </p:nvSpPr>
        <p:spPr>
          <a:xfrm>
            <a:off x="6770036" y="3614161"/>
            <a:ext cx="2935334" cy="93319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3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399" u="none" cap="none" strike="noStrike">
                <a:solidFill>
                  <a:srgbClr val="841F05"/>
                </a:solidFill>
                <a:latin typeface="Cinzel"/>
                <a:ea typeface="Cinzel"/>
                <a:cs typeface="Cinzel"/>
                <a:sym typeface="Cinzel"/>
              </a:rPr>
              <a:t>$100</a:t>
            </a:r>
            <a:endParaRPr/>
          </a:p>
        </p:txBody>
      </p:sp>
      <p:sp>
        <p:nvSpPr>
          <p:cNvPr id="359" name="Google Shape;359;p28"/>
          <p:cNvSpPr txBox="1"/>
          <p:nvPr/>
        </p:nvSpPr>
        <p:spPr>
          <a:xfrm>
            <a:off x="6927929" y="4567240"/>
            <a:ext cx="2676834" cy="4857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39281C"/>
                </a:solidFill>
                <a:latin typeface="Lora"/>
                <a:ea typeface="Lora"/>
                <a:cs typeface="Lora"/>
                <a:sym typeface="Lora"/>
              </a:rPr>
              <a:t>Price 01</a:t>
            </a:r>
            <a:endParaRPr/>
          </a:p>
        </p:txBody>
      </p:sp>
      <p:sp>
        <p:nvSpPr>
          <p:cNvPr id="360" name="Google Shape;360;p28"/>
          <p:cNvSpPr txBox="1"/>
          <p:nvPr/>
        </p:nvSpPr>
        <p:spPr>
          <a:xfrm>
            <a:off x="6758613" y="5450264"/>
            <a:ext cx="2958180" cy="10210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26695" lvl="1" marL="45339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39281C"/>
              </a:buClr>
              <a:buSzPts val="2100"/>
              <a:buFont typeface="Arial"/>
              <a:buChar char="•"/>
            </a:pPr>
            <a:r>
              <a:rPr b="0" i="0" lang="en-US" sz="2100" u="none" cap="none" strike="noStrike">
                <a:solidFill>
                  <a:srgbClr val="39281C"/>
                </a:solidFill>
                <a:latin typeface="Lora"/>
                <a:ea typeface="Lora"/>
                <a:cs typeface="Lora"/>
                <a:sym typeface="Lora"/>
              </a:rPr>
              <a:t>Add Feature here</a:t>
            </a:r>
            <a:endParaRPr/>
          </a:p>
          <a:p>
            <a:pPr indent="-226695" lvl="1" marL="45339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39281C"/>
              </a:buClr>
              <a:buSzPts val="2100"/>
              <a:buFont typeface="Arial"/>
              <a:buChar char="•"/>
            </a:pPr>
            <a:r>
              <a:rPr b="0" i="0" lang="en-US" sz="2100" u="none" cap="none" strike="noStrike">
                <a:solidFill>
                  <a:srgbClr val="39281C"/>
                </a:solidFill>
                <a:latin typeface="Lora"/>
                <a:ea typeface="Lora"/>
                <a:cs typeface="Lora"/>
                <a:sym typeface="Lora"/>
              </a:rPr>
              <a:t>Add Feature here</a:t>
            </a:r>
            <a:endParaRPr/>
          </a:p>
          <a:p>
            <a:pPr indent="-226695" lvl="1" marL="45339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39281C"/>
              </a:buClr>
              <a:buSzPts val="2100"/>
              <a:buFont typeface="Arial"/>
              <a:buChar char="•"/>
            </a:pPr>
            <a:r>
              <a:rPr b="0" i="0" lang="en-US" sz="2100" u="none" cap="none" strike="noStrike">
                <a:solidFill>
                  <a:srgbClr val="39281C"/>
                </a:solidFill>
                <a:latin typeface="Lora"/>
                <a:ea typeface="Lora"/>
                <a:cs typeface="Lora"/>
                <a:sym typeface="Lora"/>
              </a:rPr>
              <a:t>Add Feature here</a:t>
            </a:r>
            <a:endParaRPr/>
          </a:p>
        </p:txBody>
      </p:sp>
      <p:sp>
        <p:nvSpPr>
          <p:cNvPr id="361" name="Google Shape;361;p28"/>
          <p:cNvSpPr/>
          <p:nvPr/>
        </p:nvSpPr>
        <p:spPr>
          <a:xfrm rot="10800000">
            <a:off x="10316194" y="2095253"/>
            <a:ext cx="3730733" cy="6617708"/>
          </a:xfrm>
          <a:custGeom>
            <a:rect b="b" l="l" r="r" t="t"/>
            <a:pathLst>
              <a:path extrusionOk="0" h="6617708" w="3730733">
                <a:moveTo>
                  <a:pt x="0" y="0"/>
                </a:moveTo>
                <a:lnTo>
                  <a:pt x="3730733" y="0"/>
                </a:lnTo>
                <a:lnTo>
                  <a:pt x="3730733" y="6617708"/>
                </a:lnTo>
                <a:lnTo>
                  <a:pt x="0" y="661770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62" name="Google Shape;362;p28"/>
          <p:cNvSpPr txBox="1"/>
          <p:nvPr/>
        </p:nvSpPr>
        <p:spPr>
          <a:xfrm>
            <a:off x="10756950" y="3614161"/>
            <a:ext cx="2935334" cy="93319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3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399" u="none" cap="none" strike="noStrike">
                <a:solidFill>
                  <a:srgbClr val="841F05"/>
                </a:solidFill>
                <a:latin typeface="Cinzel"/>
                <a:ea typeface="Cinzel"/>
                <a:cs typeface="Cinzel"/>
                <a:sym typeface="Cinzel"/>
              </a:rPr>
              <a:t>$200</a:t>
            </a:r>
            <a:endParaRPr/>
          </a:p>
        </p:txBody>
      </p:sp>
      <p:sp>
        <p:nvSpPr>
          <p:cNvPr id="363" name="Google Shape;363;p28"/>
          <p:cNvSpPr txBox="1"/>
          <p:nvPr/>
        </p:nvSpPr>
        <p:spPr>
          <a:xfrm>
            <a:off x="10914844" y="4567240"/>
            <a:ext cx="2676834" cy="4857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39281C"/>
                </a:solidFill>
                <a:latin typeface="Lora"/>
                <a:ea typeface="Lora"/>
                <a:cs typeface="Lora"/>
                <a:sym typeface="Lora"/>
              </a:rPr>
              <a:t>Price 02</a:t>
            </a:r>
            <a:endParaRPr/>
          </a:p>
        </p:txBody>
      </p:sp>
      <p:sp>
        <p:nvSpPr>
          <p:cNvPr id="364" name="Google Shape;364;p28"/>
          <p:cNvSpPr txBox="1"/>
          <p:nvPr/>
        </p:nvSpPr>
        <p:spPr>
          <a:xfrm>
            <a:off x="10745528" y="5450264"/>
            <a:ext cx="2958180" cy="13639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26695" lvl="1" marL="45339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39281C"/>
              </a:buClr>
              <a:buSzPts val="2100"/>
              <a:buFont typeface="Arial"/>
              <a:buChar char="•"/>
            </a:pPr>
            <a:r>
              <a:rPr b="0" i="0" lang="en-US" sz="2100" u="none" cap="none" strike="noStrike">
                <a:solidFill>
                  <a:srgbClr val="39281C"/>
                </a:solidFill>
                <a:latin typeface="Lora"/>
                <a:ea typeface="Lora"/>
                <a:cs typeface="Lora"/>
                <a:sym typeface="Lora"/>
              </a:rPr>
              <a:t>Add Feature here</a:t>
            </a:r>
            <a:endParaRPr/>
          </a:p>
          <a:p>
            <a:pPr indent="-226695" lvl="1" marL="45339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39281C"/>
              </a:buClr>
              <a:buSzPts val="2100"/>
              <a:buFont typeface="Arial"/>
              <a:buChar char="•"/>
            </a:pPr>
            <a:r>
              <a:rPr b="0" i="0" lang="en-US" sz="2100" u="none" cap="none" strike="noStrike">
                <a:solidFill>
                  <a:srgbClr val="39281C"/>
                </a:solidFill>
                <a:latin typeface="Lora"/>
                <a:ea typeface="Lora"/>
                <a:cs typeface="Lora"/>
                <a:sym typeface="Lora"/>
              </a:rPr>
              <a:t>Add Feature here</a:t>
            </a:r>
            <a:endParaRPr/>
          </a:p>
          <a:p>
            <a:pPr indent="-226695" lvl="1" marL="45339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39281C"/>
              </a:buClr>
              <a:buSzPts val="2100"/>
              <a:buFont typeface="Arial"/>
              <a:buChar char="•"/>
            </a:pPr>
            <a:r>
              <a:rPr b="0" i="0" lang="en-US" sz="2100" u="none" cap="none" strike="noStrike">
                <a:solidFill>
                  <a:srgbClr val="39281C"/>
                </a:solidFill>
                <a:latin typeface="Lora"/>
                <a:ea typeface="Lora"/>
                <a:cs typeface="Lora"/>
                <a:sym typeface="Lora"/>
              </a:rPr>
              <a:t>Add Feature here</a:t>
            </a:r>
            <a:endParaRPr/>
          </a:p>
          <a:p>
            <a:pPr indent="-226695" lvl="1" marL="45339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39281C"/>
              </a:buClr>
              <a:buSzPts val="2100"/>
              <a:buFont typeface="Arial"/>
              <a:buChar char="•"/>
            </a:pPr>
            <a:r>
              <a:rPr b="0" i="0" lang="en-US" sz="2100" u="none" cap="none" strike="noStrike">
                <a:solidFill>
                  <a:srgbClr val="39281C"/>
                </a:solidFill>
                <a:latin typeface="Lora"/>
                <a:ea typeface="Lora"/>
                <a:cs typeface="Lora"/>
                <a:sym typeface="Lora"/>
              </a:rPr>
              <a:t>Add Feature here</a:t>
            </a:r>
            <a:endParaRPr/>
          </a:p>
        </p:txBody>
      </p:sp>
      <p:sp>
        <p:nvSpPr>
          <p:cNvPr id="365" name="Google Shape;365;p28"/>
          <p:cNvSpPr/>
          <p:nvPr/>
        </p:nvSpPr>
        <p:spPr>
          <a:xfrm rot="10800000">
            <a:off x="14303109" y="2160460"/>
            <a:ext cx="3730733" cy="6617708"/>
          </a:xfrm>
          <a:custGeom>
            <a:rect b="b" l="l" r="r" t="t"/>
            <a:pathLst>
              <a:path extrusionOk="0" h="6617708" w="3730733">
                <a:moveTo>
                  <a:pt x="0" y="0"/>
                </a:moveTo>
                <a:lnTo>
                  <a:pt x="3730733" y="0"/>
                </a:lnTo>
                <a:lnTo>
                  <a:pt x="3730733" y="6617708"/>
                </a:lnTo>
                <a:lnTo>
                  <a:pt x="0" y="661770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66" name="Google Shape;366;p28"/>
          <p:cNvSpPr txBox="1"/>
          <p:nvPr/>
        </p:nvSpPr>
        <p:spPr>
          <a:xfrm>
            <a:off x="14743865" y="3679369"/>
            <a:ext cx="2935334" cy="93319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3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399" u="none" cap="none" strike="noStrike">
                <a:solidFill>
                  <a:srgbClr val="841F05"/>
                </a:solidFill>
                <a:latin typeface="Cinzel"/>
                <a:ea typeface="Cinzel"/>
                <a:cs typeface="Cinzel"/>
                <a:sym typeface="Cinzel"/>
              </a:rPr>
              <a:t>$300</a:t>
            </a:r>
            <a:endParaRPr/>
          </a:p>
        </p:txBody>
      </p:sp>
      <p:sp>
        <p:nvSpPr>
          <p:cNvPr id="367" name="Google Shape;367;p28"/>
          <p:cNvSpPr txBox="1"/>
          <p:nvPr/>
        </p:nvSpPr>
        <p:spPr>
          <a:xfrm>
            <a:off x="14901759" y="4632448"/>
            <a:ext cx="2676834" cy="4857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39281C"/>
                </a:solidFill>
                <a:latin typeface="Lora"/>
                <a:ea typeface="Lora"/>
                <a:cs typeface="Lora"/>
                <a:sym typeface="Lora"/>
              </a:rPr>
              <a:t>Price 03</a:t>
            </a:r>
            <a:endParaRPr/>
          </a:p>
        </p:txBody>
      </p:sp>
      <p:sp>
        <p:nvSpPr>
          <p:cNvPr id="368" name="Google Shape;368;p28"/>
          <p:cNvSpPr txBox="1"/>
          <p:nvPr/>
        </p:nvSpPr>
        <p:spPr>
          <a:xfrm>
            <a:off x="14732443" y="5515471"/>
            <a:ext cx="2958180" cy="17068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26695" lvl="1" marL="45339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39281C"/>
              </a:buClr>
              <a:buSzPts val="2100"/>
              <a:buFont typeface="Arial"/>
              <a:buChar char="•"/>
            </a:pPr>
            <a:r>
              <a:rPr b="0" i="0" lang="en-US" sz="2100" u="none" cap="none" strike="noStrike">
                <a:solidFill>
                  <a:srgbClr val="39281C"/>
                </a:solidFill>
                <a:latin typeface="Lora"/>
                <a:ea typeface="Lora"/>
                <a:cs typeface="Lora"/>
                <a:sym typeface="Lora"/>
              </a:rPr>
              <a:t>Add Feature here</a:t>
            </a:r>
            <a:endParaRPr/>
          </a:p>
          <a:p>
            <a:pPr indent="-226695" lvl="1" marL="45339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39281C"/>
              </a:buClr>
              <a:buSzPts val="2100"/>
              <a:buFont typeface="Arial"/>
              <a:buChar char="•"/>
            </a:pPr>
            <a:r>
              <a:rPr b="0" i="0" lang="en-US" sz="2100" u="none" cap="none" strike="noStrike">
                <a:solidFill>
                  <a:srgbClr val="39281C"/>
                </a:solidFill>
                <a:latin typeface="Lora"/>
                <a:ea typeface="Lora"/>
                <a:cs typeface="Lora"/>
                <a:sym typeface="Lora"/>
              </a:rPr>
              <a:t>Add Feature here</a:t>
            </a:r>
            <a:endParaRPr/>
          </a:p>
          <a:p>
            <a:pPr indent="-226695" lvl="1" marL="45339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39281C"/>
              </a:buClr>
              <a:buSzPts val="2100"/>
              <a:buFont typeface="Arial"/>
              <a:buChar char="•"/>
            </a:pPr>
            <a:r>
              <a:rPr b="0" i="0" lang="en-US" sz="2100" u="none" cap="none" strike="noStrike">
                <a:solidFill>
                  <a:srgbClr val="39281C"/>
                </a:solidFill>
                <a:latin typeface="Lora"/>
                <a:ea typeface="Lora"/>
                <a:cs typeface="Lora"/>
                <a:sym typeface="Lora"/>
              </a:rPr>
              <a:t>Add Feature here</a:t>
            </a:r>
            <a:endParaRPr/>
          </a:p>
          <a:p>
            <a:pPr indent="-226695" lvl="1" marL="45339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39281C"/>
              </a:buClr>
              <a:buSzPts val="2100"/>
              <a:buFont typeface="Arial"/>
              <a:buChar char="•"/>
            </a:pPr>
            <a:r>
              <a:rPr b="0" i="0" lang="en-US" sz="2100" u="none" cap="none" strike="noStrike">
                <a:solidFill>
                  <a:srgbClr val="39281C"/>
                </a:solidFill>
                <a:latin typeface="Lora"/>
                <a:ea typeface="Lora"/>
                <a:cs typeface="Lora"/>
                <a:sym typeface="Lora"/>
              </a:rPr>
              <a:t>Add Feature here</a:t>
            </a:r>
            <a:endParaRPr/>
          </a:p>
          <a:p>
            <a:pPr indent="-226695" lvl="1" marL="45339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39281C"/>
              </a:buClr>
              <a:buSzPts val="2100"/>
              <a:buFont typeface="Arial"/>
              <a:buChar char="•"/>
            </a:pPr>
            <a:r>
              <a:rPr b="0" i="0" lang="en-US" sz="2100" u="none" cap="none" strike="noStrike">
                <a:solidFill>
                  <a:srgbClr val="39281C"/>
                </a:solidFill>
                <a:latin typeface="Lora"/>
                <a:ea typeface="Lora"/>
                <a:cs typeface="Lora"/>
                <a:sym typeface="Lora"/>
              </a:rPr>
              <a:t>Add Feature here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EAE2"/>
        </a:solidFill>
      </p:bgPr>
    </p:bg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3" name="Google Shape;373;p29"/>
          <p:cNvPicPr preferRelativeResize="0"/>
          <p:nvPr/>
        </p:nvPicPr>
        <p:blipFill rotWithShape="1">
          <a:blip r:embed="rId3">
            <a:alphaModFix/>
          </a:blip>
          <a:srcRect b="13779" l="0" r="0" t="13779"/>
          <a:stretch/>
        </p:blipFill>
        <p:spPr>
          <a:xfrm>
            <a:off x="0" y="0"/>
            <a:ext cx="5379039" cy="5844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74" name="Google Shape;374;p29"/>
          <p:cNvPicPr preferRelativeResize="0"/>
          <p:nvPr/>
        </p:nvPicPr>
        <p:blipFill rotWithShape="1">
          <a:blip r:embed="rId4">
            <a:alphaModFix/>
          </a:blip>
          <a:srcRect b="8289" l="0" r="0" t="19269"/>
          <a:stretch/>
        </p:blipFill>
        <p:spPr>
          <a:xfrm>
            <a:off x="5593086" y="0"/>
            <a:ext cx="5379039" cy="5844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75" name="Google Shape;375;p29"/>
          <p:cNvPicPr preferRelativeResize="0"/>
          <p:nvPr/>
        </p:nvPicPr>
        <p:blipFill rotWithShape="1">
          <a:blip r:embed="rId5">
            <a:alphaModFix/>
          </a:blip>
          <a:srcRect b="7911" l="0" r="0" t="7912"/>
          <a:stretch/>
        </p:blipFill>
        <p:spPr>
          <a:xfrm>
            <a:off x="11511368" y="3029460"/>
            <a:ext cx="5747932" cy="7257540"/>
          </a:xfrm>
          <a:prstGeom prst="rect">
            <a:avLst/>
          </a:prstGeom>
          <a:noFill/>
          <a:ln>
            <a:noFill/>
          </a:ln>
        </p:spPr>
      </p:pic>
      <p:sp>
        <p:nvSpPr>
          <p:cNvPr id="376" name="Google Shape;376;p29"/>
          <p:cNvSpPr txBox="1"/>
          <p:nvPr/>
        </p:nvSpPr>
        <p:spPr>
          <a:xfrm>
            <a:off x="11511368" y="1801951"/>
            <a:ext cx="5420116" cy="93319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3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399" u="none" cap="none" strike="noStrike">
                <a:solidFill>
                  <a:srgbClr val="841F05"/>
                </a:solidFill>
                <a:latin typeface="Cinzel"/>
                <a:ea typeface="Cinzel"/>
                <a:cs typeface="Cinzel"/>
                <a:sym typeface="Cinzel"/>
              </a:rPr>
              <a:t>Gallery</a:t>
            </a:r>
            <a:endParaRPr/>
          </a:p>
        </p:txBody>
      </p:sp>
      <p:sp>
        <p:nvSpPr>
          <p:cNvPr id="377" name="Google Shape;377;p29"/>
          <p:cNvSpPr txBox="1"/>
          <p:nvPr/>
        </p:nvSpPr>
        <p:spPr>
          <a:xfrm>
            <a:off x="1028700" y="6879982"/>
            <a:ext cx="4094700" cy="2181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39281C"/>
                </a:solidFill>
                <a:latin typeface="Lora"/>
                <a:ea typeface="Lora"/>
                <a:cs typeface="Lora"/>
                <a:sym typeface="Lora"/>
              </a:rPr>
              <a:t>Lorem ipsum dolor sit amet, consectetur adipiscing elit, sed do eiusmod tempor incididunt ut labore et dolore magna aliqua. Non enim praesent elementum facilisis leo vel.</a:t>
            </a:r>
            <a:endParaRPr/>
          </a:p>
        </p:txBody>
      </p:sp>
      <p:sp>
        <p:nvSpPr>
          <p:cNvPr id="378" name="Google Shape;378;p29"/>
          <p:cNvSpPr txBox="1"/>
          <p:nvPr/>
        </p:nvSpPr>
        <p:spPr>
          <a:xfrm>
            <a:off x="5970386" y="6879982"/>
            <a:ext cx="4094700" cy="2181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39281C"/>
                </a:solidFill>
                <a:latin typeface="Lora"/>
                <a:ea typeface="Lora"/>
                <a:cs typeface="Lora"/>
                <a:sym typeface="Lora"/>
              </a:rPr>
              <a:t>Lorem ipsum dolor sit amet, consectetur adipiscing elit, sed do eiusmod tempor incididunt ut labore et dolore magna aliqua. Non enim praesent elementum facilisis leo vel.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EAE2"/>
        </a:solidFill>
      </p:bgPr>
    </p:bg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3" name="Google Shape;383;p30"/>
          <p:cNvPicPr preferRelativeResize="0"/>
          <p:nvPr/>
        </p:nvPicPr>
        <p:blipFill rotWithShape="1">
          <a:blip r:embed="rId3">
            <a:alphaModFix/>
          </a:blip>
          <a:srcRect b="0" l="14440" r="14440" t="0"/>
          <a:stretch/>
        </p:blipFill>
        <p:spPr>
          <a:xfrm>
            <a:off x="8857826" y="1028700"/>
            <a:ext cx="4021659" cy="37698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" name="Google Shape;384;p30"/>
          <p:cNvPicPr preferRelativeResize="0"/>
          <p:nvPr/>
        </p:nvPicPr>
        <p:blipFill rotWithShape="1">
          <a:blip r:embed="rId4">
            <a:alphaModFix/>
          </a:blip>
          <a:srcRect b="27208" l="0" r="0" t="27209"/>
          <a:stretch/>
        </p:blipFill>
        <p:spPr>
          <a:xfrm>
            <a:off x="13237641" y="1028700"/>
            <a:ext cx="4021659" cy="37698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85" name="Google Shape;385;p30"/>
          <p:cNvPicPr preferRelativeResize="0"/>
          <p:nvPr/>
        </p:nvPicPr>
        <p:blipFill rotWithShape="1">
          <a:blip r:embed="rId5">
            <a:alphaModFix/>
          </a:blip>
          <a:srcRect b="0" l="14440" r="14440" t="0"/>
          <a:stretch/>
        </p:blipFill>
        <p:spPr>
          <a:xfrm>
            <a:off x="8857826" y="5143500"/>
            <a:ext cx="4021659" cy="37698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86" name="Google Shape;386;p30"/>
          <p:cNvPicPr preferRelativeResize="0"/>
          <p:nvPr/>
        </p:nvPicPr>
        <p:blipFill rotWithShape="1">
          <a:blip r:embed="rId6">
            <a:alphaModFix/>
          </a:blip>
          <a:srcRect b="18752" l="0" r="0" t="18753"/>
          <a:stretch/>
        </p:blipFill>
        <p:spPr>
          <a:xfrm>
            <a:off x="13237641" y="5143500"/>
            <a:ext cx="4021659" cy="37698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87" name="Google Shape;387;p30"/>
          <p:cNvPicPr preferRelativeResize="0"/>
          <p:nvPr/>
        </p:nvPicPr>
        <p:blipFill rotWithShape="1">
          <a:blip r:embed="rId7">
            <a:alphaModFix/>
          </a:blip>
          <a:srcRect b="0" l="5809" r="5810" t="0"/>
          <a:stretch/>
        </p:blipFill>
        <p:spPr>
          <a:xfrm>
            <a:off x="1028700" y="1028700"/>
            <a:ext cx="7259110" cy="5475775"/>
          </a:xfrm>
          <a:prstGeom prst="rect">
            <a:avLst/>
          </a:prstGeom>
          <a:noFill/>
          <a:ln>
            <a:noFill/>
          </a:ln>
        </p:spPr>
      </p:pic>
      <p:sp>
        <p:nvSpPr>
          <p:cNvPr id="388" name="Google Shape;388;p30"/>
          <p:cNvSpPr txBox="1"/>
          <p:nvPr/>
        </p:nvSpPr>
        <p:spPr>
          <a:xfrm>
            <a:off x="1948197" y="6761375"/>
            <a:ext cx="5420116" cy="93319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3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399" u="none" cap="none" strike="noStrike">
                <a:solidFill>
                  <a:srgbClr val="841F05"/>
                </a:solidFill>
                <a:latin typeface="Cinzel"/>
                <a:ea typeface="Cinzel"/>
                <a:cs typeface="Cinzel"/>
                <a:sym typeface="Cinzel"/>
              </a:rPr>
              <a:t>Gallery</a:t>
            </a:r>
            <a:endParaRPr/>
          </a:p>
        </p:txBody>
      </p:sp>
      <p:sp>
        <p:nvSpPr>
          <p:cNvPr id="389" name="Google Shape;389;p30"/>
          <p:cNvSpPr txBox="1"/>
          <p:nvPr/>
        </p:nvSpPr>
        <p:spPr>
          <a:xfrm>
            <a:off x="1648983" y="7894320"/>
            <a:ext cx="6018600" cy="14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39281C"/>
                </a:solidFill>
                <a:latin typeface="Lora"/>
                <a:ea typeface="Lora"/>
                <a:cs typeface="Lora"/>
                <a:sym typeface="Lora"/>
              </a:rPr>
              <a:t>Lorem ipsum dolor sit amet, consectetur adipiscing elit, sed do eiusmod tempor incididunt ut labore et dolore magna aliqua. Non enim praesent elementum facilisis leo vel.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EAE2"/>
        </a:solidFill>
      </p:bgPr>
    </p:bg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31"/>
          <p:cNvSpPr/>
          <p:nvPr/>
        </p:nvSpPr>
        <p:spPr>
          <a:xfrm>
            <a:off x="-1143000" y="0"/>
            <a:ext cx="10287000" cy="10287000"/>
          </a:xfrm>
          <a:custGeom>
            <a:rect b="b" l="l" r="r" t="t"/>
            <a:pathLst>
              <a:path extrusionOk="0" h="10287000" w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95" name="Google Shape;395;p31"/>
          <p:cNvSpPr/>
          <p:nvPr/>
        </p:nvSpPr>
        <p:spPr>
          <a:xfrm flipH="1">
            <a:off x="9144000" y="0"/>
            <a:ext cx="10287000" cy="10287000"/>
          </a:xfrm>
          <a:custGeom>
            <a:rect b="b" l="l" r="r" t="t"/>
            <a:pathLst>
              <a:path extrusionOk="0" h="10287000" w="10287000">
                <a:moveTo>
                  <a:pt x="10287000" y="0"/>
                </a:moveTo>
                <a:lnTo>
                  <a:pt x="0" y="0"/>
                </a:lnTo>
                <a:lnTo>
                  <a:pt x="0" y="10287000"/>
                </a:lnTo>
                <a:lnTo>
                  <a:pt x="10287000" y="10287000"/>
                </a:lnTo>
                <a:lnTo>
                  <a:pt x="1028700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396" name="Google Shape;396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35474" y="519550"/>
            <a:ext cx="11617202" cy="9247901"/>
          </a:xfrm>
          <a:prstGeom prst="rect">
            <a:avLst/>
          </a:prstGeom>
          <a:noFill/>
          <a:ln>
            <a:noFill/>
          </a:ln>
        </p:spPr>
      </p:pic>
      <p:sp>
        <p:nvSpPr>
          <p:cNvPr id="397" name="Google Shape;397;p31"/>
          <p:cNvSpPr txBox="1"/>
          <p:nvPr/>
        </p:nvSpPr>
        <p:spPr>
          <a:xfrm>
            <a:off x="6432330" y="3095332"/>
            <a:ext cx="5420100" cy="9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3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399" u="none" cap="none" strike="noStrike">
                <a:solidFill>
                  <a:srgbClr val="841F05"/>
                </a:solidFill>
                <a:latin typeface="Cinzel"/>
                <a:ea typeface="Cinzel"/>
                <a:cs typeface="Cinzel"/>
                <a:sym typeface="Cinzel"/>
              </a:rPr>
              <a:t>Contact Us</a:t>
            </a:r>
            <a:endParaRPr/>
          </a:p>
        </p:txBody>
      </p:sp>
      <p:sp>
        <p:nvSpPr>
          <p:cNvPr id="398" name="Google Shape;398;p31"/>
          <p:cNvSpPr txBox="1"/>
          <p:nvPr/>
        </p:nvSpPr>
        <p:spPr>
          <a:xfrm>
            <a:off x="7242339" y="4640453"/>
            <a:ext cx="3803322" cy="4813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99" u="none" cap="none" strike="noStrike">
                <a:solidFill>
                  <a:srgbClr val="39281C"/>
                </a:solidFill>
                <a:latin typeface="Lora"/>
                <a:ea typeface="Lora"/>
                <a:cs typeface="Lora"/>
                <a:sym typeface="Lora"/>
              </a:rPr>
              <a:t>1234-5678</a:t>
            </a:r>
            <a:endParaRPr/>
          </a:p>
        </p:txBody>
      </p:sp>
      <p:sp>
        <p:nvSpPr>
          <p:cNvPr id="399" name="Google Shape;399;p31"/>
          <p:cNvSpPr txBox="1"/>
          <p:nvPr/>
        </p:nvSpPr>
        <p:spPr>
          <a:xfrm>
            <a:off x="6894032" y="5578983"/>
            <a:ext cx="4499936" cy="4813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99" u="none" cap="none" strike="noStrike">
                <a:solidFill>
                  <a:srgbClr val="39281C"/>
                </a:solidFill>
                <a:latin typeface="Lora"/>
                <a:ea typeface="Lora"/>
                <a:cs typeface="Lora"/>
                <a:sym typeface="Lora"/>
              </a:rPr>
              <a:t>hello@reallygreatsite.com</a:t>
            </a:r>
            <a:endParaRPr/>
          </a:p>
        </p:txBody>
      </p:sp>
      <p:sp>
        <p:nvSpPr>
          <p:cNvPr id="400" name="Google Shape;400;p31"/>
          <p:cNvSpPr txBox="1"/>
          <p:nvPr/>
        </p:nvSpPr>
        <p:spPr>
          <a:xfrm>
            <a:off x="7242339" y="6517513"/>
            <a:ext cx="3803322" cy="4813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99" u="none" cap="none" strike="noStrike">
                <a:solidFill>
                  <a:srgbClr val="39281C"/>
                </a:solidFill>
                <a:latin typeface="Lora"/>
                <a:ea typeface="Lora"/>
                <a:cs typeface="Lora"/>
                <a:sym typeface="Lora"/>
              </a:rPr>
              <a:t>Reallygreatsite.com</a:t>
            </a:r>
            <a:endParaRPr/>
          </a:p>
        </p:txBody>
      </p:sp>
      <p:sp>
        <p:nvSpPr>
          <p:cNvPr id="401" name="Google Shape;401;p31"/>
          <p:cNvSpPr/>
          <p:nvPr/>
        </p:nvSpPr>
        <p:spPr>
          <a:xfrm rot="5400000">
            <a:off x="11453547" y="4603886"/>
            <a:ext cx="3332621" cy="1033113"/>
          </a:xfrm>
          <a:custGeom>
            <a:rect b="b" l="l" r="r" t="t"/>
            <a:pathLst>
              <a:path extrusionOk="0" h="1033113" w="3332621">
                <a:moveTo>
                  <a:pt x="0" y="0"/>
                </a:moveTo>
                <a:lnTo>
                  <a:pt x="3332622" y="0"/>
                </a:lnTo>
                <a:lnTo>
                  <a:pt x="3332622" y="1033113"/>
                </a:lnTo>
                <a:lnTo>
                  <a:pt x="0" y="103311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02" name="Google Shape;402;p31"/>
          <p:cNvSpPr/>
          <p:nvPr/>
        </p:nvSpPr>
        <p:spPr>
          <a:xfrm flipH="1" rot="-5400000">
            <a:off x="3498600" y="4603886"/>
            <a:ext cx="3332621" cy="1033113"/>
          </a:xfrm>
          <a:custGeom>
            <a:rect b="b" l="l" r="r" t="t"/>
            <a:pathLst>
              <a:path extrusionOk="0" h="1033113" w="3332621">
                <a:moveTo>
                  <a:pt x="0" y="1033113"/>
                </a:moveTo>
                <a:lnTo>
                  <a:pt x="3332622" y="1033113"/>
                </a:lnTo>
                <a:lnTo>
                  <a:pt x="3332622" y="0"/>
                </a:lnTo>
                <a:lnTo>
                  <a:pt x="0" y="0"/>
                </a:lnTo>
                <a:lnTo>
                  <a:pt x="0" y="1033113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EAE2"/>
        </a:solidFill>
      </p:bgPr>
    </p:bg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4"/>
          <p:cNvSpPr/>
          <p:nvPr/>
        </p:nvSpPr>
        <p:spPr>
          <a:xfrm>
            <a:off x="-1143000" y="0"/>
            <a:ext cx="10287000" cy="10287000"/>
          </a:xfrm>
          <a:custGeom>
            <a:rect b="b" l="l" r="r" t="t"/>
            <a:pathLst>
              <a:path extrusionOk="0" h="10287000" w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96" name="Google Shape;96;p14"/>
          <p:cNvSpPr/>
          <p:nvPr/>
        </p:nvSpPr>
        <p:spPr>
          <a:xfrm flipH="1">
            <a:off x="9144000" y="0"/>
            <a:ext cx="10287000" cy="10287000"/>
          </a:xfrm>
          <a:custGeom>
            <a:rect b="b" l="l" r="r" t="t"/>
            <a:pathLst>
              <a:path extrusionOk="0" h="10287000" w="10287000">
                <a:moveTo>
                  <a:pt x="10287000" y="0"/>
                </a:moveTo>
                <a:lnTo>
                  <a:pt x="0" y="0"/>
                </a:lnTo>
                <a:lnTo>
                  <a:pt x="0" y="10287000"/>
                </a:lnTo>
                <a:lnTo>
                  <a:pt x="10287000" y="10287000"/>
                </a:lnTo>
                <a:lnTo>
                  <a:pt x="1028700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97" name="Google Shape;97;p14"/>
          <p:cNvSpPr/>
          <p:nvPr/>
        </p:nvSpPr>
        <p:spPr>
          <a:xfrm rot="-5400000">
            <a:off x="7481336" y="-796040"/>
            <a:ext cx="3325329" cy="5898587"/>
          </a:xfrm>
          <a:custGeom>
            <a:rect b="b" l="l" r="r" t="t"/>
            <a:pathLst>
              <a:path extrusionOk="0" h="5898587" w="3325329">
                <a:moveTo>
                  <a:pt x="0" y="0"/>
                </a:moveTo>
                <a:lnTo>
                  <a:pt x="3325328" y="0"/>
                </a:lnTo>
                <a:lnTo>
                  <a:pt x="3325328" y="5898588"/>
                </a:lnTo>
                <a:lnTo>
                  <a:pt x="0" y="589858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98" name="Google Shape;98;p14"/>
          <p:cNvSpPr txBox="1"/>
          <p:nvPr/>
        </p:nvSpPr>
        <p:spPr>
          <a:xfrm>
            <a:off x="6433942" y="1705706"/>
            <a:ext cx="5420116" cy="93319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3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399" u="none" cap="none" strike="noStrike">
                <a:solidFill>
                  <a:srgbClr val="841F05"/>
                </a:solidFill>
                <a:latin typeface="Cinzel"/>
                <a:ea typeface="Cinzel"/>
                <a:cs typeface="Cinzel"/>
                <a:sym typeface="Cinzel"/>
              </a:rPr>
              <a:t>Agenda</a:t>
            </a:r>
            <a:endParaRPr/>
          </a:p>
        </p:txBody>
      </p:sp>
      <p:sp>
        <p:nvSpPr>
          <p:cNvPr id="99" name="Google Shape;99;p14"/>
          <p:cNvSpPr/>
          <p:nvPr/>
        </p:nvSpPr>
        <p:spPr>
          <a:xfrm flipH="1" rot="10800000">
            <a:off x="7901480" y="2911914"/>
            <a:ext cx="2485041" cy="487689"/>
          </a:xfrm>
          <a:custGeom>
            <a:rect b="b" l="l" r="r" t="t"/>
            <a:pathLst>
              <a:path extrusionOk="0" h="487689" w="2485041">
                <a:moveTo>
                  <a:pt x="0" y="487689"/>
                </a:moveTo>
                <a:lnTo>
                  <a:pt x="2485040" y="487689"/>
                </a:lnTo>
                <a:lnTo>
                  <a:pt x="2485040" y="0"/>
                </a:lnTo>
                <a:lnTo>
                  <a:pt x="0" y="0"/>
                </a:lnTo>
                <a:lnTo>
                  <a:pt x="0" y="487689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00" name="Google Shape;100;p14"/>
          <p:cNvSpPr/>
          <p:nvPr/>
        </p:nvSpPr>
        <p:spPr>
          <a:xfrm>
            <a:off x="7901480" y="903692"/>
            <a:ext cx="2485041" cy="487689"/>
          </a:xfrm>
          <a:custGeom>
            <a:rect b="b" l="l" r="r" t="t"/>
            <a:pathLst>
              <a:path extrusionOk="0" h="487689" w="2485041">
                <a:moveTo>
                  <a:pt x="0" y="0"/>
                </a:moveTo>
                <a:lnTo>
                  <a:pt x="2485040" y="0"/>
                </a:lnTo>
                <a:lnTo>
                  <a:pt x="2485040" y="487689"/>
                </a:lnTo>
                <a:lnTo>
                  <a:pt x="0" y="48768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01" name="Google Shape;101;p14"/>
          <p:cNvSpPr/>
          <p:nvPr/>
        </p:nvSpPr>
        <p:spPr>
          <a:xfrm>
            <a:off x="1136021" y="4708365"/>
            <a:ext cx="5034718" cy="5578635"/>
          </a:xfrm>
          <a:custGeom>
            <a:rect b="b" l="l" r="r" t="t"/>
            <a:pathLst>
              <a:path extrusionOk="0" h="5578635" w="5034718">
                <a:moveTo>
                  <a:pt x="0" y="0"/>
                </a:moveTo>
                <a:lnTo>
                  <a:pt x="5034719" y="0"/>
                </a:lnTo>
                <a:lnTo>
                  <a:pt x="5034719" y="5578635"/>
                </a:lnTo>
                <a:lnTo>
                  <a:pt x="0" y="557863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02" name="Google Shape;102;p14"/>
          <p:cNvSpPr txBox="1"/>
          <p:nvPr/>
        </p:nvSpPr>
        <p:spPr>
          <a:xfrm>
            <a:off x="2343606" y="6278886"/>
            <a:ext cx="24474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2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800" u="none" cap="none" strike="noStrike">
                <a:solidFill>
                  <a:srgbClr val="841F05"/>
                </a:solidFill>
                <a:latin typeface="Cinzel"/>
                <a:ea typeface="Cinzel"/>
                <a:cs typeface="Cinzel"/>
                <a:sym typeface="Cinzel"/>
              </a:rPr>
              <a:t>O1</a:t>
            </a:r>
            <a:endParaRPr/>
          </a:p>
        </p:txBody>
      </p:sp>
      <p:sp>
        <p:nvSpPr>
          <p:cNvPr id="103" name="Google Shape;103;p14"/>
          <p:cNvSpPr txBox="1"/>
          <p:nvPr/>
        </p:nvSpPr>
        <p:spPr>
          <a:xfrm>
            <a:off x="2314964" y="7264533"/>
            <a:ext cx="26769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39281C"/>
                </a:solidFill>
                <a:latin typeface="Lora"/>
                <a:ea typeface="Lora"/>
                <a:cs typeface="Lora"/>
                <a:sym typeface="Lora"/>
              </a:rPr>
              <a:t>Agenda 01</a:t>
            </a:r>
            <a:endParaRPr/>
          </a:p>
        </p:txBody>
      </p:sp>
      <p:sp>
        <p:nvSpPr>
          <p:cNvPr id="104" name="Google Shape;104;p14"/>
          <p:cNvSpPr txBox="1"/>
          <p:nvPr/>
        </p:nvSpPr>
        <p:spPr>
          <a:xfrm>
            <a:off x="2033617" y="8017008"/>
            <a:ext cx="3153300" cy="14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39281C"/>
                </a:solidFill>
                <a:latin typeface="Lora"/>
                <a:ea typeface="Lora"/>
                <a:cs typeface="Lora"/>
                <a:sym typeface="Lora"/>
              </a:rPr>
              <a:t>Lorem ipsum dolor sit amet, consectetur adipiscing elit, sed do eiusmod tempor.</a:t>
            </a:r>
            <a:endParaRPr/>
          </a:p>
        </p:txBody>
      </p:sp>
      <p:sp>
        <p:nvSpPr>
          <p:cNvPr id="105" name="Google Shape;105;p14"/>
          <p:cNvSpPr/>
          <p:nvPr/>
        </p:nvSpPr>
        <p:spPr>
          <a:xfrm>
            <a:off x="6625342" y="4708365"/>
            <a:ext cx="5034718" cy="5578635"/>
          </a:xfrm>
          <a:custGeom>
            <a:rect b="b" l="l" r="r" t="t"/>
            <a:pathLst>
              <a:path extrusionOk="0" h="5578635" w="5034718">
                <a:moveTo>
                  <a:pt x="0" y="0"/>
                </a:moveTo>
                <a:lnTo>
                  <a:pt x="5034718" y="0"/>
                </a:lnTo>
                <a:lnTo>
                  <a:pt x="5034718" y="5578635"/>
                </a:lnTo>
                <a:lnTo>
                  <a:pt x="0" y="557863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06" name="Google Shape;106;p14"/>
          <p:cNvSpPr txBox="1"/>
          <p:nvPr/>
        </p:nvSpPr>
        <p:spPr>
          <a:xfrm>
            <a:off x="7832927" y="6278886"/>
            <a:ext cx="24474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2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800" u="none" cap="none" strike="noStrike">
                <a:solidFill>
                  <a:srgbClr val="841F05"/>
                </a:solidFill>
                <a:latin typeface="Cinzel"/>
                <a:ea typeface="Cinzel"/>
                <a:cs typeface="Cinzel"/>
                <a:sym typeface="Cinzel"/>
              </a:rPr>
              <a:t>O2</a:t>
            </a:r>
            <a:endParaRPr/>
          </a:p>
        </p:txBody>
      </p:sp>
      <p:sp>
        <p:nvSpPr>
          <p:cNvPr id="107" name="Google Shape;107;p14"/>
          <p:cNvSpPr txBox="1"/>
          <p:nvPr/>
        </p:nvSpPr>
        <p:spPr>
          <a:xfrm>
            <a:off x="7804284" y="7264533"/>
            <a:ext cx="26769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39281C"/>
                </a:solidFill>
                <a:latin typeface="Lora"/>
                <a:ea typeface="Lora"/>
                <a:cs typeface="Lora"/>
                <a:sym typeface="Lora"/>
              </a:rPr>
              <a:t>Agenda 02</a:t>
            </a:r>
            <a:endParaRPr/>
          </a:p>
        </p:txBody>
      </p:sp>
      <p:sp>
        <p:nvSpPr>
          <p:cNvPr id="108" name="Google Shape;108;p14"/>
          <p:cNvSpPr txBox="1"/>
          <p:nvPr/>
        </p:nvSpPr>
        <p:spPr>
          <a:xfrm>
            <a:off x="7522938" y="8017008"/>
            <a:ext cx="3153300" cy="14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39281C"/>
                </a:solidFill>
                <a:latin typeface="Lora"/>
                <a:ea typeface="Lora"/>
                <a:cs typeface="Lora"/>
                <a:sym typeface="Lora"/>
              </a:rPr>
              <a:t>Lorem ipsum dolor sit amet, consectetur adipiscing elit, sed do eiusmod tempor.</a:t>
            </a:r>
            <a:endParaRPr/>
          </a:p>
        </p:txBody>
      </p:sp>
      <p:sp>
        <p:nvSpPr>
          <p:cNvPr id="109" name="Google Shape;109;p14"/>
          <p:cNvSpPr/>
          <p:nvPr/>
        </p:nvSpPr>
        <p:spPr>
          <a:xfrm>
            <a:off x="12117260" y="4708365"/>
            <a:ext cx="5034718" cy="5578635"/>
          </a:xfrm>
          <a:custGeom>
            <a:rect b="b" l="l" r="r" t="t"/>
            <a:pathLst>
              <a:path extrusionOk="0" h="5578635" w="5034718">
                <a:moveTo>
                  <a:pt x="0" y="0"/>
                </a:moveTo>
                <a:lnTo>
                  <a:pt x="5034719" y="0"/>
                </a:lnTo>
                <a:lnTo>
                  <a:pt x="5034719" y="5578635"/>
                </a:lnTo>
                <a:lnTo>
                  <a:pt x="0" y="557863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10" name="Google Shape;110;p14"/>
          <p:cNvSpPr txBox="1"/>
          <p:nvPr/>
        </p:nvSpPr>
        <p:spPr>
          <a:xfrm>
            <a:off x="13324845" y="6278886"/>
            <a:ext cx="24474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2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800" u="none" cap="none" strike="noStrike">
                <a:solidFill>
                  <a:srgbClr val="841F05"/>
                </a:solidFill>
                <a:latin typeface="Cinzel"/>
                <a:ea typeface="Cinzel"/>
                <a:cs typeface="Cinzel"/>
                <a:sym typeface="Cinzel"/>
              </a:rPr>
              <a:t>O3</a:t>
            </a:r>
            <a:endParaRPr/>
          </a:p>
        </p:txBody>
      </p:sp>
      <p:sp>
        <p:nvSpPr>
          <p:cNvPr id="111" name="Google Shape;111;p14"/>
          <p:cNvSpPr txBox="1"/>
          <p:nvPr/>
        </p:nvSpPr>
        <p:spPr>
          <a:xfrm>
            <a:off x="13296203" y="7264533"/>
            <a:ext cx="26769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39281C"/>
                </a:solidFill>
                <a:latin typeface="Lora"/>
                <a:ea typeface="Lora"/>
                <a:cs typeface="Lora"/>
                <a:sym typeface="Lora"/>
              </a:rPr>
              <a:t>Agenda 03</a:t>
            </a:r>
            <a:endParaRPr/>
          </a:p>
        </p:txBody>
      </p:sp>
      <p:sp>
        <p:nvSpPr>
          <p:cNvPr id="112" name="Google Shape;112;p14"/>
          <p:cNvSpPr txBox="1"/>
          <p:nvPr/>
        </p:nvSpPr>
        <p:spPr>
          <a:xfrm>
            <a:off x="13014856" y="8017008"/>
            <a:ext cx="3153300" cy="14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39281C"/>
                </a:solidFill>
                <a:latin typeface="Lora"/>
                <a:ea typeface="Lora"/>
                <a:cs typeface="Lora"/>
                <a:sym typeface="Lora"/>
              </a:rPr>
              <a:t>Lorem ipsum dolor sit amet, consectetur adipiscing elit, sed do eiusmod tempor.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EAE2"/>
        </a:solidFill>
      </p:bgPr>
    </p:bg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32"/>
          <p:cNvSpPr txBox="1"/>
          <p:nvPr/>
        </p:nvSpPr>
        <p:spPr>
          <a:xfrm>
            <a:off x="1028700" y="1269185"/>
            <a:ext cx="5420100" cy="1969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399" u="none" cap="none" strike="noStrike">
                <a:solidFill>
                  <a:srgbClr val="841F05"/>
                </a:solidFill>
                <a:latin typeface="Cinzel"/>
                <a:ea typeface="Cinzel"/>
                <a:cs typeface="Cinzel"/>
                <a:sym typeface="Cinzel"/>
              </a:rPr>
              <a:t>Resource Page</a:t>
            </a:r>
            <a:endParaRPr/>
          </a:p>
        </p:txBody>
      </p:sp>
      <p:sp>
        <p:nvSpPr>
          <p:cNvPr id="408" name="Google Shape;408;p32"/>
          <p:cNvSpPr txBox="1"/>
          <p:nvPr/>
        </p:nvSpPr>
        <p:spPr>
          <a:xfrm>
            <a:off x="1028700" y="3499030"/>
            <a:ext cx="4454100" cy="5527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39281C"/>
                </a:solidFill>
                <a:latin typeface="Lora"/>
                <a:ea typeface="Lora"/>
                <a:cs typeface="Lora"/>
                <a:sym typeface="Lora"/>
              </a:rPr>
              <a:t>Use these design resources in your Canva Presentation.</a:t>
            </a:r>
            <a:endParaRPr/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100" u="none" cap="none" strike="noStrike">
              <a:solidFill>
                <a:srgbClr val="39281C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39281C"/>
                </a:solidFill>
                <a:latin typeface="Lora"/>
                <a:ea typeface="Lora"/>
                <a:cs typeface="Lora"/>
                <a:sym typeface="Lora"/>
              </a:rPr>
              <a:t>This presentation template uses the following free fonts:</a:t>
            </a:r>
            <a:endParaRPr/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100" u="none" cap="none" strike="noStrike">
              <a:solidFill>
                <a:srgbClr val="39281C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100" u="none" cap="none" strike="noStrike">
                <a:solidFill>
                  <a:srgbClr val="39281C"/>
                </a:solidFill>
                <a:latin typeface="Lora"/>
                <a:ea typeface="Lora"/>
                <a:cs typeface="Lora"/>
                <a:sym typeface="Lora"/>
              </a:rPr>
              <a:t>Titles: Cinzel</a:t>
            </a:r>
            <a:endParaRPr/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100" u="none" cap="none" strike="noStrike">
                <a:solidFill>
                  <a:srgbClr val="39281C"/>
                </a:solidFill>
                <a:latin typeface="Lora"/>
                <a:ea typeface="Lora"/>
                <a:cs typeface="Lora"/>
                <a:sym typeface="Lora"/>
              </a:rPr>
              <a:t>Headers: Lora Bold</a:t>
            </a:r>
            <a:endParaRPr/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100" u="none" cap="none" strike="noStrike">
                <a:solidFill>
                  <a:srgbClr val="39281C"/>
                </a:solidFill>
                <a:latin typeface="Lora"/>
                <a:ea typeface="Lora"/>
                <a:cs typeface="Lora"/>
                <a:sym typeface="Lora"/>
              </a:rPr>
              <a:t>Body Copy: Lora Regular</a:t>
            </a:r>
            <a:endParaRPr/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100" u="none" cap="none" strike="noStrike">
              <a:solidFill>
                <a:srgbClr val="39281C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39281C"/>
                </a:solidFill>
                <a:latin typeface="Lora"/>
                <a:ea typeface="Lora"/>
                <a:cs typeface="Lora"/>
                <a:sym typeface="Lora"/>
              </a:rPr>
              <a:t>You can find these fonts online too. Happy designing! </a:t>
            </a:r>
            <a:endParaRPr/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100" u="none" cap="none" strike="noStrike">
              <a:solidFill>
                <a:srgbClr val="39281C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39281C"/>
                </a:solidFill>
                <a:latin typeface="Lora"/>
                <a:ea typeface="Lora"/>
                <a:cs typeface="Lora"/>
                <a:sym typeface="Lora"/>
              </a:rPr>
              <a:t>Don't forget to delete this page before presenting. </a:t>
            </a:r>
            <a:endParaRPr/>
          </a:p>
        </p:txBody>
      </p:sp>
      <p:sp>
        <p:nvSpPr>
          <p:cNvPr id="409" name="Google Shape;409;p32"/>
          <p:cNvSpPr/>
          <p:nvPr/>
        </p:nvSpPr>
        <p:spPr>
          <a:xfrm>
            <a:off x="12348793" y="7136884"/>
            <a:ext cx="2476954" cy="2476954"/>
          </a:xfrm>
          <a:custGeom>
            <a:rect b="b" l="l" r="r" t="t"/>
            <a:pathLst>
              <a:path extrusionOk="0" h="2476954" w="2476954">
                <a:moveTo>
                  <a:pt x="0" y="0"/>
                </a:moveTo>
                <a:lnTo>
                  <a:pt x="2476954" y="0"/>
                </a:lnTo>
                <a:lnTo>
                  <a:pt x="2476954" y="2476953"/>
                </a:lnTo>
                <a:lnTo>
                  <a:pt x="0" y="247695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10" name="Google Shape;410;p32"/>
          <p:cNvSpPr/>
          <p:nvPr/>
        </p:nvSpPr>
        <p:spPr>
          <a:xfrm>
            <a:off x="12914008" y="4509253"/>
            <a:ext cx="2192409" cy="2192409"/>
          </a:xfrm>
          <a:custGeom>
            <a:rect b="b" l="l" r="r" t="t"/>
            <a:pathLst>
              <a:path extrusionOk="0" h="2192409" w="2192409">
                <a:moveTo>
                  <a:pt x="0" y="0"/>
                </a:moveTo>
                <a:lnTo>
                  <a:pt x="2192409" y="0"/>
                </a:lnTo>
                <a:lnTo>
                  <a:pt x="2192409" y="2192408"/>
                </a:lnTo>
                <a:lnTo>
                  <a:pt x="0" y="219240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11" name="Google Shape;411;p32"/>
          <p:cNvSpPr/>
          <p:nvPr/>
        </p:nvSpPr>
        <p:spPr>
          <a:xfrm>
            <a:off x="6974381" y="731392"/>
            <a:ext cx="4872437" cy="956216"/>
          </a:xfrm>
          <a:custGeom>
            <a:rect b="b" l="l" r="r" t="t"/>
            <a:pathLst>
              <a:path extrusionOk="0" h="956216" w="4872437">
                <a:moveTo>
                  <a:pt x="0" y="0"/>
                </a:moveTo>
                <a:lnTo>
                  <a:pt x="4872437" y="0"/>
                </a:lnTo>
                <a:lnTo>
                  <a:pt x="4872437" y="956216"/>
                </a:lnTo>
                <a:lnTo>
                  <a:pt x="0" y="95621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12" name="Google Shape;412;p32"/>
          <p:cNvSpPr/>
          <p:nvPr/>
        </p:nvSpPr>
        <p:spPr>
          <a:xfrm>
            <a:off x="12646834" y="673163"/>
            <a:ext cx="3272404" cy="1014445"/>
          </a:xfrm>
          <a:custGeom>
            <a:rect b="b" l="l" r="r" t="t"/>
            <a:pathLst>
              <a:path extrusionOk="0" h="1014445" w="3272404">
                <a:moveTo>
                  <a:pt x="0" y="0"/>
                </a:moveTo>
                <a:lnTo>
                  <a:pt x="3272404" y="0"/>
                </a:lnTo>
                <a:lnTo>
                  <a:pt x="3272404" y="1014445"/>
                </a:lnTo>
                <a:lnTo>
                  <a:pt x="0" y="101444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13" name="Google Shape;413;p32"/>
          <p:cNvSpPr/>
          <p:nvPr/>
        </p:nvSpPr>
        <p:spPr>
          <a:xfrm>
            <a:off x="7303012" y="2224034"/>
            <a:ext cx="2319784" cy="1847128"/>
          </a:xfrm>
          <a:custGeom>
            <a:rect b="b" l="l" r="r" t="t"/>
            <a:pathLst>
              <a:path extrusionOk="0" h="1847128" w="2319784">
                <a:moveTo>
                  <a:pt x="0" y="0"/>
                </a:moveTo>
                <a:lnTo>
                  <a:pt x="2319784" y="0"/>
                </a:lnTo>
                <a:lnTo>
                  <a:pt x="2319784" y="1847128"/>
                </a:lnTo>
                <a:lnTo>
                  <a:pt x="0" y="184712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14" name="Google Shape;414;p32"/>
          <p:cNvSpPr/>
          <p:nvPr/>
        </p:nvSpPr>
        <p:spPr>
          <a:xfrm>
            <a:off x="10317006" y="4593325"/>
            <a:ext cx="2108336" cy="2108336"/>
          </a:xfrm>
          <a:custGeom>
            <a:rect b="b" l="l" r="r" t="t"/>
            <a:pathLst>
              <a:path extrusionOk="0" h="2108336" w="2108336">
                <a:moveTo>
                  <a:pt x="0" y="0"/>
                </a:moveTo>
                <a:lnTo>
                  <a:pt x="2108336" y="0"/>
                </a:lnTo>
                <a:lnTo>
                  <a:pt x="2108336" y="2108336"/>
                </a:lnTo>
                <a:lnTo>
                  <a:pt x="0" y="2108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15" name="Google Shape;415;p32"/>
          <p:cNvSpPr/>
          <p:nvPr/>
        </p:nvSpPr>
        <p:spPr>
          <a:xfrm>
            <a:off x="7810300" y="4599549"/>
            <a:ext cx="2102113" cy="2102113"/>
          </a:xfrm>
          <a:custGeom>
            <a:rect b="b" l="l" r="r" t="t"/>
            <a:pathLst>
              <a:path extrusionOk="0" h="2102113" w="2102113">
                <a:moveTo>
                  <a:pt x="0" y="0"/>
                </a:moveTo>
                <a:lnTo>
                  <a:pt x="2102113" y="0"/>
                </a:lnTo>
                <a:lnTo>
                  <a:pt x="2102113" y="2102112"/>
                </a:lnTo>
                <a:lnTo>
                  <a:pt x="0" y="210211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16" name="Google Shape;416;p32"/>
          <p:cNvSpPr/>
          <p:nvPr/>
        </p:nvSpPr>
        <p:spPr>
          <a:xfrm>
            <a:off x="8462904" y="7136884"/>
            <a:ext cx="3620163" cy="2476954"/>
          </a:xfrm>
          <a:custGeom>
            <a:rect b="b" l="l" r="r" t="t"/>
            <a:pathLst>
              <a:path extrusionOk="0" h="2476954" w="3620163">
                <a:moveTo>
                  <a:pt x="0" y="0"/>
                </a:moveTo>
                <a:lnTo>
                  <a:pt x="3620163" y="0"/>
                </a:lnTo>
                <a:lnTo>
                  <a:pt x="3620163" y="2476953"/>
                </a:lnTo>
                <a:lnTo>
                  <a:pt x="0" y="247695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17" name="Google Shape;417;p32"/>
          <p:cNvSpPr/>
          <p:nvPr/>
        </p:nvSpPr>
        <p:spPr>
          <a:xfrm>
            <a:off x="10628182" y="2227736"/>
            <a:ext cx="1660353" cy="1839726"/>
          </a:xfrm>
          <a:custGeom>
            <a:rect b="b" l="l" r="r" t="t"/>
            <a:pathLst>
              <a:path extrusionOk="0" h="1839726" w="1660353">
                <a:moveTo>
                  <a:pt x="0" y="0"/>
                </a:moveTo>
                <a:lnTo>
                  <a:pt x="1660353" y="0"/>
                </a:lnTo>
                <a:lnTo>
                  <a:pt x="1660353" y="1839725"/>
                </a:lnTo>
                <a:lnTo>
                  <a:pt x="0" y="183972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18" name="Google Shape;418;p32"/>
          <p:cNvSpPr/>
          <p:nvPr/>
        </p:nvSpPr>
        <p:spPr>
          <a:xfrm rot="-5400000">
            <a:off x="14005745" y="1515913"/>
            <a:ext cx="1839726" cy="3263372"/>
          </a:xfrm>
          <a:custGeom>
            <a:rect b="b" l="l" r="r" t="t"/>
            <a:pathLst>
              <a:path extrusionOk="0" h="3263372" w="1839726">
                <a:moveTo>
                  <a:pt x="0" y="0"/>
                </a:moveTo>
                <a:lnTo>
                  <a:pt x="1839725" y="0"/>
                </a:lnTo>
                <a:lnTo>
                  <a:pt x="1839725" y="3263371"/>
                </a:lnTo>
                <a:lnTo>
                  <a:pt x="0" y="326337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EAE2"/>
        </a:solidFill>
      </p:bgPr>
    </p:bg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33"/>
          <p:cNvSpPr/>
          <p:nvPr/>
        </p:nvSpPr>
        <p:spPr>
          <a:xfrm flipH="1">
            <a:off x="-4504644" y="-2715492"/>
            <a:ext cx="11066688" cy="11066688"/>
          </a:xfrm>
          <a:custGeom>
            <a:rect b="b" l="l" r="r" t="t"/>
            <a:pathLst>
              <a:path extrusionOk="0" h="11066688" w="11066688">
                <a:moveTo>
                  <a:pt x="11066688" y="0"/>
                </a:moveTo>
                <a:lnTo>
                  <a:pt x="0" y="0"/>
                </a:lnTo>
                <a:lnTo>
                  <a:pt x="0" y="11066688"/>
                </a:lnTo>
                <a:lnTo>
                  <a:pt x="11066688" y="11066688"/>
                </a:lnTo>
                <a:lnTo>
                  <a:pt x="11066688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24" name="Google Shape;424;p33"/>
          <p:cNvSpPr txBox="1"/>
          <p:nvPr/>
        </p:nvSpPr>
        <p:spPr>
          <a:xfrm>
            <a:off x="5242297" y="7291070"/>
            <a:ext cx="7803406" cy="19672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99" u="none" cap="none" strike="noStrike">
                <a:solidFill>
                  <a:srgbClr val="39281C"/>
                </a:solidFill>
                <a:latin typeface="Lora"/>
                <a:ea typeface="Lora"/>
                <a:cs typeface="Lora"/>
                <a:sym typeface="Lora"/>
              </a:rPr>
              <a:t>SlidesCarnival for the presentation template</a:t>
            </a:r>
            <a:endParaRPr/>
          </a:p>
          <a:p>
            <a:pPr indent="0" lvl="0" marL="0" marR="0" rtl="0" algn="ctr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99" u="none" cap="none" strike="noStrike">
                <a:solidFill>
                  <a:srgbClr val="39281C"/>
                </a:solidFill>
                <a:latin typeface="Lora"/>
                <a:ea typeface="Lora"/>
                <a:cs typeface="Lora"/>
                <a:sym typeface="Lora"/>
              </a:rPr>
              <a:t>Pexels and Pixabay for the photos</a:t>
            </a:r>
            <a:endParaRPr/>
          </a:p>
          <a:p>
            <a:pPr indent="0" lvl="0" marL="0" marR="0" rtl="0" algn="ctr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799" u="none" cap="none" strike="noStrike">
              <a:solidFill>
                <a:srgbClr val="39281C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marR="0" rtl="0" algn="ctr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99" u="none" cap="none" strike="noStrike">
                <a:solidFill>
                  <a:srgbClr val="39281C"/>
                </a:solidFill>
                <a:latin typeface="Lora"/>
                <a:ea typeface="Lora"/>
                <a:cs typeface="Lora"/>
                <a:sym typeface="Lora"/>
              </a:rPr>
              <a:t>Happy Designing!</a:t>
            </a:r>
            <a:endParaRPr/>
          </a:p>
        </p:txBody>
      </p:sp>
      <p:sp>
        <p:nvSpPr>
          <p:cNvPr id="425" name="Google Shape;425;p33"/>
          <p:cNvSpPr txBox="1"/>
          <p:nvPr/>
        </p:nvSpPr>
        <p:spPr>
          <a:xfrm>
            <a:off x="4963954" y="3820958"/>
            <a:ext cx="8360100" cy="295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800" u="none" cap="none" strike="noStrike">
                <a:solidFill>
                  <a:srgbClr val="841F05"/>
                </a:solidFill>
                <a:latin typeface="Cinzel"/>
                <a:ea typeface="Cinzel"/>
                <a:cs typeface="Cinzel"/>
                <a:sym typeface="Cinzel"/>
              </a:rPr>
              <a:t>This presentation template is free for everyone to use thanks to the following:</a:t>
            </a:r>
            <a:endParaRPr/>
          </a:p>
        </p:txBody>
      </p:sp>
      <p:sp>
        <p:nvSpPr>
          <p:cNvPr id="426" name="Google Shape;426;p33"/>
          <p:cNvSpPr/>
          <p:nvPr/>
        </p:nvSpPr>
        <p:spPr>
          <a:xfrm>
            <a:off x="12148076" y="-2715492"/>
            <a:ext cx="11066688" cy="11066688"/>
          </a:xfrm>
          <a:custGeom>
            <a:rect b="b" l="l" r="r" t="t"/>
            <a:pathLst>
              <a:path extrusionOk="0" h="11066688" w="11066688">
                <a:moveTo>
                  <a:pt x="0" y="0"/>
                </a:moveTo>
                <a:lnTo>
                  <a:pt x="11066688" y="0"/>
                </a:lnTo>
                <a:lnTo>
                  <a:pt x="11066688" y="11066688"/>
                </a:lnTo>
                <a:lnTo>
                  <a:pt x="0" y="1106668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27" name="Google Shape;427;p33"/>
          <p:cNvSpPr/>
          <p:nvPr/>
        </p:nvSpPr>
        <p:spPr>
          <a:xfrm flipH="1">
            <a:off x="-2160366" y="4377790"/>
            <a:ext cx="7850940" cy="7850940"/>
          </a:xfrm>
          <a:custGeom>
            <a:rect b="b" l="l" r="r" t="t"/>
            <a:pathLst>
              <a:path extrusionOk="0" h="7850940" w="7850940">
                <a:moveTo>
                  <a:pt x="7850940" y="0"/>
                </a:moveTo>
                <a:lnTo>
                  <a:pt x="0" y="0"/>
                </a:lnTo>
                <a:lnTo>
                  <a:pt x="0" y="7850940"/>
                </a:lnTo>
                <a:lnTo>
                  <a:pt x="7850940" y="7850940"/>
                </a:lnTo>
                <a:lnTo>
                  <a:pt x="785094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28" name="Google Shape;428;p33"/>
          <p:cNvSpPr/>
          <p:nvPr/>
        </p:nvSpPr>
        <p:spPr>
          <a:xfrm>
            <a:off x="12597426" y="4377790"/>
            <a:ext cx="7850940" cy="7850940"/>
          </a:xfrm>
          <a:custGeom>
            <a:rect b="b" l="l" r="r" t="t"/>
            <a:pathLst>
              <a:path extrusionOk="0" h="7850940" w="7850940">
                <a:moveTo>
                  <a:pt x="0" y="0"/>
                </a:moveTo>
                <a:lnTo>
                  <a:pt x="7850940" y="0"/>
                </a:lnTo>
                <a:lnTo>
                  <a:pt x="7850940" y="7850940"/>
                </a:lnTo>
                <a:lnTo>
                  <a:pt x="0" y="785094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429" name="Google Shape;429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36838" y="2002550"/>
            <a:ext cx="5214325" cy="1303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EAE2"/>
        </a:solidFill>
      </p:bgPr>
    </p:bg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5"/>
          <p:cNvSpPr/>
          <p:nvPr/>
        </p:nvSpPr>
        <p:spPr>
          <a:xfrm>
            <a:off x="12301733" y="-434213"/>
            <a:ext cx="12058631" cy="12058631"/>
          </a:xfrm>
          <a:custGeom>
            <a:rect b="b" l="l" r="r" t="t"/>
            <a:pathLst>
              <a:path extrusionOk="0" h="12058631" w="12058631">
                <a:moveTo>
                  <a:pt x="0" y="0"/>
                </a:moveTo>
                <a:lnTo>
                  <a:pt x="12058631" y="0"/>
                </a:lnTo>
                <a:lnTo>
                  <a:pt x="12058631" y="12058631"/>
                </a:lnTo>
                <a:lnTo>
                  <a:pt x="0" y="1205863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18" name="Google Shape;118;p15"/>
          <p:cNvSpPr/>
          <p:nvPr/>
        </p:nvSpPr>
        <p:spPr>
          <a:xfrm flipH="1">
            <a:off x="-5624689" y="-434213"/>
            <a:ext cx="12058631" cy="12058631"/>
          </a:xfrm>
          <a:custGeom>
            <a:rect b="b" l="l" r="r" t="t"/>
            <a:pathLst>
              <a:path extrusionOk="0" h="12058631" w="12058631">
                <a:moveTo>
                  <a:pt x="12058631" y="0"/>
                </a:moveTo>
                <a:lnTo>
                  <a:pt x="0" y="0"/>
                </a:lnTo>
                <a:lnTo>
                  <a:pt x="0" y="12058631"/>
                </a:lnTo>
                <a:lnTo>
                  <a:pt x="12058631" y="12058631"/>
                </a:lnTo>
                <a:lnTo>
                  <a:pt x="12058631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19" name="Google Shape;119;p15"/>
          <p:cNvSpPr txBox="1"/>
          <p:nvPr/>
        </p:nvSpPr>
        <p:spPr>
          <a:xfrm>
            <a:off x="6433942" y="1388532"/>
            <a:ext cx="5420116" cy="93319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3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399" u="none" cap="none" strike="noStrike">
                <a:solidFill>
                  <a:srgbClr val="841F05"/>
                </a:solidFill>
                <a:latin typeface="Cinzel"/>
                <a:ea typeface="Cinzel"/>
                <a:cs typeface="Cinzel"/>
                <a:sym typeface="Cinzel"/>
              </a:rPr>
              <a:t>Contents</a:t>
            </a:r>
            <a:endParaRPr/>
          </a:p>
        </p:txBody>
      </p:sp>
      <p:sp>
        <p:nvSpPr>
          <p:cNvPr id="120" name="Google Shape;120;p15"/>
          <p:cNvSpPr/>
          <p:nvPr/>
        </p:nvSpPr>
        <p:spPr>
          <a:xfrm>
            <a:off x="7712547" y="670820"/>
            <a:ext cx="2862906" cy="561845"/>
          </a:xfrm>
          <a:custGeom>
            <a:rect b="b" l="l" r="r" t="t"/>
            <a:pathLst>
              <a:path extrusionOk="0" h="561845" w="2862906">
                <a:moveTo>
                  <a:pt x="0" y="0"/>
                </a:moveTo>
                <a:lnTo>
                  <a:pt x="2862906" y="0"/>
                </a:lnTo>
                <a:lnTo>
                  <a:pt x="2862906" y="561846"/>
                </a:lnTo>
                <a:lnTo>
                  <a:pt x="0" y="56184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121" name="Google Shape;121;p15"/>
          <p:cNvGrpSpPr/>
          <p:nvPr/>
        </p:nvGrpSpPr>
        <p:grpSpPr>
          <a:xfrm>
            <a:off x="6657780" y="3616585"/>
            <a:ext cx="5420116" cy="707041"/>
            <a:chOff x="0" y="28575"/>
            <a:chExt cx="7226821" cy="942721"/>
          </a:xfrm>
        </p:grpSpPr>
        <p:sp>
          <p:nvSpPr>
            <p:cNvPr id="122" name="Google Shape;122;p15"/>
            <p:cNvSpPr txBox="1"/>
            <p:nvPr/>
          </p:nvSpPr>
          <p:spPr>
            <a:xfrm>
              <a:off x="0" y="28575"/>
              <a:ext cx="3263094" cy="94272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1297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4800" u="none" cap="none" strike="noStrike">
                  <a:solidFill>
                    <a:srgbClr val="841F05"/>
                  </a:solidFill>
                  <a:latin typeface="Cinzel"/>
                  <a:ea typeface="Cinzel"/>
                  <a:cs typeface="Cinzel"/>
                  <a:sym typeface="Cinzel"/>
                </a:rPr>
                <a:t>O1</a:t>
              </a:r>
              <a:endParaRPr/>
            </a:p>
          </p:txBody>
        </p:sp>
        <p:sp>
          <p:nvSpPr>
            <p:cNvPr id="123" name="Google Shape;123;p15"/>
            <p:cNvSpPr txBox="1"/>
            <p:nvPr/>
          </p:nvSpPr>
          <p:spPr>
            <a:xfrm>
              <a:off x="1943913" y="161798"/>
              <a:ext cx="5282908" cy="647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200" u="none" cap="none" strike="noStrike">
                  <a:solidFill>
                    <a:srgbClr val="39281C"/>
                  </a:solidFill>
                  <a:latin typeface="Lora"/>
                  <a:ea typeface="Lora"/>
                  <a:cs typeface="Lora"/>
                  <a:sym typeface="Lora"/>
                </a:rPr>
                <a:t>Add agenda here</a:t>
              </a:r>
              <a:endParaRPr/>
            </a:p>
          </p:txBody>
        </p:sp>
      </p:grpSp>
      <p:grpSp>
        <p:nvGrpSpPr>
          <p:cNvPr id="124" name="Google Shape;124;p15"/>
          <p:cNvGrpSpPr/>
          <p:nvPr/>
        </p:nvGrpSpPr>
        <p:grpSpPr>
          <a:xfrm>
            <a:off x="6657780" y="4800695"/>
            <a:ext cx="5420116" cy="707041"/>
            <a:chOff x="0" y="28575"/>
            <a:chExt cx="7226821" cy="942721"/>
          </a:xfrm>
        </p:grpSpPr>
        <p:sp>
          <p:nvSpPr>
            <p:cNvPr id="125" name="Google Shape;125;p15"/>
            <p:cNvSpPr txBox="1"/>
            <p:nvPr/>
          </p:nvSpPr>
          <p:spPr>
            <a:xfrm>
              <a:off x="0" y="28575"/>
              <a:ext cx="3263094" cy="94272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1297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4800" u="none" cap="none" strike="noStrike">
                  <a:solidFill>
                    <a:srgbClr val="841F05"/>
                  </a:solidFill>
                  <a:latin typeface="Cinzel"/>
                  <a:ea typeface="Cinzel"/>
                  <a:cs typeface="Cinzel"/>
                  <a:sym typeface="Cinzel"/>
                </a:rPr>
                <a:t>O2</a:t>
              </a:r>
              <a:endParaRPr/>
            </a:p>
          </p:txBody>
        </p:sp>
        <p:sp>
          <p:nvSpPr>
            <p:cNvPr id="126" name="Google Shape;126;p15"/>
            <p:cNvSpPr txBox="1"/>
            <p:nvPr/>
          </p:nvSpPr>
          <p:spPr>
            <a:xfrm>
              <a:off x="1943913" y="161798"/>
              <a:ext cx="5282908" cy="647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200" u="none" cap="none" strike="noStrike">
                  <a:solidFill>
                    <a:srgbClr val="39281C"/>
                  </a:solidFill>
                  <a:latin typeface="Lora"/>
                  <a:ea typeface="Lora"/>
                  <a:cs typeface="Lora"/>
                  <a:sym typeface="Lora"/>
                </a:rPr>
                <a:t>Add agenda here</a:t>
              </a:r>
              <a:endParaRPr/>
            </a:p>
          </p:txBody>
        </p:sp>
      </p:grpSp>
      <p:grpSp>
        <p:nvGrpSpPr>
          <p:cNvPr id="127" name="Google Shape;127;p15"/>
          <p:cNvGrpSpPr/>
          <p:nvPr/>
        </p:nvGrpSpPr>
        <p:grpSpPr>
          <a:xfrm>
            <a:off x="6657780" y="5986367"/>
            <a:ext cx="5420116" cy="707041"/>
            <a:chOff x="0" y="28575"/>
            <a:chExt cx="7226821" cy="942721"/>
          </a:xfrm>
        </p:grpSpPr>
        <p:sp>
          <p:nvSpPr>
            <p:cNvPr id="128" name="Google Shape;128;p15"/>
            <p:cNvSpPr txBox="1"/>
            <p:nvPr/>
          </p:nvSpPr>
          <p:spPr>
            <a:xfrm>
              <a:off x="0" y="28575"/>
              <a:ext cx="3263094" cy="94272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1297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4800" u="none" cap="none" strike="noStrike">
                  <a:solidFill>
                    <a:srgbClr val="841F05"/>
                  </a:solidFill>
                  <a:latin typeface="Cinzel"/>
                  <a:ea typeface="Cinzel"/>
                  <a:cs typeface="Cinzel"/>
                  <a:sym typeface="Cinzel"/>
                </a:rPr>
                <a:t>O3</a:t>
              </a:r>
              <a:endParaRPr/>
            </a:p>
          </p:txBody>
        </p:sp>
        <p:sp>
          <p:nvSpPr>
            <p:cNvPr id="129" name="Google Shape;129;p15"/>
            <p:cNvSpPr txBox="1"/>
            <p:nvPr/>
          </p:nvSpPr>
          <p:spPr>
            <a:xfrm>
              <a:off x="1943913" y="161798"/>
              <a:ext cx="5282908" cy="647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200" u="none" cap="none" strike="noStrike">
                  <a:solidFill>
                    <a:srgbClr val="39281C"/>
                  </a:solidFill>
                  <a:latin typeface="Lora"/>
                  <a:ea typeface="Lora"/>
                  <a:cs typeface="Lora"/>
                  <a:sym typeface="Lora"/>
                </a:rPr>
                <a:t>Add agenda here</a:t>
              </a:r>
              <a:endParaRPr/>
            </a:p>
          </p:txBody>
        </p:sp>
      </p:grpSp>
      <p:grpSp>
        <p:nvGrpSpPr>
          <p:cNvPr id="130" name="Google Shape;130;p15"/>
          <p:cNvGrpSpPr/>
          <p:nvPr/>
        </p:nvGrpSpPr>
        <p:grpSpPr>
          <a:xfrm>
            <a:off x="6657780" y="7172039"/>
            <a:ext cx="5420116" cy="707041"/>
            <a:chOff x="0" y="28575"/>
            <a:chExt cx="7226821" cy="942721"/>
          </a:xfrm>
        </p:grpSpPr>
        <p:sp>
          <p:nvSpPr>
            <p:cNvPr id="131" name="Google Shape;131;p15"/>
            <p:cNvSpPr txBox="1"/>
            <p:nvPr/>
          </p:nvSpPr>
          <p:spPr>
            <a:xfrm>
              <a:off x="0" y="28575"/>
              <a:ext cx="3263094" cy="94272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1297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4800" u="none" cap="none" strike="noStrike">
                  <a:solidFill>
                    <a:srgbClr val="841F05"/>
                  </a:solidFill>
                  <a:latin typeface="Cinzel"/>
                  <a:ea typeface="Cinzel"/>
                  <a:cs typeface="Cinzel"/>
                  <a:sym typeface="Cinzel"/>
                </a:rPr>
                <a:t>O4</a:t>
              </a:r>
              <a:endParaRPr/>
            </a:p>
          </p:txBody>
        </p:sp>
        <p:sp>
          <p:nvSpPr>
            <p:cNvPr id="132" name="Google Shape;132;p15"/>
            <p:cNvSpPr txBox="1"/>
            <p:nvPr/>
          </p:nvSpPr>
          <p:spPr>
            <a:xfrm>
              <a:off x="1943913" y="161798"/>
              <a:ext cx="5282908" cy="647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200" u="none" cap="none" strike="noStrike">
                  <a:solidFill>
                    <a:srgbClr val="39281C"/>
                  </a:solidFill>
                  <a:latin typeface="Lora"/>
                  <a:ea typeface="Lora"/>
                  <a:cs typeface="Lora"/>
                  <a:sym typeface="Lora"/>
                </a:rPr>
                <a:t>Add agenda here</a:t>
              </a:r>
              <a:endParaRPr/>
            </a:p>
          </p:txBody>
        </p:sp>
      </p:grpSp>
      <p:grpSp>
        <p:nvGrpSpPr>
          <p:cNvPr id="133" name="Google Shape;133;p15"/>
          <p:cNvGrpSpPr/>
          <p:nvPr/>
        </p:nvGrpSpPr>
        <p:grpSpPr>
          <a:xfrm>
            <a:off x="6657780" y="8357711"/>
            <a:ext cx="5420116" cy="707041"/>
            <a:chOff x="0" y="28575"/>
            <a:chExt cx="7226821" cy="942721"/>
          </a:xfrm>
        </p:grpSpPr>
        <p:sp>
          <p:nvSpPr>
            <p:cNvPr id="134" name="Google Shape;134;p15"/>
            <p:cNvSpPr txBox="1"/>
            <p:nvPr/>
          </p:nvSpPr>
          <p:spPr>
            <a:xfrm>
              <a:off x="0" y="28575"/>
              <a:ext cx="3263094" cy="94272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1297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4800" u="none" cap="none" strike="noStrike">
                  <a:solidFill>
                    <a:srgbClr val="841F05"/>
                  </a:solidFill>
                  <a:latin typeface="Cinzel"/>
                  <a:ea typeface="Cinzel"/>
                  <a:cs typeface="Cinzel"/>
                  <a:sym typeface="Cinzel"/>
                </a:rPr>
                <a:t>O5</a:t>
              </a:r>
              <a:endParaRPr/>
            </a:p>
          </p:txBody>
        </p:sp>
        <p:sp>
          <p:nvSpPr>
            <p:cNvPr id="135" name="Google Shape;135;p15"/>
            <p:cNvSpPr txBox="1"/>
            <p:nvPr/>
          </p:nvSpPr>
          <p:spPr>
            <a:xfrm>
              <a:off x="1943913" y="161798"/>
              <a:ext cx="5282908" cy="647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200" u="none" cap="none" strike="noStrike">
                  <a:solidFill>
                    <a:srgbClr val="39281C"/>
                  </a:solidFill>
                  <a:latin typeface="Lora"/>
                  <a:ea typeface="Lora"/>
                  <a:cs typeface="Lora"/>
                  <a:sym typeface="Lora"/>
                </a:rPr>
                <a:t>Add agenda here</a:t>
              </a:r>
              <a:endParaRPr/>
            </a:p>
          </p:txBody>
        </p:sp>
      </p:grpSp>
      <p:sp>
        <p:nvSpPr>
          <p:cNvPr id="136" name="Google Shape;136;p15"/>
          <p:cNvSpPr/>
          <p:nvPr/>
        </p:nvSpPr>
        <p:spPr>
          <a:xfrm flipH="1" rot="10800000">
            <a:off x="7712547" y="2436028"/>
            <a:ext cx="2862906" cy="561845"/>
          </a:xfrm>
          <a:custGeom>
            <a:rect b="b" l="l" r="r" t="t"/>
            <a:pathLst>
              <a:path extrusionOk="0" h="561845" w="2862906">
                <a:moveTo>
                  <a:pt x="0" y="561845"/>
                </a:moveTo>
                <a:lnTo>
                  <a:pt x="2862906" y="561845"/>
                </a:lnTo>
                <a:lnTo>
                  <a:pt x="2862906" y="0"/>
                </a:lnTo>
                <a:lnTo>
                  <a:pt x="0" y="0"/>
                </a:lnTo>
                <a:lnTo>
                  <a:pt x="0" y="561845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EAE2"/>
        </a:solidFill>
      </p:bgPr>
    </p:bg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6"/>
          <p:cNvSpPr/>
          <p:nvPr/>
        </p:nvSpPr>
        <p:spPr>
          <a:xfrm>
            <a:off x="-1143000" y="0"/>
            <a:ext cx="10287000" cy="10287000"/>
          </a:xfrm>
          <a:custGeom>
            <a:rect b="b" l="l" r="r" t="t"/>
            <a:pathLst>
              <a:path extrusionOk="0" h="10287000" w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42" name="Google Shape;142;p16"/>
          <p:cNvSpPr/>
          <p:nvPr/>
        </p:nvSpPr>
        <p:spPr>
          <a:xfrm flipH="1">
            <a:off x="9144000" y="0"/>
            <a:ext cx="10287000" cy="10287000"/>
          </a:xfrm>
          <a:custGeom>
            <a:rect b="b" l="l" r="r" t="t"/>
            <a:pathLst>
              <a:path extrusionOk="0" h="10287000" w="10287000">
                <a:moveTo>
                  <a:pt x="10287000" y="0"/>
                </a:moveTo>
                <a:lnTo>
                  <a:pt x="0" y="0"/>
                </a:lnTo>
                <a:lnTo>
                  <a:pt x="0" y="10287000"/>
                </a:lnTo>
                <a:lnTo>
                  <a:pt x="10287000" y="10287000"/>
                </a:lnTo>
                <a:lnTo>
                  <a:pt x="1028700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43" name="Google Shape;143;p16"/>
          <p:cNvSpPr/>
          <p:nvPr/>
        </p:nvSpPr>
        <p:spPr>
          <a:xfrm rot="-5400000">
            <a:off x="7481336" y="5205329"/>
            <a:ext cx="3325329" cy="5898587"/>
          </a:xfrm>
          <a:custGeom>
            <a:rect b="b" l="l" r="r" t="t"/>
            <a:pathLst>
              <a:path extrusionOk="0" h="5898587" w="3325329">
                <a:moveTo>
                  <a:pt x="0" y="0"/>
                </a:moveTo>
                <a:lnTo>
                  <a:pt x="3325328" y="0"/>
                </a:lnTo>
                <a:lnTo>
                  <a:pt x="3325328" y="5898587"/>
                </a:lnTo>
                <a:lnTo>
                  <a:pt x="0" y="589858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44" name="Google Shape;144;p16"/>
          <p:cNvSpPr/>
          <p:nvPr/>
        </p:nvSpPr>
        <p:spPr>
          <a:xfrm flipH="1" rot="10800000">
            <a:off x="7901480" y="8913282"/>
            <a:ext cx="2485041" cy="487689"/>
          </a:xfrm>
          <a:custGeom>
            <a:rect b="b" l="l" r="r" t="t"/>
            <a:pathLst>
              <a:path extrusionOk="0" h="487689" w="2485041">
                <a:moveTo>
                  <a:pt x="0" y="487689"/>
                </a:moveTo>
                <a:lnTo>
                  <a:pt x="2485040" y="487689"/>
                </a:lnTo>
                <a:lnTo>
                  <a:pt x="2485040" y="0"/>
                </a:lnTo>
                <a:lnTo>
                  <a:pt x="0" y="0"/>
                </a:lnTo>
                <a:lnTo>
                  <a:pt x="0" y="487689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45" name="Google Shape;145;p16"/>
          <p:cNvSpPr/>
          <p:nvPr/>
        </p:nvSpPr>
        <p:spPr>
          <a:xfrm>
            <a:off x="7901480" y="6905060"/>
            <a:ext cx="2485041" cy="487689"/>
          </a:xfrm>
          <a:custGeom>
            <a:rect b="b" l="l" r="r" t="t"/>
            <a:pathLst>
              <a:path extrusionOk="0" h="487689" w="2485041">
                <a:moveTo>
                  <a:pt x="0" y="0"/>
                </a:moveTo>
                <a:lnTo>
                  <a:pt x="2485040" y="0"/>
                </a:lnTo>
                <a:lnTo>
                  <a:pt x="2485040" y="487689"/>
                </a:lnTo>
                <a:lnTo>
                  <a:pt x="0" y="48768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cxnSp>
        <p:nvCxnSpPr>
          <p:cNvPr id="146" name="Google Shape;146;p16"/>
          <p:cNvCxnSpPr/>
          <p:nvPr/>
        </p:nvCxnSpPr>
        <p:spPr>
          <a:xfrm>
            <a:off x="-1143000" y="3857273"/>
            <a:ext cx="20574000" cy="0"/>
          </a:xfrm>
          <a:prstGeom prst="straightConnector1">
            <a:avLst/>
          </a:prstGeom>
          <a:noFill/>
          <a:ln cap="flat" cmpd="sng" w="76200">
            <a:solidFill>
              <a:srgbClr val="39281C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47" name="Google Shape;147;p16"/>
          <p:cNvSpPr txBox="1"/>
          <p:nvPr/>
        </p:nvSpPr>
        <p:spPr>
          <a:xfrm>
            <a:off x="6433942" y="7707074"/>
            <a:ext cx="5420116" cy="93319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3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399" u="none" cap="none" strike="noStrike">
                <a:solidFill>
                  <a:srgbClr val="841F05"/>
                </a:solidFill>
                <a:latin typeface="Cinzel"/>
                <a:ea typeface="Cinzel"/>
                <a:cs typeface="Cinzel"/>
                <a:sym typeface="Cinzel"/>
              </a:rPr>
              <a:t>Timeline</a:t>
            </a:r>
            <a:endParaRPr/>
          </a:p>
        </p:txBody>
      </p:sp>
      <p:grpSp>
        <p:nvGrpSpPr>
          <p:cNvPr id="148" name="Google Shape;148;p16"/>
          <p:cNvGrpSpPr/>
          <p:nvPr/>
        </p:nvGrpSpPr>
        <p:grpSpPr>
          <a:xfrm>
            <a:off x="508050" y="1801470"/>
            <a:ext cx="4111605" cy="4111605"/>
            <a:chOff x="0" y="0"/>
            <a:chExt cx="5482141" cy="5482141"/>
          </a:xfrm>
        </p:grpSpPr>
        <p:grpSp>
          <p:nvGrpSpPr>
            <p:cNvPr id="149" name="Google Shape;149;p16"/>
            <p:cNvGrpSpPr/>
            <p:nvPr/>
          </p:nvGrpSpPr>
          <p:grpSpPr>
            <a:xfrm>
              <a:off x="0" y="0"/>
              <a:ext cx="5482141" cy="5482141"/>
              <a:chOff x="0" y="0"/>
              <a:chExt cx="812800" cy="812800"/>
            </a:xfrm>
          </p:grpSpPr>
          <p:sp>
            <p:nvSpPr>
              <p:cNvPr id="150" name="Google Shape;150;p1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EAE2"/>
              </a:solidFill>
              <a:ln cap="sq" cmpd="sng" w="38100">
                <a:solidFill>
                  <a:srgbClr val="39281C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1" name="Google Shape;151;p16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52" name="Google Shape;152;p16"/>
            <p:cNvSpPr txBox="1"/>
            <p:nvPr/>
          </p:nvSpPr>
          <p:spPr>
            <a:xfrm>
              <a:off x="1109523" y="1082577"/>
              <a:ext cx="3263100" cy="985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4800" u="none" cap="none" strike="noStrike">
                  <a:solidFill>
                    <a:srgbClr val="841F05"/>
                  </a:solidFill>
                  <a:latin typeface="Cinzel"/>
                  <a:ea typeface="Cinzel"/>
                  <a:cs typeface="Cinzel"/>
                  <a:sym typeface="Cinzel"/>
                </a:rPr>
                <a:t>O1</a:t>
              </a:r>
              <a:endParaRPr/>
            </a:p>
          </p:txBody>
        </p:sp>
        <p:sp>
          <p:nvSpPr>
            <p:cNvPr id="153" name="Google Shape;153;p16"/>
            <p:cNvSpPr txBox="1"/>
            <p:nvPr/>
          </p:nvSpPr>
          <p:spPr>
            <a:xfrm>
              <a:off x="956515" y="2025298"/>
              <a:ext cx="3569100" cy="656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200" u="none" cap="none" strike="noStrike">
                  <a:solidFill>
                    <a:srgbClr val="39281C"/>
                  </a:solidFill>
                  <a:latin typeface="Lora"/>
                  <a:ea typeface="Lora"/>
                  <a:cs typeface="Lora"/>
                  <a:sym typeface="Lora"/>
                </a:rPr>
                <a:t>Agenda 01</a:t>
              </a:r>
              <a:endParaRPr/>
            </a:p>
          </p:txBody>
        </p:sp>
        <p:sp>
          <p:nvSpPr>
            <p:cNvPr id="154" name="Google Shape;154;p16"/>
            <p:cNvSpPr txBox="1"/>
            <p:nvPr/>
          </p:nvSpPr>
          <p:spPr>
            <a:xfrm>
              <a:off x="1334053" y="3073048"/>
              <a:ext cx="2814000" cy="1422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100" u="none" cap="none" strike="noStrike">
                  <a:solidFill>
                    <a:srgbClr val="39281C"/>
                  </a:solidFill>
                  <a:latin typeface="Lora"/>
                  <a:ea typeface="Lora"/>
                  <a:cs typeface="Lora"/>
                  <a:sym typeface="Lora"/>
                </a:rPr>
                <a:t>Elaborate on what you want to discuss. </a:t>
              </a:r>
              <a:endParaRPr/>
            </a:p>
          </p:txBody>
        </p:sp>
      </p:grpSp>
      <p:grpSp>
        <p:nvGrpSpPr>
          <p:cNvPr id="155" name="Google Shape;155;p16"/>
          <p:cNvGrpSpPr/>
          <p:nvPr/>
        </p:nvGrpSpPr>
        <p:grpSpPr>
          <a:xfrm>
            <a:off x="4826025" y="1801470"/>
            <a:ext cx="4111605" cy="4111605"/>
            <a:chOff x="0" y="0"/>
            <a:chExt cx="5482141" cy="5482141"/>
          </a:xfrm>
        </p:grpSpPr>
        <p:grpSp>
          <p:nvGrpSpPr>
            <p:cNvPr id="156" name="Google Shape;156;p16"/>
            <p:cNvGrpSpPr/>
            <p:nvPr/>
          </p:nvGrpSpPr>
          <p:grpSpPr>
            <a:xfrm>
              <a:off x="0" y="0"/>
              <a:ext cx="5482141" cy="5482141"/>
              <a:chOff x="0" y="0"/>
              <a:chExt cx="812800" cy="812800"/>
            </a:xfrm>
          </p:grpSpPr>
          <p:sp>
            <p:nvSpPr>
              <p:cNvPr id="157" name="Google Shape;157;p1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EAE2"/>
              </a:solidFill>
              <a:ln cap="sq" cmpd="sng" w="38100">
                <a:solidFill>
                  <a:srgbClr val="39281C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8" name="Google Shape;158;p16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59" name="Google Shape;159;p16"/>
            <p:cNvSpPr txBox="1"/>
            <p:nvPr/>
          </p:nvSpPr>
          <p:spPr>
            <a:xfrm>
              <a:off x="1109523" y="1082577"/>
              <a:ext cx="3263100" cy="985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4800" u="none" cap="none" strike="noStrike">
                  <a:solidFill>
                    <a:srgbClr val="841F05"/>
                  </a:solidFill>
                  <a:latin typeface="Cinzel"/>
                  <a:ea typeface="Cinzel"/>
                  <a:cs typeface="Cinzel"/>
                  <a:sym typeface="Cinzel"/>
                </a:rPr>
                <a:t>O2</a:t>
              </a:r>
              <a:endParaRPr/>
            </a:p>
          </p:txBody>
        </p:sp>
        <p:sp>
          <p:nvSpPr>
            <p:cNvPr id="160" name="Google Shape;160;p16"/>
            <p:cNvSpPr txBox="1"/>
            <p:nvPr/>
          </p:nvSpPr>
          <p:spPr>
            <a:xfrm>
              <a:off x="956515" y="2025298"/>
              <a:ext cx="3569100" cy="656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200" u="none" cap="none" strike="noStrike">
                  <a:solidFill>
                    <a:srgbClr val="39281C"/>
                  </a:solidFill>
                  <a:latin typeface="Lora"/>
                  <a:ea typeface="Lora"/>
                  <a:cs typeface="Lora"/>
                  <a:sym typeface="Lora"/>
                </a:rPr>
                <a:t>Agenda 02</a:t>
              </a:r>
              <a:endParaRPr/>
            </a:p>
          </p:txBody>
        </p:sp>
        <p:sp>
          <p:nvSpPr>
            <p:cNvPr id="161" name="Google Shape;161;p16"/>
            <p:cNvSpPr txBox="1"/>
            <p:nvPr/>
          </p:nvSpPr>
          <p:spPr>
            <a:xfrm>
              <a:off x="1334053" y="3073048"/>
              <a:ext cx="2814000" cy="1422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100" u="none" cap="none" strike="noStrike">
                  <a:solidFill>
                    <a:srgbClr val="39281C"/>
                  </a:solidFill>
                  <a:latin typeface="Lora"/>
                  <a:ea typeface="Lora"/>
                  <a:cs typeface="Lora"/>
                  <a:sym typeface="Lora"/>
                </a:rPr>
                <a:t>Elaborate on what you want to discuss. </a:t>
              </a:r>
              <a:endParaRPr/>
            </a:p>
          </p:txBody>
        </p:sp>
      </p:grpSp>
      <p:grpSp>
        <p:nvGrpSpPr>
          <p:cNvPr id="162" name="Google Shape;162;p16"/>
          <p:cNvGrpSpPr/>
          <p:nvPr/>
        </p:nvGrpSpPr>
        <p:grpSpPr>
          <a:xfrm>
            <a:off x="9144000" y="1801470"/>
            <a:ext cx="4111605" cy="4111605"/>
            <a:chOff x="0" y="0"/>
            <a:chExt cx="5482141" cy="5482141"/>
          </a:xfrm>
        </p:grpSpPr>
        <p:grpSp>
          <p:nvGrpSpPr>
            <p:cNvPr id="163" name="Google Shape;163;p16"/>
            <p:cNvGrpSpPr/>
            <p:nvPr/>
          </p:nvGrpSpPr>
          <p:grpSpPr>
            <a:xfrm>
              <a:off x="0" y="0"/>
              <a:ext cx="5482141" cy="5482141"/>
              <a:chOff x="0" y="0"/>
              <a:chExt cx="812800" cy="812800"/>
            </a:xfrm>
          </p:grpSpPr>
          <p:sp>
            <p:nvSpPr>
              <p:cNvPr id="164" name="Google Shape;164;p1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EAE2"/>
              </a:solidFill>
              <a:ln cap="sq" cmpd="sng" w="38100">
                <a:solidFill>
                  <a:srgbClr val="39281C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5" name="Google Shape;165;p16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66" name="Google Shape;166;p16"/>
            <p:cNvSpPr txBox="1"/>
            <p:nvPr/>
          </p:nvSpPr>
          <p:spPr>
            <a:xfrm>
              <a:off x="1109523" y="1082577"/>
              <a:ext cx="3263100" cy="985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4800" u="none" cap="none" strike="noStrike">
                  <a:solidFill>
                    <a:srgbClr val="841F05"/>
                  </a:solidFill>
                  <a:latin typeface="Cinzel"/>
                  <a:ea typeface="Cinzel"/>
                  <a:cs typeface="Cinzel"/>
                  <a:sym typeface="Cinzel"/>
                </a:rPr>
                <a:t>O3</a:t>
              </a:r>
              <a:endParaRPr/>
            </a:p>
          </p:txBody>
        </p:sp>
        <p:sp>
          <p:nvSpPr>
            <p:cNvPr id="167" name="Google Shape;167;p16"/>
            <p:cNvSpPr txBox="1"/>
            <p:nvPr/>
          </p:nvSpPr>
          <p:spPr>
            <a:xfrm>
              <a:off x="956515" y="2025298"/>
              <a:ext cx="3569100" cy="656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200" u="none" cap="none" strike="noStrike">
                  <a:solidFill>
                    <a:srgbClr val="39281C"/>
                  </a:solidFill>
                  <a:latin typeface="Lora"/>
                  <a:ea typeface="Lora"/>
                  <a:cs typeface="Lora"/>
                  <a:sym typeface="Lora"/>
                </a:rPr>
                <a:t>Agenda 03</a:t>
              </a:r>
              <a:endParaRPr/>
            </a:p>
          </p:txBody>
        </p:sp>
        <p:sp>
          <p:nvSpPr>
            <p:cNvPr id="168" name="Google Shape;168;p16"/>
            <p:cNvSpPr txBox="1"/>
            <p:nvPr/>
          </p:nvSpPr>
          <p:spPr>
            <a:xfrm>
              <a:off x="1334053" y="3073048"/>
              <a:ext cx="2814000" cy="1422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100" u="none" cap="none" strike="noStrike">
                  <a:solidFill>
                    <a:srgbClr val="39281C"/>
                  </a:solidFill>
                  <a:latin typeface="Lora"/>
                  <a:ea typeface="Lora"/>
                  <a:cs typeface="Lora"/>
                  <a:sym typeface="Lora"/>
                </a:rPr>
                <a:t>Elaborate on what you want to discuss. </a:t>
              </a:r>
              <a:endParaRPr/>
            </a:p>
          </p:txBody>
        </p:sp>
      </p:grpSp>
      <p:grpSp>
        <p:nvGrpSpPr>
          <p:cNvPr id="169" name="Google Shape;169;p16"/>
          <p:cNvGrpSpPr/>
          <p:nvPr/>
        </p:nvGrpSpPr>
        <p:grpSpPr>
          <a:xfrm>
            <a:off x="13465155" y="1801470"/>
            <a:ext cx="4111605" cy="4111605"/>
            <a:chOff x="0" y="0"/>
            <a:chExt cx="5482141" cy="5482141"/>
          </a:xfrm>
        </p:grpSpPr>
        <p:grpSp>
          <p:nvGrpSpPr>
            <p:cNvPr id="170" name="Google Shape;170;p16"/>
            <p:cNvGrpSpPr/>
            <p:nvPr/>
          </p:nvGrpSpPr>
          <p:grpSpPr>
            <a:xfrm>
              <a:off x="0" y="0"/>
              <a:ext cx="5482141" cy="5482141"/>
              <a:chOff x="0" y="0"/>
              <a:chExt cx="812800" cy="812800"/>
            </a:xfrm>
          </p:grpSpPr>
          <p:sp>
            <p:nvSpPr>
              <p:cNvPr id="171" name="Google Shape;171;p1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EAE2"/>
              </a:solidFill>
              <a:ln cap="sq" cmpd="sng" w="38100">
                <a:solidFill>
                  <a:srgbClr val="39281C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2" name="Google Shape;172;p16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73" name="Google Shape;173;p16"/>
            <p:cNvSpPr txBox="1"/>
            <p:nvPr/>
          </p:nvSpPr>
          <p:spPr>
            <a:xfrm>
              <a:off x="1109523" y="1082577"/>
              <a:ext cx="3263100" cy="985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4800" u="none" cap="none" strike="noStrike">
                  <a:solidFill>
                    <a:srgbClr val="841F05"/>
                  </a:solidFill>
                  <a:latin typeface="Cinzel"/>
                  <a:ea typeface="Cinzel"/>
                  <a:cs typeface="Cinzel"/>
                  <a:sym typeface="Cinzel"/>
                </a:rPr>
                <a:t>O4</a:t>
              </a:r>
              <a:endParaRPr/>
            </a:p>
          </p:txBody>
        </p:sp>
        <p:sp>
          <p:nvSpPr>
            <p:cNvPr id="174" name="Google Shape;174;p16"/>
            <p:cNvSpPr txBox="1"/>
            <p:nvPr/>
          </p:nvSpPr>
          <p:spPr>
            <a:xfrm>
              <a:off x="956515" y="2025298"/>
              <a:ext cx="3569100" cy="656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200" u="none" cap="none" strike="noStrike">
                  <a:solidFill>
                    <a:srgbClr val="39281C"/>
                  </a:solidFill>
                  <a:latin typeface="Lora"/>
                  <a:ea typeface="Lora"/>
                  <a:cs typeface="Lora"/>
                  <a:sym typeface="Lora"/>
                </a:rPr>
                <a:t>Agenda 04</a:t>
              </a:r>
              <a:endParaRPr/>
            </a:p>
          </p:txBody>
        </p:sp>
        <p:sp>
          <p:nvSpPr>
            <p:cNvPr id="175" name="Google Shape;175;p16"/>
            <p:cNvSpPr txBox="1"/>
            <p:nvPr/>
          </p:nvSpPr>
          <p:spPr>
            <a:xfrm>
              <a:off x="1334053" y="3073048"/>
              <a:ext cx="2814000" cy="1422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100" u="none" cap="none" strike="noStrike">
                  <a:solidFill>
                    <a:srgbClr val="39281C"/>
                  </a:solidFill>
                  <a:latin typeface="Lora"/>
                  <a:ea typeface="Lora"/>
                  <a:cs typeface="Lora"/>
                  <a:sym typeface="Lora"/>
                </a:rPr>
                <a:t>Elaborate on what you want to discuss. </a:t>
              </a:r>
              <a:endParaRPr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EAE2"/>
        </a:solidFill>
      </p:bgPr>
    </p:bg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Google Shape;180;p17"/>
          <p:cNvPicPr preferRelativeResize="0"/>
          <p:nvPr/>
        </p:nvPicPr>
        <p:blipFill rotWithShape="1">
          <a:blip r:embed="rId3">
            <a:alphaModFix/>
          </a:blip>
          <a:srcRect b="9070" l="0" r="0" t="8766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17"/>
          <p:cNvSpPr/>
          <p:nvPr/>
        </p:nvSpPr>
        <p:spPr>
          <a:xfrm rot="-5400000">
            <a:off x="2788808" y="2194206"/>
            <a:ext cx="3325329" cy="5898587"/>
          </a:xfrm>
          <a:custGeom>
            <a:rect b="b" l="l" r="r" t="t"/>
            <a:pathLst>
              <a:path extrusionOk="0" h="5898587" w="3325329">
                <a:moveTo>
                  <a:pt x="0" y="0"/>
                </a:moveTo>
                <a:lnTo>
                  <a:pt x="3325329" y="0"/>
                </a:lnTo>
                <a:lnTo>
                  <a:pt x="3325329" y="5898588"/>
                </a:lnTo>
                <a:lnTo>
                  <a:pt x="0" y="589858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82" name="Google Shape;182;p17"/>
          <p:cNvSpPr/>
          <p:nvPr/>
        </p:nvSpPr>
        <p:spPr>
          <a:xfrm flipH="1" rot="10800000">
            <a:off x="3208952" y="5902160"/>
            <a:ext cx="2485041" cy="487689"/>
          </a:xfrm>
          <a:custGeom>
            <a:rect b="b" l="l" r="r" t="t"/>
            <a:pathLst>
              <a:path extrusionOk="0" h="487689" w="2485041">
                <a:moveTo>
                  <a:pt x="0" y="487689"/>
                </a:moveTo>
                <a:lnTo>
                  <a:pt x="2485041" y="487689"/>
                </a:lnTo>
                <a:lnTo>
                  <a:pt x="2485041" y="0"/>
                </a:lnTo>
                <a:lnTo>
                  <a:pt x="0" y="0"/>
                </a:lnTo>
                <a:lnTo>
                  <a:pt x="0" y="487689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83" name="Google Shape;183;p17"/>
          <p:cNvSpPr/>
          <p:nvPr/>
        </p:nvSpPr>
        <p:spPr>
          <a:xfrm>
            <a:off x="3208952" y="3893938"/>
            <a:ext cx="2485041" cy="487689"/>
          </a:xfrm>
          <a:custGeom>
            <a:rect b="b" l="l" r="r" t="t"/>
            <a:pathLst>
              <a:path extrusionOk="0" h="487689" w="2485041">
                <a:moveTo>
                  <a:pt x="0" y="0"/>
                </a:moveTo>
                <a:lnTo>
                  <a:pt x="2485041" y="0"/>
                </a:lnTo>
                <a:lnTo>
                  <a:pt x="2485041" y="487689"/>
                </a:lnTo>
                <a:lnTo>
                  <a:pt x="0" y="48768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84" name="Google Shape;184;p17"/>
          <p:cNvSpPr txBox="1"/>
          <p:nvPr/>
        </p:nvSpPr>
        <p:spPr>
          <a:xfrm>
            <a:off x="1741415" y="4695952"/>
            <a:ext cx="5420116" cy="93319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3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399" u="none" cap="none" strike="noStrike">
                <a:solidFill>
                  <a:srgbClr val="841F05"/>
                </a:solidFill>
                <a:latin typeface="Cinzel"/>
                <a:ea typeface="Cinzel"/>
                <a:cs typeface="Cinzel"/>
                <a:sym typeface="Cinzel"/>
              </a:rPr>
              <a:t>About us</a:t>
            </a:r>
            <a:endParaRPr/>
          </a:p>
        </p:txBody>
      </p:sp>
      <p:sp>
        <p:nvSpPr>
          <p:cNvPr id="185" name="Google Shape;185;p17"/>
          <p:cNvSpPr/>
          <p:nvPr/>
        </p:nvSpPr>
        <p:spPr>
          <a:xfrm rot="-5400000">
            <a:off x="10449885" y="1091742"/>
            <a:ext cx="4568357" cy="8103515"/>
          </a:xfrm>
          <a:custGeom>
            <a:rect b="b" l="l" r="r" t="t"/>
            <a:pathLst>
              <a:path extrusionOk="0" h="8103515" w="4568357">
                <a:moveTo>
                  <a:pt x="0" y="0"/>
                </a:moveTo>
                <a:lnTo>
                  <a:pt x="4568357" y="0"/>
                </a:lnTo>
                <a:lnTo>
                  <a:pt x="4568357" y="8103516"/>
                </a:lnTo>
                <a:lnTo>
                  <a:pt x="0" y="810351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86" name="Google Shape;186;p17"/>
          <p:cNvSpPr txBox="1"/>
          <p:nvPr/>
        </p:nvSpPr>
        <p:spPr>
          <a:xfrm>
            <a:off x="10047190" y="3761105"/>
            <a:ext cx="5373748" cy="27362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99" u="none" cap="none" strike="noStrike">
                <a:solidFill>
                  <a:srgbClr val="39281C"/>
                </a:solidFill>
                <a:latin typeface="Lora"/>
                <a:ea typeface="Lora"/>
                <a:cs typeface="Lora"/>
                <a:sym typeface="Lora"/>
              </a:rPr>
              <a:t>Lorem ipsum dolor sit amet, consectetur adipiscing elit, sed do eiusmod tempor incididunt ut labore et dolore magna aliqua. Non enim praesent elementum facilisis leo vel.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EAE2"/>
        </a:solidFill>
      </p:bgPr>
    </p:bg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18"/>
          <p:cNvSpPr/>
          <p:nvPr/>
        </p:nvSpPr>
        <p:spPr>
          <a:xfrm>
            <a:off x="-1143000" y="0"/>
            <a:ext cx="10287000" cy="10287000"/>
          </a:xfrm>
          <a:custGeom>
            <a:rect b="b" l="l" r="r" t="t"/>
            <a:pathLst>
              <a:path extrusionOk="0" h="10287000" w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6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92" name="Google Shape;192;p18"/>
          <p:cNvSpPr/>
          <p:nvPr/>
        </p:nvSpPr>
        <p:spPr>
          <a:xfrm flipH="1">
            <a:off x="9144000" y="0"/>
            <a:ext cx="10287000" cy="10287000"/>
          </a:xfrm>
          <a:custGeom>
            <a:rect b="b" l="l" r="r" t="t"/>
            <a:pathLst>
              <a:path extrusionOk="0" h="10287000" w="10287000">
                <a:moveTo>
                  <a:pt x="10287000" y="0"/>
                </a:moveTo>
                <a:lnTo>
                  <a:pt x="0" y="0"/>
                </a:lnTo>
                <a:lnTo>
                  <a:pt x="0" y="10287000"/>
                </a:lnTo>
                <a:lnTo>
                  <a:pt x="10287000" y="10287000"/>
                </a:lnTo>
                <a:lnTo>
                  <a:pt x="10287000" y="0"/>
                </a:lnTo>
                <a:close/>
              </a:path>
            </a:pathLst>
          </a:custGeom>
          <a:blipFill rotWithShape="1">
            <a:blip r:embed="rId3">
              <a:alphaModFix amt="60000"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193" name="Google Shape;193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35474" y="519550"/>
            <a:ext cx="11617202" cy="9247901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18"/>
          <p:cNvSpPr txBox="1"/>
          <p:nvPr/>
        </p:nvSpPr>
        <p:spPr>
          <a:xfrm>
            <a:off x="4166412" y="4143390"/>
            <a:ext cx="9955200" cy="12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8000" u="none" cap="none" strike="noStrike">
                <a:solidFill>
                  <a:srgbClr val="841F05"/>
                </a:solidFill>
                <a:latin typeface="Cinzel"/>
                <a:ea typeface="Cinzel"/>
                <a:cs typeface="Cinzel"/>
                <a:sym typeface="Cinzel"/>
              </a:rPr>
              <a:t>Add Section here</a:t>
            </a:r>
            <a:endParaRPr/>
          </a:p>
        </p:txBody>
      </p:sp>
      <p:sp>
        <p:nvSpPr>
          <p:cNvPr id="195" name="Google Shape;195;p18"/>
          <p:cNvSpPr txBox="1"/>
          <p:nvPr/>
        </p:nvSpPr>
        <p:spPr>
          <a:xfrm>
            <a:off x="5859215" y="5649771"/>
            <a:ext cx="6569700" cy="142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99" u="none" cap="none" strike="noStrike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Lorem ipsum daolor sit amet, consectetur adipiscing elit, sed do eiusmod tempor incididunt.</a:t>
            </a:r>
            <a:endParaRPr/>
          </a:p>
        </p:txBody>
      </p:sp>
      <p:sp>
        <p:nvSpPr>
          <p:cNvPr id="196" name="Google Shape;196;p18"/>
          <p:cNvSpPr txBox="1"/>
          <p:nvPr/>
        </p:nvSpPr>
        <p:spPr>
          <a:xfrm>
            <a:off x="7859099" y="3067318"/>
            <a:ext cx="2447400" cy="9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3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399" u="none" cap="none" strike="noStrike">
                <a:solidFill>
                  <a:srgbClr val="841F05"/>
                </a:solidFill>
                <a:latin typeface="Cinzel"/>
                <a:ea typeface="Cinzel"/>
                <a:cs typeface="Cinzel"/>
                <a:sym typeface="Cinzel"/>
              </a:rPr>
              <a:t>O1</a:t>
            </a:r>
            <a:endParaRPr/>
          </a:p>
        </p:txBody>
      </p:sp>
      <p:sp>
        <p:nvSpPr>
          <p:cNvPr id="197" name="Google Shape;197;p18"/>
          <p:cNvSpPr/>
          <p:nvPr/>
        </p:nvSpPr>
        <p:spPr>
          <a:xfrm>
            <a:off x="7494815" y="1646380"/>
            <a:ext cx="3175889" cy="984525"/>
          </a:xfrm>
          <a:custGeom>
            <a:rect b="b" l="l" r="r" t="t"/>
            <a:pathLst>
              <a:path extrusionOk="0" h="984525" w="3175889">
                <a:moveTo>
                  <a:pt x="0" y="0"/>
                </a:moveTo>
                <a:lnTo>
                  <a:pt x="3175888" y="0"/>
                </a:lnTo>
                <a:lnTo>
                  <a:pt x="3175888" y="984525"/>
                </a:lnTo>
                <a:lnTo>
                  <a:pt x="0" y="98452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98" name="Google Shape;198;p18"/>
          <p:cNvSpPr/>
          <p:nvPr/>
        </p:nvSpPr>
        <p:spPr>
          <a:xfrm flipH="1" rot="10800000">
            <a:off x="7556056" y="7604936"/>
            <a:ext cx="3175889" cy="984525"/>
          </a:xfrm>
          <a:custGeom>
            <a:rect b="b" l="l" r="r" t="t"/>
            <a:pathLst>
              <a:path extrusionOk="0" h="984525" w="3175889">
                <a:moveTo>
                  <a:pt x="0" y="984526"/>
                </a:moveTo>
                <a:lnTo>
                  <a:pt x="3175888" y="984526"/>
                </a:lnTo>
                <a:lnTo>
                  <a:pt x="3175888" y="0"/>
                </a:lnTo>
                <a:lnTo>
                  <a:pt x="0" y="0"/>
                </a:lnTo>
                <a:lnTo>
                  <a:pt x="0" y="984526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EAE2"/>
        </a:solidFill>
      </p:bgPr>
    </p:bg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Google Shape;203;p19"/>
          <p:cNvPicPr preferRelativeResize="0"/>
          <p:nvPr/>
        </p:nvPicPr>
        <p:blipFill rotWithShape="1">
          <a:blip r:embed="rId3">
            <a:alphaModFix/>
          </a:blip>
          <a:srcRect b="1389" l="0" r="0" t="1389"/>
          <a:stretch/>
        </p:blipFill>
        <p:spPr>
          <a:xfrm>
            <a:off x="1028700" y="4482244"/>
            <a:ext cx="4683389" cy="3035516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19"/>
          <p:cNvSpPr txBox="1"/>
          <p:nvPr/>
        </p:nvSpPr>
        <p:spPr>
          <a:xfrm>
            <a:off x="1028700" y="3148998"/>
            <a:ext cx="9366778" cy="93319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3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399" u="none" cap="none" strike="noStrike">
                <a:solidFill>
                  <a:srgbClr val="841F05"/>
                </a:solidFill>
                <a:latin typeface="Cinzel"/>
                <a:ea typeface="Cinzel"/>
                <a:cs typeface="Cinzel"/>
                <a:sym typeface="Cinzel"/>
              </a:rPr>
              <a:t>What we do?</a:t>
            </a:r>
            <a:endParaRPr/>
          </a:p>
        </p:txBody>
      </p:sp>
      <p:sp>
        <p:nvSpPr>
          <p:cNvPr id="205" name="Google Shape;205;p19"/>
          <p:cNvSpPr txBox="1"/>
          <p:nvPr/>
        </p:nvSpPr>
        <p:spPr>
          <a:xfrm>
            <a:off x="1028700" y="7915172"/>
            <a:ext cx="2676834" cy="4857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39281C"/>
                </a:solidFill>
                <a:latin typeface="Lora"/>
                <a:ea typeface="Lora"/>
                <a:cs typeface="Lora"/>
                <a:sym typeface="Lora"/>
              </a:rPr>
              <a:t>Agenda 01</a:t>
            </a:r>
            <a:endParaRPr/>
          </a:p>
        </p:txBody>
      </p:sp>
      <p:sp>
        <p:nvSpPr>
          <p:cNvPr id="206" name="Google Shape;206;p19"/>
          <p:cNvSpPr txBox="1"/>
          <p:nvPr/>
        </p:nvSpPr>
        <p:spPr>
          <a:xfrm>
            <a:off x="1028700" y="8667647"/>
            <a:ext cx="4683300" cy="106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39281C"/>
                </a:solidFill>
                <a:latin typeface="Lora"/>
                <a:ea typeface="Lora"/>
                <a:cs typeface="Lora"/>
                <a:sym typeface="Lora"/>
              </a:rPr>
              <a:t>Lorem ipsum dolor sit amet, consectetur adipiscing elit, sed do eiusmod tempor.</a:t>
            </a:r>
            <a:endParaRPr/>
          </a:p>
        </p:txBody>
      </p:sp>
      <p:pic>
        <p:nvPicPr>
          <p:cNvPr id="207" name="Google Shape;207;p19"/>
          <p:cNvPicPr preferRelativeResize="0"/>
          <p:nvPr/>
        </p:nvPicPr>
        <p:blipFill rotWithShape="1">
          <a:blip r:embed="rId4">
            <a:alphaModFix/>
          </a:blip>
          <a:srcRect b="1389" l="0" r="0" t="1389"/>
          <a:stretch/>
        </p:blipFill>
        <p:spPr>
          <a:xfrm>
            <a:off x="6718190" y="4482244"/>
            <a:ext cx="4683389" cy="3035516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19"/>
          <p:cNvSpPr txBox="1"/>
          <p:nvPr/>
        </p:nvSpPr>
        <p:spPr>
          <a:xfrm>
            <a:off x="6718190" y="7915172"/>
            <a:ext cx="2676834" cy="4857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39281C"/>
                </a:solidFill>
                <a:latin typeface="Lora"/>
                <a:ea typeface="Lora"/>
                <a:cs typeface="Lora"/>
                <a:sym typeface="Lora"/>
              </a:rPr>
              <a:t>Agenda 02</a:t>
            </a:r>
            <a:endParaRPr/>
          </a:p>
        </p:txBody>
      </p:sp>
      <p:sp>
        <p:nvSpPr>
          <p:cNvPr id="209" name="Google Shape;209;p19"/>
          <p:cNvSpPr txBox="1"/>
          <p:nvPr/>
        </p:nvSpPr>
        <p:spPr>
          <a:xfrm>
            <a:off x="6718190" y="8667647"/>
            <a:ext cx="4683300" cy="106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39281C"/>
                </a:solidFill>
                <a:latin typeface="Lora"/>
                <a:ea typeface="Lora"/>
                <a:cs typeface="Lora"/>
                <a:sym typeface="Lora"/>
              </a:rPr>
              <a:t>Lorem ipsum dolor sit amet, consectetur adipiscing elit, sed do eiusmod tempor.</a:t>
            </a:r>
            <a:endParaRPr/>
          </a:p>
        </p:txBody>
      </p:sp>
      <p:pic>
        <p:nvPicPr>
          <p:cNvPr id="210" name="Google Shape;210;p19"/>
          <p:cNvPicPr preferRelativeResize="0"/>
          <p:nvPr/>
        </p:nvPicPr>
        <p:blipFill rotWithShape="1">
          <a:blip r:embed="rId5">
            <a:alphaModFix/>
          </a:blip>
          <a:srcRect b="1389" l="0" r="0" t="1389"/>
          <a:stretch/>
        </p:blipFill>
        <p:spPr>
          <a:xfrm>
            <a:off x="12407680" y="4482244"/>
            <a:ext cx="4683389" cy="3035516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19"/>
          <p:cNvSpPr txBox="1"/>
          <p:nvPr/>
        </p:nvSpPr>
        <p:spPr>
          <a:xfrm>
            <a:off x="12407680" y="7915172"/>
            <a:ext cx="2676834" cy="4857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39281C"/>
                </a:solidFill>
                <a:latin typeface="Lora"/>
                <a:ea typeface="Lora"/>
                <a:cs typeface="Lora"/>
                <a:sym typeface="Lora"/>
              </a:rPr>
              <a:t>Agenda 03</a:t>
            </a:r>
            <a:endParaRPr/>
          </a:p>
        </p:txBody>
      </p:sp>
      <p:sp>
        <p:nvSpPr>
          <p:cNvPr id="212" name="Google Shape;212;p19"/>
          <p:cNvSpPr txBox="1"/>
          <p:nvPr/>
        </p:nvSpPr>
        <p:spPr>
          <a:xfrm>
            <a:off x="12407680" y="8667647"/>
            <a:ext cx="4683300" cy="106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39281C"/>
                </a:solidFill>
                <a:latin typeface="Lora"/>
                <a:ea typeface="Lora"/>
                <a:cs typeface="Lora"/>
                <a:sym typeface="Lora"/>
              </a:rPr>
              <a:t>Lorem ipsum dolor sit amet, consectetur adipiscing elit, sed do eiusmod tempor.</a:t>
            </a:r>
            <a:endParaRPr/>
          </a:p>
        </p:txBody>
      </p:sp>
      <p:sp>
        <p:nvSpPr>
          <p:cNvPr id="213" name="Google Shape;213;p19"/>
          <p:cNvSpPr/>
          <p:nvPr/>
        </p:nvSpPr>
        <p:spPr>
          <a:xfrm>
            <a:off x="-1143000" y="0"/>
            <a:ext cx="10287000" cy="2461231"/>
          </a:xfrm>
          <a:custGeom>
            <a:rect b="b" l="l" r="r" t="t"/>
            <a:pathLst>
              <a:path extrusionOk="0" h="2461231" w="10287000">
                <a:moveTo>
                  <a:pt x="0" y="0"/>
                </a:moveTo>
                <a:lnTo>
                  <a:pt x="10287000" y="0"/>
                </a:lnTo>
                <a:lnTo>
                  <a:pt x="10287000" y="2461231"/>
                </a:lnTo>
                <a:lnTo>
                  <a:pt x="0" y="246123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-317955" l="0" r="0" t="0"/>
            </a:stretch>
          </a:blipFill>
          <a:ln>
            <a:noFill/>
          </a:ln>
        </p:spPr>
      </p:sp>
      <p:sp>
        <p:nvSpPr>
          <p:cNvPr id="214" name="Google Shape;214;p19"/>
          <p:cNvSpPr/>
          <p:nvPr/>
        </p:nvSpPr>
        <p:spPr>
          <a:xfrm flipH="1">
            <a:off x="9144000" y="0"/>
            <a:ext cx="10287000" cy="2461231"/>
          </a:xfrm>
          <a:custGeom>
            <a:rect b="b" l="l" r="r" t="t"/>
            <a:pathLst>
              <a:path extrusionOk="0" h="2461231" w="10287000">
                <a:moveTo>
                  <a:pt x="10287000" y="0"/>
                </a:moveTo>
                <a:lnTo>
                  <a:pt x="0" y="0"/>
                </a:lnTo>
                <a:lnTo>
                  <a:pt x="0" y="2461231"/>
                </a:lnTo>
                <a:lnTo>
                  <a:pt x="10287000" y="2461231"/>
                </a:lnTo>
                <a:lnTo>
                  <a:pt x="1028700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-317955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EAE2"/>
        </a:solidFill>
      </p:bgPr>
    </p:bg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20"/>
          <p:cNvSpPr/>
          <p:nvPr/>
        </p:nvSpPr>
        <p:spPr>
          <a:xfrm>
            <a:off x="-1143000" y="0"/>
            <a:ext cx="10287000" cy="10287000"/>
          </a:xfrm>
          <a:custGeom>
            <a:rect b="b" l="l" r="r" t="t"/>
            <a:pathLst>
              <a:path extrusionOk="0" h="10287000" w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0" name="Google Shape;220;p20"/>
          <p:cNvSpPr/>
          <p:nvPr/>
        </p:nvSpPr>
        <p:spPr>
          <a:xfrm flipH="1">
            <a:off x="9144000" y="0"/>
            <a:ext cx="10287000" cy="10287000"/>
          </a:xfrm>
          <a:custGeom>
            <a:rect b="b" l="l" r="r" t="t"/>
            <a:pathLst>
              <a:path extrusionOk="0" h="10287000" w="10287000">
                <a:moveTo>
                  <a:pt x="10287000" y="0"/>
                </a:moveTo>
                <a:lnTo>
                  <a:pt x="0" y="0"/>
                </a:lnTo>
                <a:lnTo>
                  <a:pt x="0" y="10287000"/>
                </a:lnTo>
                <a:lnTo>
                  <a:pt x="10287000" y="10287000"/>
                </a:lnTo>
                <a:lnTo>
                  <a:pt x="1028700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1" name="Google Shape;221;p20"/>
          <p:cNvSpPr/>
          <p:nvPr/>
        </p:nvSpPr>
        <p:spPr>
          <a:xfrm rot="-5400000">
            <a:off x="2664914" y="-388015"/>
            <a:ext cx="3603992" cy="6392890"/>
          </a:xfrm>
          <a:custGeom>
            <a:rect b="b" l="l" r="r" t="t"/>
            <a:pathLst>
              <a:path extrusionOk="0" h="6392890" w="3603992">
                <a:moveTo>
                  <a:pt x="0" y="0"/>
                </a:moveTo>
                <a:lnTo>
                  <a:pt x="3603992" y="0"/>
                </a:lnTo>
                <a:lnTo>
                  <a:pt x="3603992" y="6392890"/>
                </a:lnTo>
                <a:lnTo>
                  <a:pt x="0" y="639289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2" name="Google Shape;222;p20"/>
          <p:cNvSpPr txBox="1"/>
          <p:nvPr/>
        </p:nvSpPr>
        <p:spPr>
          <a:xfrm>
            <a:off x="3128493" y="2129791"/>
            <a:ext cx="2676834" cy="4857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39281C"/>
                </a:solidFill>
                <a:latin typeface="Lora"/>
                <a:ea typeface="Lora"/>
                <a:cs typeface="Lora"/>
                <a:sym typeface="Lora"/>
              </a:rPr>
              <a:t>Strengths</a:t>
            </a:r>
            <a:endParaRPr/>
          </a:p>
        </p:txBody>
      </p:sp>
      <p:sp>
        <p:nvSpPr>
          <p:cNvPr id="223" name="Google Shape;223;p20"/>
          <p:cNvSpPr txBox="1"/>
          <p:nvPr/>
        </p:nvSpPr>
        <p:spPr>
          <a:xfrm>
            <a:off x="2732224" y="2808888"/>
            <a:ext cx="3469371" cy="6781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39281C"/>
                </a:solidFill>
                <a:latin typeface="Lora"/>
                <a:ea typeface="Lora"/>
                <a:cs typeface="Lora"/>
                <a:sym typeface="Lora"/>
              </a:rPr>
              <a:t>Elaborate on what you want to discuss. </a:t>
            </a:r>
            <a:endParaRPr/>
          </a:p>
        </p:txBody>
      </p:sp>
      <p:sp>
        <p:nvSpPr>
          <p:cNvPr id="224" name="Google Shape;224;p20"/>
          <p:cNvSpPr/>
          <p:nvPr/>
        </p:nvSpPr>
        <p:spPr>
          <a:xfrm rot="-5400000">
            <a:off x="2664914" y="4248726"/>
            <a:ext cx="3603992" cy="6392890"/>
          </a:xfrm>
          <a:custGeom>
            <a:rect b="b" l="l" r="r" t="t"/>
            <a:pathLst>
              <a:path extrusionOk="0" h="6392890" w="3603992">
                <a:moveTo>
                  <a:pt x="0" y="0"/>
                </a:moveTo>
                <a:lnTo>
                  <a:pt x="3603992" y="0"/>
                </a:lnTo>
                <a:lnTo>
                  <a:pt x="3603992" y="6392890"/>
                </a:lnTo>
                <a:lnTo>
                  <a:pt x="0" y="639289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5" name="Google Shape;225;p20"/>
          <p:cNvSpPr txBox="1"/>
          <p:nvPr/>
        </p:nvSpPr>
        <p:spPr>
          <a:xfrm>
            <a:off x="2823852" y="6777666"/>
            <a:ext cx="3286115" cy="4857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39281C"/>
                </a:solidFill>
                <a:latin typeface="Lora"/>
                <a:ea typeface="Lora"/>
                <a:cs typeface="Lora"/>
                <a:sym typeface="Lora"/>
              </a:rPr>
              <a:t>Opportunities</a:t>
            </a:r>
            <a:endParaRPr/>
          </a:p>
        </p:txBody>
      </p:sp>
      <p:sp>
        <p:nvSpPr>
          <p:cNvPr id="226" name="Google Shape;226;p20"/>
          <p:cNvSpPr txBox="1"/>
          <p:nvPr/>
        </p:nvSpPr>
        <p:spPr>
          <a:xfrm>
            <a:off x="2732224" y="7445630"/>
            <a:ext cx="3469371" cy="6781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39281C"/>
                </a:solidFill>
                <a:latin typeface="Lora"/>
                <a:ea typeface="Lora"/>
                <a:cs typeface="Lora"/>
                <a:sym typeface="Lora"/>
              </a:rPr>
              <a:t>Elaborate on what you want to discuss. </a:t>
            </a:r>
            <a:endParaRPr/>
          </a:p>
        </p:txBody>
      </p:sp>
      <p:sp>
        <p:nvSpPr>
          <p:cNvPr id="227" name="Google Shape;227;p20"/>
          <p:cNvSpPr/>
          <p:nvPr/>
        </p:nvSpPr>
        <p:spPr>
          <a:xfrm rot="-5400000">
            <a:off x="12019094" y="-376882"/>
            <a:ext cx="3603992" cy="6392890"/>
          </a:xfrm>
          <a:custGeom>
            <a:rect b="b" l="l" r="r" t="t"/>
            <a:pathLst>
              <a:path extrusionOk="0" h="6392890" w="3603992">
                <a:moveTo>
                  <a:pt x="0" y="0"/>
                </a:moveTo>
                <a:lnTo>
                  <a:pt x="3603992" y="0"/>
                </a:lnTo>
                <a:lnTo>
                  <a:pt x="3603992" y="6392890"/>
                </a:lnTo>
                <a:lnTo>
                  <a:pt x="0" y="639289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8" name="Google Shape;228;p20"/>
          <p:cNvSpPr txBox="1"/>
          <p:nvPr/>
        </p:nvSpPr>
        <p:spPr>
          <a:xfrm>
            <a:off x="12482674" y="2140924"/>
            <a:ext cx="2676834" cy="4857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39281C"/>
                </a:solidFill>
                <a:latin typeface="Lora"/>
                <a:ea typeface="Lora"/>
                <a:cs typeface="Lora"/>
                <a:sym typeface="Lora"/>
              </a:rPr>
              <a:t>Weaknesses</a:t>
            </a:r>
            <a:endParaRPr/>
          </a:p>
        </p:txBody>
      </p:sp>
      <p:sp>
        <p:nvSpPr>
          <p:cNvPr id="229" name="Google Shape;229;p20"/>
          <p:cNvSpPr txBox="1"/>
          <p:nvPr/>
        </p:nvSpPr>
        <p:spPr>
          <a:xfrm>
            <a:off x="12086405" y="2820021"/>
            <a:ext cx="3469371" cy="6781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39281C"/>
                </a:solidFill>
                <a:latin typeface="Lora"/>
                <a:ea typeface="Lora"/>
                <a:cs typeface="Lora"/>
                <a:sym typeface="Lora"/>
              </a:rPr>
              <a:t>Elaborate on what you want to discuss. </a:t>
            </a:r>
            <a:endParaRPr/>
          </a:p>
        </p:txBody>
      </p:sp>
      <p:sp>
        <p:nvSpPr>
          <p:cNvPr id="230" name="Google Shape;230;p20"/>
          <p:cNvSpPr/>
          <p:nvPr/>
        </p:nvSpPr>
        <p:spPr>
          <a:xfrm rot="-5400000">
            <a:off x="12019094" y="4259859"/>
            <a:ext cx="3603992" cy="6392890"/>
          </a:xfrm>
          <a:custGeom>
            <a:rect b="b" l="l" r="r" t="t"/>
            <a:pathLst>
              <a:path extrusionOk="0" h="6392890" w="3603992">
                <a:moveTo>
                  <a:pt x="0" y="0"/>
                </a:moveTo>
                <a:lnTo>
                  <a:pt x="3603992" y="0"/>
                </a:lnTo>
                <a:lnTo>
                  <a:pt x="3603992" y="6392890"/>
                </a:lnTo>
                <a:lnTo>
                  <a:pt x="0" y="639289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31" name="Google Shape;231;p20"/>
          <p:cNvSpPr txBox="1"/>
          <p:nvPr/>
        </p:nvSpPr>
        <p:spPr>
          <a:xfrm>
            <a:off x="12482674" y="6777666"/>
            <a:ext cx="2676834" cy="4857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39281C"/>
                </a:solidFill>
                <a:latin typeface="Lora"/>
                <a:ea typeface="Lora"/>
                <a:cs typeface="Lora"/>
                <a:sym typeface="Lora"/>
              </a:rPr>
              <a:t>Threats</a:t>
            </a:r>
            <a:endParaRPr/>
          </a:p>
        </p:txBody>
      </p:sp>
      <p:sp>
        <p:nvSpPr>
          <p:cNvPr id="232" name="Google Shape;232;p20"/>
          <p:cNvSpPr txBox="1"/>
          <p:nvPr/>
        </p:nvSpPr>
        <p:spPr>
          <a:xfrm>
            <a:off x="12086405" y="7456763"/>
            <a:ext cx="3469371" cy="6781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39281C"/>
                </a:solidFill>
                <a:latin typeface="Lora"/>
                <a:ea typeface="Lora"/>
                <a:cs typeface="Lora"/>
                <a:sym typeface="Lora"/>
              </a:rPr>
              <a:t>Elaborate on what you want to discuss. </a:t>
            </a:r>
            <a:endParaRPr/>
          </a:p>
        </p:txBody>
      </p:sp>
      <p:sp>
        <p:nvSpPr>
          <p:cNvPr id="233" name="Google Shape;233;p20"/>
          <p:cNvSpPr/>
          <p:nvPr/>
        </p:nvSpPr>
        <p:spPr>
          <a:xfrm>
            <a:off x="6249960" y="2867054"/>
            <a:ext cx="5788080" cy="4608759"/>
          </a:xfrm>
          <a:custGeom>
            <a:rect b="b" l="l" r="r" t="t"/>
            <a:pathLst>
              <a:path extrusionOk="0" h="4608759" w="5788080">
                <a:moveTo>
                  <a:pt x="0" y="0"/>
                </a:moveTo>
                <a:lnTo>
                  <a:pt x="5788080" y="0"/>
                </a:lnTo>
                <a:lnTo>
                  <a:pt x="5788080" y="4608759"/>
                </a:lnTo>
                <a:lnTo>
                  <a:pt x="0" y="460875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34" name="Google Shape;234;p20"/>
          <p:cNvSpPr/>
          <p:nvPr/>
        </p:nvSpPr>
        <p:spPr>
          <a:xfrm flipH="1" rot="10800000">
            <a:off x="7901480" y="6363454"/>
            <a:ext cx="2485041" cy="487689"/>
          </a:xfrm>
          <a:custGeom>
            <a:rect b="b" l="l" r="r" t="t"/>
            <a:pathLst>
              <a:path extrusionOk="0" h="487689" w="2485041">
                <a:moveTo>
                  <a:pt x="0" y="487689"/>
                </a:moveTo>
                <a:lnTo>
                  <a:pt x="2485040" y="487689"/>
                </a:lnTo>
                <a:lnTo>
                  <a:pt x="2485040" y="0"/>
                </a:lnTo>
                <a:lnTo>
                  <a:pt x="0" y="0"/>
                </a:lnTo>
                <a:lnTo>
                  <a:pt x="0" y="487689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35" name="Google Shape;235;p20"/>
          <p:cNvSpPr/>
          <p:nvPr/>
        </p:nvSpPr>
        <p:spPr>
          <a:xfrm>
            <a:off x="7901480" y="3435857"/>
            <a:ext cx="2485041" cy="487689"/>
          </a:xfrm>
          <a:custGeom>
            <a:rect b="b" l="l" r="r" t="t"/>
            <a:pathLst>
              <a:path extrusionOk="0" h="487689" w="2485041">
                <a:moveTo>
                  <a:pt x="0" y="0"/>
                </a:moveTo>
                <a:lnTo>
                  <a:pt x="2485040" y="0"/>
                </a:lnTo>
                <a:lnTo>
                  <a:pt x="2485040" y="487689"/>
                </a:lnTo>
                <a:lnTo>
                  <a:pt x="0" y="48768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36" name="Google Shape;236;p20"/>
          <p:cNvSpPr txBox="1"/>
          <p:nvPr/>
        </p:nvSpPr>
        <p:spPr>
          <a:xfrm>
            <a:off x="6433942" y="4158602"/>
            <a:ext cx="5420100" cy="1969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399" u="none" cap="none" strike="noStrike">
                <a:solidFill>
                  <a:srgbClr val="841F05"/>
                </a:solidFill>
                <a:latin typeface="Cinzel"/>
                <a:ea typeface="Cinzel"/>
                <a:cs typeface="Cinzel"/>
                <a:sym typeface="Cinzel"/>
              </a:rPr>
              <a:t>Swot Analysis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EAE2"/>
        </a:solidFill>
      </p:bgPr>
    </p:bg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21"/>
          <p:cNvSpPr/>
          <p:nvPr/>
        </p:nvSpPr>
        <p:spPr>
          <a:xfrm flipH="1" rot="-1243692">
            <a:off x="-2526451" y="1262419"/>
            <a:ext cx="11282028" cy="11282028"/>
          </a:xfrm>
          <a:custGeom>
            <a:rect b="b" l="l" r="r" t="t"/>
            <a:pathLst>
              <a:path extrusionOk="0" h="11282028" w="11282028">
                <a:moveTo>
                  <a:pt x="11282028" y="0"/>
                </a:moveTo>
                <a:lnTo>
                  <a:pt x="0" y="0"/>
                </a:lnTo>
                <a:lnTo>
                  <a:pt x="0" y="11282028"/>
                </a:lnTo>
                <a:lnTo>
                  <a:pt x="11282028" y="11282028"/>
                </a:lnTo>
                <a:lnTo>
                  <a:pt x="11282028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42" name="Google Shape;242;p21"/>
          <p:cNvSpPr/>
          <p:nvPr/>
        </p:nvSpPr>
        <p:spPr>
          <a:xfrm rot="-1243692">
            <a:off x="9866203" y="1262419"/>
            <a:ext cx="11282028" cy="11282028"/>
          </a:xfrm>
          <a:custGeom>
            <a:rect b="b" l="l" r="r" t="t"/>
            <a:pathLst>
              <a:path extrusionOk="0" h="11282028" w="11282028">
                <a:moveTo>
                  <a:pt x="0" y="0"/>
                </a:moveTo>
                <a:lnTo>
                  <a:pt x="11282028" y="0"/>
                </a:lnTo>
                <a:lnTo>
                  <a:pt x="11282028" y="11282028"/>
                </a:lnTo>
                <a:lnTo>
                  <a:pt x="0" y="1128202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43" name="Google Shape;243;p21"/>
          <p:cNvSpPr/>
          <p:nvPr/>
        </p:nvSpPr>
        <p:spPr>
          <a:xfrm flipH="1" rot="10800000">
            <a:off x="7901947" y="2695873"/>
            <a:ext cx="2485041" cy="487689"/>
          </a:xfrm>
          <a:custGeom>
            <a:rect b="b" l="l" r="r" t="t"/>
            <a:pathLst>
              <a:path extrusionOk="0" h="487689" w="2485041">
                <a:moveTo>
                  <a:pt x="0" y="487689"/>
                </a:moveTo>
                <a:lnTo>
                  <a:pt x="2485041" y="487689"/>
                </a:lnTo>
                <a:lnTo>
                  <a:pt x="2485041" y="0"/>
                </a:lnTo>
                <a:lnTo>
                  <a:pt x="0" y="0"/>
                </a:lnTo>
                <a:lnTo>
                  <a:pt x="0" y="487689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44" name="Google Shape;244;p21"/>
          <p:cNvSpPr/>
          <p:nvPr/>
        </p:nvSpPr>
        <p:spPr>
          <a:xfrm>
            <a:off x="7901947" y="687651"/>
            <a:ext cx="2485041" cy="487689"/>
          </a:xfrm>
          <a:custGeom>
            <a:rect b="b" l="l" r="r" t="t"/>
            <a:pathLst>
              <a:path extrusionOk="0" h="487689" w="2485041">
                <a:moveTo>
                  <a:pt x="0" y="0"/>
                </a:moveTo>
                <a:lnTo>
                  <a:pt x="2485041" y="0"/>
                </a:lnTo>
                <a:lnTo>
                  <a:pt x="2485041" y="487689"/>
                </a:lnTo>
                <a:lnTo>
                  <a:pt x="0" y="48768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45" name="Google Shape;245;p21"/>
          <p:cNvSpPr txBox="1"/>
          <p:nvPr/>
        </p:nvSpPr>
        <p:spPr>
          <a:xfrm>
            <a:off x="6434410" y="1489665"/>
            <a:ext cx="5420116" cy="93319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3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399" u="none" cap="none" strike="noStrike">
                <a:solidFill>
                  <a:srgbClr val="841F05"/>
                </a:solidFill>
                <a:latin typeface="Cinzel"/>
                <a:ea typeface="Cinzel"/>
                <a:cs typeface="Cinzel"/>
                <a:sym typeface="Cinzel"/>
              </a:rPr>
              <a:t>Services</a:t>
            </a:r>
            <a:endParaRPr/>
          </a:p>
        </p:txBody>
      </p:sp>
      <p:sp>
        <p:nvSpPr>
          <p:cNvPr id="246" name="Google Shape;246;p21"/>
          <p:cNvSpPr/>
          <p:nvPr/>
        </p:nvSpPr>
        <p:spPr>
          <a:xfrm rot="-5400000">
            <a:off x="2403888" y="2743155"/>
            <a:ext cx="2733605" cy="4848967"/>
          </a:xfrm>
          <a:custGeom>
            <a:rect b="b" l="l" r="r" t="t"/>
            <a:pathLst>
              <a:path extrusionOk="0" h="4848967" w="2733605">
                <a:moveTo>
                  <a:pt x="0" y="0"/>
                </a:moveTo>
                <a:lnTo>
                  <a:pt x="2733605" y="0"/>
                </a:lnTo>
                <a:lnTo>
                  <a:pt x="2733605" y="4848967"/>
                </a:lnTo>
                <a:lnTo>
                  <a:pt x="0" y="484896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47" name="Google Shape;247;p21"/>
          <p:cNvSpPr txBox="1"/>
          <p:nvPr/>
        </p:nvSpPr>
        <p:spPr>
          <a:xfrm>
            <a:off x="2432274" y="4347420"/>
            <a:ext cx="2676834" cy="4857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39281C"/>
                </a:solidFill>
                <a:latin typeface="Lora"/>
                <a:ea typeface="Lora"/>
                <a:cs typeface="Lora"/>
                <a:sym typeface="Lora"/>
              </a:rPr>
              <a:t>Point 01</a:t>
            </a:r>
            <a:endParaRPr/>
          </a:p>
        </p:txBody>
      </p:sp>
      <p:sp>
        <p:nvSpPr>
          <p:cNvPr id="248" name="Google Shape;248;p21"/>
          <p:cNvSpPr txBox="1"/>
          <p:nvPr/>
        </p:nvSpPr>
        <p:spPr>
          <a:xfrm>
            <a:off x="1986919" y="4979573"/>
            <a:ext cx="3567600" cy="106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39281C"/>
                </a:solidFill>
                <a:latin typeface="Lora"/>
                <a:ea typeface="Lora"/>
                <a:cs typeface="Lora"/>
                <a:sym typeface="Lora"/>
              </a:rPr>
              <a:t>Lorem ipsum dolor sit amet, consectetur adipiscing elit, sed do eiusmod tempor.</a:t>
            </a:r>
            <a:endParaRPr/>
          </a:p>
        </p:txBody>
      </p:sp>
      <p:sp>
        <p:nvSpPr>
          <p:cNvPr id="249" name="Google Shape;249;p21"/>
          <p:cNvSpPr/>
          <p:nvPr/>
        </p:nvSpPr>
        <p:spPr>
          <a:xfrm rot="-5400000">
            <a:off x="7777665" y="2743155"/>
            <a:ext cx="2733605" cy="4848967"/>
          </a:xfrm>
          <a:custGeom>
            <a:rect b="b" l="l" r="r" t="t"/>
            <a:pathLst>
              <a:path extrusionOk="0" h="4848967" w="2733605">
                <a:moveTo>
                  <a:pt x="0" y="0"/>
                </a:moveTo>
                <a:lnTo>
                  <a:pt x="2733605" y="0"/>
                </a:lnTo>
                <a:lnTo>
                  <a:pt x="2733605" y="4848967"/>
                </a:lnTo>
                <a:lnTo>
                  <a:pt x="0" y="484896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50" name="Google Shape;250;p21"/>
          <p:cNvSpPr txBox="1"/>
          <p:nvPr/>
        </p:nvSpPr>
        <p:spPr>
          <a:xfrm>
            <a:off x="7806051" y="4347420"/>
            <a:ext cx="2676834" cy="4857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39281C"/>
                </a:solidFill>
                <a:latin typeface="Lora"/>
                <a:ea typeface="Lora"/>
                <a:cs typeface="Lora"/>
                <a:sym typeface="Lora"/>
              </a:rPr>
              <a:t>Point 02</a:t>
            </a:r>
            <a:endParaRPr/>
          </a:p>
        </p:txBody>
      </p:sp>
      <p:sp>
        <p:nvSpPr>
          <p:cNvPr id="251" name="Google Shape;251;p21"/>
          <p:cNvSpPr txBox="1"/>
          <p:nvPr/>
        </p:nvSpPr>
        <p:spPr>
          <a:xfrm>
            <a:off x="7360696" y="4979573"/>
            <a:ext cx="3567600" cy="106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39281C"/>
                </a:solidFill>
                <a:latin typeface="Lora"/>
                <a:ea typeface="Lora"/>
                <a:cs typeface="Lora"/>
                <a:sym typeface="Lora"/>
              </a:rPr>
              <a:t>Lorem ipsum dolor sit amet, consectetur adipiscing elit, sed do eiusmod tempor.</a:t>
            </a:r>
            <a:endParaRPr/>
          </a:p>
        </p:txBody>
      </p:sp>
      <p:sp>
        <p:nvSpPr>
          <p:cNvPr id="252" name="Google Shape;252;p21"/>
          <p:cNvSpPr/>
          <p:nvPr/>
        </p:nvSpPr>
        <p:spPr>
          <a:xfrm rot="-5400000">
            <a:off x="13150507" y="2743155"/>
            <a:ext cx="2733605" cy="4848967"/>
          </a:xfrm>
          <a:custGeom>
            <a:rect b="b" l="l" r="r" t="t"/>
            <a:pathLst>
              <a:path extrusionOk="0" h="4848967" w="2733605">
                <a:moveTo>
                  <a:pt x="0" y="0"/>
                </a:moveTo>
                <a:lnTo>
                  <a:pt x="2733605" y="0"/>
                </a:lnTo>
                <a:lnTo>
                  <a:pt x="2733605" y="4848967"/>
                </a:lnTo>
                <a:lnTo>
                  <a:pt x="0" y="484896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53" name="Google Shape;253;p21"/>
          <p:cNvSpPr txBox="1"/>
          <p:nvPr/>
        </p:nvSpPr>
        <p:spPr>
          <a:xfrm>
            <a:off x="13178893" y="4347420"/>
            <a:ext cx="2676834" cy="4857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39281C"/>
                </a:solidFill>
                <a:latin typeface="Lora"/>
                <a:ea typeface="Lora"/>
                <a:cs typeface="Lora"/>
                <a:sym typeface="Lora"/>
              </a:rPr>
              <a:t>Point 03</a:t>
            </a:r>
            <a:endParaRPr/>
          </a:p>
        </p:txBody>
      </p:sp>
      <p:sp>
        <p:nvSpPr>
          <p:cNvPr id="254" name="Google Shape;254;p21"/>
          <p:cNvSpPr txBox="1"/>
          <p:nvPr/>
        </p:nvSpPr>
        <p:spPr>
          <a:xfrm>
            <a:off x="12733538" y="4979573"/>
            <a:ext cx="3567600" cy="106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39281C"/>
                </a:solidFill>
                <a:latin typeface="Lora"/>
                <a:ea typeface="Lora"/>
                <a:cs typeface="Lora"/>
                <a:sym typeface="Lora"/>
              </a:rPr>
              <a:t>Lorem ipsum dolor sit amet, consectetur adipiscing elit, sed do eiusmod tempor.</a:t>
            </a:r>
            <a:endParaRPr/>
          </a:p>
        </p:txBody>
      </p:sp>
      <p:sp>
        <p:nvSpPr>
          <p:cNvPr id="255" name="Google Shape;255;p21"/>
          <p:cNvSpPr/>
          <p:nvPr/>
        </p:nvSpPr>
        <p:spPr>
          <a:xfrm rot="-5400000">
            <a:off x="2403888" y="5752985"/>
            <a:ext cx="2733605" cy="4848967"/>
          </a:xfrm>
          <a:custGeom>
            <a:rect b="b" l="l" r="r" t="t"/>
            <a:pathLst>
              <a:path extrusionOk="0" h="4848967" w="2733605">
                <a:moveTo>
                  <a:pt x="0" y="0"/>
                </a:moveTo>
                <a:lnTo>
                  <a:pt x="2733605" y="0"/>
                </a:lnTo>
                <a:lnTo>
                  <a:pt x="2733605" y="4848967"/>
                </a:lnTo>
                <a:lnTo>
                  <a:pt x="0" y="484896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56" name="Google Shape;256;p21"/>
          <p:cNvSpPr txBox="1"/>
          <p:nvPr/>
        </p:nvSpPr>
        <p:spPr>
          <a:xfrm>
            <a:off x="2432274" y="7357250"/>
            <a:ext cx="2676834" cy="4857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39281C"/>
                </a:solidFill>
                <a:latin typeface="Lora"/>
                <a:ea typeface="Lora"/>
                <a:cs typeface="Lora"/>
                <a:sym typeface="Lora"/>
              </a:rPr>
              <a:t>Point 04</a:t>
            </a:r>
            <a:endParaRPr/>
          </a:p>
        </p:txBody>
      </p:sp>
      <p:sp>
        <p:nvSpPr>
          <p:cNvPr id="257" name="Google Shape;257;p21"/>
          <p:cNvSpPr txBox="1"/>
          <p:nvPr/>
        </p:nvSpPr>
        <p:spPr>
          <a:xfrm>
            <a:off x="1986919" y="7989403"/>
            <a:ext cx="3567600" cy="106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39281C"/>
                </a:solidFill>
                <a:latin typeface="Lora"/>
                <a:ea typeface="Lora"/>
                <a:cs typeface="Lora"/>
                <a:sym typeface="Lora"/>
              </a:rPr>
              <a:t>Lorem ipsum dolor sit amet, consectetur adipiscing elit, sed do eiusmod tempor.</a:t>
            </a:r>
            <a:endParaRPr/>
          </a:p>
        </p:txBody>
      </p:sp>
      <p:sp>
        <p:nvSpPr>
          <p:cNvPr id="258" name="Google Shape;258;p21"/>
          <p:cNvSpPr/>
          <p:nvPr/>
        </p:nvSpPr>
        <p:spPr>
          <a:xfrm rot="-5400000">
            <a:off x="7777665" y="5752985"/>
            <a:ext cx="2733605" cy="4848967"/>
          </a:xfrm>
          <a:custGeom>
            <a:rect b="b" l="l" r="r" t="t"/>
            <a:pathLst>
              <a:path extrusionOk="0" h="4848967" w="2733605">
                <a:moveTo>
                  <a:pt x="0" y="0"/>
                </a:moveTo>
                <a:lnTo>
                  <a:pt x="2733605" y="0"/>
                </a:lnTo>
                <a:lnTo>
                  <a:pt x="2733605" y="4848967"/>
                </a:lnTo>
                <a:lnTo>
                  <a:pt x="0" y="484896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59" name="Google Shape;259;p21"/>
          <p:cNvSpPr txBox="1"/>
          <p:nvPr/>
        </p:nvSpPr>
        <p:spPr>
          <a:xfrm>
            <a:off x="7806051" y="7357250"/>
            <a:ext cx="2676834" cy="4857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39281C"/>
                </a:solidFill>
                <a:latin typeface="Lora"/>
                <a:ea typeface="Lora"/>
                <a:cs typeface="Lora"/>
                <a:sym typeface="Lora"/>
              </a:rPr>
              <a:t>Point 05</a:t>
            </a:r>
            <a:endParaRPr/>
          </a:p>
        </p:txBody>
      </p:sp>
      <p:sp>
        <p:nvSpPr>
          <p:cNvPr id="260" name="Google Shape;260;p21"/>
          <p:cNvSpPr txBox="1"/>
          <p:nvPr/>
        </p:nvSpPr>
        <p:spPr>
          <a:xfrm>
            <a:off x="7360696" y="7989403"/>
            <a:ext cx="3567600" cy="106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39281C"/>
                </a:solidFill>
                <a:latin typeface="Lora"/>
                <a:ea typeface="Lora"/>
                <a:cs typeface="Lora"/>
                <a:sym typeface="Lora"/>
              </a:rPr>
              <a:t>Lorem ipsum dolor sit amet, consectetur adipiscing elit, sed do eiusmod tempor.</a:t>
            </a:r>
            <a:endParaRPr/>
          </a:p>
        </p:txBody>
      </p:sp>
      <p:sp>
        <p:nvSpPr>
          <p:cNvPr id="261" name="Google Shape;261;p21"/>
          <p:cNvSpPr/>
          <p:nvPr/>
        </p:nvSpPr>
        <p:spPr>
          <a:xfrm rot="-5400000">
            <a:off x="13150507" y="5752985"/>
            <a:ext cx="2733605" cy="4848967"/>
          </a:xfrm>
          <a:custGeom>
            <a:rect b="b" l="l" r="r" t="t"/>
            <a:pathLst>
              <a:path extrusionOk="0" h="4848967" w="2733605">
                <a:moveTo>
                  <a:pt x="0" y="0"/>
                </a:moveTo>
                <a:lnTo>
                  <a:pt x="2733605" y="0"/>
                </a:lnTo>
                <a:lnTo>
                  <a:pt x="2733605" y="4848967"/>
                </a:lnTo>
                <a:lnTo>
                  <a:pt x="0" y="484896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62" name="Google Shape;262;p21"/>
          <p:cNvSpPr txBox="1"/>
          <p:nvPr/>
        </p:nvSpPr>
        <p:spPr>
          <a:xfrm>
            <a:off x="13178893" y="7357250"/>
            <a:ext cx="2676834" cy="4857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39281C"/>
                </a:solidFill>
                <a:latin typeface="Lora"/>
                <a:ea typeface="Lora"/>
                <a:cs typeface="Lora"/>
                <a:sym typeface="Lora"/>
              </a:rPr>
              <a:t>Point 06</a:t>
            </a:r>
            <a:endParaRPr/>
          </a:p>
        </p:txBody>
      </p:sp>
      <p:sp>
        <p:nvSpPr>
          <p:cNvPr id="263" name="Google Shape;263;p21"/>
          <p:cNvSpPr txBox="1"/>
          <p:nvPr/>
        </p:nvSpPr>
        <p:spPr>
          <a:xfrm>
            <a:off x="12733538" y="7989403"/>
            <a:ext cx="3567600" cy="106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39281C"/>
                </a:solidFill>
                <a:latin typeface="Lora"/>
                <a:ea typeface="Lora"/>
                <a:cs typeface="Lora"/>
                <a:sym typeface="Lora"/>
              </a:rPr>
              <a:t>Lorem ipsum dolor sit amet, consectetur adipiscing elit, sed do eiusmod tempor.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