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Anton"/>
      <p:regular r:id="rId22"/>
    </p:embeddedFont>
    <p:embeddedFont>
      <p:font typeface="Marcellus"/>
      <p:regular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Anton-regular.fntdata"/><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Marcellu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0" name="Google Shape;24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0" name="Google Shape;25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0" name="Google Shape;26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1" name="Google Shape;28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9" name="Google Shape;29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 name="Google Shape;8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 name="Google Shape;10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8" name="Google Shape;11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 name="Google Shape;12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7" name="Google Shape;14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 name="Google Shape;17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 name="Google Shape;19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 name="Google Shape;21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6.png"/><Relationship Id="rId10" Type="http://schemas.openxmlformats.org/officeDocument/2006/relationships/image" Target="../media/image19.png"/><Relationship Id="rId9"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0" l="0" r="0" t="0"/>
          <a:stretch/>
        </p:blipFill>
        <p:spPr>
          <a:xfrm>
            <a:off x="0" y="8930"/>
            <a:ext cx="18288000" cy="10269141"/>
          </a:xfrm>
          <a:prstGeom prst="rect">
            <a:avLst/>
          </a:prstGeom>
          <a:noFill/>
          <a:ln>
            <a:noFill/>
          </a:ln>
        </p:spPr>
      </p:pic>
      <p:sp>
        <p:nvSpPr>
          <p:cNvPr id="85" name="Google Shape;85;p13"/>
          <p:cNvSpPr txBox="1"/>
          <p:nvPr/>
        </p:nvSpPr>
        <p:spPr>
          <a:xfrm>
            <a:off x="2571310" y="616300"/>
            <a:ext cx="13145400" cy="3463200"/>
          </a:xfrm>
          <a:prstGeom prst="rect">
            <a:avLst/>
          </a:prstGeom>
          <a:noFill/>
          <a:ln>
            <a:noFill/>
          </a:ln>
          <a:effectLst>
            <a:outerShdw rotWithShape="0" algn="bl" dir="9600000" dist="85725">
              <a:schemeClr val="dk2"/>
            </a:outerShdw>
          </a:effectLst>
        </p:spPr>
        <p:txBody>
          <a:bodyPr anchorCtr="0" anchor="t" bIns="0" lIns="0" spcFirstLastPara="1" rIns="0" wrap="square" tIns="0">
            <a:spAutoFit/>
          </a:bodyPr>
          <a:lstStyle/>
          <a:p>
            <a:pPr indent="0" lvl="0" marL="0" marR="0" rtl="0" algn="ctr">
              <a:lnSpc>
                <a:spcPct val="90000"/>
              </a:lnSpc>
              <a:spcBef>
                <a:spcPts val="0"/>
              </a:spcBef>
              <a:spcAft>
                <a:spcPts val="0"/>
              </a:spcAft>
              <a:buClr>
                <a:srgbClr val="000000"/>
              </a:buClr>
              <a:buSzPts val="12500"/>
              <a:buFont typeface="Arial"/>
              <a:buNone/>
            </a:pPr>
            <a:r>
              <a:rPr b="0" i="0" lang="en-US" sz="12500" u="none" cap="none" strike="noStrike">
                <a:solidFill>
                  <a:srgbClr val="FFFFFF"/>
                </a:solidFill>
                <a:latin typeface="Anton"/>
                <a:ea typeface="Anton"/>
                <a:cs typeface="Anton"/>
                <a:sym typeface="Anton"/>
              </a:rPr>
              <a:t>ART NOUVEAU STYLE BACKGROUND</a:t>
            </a:r>
            <a:endParaRPr b="0" i="0" sz="125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2"/>
          <p:cNvPicPr preferRelativeResize="0"/>
          <p:nvPr/>
        </p:nvPicPr>
        <p:blipFill rotWithShape="1">
          <a:blip r:embed="rId3">
            <a:alphaModFix/>
          </a:blip>
          <a:srcRect b="0" l="0" r="0" t="0"/>
          <a:stretch/>
        </p:blipFill>
        <p:spPr>
          <a:xfrm>
            <a:off x="0" y="0"/>
            <a:ext cx="18288000" cy="10287000"/>
          </a:xfrm>
          <a:prstGeom prst="rect">
            <a:avLst/>
          </a:prstGeom>
          <a:noFill/>
          <a:ln>
            <a:noFill/>
          </a:ln>
        </p:spPr>
      </p:pic>
      <p:grpSp>
        <p:nvGrpSpPr>
          <p:cNvPr id="243" name="Google Shape;243;p22"/>
          <p:cNvGrpSpPr/>
          <p:nvPr/>
        </p:nvGrpSpPr>
        <p:grpSpPr>
          <a:xfrm>
            <a:off x="0" y="6500324"/>
            <a:ext cx="18288000" cy="3804539"/>
            <a:chOff x="0" y="-57150"/>
            <a:chExt cx="4816593" cy="1002019"/>
          </a:xfrm>
        </p:grpSpPr>
        <p:sp>
          <p:nvSpPr>
            <p:cNvPr id="244" name="Google Shape;244;p22"/>
            <p:cNvSpPr/>
            <p:nvPr/>
          </p:nvSpPr>
          <p:spPr>
            <a:xfrm>
              <a:off x="0" y="0"/>
              <a:ext cx="4816592" cy="944869"/>
            </a:xfrm>
            <a:custGeom>
              <a:rect b="b" l="l" r="r" t="t"/>
              <a:pathLst>
                <a:path extrusionOk="0" h="944869" w="4816592">
                  <a:moveTo>
                    <a:pt x="0" y="0"/>
                  </a:moveTo>
                  <a:lnTo>
                    <a:pt x="4816592" y="0"/>
                  </a:lnTo>
                  <a:lnTo>
                    <a:pt x="4816592" y="944869"/>
                  </a:lnTo>
                  <a:lnTo>
                    <a:pt x="0" y="944869"/>
                  </a:lnTo>
                  <a:close/>
                </a:path>
              </a:pathLst>
            </a:custGeom>
            <a:solidFill>
              <a:srgbClr val="F5AD4C"/>
            </a:solidFill>
            <a:ln>
              <a:noFill/>
            </a:ln>
          </p:spPr>
        </p:sp>
        <p:sp>
          <p:nvSpPr>
            <p:cNvPr id="245" name="Google Shape;245;p22"/>
            <p:cNvSpPr txBox="1"/>
            <p:nvPr/>
          </p:nvSpPr>
          <p:spPr>
            <a:xfrm>
              <a:off x="0" y="-57150"/>
              <a:ext cx="4816593" cy="10020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46" name="Google Shape;246;p22"/>
          <p:cNvSpPr txBox="1"/>
          <p:nvPr/>
        </p:nvSpPr>
        <p:spPr>
          <a:xfrm>
            <a:off x="1028700" y="7425359"/>
            <a:ext cx="9373800" cy="23715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Clr>
                <a:srgbClr val="000000"/>
              </a:buClr>
              <a:buSzPts val="15407"/>
              <a:buFont typeface="Arial"/>
              <a:buNone/>
            </a:pPr>
            <a:r>
              <a:rPr b="0" i="0" lang="en-US" sz="15407" u="none" cap="none" strike="noStrike">
                <a:solidFill>
                  <a:srgbClr val="4F2A63"/>
                </a:solidFill>
                <a:latin typeface="Anton"/>
                <a:ea typeface="Anton"/>
                <a:cs typeface="Anton"/>
                <a:sym typeface="Anton"/>
              </a:rPr>
              <a:t>123,456,789</a:t>
            </a:r>
            <a:endParaRPr b="0" i="0" sz="200" u="none" cap="none" strike="noStrike">
              <a:solidFill>
                <a:srgbClr val="000000"/>
              </a:solidFill>
              <a:latin typeface="Arial"/>
              <a:ea typeface="Arial"/>
              <a:cs typeface="Arial"/>
              <a:sym typeface="Arial"/>
            </a:endParaRPr>
          </a:p>
        </p:txBody>
      </p:sp>
      <p:sp>
        <p:nvSpPr>
          <p:cNvPr id="247" name="Google Shape;247;p22"/>
          <p:cNvSpPr txBox="1"/>
          <p:nvPr/>
        </p:nvSpPr>
        <p:spPr>
          <a:xfrm>
            <a:off x="10961400" y="7583990"/>
            <a:ext cx="5877300" cy="1654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5000"/>
              <a:buFont typeface="Arial"/>
              <a:buNone/>
            </a:pPr>
            <a:r>
              <a:rPr b="0" i="0" lang="en-US" sz="5000" u="none" cap="none" strike="noStrike">
                <a:solidFill>
                  <a:srgbClr val="000000"/>
                </a:solidFill>
                <a:latin typeface="Marcellus"/>
                <a:ea typeface="Marcellus"/>
                <a:cs typeface="Marcellus"/>
                <a:sym typeface="Marcellus"/>
              </a:rPr>
              <a:t>Placeholder Copy for Large Numbers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AD4C"/>
        </a:solidFill>
      </p:bgPr>
    </p:bg>
    <p:spTree>
      <p:nvGrpSpPr>
        <p:cNvPr id="251" name="Shape 251"/>
        <p:cNvGrpSpPr/>
        <p:nvPr/>
      </p:nvGrpSpPr>
      <p:grpSpPr>
        <a:xfrm>
          <a:off x="0" y="0"/>
          <a:ext cx="0" cy="0"/>
          <a:chOff x="0" y="0"/>
          <a:chExt cx="0" cy="0"/>
        </a:xfrm>
      </p:grpSpPr>
      <p:pic>
        <p:nvPicPr>
          <p:cNvPr id="252" name="Google Shape;252;p23"/>
          <p:cNvPicPr preferRelativeResize="0"/>
          <p:nvPr/>
        </p:nvPicPr>
        <p:blipFill rotWithShape="1">
          <a:blip r:embed="rId3">
            <a:alphaModFix/>
          </a:blip>
          <a:srcRect b="0" l="0" r="0" t="0"/>
          <a:stretch/>
        </p:blipFill>
        <p:spPr>
          <a:xfrm>
            <a:off x="4886300" y="0"/>
            <a:ext cx="8515450" cy="10264097"/>
          </a:xfrm>
          <a:prstGeom prst="rect">
            <a:avLst/>
          </a:prstGeom>
          <a:noFill/>
          <a:ln>
            <a:noFill/>
          </a:ln>
        </p:spPr>
      </p:pic>
      <p:sp>
        <p:nvSpPr>
          <p:cNvPr id="253" name="Google Shape;253;p23"/>
          <p:cNvSpPr txBox="1"/>
          <p:nvPr/>
        </p:nvSpPr>
        <p:spPr>
          <a:xfrm>
            <a:off x="574112" y="2625404"/>
            <a:ext cx="3825845" cy="771525"/>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Clr>
                <a:srgbClr val="000000"/>
              </a:buClr>
              <a:buSzPts val="4500"/>
              <a:buFont typeface="Arial"/>
              <a:buNone/>
            </a:pPr>
            <a:r>
              <a:rPr b="0" i="0" lang="en-US" sz="4500" u="none" cap="none" strike="noStrike">
                <a:solidFill>
                  <a:srgbClr val="000000"/>
                </a:solidFill>
                <a:latin typeface="Marcellus"/>
                <a:ea typeface="Marcellus"/>
                <a:cs typeface="Marcellus"/>
                <a:sym typeface="Marcellus"/>
              </a:rPr>
              <a:t>PROBLEM</a:t>
            </a:r>
            <a:endParaRPr b="0" i="0" sz="1400" u="none" cap="none" strike="noStrike">
              <a:solidFill>
                <a:srgbClr val="000000"/>
              </a:solidFill>
              <a:latin typeface="Arial"/>
              <a:ea typeface="Arial"/>
              <a:cs typeface="Arial"/>
              <a:sym typeface="Arial"/>
            </a:endParaRPr>
          </a:p>
        </p:txBody>
      </p:sp>
      <p:sp>
        <p:nvSpPr>
          <p:cNvPr id="254" name="Google Shape;254;p23"/>
          <p:cNvSpPr txBox="1"/>
          <p:nvPr/>
        </p:nvSpPr>
        <p:spPr>
          <a:xfrm>
            <a:off x="13887491" y="2625404"/>
            <a:ext cx="3825845" cy="771525"/>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Clr>
                <a:srgbClr val="000000"/>
              </a:buClr>
              <a:buSzPts val="4500"/>
              <a:buFont typeface="Arial"/>
              <a:buNone/>
            </a:pPr>
            <a:r>
              <a:rPr b="0" i="0" lang="en-US" sz="4500" u="none" cap="none" strike="noStrike">
                <a:solidFill>
                  <a:srgbClr val="000000"/>
                </a:solidFill>
                <a:latin typeface="Marcellus"/>
                <a:ea typeface="Marcellus"/>
                <a:cs typeface="Marcellus"/>
                <a:sym typeface="Marcellus"/>
              </a:rPr>
              <a:t>SOLUTION</a:t>
            </a:r>
            <a:endParaRPr b="0" i="0" sz="1400" u="none" cap="none" strike="noStrike">
              <a:solidFill>
                <a:srgbClr val="000000"/>
              </a:solidFill>
              <a:latin typeface="Arial"/>
              <a:ea typeface="Arial"/>
              <a:cs typeface="Arial"/>
              <a:sym typeface="Arial"/>
            </a:endParaRPr>
          </a:p>
        </p:txBody>
      </p:sp>
      <p:sp>
        <p:nvSpPr>
          <p:cNvPr id="255" name="Google Shape;255;p23"/>
          <p:cNvSpPr txBox="1"/>
          <p:nvPr/>
        </p:nvSpPr>
        <p:spPr>
          <a:xfrm>
            <a:off x="574112" y="3998674"/>
            <a:ext cx="3825900" cy="3904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803"/>
              <a:buFont typeface="Arial"/>
              <a:buNone/>
            </a:pPr>
            <a:r>
              <a:rPr b="0" i="0" lang="en-US" sz="2803" u="none" cap="none" strike="noStrike">
                <a:solidFill>
                  <a:srgbClr val="000000"/>
                </a:solidFill>
                <a:latin typeface="Marcellus"/>
                <a:ea typeface="Marcellus"/>
                <a:cs typeface="Marcellus"/>
                <a:sym typeface="Marcellus"/>
              </a:rPr>
              <a:t>Lorem ipsum dolor sit amet, consectetur adipiscing elit. Vivamus sed vestibulum nunc, eget aliquam felis. Sed nunc purus, accumsan sit amet dictum in, ornare in dui.</a:t>
            </a:r>
            <a:endParaRPr b="0" i="0" sz="1400" u="none" cap="none" strike="noStrike">
              <a:solidFill>
                <a:srgbClr val="000000"/>
              </a:solidFill>
              <a:latin typeface="Arial"/>
              <a:ea typeface="Arial"/>
              <a:cs typeface="Arial"/>
              <a:sym typeface="Arial"/>
            </a:endParaRPr>
          </a:p>
        </p:txBody>
      </p:sp>
      <p:sp>
        <p:nvSpPr>
          <p:cNvPr id="256" name="Google Shape;256;p23"/>
          <p:cNvSpPr txBox="1"/>
          <p:nvPr/>
        </p:nvSpPr>
        <p:spPr>
          <a:xfrm>
            <a:off x="13887491" y="3998674"/>
            <a:ext cx="3825900" cy="3904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803"/>
              <a:buFont typeface="Arial"/>
              <a:buNone/>
            </a:pPr>
            <a:r>
              <a:rPr b="0" i="0" lang="en-US" sz="2803" u="none" cap="none" strike="noStrike">
                <a:solidFill>
                  <a:srgbClr val="000000"/>
                </a:solidFill>
                <a:latin typeface="Marcellus"/>
                <a:ea typeface="Marcellus"/>
                <a:cs typeface="Marcellus"/>
                <a:sym typeface="Marcellus"/>
              </a:rPr>
              <a:t>Lorem ipsum dolor sit amet, consectetur adipiscing elit. Vivamus sed vestibulum nunc, eget aliquam felis. Sed nunc purus, accumsan sit amet dictum in, ornare in dui.</a:t>
            </a:r>
            <a:endParaRPr b="0" i="0" sz="1400" u="none" cap="none" strike="noStrike">
              <a:solidFill>
                <a:srgbClr val="000000"/>
              </a:solidFill>
              <a:latin typeface="Arial"/>
              <a:ea typeface="Arial"/>
              <a:cs typeface="Arial"/>
              <a:sym typeface="Arial"/>
            </a:endParaRPr>
          </a:p>
        </p:txBody>
      </p:sp>
      <p:sp>
        <p:nvSpPr>
          <p:cNvPr id="257" name="Google Shape;257;p23"/>
          <p:cNvSpPr txBox="1"/>
          <p:nvPr/>
        </p:nvSpPr>
        <p:spPr>
          <a:xfrm>
            <a:off x="4886300" y="1118850"/>
            <a:ext cx="8515500" cy="1139100"/>
          </a:xfrm>
          <a:prstGeom prst="rect">
            <a:avLst/>
          </a:prstGeom>
          <a:noFill/>
          <a:ln>
            <a:noFill/>
          </a:ln>
          <a:effectLst>
            <a:outerShdw rotWithShape="0" algn="bl" dir="8880000" dist="57150">
              <a:schemeClr val="dk2"/>
            </a:outerShdw>
          </a:effectLst>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7400"/>
              <a:buFont typeface="Arial"/>
              <a:buNone/>
            </a:pPr>
            <a:r>
              <a:rPr b="0" i="0" lang="en-US" sz="7400" u="none" cap="none" strike="noStrike">
                <a:solidFill>
                  <a:srgbClr val="FFFFFF"/>
                </a:solidFill>
                <a:latin typeface="Anton"/>
                <a:ea typeface="Anton"/>
                <a:cs typeface="Anton"/>
                <a:sym typeface="Anton"/>
              </a:rPr>
              <a:t>PROBLEM VS SOLUTION</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24"/>
          <p:cNvPicPr preferRelativeResize="0"/>
          <p:nvPr/>
        </p:nvPicPr>
        <p:blipFill rotWithShape="1">
          <a:blip r:embed="rId3">
            <a:alphaModFix/>
          </a:blip>
          <a:srcRect b="0" l="0" r="0" t="0"/>
          <a:stretch/>
        </p:blipFill>
        <p:spPr>
          <a:xfrm>
            <a:off x="0" y="93762"/>
            <a:ext cx="18288000" cy="10099477"/>
          </a:xfrm>
          <a:prstGeom prst="rect">
            <a:avLst/>
          </a:prstGeom>
          <a:noFill/>
          <a:ln>
            <a:noFill/>
          </a:ln>
        </p:spPr>
      </p:pic>
      <p:grpSp>
        <p:nvGrpSpPr>
          <p:cNvPr id="263" name="Google Shape;263;p24"/>
          <p:cNvGrpSpPr/>
          <p:nvPr/>
        </p:nvGrpSpPr>
        <p:grpSpPr>
          <a:xfrm>
            <a:off x="0" y="5187871"/>
            <a:ext cx="18288000" cy="4070429"/>
            <a:chOff x="0" y="-57150"/>
            <a:chExt cx="4816593" cy="1072047"/>
          </a:xfrm>
        </p:grpSpPr>
        <p:sp>
          <p:nvSpPr>
            <p:cNvPr id="264" name="Google Shape;264;p24"/>
            <p:cNvSpPr/>
            <p:nvPr/>
          </p:nvSpPr>
          <p:spPr>
            <a:xfrm>
              <a:off x="0" y="0"/>
              <a:ext cx="4816592" cy="1014897"/>
            </a:xfrm>
            <a:custGeom>
              <a:rect b="b" l="l" r="r" t="t"/>
              <a:pathLst>
                <a:path extrusionOk="0" h="1014897" w="4816592">
                  <a:moveTo>
                    <a:pt x="0" y="0"/>
                  </a:moveTo>
                  <a:lnTo>
                    <a:pt x="4816592" y="0"/>
                  </a:lnTo>
                  <a:lnTo>
                    <a:pt x="4816592" y="1014897"/>
                  </a:lnTo>
                  <a:lnTo>
                    <a:pt x="0" y="1014897"/>
                  </a:lnTo>
                  <a:close/>
                </a:path>
              </a:pathLst>
            </a:custGeom>
            <a:solidFill>
              <a:srgbClr val="F5AD4C"/>
            </a:solidFill>
            <a:ln>
              <a:noFill/>
            </a:ln>
          </p:spPr>
        </p:sp>
        <p:sp>
          <p:nvSpPr>
            <p:cNvPr id="265" name="Google Shape;265;p24"/>
            <p:cNvSpPr txBox="1"/>
            <p:nvPr/>
          </p:nvSpPr>
          <p:spPr>
            <a:xfrm>
              <a:off x="0" y="-57150"/>
              <a:ext cx="4816593" cy="1072047"/>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66" name="Google Shape;266;p24"/>
          <p:cNvSpPr txBox="1"/>
          <p:nvPr/>
        </p:nvSpPr>
        <p:spPr>
          <a:xfrm>
            <a:off x="892305" y="7553326"/>
            <a:ext cx="3825845"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000"/>
              <a:buFont typeface="Arial"/>
              <a:buNone/>
            </a:pPr>
            <a:r>
              <a:rPr b="0" i="0" lang="en-US" sz="3000" u="none" cap="none" strike="noStrike">
                <a:solidFill>
                  <a:srgbClr val="000000"/>
                </a:solidFill>
                <a:latin typeface="Marcellus"/>
                <a:ea typeface="Marcellus"/>
                <a:cs typeface="Marcellus"/>
                <a:sym typeface="Marcellus"/>
              </a:rPr>
              <a:t>JOHN SMITH</a:t>
            </a:r>
            <a:endParaRPr b="0" i="0" sz="1400" u="none" cap="none" strike="noStrike">
              <a:solidFill>
                <a:srgbClr val="000000"/>
              </a:solidFill>
              <a:latin typeface="Arial"/>
              <a:ea typeface="Arial"/>
              <a:cs typeface="Arial"/>
              <a:sym typeface="Arial"/>
            </a:endParaRPr>
          </a:p>
        </p:txBody>
      </p:sp>
      <p:sp>
        <p:nvSpPr>
          <p:cNvPr id="267" name="Google Shape;267;p24"/>
          <p:cNvSpPr txBox="1"/>
          <p:nvPr/>
        </p:nvSpPr>
        <p:spPr>
          <a:xfrm>
            <a:off x="5118755" y="7553326"/>
            <a:ext cx="3825845"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000"/>
              <a:buFont typeface="Arial"/>
              <a:buNone/>
            </a:pPr>
            <a:r>
              <a:rPr b="0" i="0" lang="en-US" sz="3000" u="none" cap="none" strike="noStrike">
                <a:solidFill>
                  <a:srgbClr val="000000"/>
                </a:solidFill>
                <a:latin typeface="Marcellus"/>
                <a:ea typeface="Marcellus"/>
                <a:cs typeface="Marcellus"/>
                <a:sym typeface="Marcellus"/>
              </a:rPr>
              <a:t>JANE SMITH</a:t>
            </a:r>
            <a:endParaRPr b="0" i="0" sz="1400" u="none" cap="none" strike="noStrike">
              <a:solidFill>
                <a:srgbClr val="000000"/>
              </a:solidFill>
              <a:latin typeface="Arial"/>
              <a:ea typeface="Arial"/>
              <a:cs typeface="Arial"/>
              <a:sym typeface="Arial"/>
            </a:endParaRPr>
          </a:p>
        </p:txBody>
      </p:sp>
      <p:sp>
        <p:nvSpPr>
          <p:cNvPr id="268" name="Google Shape;268;p24"/>
          <p:cNvSpPr txBox="1"/>
          <p:nvPr/>
        </p:nvSpPr>
        <p:spPr>
          <a:xfrm>
            <a:off x="9377308" y="7553326"/>
            <a:ext cx="3825845"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000"/>
              <a:buFont typeface="Arial"/>
              <a:buNone/>
            </a:pPr>
            <a:r>
              <a:rPr b="0" i="0" lang="en-US" sz="3000" u="none" cap="none" strike="noStrike">
                <a:solidFill>
                  <a:srgbClr val="000000"/>
                </a:solidFill>
                <a:latin typeface="Marcellus"/>
                <a:ea typeface="Marcellus"/>
                <a:cs typeface="Marcellus"/>
                <a:sym typeface="Marcellus"/>
              </a:rPr>
              <a:t>JOHN DOE</a:t>
            </a:r>
            <a:endParaRPr b="0" i="0" sz="1400" u="none" cap="none" strike="noStrike">
              <a:solidFill>
                <a:srgbClr val="000000"/>
              </a:solidFill>
              <a:latin typeface="Arial"/>
              <a:ea typeface="Arial"/>
              <a:cs typeface="Arial"/>
              <a:sym typeface="Arial"/>
            </a:endParaRPr>
          </a:p>
        </p:txBody>
      </p:sp>
      <p:sp>
        <p:nvSpPr>
          <p:cNvPr id="269" name="Google Shape;269;p24"/>
          <p:cNvSpPr txBox="1"/>
          <p:nvPr/>
        </p:nvSpPr>
        <p:spPr>
          <a:xfrm>
            <a:off x="13631779" y="7553326"/>
            <a:ext cx="3825845"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000"/>
              <a:buFont typeface="Arial"/>
              <a:buNone/>
            </a:pPr>
            <a:r>
              <a:rPr b="0" i="0" lang="en-US" sz="3000" u="none" cap="none" strike="noStrike">
                <a:solidFill>
                  <a:srgbClr val="000000"/>
                </a:solidFill>
                <a:latin typeface="Marcellus"/>
                <a:ea typeface="Marcellus"/>
                <a:cs typeface="Marcellus"/>
                <a:sym typeface="Marcellus"/>
              </a:rPr>
              <a:t>JANE DOE</a:t>
            </a:r>
            <a:endParaRPr b="0" i="0" sz="1400" u="none" cap="none" strike="noStrike">
              <a:solidFill>
                <a:srgbClr val="000000"/>
              </a:solidFill>
              <a:latin typeface="Arial"/>
              <a:ea typeface="Arial"/>
              <a:cs typeface="Arial"/>
              <a:sym typeface="Arial"/>
            </a:endParaRPr>
          </a:p>
        </p:txBody>
      </p:sp>
      <p:sp>
        <p:nvSpPr>
          <p:cNvPr id="270" name="Google Shape;270;p24"/>
          <p:cNvSpPr txBox="1"/>
          <p:nvPr/>
        </p:nvSpPr>
        <p:spPr>
          <a:xfrm>
            <a:off x="923041" y="8105776"/>
            <a:ext cx="3825845" cy="42227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Marcellus"/>
                <a:ea typeface="Marcellus"/>
                <a:cs typeface="Marcellus"/>
                <a:sym typeface="Marcellus"/>
              </a:rPr>
              <a:t>President</a:t>
            </a:r>
            <a:endParaRPr b="0" i="0" sz="1400" u="none" cap="none" strike="noStrike">
              <a:solidFill>
                <a:srgbClr val="000000"/>
              </a:solidFill>
              <a:latin typeface="Arial"/>
              <a:ea typeface="Arial"/>
              <a:cs typeface="Arial"/>
              <a:sym typeface="Arial"/>
            </a:endParaRPr>
          </a:p>
        </p:txBody>
      </p:sp>
      <p:sp>
        <p:nvSpPr>
          <p:cNvPr id="271" name="Google Shape;271;p24"/>
          <p:cNvSpPr txBox="1"/>
          <p:nvPr/>
        </p:nvSpPr>
        <p:spPr>
          <a:xfrm>
            <a:off x="5149491" y="8105776"/>
            <a:ext cx="3825845" cy="42227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Marcellus"/>
                <a:ea typeface="Marcellus"/>
                <a:cs typeface="Marcellus"/>
                <a:sym typeface="Marcellus"/>
              </a:rPr>
              <a:t>CEO</a:t>
            </a:r>
            <a:endParaRPr b="0" i="0" sz="1400" u="none" cap="none" strike="noStrike">
              <a:solidFill>
                <a:srgbClr val="000000"/>
              </a:solidFill>
              <a:latin typeface="Arial"/>
              <a:ea typeface="Arial"/>
              <a:cs typeface="Arial"/>
              <a:sym typeface="Arial"/>
            </a:endParaRPr>
          </a:p>
        </p:txBody>
      </p:sp>
      <p:sp>
        <p:nvSpPr>
          <p:cNvPr id="272" name="Google Shape;272;p24"/>
          <p:cNvSpPr txBox="1"/>
          <p:nvPr/>
        </p:nvSpPr>
        <p:spPr>
          <a:xfrm>
            <a:off x="9408044" y="8105776"/>
            <a:ext cx="3825845" cy="42227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Marcellus"/>
                <a:ea typeface="Marcellus"/>
                <a:cs typeface="Marcellus"/>
                <a:sym typeface="Marcellus"/>
              </a:rPr>
              <a:t>Marketing Head</a:t>
            </a:r>
            <a:endParaRPr b="0" i="0" sz="1400" u="none" cap="none" strike="noStrike">
              <a:solidFill>
                <a:srgbClr val="000000"/>
              </a:solidFill>
              <a:latin typeface="Arial"/>
              <a:ea typeface="Arial"/>
              <a:cs typeface="Arial"/>
              <a:sym typeface="Arial"/>
            </a:endParaRPr>
          </a:p>
        </p:txBody>
      </p:sp>
      <p:sp>
        <p:nvSpPr>
          <p:cNvPr id="273" name="Google Shape;273;p24"/>
          <p:cNvSpPr txBox="1"/>
          <p:nvPr/>
        </p:nvSpPr>
        <p:spPr>
          <a:xfrm>
            <a:off x="13662514" y="8105776"/>
            <a:ext cx="3825845" cy="42227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Marcellus"/>
                <a:ea typeface="Marcellus"/>
                <a:cs typeface="Marcellus"/>
                <a:sym typeface="Marcellus"/>
              </a:rPr>
              <a:t>Finance</a:t>
            </a:r>
            <a:endParaRPr b="0" i="0" sz="1400" u="none" cap="none" strike="noStrike">
              <a:solidFill>
                <a:srgbClr val="000000"/>
              </a:solidFill>
              <a:latin typeface="Arial"/>
              <a:ea typeface="Arial"/>
              <a:cs typeface="Arial"/>
              <a:sym typeface="Arial"/>
            </a:endParaRPr>
          </a:p>
        </p:txBody>
      </p:sp>
      <p:sp>
        <p:nvSpPr>
          <p:cNvPr id="274" name="Google Shape;274;p24"/>
          <p:cNvSpPr txBox="1"/>
          <p:nvPr/>
        </p:nvSpPr>
        <p:spPr>
          <a:xfrm>
            <a:off x="5968511" y="631072"/>
            <a:ext cx="6351000" cy="2001000"/>
          </a:xfrm>
          <a:prstGeom prst="rect">
            <a:avLst/>
          </a:prstGeom>
          <a:noFill/>
          <a:ln>
            <a:noFill/>
          </a:ln>
          <a:effectLst>
            <a:outerShdw rotWithShape="0" algn="bl" dir="5400000" dist="114300">
              <a:schemeClr val="dk2"/>
            </a:outerShdw>
          </a:effectLst>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FFFFFF"/>
                </a:solidFill>
                <a:latin typeface="Anton"/>
                <a:ea typeface="Anton"/>
                <a:cs typeface="Anton"/>
                <a:sym typeface="Anton"/>
              </a:rPr>
              <a:t>MY TEAM</a:t>
            </a:r>
            <a:endParaRPr b="0" i="0" sz="1400" u="none" cap="none" strike="noStrike">
              <a:solidFill>
                <a:srgbClr val="000000"/>
              </a:solidFill>
              <a:latin typeface="Arial"/>
              <a:ea typeface="Arial"/>
              <a:cs typeface="Arial"/>
              <a:sym typeface="Arial"/>
            </a:endParaRPr>
          </a:p>
        </p:txBody>
      </p:sp>
      <p:pic>
        <p:nvPicPr>
          <p:cNvPr id="275" name="Google Shape;275;p24"/>
          <p:cNvPicPr preferRelativeResize="0"/>
          <p:nvPr/>
        </p:nvPicPr>
        <p:blipFill rotWithShape="1">
          <a:blip r:embed="rId4">
            <a:alphaModFix/>
          </a:blip>
          <a:srcRect b="0" l="0" r="0" t="0"/>
          <a:stretch/>
        </p:blipFill>
        <p:spPr>
          <a:xfrm>
            <a:off x="995950" y="3519650"/>
            <a:ext cx="3783626" cy="3770950"/>
          </a:xfrm>
          <a:prstGeom prst="rect">
            <a:avLst/>
          </a:prstGeom>
          <a:noFill/>
          <a:ln>
            <a:noFill/>
          </a:ln>
        </p:spPr>
      </p:pic>
      <p:pic>
        <p:nvPicPr>
          <p:cNvPr id="276" name="Google Shape;276;p24"/>
          <p:cNvPicPr preferRelativeResize="0"/>
          <p:nvPr/>
        </p:nvPicPr>
        <p:blipFill rotWithShape="1">
          <a:blip r:embed="rId5">
            <a:alphaModFix/>
          </a:blip>
          <a:srcRect b="0" l="0" r="0" t="0"/>
          <a:stretch/>
        </p:blipFill>
        <p:spPr>
          <a:xfrm>
            <a:off x="5140800" y="3549925"/>
            <a:ext cx="3783625" cy="3758308"/>
          </a:xfrm>
          <a:prstGeom prst="rect">
            <a:avLst/>
          </a:prstGeom>
          <a:noFill/>
          <a:ln>
            <a:noFill/>
          </a:ln>
        </p:spPr>
      </p:pic>
      <p:pic>
        <p:nvPicPr>
          <p:cNvPr id="277" name="Google Shape;277;p24"/>
          <p:cNvPicPr preferRelativeResize="0"/>
          <p:nvPr/>
        </p:nvPicPr>
        <p:blipFill rotWithShape="1">
          <a:blip r:embed="rId6">
            <a:alphaModFix/>
          </a:blip>
          <a:srcRect b="0" l="0" r="0" t="0"/>
          <a:stretch/>
        </p:blipFill>
        <p:spPr>
          <a:xfrm>
            <a:off x="9365675" y="3549938"/>
            <a:ext cx="3783625" cy="3758308"/>
          </a:xfrm>
          <a:prstGeom prst="rect">
            <a:avLst/>
          </a:prstGeom>
          <a:noFill/>
          <a:ln>
            <a:noFill/>
          </a:ln>
        </p:spPr>
      </p:pic>
      <p:pic>
        <p:nvPicPr>
          <p:cNvPr id="278" name="Google Shape;278;p24"/>
          <p:cNvPicPr preferRelativeResize="0"/>
          <p:nvPr/>
        </p:nvPicPr>
        <p:blipFill rotWithShape="1">
          <a:blip r:embed="rId7">
            <a:alphaModFix/>
          </a:blip>
          <a:srcRect b="0" l="0" r="0" t="0"/>
          <a:stretch/>
        </p:blipFill>
        <p:spPr>
          <a:xfrm>
            <a:off x="13595100" y="3543621"/>
            <a:ext cx="3783626" cy="37709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AD4C"/>
        </a:solidFill>
      </p:bgPr>
    </p:bg>
    <p:spTree>
      <p:nvGrpSpPr>
        <p:cNvPr id="282" name="Shape 282"/>
        <p:cNvGrpSpPr/>
        <p:nvPr/>
      </p:nvGrpSpPr>
      <p:grpSpPr>
        <a:xfrm>
          <a:off x="0" y="0"/>
          <a:ext cx="0" cy="0"/>
          <a:chOff x="0" y="0"/>
          <a:chExt cx="0" cy="0"/>
        </a:xfrm>
      </p:grpSpPr>
      <p:pic>
        <p:nvPicPr>
          <p:cNvPr id="283" name="Google Shape;283;p25"/>
          <p:cNvPicPr preferRelativeResize="0"/>
          <p:nvPr/>
        </p:nvPicPr>
        <p:blipFill rotWithShape="1">
          <a:blip r:embed="rId3">
            <a:alphaModFix/>
          </a:blip>
          <a:srcRect b="0" l="0" r="0" t="0"/>
          <a:stretch/>
        </p:blipFill>
        <p:spPr>
          <a:xfrm>
            <a:off x="819275" y="1959425"/>
            <a:ext cx="5425900" cy="3149300"/>
          </a:xfrm>
          <a:prstGeom prst="rect">
            <a:avLst/>
          </a:prstGeom>
          <a:noFill/>
          <a:ln>
            <a:noFill/>
          </a:ln>
        </p:spPr>
      </p:pic>
      <p:pic>
        <p:nvPicPr>
          <p:cNvPr id="284" name="Google Shape;284;p25"/>
          <p:cNvPicPr preferRelativeResize="0"/>
          <p:nvPr/>
        </p:nvPicPr>
        <p:blipFill rotWithShape="1">
          <a:blip r:embed="rId4">
            <a:alphaModFix/>
          </a:blip>
          <a:srcRect b="0" l="0" r="0" t="0"/>
          <a:stretch/>
        </p:blipFill>
        <p:spPr>
          <a:xfrm>
            <a:off x="6449363" y="1960263"/>
            <a:ext cx="5425900" cy="3149298"/>
          </a:xfrm>
          <a:prstGeom prst="rect">
            <a:avLst/>
          </a:prstGeom>
          <a:noFill/>
          <a:ln>
            <a:noFill/>
          </a:ln>
        </p:spPr>
      </p:pic>
      <p:pic>
        <p:nvPicPr>
          <p:cNvPr id="285" name="Google Shape;285;p25"/>
          <p:cNvPicPr preferRelativeResize="0"/>
          <p:nvPr/>
        </p:nvPicPr>
        <p:blipFill rotWithShape="1">
          <a:blip r:embed="rId5">
            <a:alphaModFix/>
          </a:blip>
          <a:srcRect b="0" l="0" r="0" t="0"/>
          <a:stretch/>
        </p:blipFill>
        <p:spPr>
          <a:xfrm>
            <a:off x="12035037" y="1960263"/>
            <a:ext cx="5438550" cy="3149300"/>
          </a:xfrm>
          <a:prstGeom prst="rect">
            <a:avLst/>
          </a:prstGeom>
          <a:noFill/>
          <a:ln>
            <a:noFill/>
          </a:ln>
        </p:spPr>
      </p:pic>
      <p:pic>
        <p:nvPicPr>
          <p:cNvPr id="286" name="Google Shape;286;p25"/>
          <p:cNvPicPr preferRelativeResize="0"/>
          <p:nvPr/>
        </p:nvPicPr>
        <p:blipFill rotWithShape="1">
          <a:blip r:embed="rId6">
            <a:alphaModFix/>
          </a:blip>
          <a:srcRect b="0" l="0" r="0" t="0"/>
          <a:stretch/>
        </p:blipFill>
        <p:spPr>
          <a:xfrm>
            <a:off x="819275" y="5432950"/>
            <a:ext cx="5425874" cy="3149289"/>
          </a:xfrm>
          <a:prstGeom prst="rect">
            <a:avLst/>
          </a:prstGeom>
          <a:noFill/>
          <a:ln>
            <a:noFill/>
          </a:ln>
        </p:spPr>
      </p:pic>
      <p:pic>
        <p:nvPicPr>
          <p:cNvPr id="287" name="Google Shape;287;p25"/>
          <p:cNvPicPr preferRelativeResize="0"/>
          <p:nvPr/>
        </p:nvPicPr>
        <p:blipFill rotWithShape="1">
          <a:blip r:embed="rId7">
            <a:alphaModFix/>
          </a:blip>
          <a:srcRect b="0" l="0" r="0" t="0"/>
          <a:stretch/>
        </p:blipFill>
        <p:spPr>
          <a:xfrm>
            <a:off x="6443038" y="5429288"/>
            <a:ext cx="5438525" cy="3156627"/>
          </a:xfrm>
          <a:prstGeom prst="rect">
            <a:avLst/>
          </a:prstGeom>
          <a:noFill/>
          <a:ln>
            <a:noFill/>
          </a:ln>
        </p:spPr>
      </p:pic>
      <p:pic>
        <p:nvPicPr>
          <p:cNvPr id="288" name="Google Shape;288;p25"/>
          <p:cNvPicPr preferRelativeResize="0"/>
          <p:nvPr/>
        </p:nvPicPr>
        <p:blipFill rotWithShape="1">
          <a:blip r:embed="rId8">
            <a:alphaModFix/>
          </a:blip>
          <a:srcRect b="0" l="0" r="0" t="0"/>
          <a:stretch/>
        </p:blipFill>
        <p:spPr>
          <a:xfrm>
            <a:off x="12035050" y="5432963"/>
            <a:ext cx="5438526" cy="3149286"/>
          </a:xfrm>
          <a:prstGeom prst="rect">
            <a:avLst/>
          </a:prstGeom>
          <a:noFill/>
          <a:ln>
            <a:noFill/>
          </a:ln>
        </p:spPr>
      </p:pic>
      <p:pic>
        <p:nvPicPr>
          <p:cNvPr id="289" name="Google Shape;289;p25"/>
          <p:cNvPicPr preferRelativeResize="0"/>
          <p:nvPr/>
        </p:nvPicPr>
        <p:blipFill rotWithShape="1">
          <a:blip r:embed="rId9">
            <a:alphaModFix/>
          </a:blip>
          <a:srcRect b="0" l="0" r="0" t="0"/>
          <a:stretch/>
        </p:blipFill>
        <p:spPr>
          <a:xfrm>
            <a:off x="18313" y="8937"/>
            <a:ext cx="18288000" cy="1241227"/>
          </a:xfrm>
          <a:prstGeom prst="rect">
            <a:avLst/>
          </a:prstGeom>
          <a:noFill/>
          <a:ln>
            <a:noFill/>
          </a:ln>
        </p:spPr>
      </p:pic>
      <p:pic>
        <p:nvPicPr>
          <p:cNvPr id="290" name="Google Shape;290;p25"/>
          <p:cNvPicPr preferRelativeResize="0"/>
          <p:nvPr/>
        </p:nvPicPr>
        <p:blipFill rotWithShape="1">
          <a:blip r:embed="rId10">
            <a:alphaModFix/>
          </a:blip>
          <a:srcRect b="0" l="0" r="0" t="0"/>
          <a:stretch/>
        </p:blipFill>
        <p:spPr>
          <a:xfrm>
            <a:off x="0" y="9260085"/>
            <a:ext cx="18288000" cy="102691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26"/>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296" name="Google Shape;296;p26"/>
          <p:cNvSpPr txBox="1"/>
          <p:nvPr/>
        </p:nvSpPr>
        <p:spPr>
          <a:xfrm>
            <a:off x="895050" y="1395300"/>
            <a:ext cx="16497900" cy="4067400"/>
          </a:xfrm>
          <a:prstGeom prst="rect">
            <a:avLst/>
          </a:prstGeom>
          <a:noFill/>
          <a:ln>
            <a:noFill/>
          </a:ln>
          <a:effectLst>
            <a:outerShdw rotWithShape="0" algn="bl" dir="5400000" dist="123825">
              <a:schemeClr val="dk2"/>
            </a:outerShdw>
          </a:effectLst>
        </p:spPr>
        <p:txBody>
          <a:bodyPr anchorCtr="0" anchor="t" bIns="0" lIns="0" spcFirstLastPara="1" rIns="0" wrap="square" tIns="0">
            <a:spAutoFit/>
          </a:bodyPr>
          <a:lstStyle/>
          <a:p>
            <a:pPr indent="0" lvl="0" marL="0" marR="0" rtl="0" algn="ctr">
              <a:lnSpc>
                <a:spcPct val="139997"/>
              </a:lnSpc>
              <a:spcBef>
                <a:spcPts val="0"/>
              </a:spcBef>
              <a:spcAft>
                <a:spcPts val="0"/>
              </a:spcAft>
              <a:buClr>
                <a:srgbClr val="000000"/>
              </a:buClr>
              <a:buSzPts val="26424"/>
              <a:buFont typeface="Arial"/>
              <a:buNone/>
            </a:pPr>
            <a:r>
              <a:rPr b="0" i="0" lang="en-US" sz="26424" u="none" cap="none" strike="noStrike">
                <a:solidFill>
                  <a:srgbClr val="FFFFFF"/>
                </a:solidFill>
                <a:latin typeface="Anton"/>
                <a:ea typeface="Anton"/>
                <a:cs typeface="Anton"/>
                <a:sym typeface="Anton"/>
              </a:rPr>
              <a:t>THANK YOU!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27"/>
          <p:cNvPicPr preferRelativeResize="0"/>
          <p:nvPr/>
        </p:nvPicPr>
        <p:blipFill rotWithShape="1">
          <a:blip r:embed="rId3">
            <a:alphaModFix/>
          </a:blip>
          <a:srcRect b="0" l="0" r="0" t="0"/>
          <a:stretch/>
        </p:blipFill>
        <p:spPr>
          <a:xfrm>
            <a:off x="0" y="0"/>
            <a:ext cx="18288000" cy="10287000"/>
          </a:xfrm>
          <a:prstGeom prst="rect">
            <a:avLst/>
          </a:prstGeom>
          <a:noFill/>
          <a:ln>
            <a:noFill/>
          </a:ln>
        </p:spPr>
      </p:pic>
      <p:grpSp>
        <p:nvGrpSpPr>
          <p:cNvPr id="302" name="Google Shape;302;p27"/>
          <p:cNvGrpSpPr/>
          <p:nvPr/>
        </p:nvGrpSpPr>
        <p:grpSpPr>
          <a:xfrm>
            <a:off x="511662" y="-216991"/>
            <a:ext cx="7895535" cy="10503991"/>
            <a:chOff x="0" y="-57150"/>
            <a:chExt cx="2079482" cy="2766483"/>
          </a:xfrm>
        </p:grpSpPr>
        <p:sp>
          <p:nvSpPr>
            <p:cNvPr id="303" name="Google Shape;303;p27"/>
            <p:cNvSpPr/>
            <p:nvPr/>
          </p:nvSpPr>
          <p:spPr>
            <a:xfrm>
              <a:off x="0" y="0"/>
              <a:ext cx="2079482" cy="2709333"/>
            </a:xfrm>
            <a:custGeom>
              <a:rect b="b" l="l" r="r" t="t"/>
              <a:pathLst>
                <a:path extrusionOk="0" h="2709333" w="2079482">
                  <a:moveTo>
                    <a:pt x="0" y="0"/>
                  </a:moveTo>
                  <a:lnTo>
                    <a:pt x="2079482" y="0"/>
                  </a:lnTo>
                  <a:lnTo>
                    <a:pt x="2079482" y="2709333"/>
                  </a:lnTo>
                  <a:lnTo>
                    <a:pt x="0" y="2709333"/>
                  </a:lnTo>
                  <a:close/>
                </a:path>
              </a:pathLst>
            </a:custGeom>
            <a:solidFill>
              <a:srgbClr val="F5AD4C"/>
            </a:solidFill>
            <a:ln>
              <a:noFill/>
            </a:ln>
          </p:spPr>
        </p:sp>
        <p:sp>
          <p:nvSpPr>
            <p:cNvPr id="304" name="Google Shape;304;p27"/>
            <p:cNvSpPr txBox="1"/>
            <p:nvPr/>
          </p:nvSpPr>
          <p:spPr>
            <a:xfrm>
              <a:off x="0" y="-57150"/>
              <a:ext cx="2079482" cy="276648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05" name="Google Shape;305;p27"/>
          <p:cNvSpPr txBox="1"/>
          <p:nvPr/>
        </p:nvSpPr>
        <p:spPr>
          <a:xfrm>
            <a:off x="1267958" y="4163695"/>
            <a:ext cx="6382800" cy="417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999"/>
              <a:buFont typeface="Arial"/>
              <a:buNone/>
            </a:pPr>
            <a:r>
              <a:rPr b="0" i="0" lang="en-US" sz="2999" u="none" cap="none" strike="noStrike">
                <a:solidFill>
                  <a:srgbClr val="000000"/>
                </a:solidFill>
                <a:latin typeface="Marcellus"/>
                <a:ea typeface="Marcellus"/>
                <a:cs typeface="Marcellus"/>
                <a:sym typeface="Marcellus"/>
              </a:rPr>
              <a:t>This presentation template uses</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999"/>
              <a:buFont typeface="Arial"/>
              <a:buNone/>
            </a:pPr>
            <a:r>
              <a:rPr b="0" i="0" lang="en-US" sz="2999" u="none" cap="none" strike="noStrike">
                <a:solidFill>
                  <a:srgbClr val="000000"/>
                </a:solidFill>
                <a:latin typeface="Marcellus"/>
                <a:ea typeface="Marcellus"/>
                <a:cs typeface="Marcellus"/>
                <a:sym typeface="Marcellus"/>
              </a:rPr>
              <a:t>the following free fonts:</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999"/>
              <a:buFont typeface="Arial"/>
              <a:buNone/>
            </a:pPr>
            <a:r>
              <a:t/>
            </a:r>
            <a:endParaRPr b="0" i="0" sz="2999" u="none" cap="none" strike="noStrike">
              <a:solidFill>
                <a:srgbClr val="000000"/>
              </a:solidFill>
              <a:latin typeface="Marcellus"/>
              <a:ea typeface="Marcellus"/>
              <a:cs typeface="Marcellus"/>
              <a:sym typeface="Marcellus"/>
            </a:endParaRPr>
          </a:p>
          <a:p>
            <a:pPr indent="0" lvl="0" marL="0" marR="0" rtl="0" algn="l">
              <a:lnSpc>
                <a:spcPct val="115000"/>
              </a:lnSpc>
              <a:spcBef>
                <a:spcPts val="0"/>
              </a:spcBef>
              <a:spcAft>
                <a:spcPts val="0"/>
              </a:spcAft>
              <a:buClr>
                <a:srgbClr val="000000"/>
              </a:buClr>
              <a:buSzPts val="2999"/>
              <a:buFont typeface="Arial"/>
              <a:buNone/>
            </a:pPr>
            <a:r>
              <a:rPr b="0" i="0" lang="en-US" sz="2999" u="none" cap="none" strike="noStrike">
                <a:solidFill>
                  <a:srgbClr val="000000"/>
                </a:solidFill>
                <a:latin typeface="Marcellus"/>
                <a:ea typeface="Marcellus"/>
                <a:cs typeface="Marcellus"/>
                <a:sym typeface="Marcellus"/>
              </a:rPr>
              <a:t>Titles: Anton</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999"/>
              <a:buFont typeface="Arial"/>
              <a:buNone/>
            </a:pPr>
            <a:r>
              <a:rPr b="0" i="0" lang="en-US" sz="2999" u="none" cap="none" strike="noStrike">
                <a:solidFill>
                  <a:srgbClr val="000000"/>
                </a:solidFill>
                <a:latin typeface="Marcellus"/>
                <a:ea typeface="Marcellus"/>
                <a:cs typeface="Marcellus"/>
                <a:sym typeface="Marcellus"/>
              </a:rPr>
              <a:t>Body Copy: Marcellus</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999"/>
              <a:buFont typeface="Arial"/>
              <a:buNone/>
            </a:pPr>
            <a:r>
              <a:t/>
            </a:r>
            <a:endParaRPr b="0" i="0" sz="2999" u="none" cap="none" strike="noStrike">
              <a:solidFill>
                <a:srgbClr val="000000"/>
              </a:solidFill>
              <a:latin typeface="Marcellus"/>
              <a:ea typeface="Marcellus"/>
              <a:cs typeface="Marcellus"/>
              <a:sym typeface="Marcellus"/>
            </a:endParaRPr>
          </a:p>
          <a:p>
            <a:pPr indent="0" lvl="0" marL="0" marR="0" rtl="0" algn="l">
              <a:lnSpc>
                <a:spcPct val="115000"/>
              </a:lnSpc>
              <a:spcBef>
                <a:spcPts val="0"/>
              </a:spcBef>
              <a:spcAft>
                <a:spcPts val="0"/>
              </a:spcAft>
              <a:buClr>
                <a:srgbClr val="000000"/>
              </a:buClr>
              <a:buSzPts val="2999"/>
              <a:buFont typeface="Arial"/>
              <a:buNone/>
            </a:pPr>
            <a:r>
              <a:rPr b="0" i="0" lang="en-US" sz="2999" u="none" cap="none" strike="noStrike">
                <a:solidFill>
                  <a:srgbClr val="000000"/>
                </a:solidFill>
                <a:latin typeface="Marcellus"/>
                <a:ea typeface="Marcellus"/>
                <a:cs typeface="Marcellus"/>
                <a:sym typeface="Marcellus"/>
              </a:rPr>
              <a:t>Don't forget to delete this page</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999"/>
              <a:buFont typeface="Arial"/>
              <a:buNone/>
            </a:pPr>
            <a:r>
              <a:rPr b="0" i="0" lang="en-US" sz="2999" u="none" cap="none" strike="noStrike">
                <a:solidFill>
                  <a:srgbClr val="000000"/>
                </a:solidFill>
                <a:latin typeface="Marcellus"/>
                <a:ea typeface="Marcellus"/>
                <a:cs typeface="Marcellus"/>
                <a:sym typeface="Marcellus"/>
              </a:rPr>
              <a:t>before presenting. </a:t>
            </a:r>
            <a:endParaRPr b="0" i="0" sz="1400" u="none" cap="none" strike="noStrike">
              <a:solidFill>
                <a:srgbClr val="000000"/>
              </a:solidFill>
              <a:latin typeface="Arial"/>
              <a:ea typeface="Arial"/>
              <a:cs typeface="Arial"/>
              <a:sym typeface="Arial"/>
            </a:endParaRPr>
          </a:p>
        </p:txBody>
      </p:sp>
      <p:sp>
        <p:nvSpPr>
          <p:cNvPr id="306" name="Google Shape;306;p27"/>
          <p:cNvSpPr txBox="1"/>
          <p:nvPr/>
        </p:nvSpPr>
        <p:spPr>
          <a:xfrm>
            <a:off x="1267958" y="8587740"/>
            <a:ext cx="5920363" cy="67056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Clr>
                <a:srgbClr val="000000"/>
              </a:buClr>
              <a:buSzPts val="4500"/>
              <a:buFont typeface="Arial"/>
              <a:buNone/>
            </a:pPr>
            <a:r>
              <a:rPr b="0" i="0" lang="en-US" sz="4500" u="none" cap="none" strike="noStrike">
                <a:solidFill>
                  <a:srgbClr val="000000"/>
                </a:solidFill>
                <a:latin typeface="Marcellus"/>
                <a:ea typeface="Marcellus"/>
                <a:cs typeface="Marcellus"/>
                <a:sym typeface="Marcellus"/>
              </a:rPr>
              <a:t>Happy Designing!</a:t>
            </a:r>
            <a:endParaRPr b="0" i="0" sz="1400" u="none" cap="none" strike="noStrike">
              <a:solidFill>
                <a:srgbClr val="000000"/>
              </a:solidFill>
              <a:latin typeface="Arial"/>
              <a:ea typeface="Arial"/>
              <a:cs typeface="Arial"/>
              <a:sym typeface="Arial"/>
            </a:endParaRPr>
          </a:p>
        </p:txBody>
      </p:sp>
      <p:sp>
        <p:nvSpPr>
          <p:cNvPr id="307" name="Google Shape;307;p27"/>
          <p:cNvSpPr txBox="1"/>
          <p:nvPr/>
        </p:nvSpPr>
        <p:spPr>
          <a:xfrm>
            <a:off x="1267958" y="911700"/>
            <a:ext cx="6382943" cy="259713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999"/>
              <a:buFont typeface="Arial"/>
              <a:buNone/>
            </a:pPr>
            <a:r>
              <a:rPr b="0" i="0" lang="en-US" sz="9999" u="none" cap="none" strike="noStrike">
                <a:solidFill>
                  <a:srgbClr val="4F2A63"/>
                </a:solidFill>
                <a:latin typeface="Anton"/>
                <a:ea typeface="Anton"/>
                <a:cs typeface="Anton"/>
                <a:sym typeface="Anton"/>
              </a:rPr>
              <a:t>RESOURCE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999"/>
              <a:buFont typeface="Arial"/>
              <a:buNone/>
            </a:pPr>
            <a:r>
              <a:rPr b="0" i="0" lang="en-US" sz="9999" u="none" cap="none" strike="noStrike">
                <a:solidFill>
                  <a:srgbClr val="4F2A63"/>
                </a:solidFill>
                <a:latin typeface="Anton"/>
                <a:ea typeface="Anton"/>
                <a:cs typeface="Anton"/>
                <a:sym typeface="Anton"/>
              </a:rPr>
              <a:t>PAGE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28"/>
          <p:cNvPicPr preferRelativeResize="0"/>
          <p:nvPr/>
        </p:nvPicPr>
        <p:blipFill rotWithShape="1">
          <a:blip r:embed="rId3">
            <a:alphaModFix/>
          </a:blip>
          <a:srcRect b="0" l="0" r="0" t="0"/>
          <a:stretch/>
        </p:blipFill>
        <p:spPr>
          <a:xfrm>
            <a:off x="0" y="0"/>
            <a:ext cx="18288000" cy="10287000"/>
          </a:xfrm>
          <a:prstGeom prst="rect">
            <a:avLst/>
          </a:prstGeom>
          <a:noFill/>
          <a:ln>
            <a:noFill/>
          </a:ln>
        </p:spPr>
      </p:pic>
      <p:grpSp>
        <p:nvGrpSpPr>
          <p:cNvPr id="313" name="Google Shape;313;p28"/>
          <p:cNvGrpSpPr/>
          <p:nvPr/>
        </p:nvGrpSpPr>
        <p:grpSpPr>
          <a:xfrm>
            <a:off x="511662" y="-216991"/>
            <a:ext cx="7895535" cy="10503991"/>
            <a:chOff x="0" y="-57150"/>
            <a:chExt cx="2079482" cy="2766483"/>
          </a:xfrm>
        </p:grpSpPr>
        <p:sp>
          <p:nvSpPr>
            <p:cNvPr id="314" name="Google Shape;314;p28"/>
            <p:cNvSpPr/>
            <p:nvPr/>
          </p:nvSpPr>
          <p:spPr>
            <a:xfrm>
              <a:off x="0" y="0"/>
              <a:ext cx="2079482" cy="2709333"/>
            </a:xfrm>
            <a:custGeom>
              <a:rect b="b" l="l" r="r" t="t"/>
              <a:pathLst>
                <a:path extrusionOk="0" h="2709333" w="2079482">
                  <a:moveTo>
                    <a:pt x="0" y="0"/>
                  </a:moveTo>
                  <a:lnTo>
                    <a:pt x="2079482" y="0"/>
                  </a:lnTo>
                  <a:lnTo>
                    <a:pt x="2079482" y="2709333"/>
                  </a:lnTo>
                  <a:lnTo>
                    <a:pt x="0" y="2709333"/>
                  </a:lnTo>
                  <a:close/>
                </a:path>
              </a:pathLst>
            </a:custGeom>
            <a:solidFill>
              <a:srgbClr val="F5AD4C"/>
            </a:solidFill>
            <a:ln>
              <a:noFill/>
            </a:ln>
          </p:spPr>
        </p:sp>
        <p:sp>
          <p:nvSpPr>
            <p:cNvPr id="315" name="Google Shape;315;p28"/>
            <p:cNvSpPr txBox="1"/>
            <p:nvPr/>
          </p:nvSpPr>
          <p:spPr>
            <a:xfrm>
              <a:off x="0" y="-57150"/>
              <a:ext cx="2079482" cy="276648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16" name="Google Shape;316;p28"/>
          <p:cNvSpPr txBox="1"/>
          <p:nvPr/>
        </p:nvSpPr>
        <p:spPr>
          <a:xfrm>
            <a:off x="1267958" y="4664854"/>
            <a:ext cx="6382800" cy="364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999"/>
              <a:buFont typeface="Arial"/>
              <a:buNone/>
            </a:pPr>
            <a:r>
              <a:rPr b="0" i="0" lang="en-US" sz="2999" u="none" cap="none" strike="noStrike">
                <a:solidFill>
                  <a:srgbClr val="000000"/>
                </a:solidFill>
                <a:latin typeface="Marcellus"/>
                <a:ea typeface="Marcellus"/>
                <a:cs typeface="Marcellus"/>
                <a:sym typeface="Marcellus"/>
              </a:rPr>
              <a:t>This presentation template is free</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999"/>
              <a:buFont typeface="Arial"/>
              <a:buNone/>
            </a:pPr>
            <a:r>
              <a:rPr b="0" i="0" lang="en-US" sz="2999" u="none" cap="none" strike="noStrike">
                <a:solidFill>
                  <a:srgbClr val="000000"/>
                </a:solidFill>
                <a:latin typeface="Marcellus"/>
                <a:ea typeface="Marcellus"/>
                <a:cs typeface="Marcellus"/>
                <a:sym typeface="Marcellus"/>
              </a:rPr>
              <a:t>for everyone to use thanks to the following:</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999"/>
              <a:buFont typeface="Arial"/>
              <a:buNone/>
            </a:pPr>
            <a:r>
              <a:t/>
            </a:r>
            <a:endParaRPr b="0" i="0" sz="2999" u="none" cap="none" strike="noStrike">
              <a:solidFill>
                <a:srgbClr val="000000"/>
              </a:solidFill>
              <a:latin typeface="Marcellus"/>
              <a:ea typeface="Marcellus"/>
              <a:cs typeface="Marcellus"/>
              <a:sym typeface="Marcellus"/>
            </a:endParaRPr>
          </a:p>
          <a:p>
            <a:pPr indent="0" lvl="0" marL="0" marR="0" rtl="0" algn="l">
              <a:lnSpc>
                <a:spcPct val="115000"/>
              </a:lnSpc>
              <a:spcBef>
                <a:spcPts val="0"/>
              </a:spcBef>
              <a:spcAft>
                <a:spcPts val="0"/>
              </a:spcAft>
              <a:buClr>
                <a:srgbClr val="000000"/>
              </a:buClr>
              <a:buSzPts val="2999"/>
              <a:buFont typeface="Arial"/>
              <a:buNone/>
            </a:pPr>
            <a:r>
              <a:rPr b="0" i="0" lang="en-US" sz="2999" u="none" cap="none" strike="noStrike">
                <a:solidFill>
                  <a:srgbClr val="000000"/>
                </a:solidFill>
                <a:latin typeface="Marcellus"/>
                <a:ea typeface="Marcellus"/>
                <a:cs typeface="Marcellus"/>
                <a:sym typeface="Marcellus"/>
              </a:rPr>
              <a:t>SlidesCarnival for the presentation</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999"/>
              <a:buFont typeface="Arial"/>
              <a:buNone/>
            </a:pPr>
            <a:r>
              <a:rPr b="0" i="0" lang="en-US" sz="2999" u="none" cap="none" strike="noStrike">
                <a:solidFill>
                  <a:srgbClr val="000000"/>
                </a:solidFill>
                <a:latin typeface="Marcellus"/>
                <a:ea typeface="Marcellus"/>
                <a:cs typeface="Marcellus"/>
                <a:sym typeface="Marcellus"/>
              </a:rPr>
              <a:t>template Pixabay, Pexels for</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999"/>
              <a:buFont typeface="Arial"/>
              <a:buNone/>
            </a:pPr>
            <a:r>
              <a:rPr b="0" i="0" lang="en-US" sz="2999" u="none" cap="none" strike="noStrike">
                <a:solidFill>
                  <a:srgbClr val="000000"/>
                </a:solidFill>
                <a:latin typeface="Marcellus"/>
                <a:ea typeface="Marcellus"/>
                <a:cs typeface="Marcellus"/>
                <a:sym typeface="Marcellus"/>
              </a:rPr>
              <a:t>the photos</a:t>
            </a:r>
            <a:endParaRPr b="0" i="0" sz="1400" u="none" cap="none" strike="noStrike">
              <a:solidFill>
                <a:srgbClr val="000000"/>
              </a:solidFill>
              <a:latin typeface="Arial"/>
              <a:ea typeface="Arial"/>
              <a:cs typeface="Arial"/>
              <a:sym typeface="Arial"/>
            </a:endParaRPr>
          </a:p>
        </p:txBody>
      </p:sp>
      <p:sp>
        <p:nvSpPr>
          <p:cNvPr id="317" name="Google Shape;317;p28"/>
          <p:cNvSpPr txBox="1"/>
          <p:nvPr/>
        </p:nvSpPr>
        <p:spPr>
          <a:xfrm>
            <a:off x="1267958" y="8587740"/>
            <a:ext cx="5920363" cy="67056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Clr>
                <a:srgbClr val="000000"/>
              </a:buClr>
              <a:buSzPts val="4500"/>
              <a:buFont typeface="Arial"/>
              <a:buNone/>
            </a:pPr>
            <a:r>
              <a:rPr b="0" i="0" lang="en-US" sz="4500" u="none" cap="none" strike="noStrike">
                <a:solidFill>
                  <a:srgbClr val="000000"/>
                </a:solidFill>
                <a:latin typeface="Marcellus"/>
                <a:ea typeface="Marcellus"/>
                <a:cs typeface="Marcellus"/>
                <a:sym typeface="Marcellus"/>
              </a:rPr>
              <a:t>Happy Designing!</a:t>
            </a:r>
            <a:endParaRPr b="0" i="0" sz="1400" u="none" cap="none" strike="noStrike">
              <a:solidFill>
                <a:srgbClr val="000000"/>
              </a:solidFill>
              <a:latin typeface="Arial"/>
              <a:ea typeface="Arial"/>
              <a:cs typeface="Arial"/>
              <a:sym typeface="Arial"/>
            </a:endParaRPr>
          </a:p>
        </p:txBody>
      </p:sp>
      <p:sp>
        <p:nvSpPr>
          <p:cNvPr id="318" name="Google Shape;318;p28"/>
          <p:cNvSpPr txBox="1"/>
          <p:nvPr/>
        </p:nvSpPr>
        <p:spPr>
          <a:xfrm>
            <a:off x="1267958" y="911700"/>
            <a:ext cx="6382943" cy="133031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999"/>
              <a:buFont typeface="Arial"/>
              <a:buNone/>
            </a:pPr>
            <a:r>
              <a:rPr b="0" i="0" lang="en-US" sz="9999" u="none" cap="none" strike="noStrike">
                <a:solidFill>
                  <a:srgbClr val="4F2A63"/>
                </a:solidFill>
                <a:latin typeface="Anton"/>
                <a:ea typeface="Anton"/>
                <a:cs typeface="Anton"/>
                <a:sym typeface="Anton"/>
              </a:rPr>
              <a:t>CREDITS</a:t>
            </a:r>
            <a:endParaRPr b="0" i="0" sz="1400" u="none" cap="none" strike="noStrike">
              <a:solidFill>
                <a:srgbClr val="000000"/>
              </a:solidFill>
              <a:latin typeface="Arial"/>
              <a:ea typeface="Arial"/>
              <a:cs typeface="Arial"/>
              <a:sym typeface="Arial"/>
            </a:endParaRPr>
          </a:p>
        </p:txBody>
      </p:sp>
      <p:pic>
        <p:nvPicPr>
          <p:cNvPr id="319" name="Google Shape;319;p28"/>
          <p:cNvPicPr preferRelativeResize="0"/>
          <p:nvPr/>
        </p:nvPicPr>
        <p:blipFill rotWithShape="1">
          <a:blip r:embed="rId4">
            <a:alphaModFix/>
          </a:blip>
          <a:srcRect b="0" l="0" r="0" t="0"/>
          <a:stretch/>
        </p:blipFill>
        <p:spPr>
          <a:xfrm>
            <a:off x="1267950" y="2590452"/>
            <a:ext cx="6451500" cy="1619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b="0" l="0" r="0" t="0"/>
          <a:stretch/>
        </p:blipFill>
        <p:spPr>
          <a:xfrm>
            <a:off x="0" y="0"/>
            <a:ext cx="18288000" cy="10287000"/>
          </a:xfrm>
          <a:prstGeom prst="rect">
            <a:avLst/>
          </a:prstGeom>
          <a:noFill/>
          <a:ln>
            <a:noFill/>
          </a:ln>
        </p:spPr>
      </p:pic>
      <p:pic>
        <p:nvPicPr>
          <p:cNvPr id="91" name="Google Shape;91;p14"/>
          <p:cNvPicPr preferRelativeResize="0"/>
          <p:nvPr/>
        </p:nvPicPr>
        <p:blipFill rotWithShape="1">
          <a:blip r:embed="rId4">
            <a:alphaModFix/>
          </a:blip>
          <a:srcRect b="0" l="0" r="0" t="0"/>
          <a:stretch/>
        </p:blipFill>
        <p:spPr>
          <a:xfrm>
            <a:off x="980725" y="506275"/>
            <a:ext cx="16327977" cy="9274424"/>
          </a:xfrm>
          <a:prstGeom prst="rect">
            <a:avLst/>
          </a:prstGeom>
          <a:noFill/>
          <a:ln>
            <a:noFill/>
          </a:ln>
        </p:spPr>
      </p:pic>
      <p:sp>
        <p:nvSpPr>
          <p:cNvPr id="92" name="Google Shape;92;p14"/>
          <p:cNvSpPr txBox="1"/>
          <p:nvPr/>
        </p:nvSpPr>
        <p:spPr>
          <a:xfrm>
            <a:off x="6789849" y="4679230"/>
            <a:ext cx="4709700" cy="3663300"/>
          </a:xfrm>
          <a:prstGeom prst="rect">
            <a:avLst/>
          </a:prstGeom>
          <a:noFill/>
          <a:ln>
            <a:noFill/>
          </a:ln>
        </p:spPr>
        <p:txBody>
          <a:bodyPr anchorCtr="0" anchor="t" bIns="0" lIns="0" spcFirstLastPara="1" rIns="0" wrap="square" tIns="0">
            <a:spAutoFit/>
          </a:bodyPr>
          <a:lstStyle/>
          <a:p>
            <a:pPr indent="-202248" lvl="1" marL="442596" marR="0" rtl="0" algn="just">
              <a:lnSpc>
                <a:spcPct val="140000"/>
              </a:lnSpc>
              <a:spcBef>
                <a:spcPts val="0"/>
              </a:spcBef>
              <a:spcAft>
                <a:spcPts val="0"/>
              </a:spcAft>
              <a:buClr>
                <a:srgbClr val="4C301E"/>
              </a:buClr>
              <a:buSzPts val="1750"/>
              <a:buFont typeface="Arial"/>
              <a:buChar char="•"/>
            </a:pPr>
            <a:r>
              <a:rPr b="0" i="0" lang="en-US" sz="1750" u="none" cap="none" strike="noStrike">
                <a:solidFill>
                  <a:srgbClr val="4C301E"/>
                </a:solidFill>
                <a:latin typeface="Marcellus"/>
                <a:ea typeface="Marcellus"/>
                <a:cs typeface="Marcellus"/>
                <a:sym typeface="Marcellus"/>
              </a:rPr>
              <a:t>Click on the "PowerPoint" button below this presentation preview. Start editing your presentation.</a:t>
            </a:r>
            <a:endParaRPr b="0" i="0" sz="1100" u="none" cap="none" strike="noStrike">
              <a:solidFill>
                <a:srgbClr val="000000"/>
              </a:solidFill>
              <a:latin typeface="Arial"/>
              <a:ea typeface="Arial"/>
              <a:cs typeface="Arial"/>
              <a:sym typeface="Arial"/>
            </a:endParaRPr>
          </a:p>
          <a:p>
            <a:pPr indent="0" lvl="0" marL="0" marR="0" rtl="0" algn="just">
              <a:lnSpc>
                <a:spcPct val="140000"/>
              </a:lnSpc>
              <a:spcBef>
                <a:spcPts val="0"/>
              </a:spcBef>
              <a:spcAft>
                <a:spcPts val="0"/>
              </a:spcAft>
              <a:buClr>
                <a:srgbClr val="000000"/>
              </a:buClr>
              <a:buSzPts val="1750"/>
              <a:buFont typeface="Arial"/>
              <a:buNone/>
            </a:pPr>
            <a:r>
              <a:t/>
            </a:r>
            <a:endParaRPr b="0" i="0" sz="1750" u="none" cap="none" strike="noStrike">
              <a:solidFill>
                <a:srgbClr val="4C301E"/>
              </a:solidFill>
              <a:latin typeface="Marcellus"/>
              <a:ea typeface="Marcellus"/>
              <a:cs typeface="Marcellus"/>
              <a:sym typeface="Marcellus"/>
            </a:endParaRPr>
          </a:p>
          <a:p>
            <a:pPr indent="-202248" lvl="1" marL="442596" marR="0" rtl="0" algn="just">
              <a:lnSpc>
                <a:spcPct val="140000"/>
              </a:lnSpc>
              <a:spcBef>
                <a:spcPts val="0"/>
              </a:spcBef>
              <a:spcAft>
                <a:spcPts val="0"/>
              </a:spcAft>
              <a:buClr>
                <a:srgbClr val="4C301E"/>
              </a:buClr>
              <a:buSzPts val="1750"/>
              <a:buFont typeface="Arial"/>
              <a:buChar char="•"/>
            </a:pPr>
            <a:r>
              <a:rPr b="0" i="0" lang="en-US" sz="1750" u="sng" cap="none" strike="noStrike">
                <a:solidFill>
                  <a:srgbClr val="4C301E"/>
                </a:solidFill>
                <a:latin typeface="Marcellus"/>
                <a:ea typeface="Marcellus"/>
                <a:cs typeface="Marcellus"/>
                <a:sym typeface="Marcellus"/>
              </a:rPr>
              <a:t>Alternative:</a:t>
            </a:r>
            <a:r>
              <a:rPr b="0" i="0" lang="en-US" sz="1750" u="none" cap="none" strike="noStrike">
                <a:solidFill>
                  <a:srgbClr val="4C301E"/>
                </a:solidFill>
                <a:latin typeface="Marcellus"/>
                <a:ea typeface="Marcellus"/>
                <a:cs typeface="Marcellus"/>
                <a:sym typeface="Marcellus"/>
              </a:rPr>
              <a:t> From Canva template file, Click on the "Share" button on the top right corner in Canva and click on "More" at the bottom of the menu. Enter "PowerPoint" in the search bar and click on the PowerPoint icon to download.</a:t>
            </a:r>
            <a:endParaRPr b="0" i="0" sz="1100" u="none" cap="none" strike="noStrike">
              <a:solidFill>
                <a:srgbClr val="000000"/>
              </a:solidFill>
              <a:latin typeface="Arial"/>
              <a:ea typeface="Arial"/>
              <a:cs typeface="Arial"/>
              <a:sym typeface="Arial"/>
            </a:endParaRPr>
          </a:p>
        </p:txBody>
      </p:sp>
      <p:sp>
        <p:nvSpPr>
          <p:cNvPr id="93" name="Google Shape;93;p14"/>
          <p:cNvSpPr txBox="1"/>
          <p:nvPr/>
        </p:nvSpPr>
        <p:spPr>
          <a:xfrm>
            <a:off x="11985348" y="4679230"/>
            <a:ext cx="4709700" cy="1400700"/>
          </a:xfrm>
          <a:prstGeom prst="rect">
            <a:avLst/>
          </a:prstGeom>
          <a:noFill/>
          <a:ln>
            <a:noFill/>
          </a:ln>
        </p:spPr>
        <p:txBody>
          <a:bodyPr anchorCtr="0" anchor="t" bIns="0" lIns="0" spcFirstLastPara="1" rIns="0" wrap="square" tIns="0">
            <a:spAutoFit/>
          </a:bodyPr>
          <a:lstStyle/>
          <a:p>
            <a:pPr indent="-202248" lvl="1" marL="442596" marR="0" rtl="0" algn="just">
              <a:lnSpc>
                <a:spcPct val="140000"/>
              </a:lnSpc>
              <a:spcBef>
                <a:spcPts val="0"/>
              </a:spcBef>
              <a:spcAft>
                <a:spcPts val="0"/>
              </a:spcAft>
              <a:buClr>
                <a:srgbClr val="4C301E"/>
              </a:buClr>
              <a:buSzPts val="1750"/>
              <a:buFont typeface="Arial"/>
              <a:buChar char="•"/>
            </a:pPr>
            <a:r>
              <a:rPr b="0" i="0" lang="en-US" sz="1750" u="none" cap="none" strike="noStrike">
                <a:solidFill>
                  <a:srgbClr val="4C301E"/>
                </a:solidFill>
                <a:latin typeface="Marcellus"/>
                <a:ea typeface="Marcellus"/>
                <a:cs typeface="Marcellus"/>
                <a:sym typeface="Marcellus"/>
              </a:rPr>
              <a:t>Click on the "Canva" button under this presentation preview. Start editing your presentation. You need to sign in to your Canva account.</a:t>
            </a:r>
            <a:endParaRPr b="0" i="0" sz="1100" u="none" cap="none" strike="noStrike">
              <a:solidFill>
                <a:srgbClr val="000000"/>
              </a:solidFill>
              <a:latin typeface="Arial"/>
              <a:ea typeface="Arial"/>
              <a:cs typeface="Arial"/>
              <a:sym typeface="Arial"/>
            </a:endParaRPr>
          </a:p>
        </p:txBody>
      </p:sp>
      <p:sp>
        <p:nvSpPr>
          <p:cNvPr id="94" name="Google Shape;94;p14"/>
          <p:cNvSpPr txBox="1"/>
          <p:nvPr/>
        </p:nvSpPr>
        <p:spPr>
          <a:xfrm>
            <a:off x="1592903" y="4679230"/>
            <a:ext cx="4709700" cy="3809700"/>
          </a:xfrm>
          <a:prstGeom prst="rect">
            <a:avLst/>
          </a:prstGeom>
          <a:noFill/>
          <a:ln>
            <a:noFill/>
          </a:ln>
        </p:spPr>
        <p:txBody>
          <a:bodyPr anchorCtr="0" anchor="t" bIns="0" lIns="0" spcFirstLastPara="1" rIns="0" wrap="square" tIns="0">
            <a:spAutoFit/>
          </a:bodyPr>
          <a:lstStyle/>
          <a:p>
            <a:pPr indent="-191453" lvl="1" marL="421007" marR="0" rtl="0" algn="just">
              <a:lnSpc>
                <a:spcPct val="140000"/>
              </a:lnSpc>
              <a:spcBef>
                <a:spcPts val="0"/>
              </a:spcBef>
              <a:spcAft>
                <a:spcPts val="0"/>
              </a:spcAft>
              <a:buClr>
                <a:srgbClr val="4C301E"/>
              </a:buClr>
              <a:buSzPts val="1650"/>
              <a:buFont typeface="Arial"/>
              <a:buChar char="•"/>
            </a:pPr>
            <a:r>
              <a:rPr b="0" i="0" lang="en-US" sz="1650" u="none" cap="none" strike="noStrike">
                <a:solidFill>
                  <a:srgbClr val="4C301E"/>
                </a:solidFill>
                <a:latin typeface="Marcellus"/>
                <a:ea typeface="Marcellus"/>
                <a:cs typeface="Marcellus"/>
                <a:sym typeface="Marcellus"/>
              </a:rPr>
              <a:t>Click on the "Google Slides" button below this presentation preview. Make sure to sign in to your Google account. Click on "Make a copy." Start editing your presentation.</a:t>
            </a:r>
            <a:endParaRPr b="0" i="0" sz="1100" u="none" cap="none" strike="noStrike">
              <a:solidFill>
                <a:srgbClr val="000000"/>
              </a:solidFill>
              <a:latin typeface="Arial"/>
              <a:ea typeface="Arial"/>
              <a:cs typeface="Arial"/>
              <a:sym typeface="Arial"/>
            </a:endParaRPr>
          </a:p>
          <a:p>
            <a:pPr indent="0" lvl="0" marL="0" marR="0" rtl="0" algn="just">
              <a:lnSpc>
                <a:spcPct val="140000"/>
              </a:lnSpc>
              <a:spcBef>
                <a:spcPts val="0"/>
              </a:spcBef>
              <a:spcAft>
                <a:spcPts val="0"/>
              </a:spcAft>
              <a:buClr>
                <a:srgbClr val="000000"/>
              </a:buClr>
              <a:buSzPts val="1650"/>
              <a:buFont typeface="Arial"/>
              <a:buNone/>
            </a:pPr>
            <a:r>
              <a:t/>
            </a:r>
            <a:endParaRPr b="0" i="0" sz="1650" u="none" cap="none" strike="noStrike">
              <a:solidFill>
                <a:srgbClr val="4C301E"/>
              </a:solidFill>
              <a:latin typeface="Marcellus"/>
              <a:ea typeface="Marcellus"/>
              <a:cs typeface="Marcellus"/>
              <a:sym typeface="Marcellus"/>
            </a:endParaRPr>
          </a:p>
          <a:p>
            <a:pPr indent="-191453" lvl="1" marL="421007" marR="0" rtl="0" algn="just">
              <a:lnSpc>
                <a:spcPct val="140000"/>
              </a:lnSpc>
              <a:spcBef>
                <a:spcPts val="0"/>
              </a:spcBef>
              <a:spcAft>
                <a:spcPts val="0"/>
              </a:spcAft>
              <a:buClr>
                <a:srgbClr val="4C301E"/>
              </a:buClr>
              <a:buSzPts val="1650"/>
              <a:buFont typeface="Arial"/>
              <a:buChar char="•"/>
            </a:pPr>
            <a:r>
              <a:rPr b="0" i="0" lang="en-US" sz="1650" u="sng" cap="none" strike="noStrike">
                <a:solidFill>
                  <a:srgbClr val="4C301E"/>
                </a:solidFill>
                <a:latin typeface="Marcellus"/>
                <a:ea typeface="Marcellus"/>
                <a:cs typeface="Marcellus"/>
                <a:sym typeface="Marcellus"/>
              </a:rPr>
              <a:t>Alternative:</a:t>
            </a:r>
            <a:r>
              <a:rPr b="0" i="0" lang="en-US" sz="1650" u="none" cap="none" strike="noStrike">
                <a:solidFill>
                  <a:srgbClr val="4C301E"/>
                </a:solidFill>
                <a:latin typeface="Marcellus"/>
                <a:ea typeface="Marcellus"/>
                <a:cs typeface="Marcellus"/>
                <a:sym typeface="Marcellus"/>
              </a:rPr>
              <a:t> Click on the "Share" button on the top right corner in Canva and click on "More" at the bottom of the menu. Enter "Google Drive" in the search bar and click on the GDrive icon to add this design as a Google slide in your GDrive.</a:t>
            </a:r>
            <a:endParaRPr b="0" i="0" sz="1100" u="none" cap="none" strike="noStrike">
              <a:solidFill>
                <a:srgbClr val="000000"/>
              </a:solidFill>
              <a:latin typeface="Arial"/>
              <a:ea typeface="Arial"/>
              <a:cs typeface="Arial"/>
              <a:sym typeface="Arial"/>
            </a:endParaRPr>
          </a:p>
        </p:txBody>
      </p:sp>
      <p:sp>
        <p:nvSpPr>
          <p:cNvPr id="95" name="Google Shape;95;p14"/>
          <p:cNvSpPr txBox="1"/>
          <p:nvPr/>
        </p:nvSpPr>
        <p:spPr>
          <a:xfrm>
            <a:off x="1592903" y="3602905"/>
            <a:ext cx="4709700" cy="584700"/>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Clr>
                <a:srgbClr val="000000"/>
              </a:buClr>
              <a:buSzPts val="3799"/>
              <a:buFont typeface="Arial"/>
              <a:buNone/>
            </a:pPr>
            <a:r>
              <a:rPr b="0" i="0" lang="en-US" sz="3799" u="none" cap="none" strike="noStrike">
                <a:solidFill>
                  <a:srgbClr val="4C301E"/>
                </a:solidFill>
                <a:latin typeface="Marcellus"/>
                <a:ea typeface="Marcellus"/>
                <a:cs typeface="Marcellus"/>
                <a:sym typeface="Marcellus"/>
              </a:rPr>
              <a:t>Google Slides</a:t>
            </a:r>
            <a:endParaRPr b="0" i="0" sz="1200" u="none" cap="none" strike="noStrike">
              <a:solidFill>
                <a:srgbClr val="000000"/>
              </a:solidFill>
              <a:latin typeface="Arial"/>
              <a:ea typeface="Arial"/>
              <a:cs typeface="Arial"/>
              <a:sym typeface="Arial"/>
            </a:endParaRPr>
          </a:p>
        </p:txBody>
      </p:sp>
      <p:sp>
        <p:nvSpPr>
          <p:cNvPr id="96" name="Google Shape;96;p14"/>
          <p:cNvSpPr txBox="1"/>
          <p:nvPr/>
        </p:nvSpPr>
        <p:spPr>
          <a:xfrm>
            <a:off x="6789849" y="3602905"/>
            <a:ext cx="4709700" cy="584700"/>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Clr>
                <a:srgbClr val="000000"/>
              </a:buClr>
              <a:buSzPts val="3799"/>
              <a:buFont typeface="Arial"/>
              <a:buNone/>
            </a:pPr>
            <a:r>
              <a:rPr b="0" i="0" lang="en-US" sz="3799" u="none" cap="none" strike="noStrike">
                <a:solidFill>
                  <a:srgbClr val="4C301E"/>
                </a:solidFill>
                <a:latin typeface="Marcellus"/>
                <a:ea typeface="Marcellus"/>
                <a:cs typeface="Marcellus"/>
                <a:sym typeface="Marcellus"/>
              </a:rPr>
              <a:t>PowerPoint</a:t>
            </a:r>
            <a:endParaRPr b="0" i="0" sz="1200" u="none" cap="none" strike="noStrike">
              <a:solidFill>
                <a:srgbClr val="000000"/>
              </a:solidFill>
              <a:latin typeface="Arial"/>
              <a:ea typeface="Arial"/>
              <a:cs typeface="Arial"/>
              <a:sym typeface="Arial"/>
            </a:endParaRPr>
          </a:p>
        </p:txBody>
      </p:sp>
      <p:sp>
        <p:nvSpPr>
          <p:cNvPr id="97" name="Google Shape;97;p14"/>
          <p:cNvSpPr txBox="1"/>
          <p:nvPr/>
        </p:nvSpPr>
        <p:spPr>
          <a:xfrm>
            <a:off x="11985348" y="3602905"/>
            <a:ext cx="4709700" cy="584700"/>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Clr>
                <a:srgbClr val="000000"/>
              </a:buClr>
              <a:buSzPts val="3799"/>
              <a:buFont typeface="Arial"/>
              <a:buNone/>
            </a:pPr>
            <a:r>
              <a:rPr b="0" i="0" lang="en-US" sz="3799" u="none" cap="none" strike="noStrike">
                <a:solidFill>
                  <a:srgbClr val="4C301E"/>
                </a:solidFill>
                <a:latin typeface="Marcellus"/>
                <a:ea typeface="Marcellus"/>
                <a:cs typeface="Marcellus"/>
                <a:sym typeface="Marcellus"/>
              </a:rPr>
              <a:t>Canva</a:t>
            </a:r>
            <a:endParaRPr b="0" i="0" sz="1200" u="none" cap="none" strike="noStrike">
              <a:solidFill>
                <a:srgbClr val="000000"/>
              </a:solidFill>
              <a:latin typeface="Arial"/>
              <a:ea typeface="Arial"/>
              <a:cs typeface="Arial"/>
              <a:sym typeface="Arial"/>
            </a:endParaRPr>
          </a:p>
        </p:txBody>
      </p:sp>
      <p:sp>
        <p:nvSpPr>
          <p:cNvPr id="98" name="Google Shape;98;p14"/>
          <p:cNvSpPr txBox="1"/>
          <p:nvPr/>
        </p:nvSpPr>
        <p:spPr>
          <a:xfrm>
            <a:off x="1677440" y="1545145"/>
            <a:ext cx="14933100" cy="15084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800"/>
              <a:buFont typeface="Arial"/>
              <a:buNone/>
            </a:pPr>
            <a:r>
              <a:rPr b="0" i="0" lang="en-US" sz="9800" u="none" cap="none" strike="noStrike">
                <a:solidFill>
                  <a:srgbClr val="FFFFFF"/>
                </a:solidFill>
                <a:latin typeface="Anton"/>
                <a:ea typeface="Anton"/>
                <a:cs typeface="Anton"/>
                <a:sym typeface="Anton"/>
              </a:rPr>
              <a:t>HOW TO USE THIS PRESENTATION</a:t>
            </a:r>
            <a:endParaRPr b="0" i="0" sz="98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AD4C"/>
        </a:solidFill>
      </p:bgPr>
    </p:bg>
    <p:spTree>
      <p:nvGrpSpPr>
        <p:cNvPr id="102" name="Shape 102"/>
        <p:cNvGrpSpPr/>
        <p:nvPr/>
      </p:nvGrpSpPr>
      <p:grpSpPr>
        <a:xfrm>
          <a:off x="0" y="0"/>
          <a:ext cx="0" cy="0"/>
          <a:chOff x="0" y="0"/>
          <a:chExt cx="0" cy="0"/>
        </a:xfrm>
      </p:grpSpPr>
      <p:pic>
        <p:nvPicPr>
          <p:cNvPr id="103" name="Google Shape;103;p15"/>
          <p:cNvPicPr preferRelativeResize="0"/>
          <p:nvPr/>
        </p:nvPicPr>
        <p:blipFill rotWithShape="1">
          <a:blip r:embed="rId3">
            <a:alphaModFix/>
          </a:blip>
          <a:srcRect b="0" l="0" r="0" t="0"/>
          <a:stretch/>
        </p:blipFill>
        <p:spPr>
          <a:xfrm>
            <a:off x="6668500" y="0"/>
            <a:ext cx="11620500" cy="10287000"/>
          </a:xfrm>
          <a:prstGeom prst="rect">
            <a:avLst/>
          </a:prstGeom>
          <a:noFill/>
          <a:ln>
            <a:noFill/>
          </a:ln>
        </p:spPr>
      </p:pic>
      <p:grpSp>
        <p:nvGrpSpPr>
          <p:cNvPr id="104" name="Google Shape;104;p15"/>
          <p:cNvGrpSpPr/>
          <p:nvPr/>
        </p:nvGrpSpPr>
        <p:grpSpPr>
          <a:xfrm>
            <a:off x="-1359964" y="443565"/>
            <a:ext cx="11232129" cy="3522843"/>
            <a:chOff x="0" y="-57150"/>
            <a:chExt cx="1477969" cy="463550"/>
          </a:xfrm>
        </p:grpSpPr>
        <p:sp>
          <p:nvSpPr>
            <p:cNvPr id="105" name="Google Shape;105;p15"/>
            <p:cNvSpPr/>
            <p:nvPr/>
          </p:nvSpPr>
          <p:spPr>
            <a:xfrm>
              <a:off x="0" y="0"/>
              <a:ext cx="1477969" cy="406400"/>
            </a:xfrm>
            <a:custGeom>
              <a:rect b="b" l="l" r="r" t="t"/>
              <a:pathLst>
                <a:path extrusionOk="0" h="406400" w="1477969">
                  <a:moveTo>
                    <a:pt x="1274769" y="0"/>
                  </a:moveTo>
                  <a:cubicBezTo>
                    <a:pt x="1386993" y="0"/>
                    <a:pt x="1477969" y="90976"/>
                    <a:pt x="1477969" y="203200"/>
                  </a:cubicBezTo>
                  <a:cubicBezTo>
                    <a:pt x="1477969" y="315424"/>
                    <a:pt x="1386993" y="406400"/>
                    <a:pt x="1274769" y="406400"/>
                  </a:cubicBezTo>
                  <a:lnTo>
                    <a:pt x="203200" y="406400"/>
                  </a:lnTo>
                  <a:cubicBezTo>
                    <a:pt x="90976" y="406400"/>
                    <a:pt x="0" y="315424"/>
                    <a:pt x="0" y="203200"/>
                  </a:cubicBezTo>
                  <a:cubicBezTo>
                    <a:pt x="0" y="90976"/>
                    <a:pt x="90976" y="0"/>
                    <a:pt x="203200" y="0"/>
                  </a:cubicBezTo>
                  <a:close/>
                </a:path>
              </a:pathLst>
            </a:custGeom>
            <a:solidFill>
              <a:srgbClr val="BB38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5"/>
            <p:cNvSpPr txBox="1"/>
            <p:nvPr/>
          </p:nvSpPr>
          <p:spPr>
            <a:xfrm>
              <a:off x="0" y="-57150"/>
              <a:ext cx="1477969"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7" name="Google Shape;107;p15"/>
          <p:cNvSpPr txBox="1"/>
          <p:nvPr/>
        </p:nvSpPr>
        <p:spPr>
          <a:xfrm>
            <a:off x="1037099" y="1445741"/>
            <a:ext cx="6438000" cy="215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4000"/>
              <a:buFont typeface="Arial"/>
              <a:buNone/>
            </a:pPr>
            <a:r>
              <a:rPr b="0" i="0" lang="en-US" sz="14000" u="none" cap="none" strike="noStrike">
                <a:solidFill>
                  <a:srgbClr val="FFFFFF"/>
                </a:solidFill>
                <a:latin typeface="Anton"/>
                <a:ea typeface="Anton"/>
                <a:cs typeface="Anton"/>
                <a:sym typeface="Anton"/>
              </a:rPr>
              <a:t>CONTENTS</a:t>
            </a:r>
            <a:endParaRPr b="0" i="0" sz="1400" u="none" cap="none" strike="noStrike">
              <a:solidFill>
                <a:srgbClr val="000000"/>
              </a:solidFill>
              <a:latin typeface="Arial"/>
              <a:ea typeface="Arial"/>
              <a:cs typeface="Arial"/>
              <a:sym typeface="Arial"/>
            </a:endParaRPr>
          </a:p>
        </p:txBody>
      </p:sp>
      <p:sp>
        <p:nvSpPr>
          <p:cNvPr id="108" name="Google Shape;108;p15"/>
          <p:cNvSpPr txBox="1"/>
          <p:nvPr/>
        </p:nvSpPr>
        <p:spPr>
          <a:xfrm>
            <a:off x="812075" y="4438600"/>
            <a:ext cx="9777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000"/>
              <a:buFont typeface="Arial"/>
              <a:buNone/>
            </a:pPr>
            <a:r>
              <a:rPr b="0" i="0" lang="en-US" sz="4000" u="none" cap="none" strike="noStrike">
                <a:solidFill>
                  <a:srgbClr val="000000"/>
                </a:solidFill>
                <a:latin typeface="Marcellus"/>
                <a:ea typeface="Marcellus"/>
                <a:cs typeface="Marcellus"/>
                <a:sym typeface="Marcellus"/>
              </a:rPr>
              <a:t>01</a:t>
            </a:r>
            <a:endParaRPr b="0" i="0" sz="1400" u="none" cap="none" strike="noStrike">
              <a:solidFill>
                <a:srgbClr val="000000"/>
              </a:solidFill>
              <a:latin typeface="Arial"/>
              <a:ea typeface="Arial"/>
              <a:cs typeface="Arial"/>
              <a:sym typeface="Arial"/>
            </a:endParaRPr>
          </a:p>
        </p:txBody>
      </p:sp>
      <p:sp>
        <p:nvSpPr>
          <p:cNvPr id="109" name="Google Shape;109;p15"/>
          <p:cNvSpPr txBox="1"/>
          <p:nvPr/>
        </p:nvSpPr>
        <p:spPr>
          <a:xfrm>
            <a:off x="2051729" y="4438610"/>
            <a:ext cx="4125379" cy="6889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4000"/>
              <a:buFont typeface="Arial"/>
              <a:buNone/>
            </a:pPr>
            <a:r>
              <a:rPr b="0" i="0" lang="en-US" sz="4000" u="none" cap="none" strike="noStrike">
                <a:solidFill>
                  <a:srgbClr val="000000"/>
                </a:solidFill>
                <a:latin typeface="Marcellus"/>
                <a:ea typeface="Marcellus"/>
                <a:cs typeface="Marcellus"/>
                <a:sym typeface="Marcellus"/>
              </a:rPr>
              <a:t>Introduction</a:t>
            </a:r>
            <a:endParaRPr b="0" i="0" sz="1400" u="none" cap="none" strike="noStrike">
              <a:solidFill>
                <a:srgbClr val="000000"/>
              </a:solidFill>
              <a:latin typeface="Arial"/>
              <a:ea typeface="Arial"/>
              <a:cs typeface="Arial"/>
              <a:sym typeface="Arial"/>
            </a:endParaRPr>
          </a:p>
        </p:txBody>
      </p:sp>
      <p:sp>
        <p:nvSpPr>
          <p:cNvPr id="110" name="Google Shape;110;p15"/>
          <p:cNvSpPr txBox="1"/>
          <p:nvPr/>
        </p:nvSpPr>
        <p:spPr>
          <a:xfrm>
            <a:off x="801399" y="5684625"/>
            <a:ext cx="9777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000"/>
              <a:buFont typeface="Arial"/>
              <a:buNone/>
            </a:pPr>
            <a:r>
              <a:rPr b="0" i="0" lang="en-US" sz="4000" u="none" cap="none" strike="noStrike">
                <a:solidFill>
                  <a:srgbClr val="000000"/>
                </a:solidFill>
                <a:latin typeface="Marcellus"/>
                <a:ea typeface="Marcellus"/>
                <a:cs typeface="Marcellus"/>
                <a:sym typeface="Marcellus"/>
              </a:rPr>
              <a:t>02</a:t>
            </a:r>
            <a:endParaRPr b="0" i="0" sz="1400" u="none" cap="none" strike="noStrike">
              <a:solidFill>
                <a:srgbClr val="000000"/>
              </a:solidFill>
              <a:latin typeface="Arial"/>
              <a:ea typeface="Arial"/>
              <a:cs typeface="Arial"/>
              <a:sym typeface="Arial"/>
            </a:endParaRPr>
          </a:p>
        </p:txBody>
      </p:sp>
      <p:sp>
        <p:nvSpPr>
          <p:cNvPr id="111" name="Google Shape;111;p15"/>
          <p:cNvSpPr txBox="1"/>
          <p:nvPr/>
        </p:nvSpPr>
        <p:spPr>
          <a:xfrm>
            <a:off x="2051729" y="5721310"/>
            <a:ext cx="4125379" cy="6889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4000"/>
              <a:buFont typeface="Arial"/>
              <a:buNone/>
            </a:pPr>
            <a:r>
              <a:rPr b="0" i="0" lang="en-US" sz="4000" u="none" cap="none" strike="noStrike">
                <a:solidFill>
                  <a:srgbClr val="000000"/>
                </a:solidFill>
                <a:latin typeface="Marcellus"/>
                <a:ea typeface="Marcellus"/>
                <a:cs typeface="Marcellus"/>
                <a:sym typeface="Marcellus"/>
              </a:rPr>
              <a:t>Presentation</a:t>
            </a:r>
            <a:endParaRPr b="0" i="0" sz="1400" u="none" cap="none" strike="noStrike">
              <a:solidFill>
                <a:srgbClr val="000000"/>
              </a:solidFill>
              <a:latin typeface="Arial"/>
              <a:ea typeface="Arial"/>
              <a:cs typeface="Arial"/>
              <a:sym typeface="Arial"/>
            </a:endParaRPr>
          </a:p>
        </p:txBody>
      </p:sp>
      <p:sp>
        <p:nvSpPr>
          <p:cNvPr id="112" name="Google Shape;112;p15"/>
          <p:cNvSpPr txBox="1"/>
          <p:nvPr/>
        </p:nvSpPr>
        <p:spPr>
          <a:xfrm>
            <a:off x="801399" y="7004000"/>
            <a:ext cx="9000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000"/>
              <a:buFont typeface="Arial"/>
              <a:buNone/>
            </a:pPr>
            <a:r>
              <a:rPr b="0" i="0" lang="en-US" sz="4000" u="none" cap="none" strike="noStrike">
                <a:solidFill>
                  <a:srgbClr val="000000"/>
                </a:solidFill>
                <a:latin typeface="Marcellus"/>
                <a:ea typeface="Marcellus"/>
                <a:cs typeface="Marcellus"/>
                <a:sym typeface="Marcellus"/>
              </a:rPr>
              <a:t>03</a:t>
            </a:r>
            <a:endParaRPr b="0" i="0" sz="1400" u="none" cap="none" strike="noStrike">
              <a:solidFill>
                <a:srgbClr val="000000"/>
              </a:solidFill>
              <a:latin typeface="Arial"/>
              <a:ea typeface="Arial"/>
              <a:cs typeface="Arial"/>
              <a:sym typeface="Arial"/>
            </a:endParaRPr>
          </a:p>
        </p:txBody>
      </p:sp>
      <p:sp>
        <p:nvSpPr>
          <p:cNvPr id="113" name="Google Shape;113;p15"/>
          <p:cNvSpPr txBox="1"/>
          <p:nvPr/>
        </p:nvSpPr>
        <p:spPr>
          <a:xfrm>
            <a:off x="2051729" y="7004010"/>
            <a:ext cx="4125379" cy="6889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4000"/>
              <a:buFont typeface="Arial"/>
              <a:buNone/>
            </a:pPr>
            <a:r>
              <a:rPr b="0" i="0" lang="en-US" sz="4000" u="none" cap="none" strike="noStrike">
                <a:solidFill>
                  <a:srgbClr val="000000"/>
                </a:solidFill>
                <a:latin typeface="Marcellus"/>
                <a:ea typeface="Marcellus"/>
                <a:cs typeface="Marcellus"/>
                <a:sym typeface="Marcellus"/>
              </a:rPr>
              <a:t>Graphics</a:t>
            </a:r>
            <a:endParaRPr b="0" i="0" sz="1400" u="none" cap="none" strike="noStrike">
              <a:solidFill>
                <a:srgbClr val="000000"/>
              </a:solidFill>
              <a:latin typeface="Arial"/>
              <a:ea typeface="Arial"/>
              <a:cs typeface="Arial"/>
              <a:sym typeface="Arial"/>
            </a:endParaRPr>
          </a:p>
        </p:txBody>
      </p:sp>
      <p:sp>
        <p:nvSpPr>
          <p:cNvPr id="114" name="Google Shape;114;p15"/>
          <p:cNvSpPr txBox="1"/>
          <p:nvPr/>
        </p:nvSpPr>
        <p:spPr>
          <a:xfrm>
            <a:off x="837073" y="8323375"/>
            <a:ext cx="9000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000"/>
              <a:buFont typeface="Arial"/>
              <a:buNone/>
            </a:pPr>
            <a:r>
              <a:rPr b="0" i="0" lang="en-US" sz="4000" u="none" cap="none" strike="noStrike">
                <a:solidFill>
                  <a:srgbClr val="000000"/>
                </a:solidFill>
                <a:latin typeface="Marcellus"/>
                <a:ea typeface="Marcellus"/>
                <a:cs typeface="Marcellus"/>
                <a:sym typeface="Marcellus"/>
              </a:rPr>
              <a:t>04</a:t>
            </a:r>
            <a:endParaRPr b="0" i="0" sz="1400" u="none" cap="none" strike="noStrike">
              <a:solidFill>
                <a:srgbClr val="000000"/>
              </a:solidFill>
              <a:latin typeface="Arial"/>
              <a:ea typeface="Arial"/>
              <a:cs typeface="Arial"/>
              <a:sym typeface="Arial"/>
            </a:endParaRPr>
          </a:p>
        </p:txBody>
      </p:sp>
      <p:sp>
        <p:nvSpPr>
          <p:cNvPr id="115" name="Google Shape;115;p15"/>
          <p:cNvSpPr txBox="1"/>
          <p:nvPr/>
        </p:nvSpPr>
        <p:spPr>
          <a:xfrm>
            <a:off x="2140095" y="8286710"/>
            <a:ext cx="4125379" cy="6889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4000"/>
              <a:buFont typeface="Arial"/>
              <a:buNone/>
            </a:pPr>
            <a:r>
              <a:rPr b="0" i="0" lang="en-US" sz="4000" u="none" cap="none" strike="noStrike">
                <a:solidFill>
                  <a:srgbClr val="000000"/>
                </a:solidFill>
                <a:latin typeface="Marcellus"/>
                <a:ea typeface="Marcellus"/>
                <a:cs typeface="Marcellus"/>
                <a:sym typeface="Marcellus"/>
              </a:rPr>
              <a:t>Conclusion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16"/>
          <p:cNvPicPr preferRelativeResize="0"/>
          <p:nvPr/>
        </p:nvPicPr>
        <p:blipFill rotWithShape="1">
          <a:blip r:embed="rId3">
            <a:alphaModFix/>
          </a:blip>
          <a:srcRect b="0" l="0" r="0" t="0"/>
          <a:stretch/>
        </p:blipFill>
        <p:spPr>
          <a:xfrm>
            <a:off x="0" y="0"/>
            <a:ext cx="18288000" cy="10287000"/>
          </a:xfrm>
          <a:prstGeom prst="rect">
            <a:avLst/>
          </a:prstGeom>
          <a:noFill/>
          <a:ln>
            <a:noFill/>
          </a:ln>
        </p:spPr>
      </p:pic>
      <p:grpSp>
        <p:nvGrpSpPr>
          <p:cNvPr id="121" name="Google Shape;121;p16"/>
          <p:cNvGrpSpPr/>
          <p:nvPr/>
        </p:nvGrpSpPr>
        <p:grpSpPr>
          <a:xfrm>
            <a:off x="1534753" y="3564946"/>
            <a:ext cx="15218494" cy="5693354"/>
            <a:chOff x="0" y="-57150"/>
            <a:chExt cx="4008163" cy="1499484"/>
          </a:xfrm>
        </p:grpSpPr>
        <p:sp>
          <p:nvSpPr>
            <p:cNvPr id="122" name="Google Shape;122;p16"/>
            <p:cNvSpPr/>
            <p:nvPr/>
          </p:nvSpPr>
          <p:spPr>
            <a:xfrm>
              <a:off x="0" y="0"/>
              <a:ext cx="4008163" cy="1442334"/>
            </a:xfrm>
            <a:custGeom>
              <a:rect b="b" l="l" r="r" t="t"/>
              <a:pathLst>
                <a:path extrusionOk="0" h="1442334" w="4008163">
                  <a:moveTo>
                    <a:pt x="25945" y="0"/>
                  </a:moveTo>
                  <a:lnTo>
                    <a:pt x="3982219" y="0"/>
                  </a:lnTo>
                  <a:cubicBezTo>
                    <a:pt x="3996547" y="0"/>
                    <a:pt x="4008163" y="11616"/>
                    <a:pt x="4008163" y="25945"/>
                  </a:cubicBezTo>
                  <a:lnTo>
                    <a:pt x="4008163" y="1416390"/>
                  </a:lnTo>
                  <a:cubicBezTo>
                    <a:pt x="4008163" y="1430718"/>
                    <a:pt x="3996547" y="1442334"/>
                    <a:pt x="3982219" y="1442334"/>
                  </a:cubicBezTo>
                  <a:lnTo>
                    <a:pt x="25945" y="1442334"/>
                  </a:lnTo>
                  <a:cubicBezTo>
                    <a:pt x="19064" y="1442334"/>
                    <a:pt x="12465" y="1439601"/>
                    <a:pt x="7599" y="1434735"/>
                  </a:cubicBezTo>
                  <a:cubicBezTo>
                    <a:pt x="2733" y="1429870"/>
                    <a:pt x="0" y="1423271"/>
                    <a:pt x="0" y="1416390"/>
                  </a:cubicBezTo>
                  <a:lnTo>
                    <a:pt x="0" y="25945"/>
                  </a:lnTo>
                  <a:cubicBezTo>
                    <a:pt x="0" y="11616"/>
                    <a:pt x="11616" y="0"/>
                    <a:pt x="25945" y="0"/>
                  </a:cubicBezTo>
                  <a:close/>
                </a:path>
              </a:pathLst>
            </a:custGeom>
            <a:solidFill>
              <a:srgbClr val="F5AD4C"/>
            </a:solidFill>
            <a:ln cap="rnd" cmpd="sng" w="95250">
              <a:solidFill>
                <a:srgbClr val="D24D6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16"/>
            <p:cNvSpPr txBox="1"/>
            <p:nvPr/>
          </p:nvSpPr>
          <p:spPr>
            <a:xfrm>
              <a:off x="0" y="-57150"/>
              <a:ext cx="4008163" cy="149948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4" name="Google Shape;124;p16"/>
          <p:cNvSpPr txBox="1"/>
          <p:nvPr/>
        </p:nvSpPr>
        <p:spPr>
          <a:xfrm>
            <a:off x="2253926" y="4327454"/>
            <a:ext cx="13780200" cy="4400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Clr>
                <a:srgbClr val="000000"/>
              </a:buClr>
              <a:buSzPts val="2803"/>
              <a:buFont typeface="Arial"/>
              <a:buNone/>
            </a:pPr>
            <a:r>
              <a:rPr b="0" i="0" lang="en-US" sz="2803" u="none" cap="none" strike="noStrike">
                <a:solidFill>
                  <a:srgbClr val="000000"/>
                </a:solidFill>
                <a:latin typeface="Marcellus"/>
                <a:ea typeface="Marcellus"/>
                <a:cs typeface="Marcellus"/>
                <a:sym typeface="Marcellus"/>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 Vestibulum posuere eros quis felis viverra mattis. Ut turpis nunc, imperdiet a lorem nec, feugiat vulputate lectus.</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2803"/>
              <a:buFont typeface="Arial"/>
              <a:buNone/>
            </a:pPr>
            <a:r>
              <a:t/>
            </a:r>
            <a:endParaRPr b="0" i="0" sz="2803" u="none" cap="none" strike="noStrike">
              <a:solidFill>
                <a:srgbClr val="000000"/>
              </a:solidFill>
              <a:latin typeface="Marcellus"/>
              <a:ea typeface="Marcellus"/>
              <a:cs typeface="Marcellus"/>
              <a:sym typeface="Marcellus"/>
            </a:endParaRPr>
          </a:p>
          <a:p>
            <a:pPr indent="0" lvl="0" marL="0" marR="0" rtl="0" algn="just">
              <a:lnSpc>
                <a:spcPct val="115000"/>
              </a:lnSpc>
              <a:spcBef>
                <a:spcPts val="0"/>
              </a:spcBef>
              <a:spcAft>
                <a:spcPts val="0"/>
              </a:spcAft>
              <a:buClr>
                <a:srgbClr val="000000"/>
              </a:buClr>
              <a:buSzPts val="2803"/>
              <a:buFont typeface="Arial"/>
              <a:buNone/>
            </a:pPr>
            <a:r>
              <a:rPr b="0" i="0" lang="en-US" sz="2803" u="none" cap="none" strike="noStrike">
                <a:solidFill>
                  <a:srgbClr val="000000"/>
                </a:solidFill>
                <a:latin typeface="Marcellus"/>
                <a:ea typeface="Marcellus"/>
                <a:cs typeface="Marcellus"/>
                <a:sym typeface="Marcellus"/>
              </a:rPr>
              <a:t>Lorem ipsum dolor sit amet, consectetur adipiscing elit. Vivamus sed vestibulum nunc, eget aliquam felis. Sed nunc purus, accumsan sit amet dictum in, ornare in dui. Ut imperdiet ante eros, sed porta ex eleifend ac.</a:t>
            </a:r>
            <a:endParaRPr b="0" i="0" sz="1400" u="none" cap="none" strike="noStrike">
              <a:solidFill>
                <a:srgbClr val="000000"/>
              </a:solidFill>
              <a:latin typeface="Arial"/>
              <a:ea typeface="Arial"/>
              <a:cs typeface="Arial"/>
              <a:sym typeface="Arial"/>
            </a:endParaRPr>
          </a:p>
        </p:txBody>
      </p:sp>
      <p:sp>
        <p:nvSpPr>
          <p:cNvPr id="125" name="Google Shape;125;p16"/>
          <p:cNvSpPr txBox="1"/>
          <p:nvPr/>
        </p:nvSpPr>
        <p:spPr>
          <a:xfrm>
            <a:off x="4497490" y="887825"/>
            <a:ext cx="9293100" cy="2154900"/>
          </a:xfrm>
          <a:prstGeom prst="rect">
            <a:avLst/>
          </a:prstGeom>
          <a:noFill/>
          <a:ln>
            <a:noFill/>
          </a:ln>
          <a:effectLst>
            <a:outerShdw rotWithShape="0" algn="bl" dir="5400000" dist="85725">
              <a:schemeClr val="accent4"/>
            </a:outerShdw>
          </a:effectLst>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4000"/>
              <a:buFont typeface="Arial"/>
              <a:buNone/>
            </a:pPr>
            <a:r>
              <a:rPr b="0" i="0" lang="en-US" sz="14000" u="none" cap="none" strike="noStrike">
                <a:solidFill>
                  <a:srgbClr val="FFFFFF"/>
                </a:solidFill>
                <a:latin typeface="Anton"/>
                <a:ea typeface="Anton"/>
                <a:cs typeface="Anton"/>
                <a:sym typeface="Anton"/>
              </a:rPr>
              <a:t>INTRODUCTION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17"/>
          <p:cNvPicPr preferRelativeResize="0"/>
          <p:nvPr/>
        </p:nvPicPr>
        <p:blipFill rotWithShape="1">
          <a:blip r:embed="rId3">
            <a:alphaModFix/>
          </a:blip>
          <a:srcRect b="0" l="0" r="0" t="0"/>
          <a:stretch/>
        </p:blipFill>
        <p:spPr>
          <a:xfrm>
            <a:off x="0" y="0"/>
            <a:ext cx="18288000" cy="10287000"/>
          </a:xfrm>
          <a:prstGeom prst="rect">
            <a:avLst/>
          </a:prstGeom>
          <a:noFill/>
          <a:ln>
            <a:noFill/>
          </a:ln>
        </p:spPr>
      </p:pic>
      <p:grpSp>
        <p:nvGrpSpPr>
          <p:cNvPr id="131" name="Google Shape;131;p17"/>
          <p:cNvGrpSpPr/>
          <p:nvPr/>
        </p:nvGrpSpPr>
        <p:grpSpPr>
          <a:xfrm>
            <a:off x="1388211" y="987718"/>
            <a:ext cx="15511578" cy="2564098"/>
            <a:chOff x="0" y="-57150"/>
            <a:chExt cx="2041077" cy="337395"/>
          </a:xfrm>
        </p:grpSpPr>
        <p:sp>
          <p:nvSpPr>
            <p:cNvPr id="132" name="Google Shape;132;p17"/>
            <p:cNvSpPr/>
            <p:nvPr/>
          </p:nvSpPr>
          <p:spPr>
            <a:xfrm>
              <a:off x="0" y="0"/>
              <a:ext cx="2041077" cy="280245"/>
            </a:xfrm>
            <a:custGeom>
              <a:rect b="b" l="l" r="r" t="t"/>
              <a:pathLst>
                <a:path extrusionOk="0" h="280245" w="2041077">
                  <a:moveTo>
                    <a:pt x="1837877" y="0"/>
                  </a:moveTo>
                  <a:cubicBezTo>
                    <a:pt x="1950101" y="0"/>
                    <a:pt x="2041077" y="62735"/>
                    <a:pt x="2041077" y="140122"/>
                  </a:cubicBezTo>
                  <a:cubicBezTo>
                    <a:pt x="2041077" y="217510"/>
                    <a:pt x="1950101" y="280245"/>
                    <a:pt x="1837877" y="280245"/>
                  </a:cubicBezTo>
                  <a:lnTo>
                    <a:pt x="203200" y="280245"/>
                  </a:lnTo>
                  <a:cubicBezTo>
                    <a:pt x="90976" y="280245"/>
                    <a:pt x="0" y="217510"/>
                    <a:pt x="0" y="140122"/>
                  </a:cubicBezTo>
                  <a:cubicBezTo>
                    <a:pt x="0" y="62735"/>
                    <a:pt x="90976" y="0"/>
                    <a:pt x="203200" y="0"/>
                  </a:cubicBezTo>
                  <a:close/>
                </a:path>
              </a:pathLst>
            </a:custGeom>
            <a:solidFill>
              <a:srgbClr val="BB38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7"/>
            <p:cNvSpPr txBox="1"/>
            <p:nvPr/>
          </p:nvSpPr>
          <p:spPr>
            <a:xfrm>
              <a:off x="0" y="-57150"/>
              <a:ext cx="2041077" cy="33739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17"/>
          <p:cNvGrpSpPr/>
          <p:nvPr/>
        </p:nvGrpSpPr>
        <p:grpSpPr>
          <a:xfrm>
            <a:off x="2402138" y="4107906"/>
            <a:ext cx="6221884" cy="6436451"/>
            <a:chOff x="0" y="0"/>
            <a:chExt cx="660400" cy="683175"/>
          </a:xfrm>
        </p:grpSpPr>
        <p:sp>
          <p:nvSpPr>
            <p:cNvPr id="135" name="Google Shape;135;p17"/>
            <p:cNvSpPr/>
            <p:nvPr/>
          </p:nvSpPr>
          <p:spPr>
            <a:xfrm>
              <a:off x="0" y="0"/>
              <a:ext cx="660400" cy="683175"/>
            </a:xfrm>
            <a:custGeom>
              <a:rect b="b" l="l" r="r" t="t"/>
              <a:pathLst>
                <a:path extrusionOk="0" h="683175"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5623"/>
                  </a:cubicBezTo>
                  <a:lnTo>
                    <a:pt x="660400" y="683175"/>
                  </a:lnTo>
                  <a:lnTo>
                    <a:pt x="0" y="683175"/>
                  </a:lnTo>
                  <a:lnTo>
                    <a:pt x="0" y="325888"/>
                  </a:lnTo>
                  <a:cubicBezTo>
                    <a:pt x="1782" y="185660"/>
                    <a:pt x="93019" y="64045"/>
                    <a:pt x="220252" y="19070"/>
                  </a:cubicBezTo>
                  <a:close/>
                </a:path>
              </a:pathLst>
            </a:custGeom>
            <a:solidFill>
              <a:srgbClr val="F5AD4C"/>
            </a:solidFill>
            <a:ln cap="sq" cmpd="sng" w="95250">
              <a:solidFill>
                <a:srgbClr val="D24D63"/>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17"/>
            <p:cNvSpPr txBox="1"/>
            <p:nvPr/>
          </p:nvSpPr>
          <p:spPr>
            <a:xfrm>
              <a:off x="0" y="69850"/>
              <a:ext cx="660400" cy="6133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17"/>
          <p:cNvGrpSpPr/>
          <p:nvPr/>
        </p:nvGrpSpPr>
        <p:grpSpPr>
          <a:xfrm>
            <a:off x="9696439" y="4107906"/>
            <a:ext cx="6221884" cy="6436451"/>
            <a:chOff x="0" y="0"/>
            <a:chExt cx="660400" cy="683175"/>
          </a:xfrm>
        </p:grpSpPr>
        <p:sp>
          <p:nvSpPr>
            <p:cNvPr id="138" name="Google Shape;138;p17"/>
            <p:cNvSpPr/>
            <p:nvPr/>
          </p:nvSpPr>
          <p:spPr>
            <a:xfrm>
              <a:off x="0" y="0"/>
              <a:ext cx="660400" cy="683175"/>
            </a:xfrm>
            <a:custGeom>
              <a:rect b="b" l="l" r="r" t="t"/>
              <a:pathLst>
                <a:path extrusionOk="0" h="683175"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5623"/>
                  </a:cubicBezTo>
                  <a:lnTo>
                    <a:pt x="660400" y="683175"/>
                  </a:lnTo>
                  <a:lnTo>
                    <a:pt x="0" y="683175"/>
                  </a:lnTo>
                  <a:lnTo>
                    <a:pt x="0" y="325888"/>
                  </a:lnTo>
                  <a:cubicBezTo>
                    <a:pt x="1782" y="185660"/>
                    <a:pt x="93019" y="64045"/>
                    <a:pt x="220252" y="19070"/>
                  </a:cubicBezTo>
                  <a:close/>
                </a:path>
              </a:pathLst>
            </a:custGeom>
            <a:solidFill>
              <a:srgbClr val="F5AD4C"/>
            </a:solidFill>
            <a:ln cap="sq" cmpd="sng" w="95250">
              <a:solidFill>
                <a:srgbClr val="D24D63"/>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17"/>
            <p:cNvSpPr txBox="1"/>
            <p:nvPr/>
          </p:nvSpPr>
          <p:spPr>
            <a:xfrm>
              <a:off x="0" y="69850"/>
              <a:ext cx="660400" cy="6133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0" name="Google Shape;140;p17"/>
          <p:cNvSpPr txBox="1"/>
          <p:nvPr/>
        </p:nvSpPr>
        <p:spPr>
          <a:xfrm>
            <a:off x="3069985" y="6706334"/>
            <a:ext cx="4886100" cy="29124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Clr>
                <a:srgbClr val="000000"/>
              </a:buClr>
              <a:buSzPts val="2803"/>
              <a:buFont typeface="Arial"/>
              <a:buNone/>
            </a:pPr>
            <a:r>
              <a:rPr b="0" i="0" lang="en-US" sz="2803" u="none" cap="none" strike="noStrike">
                <a:solidFill>
                  <a:srgbClr val="000000"/>
                </a:solidFill>
                <a:latin typeface="Marcellus"/>
                <a:ea typeface="Marcellus"/>
                <a:cs typeface="Marcellus"/>
                <a:sym typeface="Marcellus"/>
              </a:rPr>
              <a:t>Lorem ipsum dolor sit amet, consectetur adipiscing elit. Vivamus sed vestibulum nunc, eget aliquam felis. Sed nunc purus, accumsan sit amet dictum in, ornare in dui.</a:t>
            </a:r>
            <a:endParaRPr b="0" i="0" sz="1400" u="none" cap="none" strike="noStrike">
              <a:solidFill>
                <a:srgbClr val="000000"/>
              </a:solidFill>
              <a:latin typeface="Arial"/>
              <a:ea typeface="Arial"/>
              <a:cs typeface="Arial"/>
              <a:sym typeface="Arial"/>
            </a:endParaRPr>
          </a:p>
        </p:txBody>
      </p:sp>
      <p:sp>
        <p:nvSpPr>
          <p:cNvPr id="141" name="Google Shape;141;p17"/>
          <p:cNvSpPr txBox="1"/>
          <p:nvPr/>
        </p:nvSpPr>
        <p:spPr>
          <a:xfrm>
            <a:off x="10364286" y="6706334"/>
            <a:ext cx="4886100" cy="29124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Clr>
                <a:srgbClr val="000000"/>
              </a:buClr>
              <a:buSzPts val="2803"/>
              <a:buFont typeface="Arial"/>
              <a:buNone/>
            </a:pPr>
            <a:r>
              <a:rPr b="0" i="0" lang="en-US" sz="2803" u="none" cap="none" strike="noStrike">
                <a:solidFill>
                  <a:srgbClr val="000000"/>
                </a:solidFill>
                <a:latin typeface="Marcellus"/>
                <a:ea typeface="Marcellus"/>
                <a:cs typeface="Marcellus"/>
                <a:sym typeface="Marcellus"/>
              </a:rPr>
              <a:t>Lorem ipsum dolor sit amet, consectetur adipiscing elit. Vivamus sed vestibulum nunc, eget aliquam felis. Sed nunc purus, accumsan sit amet dictum in, ornare in dui.</a:t>
            </a:r>
            <a:endParaRPr b="0" i="0" sz="1400" u="none" cap="none" strike="noStrike">
              <a:solidFill>
                <a:srgbClr val="000000"/>
              </a:solidFill>
              <a:latin typeface="Arial"/>
              <a:ea typeface="Arial"/>
              <a:cs typeface="Arial"/>
              <a:sym typeface="Arial"/>
            </a:endParaRPr>
          </a:p>
        </p:txBody>
      </p:sp>
      <p:sp>
        <p:nvSpPr>
          <p:cNvPr id="142" name="Google Shape;142;p17"/>
          <p:cNvSpPr txBox="1"/>
          <p:nvPr/>
        </p:nvSpPr>
        <p:spPr>
          <a:xfrm>
            <a:off x="3069985" y="5412639"/>
            <a:ext cx="4886188" cy="6889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000"/>
              <a:buFont typeface="Arial"/>
              <a:buNone/>
            </a:pPr>
            <a:r>
              <a:rPr b="0" i="0" lang="en-US" sz="4000" u="none" cap="none" strike="noStrike">
                <a:solidFill>
                  <a:srgbClr val="000000"/>
                </a:solidFill>
                <a:latin typeface="Marcellus"/>
                <a:ea typeface="Marcellus"/>
                <a:cs typeface="Marcellus"/>
                <a:sym typeface="Marcellus"/>
              </a:rPr>
              <a:t>TITLE 1</a:t>
            </a:r>
            <a:endParaRPr b="0" i="0" sz="1400" u="none" cap="none" strike="noStrike">
              <a:solidFill>
                <a:srgbClr val="000000"/>
              </a:solidFill>
              <a:latin typeface="Arial"/>
              <a:ea typeface="Arial"/>
              <a:cs typeface="Arial"/>
              <a:sym typeface="Arial"/>
            </a:endParaRPr>
          </a:p>
        </p:txBody>
      </p:sp>
      <p:sp>
        <p:nvSpPr>
          <p:cNvPr id="143" name="Google Shape;143;p17"/>
          <p:cNvSpPr txBox="1"/>
          <p:nvPr/>
        </p:nvSpPr>
        <p:spPr>
          <a:xfrm>
            <a:off x="10364286" y="5412639"/>
            <a:ext cx="4886188" cy="6889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000"/>
              <a:buFont typeface="Arial"/>
              <a:buNone/>
            </a:pPr>
            <a:r>
              <a:rPr b="0" i="0" lang="en-US" sz="4000" u="none" cap="none" strike="noStrike">
                <a:solidFill>
                  <a:srgbClr val="000000"/>
                </a:solidFill>
                <a:latin typeface="Marcellus"/>
                <a:ea typeface="Marcellus"/>
                <a:cs typeface="Marcellus"/>
                <a:sym typeface="Marcellus"/>
              </a:rPr>
              <a:t>TITLE 2</a:t>
            </a:r>
            <a:endParaRPr b="0" i="0" sz="1400" u="none" cap="none" strike="noStrike">
              <a:solidFill>
                <a:srgbClr val="000000"/>
              </a:solidFill>
              <a:latin typeface="Arial"/>
              <a:ea typeface="Arial"/>
              <a:cs typeface="Arial"/>
              <a:sym typeface="Arial"/>
            </a:endParaRPr>
          </a:p>
        </p:txBody>
      </p:sp>
      <p:sp>
        <p:nvSpPr>
          <p:cNvPr id="144" name="Google Shape;144;p17"/>
          <p:cNvSpPr txBox="1"/>
          <p:nvPr/>
        </p:nvSpPr>
        <p:spPr>
          <a:xfrm>
            <a:off x="1677427" y="1826238"/>
            <a:ext cx="149331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FFFDFC"/>
                </a:solidFill>
                <a:latin typeface="Anton"/>
                <a:ea typeface="Anton"/>
                <a:cs typeface="Anton"/>
                <a:sym typeface="Anton"/>
              </a:rPr>
              <a:t>YOU HAVE 2 COLUMNS HERE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18"/>
          <p:cNvPicPr preferRelativeResize="0"/>
          <p:nvPr/>
        </p:nvPicPr>
        <p:blipFill rotWithShape="1">
          <a:blip r:embed="rId3">
            <a:alphaModFix/>
          </a:blip>
          <a:srcRect b="0" l="0" r="0" t="0"/>
          <a:stretch/>
        </p:blipFill>
        <p:spPr>
          <a:xfrm>
            <a:off x="40" y="0"/>
            <a:ext cx="18288026" cy="10287000"/>
          </a:xfrm>
          <a:prstGeom prst="rect">
            <a:avLst/>
          </a:prstGeom>
          <a:noFill/>
          <a:ln>
            <a:noFill/>
          </a:ln>
        </p:spPr>
      </p:pic>
      <p:grpSp>
        <p:nvGrpSpPr>
          <p:cNvPr id="150" name="Google Shape;150;p18"/>
          <p:cNvGrpSpPr/>
          <p:nvPr/>
        </p:nvGrpSpPr>
        <p:grpSpPr>
          <a:xfrm>
            <a:off x="1215324" y="4041559"/>
            <a:ext cx="5661027" cy="2745991"/>
            <a:chOff x="0" y="-57150"/>
            <a:chExt cx="1490970" cy="723224"/>
          </a:xfrm>
        </p:grpSpPr>
        <p:sp>
          <p:nvSpPr>
            <p:cNvPr id="151" name="Google Shape;151;p18"/>
            <p:cNvSpPr/>
            <p:nvPr/>
          </p:nvSpPr>
          <p:spPr>
            <a:xfrm>
              <a:off x="0" y="0"/>
              <a:ext cx="1490970" cy="666074"/>
            </a:xfrm>
            <a:custGeom>
              <a:rect b="b" l="l" r="r" t="t"/>
              <a:pathLst>
                <a:path extrusionOk="0" h="666074" w="1490970">
                  <a:moveTo>
                    <a:pt x="69747" y="0"/>
                  </a:moveTo>
                  <a:lnTo>
                    <a:pt x="1421224" y="0"/>
                  </a:lnTo>
                  <a:cubicBezTo>
                    <a:pt x="1459744" y="0"/>
                    <a:pt x="1490970" y="31227"/>
                    <a:pt x="1490970" y="69747"/>
                  </a:cubicBezTo>
                  <a:lnTo>
                    <a:pt x="1490970" y="596327"/>
                  </a:lnTo>
                  <a:cubicBezTo>
                    <a:pt x="1490970" y="634847"/>
                    <a:pt x="1459744" y="666074"/>
                    <a:pt x="1421224" y="666074"/>
                  </a:cubicBezTo>
                  <a:lnTo>
                    <a:pt x="69747" y="666074"/>
                  </a:lnTo>
                  <a:cubicBezTo>
                    <a:pt x="31227" y="666074"/>
                    <a:pt x="0" y="634847"/>
                    <a:pt x="0" y="596327"/>
                  </a:cubicBezTo>
                  <a:lnTo>
                    <a:pt x="0" y="69747"/>
                  </a:lnTo>
                  <a:cubicBezTo>
                    <a:pt x="0" y="31227"/>
                    <a:pt x="31227" y="0"/>
                    <a:pt x="69747" y="0"/>
                  </a:cubicBezTo>
                  <a:close/>
                </a:path>
              </a:pathLst>
            </a:custGeom>
            <a:solidFill>
              <a:srgbClr val="F5AD4C"/>
            </a:solidFill>
            <a:ln cap="rnd" cmpd="sng" w="95250">
              <a:solidFill>
                <a:srgbClr val="D24D6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18"/>
            <p:cNvSpPr txBox="1"/>
            <p:nvPr/>
          </p:nvSpPr>
          <p:spPr>
            <a:xfrm>
              <a:off x="0" y="-57150"/>
              <a:ext cx="1490970" cy="72322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18"/>
          <p:cNvGrpSpPr/>
          <p:nvPr/>
        </p:nvGrpSpPr>
        <p:grpSpPr>
          <a:xfrm>
            <a:off x="1215324" y="6864051"/>
            <a:ext cx="5661027" cy="2745991"/>
            <a:chOff x="0" y="-57150"/>
            <a:chExt cx="1490970" cy="723224"/>
          </a:xfrm>
        </p:grpSpPr>
        <p:sp>
          <p:nvSpPr>
            <p:cNvPr id="154" name="Google Shape;154;p18"/>
            <p:cNvSpPr/>
            <p:nvPr/>
          </p:nvSpPr>
          <p:spPr>
            <a:xfrm>
              <a:off x="0" y="0"/>
              <a:ext cx="1490970" cy="666074"/>
            </a:xfrm>
            <a:custGeom>
              <a:rect b="b" l="l" r="r" t="t"/>
              <a:pathLst>
                <a:path extrusionOk="0" h="666074" w="1490970">
                  <a:moveTo>
                    <a:pt x="69747" y="0"/>
                  </a:moveTo>
                  <a:lnTo>
                    <a:pt x="1421224" y="0"/>
                  </a:lnTo>
                  <a:cubicBezTo>
                    <a:pt x="1459744" y="0"/>
                    <a:pt x="1490970" y="31227"/>
                    <a:pt x="1490970" y="69747"/>
                  </a:cubicBezTo>
                  <a:lnTo>
                    <a:pt x="1490970" y="596327"/>
                  </a:lnTo>
                  <a:cubicBezTo>
                    <a:pt x="1490970" y="634847"/>
                    <a:pt x="1459744" y="666074"/>
                    <a:pt x="1421224" y="666074"/>
                  </a:cubicBezTo>
                  <a:lnTo>
                    <a:pt x="69747" y="666074"/>
                  </a:lnTo>
                  <a:cubicBezTo>
                    <a:pt x="31227" y="666074"/>
                    <a:pt x="0" y="634847"/>
                    <a:pt x="0" y="596327"/>
                  </a:cubicBezTo>
                  <a:lnTo>
                    <a:pt x="0" y="69747"/>
                  </a:lnTo>
                  <a:cubicBezTo>
                    <a:pt x="0" y="31227"/>
                    <a:pt x="31227" y="0"/>
                    <a:pt x="69747" y="0"/>
                  </a:cubicBezTo>
                  <a:close/>
                </a:path>
              </a:pathLst>
            </a:custGeom>
            <a:solidFill>
              <a:srgbClr val="F5AD4C"/>
            </a:solidFill>
            <a:ln cap="rnd" cmpd="sng" w="95250">
              <a:solidFill>
                <a:srgbClr val="D24D6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18"/>
            <p:cNvSpPr txBox="1"/>
            <p:nvPr/>
          </p:nvSpPr>
          <p:spPr>
            <a:xfrm>
              <a:off x="0" y="-57150"/>
              <a:ext cx="1490970" cy="72322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18"/>
          <p:cNvGrpSpPr/>
          <p:nvPr/>
        </p:nvGrpSpPr>
        <p:grpSpPr>
          <a:xfrm>
            <a:off x="11411649" y="4041559"/>
            <a:ext cx="5661027" cy="2745991"/>
            <a:chOff x="0" y="-57150"/>
            <a:chExt cx="1490970" cy="723224"/>
          </a:xfrm>
        </p:grpSpPr>
        <p:sp>
          <p:nvSpPr>
            <p:cNvPr id="157" name="Google Shape;157;p18"/>
            <p:cNvSpPr/>
            <p:nvPr/>
          </p:nvSpPr>
          <p:spPr>
            <a:xfrm>
              <a:off x="0" y="0"/>
              <a:ext cx="1490970" cy="666074"/>
            </a:xfrm>
            <a:custGeom>
              <a:rect b="b" l="l" r="r" t="t"/>
              <a:pathLst>
                <a:path extrusionOk="0" h="666074" w="1490970">
                  <a:moveTo>
                    <a:pt x="69747" y="0"/>
                  </a:moveTo>
                  <a:lnTo>
                    <a:pt x="1421224" y="0"/>
                  </a:lnTo>
                  <a:cubicBezTo>
                    <a:pt x="1459744" y="0"/>
                    <a:pt x="1490970" y="31227"/>
                    <a:pt x="1490970" y="69747"/>
                  </a:cubicBezTo>
                  <a:lnTo>
                    <a:pt x="1490970" y="596327"/>
                  </a:lnTo>
                  <a:cubicBezTo>
                    <a:pt x="1490970" y="634847"/>
                    <a:pt x="1459744" y="666074"/>
                    <a:pt x="1421224" y="666074"/>
                  </a:cubicBezTo>
                  <a:lnTo>
                    <a:pt x="69747" y="666074"/>
                  </a:lnTo>
                  <a:cubicBezTo>
                    <a:pt x="31227" y="666074"/>
                    <a:pt x="0" y="634847"/>
                    <a:pt x="0" y="596327"/>
                  </a:cubicBezTo>
                  <a:lnTo>
                    <a:pt x="0" y="69747"/>
                  </a:lnTo>
                  <a:cubicBezTo>
                    <a:pt x="0" y="31227"/>
                    <a:pt x="31227" y="0"/>
                    <a:pt x="69747" y="0"/>
                  </a:cubicBezTo>
                  <a:close/>
                </a:path>
              </a:pathLst>
            </a:custGeom>
            <a:solidFill>
              <a:srgbClr val="F5AD4C"/>
            </a:solidFill>
            <a:ln cap="rnd" cmpd="sng" w="95250">
              <a:solidFill>
                <a:srgbClr val="D24D6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18"/>
            <p:cNvSpPr txBox="1"/>
            <p:nvPr/>
          </p:nvSpPr>
          <p:spPr>
            <a:xfrm>
              <a:off x="0" y="-57150"/>
              <a:ext cx="1490970" cy="72322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8"/>
          <p:cNvGrpSpPr/>
          <p:nvPr/>
        </p:nvGrpSpPr>
        <p:grpSpPr>
          <a:xfrm>
            <a:off x="11411649" y="6864051"/>
            <a:ext cx="5661027" cy="2745991"/>
            <a:chOff x="0" y="-57150"/>
            <a:chExt cx="1490970" cy="723224"/>
          </a:xfrm>
        </p:grpSpPr>
        <p:sp>
          <p:nvSpPr>
            <p:cNvPr id="160" name="Google Shape;160;p18"/>
            <p:cNvSpPr/>
            <p:nvPr/>
          </p:nvSpPr>
          <p:spPr>
            <a:xfrm>
              <a:off x="0" y="0"/>
              <a:ext cx="1490970" cy="666074"/>
            </a:xfrm>
            <a:custGeom>
              <a:rect b="b" l="l" r="r" t="t"/>
              <a:pathLst>
                <a:path extrusionOk="0" h="666074" w="1490970">
                  <a:moveTo>
                    <a:pt x="69747" y="0"/>
                  </a:moveTo>
                  <a:lnTo>
                    <a:pt x="1421224" y="0"/>
                  </a:lnTo>
                  <a:cubicBezTo>
                    <a:pt x="1459744" y="0"/>
                    <a:pt x="1490970" y="31227"/>
                    <a:pt x="1490970" y="69747"/>
                  </a:cubicBezTo>
                  <a:lnTo>
                    <a:pt x="1490970" y="596327"/>
                  </a:lnTo>
                  <a:cubicBezTo>
                    <a:pt x="1490970" y="634847"/>
                    <a:pt x="1459744" y="666074"/>
                    <a:pt x="1421224" y="666074"/>
                  </a:cubicBezTo>
                  <a:lnTo>
                    <a:pt x="69747" y="666074"/>
                  </a:lnTo>
                  <a:cubicBezTo>
                    <a:pt x="31227" y="666074"/>
                    <a:pt x="0" y="634847"/>
                    <a:pt x="0" y="596327"/>
                  </a:cubicBezTo>
                  <a:lnTo>
                    <a:pt x="0" y="69747"/>
                  </a:lnTo>
                  <a:cubicBezTo>
                    <a:pt x="0" y="31227"/>
                    <a:pt x="31227" y="0"/>
                    <a:pt x="69747" y="0"/>
                  </a:cubicBezTo>
                  <a:close/>
                </a:path>
              </a:pathLst>
            </a:custGeom>
            <a:solidFill>
              <a:srgbClr val="F5AD4C"/>
            </a:solidFill>
            <a:ln cap="rnd" cmpd="sng" w="95250">
              <a:solidFill>
                <a:srgbClr val="D24D6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18"/>
            <p:cNvSpPr txBox="1"/>
            <p:nvPr/>
          </p:nvSpPr>
          <p:spPr>
            <a:xfrm>
              <a:off x="0" y="-57150"/>
              <a:ext cx="1490970" cy="72322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18"/>
          <p:cNvSpPr txBox="1"/>
          <p:nvPr/>
        </p:nvSpPr>
        <p:spPr>
          <a:xfrm>
            <a:off x="1602743" y="4560091"/>
            <a:ext cx="4886188" cy="6889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000"/>
              <a:buFont typeface="Arial"/>
              <a:buNone/>
            </a:pPr>
            <a:r>
              <a:rPr b="0" i="0" lang="en-US" sz="4000" u="none" cap="none" strike="noStrike">
                <a:solidFill>
                  <a:srgbClr val="000000"/>
                </a:solidFill>
                <a:latin typeface="Marcellus"/>
                <a:ea typeface="Marcellus"/>
                <a:cs typeface="Marcellus"/>
                <a:sym typeface="Marcellus"/>
              </a:rPr>
              <a:t>TITLE 1</a:t>
            </a:r>
            <a:endParaRPr b="0" i="0" sz="1400" u="none" cap="none" strike="noStrike">
              <a:solidFill>
                <a:srgbClr val="000000"/>
              </a:solidFill>
              <a:latin typeface="Arial"/>
              <a:ea typeface="Arial"/>
              <a:cs typeface="Arial"/>
              <a:sym typeface="Arial"/>
            </a:endParaRPr>
          </a:p>
        </p:txBody>
      </p:sp>
      <p:sp>
        <p:nvSpPr>
          <p:cNvPr id="163" name="Google Shape;163;p18"/>
          <p:cNvSpPr txBox="1"/>
          <p:nvPr/>
        </p:nvSpPr>
        <p:spPr>
          <a:xfrm>
            <a:off x="1602743" y="5395136"/>
            <a:ext cx="4886188" cy="976534"/>
          </a:xfrm>
          <a:prstGeom prst="rect">
            <a:avLst/>
          </a:prstGeom>
          <a:noFill/>
          <a:ln>
            <a:noFill/>
          </a:ln>
        </p:spPr>
        <p:txBody>
          <a:bodyPr anchorCtr="0" anchor="ctr" bIns="0" lIns="0" spcFirstLastPara="1" rIns="0" wrap="square" tIns="0">
            <a:noAutofit/>
          </a:bodyPr>
          <a:lstStyle/>
          <a:p>
            <a:pPr indent="0" lvl="0" marL="0" marR="0" rtl="0" algn="just">
              <a:lnSpc>
                <a:spcPct val="115000"/>
              </a:lnSpc>
              <a:spcBef>
                <a:spcPts val="0"/>
              </a:spcBef>
              <a:spcAft>
                <a:spcPts val="0"/>
              </a:spcAft>
              <a:buClr>
                <a:srgbClr val="000000"/>
              </a:buClr>
              <a:buSzPts val="2803"/>
              <a:buFont typeface="Arial"/>
              <a:buNone/>
            </a:pPr>
            <a:r>
              <a:rPr b="0" i="0" lang="en-US" sz="2803" u="none" cap="none" strike="noStrike">
                <a:solidFill>
                  <a:srgbClr val="000000"/>
                </a:solidFill>
                <a:latin typeface="Marcellus"/>
                <a:ea typeface="Marcellus"/>
                <a:cs typeface="Marcellus"/>
                <a:sym typeface="Marcellus"/>
              </a:rPr>
              <a:t>Lorem ipsum dolor sit amet, consectetur adipiscing elit.</a:t>
            </a:r>
            <a:endParaRPr b="0" i="0" sz="1400" u="none" cap="none" strike="noStrike">
              <a:solidFill>
                <a:srgbClr val="000000"/>
              </a:solidFill>
              <a:latin typeface="Arial"/>
              <a:ea typeface="Arial"/>
              <a:cs typeface="Arial"/>
              <a:sym typeface="Arial"/>
            </a:endParaRPr>
          </a:p>
        </p:txBody>
      </p:sp>
      <p:sp>
        <p:nvSpPr>
          <p:cNvPr id="164" name="Google Shape;164;p18"/>
          <p:cNvSpPr txBox="1"/>
          <p:nvPr/>
        </p:nvSpPr>
        <p:spPr>
          <a:xfrm>
            <a:off x="1602743" y="7396890"/>
            <a:ext cx="4886188" cy="6889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000"/>
              <a:buFont typeface="Arial"/>
              <a:buNone/>
            </a:pPr>
            <a:r>
              <a:rPr b="0" i="0" lang="en-US" sz="4000" u="none" cap="none" strike="noStrike">
                <a:solidFill>
                  <a:srgbClr val="000000"/>
                </a:solidFill>
                <a:latin typeface="Marcellus"/>
                <a:ea typeface="Marcellus"/>
                <a:cs typeface="Marcellus"/>
                <a:sym typeface="Marcellus"/>
              </a:rPr>
              <a:t>TITLE 2</a:t>
            </a:r>
            <a:endParaRPr b="0" i="0" sz="1400" u="none" cap="none" strike="noStrike">
              <a:solidFill>
                <a:srgbClr val="000000"/>
              </a:solidFill>
              <a:latin typeface="Arial"/>
              <a:ea typeface="Arial"/>
              <a:cs typeface="Arial"/>
              <a:sym typeface="Arial"/>
            </a:endParaRPr>
          </a:p>
        </p:txBody>
      </p:sp>
      <p:sp>
        <p:nvSpPr>
          <p:cNvPr id="165" name="Google Shape;165;p18"/>
          <p:cNvSpPr txBox="1"/>
          <p:nvPr/>
        </p:nvSpPr>
        <p:spPr>
          <a:xfrm>
            <a:off x="1602743" y="8231935"/>
            <a:ext cx="4886100" cy="1423800"/>
          </a:xfrm>
          <a:prstGeom prst="rect">
            <a:avLst/>
          </a:prstGeom>
          <a:noFill/>
          <a:ln>
            <a:noFill/>
          </a:ln>
        </p:spPr>
        <p:txBody>
          <a:bodyPr anchorCtr="0" anchor="t" bIns="0" lIns="0" spcFirstLastPara="1" rIns="0" wrap="square" tIns="0">
            <a:spAutoFit/>
          </a:bodyPr>
          <a:lstStyle/>
          <a:p>
            <a:pPr indent="-406590" lvl="0" marL="457200" marR="0" rtl="0" algn="just">
              <a:lnSpc>
                <a:spcPct val="115000"/>
              </a:lnSpc>
              <a:spcBef>
                <a:spcPts val="0"/>
              </a:spcBef>
              <a:spcAft>
                <a:spcPts val="0"/>
              </a:spcAft>
              <a:buClr>
                <a:srgbClr val="000000"/>
              </a:buClr>
              <a:buSzPts val="2803"/>
              <a:buFont typeface="Marcellus"/>
              <a:buChar char="●"/>
            </a:pPr>
            <a:r>
              <a:rPr b="0" i="0" lang="en-US" sz="2803" u="none" cap="none" strike="noStrike">
                <a:solidFill>
                  <a:srgbClr val="000000"/>
                </a:solidFill>
                <a:latin typeface="Marcellus"/>
                <a:ea typeface="Marcellus"/>
                <a:cs typeface="Marcellus"/>
                <a:sym typeface="Marcellus"/>
              </a:rPr>
              <a:t>Lorem ipsum dolor sit amet, consectetur adipiscing elit.</a:t>
            </a:r>
            <a:endParaRPr b="0" i="0" sz="1400" u="none" cap="none" strike="noStrike">
              <a:solidFill>
                <a:srgbClr val="000000"/>
              </a:solidFill>
              <a:latin typeface="Arial"/>
              <a:ea typeface="Arial"/>
              <a:cs typeface="Arial"/>
              <a:sym typeface="Arial"/>
            </a:endParaRPr>
          </a:p>
        </p:txBody>
      </p:sp>
      <p:sp>
        <p:nvSpPr>
          <p:cNvPr id="166" name="Google Shape;166;p18"/>
          <p:cNvSpPr txBox="1"/>
          <p:nvPr/>
        </p:nvSpPr>
        <p:spPr>
          <a:xfrm>
            <a:off x="11799068" y="4560091"/>
            <a:ext cx="4886188" cy="6889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000"/>
              <a:buFont typeface="Arial"/>
              <a:buNone/>
            </a:pPr>
            <a:r>
              <a:rPr b="0" i="0" lang="en-US" sz="4000" u="none" cap="none" strike="noStrike">
                <a:solidFill>
                  <a:srgbClr val="000000"/>
                </a:solidFill>
                <a:latin typeface="Marcellus"/>
                <a:ea typeface="Marcellus"/>
                <a:cs typeface="Marcellus"/>
                <a:sym typeface="Marcellus"/>
              </a:rPr>
              <a:t>TITLE 3</a:t>
            </a:r>
            <a:endParaRPr b="0" i="0" sz="1400" u="none" cap="none" strike="noStrike">
              <a:solidFill>
                <a:srgbClr val="000000"/>
              </a:solidFill>
              <a:latin typeface="Arial"/>
              <a:ea typeface="Arial"/>
              <a:cs typeface="Arial"/>
              <a:sym typeface="Arial"/>
            </a:endParaRPr>
          </a:p>
        </p:txBody>
      </p:sp>
      <p:sp>
        <p:nvSpPr>
          <p:cNvPr id="167" name="Google Shape;167;p18"/>
          <p:cNvSpPr txBox="1"/>
          <p:nvPr/>
        </p:nvSpPr>
        <p:spPr>
          <a:xfrm>
            <a:off x="11799068" y="5395136"/>
            <a:ext cx="4886100" cy="927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Clr>
                <a:srgbClr val="000000"/>
              </a:buClr>
              <a:buSzPts val="2803"/>
              <a:buFont typeface="Arial"/>
              <a:buNone/>
            </a:pPr>
            <a:r>
              <a:rPr b="0" i="0" lang="en-US" sz="2803" u="none" cap="none" strike="noStrike">
                <a:solidFill>
                  <a:srgbClr val="000000"/>
                </a:solidFill>
                <a:latin typeface="Marcellus"/>
                <a:ea typeface="Marcellus"/>
                <a:cs typeface="Marcellus"/>
                <a:sym typeface="Marcellus"/>
              </a:rPr>
              <a:t>Lorem ipsum dolor sit amet, consectetur adipiscing elit.</a:t>
            </a:r>
            <a:endParaRPr b="0" i="0" sz="1400" u="none" cap="none" strike="noStrike">
              <a:solidFill>
                <a:srgbClr val="000000"/>
              </a:solidFill>
              <a:latin typeface="Arial"/>
              <a:ea typeface="Arial"/>
              <a:cs typeface="Arial"/>
              <a:sym typeface="Arial"/>
            </a:endParaRPr>
          </a:p>
        </p:txBody>
      </p:sp>
      <p:sp>
        <p:nvSpPr>
          <p:cNvPr id="168" name="Google Shape;168;p18"/>
          <p:cNvSpPr txBox="1"/>
          <p:nvPr/>
        </p:nvSpPr>
        <p:spPr>
          <a:xfrm>
            <a:off x="11799068" y="7396890"/>
            <a:ext cx="4886188" cy="6889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000"/>
              <a:buFont typeface="Arial"/>
              <a:buNone/>
            </a:pPr>
            <a:r>
              <a:rPr b="0" i="0" lang="en-US" sz="4000" u="none" cap="none" strike="noStrike">
                <a:solidFill>
                  <a:srgbClr val="000000"/>
                </a:solidFill>
                <a:latin typeface="Marcellus"/>
                <a:ea typeface="Marcellus"/>
                <a:cs typeface="Marcellus"/>
                <a:sym typeface="Marcellus"/>
              </a:rPr>
              <a:t>TITLE 4</a:t>
            </a:r>
            <a:endParaRPr b="0" i="0" sz="1400" u="none" cap="none" strike="noStrike">
              <a:solidFill>
                <a:srgbClr val="000000"/>
              </a:solidFill>
              <a:latin typeface="Arial"/>
              <a:ea typeface="Arial"/>
              <a:cs typeface="Arial"/>
              <a:sym typeface="Arial"/>
            </a:endParaRPr>
          </a:p>
        </p:txBody>
      </p:sp>
      <p:sp>
        <p:nvSpPr>
          <p:cNvPr id="169" name="Google Shape;169;p18"/>
          <p:cNvSpPr txBox="1"/>
          <p:nvPr/>
        </p:nvSpPr>
        <p:spPr>
          <a:xfrm>
            <a:off x="11799068" y="8231935"/>
            <a:ext cx="4886100" cy="927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Clr>
                <a:srgbClr val="000000"/>
              </a:buClr>
              <a:buSzPts val="2803"/>
              <a:buFont typeface="Arial"/>
              <a:buNone/>
            </a:pPr>
            <a:r>
              <a:rPr b="0" i="0" lang="en-US" sz="2803" u="none" cap="none" strike="noStrike">
                <a:solidFill>
                  <a:srgbClr val="000000"/>
                </a:solidFill>
                <a:latin typeface="Marcellus"/>
                <a:ea typeface="Marcellus"/>
                <a:cs typeface="Marcellus"/>
                <a:sym typeface="Marcellus"/>
              </a:rPr>
              <a:t>Lorem ipsum dolor sit amet, consectetur adipiscing elit.</a:t>
            </a:r>
            <a:endParaRPr b="0" i="0" sz="1400" u="none" cap="none" strike="noStrike">
              <a:solidFill>
                <a:srgbClr val="000000"/>
              </a:solidFill>
              <a:latin typeface="Arial"/>
              <a:ea typeface="Arial"/>
              <a:cs typeface="Arial"/>
              <a:sym typeface="Arial"/>
            </a:endParaRPr>
          </a:p>
        </p:txBody>
      </p:sp>
      <p:grpSp>
        <p:nvGrpSpPr>
          <p:cNvPr id="170" name="Google Shape;170;p18"/>
          <p:cNvGrpSpPr/>
          <p:nvPr/>
        </p:nvGrpSpPr>
        <p:grpSpPr>
          <a:xfrm>
            <a:off x="2729632" y="433025"/>
            <a:ext cx="12828738" cy="2564899"/>
            <a:chOff x="0" y="-57150"/>
            <a:chExt cx="2041200" cy="337500"/>
          </a:xfrm>
        </p:grpSpPr>
        <p:sp>
          <p:nvSpPr>
            <p:cNvPr id="171" name="Google Shape;171;p18"/>
            <p:cNvSpPr/>
            <p:nvPr/>
          </p:nvSpPr>
          <p:spPr>
            <a:xfrm>
              <a:off x="0" y="0"/>
              <a:ext cx="2041077" cy="280245"/>
            </a:xfrm>
            <a:custGeom>
              <a:rect b="b" l="l" r="r" t="t"/>
              <a:pathLst>
                <a:path extrusionOk="0" h="280245" w="2041077">
                  <a:moveTo>
                    <a:pt x="1837877" y="0"/>
                  </a:moveTo>
                  <a:cubicBezTo>
                    <a:pt x="1950101" y="0"/>
                    <a:pt x="2041077" y="62735"/>
                    <a:pt x="2041077" y="140122"/>
                  </a:cubicBezTo>
                  <a:cubicBezTo>
                    <a:pt x="2041077" y="217510"/>
                    <a:pt x="1950101" y="280245"/>
                    <a:pt x="1837877" y="280245"/>
                  </a:cubicBezTo>
                  <a:lnTo>
                    <a:pt x="203200" y="280245"/>
                  </a:lnTo>
                  <a:cubicBezTo>
                    <a:pt x="90976" y="280245"/>
                    <a:pt x="0" y="217510"/>
                    <a:pt x="0" y="140122"/>
                  </a:cubicBezTo>
                  <a:cubicBezTo>
                    <a:pt x="0" y="62735"/>
                    <a:pt x="90976" y="0"/>
                    <a:pt x="203200" y="0"/>
                  </a:cubicBezTo>
                  <a:close/>
                </a:path>
              </a:pathLst>
            </a:custGeom>
            <a:solidFill>
              <a:srgbClr val="BB38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18"/>
            <p:cNvSpPr txBox="1"/>
            <p:nvPr/>
          </p:nvSpPr>
          <p:spPr>
            <a:xfrm>
              <a:off x="0" y="-57150"/>
              <a:ext cx="2041200" cy="3375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3" name="Google Shape;173;p18"/>
          <p:cNvSpPr txBox="1"/>
          <p:nvPr/>
        </p:nvSpPr>
        <p:spPr>
          <a:xfrm>
            <a:off x="3202051" y="1340264"/>
            <a:ext cx="118839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Clr>
                <a:srgbClr val="000000"/>
              </a:buClr>
              <a:buSzPts val="9000"/>
              <a:buFont typeface="Arial"/>
              <a:buNone/>
            </a:pPr>
            <a:r>
              <a:rPr b="0" i="0" lang="en-US" sz="9000" u="none" cap="none" strike="noStrike">
                <a:solidFill>
                  <a:srgbClr val="FFFFFF"/>
                </a:solidFill>
                <a:latin typeface="Anton"/>
                <a:ea typeface="Anton"/>
                <a:cs typeface="Anton"/>
                <a:sym typeface="Anton"/>
              </a:rPr>
              <a:t>HOW ABOUT 4 COLUMNS?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19"/>
          <p:cNvPicPr preferRelativeResize="0"/>
          <p:nvPr/>
        </p:nvPicPr>
        <p:blipFill rotWithShape="1">
          <a:blip r:embed="rId3">
            <a:alphaModFix/>
          </a:blip>
          <a:srcRect b="0" l="0" r="0" t="0"/>
          <a:stretch/>
        </p:blipFill>
        <p:spPr>
          <a:xfrm>
            <a:off x="63" y="0"/>
            <a:ext cx="18288000" cy="10287000"/>
          </a:xfrm>
          <a:prstGeom prst="rect">
            <a:avLst/>
          </a:prstGeom>
          <a:noFill/>
          <a:ln>
            <a:noFill/>
          </a:ln>
        </p:spPr>
      </p:pic>
      <p:grpSp>
        <p:nvGrpSpPr>
          <p:cNvPr id="179" name="Google Shape;179;p19"/>
          <p:cNvGrpSpPr/>
          <p:nvPr/>
        </p:nvGrpSpPr>
        <p:grpSpPr>
          <a:xfrm>
            <a:off x="0" y="1274970"/>
            <a:ext cx="18288000" cy="2016306"/>
            <a:chOff x="0" y="-57150"/>
            <a:chExt cx="4816593" cy="531043"/>
          </a:xfrm>
        </p:grpSpPr>
        <p:sp>
          <p:nvSpPr>
            <p:cNvPr id="180" name="Google Shape;180;p19"/>
            <p:cNvSpPr/>
            <p:nvPr/>
          </p:nvSpPr>
          <p:spPr>
            <a:xfrm>
              <a:off x="0" y="0"/>
              <a:ext cx="4816592" cy="473893"/>
            </a:xfrm>
            <a:custGeom>
              <a:rect b="b" l="l" r="r" t="t"/>
              <a:pathLst>
                <a:path extrusionOk="0" h="473893" w="4816592">
                  <a:moveTo>
                    <a:pt x="0" y="0"/>
                  </a:moveTo>
                  <a:lnTo>
                    <a:pt x="4816592" y="0"/>
                  </a:lnTo>
                  <a:lnTo>
                    <a:pt x="4816592" y="473893"/>
                  </a:lnTo>
                  <a:lnTo>
                    <a:pt x="0" y="473893"/>
                  </a:lnTo>
                  <a:close/>
                </a:path>
              </a:pathLst>
            </a:custGeom>
            <a:solidFill>
              <a:srgbClr val="F5AD4C"/>
            </a:solidFill>
            <a:ln>
              <a:noFill/>
            </a:ln>
          </p:spPr>
        </p:sp>
        <p:sp>
          <p:nvSpPr>
            <p:cNvPr id="181" name="Google Shape;181;p19"/>
            <p:cNvSpPr txBox="1"/>
            <p:nvPr/>
          </p:nvSpPr>
          <p:spPr>
            <a:xfrm>
              <a:off x="0" y="-57150"/>
              <a:ext cx="4816593" cy="53104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19"/>
          <p:cNvGrpSpPr/>
          <p:nvPr/>
        </p:nvGrpSpPr>
        <p:grpSpPr>
          <a:xfrm>
            <a:off x="0" y="3426893"/>
            <a:ext cx="18288000" cy="2016306"/>
            <a:chOff x="0" y="-57150"/>
            <a:chExt cx="4816593" cy="531043"/>
          </a:xfrm>
        </p:grpSpPr>
        <p:sp>
          <p:nvSpPr>
            <p:cNvPr id="183" name="Google Shape;183;p19"/>
            <p:cNvSpPr/>
            <p:nvPr/>
          </p:nvSpPr>
          <p:spPr>
            <a:xfrm>
              <a:off x="0" y="0"/>
              <a:ext cx="4816592" cy="473893"/>
            </a:xfrm>
            <a:custGeom>
              <a:rect b="b" l="l" r="r" t="t"/>
              <a:pathLst>
                <a:path extrusionOk="0" h="473893" w="4816592">
                  <a:moveTo>
                    <a:pt x="0" y="0"/>
                  </a:moveTo>
                  <a:lnTo>
                    <a:pt x="4816592" y="0"/>
                  </a:lnTo>
                  <a:lnTo>
                    <a:pt x="4816592" y="473893"/>
                  </a:lnTo>
                  <a:lnTo>
                    <a:pt x="0" y="473893"/>
                  </a:lnTo>
                  <a:close/>
                </a:path>
              </a:pathLst>
            </a:custGeom>
            <a:solidFill>
              <a:srgbClr val="F5AD4C"/>
            </a:solidFill>
            <a:ln>
              <a:noFill/>
            </a:ln>
          </p:spPr>
        </p:sp>
        <p:sp>
          <p:nvSpPr>
            <p:cNvPr id="184" name="Google Shape;184;p19"/>
            <p:cNvSpPr txBox="1"/>
            <p:nvPr/>
          </p:nvSpPr>
          <p:spPr>
            <a:xfrm>
              <a:off x="0" y="-57150"/>
              <a:ext cx="4816593" cy="53104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9"/>
          <p:cNvGrpSpPr/>
          <p:nvPr/>
        </p:nvGrpSpPr>
        <p:grpSpPr>
          <a:xfrm>
            <a:off x="0" y="5578632"/>
            <a:ext cx="18288000" cy="2016306"/>
            <a:chOff x="0" y="-57150"/>
            <a:chExt cx="4816593" cy="531043"/>
          </a:xfrm>
        </p:grpSpPr>
        <p:sp>
          <p:nvSpPr>
            <p:cNvPr id="186" name="Google Shape;186;p19"/>
            <p:cNvSpPr/>
            <p:nvPr/>
          </p:nvSpPr>
          <p:spPr>
            <a:xfrm>
              <a:off x="0" y="0"/>
              <a:ext cx="4816592" cy="473893"/>
            </a:xfrm>
            <a:custGeom>
              <a:rect b="b" l="l" r="r" t="t"/>
              <a:pathLst>
                <a:path extrusionOk="0" h="473893" w="4816592">
                  <a:moveTo>
                    <a:pt x="0" y="0"/>
                  </a:moveTo>
                  <a:lnTo>
                    <a:pt x="4816592" y="0"/>
                  </a:lnTo>
                  <a:lnTo>
                    <a:pt x="4816592" y="473893"/>
                  </a:lnTo>
                  <a:lnTo>
                    <a:pt x="0" y="473893"/>
                  </a:lnTo>
                  <a:close/>
                </a:path>
              </a:pathLst>
            </a:custGeom>
            <a:solidFill>
              <a:srgbClr val="F5AD4C"/>
            </a:solidFill>
            <a:ln>
              <a:noFill/>
            </a:ln>
          </p:spPr>
        </p:sp>
        <p:sp>
          <p:nvSpPr>
            <p:cNvPr id="187" name="Google Shape;187;p19"/>
            <p:cNvSpPr txBox="1"/>
            <p:nvPr/>
          </p:nvSpPr>
          <p:spPr>
            <a:xfrm>
              <a:off x="0" y="-57150"/>
              <a:ext cx="4816593" cy="53104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8" name="Google Shape;188;p19"/>
          <p:cNvSpPr txBox="1"/>
          <p:nvPr/>
        </p:nvSpPr>
        <p:spPr>
          <a:xfrm>
            <a:off x="1677527" y="1908010"/>
            <a:ext cx="14933100" cy="1077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6999"/>
              <a:buFont typeface="Arial"/>
              <a:buNone/>
            </a:pPr>
            <a:r>
              <a:rPr b="0" i="0" lang="en-US" sz="6999" u="none" cap="none" strike="noStrike">
                <a:solidFill>
                  <a:srgbClr val="4F2A63"/>
                </a:solidFill>
                <a:latin typeface="Anton"/>
                <a:ea typeface="Anton"/>
                <a:cs typeface="Anton"/>
                <a:sym typeface="Anton"/>
              </a:rPr>
              <a:t>“THIS IS A QUOTE, WORDS FULL OF WISDOM </a:t>
            </a:r>
            <a:endParaRPr b="0" i="0" sz="1400" u="none" cap="none" strike="noStrike">
              <a:solidFill>
                <a:srgbClr val="000000"/>
              </a:solidFill>
              <a:latin typeface="Arial"/>
              <a:ea typeface="Arial"/>
              <a:cs typeface="Arial"/>
              <a:sym typeface="Arial"/>
            </a:endParaRPr>
          </a:p>
        </p:txBody>
      </p:sp>
      <p:grpSp>
        <p:nvGrpSpPr>
          <p:cNvPr id="189" name="Google Shape;189;p19"/>
          <p:cNvGrpSpPr/>
          <p:nvPr/>
        </p:nvGrpSpPr>
        <p:grpSpPr>
          <a:xfrm>
            <a:off x="5288917" y="7989693"/>
            <a:ext cx="7710167" cy="1268607"/>
            <a:chOff x="0" y="-57150"/>
            <a:chExt cx="2146108" cy="353114"/>
          </a:xfrm>
        </p:grpSpPr>
        <p:sp>
          <p:nvSpPr>
            <p:cNvPr id="190" name="Google Shape;190;p19"/>
            <p:cNvSpPr/>
            <p:nvPr/>
          </p:nvSpPr>
          <p:spPr>
            <a:xfrm>
              <a:off x="0" y="0"/>
              <a:ext cx="2146108" cy="295964"/>
            </a:xfrm>
            <a:custGeom>
              <a:rect b="b" l="l" r="r" t="t"/>
              <a:pathLst>
                <a:path extrusionOk="0" h="295964" w="2146108">
                  <a:moveTo>
                    <a:pt x="1942908" y="0"/>
                  </a:moveTo>
                  <a:cubicBezTo>
                    <a:pt x="2055132" y="0"/>
                    <a:pt x="2146108" y="66254"/>
                    <a:pt x="2146108" y="147982"/>
                  </a:cubicBezTo>
                  <a:cubicBezTo>
                    <a:pt x="2146108" y="229710"/>
                    <a:pt x="2055132" y="295964"/>
                    <a:pt x="1942908" y="295964"/>
                  </a:cubicBezTo>
                  <a:lnTo>
                    <a:pt x="203200" y="295964"/>
                  </a:lnTo>
                  <a:cubicBezTo>
                    <a:pt x="90976" y="295964"/>
                    <a:pt x="0" y="229710"/>
                    <a:pt x="0" y="147982"/>
                  </a:cubicBezTo>
                  <a:cubicBezTo>
                    <a:pt x="0" y="66254"/>
                    <a:pt x="90976" y="0"/>
                    <a:pt x="203200" y="0"/>
                  </a:cubicBezTo>
                  <a:close/>
                </a:path>
              </a:pathLst>
            </a:custGeom>
            <a:solidFill>
              <a:srgbClr val="D24D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19"/>
            <p:cNvSpPr txBox="1"/>
            <p:nvPr/>
          </p:nvSpPr>
          <p:spPr>
            <a:xfrm>
              <a:off x="0" y="-57150"/>
              <a:ext cx="2146108" cy="35311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2" name="Google Shape;192;p19"/>
          <p:cNvSpPr txBox="1"/>
          <p:nvPr/>
        </p:nvSpPr>
        <p:spPr>
          <a:xfrm>
            <a:off x="5861536" y="8271044"/>
            <a:ext cx="65649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000"/>
              <a:buFont typeface="Arial"/>
              <a:buNone/>
            </a:pPr>
            <a:r>
              <a:rPr b="0" i="0" lang="en-US" sz="5000" u="none" cap="none" strike="noStrike">
                <a:solidFill>
                  <a:srgbClr val="FFFFFF"/>
                </a:solidFill>
                <a:latin typeface="Marcellus"/>
                <a:ea typeface="Marcellus"/>
                <a:cs typeface="Marcellus"/>
                <a:sym typeface="Marcellus"/>
              </a:rPr>
              <a:t>Someone Famous</a:t>
            </a:r>
            <a:endParaRPr b="0" i="0" sz="1400" u="none" cap="none" strike="noStrike">
              <a:solidFill>
                <a:srgbClr val="000000"/>
              </a:solidFill>
              <a:latin typeface="Arial"/>
              <a:ea typeface="Arial"/>
              <a:cs typeface="Arial"/>
              <a:sym typeface="Arial"/>
            </a:endParaRPr>
          </a:p>
        </p:txBody>
      </p:sp>
      <p:sp>
        <p:nvSpPr>
          <p:cNvPr id="193" name="Google Shape;193;p19"/>
          <p:cNvSpPr txBox="1"/>
          <p:nvPr/>
        </p:nvSpPr>
        <p:spPr>
          <a:xfrm>
            <a:off x="1677427" y="4111625"/>
            <a:ext cx="14933100" cy="1077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6999"/>
              <a:buFont typeface="Arial"/>
              <a:buNone/>
            </a:pPr>
            <a:r>
              <a:rPr b="0" i="0" lang="en-US" sz="6999" u="none" cap="none" strike="noStrike">
                <a:solidFill>
                  <a:srgbClr val="4F2A63"/>
                </a:solidFill>
                <a:latin typeface="Anton"/>
                <a:ea typeface="Anton"/>
                <a:cs typeface="Anton"/>
                <a:sym typeface="Anton"/>
              </a:rPr>
              <a:t>THAT SOMEONE IMPORTANT SAID AND CAN</a:t>
            </a:r>
            <a:endParaRPr b="0" i="0" sz="1400" u="none" cap="none" strike="noStrike">
              <a:solidFill>
                <a:srgbClr val="000000"/>
              </a:solidFill>
              <a:latin typeface="Arial"/>
              <a:ea typeface="Arial"/>
              <a:cs typeface="Arial"/>
              <a:sym typeface="Arial"/>
            </a:endParaRPr>
          </a:p>
        </p:txBody>
      </p:sp>
      <p:sp>
        <p:nvSpPr>
          <p:cNvPr id="194" name="Google Shape;194;p19"/>
          <p:cNvSpPr txBox="1"/>
          <p:nvPr/>
        </p:nvSpPr>
        <p:spPr>
          <a:xfrm>
            <a:off x="1677427" y="6193630"/>
            <a:ext cx="14933100" cy="1077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6999"/>
              <a:buFont typeface="Arial"/>
              <a:buNone/>
            </a:pPr>
            <a:r>
              <a:rPr b="0" i="0" lang="en-US" sz="6999" u="none" cap="none" strike="noStrike">
                <a:solidFill>
                  <a:srgbClr val="4F2A63"/>
                </a:solidFill>
                <a:latin typeface="Anton"/>
                <a:ea typeface="Anton"/>
                <a:cs typeface="Anton"/>
                <a:sym typeface="Anton"/>
              </a:rPr>
              <a:t> MAKE THE READER GET INSPIRED.”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4D63"/>
        </a:solidFill>
      </p:bgPr>
    </p:bg>
    <p:spTree>
      <p:nvGrpSpPr>
        <p:cNvPr id="198" name="Shape 198"/>
        <p:cNvGrpSpPr/>
        <p:nvPr/>
      </p:nvGrpSpPr>
      <p:grpSpPr>
        <a:xfrm>
          <a:off x="0" y="0"/>
          <a:ext cx="0" cy="0"/>
          <a:chOff x="0" y="0"/>
          <a:chExt cx="0" cy="0"/>
        </a:xfrm>
      </p:grpSpPr>
      <p:pic>
        <p:nvPicPr>
          <p:cNvPr id="199" name="Google Shape;199;p20"/>
          <p:cNvPicPr preferRelativeResize="0"/>
          <p:nvPr/>
        </p:nvPicPr>
        <p:blipFill rotWithShape="1">
          <a:blip r:embed="rId3">
            <a:alphaModFix/>
          </a:blip>
          <a:srcRect b="0" l="0" r="0" t="0"/>
          <a:stretch/>
        </p:blipFill>
        <p:spPr>
          <a:xfrm>
            <a:off x="0" y="2"/>
            <a:ext cx="13004790" cy="10287000"/>
          </a:xfrm>
          <a:prstGeom prst="rect">
            <a:avLst/>
          </a:prstGeom>
          <a:noFill/>
          <a:ln>
            <a:noFill/>
          </a:ln>
        </p:spPr>
      </p:pic>
      <p:grpSp>
        <p:nvGrpSpPr>
          <p:cNvPr id="200" name="Google Shape;200;p20"/>
          <p:cNvGrpSpPr/>
          <p:nvPr/>
        </p:nvGrpSpPr>
        <p:grpSpPr>
          <a:xfrm>
            <a:off x="9144000" y="456979"/>
            <a:ext cx="8470013" cy="9156051"/>
            <a:chOff x="0" y="-57150"/>
            <a:chExt cx="2230785" cy="2411470"/>
          </a:xfrm>
        </p:grpSpPr>
        <p:sp>
          <p:nvSpPr>
            <p:cNvPr id="201" name="Google Shape;201;p20"/>
            <p:cNvSpPr/>
            <p:nvPr/>
          </p:nvSpPr>
          <p:spPr>
            <a:xfrm>
              <a:off x="0" y="0"/>
              <a:ext cx="2230785" cy="2354320"/>
            </a:xfrm>
            <a:custGeom>
              <a:rect b="b" l="l" r="r" t="t"/>
              <a:pathLst>
                <a:path extrusionOk="0" h="2354320" w="2230785">
                  <a:moveTo>
                    <a:pt x="46616" y="0"/>
                  </a:moveTo>
                  <a:lnTo>
                    <a:pt x="2184169" y="0"/>
                  </a:lnTo>
                  <a:cubicBezTo>
                    <a:pt x="2196533" y="0"/>
                    <a:pt x="2208390" y="4911"/>
                    <a:pt x="2217132" y="13654"/>
                  </a:cubicBezTo>
                  <a:cubicBezTo>
                    <a:pt x="2225874" y="22396"/>
                    <a:pt x="2230785" y="34253"/>
                    <a:pt x="2230785" y="46616"/>
                  </a:cubicBezTo>
                  <a:lnTo>
                    <a:pt x="2230785" y="2307704"/>
                  </a:lnTo>
                  <a:cubicBezTo>
                    <a:pt x="2230785" y="2333450"/>
                    <a:pt x="2209915" y="2354320"/>
                    <a:pt x="2184169" y="2354320"/>
                  </a:cubicBezTo>
                  <a:lnTo>
                    <a:pt x="46616" y="2354320"/>
                  </a:lnTo>
                  <a:cubicBezTo>
                    <a:pt x="20871" y="2354320"/>
                    <a:pt x="0" y="2333450"/>
                    <a:pt x="0" y="2307704"/>
                  </a:cubicBezTo>
                  <a:lnTo>
                    <a:pt x="0" y="46616"/>
                  </a:lnTo>
                  <a:cubicBezTo>
                    <a:pt x="0" y="20871"/>
                    <a:pt x="20871" y="0"/>
                    <a:pt x="46616" y="0"/>
                  </a:cubicBezTo>
                  <a:close/>
                </a:path>
              </a:pathLst>
            </a:custGeom>
            <a:solidFill>
              <a:srgbClr val="F5AD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0"/>
            <p:cNvSpPr txBox="1"/>
            <p:nvPr/>
          </p:nvSpPr>
          <p:spPr>
            <a:xfrm>
              <a:off x="0" y="-57150"/>
              <a:ext cx="2230785" cy="241147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20"/>
          <p:cNvSpPr txBox="1"/>
          <p:nvPr/>
        </p:nvSpPr>
        <p:spPr>
          <a:xfrm>
            <a:off x="9636896" y="3413037"/>
            <a:ext cx="7311000" cy="600300"/>
          </a:xfrm>
          <a:prstGeom prst="rect">
            <a:avLst/>
          </a:prstGeom>
          <a:noFill/>
          <a:ln>
            <a:noFill/>
          </a:ln>
        </p:spPr>
        <p:txBody>
          <a:bodyPr anchorCtr="0" anchor="t" bIns="0" lIns="0" spcFirstLastPara="1" rIns="0" wrap="square" tIns="0">
            <a:spAutoFit/>
          </a:bodyPr>
          <a:lstStyle/>
          <a:p>
            <a:pPr indent="-425513" lvl="1" marL="863599" marR="0" rtl="0" algn="ctr">
              <a:lnSpc>
                <a:spcPct val="140010"/>
              </a:lnSpc>
              <a:spcBef>
                <a:spcPts val="0"/>
              </a:spcBef>
              <a:spcAft>
                <a:spcPts val="0"/>
              </a:spcAft>
              <a:buClr>
                <a:srgbClr val="000000"/>
              </a:buClr>
              <a:buSzPts val="3900"/>
              <a:buFont typeface="Arial"/>
              <a:buChar char="•"/>
            </a:pPr>
            <a:r>
              <a:rPr b="0" i="0" lang="en-US" sz="3900" u="none" cap="none" strike="noStrike">
                <a:solidFill>
                  <a:srgbClr val="000000"/>
                </a:solidFill>
                <a:latin typeface="Marcellus"/>
                <a:ea typeface="Marcellus"/>
                <a:cs typeface="Marcellus"/>
                <a:sym typeface="Marcellus"/>
              </a:rPr>
              <a:t>Add idea/thoughts here.</a:t>
            </a:r>
            <a:endParaRPr b="0" i="0" sz="3900" u="none" cap="none" strike="noStrike">
              <a:solidFill>
                <a:srgbClr val="000000"/>
              </a:solidFill>
              <a:latin typeface="Arial"/>
              <a:ea typeface="Arial"/>
              <a:cs typeface="Arial"/>
              <a:sym typeface="Arial"/>
            </a:endParaRPr>
          </a:p>
        </p:txBody>
      </p:sp>
      <p:sp>
        <p:nvSpPr>
          <p:cNvPr id="204" name="Google Shape;204;p20"/>
          <p:cNvSpPr txBox="1"/>
          <p:nvPr/>
        </p:nvSpPr>
        <p:spPr>
          <a:xfrm>
            <a:off x="9636896" y="4565562"/>
            <a:ext cx="7311000" cy="600300"/>
          </a:xfrm>
          <a:prstGeom prst="rect">
            <a:avLst/>
          </a:prstGeom>
          <a:noFill/>
          <a:ln>
            <a:noFill/>
          </a:ln>
        </p:spPr>
        <p:txBody>
          <a:bodyPr anchorCtr="0" anchor="t" bIns="0" lIns="0" spcFirstLastPara="1" rIns="0" wrap="square" tIns="0">
            <a:spAutoFit/>
          </a:bodyPr>
          <a:lstStyle/>
          <a:p>
            <a:pPr indent="-425513" lvl="1" marL="863599" marR="0" rtl="0" algn="ctr">
              <a:lnSpc>
                <a:spcPct val="140010"/>
              </a:lnSpc>
              <a:spcBef>
                <a:spcPts val="0"/>
              </a:spcBef>
              <a:spcAft>
                <a:spcPts val="0"/>
              </a:spcAft>
              <a:buClr>
                <a:srgbClr val="000000"/>
              </a:buClr>
              <a:buSzPts val="3900"/>
              <a:buFont typeface="Arial"/>
              <a:buChar char="•"/>
            </a:pPr>
            <a:r>
              <a:rPr b="0" i="0" lang="en-US" sz="3900" u="none" cap="none" strike="noStrike">
                <a:solidFill>
                  <a:srgbClr val="000000"/>
                </a:solidFill>
                <a:latin typeface="Marcellus"/>
                <a:ea typeface="Marcellus"/>
                <a:cs typeface="Marcellus"/>
                <a:sym typeface="Marcellus"/>
              </a:rPr>
              <a:t>Add idea/thoughts here.</a:t>
            </a:r>
            <a:endParaRPr b="0" i="0" sz="3900" u="none" cap="none" strike="noStrike">
              <a:solidFill>
                <a:srgbClr val="000000"/>
              </a:solidFill>
              <a:latin typeface="Arial"/>
              <a:ea typeface="Arial"/>
              <a:cs typeface="Arial"/>
              <a:sym typeface="Arial"/>
            </a:endParaRPr>
          </a:p>
        </p:txBody>
      </p:sp>
      <p:sp>
        <p:nvSpPr>
          <p:cNvPr id="205" name="Google Shape;205;p20"/>
          <p:cNvSpPr txBox="1"/>
          <p:nvPr/>
        </p:nvSpPr>
        <p:spPr>
          <a:xfrm>
            <a:off x="9636896" y="5718087"/>
            <a:ext cx="7311000" cy="600300"/>
          </a:xfrm>
          <a:prstGeom prst="rect">
            <a:avLst/>
          </a:prstGeom>
          <a:noFill/>
          <a:ln>
            <a:noFill/>
          </a:ln>
        </p:spPr>
        <p:txBody>
          <a:bodyPr anchorCtr="0" anchor="t" bIns="0" lIns="0" spcFirstLastPara="1" rIns="0" wrap="square" tIns="0">
            <a:spAutoFit/>
          </a:bodyPr>
          <a:lstStyle/>
          <a:p>
            <a:pPr indent="-425513" lvl="1" marL="863599" marR="0" rtl="0" algn="ctr">
              <a:lnSpc>
                <a:spcPct val="140010"/>
              </a:lnSpc>
              <a:spcBef>
                <a:spcPts val="0"/>
              </a:spcBef>
              <a:spcAft>
                <a:spcPts val="0"/>
              </a:spcAft>
              <a:buClr>
                <a:srgbClr val="000000"/>
              </a:buClr>
              <a:buSzPts val="3900"/>
              <a:buFont typeface="Arial"/>
              <a:buChar char="•"/>
            </a:pPr>
            <a:r>
              <a:rPr b="0" i="0" lang="en-US" sz="3900" u="none" cap="none" strike="noStrike">
                <a:solidFill>
                  <a:srgbClr val="000000"/>
                </a:solidFill>
                <a:latin typeface="Marcellus"/>
                <a:ea typeface="Marcellus"/>
                <a:cs typeface="Marcellus"/>
                <a:sym typeface="Marcellus"/>
              </a:rPr>
              <a:t>Add idea/thoughts here.</a:t>
            </a:r>
            <a:endParaRPr b="0" i="0" sz="3900" u="none" cap="none" strike="noStrike">
              <a:solidFill>
                <a:srgbClr val="000000"/>
              </a:solidFill>
              <a:latin typeface="Arial"/>
              <a:ea typeface="Arial"/>
              <a:cs typeface="Arial"/>
              <a:sym typeface="Arial"/>
            </a:endParaRPr>
          </a:p>
        </p:txBody>
      </p:sp>
      <p:sp>
        <p:nvSpPr>
          <p:cNvPr id="206" name="Google Shape;206;p20"/>
          <p:cNvSpPr txBox="1"/>
          <p:nvPr/>
        </p:nvSpPr>
        <p:spPr>
          <a:xfrm>
            <a:off x="9636896" y="6870612"/>
            <a:ext cx="7311000" cy="600300"/>
          </a:xfrm>
          <a:prstGeom prst="rect">
            <a:avLst/>
          </a:prstGeom>
          <a:noFill/>
          <a:ln>
            <a:noFill/>
          </a:ln>
        </p:spPr>
        <p:txBody>
          <a:bodyPr anchorCtr="0" anchor="t" bIns="0" lIns="0" spcFirstLastPara="1" rIns="0" wrap="square" tIns="0">
            <a:spAutoFit/>
          </a:bodyPr>
          <a:lstStyle/>
          <a:p>
            <a:pPr indent="-425513" lvl="1" marL="863599" marR="0" rtl="0" algn="ctr">
              <a:lnSpc>
                <a:spcPct val="140010"/>
              </a:lnSpc>
              <a:spcBef>
                <a:spcPts val="0"/>
              </a:spcBef>
              <a:spcAft>
                <a:spcPts val="0"/>
              </a:spcAft>
              <a:buClr>
                <a:srgbClr val="000000"/>
              </a:buClr>
              <a:buSzPts val="3900"/>
              <a:buFont typeface="Arial"/>
              <a:buChar char="•"/>
            </a:pPr>
            <a:r>
              <a:rPr b="0" i="0" lang="en-US" sz="3900" u="none" cap="none" strike="noStrike">
                <a:solidFill>
                  <a:srgbClr val="000000"/>
                </a:solidFill>
                <a:latin typeface="Marcellus"/>
                <a:ea typeface="Marcellus"/>
                <a:cs typeface="Marcellus"/>
                <a:sym typeface="Marcellus"/>
              </a:rPr>
              <a:t>Add idea/thoughts here.</a:t>
            </a:r>
            <a:endParaRPr b="0" i="0" sz="3900" u="none" cap="none" strike="noStrike">
              <a:solidFill>
                <a:srgbClr val="000000"/>
              </a:solidFill>
              <a:latin typeface="Arial"/>
              <a:ea typeface="Arial"/>
              <a:cs typeface="Arial"/>
              <a:sym typeface="Arial"/>
            </a:endParaRPr>
          </a:p>
        </p:txBody>
      </p:sp>
      <p:sp>
        <p:nvSpPr>
          <p:cNvPr id="207" name="Google Shape;207;p20"/>
          <p:cNvSpPr txBox="1"/>
          <p:nvPr/>
        </p:nvSpPr>
        <p:spPr>
          <a:xfrm>
            <a:off x="9636896" y="8023137"/>
            <a:ext cx="7311000" cy="600300"/>
          </a:xfrm>
          <a:prstGeom prst="rect">
            <a:avLst/>
          </a:prstGeom>
          <a:noFill/>
          <a:ln>
            <a:noFill/>
          </a:ln>
        </p:spPr>
        <p:txBody>
          <a:bodyPr anchorCtr="0" anchor="t" bIns="0" lIns="0" spcFirstLastPara="1" rIns="0" wrap="square" tIns="0">
            <a:spAutoFit/>
          </a:bodyPr>
          <a:lstStyle/>
          <a:p>
            <a:pPr indent="-425513" lvl="1" marL="863599" marR="0" rtl="0" algn="ctr">
              <a:lnSpc>
                <a:spcPct val="140010"/>
              </a:lnSpc>
              <a:spcBef>
                <a:spcPts val="0"/>
              </a:spcBef>
              <a:spcAft>
                <a:spcPts val="0"/>
              </a:spcAft>
              <a:buClr>
                <a:srgbClr val="000000"/>
              </a:buClr>
              <a:buSzPts val="3900"/>
              <a:buFont typeface="Arial"/>
              <a:buChar char="•"/>
            </a:pPr>
            <a:r>
              <a:rPr b="0" i="0" lang="en-US" sz="3900" u="none" cap="none" strike="noStrike">
                <a:solidFill>
                  <a:srgbClr val="000000"/>
                </a:solidFill>
                <a:latin typeface="Marcellus"/>
                <a:ea typeface="Marcellus"/>
                <a:cs typeface="Marcellus"/>
                <a:sym typeface="Marcellus"/>
              </a:rPr>
              <a:t>Add idea/thoughts here.</a:t>
            </a:r>
            <a:endParaRPr b="0" i="0" sz="3900" u="none" cap="none" strike="noStrike">
              <a:solidFill>
                <a:srgbClr val="000000"/>
              </a:solidFill>
              <a:latin typeface="Arial"/>
              <a:ea typeface="Arial"/>
              <a:cs typeface="Arial"/>
              <a:sym typeface="Arial"/>
            </a:endParaRPr>
          </a:p>
        </p:txBody>
      </p:sp>
      <p:sp>
        <p:nvSpPr>
          <p:cNvPr id="208" name="Google Shape;208;p20"/>
          <p:cNvSpPr txBox="1"/>
          <p:nvPr/>
        </p:nvSpPr>
        <p:spPr>
          <a:xfrm>
            <a:off x="9607497" y="1568363"/>
            <a:ext cx="75651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8000"/>
              <a:buFont typeface="Arial"/>
              <a:buNone/>
            </a:pPr>
            <a:r>
              <a:rPr b="0" i="0" lang="en-US" sz="8000" u="none" cap="none" strike="noStrike">
                <a:solidFill>
                  <a:srgbClr val="4F2A63"/>
                </a:solidFill>
                <a:latin typeface="Anton"/>
                <a:ea typeface="Anton"/>
                <a:cs typeface="Anton"/>
                <a:sym typeface="Anton"/>
              </a:rPr>
              <a:t>THOUGHTS/IDEAS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4D63"/>
        </a:solidFill>
      </p:bgPr>
    </p:bg>
    <p:spTree>
      <p:nvGrpSpPr>
        <p:cNvPr id="212" name="Shape 212"/>
        <p:cNvGrpSpPr/>
        <p:nvPr/>
      </p:nvGrpSpPr>
      <p:grpSpPr>
        <a:xfrm>
          <a:off x="0" y="0"/>
          <a:ext cx="0" cy="0"/>
          <a:chOff x="0" y="0"/>
          <a:chExt cx="0" cy="0"/>
        </a:xfrm>
      </p:grpSpPr>
      <p:pic>
        <p:nvPicPr>
          <p:cNvPr id="213" name="Google Shape;213;p21"/>
          <p:cNvPicPr preferRelativeResize="0"/>
          <p:nvPr/>
        </p:nvPicPr>
        <p:blipFill rotWithShape="1">
          <a:blip r:embed="rId3">
            <a:alphaModFix/>
          </a:blip>
          <a:srcRect b="0" l="0" r="0" t="0"/>
          <a:stretch/>
        </p:blipFill>
        <p:spPr>
          <a:xfrm>
            <a:off x="0" y="0"/>
            <a:ext cx="18288000" cy="10287000"/>
          </a:xfrm>
          <a:prstGeom prst="rect">
            <a:avLst/>
          </a:prstGeom>
          <a:noFill/>
          <a:ln>
            <a:noFill/>
          </a:ln>
        </p:spPr>
      </p:pic>
      <p:grpSp>
        <p:nvGrpSpPr>
          <p:cNvPr id="214" name="Google Shape;214;p21"/>
          <p:cNvGrpSpPr/>
          <p:nvPr/>
        </p:nvGrpSpPr>
        <p:grpSpPr>
          <a:xfrm>
            <a:off x="478027" y="478859"/>
            <a:ext cx="8470068" cy="9156110"/>
            <a:chOff x="0" y="-57150"/>
            <a:chExt cx="2230785" cy="2411470"/>
          </a:xfrm>
        </p:grpSpPr>
        <p:sp>
          <p:nvSpPr>
            <p:cNvPr id="215" name="Google Shape;215;p21"/>
            <p:cNvSpPr/>
            <p:nvPr/>
          </p:nvSpPr>
          <p:spPr>
            <a:xfrm>
              <a:off x="0" y="0"/>
              <a:ext cx="2230785" cy="2354320"/>
            </a:xfrm>
            <a:custGeom>
              <a:rect b="b" l="l" r="r" t="t"/>
              <a:pathLst>
                <a:path extrusionOk="0" h="2354320" w="2230785">
                  <a:moveTo>
                    <a:pt x="46616" y="0"/>
                  </a:moveTo>
                  <a:lnTo>
                    <a:pt x="2184169" y="0"/>
                  </a:lnTo>
                  <a:cubicBezTo>
                    <a:pt x="2196533" y="0"/>
                    <a:pt x="2208390" y="4911"/>
                    <a:pt x="2217132" y="13654"/>
                  </a:cubicBezTo>
                  <a:cubicBezTo>
                    <a:pt x="2225874" y="22396"/>
                    <a:pt x="2230785" y="34253"/>
                    <a:pt x="2230785" y="46616"/>
                  </a:cubicBezTo>
                  <a:lnTo>
                    <a:pt x="2230785" y="2307704"/>
                  </a:lnTo>
                  <a:cubicBezTo>
                    <a:pt x="2230785" y="2333450"/>
                    <a:pt x="2209915" y="2354320"/>
                    <a:pt x="2184169" y="2354320"/>
                  </a:cubicBezTo>
                  <a:lnTo>
                    <a:pt x="46616" y="2354320"/>
                  </a:lnTo>
                  <a:cubicBezTo>
                    <a:pt x="20871" y="2354320"/>
                    <a:pt x="0" y="2333450"/>
                    <a:pt x="0" y="2307704"/>
                  </a:cubicBezTo>
                  <a:lnTo>
                    <a:pt x="0" y="46616"/>
                  </a:lnTo>
                  <a:cubicBezTo>
                    <a:pt x="0" y="20871"/>
                    <a:pt x="20871" y="0"/>
                    <a:pt x="46616" y="0"/>
                  </a:cubicBezTo>
                  <a:close/>
                </a:path>
              </a:pathLst>
            </a:custGeom>
            <a:solidFill>
              <a:srgbClr val="F5AD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21"/>
            <p:cNvSpPr txBox="1"/>
            <p:nvPr/>
          </p:nvSpPr>
          <p:spPr>
            <a:xfrm>
              <a:off x="0" y="-57150"/>
              <a:ext cx="2230785" cy="241147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21"/>
          <p:cNvGrpSpPr/>
          <p:nvPr/>
        </p:nvGrpSpPr>
        <p:grpSpPr>
          <a:xfrm>
            <a:off x="9339895" y="478851"/>
            <a:ext cx="8470068" cy="9156110"/>
            <a:chOff x="0" y="-57150"/>
            <a:chExt cx="2230785" cy="2411470"/>
          </a:xfrm>
        </p:grpSpPr>
        <p:sp>
          <p:nvSpPr>
            <p:cNvPr id="218" name="Google Shape;218;p21"/>
            <p:cNvSpPr/>
            <p:nvPr/>
          </p:nvSpPr>
          <p:spPr>
            <a:xfrm>
              <a:off x="0" y="0"/>
              <a:ext cx="2230785" cy="2354320"/>
            </a:xfrm>
            <a:custGeom>
              <a:rect b="b" l="l" r="r" t="t"/>
              <a:pathLst>
                <a:path extrusionOk="0" h="2354320" w="2230785">
                  <a:moveTo>
                    <a:pt x="46616" y="0"/>
                  </a:moveTo>
                  <a:lnTo>
                    <a:pt x="2184169" y="0"/>
                  </a:lnTo>
                  <a:cubicBezTo>
                    <a:pt x="2196533" y="0"/>
                    <a:pt x="2208390" y="4911"/>
                    <a:pt x="2217132" y="13654"/>
                  </a:cubicBezTo>
                  <a:cubicBezTo>
                    <a:pt x="2225874" y="22396"/>
                    <a:pt x="2230785" y="34253"/>
                    <a:pt x="2230785" y="46616"/>
                  </a:cubicBezTo>
                  <a:lnTo>
                    <a:pt x="2230785" y="2307704"/>
                  </a:lnTo>
                  <a:cubicBezTo>
                    <a:pt x="2230785" y="2333450"/>
                    <a:pt x="2209915" y="2354320"/>
                    <a:pt x="2184169" y="2354320"/>
                  </a:cubicBezTo>
                  <a:lnTo>
                    <a:pt x="46616" y="2354320"/>
                  </a:lnTo>
                  <a:cubicBezTo>
                    <a:pt x="20871" y="2354320"/>
                    <a:pt x="0" y="2333450"/>
                    <a:pt x="0" y="2307704"/>
                  </a:cubicBezTo>
                  <a:lnTo>
                    <a:pt x="0" y="46616"/>
                  </a:lnTo>
                  <a:cubicBezTo>
                    <a:pt x="0" y="20871"/>
                    <a:pt x="20871" y="0"/>
                    <a:pt x="46616" y="0"/>
                  </a:cubicBezTo>
                  <a:close/>
                </a:path>
              </a:pathLst>
            </a:custGeom>
            <a:solidFill>
              <a:srgbClr val="F5AD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21"/>
            <p:cNvSpPr txBox="1"/>
            <p:nvPr/>
          </p:nvSpPr>
          <p:spPr>
            <a:xfrm>
              <a:off x="0" y="-57150"/>
              <a:ext cx="2230785" cy="241147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220" name="Google Shape;220;p21"/>
          <p:cNvPicPr preferRelativeResize="0"/>
          <p:nvPr/>
        </p:nvPicPr>
        <p:blipFill rotWithShape="1">
          <a:blip r:embed="rId4">
            <a:alphaModFix/>
          </a:blip>
          <a:srcRect b="0" l="0" r="0" t="0"/>
          <a:stretch/>
        </p:blipFill>
        <p:spPr>
          <a:xfrm>
            <a:off x="9503415" y="2652868"/>
            <a:ext cx="8142971" cy="6970454"/>
          </a:xfrm>
          <a:prstGeom prst="rect">
            <a:avLst/>
          </a:prstGeom>
          <a:noFill/>
          <a:ln>
            <a:noFill/>
          </a:ln>
        </p:spPr>
      </p:pic>
      <p:cxnSp>
        <p:nvCxnSpPr>
          <p:cNvPr id="221" name="Google Shape;221;p21"/>
          <p:cNvCxnSpPr/>
          <p:nvPr/>
        </p:nvCxnSpPr>
        <p:spPr>
          <a:xfrm>
            <a:off x="1466913" y="4352582"/>
            <a:ext cx="6492300" cy="0"/>
          </a:xfrm>
          <a:prstGeom prst="straightConnector1">
            <a:avLst/>
          </a:prstGeom>
          <a:noFill/>
          <a:ln cap="flat" cmpd="sng" w="9525">
            <a:solidFill>
              <a:srgbClr val="000000"/>
            </a:solidFill>
            <a:prstDash val="solid"/>
            <a:round/>
            <a:headEnd len="sm" w="sm" type="none"/>
            <a:tailEnd len="sm" w="sm" type="none"/>
          </a:ln>
        </p:spPr>
      </p:cxnSp>
      <p:cxnSp>
        <p:nvCxnSpPr>
          <p:cNvPr id="222" name="Google Shape;222;p21"/>
          <p:cNvCxnSpPr/>
          <p:nvPr/>
        </p:nvCxnSpPr>
        <p:spPr>
          <a:xfrm>
            <a:off x="1466913" y="5497772"/>
            <a:ext cx="6492300" cy="0"/>
          </a:xfrm>
          <a:prstGeom prst="straightConnector1">
            <a:avLst/>
          </a:prstGeom>
          <a:noFill/>
          <a:ln cap="flat" cmpd="sng" w="9525">
            <a:solidFill>
              <a:srgbClr val="000000"/>
            </a:solidFill>
            <a:prstDash val="solid"/>
            <a:round/>
            <a:headEnd len="sm" w="sm" type="none"/>
            <a:tailEnd len="sm" w="sm" type="none"/>
          </a:ln>
        </p:spPr>
      </p:cxnSp>
      <p:cxnSp>
        <p:nvCxnSpPr>
          <p:cNvPr id="223" name="Google Shape;223;p21"/>
          <p:cNvCxnSpPr/>
          <p:nvPr/>
        </p:nvCxnSpPr>
        <p:spPr>
          <a:xfrm>
            <a:off x="1466913" y="6657741"/>
            <a:ext cx="6492300" cy="0"/>
          </a:xfrm>
          <a:prstGeom prst="straightConnector1">
            <a:avLst/>
          </a:prstGeom>
          <a:noFill/>
          <a:ln cap="flat" cmpd="sng" w="9525">
            <a:solidFill>
              <a:srgbClr val="000000"/>
            </a:solidFill>
            <a:prstDash val="solid"/>
            <a:round/>
            <a:headEnd len="sm" w="sm" type="none"/>
            <a:tailEnd len="sm" w="sm" type="none"/>
          </a:ln>
        </p:spPr>
      </p:cxnSp>
      <p:cxnSp>
        <p:nvCxnSpPr>
          <p:cNvPr id="224" name="Google Shape;224;p21"/>
          <p:cNvCxnSpPr/>
          <p:nvPr/>
        </p:nvCxnSpPr>
        <p:spPr>
          <a:xfrm>
            <a:off x="1466913" y="7863268"/>
            <a:ext cx="6492300" cy="0"/>
          </a:xfrm>
          <a:prstGeom prst="straightConnector1">
            <a:avLst/>
          </a:prstGeom>
          <a:noFill/>
          <a:ln cap="flat" cmpd="sng" w="9525">
            <a:solidFill>
              <a:srgbClr val="000000"/>
            </a:solidFill>
            <a:prstDash val="solid"/>
            <a:round/>
            <a:headEnd len="sm" w="sm" type="none"/>
            <a:tailEnd len="sm" w="sm" type="none"/>
          </a:ln>
        </p:spPr>
      </p:cxnSp>
      <p:sp>
        <p:nvSpPr>
          <p:cNvPr id="225" name="Google Shape;225;p21"/>
          <p:cNvSpPr txBox="1"/>
          <p:nvPr/>
        </p:nvSpPr>
        <p:spPr>
          <a:xfrm>
            <a:off x="1643531" y="3309211"/>
            <a:ext cx="30696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3999"/>
              <a:buFont typeface="Arial"/>
              <a:buNone/>
            </a:pPr>
            <a:r>
              <a:rPr b="0" i="0" lang="en-US" sz="3999" u="none" cap="none" strike="noStrike">
                <a:solidFill>
                  <a:srgbClr val="000000"/>
                </a:solidFill>
                <a:latin typeface="Marcellus"/>
                <a:ea typeface="Marcellus"/>
                <a:cs typeface="Marcellus"/>
                <a:sym typeface="Marcellus"/>
              </a:rPr>
              <a:t>Item 1</a:t>
            </a:r>
            <a:endParaRPr b="0" i="0" sz="1400" u="none" cap="none" strike="noStrike">
              <a:solidFill>
                <a:srgbClr val="000000"/>
              </a:solidFill>
              <a:latin typeface="Arial"/>
              <a:ea typeface="Arial"/>
              <a:cs typeface="Arial"/>
              <a:sym typeface="Arial"/>
            </a:endParaRPr>
          </a:p>
        </p:txBody>
      </p:sp>
      <p:sp>
        <p:nvSpPr>
          <p:cNvPr id="226" name="Google Shape;226;p21"/>
          <p:cNvSpPr txBox="1"/>
          <p:nvPr/>
        </p:nvSpPr>
        <p:spPr>
          <a:xfrm>
            <a:off x="1643531" y="4512909"/>
            <a:ext cx="30696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3999"/>
              <a:buFont typeface="Arial"/>
              <a:buNone/>
            </a:pPr>
            <a:r>
              <a:rPr b="0" i="0" lang="en-US" sz="3999" u="none" cap="none" strike="noStrike">
                <a:solidFill>
                  <a:srgbClr val="000000"/>
                </a:solidFill>
                <a:latin typeface="Marcellus"/>
                <a:ea typeface="Marcellus"/>
                <a:cs typeface="Marcellus"/>
                <a:sym typeface="Marcellus"/>
              </a:rPr>
              <a:t>Item 2</a:t>
            </a:r>
            <a:endParaRPr b="0" i="0" sz="1400" u="none" cap="none" strike="noStrike">
              <a:solidFill>
                <a:srgbClr val="000000"/>
              </a:solidFill>
              <a:latin typeface="Arial"/>
              <a:ea typeface="Arial"/>
              <a:cs typeface="Arial"/>
              <a:sym typeface="Arial"/>
            </a:endParaRPr>
          </a:p>
        </p:txBody>
      </p:sp>
      <p:sp>
        <p:nvSpPr>
          <p:cNvPr id="227" name="Google Shape;227;p21"/>
          <p:cNvSpPr txBox="1"/>
          <p:nvPr/>
        </p:nvSpPr>
        <p:spPr>
          <a:xfrm>
            <a:off x="1643531" y="5731134"/>
            <a:ext cx="30696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3999"/>
              <a:buFont typeface="Arial"/>
              <a:buNone/>
            </a:pPr>
            <a:r>
              <a:rPr b="0" i="0" lang="en-US" sz="3999" u="none" cap="none" strike="noStrike">
                <a:solidFill>
                  <a:srgbClr val="000000"/>
                </a:solidFill>
                <a:latin typeface="Marcellus"/>
                <a:ea typeface="Marcellus"/>
                <a:cs typeface="Marcellus"/>
                <a:sym typeface="Marcellus"/>
              </a:rPr>
              <a:t>Item 3</a:t>
            </a:r>
            <a:endParaRPr b="0" i="0" sz="1400" u="none" cap="none" strike="noStrike">
              <a:solidFill>
                <a:srgbClr val="000000"/>
              </a:solidFill>
              <a:latin typeface="Arial"/>
              <a:ea typeface="Arial"/>
              <a:cs typeface="Arial"/>
              <a:sym typeface="Arial"/>
            </a:endParaRPr>
          </a:p>
        </p:txBody>
      </p:sp>
      <p:sp>
        <p:nvSpPr>
          <p:cNvPr id="228" name="Google Shape;228;p21"/>
          <p:cNvSpPr txBox="1"/>
          <p:nvPr/>
        </p:nvSpPr>
        <p:spPr>
          <a:xfrm>
            <a:off x="1643531" y="6882680"/>
            <a:ext cx="30696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3999"/>
              <a:buFont typeface="Arial"/>
              <a:buNone/>
            </a:pPr>
            <a:r>
              <a:rPr b="0" i="0" lang="en-US" sz="3999" u="none" cap="none" strike="noStrike">
                <a:solidFill>
                  <a:srgbClr val="000000"/>
                </a:solidFill>
                <a:latin typeface="Marcellus"/>
                <a:ea typeface="Marcellus"/>
                <a:cs typeface="Marcellus"/>
                <a:sym typeface="Marcellus"/>
              </a:rPr>
              <a:t>Item 4</a:t>
            </a:r>
            <a:endParaRPr b="0" i="0" sz="1400" u="none" cap="none" strike="noStrike">
              <a:solidFill>
                <a:srgbClr val="000000"/>
              </a:solidFill>
              <a:latin typeface="Arial"/>
              <a:ea typeface="Arial"/>
              <a:cs typeface="Arial"/>
              <a:sym typeface="Arial"/>
            </a:endParaRPr>
          </a:p>
        </p:txBody>
      </p:sp>
      <p:sp>
        <p:nvSpPr>
          <p:cNvPr id="229" name="Google Shape;229;p21"/>
          <p:cNvSpPr txBox="1"/>
          <p:nvPr/>
        </p:nvSpPr>
        <p:spPr>
          <a:xfrm>
            <a:off x="1643531" y="8087106"/>
            <a:ext cx="30696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3999"/>
              <a:buFont typeface="Arial"/>
              <a:buNone/>
            </a:pPr>
            <a:r>
              <a:rPr b="0" i="0" lang="en-US" sz="3999" u="none" cap="none" strike="noStrike">
                <a:solidFill>
                  <a:srgbClr val="000000"/>
                </a:solidFill>
                <a:latin typeface="Marcellus"/>
                <a:ea typeface="Marcellus"/>
                <a:cs typeface="Marcellus"/>
                <a:sym typeface="Marcellus"/>
              </a:rPr>
              <a:t>Item 5</a:t>
            </a:r>
            <a:endParaRPr b="0" i="0" sz="1400" u="none" cap="none" strike="noStrike">
              <a:solidFill>
                <a:srgbClr val="000000"/>
              </a:solidFill>
              <a:latin typeface="Arial"/>
              <a:ea typeface="Arial"/>
              <a:cs typeface="Arial"/>
              <a:sym typeface="Arial"/>
            </a:endParaRPr>
          </a:p>
        </p:txBody>
      </p:sp>
      <p:sp>
        <p:nvSpPr>
          <p:cNvPr id="230" name="Google Shape;230;p21"/>
          <p:cNvSpPr txBox="1"/>
          <p:nvPr/>
        </p:nvSpPr>
        <p:spPr>
          <a:xfrm>
            <a:off x="4717795" y="3309211"/>
            <a:ext cx="32460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3999"/>
              <a:buFont typeface="Arial"/>
              <a:buNone/>
            </a:pPr>
            <a:r>
              <a:rPr b="0" i="0" lang="en-US" sz="3999" u="none" cap="none" strike="noStrike">
                <a:solidFill>
                  <a:srgbClr val="000000"/>
                </a:solidFill>
                <a:latin typeface="Marcellus"/>
                <a:ea typeface="Marcellus"/>
                <a:cs typeface="Marcellus"/>
                <a:sym typeface="Marcellus"/>
              </a:rPr>
              <a:t>10%</a:t>
            </a:r>
            <a:endParaRPr b="0" i="0" sz="1400" u="none" cap="none" strike="noStrike">
              <a:solidFill>
                <a:srgbClr val="000000"/>
              </a:solidFill>
              <a:latin typeface="Arial"/>
              <a:ea typeface="Arial"/>
              <a:cs typeface="Arial"/>
              <a:sym typeface="Arial"/>
            </a:endParaRPr>
          </a:p>
        </p:txBody>
      </p:sp>
      <p:sp>
        <p:nvSpPr>
          <p:cNvPr id="231" name="Google Shape;231;p21"/>
          <p:cNvSpPr txBox="1"/>
          <p:nvPr/>
        </p:nvSpPr>
        <p:spPr>
          <a:xfrm>
            <a:off x="4713033" y="4485932"/>
            <a:ext cx="32508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3999"/>
              <a:buFont typeface="Arial"/>
              <a:buNone/>
            </a:pPr>
            <a:r>
              <a:rPr b="0" i="0" lang="en-US" sz="3999" u="none" cap="none" strike="noStrike">
                <a:solidFill>
                  <a:srgbClr val="000000"/>
                </a:solidFill>
                <a:latin typeface="Marcellus"/>
                <a:ea typeface="Marcellus"/>
                <a:cs typeface="Marcellus"/>
                <a:sym typeface="Marcellus"/>
              </a:rPr>
              <a:t>20%</a:t>
            </a:r>
            <a:endParaRPr b="0" i="0" sz="1400" u="none" cap="none" strike="noStrike">
              <a:solidFill>
                <a:srgbClr val="000000"/>
              </a:solidFill>
              <a:latin typeface="Arial"/>
              <a:ea typeface="Arial"/>
              <a:cs typeface="Arial"/>
              <a:sym typeface="Arial"/>
            </a:endParaRPr>
          </a:p>
        </p:txBody>
      </p:sp>
      <p:sp>
        <p:nvSpPr>
          <p:cNvPr id="232" name="Google Shape;232;p21"/>
          <p:cNvSpPr txBox="1"/>
          <p:nvPr/>
        </p:nvSpPr>
        <p:spPr>
          <a:xfrm>
            <a:off x="4717795" y="5699932"/>
            <a:ext cx="32415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3999"/>
              <a:buFont typeface="Arial"/>
              <a:buNone/>
            </a:pPr>
            <a:r>
              <a:rPr b="0" i="0" lang="en-US" sz="3999" u="none" cap="none" strike="noStrike">
                <a:solidFill>
                  <a:srgbClr val="000000"/>
                </a:solidFill>
                <a:latin typeface="Marcellus"/>
                <a:ea typeface="Marcellus"/>
                <a:cs typeface="Marcellus"/>
                <a:sym typeface="Marcellus"/>
              </a:rPr>
              <a:t>30%</a:t>
            </a:r>
            <a:endParaRPr b="0" i="0" sz="1400" u="none" cap="none" strike="noStrike">
              <a:solidFill>
                <a:srgbClr val="000000"/>
              </a:solidFill>
              <a:latin typeface="Arial"/>
              <a:ea typeface="Arial"/>
              <a:cs typeface="Arial"/>
              <a:sym typeface="Arial"/>
            </a:endParaRPr>
          </a:p>
        </p:txBody>
      </p:sp>
      <p:sp>
        <p:nvSpPr>
          <p:cNvPr id="233" name="Google Shape;233;p21"/>
          <p:cNvSpPr txBox="1"/>
          <p:nvPr/>
        </p:nvSpPr>
        <p:spPr>
          <a:xfrm>
            <a:off x="4717795" y="6948254"/>
            <a:ext cx="32460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3999"/>
              <a:buFont typeface="Arial"/>
              <a:buNone/>
            </a:pPr>
            <a:r>
              <a:rPr b="0" i="0" lang="en-US" sz="3999" u="none" cap="none" strike="noStrike">
                <a:solidFill>
                  <a:srgbClr val="000000"/>
                </a:solidFill>
                <a:latin typeface="Marcellus"/>
                <a:ea typeface="Marcellus"/>
                <a:cs typeface="Marcellus"/>
                <a:sym typeface="Marcellus"/>
              </a:rPr>
              <a:t>40%</a:t>
            </a:r>
            <a:endParaRPr b="0" i="0" sz="1400" u="none" cap="none" strike="noStrike">
              <a:solidFill>
                <a:srgbClr val="000000"/>
              </a:solidFill>
              <a:latin typeface="Arial"/>
              <a:ea typeface="Arial"/>
              <a:cs typeface="Arial"/>
              <a:sym typeface="Arial"/>
            </a:endParaRPr>
          </a:p>
        </p:txBody>
      </p:sp>
      <p:sp>
        <p:nvSpPr>
          <p:cNvPr id="234" name="Google Shape;234;p21"/>
          <p:cNvSpPr txBox="1"/>
          <p:nvPr/>
        </p:nvSpPr>
        <p:spPr>
          <a:xfrm>
            <a:off x="4717795" y="8087106"/>
            <a:ext cx="32460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3999"/>
              <a:buFont typeface="Arial"/>
              <a:buNone/>
            </a:pPr>
            <a:r>
              <a:rPr b="0" i="0" lang="en-US" sz="3999" u="none" cap="none" strike="noStrike">
                <a:solidFill>
                  <a:srgbClr val="000000"/>
                </a:solidFill>
                <a:latin typeface="Marcellus"/>
                <a:ea typeface="Marcellus"/>
                <a:cs typeface="Marcellus"/>
                <a:sym typeface="Marcellus"/>
              </a:rPr>
              <a:t>50%</a:t>
            </a:r>
            <a:endParaRPr b="0" i="0" sz="1400" u="none" cap="none" strike="noStrike">
              <a:solidFill>
                <a:srgbClr val="000000"/>
              </a:solidFill>
              <a:latin typeface="Arial"/>
              <a:ea typeface="Arial"/>
              <a:cs typeface="Arial"/>
              <a:sym typeface="Arial"/>
            </a:endParaRPr>
          </a:p>
        </p:txBody>
      </p:sp>
      <p:cxnSp>
        <p:nvCxnSpPr>
          <p:cNvPr id="235" name="Google Shape;235;p21"/>
          <p:cNvCxnSpPr/>
          <p:nvPr/>
        </p:nvCxnSpPr>
        <p:spPr>
          <a:xfrm>
            <a:off x="4717795" y="3385411"/>
            <a:ext cx="0" cy="5381100"/>
          </a:xfrm>
          <a:prstGeom prst="straightConnector1">
            <a:avLst/>
          </a:prstGeom>
          <a:noFill/>
          <a:ln cap="flat" cmpd="sng" w="9525">
            <a:solidFill>
              <a:srgbClr val="000000"/>
            </a:solidFill>
            <a:prstDash val="solid"/>
            <a:round/>
            <a:headEnd len="sm" w="sm" type="none"/>
            <a:tailEnd len="sm" w="sm" type="none"/>
          </a:ln>
        </p:spPr>
      </p:cxnSp>
      <p:sp>
        <p:nvSpPr>
          <p:cNvPr id="236" name="Google Shape;236;p21"/>
          <p:cNvSpPr txBox="1"/>
          <p:nvPr/>
        </p:nvSpPr>
        <p:spPr>
          <a:xfrm>
            <a:off x="930427" y="1049614"/>
            <a:ext cx="75651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4F2A63"/>
                </a:solidFill>
                <a:latin typeface="Anton"/>
                <a:ea typeface="Anton"/>
                <a:cs typeface="Anton"/>
                <a:sym typeface="Anton"/>
              </a:rPr>
              <a:t>THE TABLE</a:t>
            </a:r>
            <a:endParaRPr b="0" i="0" sz="1400" u="none" cap="none" strike="noStrike">
              <a:solidFill>
                <a:srgbClr val="000000"/>
              </a:solidFill>
              <a:latin typeface="Arial"/>
              <a:ea typeface="Arial"/>
              <a:cs typeface="Arial"/>
              <a:sym typeface="Arial"/>
            </a:endParaRPr>
          </a:p>
        </p:txBody>
      </p:sp>
      <p:sp>
        <p:nvSpPr>
          <p:cNvPr id="237" name="Google Shape;237;p21"/>
          <p:cNvSpPr txBox="1"/>
          <p:nvPr/>
        </p:nvSpPr>
        <p:spPr>
          <a:xfrm>
            <a:off x="9639670" y="1022629"/>
            <a:ext cx="75651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4F2A63"/>
                </a:solidFill>
                <a:latin typeface="Anton"/>
                <a:ea typeface="Anton"/>
                <a:cs typeface="Anton"/>
                <a:sym typeface="Anton"/>
              </a:rPr>
              <a:t>THE CHART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