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10287000" cx="18288000"/>
  <p:notesSz cx="6858000" cy="9144000"/>
  <p:embeddedFontLst>
    <p:embeddedFont>
      <p:font typeface="Marcellus"/>
      <p:regular r:id="rId23"/>
    </p:embeddedFont>
    <p:embeddedFont>
      <p:font typeface="Arimo"/>
      <p:regular r:id="rId24"/>
      <p:bold r:id="rId25"/>
      <p:italic r:id="rId26"/>
      <p:boldItalic r:id="rId27"/>
    </p:embeddedFont>
    <p:embeddedFont>
      <p:font typeface="Paytone One"/>
      <p:regular r:id="rId28"/>
    </p:embeddedFont>
    <p:embeddedFont>
      <p:font typeface="Ovo"/>
      <p:regular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Arimo-regular.fntdata"/><Relationship Id="rId23" Type="http://schemas.openxmlformats.org/officeDocument/2006/relationships/font" Target="fonts/Marcellus-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Arimo-italic.fntdata"/><Relationship Id="rId25" Type="http://schemas.openxmlformats.org/officeDocument/2006/relationships/font" Target="fonts/Arimo-bold.fntdata"/><Relationship Id="rId28" Type="http://schemas.openxmlformats.org/officeDocument/2006/relationships/font" Target="fonts/PaytoneOne-regular.fntdata"/><Relationship Id="rId27" Type="http://schemas.openxmlformats.org/officeDocument/2006/relationships/font" Target="fonts/Arimo-bol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Ovo-regular.fntdata"/><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2ad3ceb01cd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g2ad3ceb01cd_0_3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6.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p:cSld name="CUSTOM">
    <p:spTree>
      <p:nvGrpSpPr>
        <p:cNvPr id="15" name="Shape 15"/>
        <p:cNvGrpSpPr/>
        <p:nvPr/>
      </p:nvGrpSpPr>
      <p:grpSpPr>
        <a:xfrm>
          <a:off x="0" y="0"/>
          <a:ext cx="0" cy="0"/>
          <a:chOff x="0" y="0"/>
          <a:chExt cx="0" cy="0"/>
        </a:xfrm>
      </p:grpSpPr>
      <p:pic>
        <p:nvPicPr>
          <p:cNvPr id="16" name="Google Shape;16;p3"/>
          <p:cNvPicPr preferRelativeResize="0"/>
          <p:nvPr/>
        </p:nvPicPr>
        <p:blipFill rotWithShape="1">
          <a:blip r:embed="rId2">
            <a:alphaModFix/>
          </a:blip>
          <a:srcRect b="0" l="6551" r="6551" t="0"/>
          <a:stretch/>
        </p:blipFill>
        <p:spPr>
          <a:xfrm>
            <a:off x="-50" y="-48175"/>
            <a:ext cx="18288000" cy="10286999"/>
          </a:xfrm>
          <a:prstGeom prst="rect">
            <a:avLst/>
          </a:prstGeom>
          <a:noFill/>
          <a:ln>
            <a:noFill/>
          </a:ln>
        </p:spPr>
      </p:pic>
      <p:pic>
        <p:nvPicPr>
          <p:cNvPr id="17" name="Google Shape;17;p3"/>
          <p:cNvPicPr preferRelativeResize="0"/>
          <p:nvPr/>
        </p:nvPicPr>
        <p:blipFill>
          <a:blip r:embed="rId3">
            <a:alphaModFix/>
          </a:blip>
          <a:stretch>
            <a:fillRect/>
          </a:stretch>
        </p:blipFill>
        <p:spPr>
          <a:xfrm>
            <a:off x="2218074" y="494475"/>
            <a:ext cx="13851899" cy="9354100"/>
          </a:xfrm>
          <a:prstGeom prst="rect">
            <a:avLst/>
          </a:prstGeom>
          <a:noFill/>
          <a:ln>
            <a:noFill/>
          </a:ln>
        </p:spPr>
      </p:pic>
      <p:pic>
        <p:nvPicPr>
          <p:cNvPr id="18" name="Google Shape;18;p3"/>
          <p:cNvPicPr preferRelativeResize="0"/>
          <p:nvPr/>
        </p:nvPicPr>
        <p:blipFill>
          <a:blip r:embed="rId4">
            <a:alphaModFix/>
          </a:blip>
          <a:stretch>
            <a:fillRect/>
          </a:stretch>
        </p:blipFill>
        <p:spPr>
          <a:xfrm>
            <a:off x="6990750" y="7432043"/>
            <a:ext cx="4306409" cy="1443925"/>
          </a:xfrm>
          <a:prstGeom prst="rect">
            <a:avLst/>
          </a:prstGeom>
          <a:noFill/>
          <a:ln>
            <a:noFill/>
          </a:ln>
        </p:spPr>
      </p:pic>
      <p:sp>
        <p:nvSpPr>
          <p:cNvPr id="19" name="Google Shape;19;p3"/>
          <p:cNvSpPr txBox="1"/>
          <p:nvPr/>
        </p:nvSpPr>
        <p:spPr>
          <a:xfrm>
            <a:off x="-4656675" y="4048125"/>
            <a:ext cx="10912200" cy="6771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t/>
            </a:r>
            <a:endParaRPr sz="3200">
              <a:solidFill>
                <a:schemeClr val="dk1"/>
              </a:solidFill>
              <a:latin typeface="Calibri"/>
              <a:ea typeface="Calibri"/>
              <a:cs typeface="Calibri"/>
              <a:sym typeface="Calibri"/>
            </a:endParaRPr>
          </a:p>
        </p:txBody>
      </p:sp>
      <p:sp>
        <p:nvSpPr>
          <p:cNvPr id="20" name="Google Shape;20;p3"/>
          <p:cNvSpPr/>
          <p:nvPr/>
        </p:nvSpPr>
        <p:spPr>
          <a:xfrm>
            <a:off x="0" y="3768944"/>
            <a:ext cx="18288000" cy="3131700"/>
          </a:xfrm>
          <a:prstGeom prst="rect">
            <a:avLst/>
          </a:prstGeom>
          <a:solidFill>
            <a:srgbClr val="1E414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1" name="Google Shape;21;p3"/>
          <p:cNvSpPr txBox="1"/>
          <p:nvPr>
            <p:ph type="title"/>
          </p:nvPr>
        </p:nvSpPr>
        <p:spPr>
          <a:xfrm>
            <a:off x="343925" y="4049025"/>
            <a:ext cx="17707800" cy="2540100"/>
          </a:xfrm>
          <a:prstGeom prst="rect">
            <a:avLst/>
          </a:prstGeom>
        </p:spPr>
        <p:txBody>
          <a:bodyPr anchorCtr="0" anchor="t" bIns="45700" lIns="91425" spcFirstLastPara="1" rIns="91425" wrap="square" tIns="45700">
            <a:noAutofit/>
          </a:bodyPr>
          <a:lstStyle>
            <a:lvl1pPr lvl="0">
              <a:spcBef>
                <a:spcPts val="0"/>
              </a:spcBef>
              <a:spcAft>
                <a:spcPts val="0"/>
              </a:spcAft>
              <a:buSzPts val="12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 name="Google Shape;22;p3"/>
          <p:cNvSpPr txBox="1"/>
          <p:nvPr>
            <p:ph idx="1" type="subTitle"/>
          </p:nvPr>
        </p:nvSpPr>
        <p:spPr>
          <a:xfrm>
            <a:off x="5125150" y="1862425"/>
            <a:ext cx="8037600" cy="1089900"/>
          </a:xfrm>
          <a:prstGeom prst="rect">
            <a:avLst/>
          </a:prstGeom>
        </p:spPr>
        <p:txBody>
          <a:bodyPr anchorCtr="0" anchor="t" bIns="0" lIns="0" spcFirstLastPara="1" rIns="0" wrap="square" tIns="0">
            <a:noAutofit/>
          </a:bodyPr>
          <a:lstStyle>
            <a:lvl1pPr lvl="0" algn="ctr">
              <a:spcBef>
                <a:spcPts val="640"/>
              </a:spcBef>
              <a:spcAft>
                <a:spcPts val="0"/>
              </a:spcAft>
              <a:buClr>
                <a:srgbClr val="1E414A"/>
              </a:buClr>
              <a:buSzPts val="5000"/>
              <a:buFont typeface="Paytone One"/>
              <a:buNone/>
              <a:defRPr sz="5000">
                <a:solidFill>
                  <a:srgbClr val="1E414A"/>
                </a:solidFill>
                <a:latin typeface="Paytone One"/>
                <a:ea typeface="Paytone One"/>
                <a:cs typeface="Paytone One"/>
                <a:sym typeface="Paytone One"/>
              </a:defRPr>
            </a:lvl1pPr>
            <a:lvl2pPr lvl="1">
              <a:spcBef>
                <a:spcPts val="640"/>
              </a:spcBef>
              <a:spcAft>
                <a:spcPts val="0"/>
              </a:spcAft>
              <a:buSzPts val="3000"/>
              <a:buNone/>
              <a:defRPr/>
            </a:lvl2pPr>
            <a:lvl3pPr lvl="2">
              <a:spcBef>
                <a:spcPts val="640"/>
              </a:spcBef>
              <a:spcAft>
                <a:spcPts val="0"/>
              </a:spcAft>
              <a:buSzPts val="3000"/>
              <a:buNone/>
              <a:defRPr/>
            </a:lvl3pPr>
            <a:lvl4pPr lvl="3">
              <a:spcBef>
                <a:spcPts val="640"/>
              </a:spcBef>
              <a:spcAft>
                <a:spcPts val="0"/>
              </a:spcAft>
              <a:buSzPts val="3000"/>
              <a:buNone/>
              <a:defRPr/>
            </a:lvl4pPr>
            <a:lvl5pPr lvl="4">
              <a:spcBef>
                <a:spcPts val="640"/>
              </a:spcBef>
              <a:spcAft>
                <a:spcPts val="0"/>
              </a:spcAft>
              <a:buSzPts val="3000"/>
              <a:buNone/>
              <a:defRPr/>
            </a:lvl5pPr>
            <a:lvl6pPr lvl="5">
              <a:spcBef>
                <a:spcPts val="640"/>
              </a:spcBef>
              <a:spcAft>
                <a:spcPts val="0"/>
              </a:spcAft>
              <a:buSzPts val="3000"/>
              <a:buNone/>
              <a:defRPr/>
            </a:lvl6pPr>
            <a:lvl7pPr lvl="6">
              <a:spcBef>
                <a:spcPts val="640"/>
              </a:spcBef>
              <a:spcAft>
                <a:spcPts val="0"/>
              </a:spcAft>
              <a:buSzPts val="3000"/>
              <a:buNone/>
              <a:defRPr/>
            </a:lvl7pPr>
            <a:lvl8pPr lvl="7">
              <a:spcBef>
                <a:spcPts val="640"/>
              </a:spcBef>
              <a:spcAft>
                <a:spcPts val="0"/>
              </a:spcAft>
              <a:buSzPts val="3000"/>
              <a:buNone/>
              <a:defRPr/>
            </a:lvl8pPr>
            <a:lvl9pPr lvl="8">
              <a:spcBef>
                <a:spcPts val="640"/>
              </a:spcBef>
              <a:spcAft>
                <a:spcPts val="0"/>
              </a:spcAft>
              <a:buSzPts val="3000"/>
              <a:buNone/>
              <a:defRPr/>
            </a:lvl9pPr>
          </a:lstStyle>
          <a:p/>
        </p:txBody>
      </p:sp>
      <p:sp>
        <p:nvSpPr>
          <p:cNvPr id="23" name="Google Shape;23;p3"/>
          <p:cNvSpPr txBox="1"/>
          <p:nvPr>
            <p:ph idx="2" type="body"/>
          </p:nvPr>
        </p:nvSpPr>
        <p:spPr>
          <a:xfrm>
            <a:off x="5543675" y="7844600"/>
            <a:ext cx="7706700" cy="677100"/>
          </a:xfrm>
          <a:prstGeom prst="rect">
            <a:avLst/>
          </a:prstGeom>
        </p:spPr>
        <p:txBody>
          <a:bodyPr anchorCtr="0" anchor="t" bIns="0" lIns="0" spcFirstLastPara="1" rIns="0" wrap="square" tIns="0">
            <a:noAutofit/>
          </a:bodyPr>
          <a:lstStyle>
            <a:lvl1pPr indent="-419100" lvl="0" marL="457200">
              <a:spcBef>
                <a:spcPts val="640"/>
              </a:spcBef>
              <a:spcAft>
                <a:spcPts val="0"/>
              </a:spcAft>
              <a:buSzPts val="3000"/>
              <a:buChar char="•"/>
              <a:defRPr/>
            </a:lvl1pPr>
            <a:lvl2pPr indent="-419100" lvl="1" marL="914400">
              <a:spcBef>
                <a:spcPts val="640"/>
              </a:spcBef>
              <a:spcAft>
                <a:spcPts val="0"/>
              </a:spcAft>
              <a:buSzPts val="3000"/>
              <a:buChar char="–"/>
              <a:defRPr/>
            </a:lvl2pPr>
            <a:lvl3pPr indent="-419100" lvl="2" marL="1371600">
              <a:spcBef>
                <a:spcPts val="640"/>
              </a:spcBef>
              <a:spcAft>
                <a:spcPts val="0"/>
              </a:spcAft>
              <a:buSzPts val="3000"/>
              <a:buChar char="•"/>
              <a:defRPr/>
            </a:lvl3pPr>
            <a:lvl4pPr indent="-419100" lvl="3" marL="1828800">
              <a:spcBef>
                <a:spcPts val="640"/>
              </a:spcBef>
              <a:spcAft>
                <a:spcPts val="0"/>
              </a:spcAft>
              <a:buSzPts val="3000"/>
              <a:buChar char="–"/>
              <a:defRPr/>
            </a:lvl4pPr>
            <a:lvl5pPr indent="-419100" lvl="4" marL="2286000">
              <a:spcBef>
                <a:spcPts val="640"/>
              </a:spcBef>
              <a:spcAft>
                <a:spcPts val="0"/>
              </a:spcAft>
              <a:buSzPts val="3000"/>
              <a:buChar char="»"/>
              <a:defRPr/>
            </a:lvl5pPr>
            <a:lvl6pPr indent="-419100" lvl="5" marL="2743200">
              <a:spcBef>
                <a:spcPts val="640"/>
              </a:spcBef>
              <a:spcAft>
                <a:spcPts val="0"/>
              </a:spcAft>
              <a:buSzPts val="3000"/>
              <a:buChar char="•"/>
              <a:defRPr/>
            </a:lvl6pPr>
            <a:lvl7pPr indent="-419100" lvl="6" marL="3200400">
              <a:spcBef>
                <a:spcPts val="640"/>
              </a:spcBef>
              <a:spcAft>
                <a:spcPts val="0"/>
              </a:spcAft>
              <a:buSzPts val="3000"/>
              <a:buChar char="•"/>
              <a:defRPr/>
            </a:lvl7pPr>
            <a:lvl8pPr indent="-419100" lvl="7" marL="3657600">
              <a:spcBef>
                <a:spcPts val="640"/>
              </a:spcBef>
              <a:spcAft>
                <a:spcPts val="0"/>
              </a:spcAft>
              <a:buSzPts val="3000"/>
              <a:buChar char="•"/>
              <a:defRPr/>
            </a:lvl8pPr>
            <a:lvl9pPr indent="-419100" lvl="8" marL="4114800">
              <a:spcBef>
                <a:spcPts val="640"/>
              </a:spcBef>
              <a:spcAft>
                <a:spcPts val="0"/>
              </a:spcAft>
              <a:buSzPts val="30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allery">
  <p:cSld name="CUSTOM_1">
    <p:spTree>
      <p:nvGrpSpPr>
        <p:cNvPr id="24" name="Shape 24"/>
        <p:cNvGrpSpPr/>
        <p:nvPr/>
      </p:nvGrpSpPr>
      <p:grpSpPr>
        <a:xfrm>
          <a:off x="0" y="0"/>
          <a:ext cx="0" cy="0"/>
          <a:chOff x="0" y="0"/>
          <a:chExt cx="0" cy="0"/>
        </a:xfrm>
      </p:grpSpPr>
      <p:grpSp>
        <p:nvGrpSpPr>
          <p:cNvPr id="25" name="Google Shape;25;p4"/>
          <p:cNvGrpSpPr/>
          <p:nvPr/>
        </p:nvGrpSpPr>
        <p:grpSpPr>
          <a:xfrm>
            <a:off x="0" y="6511757"/>
            <a:ext cx="18288233" cy="459440"/>
            <a:chOff x="0" y="-38100"/>
            <a:chExt cx="5218500" cy="131100"/>
          </a:xfrm>
        </p:grpSpPr>
        <p:sp>
          <p:nvSpPr>
            <p:cNvPr id="26" name="Google Shape;26;p4"/>
            <p:cNvSpPr/>
            <p:nvPr/>
          </p:nvSpPr>
          <p:spPr>
            <a:xfrm>
              <a:off x="0" y="0"/>
              <a:ext cx="5218393" cy="92936"/>
            </a:xfrm>
            <a:custGeom>
              <a:rect b="b" l="l" r="r" t="t"/>
              <a:pathLst>
                <a:path extrusionOk="0" h="92936" w="5218393">
                  <a:moveTo>
                    <a:pt x="0" y="0"/>
                  </a:moveTo>
                  <a:lnTo>
                    <a:pt x="5218393" y="0"/>
                  </a:lnTo>
                  <a:lnTo>
                    <a:pt x="5218393" y="92936"/>
                  </a:lnTo>
                  <a:lnTo>
                    <a:pt x="0" y="92936"/>
                  </a:lnTo>
                  <a:close/>
                </a:path>
              </a:pathLst>
            </a:custGeom>
            <a:solidFill>
              <a:srgbClr val="1E414A"/>
            </a:solidFill>
            <a:ln>
              <a:noFill/>
            </a:ln>
          </p:spPr>
        </p:sp>
        <p:sp>
          <p:nvSpPr>
            <p:cNvPr id="27" name="Google Shape;27;p4"/>
            <p:cNvSpPr txBox="1"/>
            <p:nvPr/>
          </p:nvSpPr>
          <p:spPr>
            <a:xfrm>
              <a:off x="0" y="-38100"/>
              <a:ext cx="5218500" cy="1311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 name="Google Shape;28;p4"/>
          <p:cNvGrpSpPr/>
          <p:nvPr/>
        </p:nvGrpSpPr>
        <p:grpSpPr>
          <a:xfrm>
            <a:off x="0" y="3337832"/>
            <a:ext cx="18288233" cy="459440"/>
            <a:chOff x="0" y="-38100"/>
            <a:chExt cx="5218500" cy="131100"/>
          </a:xfrm>
        </p:grpSpPr>
        <p:sp>
          <p:nvSpPr>
            <p:cNvPr id="29" name="Google Shape;29;p4"/>
            <p:cNvSpPr/>
            <p:nvPr/>
          </p:nvSpPr>
          <p:spPr>
            <a:xfrm>
              <a:off x="0" y="0"/>
              <a:ext cx="5218393" cy="92936"/>
            </a:xfrm>
            <a:custGeom>
              <a:rect b="b" l="l" r="r" t="t"/>
              <a:pathLst>
                <a:path extrusionOk="0" h="92936" w="5218393">
                  <a:moveTo>
                    <a:pt x="0" y="0"/>
                  </a:moveTo>
                  <a:lnTo>
                    <a:pt x="5218393" y="0"/>
                  </a:lnTo>
                  <a:lnTo>
                    <a:pt x="5218393" y="92936"/>
                  </a:lnTo>
                  <a:lnTo>
                    <a:pt x="0" y="92936"/>
                  </a:lnTo>
                  <a:close/>
                </a:path>
              </a:pathLst>
            </a:custGeom>
            <a:solidFill>
              <a:srgbClr val="1E414A"/>
            </a:solidFill>
            <a:ln>
              <a:noFill/>
            </a:ln>
          </p:spPr>
        </p:sp>
        <p:sp>
          <p:nvSpPr>
            <p:cNvPr id="30" name="Google Shape;30;p4"/>
            <p:cNvSpPr txBox="1"/>
            <p:nvPr/>
          </p:nvSpPr>
          <p:spPr>
            <a:xfrm>
              <a:off x="0" y="-38100"/>
              <a:ext cx="5218500" cy="1311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 name="Google Shape;31;p4"/>
          <p:cNvSpPr/>
          <p:nvPr/>
        </p:nvSpPr>
        <p:spPr>
          <a:xfrm rot="5400000">
            <a:off x="-209359" y="4173372"/>
            <a:ext cx="2358973" cy="1940256"/>
          </a:xfrm>
          <a:custGeom>
            <a:rect b="b" l="l" r="r" t="t"/>
            <a:pathLst>
              <a:path extrusionOk="0" h="1940256" w="2358973">
                <a:moveTo>
                  <a:pt x="0" y="0"/>
                </a:moveTo>
                <a:lnTo>
                  <a:pt x="2358973" y="0"/>
                </a:lnTo>
                <a:lnTo>
                  <a:pt x="2358973" y="1940256"/>
                </a:lnTo>
                <a:lnTo>
                  <a:pt x="0" y="1940256"/>
                </a:lnTo>
                <a:lnTo>
                  <a:pt x="0" y="0"/>
                </a:lnTo>
                <a:close/>
              </a:path>
            </a:pathLst>
          </a:custGeom>
          <a:blipFill rotWithShape="1">
            <a:blip r:embed="rId2">
              <a:alphaModFix/>
            </a:blip>
            <a:stretch>
              <a:fillRect b="0" l="0" r="0" t="0"/>
            </a:stretch>
          </a:blipFill>
          <a:ln>
            <a:noFill/>
          </a:ln>
        </p:spPr>
      </p:sp>
      <p:sp>
        <p:nvSpPr>
          <p:cNvPr id="32" name="Google Shape;32;p4"/>
          <p:cNvSpPr/>
          <p:nvPr/>
        </p:nvSpPr>
        <p:spPr>
          <a:xfrm flipH="1" rot="-5400000">
            <a:off x="16138386" y="4252499"/>
            <a:ext cx="2358973" cy="1940256"/>
          </a:xfrm>
          <a:custGeom>
            <a:rect b="b" l="l" r="r" t="t"/>
            <a:pathLst>
              <a:path extrusionOk="0" h="1940256" w="2358973">
                <a:moveTo>
                  <a:pt x="0" y="1940256"/>
                </a:moveTo>
                <a:lnTo>
                  <a:pt x="2358973" y="1940256"/>
                </a:lnTo>
                <a:lnTo>
                  <a:pt x="2358973" y="0"/>
                </a:lnTo>
                <a:lnTo>
                  <a:pt x="0" y="0"/>
                </a:lnTo>
                <a:lnTo>
                  <a:pt x="0" y="1940256"/>
                </a:lnTo>
                <a:close/>
              </a:path>
            </a:pathLst>
          </a:custGeom>
          <a:blipFill rotWithShape="1">
            <a:blip r:embed="rId2">
              <a:alphaModFix/>
            </a:blip>
            <a:stretch>
              <a:fillRect b="0" l="0" r="0" t="0"/>
            </a:stretch>
          </a:blipFill>
          <a:ln>
            <a:noFill/>
          </a:ln>
        </p:spPr>
      </p:sp>
      <p:sp>
        <p:nvSpPr>
          <p:cNvPr id="33" name="Google Shape;33;p4"/>
          <p:cNvSpPr/>
          <p:nvPr>
            <p:ph idx="2" type="pic"/>
          </p:nvPr>
        </p:nvSpPr>
        <p:spPr>
          <a:xfrm>
            <a:off x="-3726" y="-20750"/>
            <a:ext cx="5993400" cy="3478200"/>
          </a:xfrm>
          <a:prstGeom prst="rect">
            <a:avLst/>
          </a:prstGeom>
          <a:noFill/>
          <a:ln>
            <a:noFill/>
          </a:ln>
        </p:spPr>
      </p:sp>
      <p:sp>
        <p:nvSpPr>
          <p:cNvPr id="34" name="Google Shape;34;p4"/>
          <p:cNvSpPr/>
          <p:nvPr>
            <p:ph idx="3" type="pic"/>
          </p:nvPr>
        </p:nvSpPr>
        <p:spPr>
          <a:xfrm>
            <a:off x="5989788" y="-20750"/>
            <a:ext cx="6277800" cy="3478200"/>
          </a:xfrm>
          <a:prstGeom prst="rect">
            <a:avLst/>
          </a:prstGeom>
          <a:noFill/>
          <a:ln>
            <a:noFill/>
          </a:ln>
        </p:spPr>
      </p:sp>
      <p:sp>
        <p:nvSpPr>
          <p:cNvPr id="35" name="Google Shape;35;p4"/>
          <p:cNvSpPr/>
          <p:nvPr>
            <p:ph idx="4" type="pic"/>
          </p:nvPr>
        </p:nvSpPr>
        <p:spPr>
          <a:xfrm>
            <a:off x="12267600" y="-20750"/>
            <a:ext cx="6024000" cy="3478200"/>
          </a:xfrm>
          <a:prstGeom prst="rect">
            <a:avLst/>
          </a:prstGeom>
          <a:noFill/>
          <a:ln>
            <a:noFill/>
          </a:ln>
        </p:spPr>
      </p:sp>
      <p:sp>
        <p:nvSpPr>
          <p:cNvPr id="36" name="Google Shape;36;p4"/>
          <p:cNvSpPr/>
          <p:nvPr>
            <p:ph idx="5" type="pic"/>
          </p:nvPr>
        </p:nvSpPr>
        <p:spPr>
          <a:xfrm>
            <a:off x="-3725" y="6987825"/>
            <a:ext cx="5993400" cy="3299100"/>
          </a:xfrm>
          <a:prstGeom prst="rect">
            <a:avLst/>
          </a:prstGeom>
          <a:noFill/>
          <a:ln>
            <a:noFill/>
          </a:ln>
        </p:spPr>
      </p:sp>
      <p:sp>
        <p:nvSpPr>
          <p:cNvPr id="37" name="Google Shape;37;p4"/>
          <p:cNvSpPr/>
          <p:nvPr>
            <p:ph idx="6" type="pic"/>
          </p:nvPr>
        </p:nvSpPr>
        <p:spPr>
          <a:xfrm>
            <a:off x="5989788" y="6987825"/>
            <a:ext cx="6277800" cy="3299100"/>
          </a:xfrm>
          <a:prstGeom prst="rect">
            <a:avLst/>
          </a:prstGeom>
          <a:noFill/>
          <a:ln>
            <a:noFill/>
          </a:ln>
        </p:spPr>
      </p:sp>
      <p:sp>
        <p:nvSpPr>
          <p:cNvPr id="38" name="Google Shape;38;p4"/>
          <p:cNvSpPr/>
          <p:nvPr>
            <p:ph idx="7" type="pic"/>
          </p:nvPr>
        </p:nvSpPr>
        <p:spPr>
          <a:xfrm>
            <a:off x="12267600" y="6987825"/>
            <a:ext cx="6024000" cy="3299100"/>
          </a:xfrm>
          <a:prstGeom prst="rect">
            <a:avLst/>
          </a:prstGeom>
          <a:noFill/>
          <a:ln>
            <a:noFill/>
          </a:ln>
        </p:spPr>
      </p:sp>
      <p:sp>
        <p:nvSpPr>
          <p:cNvPr id="39" name="Google Shape;39;p4"/>
          <p:cNvSpPr txBox="1"/>
          <p:nvPr>
            <p:ph type="title"/>
          </p:nvPr>
        </p:nvSpPr>
        <p:spPr>
          <a:xfrm>
            <a:off x="2349900" y="4178925"/>
            <a:ext cx="13548300" cy="2082900"/>
          </a:xfrm>
          <a:prstGeom prst="rect">
            <a:avLst/>
          </a:prstGeom>
        </p:spPr>
        <p:txBody>
          <a:bodyPr anchorCtr="0" anchor="ctr" bIns="45700" lIns="91425" spcFirstLastPara="1" rIns="91425" wrap="square" tIns="45700">
            <a:noAutofit/>
          </a:bodyPr>
          <a:lstStyle>
            <a:lvl1pPr lvl="0">
              <a:spcBef>
                <a:spcPts val="0"/>
              </a:spcBef>
              <a:spcAft>
                <a:spcPts val="0"/>
              </a:spcAft>
              <a:buClr>
                <a:srgbClr val="1E414A"/>
              </a:buClr>
              <a:buSzPts val="8000"/>
              <a:buNone/>
              <a:defRPr sz="8000">
                <a:solidFill>
                  <a:srgbClr val="1E414A"/>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2">
    <p:spTree>
      <p:nvGrpSpPr>
        <p:cNvPr id="40" name="Shape 40"/>
        <p:cNvGrpSpPr/>
        <p:nvPr/>
      </p:nvGrpSpPr>
      <p:grpSpPr>
        <a:xfrm>
          <a:off x="0" y="0"/>
          <a:ext cx="0" cy="0"/>
          <a:chOff x="0" y="0"/>
          <a:chExt cx="0" cy="0"/>
        </a:xfrm>
      </p:grpSpPr>
      <p:sp>
        <p:nvSpPr>
          <p:cNvPr id="41" name="Google Shape;41;p5"/>
          <p:cNvSpPr/>
          <p:nvPr/>
        </p:nvSpPr>
        <p:spPr>
          <a:xfrm>
            <a:off x="13311857" y="0"/>
            <a:ext cx="5261893" cy="5143500"/>
          </a:xfrm>
          <a:custGeom>
            <a:rect b="b" l="l" r="r" t="t"/>
            <a:pathLst>
              <a:path extrusionOk="0" h="5143500" w="5261893">
                <a:moveTo>
                  <a:pt x="0" y="0"/>
                </a:moveTo>
                <a:lnTo>
                  <a:pt x="5261893" y="0"/>
                </a:lnTo>
                <a:lnTo>
                  <a:pt x="5261893" y="5143500"/>
                </a:lnTo>
                <a:lnTo>
                  <a:pt x="0" y="5143500"/>
                </a:lnTo>
                <a:lnTo>
                  <a:pt x="0" y="0"/>
                </a:lnTo>
                <a:close/>
              </a:path>
            </a:pathLst>
          </a:custGeom>
          <a:blipFill rotWithShape="1">
            <a:blip r:embed="rId2">
              <a:alphaModFix/>
            </a:blip>
            <a:stretch>
              <a:fillRect b="0" l="0" r="0" t="0"/>
            </a:stretch>
          </a:blipFill>
          <a:ln>
            <a:noFill/>
          </a:ln>
        </p:spPr>
      </p:sp>
      <p:sp>
        <p:nvSpPr>
          <p:cNvPr id="42" name="Google Shape;42;p5"/>
          <p:cNvSpPr/>
          <p:nvPr/>
        </p:nvSpPr>
        <p:spPr>
          <a:xfrm>
            <a:off x="-289843" y="0"/>
            <a:ext cx="5261893" cy="5143500"/>
          </a:xfrm>
          <a:custGeom>
            <a:rect b="b" l="l" r="r" t="t"/>
            <a:pathLst>
              <a:path extrusionOk="0" h="5143500" w="5261893">
                <a:moveTo>
                  <a:pt x="0" y="0"/>
                </a:moveTo>
                <a:lnTo>
                  <a:pt x="5261893" y="0"/>
                </a:lnTo>
                <a:lnTo>
                  <a:pt x="5261893" y="5143500"/>
                </a:lnTo>
                <a:lnTo>
                  <a:pt x="0" y="5143500"/>
                </a:lnTo>
                <a:lnTo>
                  <a:pt x="0" y="0"/>
                </a:lnTo>
                <a:close/>
              </a:path>
            </a:pathLst>
          </a:custGeom>
          <a:blipFill rotWithShape="1">
            <a:blip r:embed="rId2">
              <a:alphaModFix/>
            </a:blip>
            <a:stretch>
              <a:fillRect b="0" l="0" r="0" t="0"/>
            </a:stretch>
          </a:blipFill>
          <a:ln>
            <a:noFill/>
          </a:ln>
        </p:spPr>
      </p:sp>
      <p:sp>
        <p:nvSpPr>
          <p:cNvPr id="43" name="Google Shape;43;p5"/>
          <p:cNvSpPr/>
          <p:nvPr/>
        </p:nvSpPr>
        <p:spPr>
          <a:xfrm>
            <a:off x="-289843" y="5143500"/>
            <a:ext cx="5261893" cy="5143500"/>
          </a:xfrm>
          <a:custGeom>
            <a:rect b="b" l="l" r="r" t="t"/>
            <a:pathLst>
              <a:path extrusionOk="0" h="5143500" w="5261893">
                <a:moveTo>
                  <a:pt x="0" y="0"/>
                </a:moveTo>
                <a:lnTo>
                  <a:pt x="5261893" y="0"/>
                </a:lnTo>
                <a:lnTo>
                  <a:pt x="5261893" y="5143500"/>
                </a:lnTo>
                <a:lnTo>
                  <a:pt x="0" y="5143500"/>
                </a:lnTo>
                <a:lnTo>
                  <a:pt x="0" y="0"/>
                </a:lnTo>
                <a:close/>
              </a:path>
            </a:pathLst>
          </a:custGeom>
          <a:blipFill rotWithShape="1">
            <a:blip r:embed="rId2">
              <a:alphaModFix/>
            </a:blip>
            <a:stretch>
              <a:fillRect b="0" l="0" r="0" t="0"/>
            </a:stretch>
          </a:blipFill>
          <a:ln>
            <a:noFill/>
          </a:ln>
        </p:spPr>
      </p:sp>
      <p:sp>
        <p:nvSpPr>
          <p:cNvPr id="44" name="Google Shape;44;p5"/>
          <p:cNvSpPr/>
          <p:nvPr/>
        </p:nvSpPr>
        <p:spPr>
          <a:xfrm>
            <a:off x="13311857" y="5143500"/>
            <a:ext cx="5261893" cy="5143500"/>
          </a:xfrm>
          <a:custGeom>
            <a:rect b="b" l="l" r="r" t="t"/>
            <a:pathLst>
              <a:path extrusionOk="0" h="5143500" w="5261893">
                <a:moveTo>
                  <a:pt x="0" y="0"/>
                </a:moveTo>
                <a:lnTo>
                  <a:pt x="5261893" y="0"/>
                </a:lnTo>
                <a:lnTo>
                  <a:pt x="5261893" y="5143500"/>
                </a:lnTo>
                <a:lnTo>
                  <a:pt x="0" y="5143500"/>
                </a:lnTo>
                <a:lnTo>
                  <a:pt x="0" y="0"/>
                </a:lnTo>
                <a:close/>
              </a:path>
            </a:pathLst>
          </a:custGeom>
          <a:blipFill rotWithShape="1">
            <a:blip r:embed="rId2">
              <a:alphaModFix/>
            </a:blip>
            <a:stretch>
              <a:fillRect b="0" l="0" r="0" t="0"/>
            </a:stretch>
          </a:blipFill>
          <a:ln>
            <a:noFill/>
          </a:ln>
        </p:spPr>
      </p:sp>
      <p:grpSp>
        <p:nvGrpSpPr>
          <p:cNvPr id="45" name="Google Shape;45;p5"/>
          <p:cNvGrpSpPr/>
          <p:nvPr/>
        </p:nvGrpSpPr>
        <p:grpSpPr>
          <a:xfrm>
            <a:off x="12919066" y="-133521"/>
            <a:ext cx="785579" cy="10420442"/>
            <a:chOff x="0" y="-38100"/>
            <a:chExt cx="224163" cy="2973446"/>
          </a:xfrm>
        </p:grpSpPr>
        <p:sp>
          <p:nvSpPr>
            <p:cNvPr id="46" name="Google Shape;46;p5"/>
            <p:cNvSpPr/>
            <p:nvPr/>
          </p:nvSpPr>
          <p:spPr>
            <a:xfrm>
              <a:off x="0" y="0"/>
              <a:ext cx="224163" cy="2935346"/>
            </a:xfrm>
            <a:custGeom>
              <a:rect b="b" l="l" r="r" t="t"/>
              <a:pathLst>
                <a:path extrusionOk="0" h="2935346" w="224163">
                  <a:moveTo>
                    <a:pt x="0" y="0"/>
                  </a:moveTo>
                  <a:lnTo>
                    <a:pt x="224163" y="0"/>
                  </a:lnTo>
                  <a:lnTo>
                    <a:pt x="224163" y="2935346"/>
                  </a:lnTo>
                  <a:lnTo>
                    <a:pt x="0" y="2935346"/>
                  </a:lnTo>
                  <a:close/>
                </a:path>
              </a:pathLst>
            </a:custGeom>
            <a:solidFill>
              <a:srgbClr val="1E414A"/>
            </a:solidFill>
            <a:ln>
              <a:noFill/>
            </a:ln>
          </p:spPr>
        </p:sp>
        <p:sp>
          <p:nvSpPr>
            <p:cNvPr id="47" name="Google Shape;47;p5"/>
            <p:cNvSpPr txBox="1"/>
            <p:nvPr/>
          </p:nvSpPr>
          <p:spPr>
            <a:xfrm>
              <a:off x="0" y="-38100"/>
              <a:ext cx="224100" cy="29733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 name="Google Shape;48;p5"/>
          <p:cNvGrpSpPr/>
          <p:nvPr/>
        </p:nvGrpSpPr>
        <p:grpSpPr>
          <a:xfrm>
            <a:off x="4579258" y="-133521"/>
            <a:ext cx="785579" cy="10420442"/>
            <a:chOff x="0" y="-38100"/>
            <a:chExt cx="224163" cy="2973446"/>
          </a:xfrm>
        </p:grpSpPr>
        <p:sp>
          <p:nvSpPr>
            <p:cNvPr id="49" name="Google Shape;49;p5"/>
            <p:cNvSpPr/>
            <p:nvPr/>
          </p:nvSpPr>
          <p:spPr>
            <a:xfrm>
              <a:off x="0" y="0"/>
              <a:ext cx="224163" cy="2935346"/>
            </a:xfrm>
            <a:custGeom>
              <a:rect b="b" l="l" r="r" t="t"/>
              <a:pathLst>
                <a:path extrusionOk="0" h="2935346" w="224163">
                  <a:moveTo>
                    <a:pt x="0" y="0"/>
                  </a:moveTo>
                  <a:lnTo>
                    <a:pt x="224163" y="0"/>
                  </a:lnTo>
                  <a:lnTo>
                    <a:pt x="224163" y="2935346"/>
                  </a:lnTo>
                  <a:lnTo>
                    <a:pt x="0" y="2935346"/>
                  </a:lnTo>
                  <a:close/>
                </a:path>
              </a:pathLst>
            </a:custGeom>
            <a:solidFill>
              <a:srgbClr val="1E414A"/>
            </a:solidFill>
            <a:ln>
              <a:noFill/>
            </a:ln>
          </p:spPr>
        </p:sp>
        <p:sp>
          <p:nvSpPr>
            <p:cNvPr id="50" name="Google Shape;50;p5"/>
            <p:cNvSpPr txBox="1"/>
            <p:nvPr/>
          </p:nvSpPr>
          <p:spPr>
            <a:xfrm>
              <a:off x="0" y="-38100"/>
              <a:ext cx="224100" cy="29733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3">
    <p:spTree>
      <p:nvGrpSpPr>
        <p:cNvPr id="51" name="Shape 51"/>
        <p:cNvGrpSpPr/>
        <p:nvPr/>
      </p:nvGrpSpPr>
      <p:grpSpPr>
        <a:xfrm>
          <a:off x="0" y="0"/>
          <a:ext cx="0" cy="0"/>
          <a:chOff x="0" y="0"/>
          <a:chExt cx="0" cy="0"/>
        </a:xfrm>
      </p:grpSpPr>
      <p:pic>
        <p:nvPicPr>
          <p:cNvPr id="52" name="Google Shape;52;p6"/>
          <p:cNvPicPr preferRelativeResize="0"/>
          <p:nvPr/>
        </p:nvPicPr>
        <p:blipFill>
          <a:blip r:embed="rId2">
            <a:alphaModFix/>
          </a:blip>
          <a:stretch>
            <a:fillRect/>
          </a:stretch>
        </p:blipFill>
        <p:spPr>
          <a:xfrm>
            <a:off x="55238" y="0"/>
            <a:ext cx="18177526" cy="10287000"/>
          </a:xfrm>
          <a:prstGeom prst="rect">
            <a:avLst/>
          </a:prstGeom>
          <a:noFill/>
          <a:ln>
            <a:noFill/>
          </a:ln>
        </p:spPr>
      </p:pic>
      <p:sp>
        <p:nvSpPr>
          <p:cNvPr id="53" name="Google Shape;53;p6"/>
          <p:cNvSpPr txBox="1"/>
          <p:nvPr>
            <p:ph type="title"/>
          </p:nvPr>
        </p:nvSpPr>
        <p:spPr>
          <a:xfrm>
            <a:off x="2075725" y="2129600"/>
            <a:ext cx="6696300" cy="2092500"/>
          </a:xfrm>
          <a:prstGeom prst="rect">
            <a:avLst/>
          </a:prstGeom>
        </p:spPr>
        <p:txBody>
          <a:bodyPr anchorCtr="0" anchor="t" bIns="45700" lIns="91425" spcFirstLastPara="1" rIns="91425" wrap="square" tIns="45700">
            <a:noAutofit/>
          </a:bodyPr>
          <a:lstStyle>
            <a:lvl1pPr lvl="0">
              <a:spcBef>
                <a:spcPts val="0"/>
              </a:spcBef>
              <a:spcAft>
                <a:spcPts val="0"/>
              </a:spcAft>
              <a:buClr>
                <a:srgbClr val="1E414A"/>
              </a:buClr>
              <a:buSzPts val="8000"/>
              <a:buNone/>
              <a:defRPr sz="8000">
                <a:solidFill>
                  <a:srgbClr val="1E414A"/>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4" name="Google Shape;54;p6"/>
          <p:cNvSpPr txBox="1"/>
          <p:nvPr>
            <p:ph idx="1" type="body"/>
          </p:nvPr>
        </p:nvSpPr>
        <p:spPr>
          <a:xfrm>
            <a:off x="2133475" y="5088125"/>
            <a:ext cx="6681900" cy="3665700"/>
          </a:xfrm>
          <a:prstGeom prst="rect">
            <a:avLst/>
          </a:prstGeom>
        </p:spPr>
        <p:txBody>
          <a:bodyPr anchorCtr="0" anchor="t" bIns="0" lIns="0" spcFirstLastPara="1" rIns="0" wrap="square" tIns="0">
            <a:noAutofit/>
          </a:bodyPr>
          <a:lstStyle>
            <a:lvl1pPr indent="-419100" lvl="0" marL="457200">
              <a:spcBef>
                <a:spcPts val="640"/>
              </a:spcBef>
              <a:spcAft>
                <a:spcPts val="0"/>
              </a:spcAft>
              <a:buSzPts val="3000"/>
              <a:buChar char="•"/>
              <a:defRPr/>
            </a:lvl1pPr>
            <a:lvl2pPr indent="-419100" lvl="1" marL="914400">
              <a:spcBef>
                <a:spcPts val="640"/>
              </a:spcBef>
              <a:spcAft>
                <a:spcPts val="0"/>
              </a:spcAft>
              <a:buSzPts val="3000"/>
              <a:buChar char="–"/>
              <a:defRPr/>
            </a:lvl2pPr>
            <a:lvl3pPr indent="-419100" lvl="2" marL="1371600">
              <a:spcBef>
                <a:spcPts val="640"/>
              </a:spcBef>
              <a:spcAft>
                <a:spcPts val="0"/>
              </a:spcAft>
              <a:buSzPts val="3000"/>
              <a:buChar char="•"/>
              <a:defRPr/>
            </a:lvl3pPr>
            <a:lvl4pPr indent="-419100" lvl="3" marL="1828800">
              <a:spcBef>
                <a:spcPts val="640"/>
              </a:spcBef>
              <a:spcAft>
                <a:spcPts val="0"/>
              </a:spcAft>
              <a:buSzPts val="3000"/>
              <a:buChar char="–"/>
              <a:defRPr/>
            </a:lvl4pPr>
            <a:lvl5pPr indent="-419100" lvl="4" marL="2286000">
              <a:spcBef>
                <a:spcPts val="640"/>
              </a:spcBef>
              <a:spcAft>
                <a:spcPts val="0"/>
              </a:spcAft>
              <a:buSzPts val="3000"/>
              <a:buChar char="»"/>
              <a:defRPr/>
            </a:lvl5pPr>
            <a:lvl6pPr indent="-419100" lvl="5" marL="2743200">
              <a:spcBef>
                <a:spcPts val="640"/>
              </a:spcBef>
              <a:spcAft>
                <a:spcPts val="0"/>
              </a:spcAft>
              <a:buSzPts val="3000"/>
              <a:buChar char="•"/>
              <a:defRPr/>
            </a:lvl6pPr>
            <a:lvl7pPr indent="-419100" lvl="6" marL="3200400">
              <a:spcBef>
                <a:spcPts val="640"/>
              </a:spcBef>
              <a:spcAft>
                <a:spcPts val="0"/>
              </a:spcAft>
              <a:buSzPts val="3000"/>
              <a:buChar char="•"/>
              <a:defRPr/>
            </a:lvl7pPr>
            <a:lvl8pPr indent="-419100" lvl="7" marL="3657600">
              <a:spcBef>
                <a:spcPts val="640"/>
              </a:spcBef>
              <a:spcAft>
                <a:spcPts val="0"/>
              </a:spcAft>
              <a:buSzPts val="3000"/>
              <a:buChar char="•"/>
              <a:defRPr/>
            </a:lvl8pPr>
            <a:lvl9pPr indent="-419100" lvl="8" marL="4114800">
              <a:spcBef>
                <a:spcPts val="640"/>
              </a:spcBef>
              <a:spcAft>
                <a:spcPts val="0"/>
              </a:spcAft>
              <a:buSzPts val="3000"/>
              <a:buChar char="•"/>
              <a:defRPr/>
            </a:lvl9pPr>
          </a:lstStyle>
          <a:p/>
        </p:txBody>
      </p:sp>
      <p:sp>
        <p:nvSpPr>
          <p:cNvPr id="55" name="Google Shape;55;p6"/>
          <p:cNvSpPr/>
          <p:nvPr>
            <p:ph idx="2" type="pic"/>
          </p:nvPr>
        </p:nvSpPr>
        <p:spPr>
          <a:xfrm>
            <a:off x="11759500" y="2071875"/>
            <a:ext cx="4430700" cy="6378900"/>
          </a:xfrm>
          <a:prstGeom prst="rect">
            <a:avLst/>
          </a:prstGeom>
          <a:noFill/>
          <a:ln cap="flat" cmpd="sng" w="114300">
            <a:solidFill>
              <a:srgbClr val="000000"/>
            </a:solidFill>
            <a:prstDash val="solid"/>
            <a:round/>
            <a:headEnd len="sm" w="sm" type="none"/>
            <a:tailEnd len="sm" w="sm" type="none"/>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4">
    <p:spTree>
      <p:nvGrpSpPr>
        <p:cNvPr id="56" name="Shape 56"/>
        <p:cNvGrpSpPr/>
        <p:nvPr/>
      </p:nvGrpSpPr>
      <p:grpSpPr>
        <a:xfrm>
          <a:off x="0" y="0"/>
          <a:ext cx="0" cy="0"/>
          <a:chOff x="0" y="0"/>
          <a:chExt cx="0" cy="0"/>
        </a:xfrm>
      </p:grpSpPr>
      <p:pic>
        <p:nvPicPr>
          <p:cNvPr id="57" name="Google Shape;57;p7"/>
          <p:cNvPicPr preferRelativeResize="0"/>
          <p:nvPr/>
        </p:nvPicPr>
        <p:blipFill rotWithShape="1">
          <a:blip r:embed="rId2">
            <a:alphaModFix/>
          </a:blip>
          <a:srcRect b="0" l="8563" r="6482" t="5329"/>
          <a:stretch/>
        </p:blipFill>
        <p:spPr>
          <a:xfrm>
            <a:off x="0" y="0"/>
            <a:ext cx="18288000" cy="9015524"/>
          </a:xfrm>
          <a:prstGeom prst="rect">
            <a:avLst/>
          </a:prstGeom>
          <a:noFill/>
          <a:ln>
            <a:noFill/>
          </a:ln>
        </p:spPr>
      </p:pic>
      <p:sp>
        <p:nvSpPr>
          <p:cNvPr id="58" name="Google Shape;58;p7"/>
          <p:cNvSpPr/>
          <p:nvPr/>
        </p:nvSpPr>
        <p:spPr>
          <a:xfrm>
            <a:off x="893835" y="-666230"/>
            <a:ext cx="16500329" cy="8270790"/>
          </a:xfrm>
          <a:custGeom>
            <a:rect b="b" l="l" r="r" t="t"/>
            <a:pathLst>
              <a:path extrusionOk="0" h="8270790" w="16500329">
                <a:moveTo>
                  <a:pt x="0" y="0"/>
                </a:moveTo>
                <a:lnTo>
                  <a:pt x="16500330" y="0"/>
                </a:lnTo>
                <a:lnTo>
                  <a:pt x="16500330" y="8270790"/>
                </a:lnTo>
                <a:lnTo>
                  <a:pt x="0" y="8270790"/>
                </a:lnTo>
                <a:lnTo>
                  <a:pt x="0" y="0"/>
                </a:lnTo>
                <a:close/>
              </a:path>
            </a:pathLst>
          </a:custGeom>
          <a:blipFill rotWithShape="1">
            <a:blip r:embed="rId3">
              <a:alphaModFix/>
            </a:blip>
            <a:stretch>
              <a:fillRect b="0" l="0" r="0" t="0"/>
            </a:stretch>
          </a:blipFill>
          <a:ln>
            <a:noFill/>
          </a:ln>
        </p:spPr>
      </p:sp>
      <p:grpSp>
        <p:nvGrpSpPr>
          <p:cNvPr id="59" name="Google Shape;59;p7"/>
          <p:cNvGrpSpPr/>
          <p:nvPr/>
        </p:nvGrpSpPr>
        <p:grpSpPr>
          <a:xfrm>
            <a:off x="-309537" y="4998838"/>
            <a:ext cx="18907423" cy="4951644"/>
            <a:chOff x="0" y="-38100"/>
            <a:chExt cx="4979700" cy="1304128"/>
          </a:xfrm>
        </p:grpSpPr>
        <p:sp>
          <p:nvSpPr>
            <p:cNvPr id="60" name="Google Shape;60;p7"/>
            <p:cNvSpPr/>
            <p:nvPr/>
          </p:nvSpPr>
          <p:spPr>
            <a:xfrm>
              <a:off x="0" y="0"/>
              <a:ext cx="4979641" cy="1266028"/>
            </a:xfrm>
            <a:custGeom>
              <a:rect b="b" l="l" r="r" t="t"/>
              <a:pathLst>
                <a:path extrusionOk="0" h="1266028" w="4979641">
                  <a:moveTo>
                    <a:pt x="0" y="0"/>
                  </a:moveTo>
                  <a:lnTo>
                    <a:pt x="4979641" y="0"/>
                  </a:lnTo>
                  <a:lnTo>
                    <a:pt x="4979641" y="1266028"/>
                  </a:lnTo>
                  <a:lnTo>
                    <a:pt x="0" y="1266028"/>
                  </a:lnTo>
                  <a:close/>
                </a:path>
              </a:pathLst>
            </a:custGeom>
            <a:solidFill>
              <a:srgbClr val="1E414A"/>
            </a:solidFill>
            <a:ln cap="sq" cmpd="sng" w="95250">
              <a:solidFill>
                <a:srgbClr val="FEF1D3"/>
              </a:solidFill>
              <a:prstDash val="solid"/>
              <a:miter lim="8000"/>
              <a:headEnd len="sm" w="sm" type="none"/>
              <a:tailEnd len="sm" w="sm" type="none"/>
            </a:ln>
          </p:spPr>
        </p:sp>
        <p:sp>
          <p:nvSpPr>
            <p:cNvPr id="61" name="Google Shape;61;p7"/>
            <p:cNvSpPr txBox="1"/>
            <p:nvPr/>
          </p:nvSpPr>
          <p:spPr>
            <a:xfrm>
              <a:off x="0" y="-38100"/>
              <a:ext cx="4979700" cy="13041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62" name="Google Shape;62;p7"/>
          <p:cNvPicPr preferRelativeResize="0"/>
          <p:nvPr/>
        </p:nvPicPr>
        <p:blipFill>
          <a:blip r:embed="rId4">
            <a:alphaModFix/>
          </a:blip>
          <a:stretch>
            <a:fillRect/>
          </a:stretch>
        </p:blipFill>
        <p:spPr>
          <a:xfrm flipH="1" rot="10800000">
            <a:off x="0" y="9742282"/>
            <a:ext cx="18288000" cy="544711"/>
          </a:xfrm>
          <a:prstGeom prst="rect">
            <a:avLst/>
          </a:prstGeom>
          <a:noFill/>
          <a:ln>
            <a:noFill/>
          </a:ln>
        </p:spPr>
      </p:pic>
      <p:sp>
        <p:nvSpPr>
          <p:cNvPr id="63" name="Google Shape;63;p7"/>
          <p:cNvSpPr txBox="1"/>
          <p:nvPr>
            <p:ph type="title"/>
          </p:nvPr>
        </p:nvSpPr>
        <p:spPr>
          <a:xfrm>
            <a:off x="6838250" y="311175"/>
            <a:ext cx="5065500" cy="1183500"/>
          </a:xfrm>
          <a:prstGeom prst="rect">
            <a:avLst/>
          </a:prstGeom>
        </p:spPr>
        <p:txBody>
          <a:bodyPr anchorCtr="0" anchor="t" bIns="45700" lIns="91425" spcFirstLastPara="1" rIns="91425" wrap="square" tIns="45700">
            <a:noAutofit/>
          </a:bodyPr>
          <a:lstStyle>
            <a:lvl1pPr lvl="0">
              <a:spcBef>
                <a:spcPts val="0"/>
              </a:spcBef>
              <a:spcAft>
                <a:spcPts val="0"/>
              </a:spcAft>
              <a:buSzPts val="12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4" name="Google Shape;64;p7"/>
          <p:cNvSpPr txBox="1"/>
          <p:nvPr>
            <p:ph idx="1" type="subTitle"/>
          </p:nvPr>
        </p:nvSpPr>
        <p:spPr>
          <a:xfrm>
            <a:off x="4254950" y="2331650"/>
            <a:ext cx="10665000" cy="1515300"/>
          </a:xfrm>
          <a:prstGeom prst="rect">
            <a:avLst/>
          </a:prstGeom>
        </p:spPr>
        <p:txBody>
          <a:bodyPr anchorCtr="0" anchor="t" bIns="0" lIns="0" spcFirstLastPara="1" rIns="0" wrap="square" tIns="0">
            <a:noAutofit/>
          </a:bodyPr>
          <a:lstStyle>
            <a:lvl1pPr lvl="0">
              <a:spcBef>
                <a:spcPts val="640"/>
              </a:spcBef>
              <a:spcAft>
                <a:spcPts val="0"/>
              </a:spcAft>
              <a:buClr>
                <a:srgbClr val="83BC92"/>
              </a:buClr>
              <a:buSzPts val="3000"/>
              <a:buNone/>
              <a:defRPr>
                <a:solidFill>
                  <a:srgbClr val="83BC92"/>
                </a:solidFill>
              </a:defRPr>
            </a:lvl1pPr>
            <a:lvl2pPr lvl="1">
              <a:spcBef>
                <a:spcPts val="640"/>
              </a:spcBef>
              <a:spcAft>
                <a:spcPts val="0"/>
              </a:spcAft>
              <a:buSzPts val="3000"/>
              <a:buNone/>
              <a:defRPr/>
            </a:lvl2pPr>
            <a:lvl3pPr lvl="2">
              <a:spcBef>
                <a:spcPts val="640"/>
              </a:spcBef>
              <a:spcAft>
                <a:spcPts val="0"/>
              </a:spcAft>
              <a:buSzPts val="3000"/>
              <a:buNone/>
              <a:defRPr/>
            </a:lvl3pPr>
            <a:lvl4pPr lvl="3">
              <a:spcBef>
                <a:spcPts val="640"/>
              </a:spcBef>
              <a:spcAft>
                <a:spcPts val="0"/>
              </a:spcAft>
              <a:buSzPts val="3000"/>
              <a:buNone/>
              <a:defRPr/>
            </a:lvl4pPr>
            <a:lvl5pPr lvl="4">
              <a:spcBef>
                <a:spcPts val="640"/>
              </a:spcBef>
              <a:spcAft>
                <a:spcPts val="0"/>
              </a:spcAft>
              <a:buSzPts val="3000"/>
              <a:buNone/>
              <a:defRPr/>
            </a:lvl5pPr>
            <a:lvl6pPr lvl="5">
              <a:spcBef>
                <a:spcPts val="640"/>
              </a:spcBef>
              <a:spcAft>
                <a:spcPts val="0"/>
              </a:spcAft>
              <a:buSzPts val="3000"/>
              <a:buNone/>
              <a:defRPr/>
            </a:lvl6pPr>
            <a:lvl7pPr lvl="6">
              <a:spcBef>
                <a:spcPts val="640"/>
              </a:spcBef>
              <a:spcAft>
                <a:spcPts val="0"/>
              </a:spcAft>
              <a:buSzPts val="3000"/>
              <a:buNone/>
              <a:defRPr/>
            </a:lvl7pPr>
            <a:lvl8pPr lvl="7">
              <a:spcBef>
                <a:spcPts val="640"/>
              </a:spcBef>
              <a:spcAft>
                <a:spcPts val="0"/>
              </a:spcAft>
              <a:buSzPts val="3000"/>
              <a:buNone/>
              <a:defRPr/>
            </a:lvl8pPr>
            <a:lvl9pPr lvl="8">
              <a:spcBef>
                <a:spcPts val="640"/>
              </a:spcBef>
              <a:spcAft>
                <a:spcPts val="0"/>
              </a:spcAft>
              <a:buSzPts val="3000"/>
              <a:buNone/>
              <a:defRPr/>
            </a:lvl9pPr>
          </a:lstStyle>
          <a:p/>
        </p:txBody>
      </p:sp>
      <p:sp>
        <p:nvSpPr>
          <p:cNvPr id="65" name="Google Shape;65;p7"/>
          <p:cNvSpPr txBox="1"/>
          <p:nvPr>
            <p:ph idx="2" type="body"/>
          </p:nvPr>
        </p:nvSpPr>
        <p:spPr>
          <a:xfrm>
            <a:off x="647000" y="5578800"/>
            <a:ext cx="17404800" cy="3665700"/>
          </a:xfrm>
          <a:prstGeom prst="rect">
            <a:avLst/>
          </a:prstGeom>
        </p:spPr>
        <p:txBody>
          <a:bodyPr anchorCtr="0" anchor="t" bIns="0" lIns="0" spcFirstLastPara="1" rIns="0" wrap="square" tIns="0">
            <a:noAutofit/>
          </a:bodyPr>
          <a:lstStyle>
            <a:lvl1pPr indent="-419100" lvl="0" marL="457200" algn="just">
              <a:spcBef>
                <a:spcPts val="640"/>
              </a:spcBef>
              <a:spcAft>
                <a:spcPts val="0"/>
              </a:spcAft>
              <a:buClr>
                <a:srgbClr val="FEF1D3"/>
              </a:buClr>
              <a:buSzPts val="3000"/>
              <a:buChar char="•"/>
              <a:defRPr>
                <a:solidFill>
                  <a:srgbClr val="FEF1D3"/>
                </a:solidFill>
              </a:defRPr>
            </a:lvl1pPr>
            <a:lvl2pPr indent="-419100" lvl="1" marL="914400" algn="just">
              <a:spcBef>
                <a:spcPts val="640"/>
              </a:spcBef>
              <a:spcAft>
                <a:spcPts val="0"/>
              </a:spcAft>
              <a:buClr>
                <a:srgbClr val="FEF1D3"/>
              </a:buClr>
              <a:buSzPts val="3000"/>
              <a:buChar char="–"/>
              <a:defRPr>
                <a:solidFill>
                  <a:srgbClr val="FEF1D3"/>
                </a:solidFill>
              </a:defRPr>
            </a:lvl2pPr>
            <a:lvl3pPr indent="-419100" lvl="2" marL="1371600" algn="just">
              <a:spcBef>
                <a:spcPts val="640"/>
              </a:spcBef>
              <a:spcAft>
                <a:spcPts val="0"/>
              </a:spcAft>
              <a:buClr>
                <a:srgbClr val="FEF1D3"/>
              </a:buClr>
              <a:buSzPts val="3000"/>
              <a:buChar char="•"/>
              <a:defRPr>
                <a:solidFill>
                  <a:srgbClr val="FEF1D3"/>
                </a:solidFill>
              </a:defRPr>
            </a:lvl3pPr>
            <a:lvl4pPr indent="-419100" lvl="3" marL="1828800" algn="just">
              <a:spcBef>
                <a:spcPts val="640"/>
              </a:spcBef>
              <a:spcAft>
                <a:spcPts val="0"/>
              </a:spcAft>
              <a:buClr>
                <a:srgbClr val="FEF1D3"/>
              </a:buClr>
              <a:buSzPts val="3000"/>
              <a:buChar char="–"/>
              <a:defRPr>
                <a:solidFill>
                  <a:srgbClr val="FEF1D3"/>
                </a:solidFill>
              </a:defRPr>
            </a:lvl4pPr>
            <a:lvl5pPr indent="-419100" lvl="4" marL="2286000" algn="just">
              <a:spcBef>
                <a:spcPts val="640"/>
              </a:spcBef>
              <a:spcAft>
                <a:spcPts val="0"/>
              </a:spcAft>
              <a:buClr>
                <a:srgbClr val="FEF1D3"/>
              </a:buClr>
              <a:buSzPts val="3000"/>
              <a:buChar char="»"/>
              <a:defRPr>
                <a:solidFill>
                  <a:srgbClr val="FEF1D3"/>
                </a:solidFill>
              </a:defRPr>
            </a:lvl5pPr>
            <a:lvl6pPr indent="-419100" lvl="5" marL="2743200" algn="just">
              <a:spcBef>
                <a:spcPts val="640"/>
              </a:spcBef>
              <a:spcAft>
                <a:spcPts val="0"/>
              </a:spcAft>
              <a:buClr>
                <a:srgbClr val="FEF1D3"/>
              </a:buClr>
              <a:buSzPts val="3000"/>
              <a:buChar char="•"/>
              <a:defRPr>
                <a:solidFill>
                  <a:srgbClr val="FEF1D3"/>
                </a:solidFill>
              </a:defRPr>
            </a:lvl6pPr>
            <a:lvl7pPr indent="-419100" lvl="6" marL="3200400" algn="just">
              <a:spcBef>
                <a:spcPts val="640"/>
              </a:spcBef>
              <a:spcAft>
                <a:spcPts val="0"/>
              </a:spcAft>
              <a:buClr>
                <a:srgbClr val="FEF1D3"/>
              </a:buClr>
              <a:buSzPts val="3000"/>
              <a:buChar char="•"/>
              <a:defRPr>
                <a:solidFill>
                  <a:srgbClr val="FEF1D3"/>
                </a:solidFill>
              </a:defRPr>
            </a:lvl7pPr>
            <a:lvl8pPr indent="-419100" lvl="7" marL="3657600" algn="just">
              <a:spcBef>
                <a:spcPts val="640"/>
              </a:spcBef>
              <a:spcAft>
                <a:spcPts val="0"/>
              </a:spcAft>
              <a:buClr>
                <a:srgbClr val="FEF1D3"/>
              </a:buClr>
              <a:buSzPts val="3000"/>
              <a:buChar char="•"/>
              <a:defRPr>
                <a:solidFill>
                  <a:srgbClr val="FEF1D3"/>
                </a:solidFill>
              </a:defRPr>
            </a:lvl8pPr>
            <a:lvl9pPr indent="-419100" lvl="8" marL="4114800" algn="just">
              <a:spcBef>
                <a:spcPts val="640"/>
              </a:spcBef>
              <a:spcAft>
                <a:spcPts val="0"/>
              </a:spcAft>
              <a:buClr>
                <a:srgbClr val="FEF1D3"/>
              </a:buClr>
              <a:buSzPts val="3000"/>
              <a:buChar char="•"/>
              <a:defRPr>
                <a:solidFill>
                  <a:srgbClr val="FEF1D3"/>
                </a:solidFil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3BC92"/>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005600" y="519978"/>
            <a:ext cx="8229600" cy="1436400"/>
          </a:xfrm>
          <a:prstGeom prst="rect">
            <a:avLst/>
          </a:prstGeom>
          <a:noFill/>
          <a:ln>
            <a:noFill/>
          </a:ln>
        </p:spPr>
        <p:txBody>
          <a:bodyPr anchorCtr="0" anchor="ctr" bIns="45700" lIns="91425" spcFirstLastPara="1" rIns="91425" wrap="square" tIns="45700">
            <a:noAutofit/>
          </a:bodyPr>
          <a:lstStyle>
            <a:lvl1pPr lvl="0" marR="0" rtl="0" algn="ctr">
              <a:lnSpc>
                <a:spcPct val="80000"/>
              </a:lnSpc>
              <a:spcBef>
                <a:spcPts val="0"/>
              </a:spcBef>
              <a:spcAft>
                <a:spcPts val="0"/>
              </a:spcAft>
              <a:buClr>
                <a:srgbClr val="FEF1D3"/>
              </a:buClr>
              <a:buSzPts val="12000"/>
              <a:buFont typeface="Marcellus"/>
              <a:buNone/>
              <a:defRPr i="0" sz="12000" u="none" cap="none" strike="noStrike">
                <a:solidFill>
                  <a:srgbClr val="FEF1D3"/>
                </a:solidFill>
                <a:latin typeface="Marcellus"/>
                <a:ea typeface="Marcellus"/>
                <a:cs typeface="Marcellus"/>
                <a:sym typeface="Marcellus"/>
              </a:defRPr>
            </a:lvl1pPr>
            <a:lvl2pPr lvl="1">
              <a:spcBef>
                <a:spcPts val="0"/>
              </a:spcBef>
              <a:spcAft>
                <a:spcPts val="0"/>
              </a:spcAft>
              <a:buClr>
                <a:srgbClr val="FEF1D3"/>
              </a:buClr>
              <a:buSzPts val="1400"/>
              <a:buNone/>
              <a:defRPr sz="1800">
                <a:solidFill>
                  <a:srgbClr val="FEF1D3"/>
                </a:solidFill>
              </a:defRPr>
            </a:lvl2pPr>
            <a:lvl3pPr lvl="2">
              <a:spcBef>
                <a:spcPts val="0"/>
              </a:spcBef>
              <a:spcAft>
                <a:spcPts val="0"/>
              </a:spcAft>
              <a:buClr>
                <a:srgbClr val="FEF1D3"/>
              </a:buClr>
              <a:buSzPts val="1400"/>
              <a:buNone/>
              <a:defRPr sz="1800">
                <a:solidFill>
                  <a:srgbClr val="FEF1D3"/>
                </a:solidFill>
              </a:defRPr>
            </a:lvl3pPr>
            <a:lvl4pPr lvl="3">
              <a:spcBef>
                <a:spcPts val="0"/>
              </a:spcBef>
              <a:spcAft>
                <a:spcPts val="0"/>
              </a:spcAft>
              <a:buClr>
                <a:srgbClr val="FEF1D3"/>
              </a:buClr>
              <a:buSzPts val="1400"/>
              <a:buNone/>
              <a:defRPr sz="1800">
                <a:solidFill>
                  <a:srgbClr val="FEF1D3"/>
                </a:solidFill>
              </a:defRPr>
            </a:lvl4pPr>
            <a:lvl5pPr lvl="4">
              <a:spcBef>
                <a:spcPts val="0"/>
              </a:spcBef>
              <a:spcAft>
                <a:spcPts val="0"/>
              </a:spcAft>
              <a:buClr>
                <a:srgbClr val="FEF1D3"/>
              </a:buClr>
              <a:buSzPts val="1400"/>
              <a:buNone/>
              <a:defRPr sz="1800">
                <a:solidFill>
                  <a:srgbClr val="FEF1D3"/>
                </a:solidFill>
              </a:defRPr>
            </a:lvl5pPr>
            <a:lvl6pPr lvl="5">
              <a:spcBef>
                <a:spcPts val="0"/>
              </a:spcBef>
              <a:spcAft>
                <a:spcPts val="0"/>
              </a:spcAft>
              <a:buClr>
                <a:srgbClr val="FEF1D3"/>
              </a:buClr>
              <a:buSzPts val="1400"/>
              <a:buNone/>
              <a:defRPr sz="1800">
                <a:solidFill>
                  <a:srgbClr val="FEF1D3"/>
                </a:solidFill>
              </a:defRPr>
            </a:lvl6pPr>
            <a:lvl7pPr lvl="6">
              <a:spcBef>
                <a:spcPts val="0"/>
              </a:spcBef>
              <a:spcAft>
                <a:spcPts val="0"/>
              </a:spcAft>
              <a:buClr>
                <a:srgbClr val="FEF1D3"/>
              </a:buClr>
              <a:buSzPts val="1400"/>
              <a:buNone/>
              <a:defRPr sz="1800">
                <a:solidFill>
                  <a:srgbClr val="FEF1D3"/>
                </a:solidFill>
              </a:defRPr>
            </a:lvl7pPr>
            <a:lvl8pPr lvl="7">
              <a:spcBef>
                <a:spcPts val="0"/>
              </a:spcBef>
              <a:spcAft>
                <a:spcPts val="0"/>
              </a:spcAft>
              <a:buClr>
                <a:srgbClr val="FEF1D3"/>
              </a:buClr>
              <a:buSzPts val="1400"/>
              <a:buNone/>
              <a:defRPr sz="1800">
                <a:solidFill>
                  <a:srgbClr val="FEF1D3"/>
                </a:solidFill>
              </a:defRPr>
            </a:lvl8pPr>
            <a:lvl9pPr lvl="8">
              <a:spcBef>
                <a:spcPts val="0"/>
              </a:spcBef>
              <a:spcAft>
                <a:spcPts val="0"/>
              </a:spcAft>
              <a:buClr>
                <a:srgbClr val="FEF1D3"/>
              </a:buClr>
              <a:buSzPts val="1400"/>
              <a:buNone/>
              <a:defRPr sz="1800">
                <a:solidFill>
                  <a:srgbClr val="FEF1D3"/>
                </a:solidFill>
              </a:defRPr>
            </a:lvl9pPr>
          </a:lstStyle>
          <a:p/>
        </p:txBody>
      </p:sp>
      <p:sp>
        <p:nvSpPr>
          <p:cNvPr id="7" name="Google Shape;7;p1"/>
          <p:cNvSpPr txBox="1"/>
          <p:nvPr>
            <p:ph idx="1" type="body"/>
          </p:nvPr>
        </p:nvSpPr>
        <p:spPr>
          <a:xfrm>
            <a:off x="933450" y="2466125"/>
            <a:ext cx="8229600" cy="4526100"/>
          </a:xfrm>
          <a:prstGeom prst="rect">
            <a:avLst/>
          </a:prstGeom>
          <a:noFill/>
          <a:ln>
            <a:noFill/>
          </a:ln>
        </p:spPr>
        <p:txBody>
          <a:bodyPr anchorCtr="0" anchor="t" bIns="0" lIns="0" spcFirstLastPara="1" rIns="0" wrap="square" tIns="0">
            <a:noAutofit/>
          </a:bodyPr>
          <a:lstStyle>
            <a:lvl1pPr indent="-419100" lvl="0" marL="457200" marR="0" rtl="0" algn="ctr">
              <a:lnSpc>
                <a:spcPct val="80000"/>
              </a:lnSpc>
              <a:spcBef>
                <a:spcPts val="640"/>
              </a:spcBef>
              <a:spcAft>
                <a:spcPts val="0"/>
              </a:spcAft>
              <a:buClr>
                <a:srgbClr val="1E414A"/>
              </a:buClr>
              <a:buSzPts val="3000"/>
              <a:buFont typeface="Ovo"/>
              <a:buChar char="•"/>
              <a:defRPr i="0" sz="3000" u="none" cap="none" strike="noStrike">
                <a:solidFill>
                  <a:srgbClr val="1E414A"/>
                </a:solidFill>
                <a:latin typeface="Ovo"/>
                <a:ea typeface="Ovo"/>
                <a:cs typeface="Ovo"/>
                <a:sym typeface="Ovo"/>
              </a:defRPr>
            </a:lvl1pPr>
            <a:lvl2pPr indent="-419100" lvl="1" marL="914400" marR="0" rtl="0" algn="ctr">
              <a:lnSpc>
                <a:spcPct val="80000"/>
              </a:lnSpc>
              <a:spcBef>
                <a:spcPts val="640"/>
              </a:spcBef>
              <a:spcAft>
                <a:spcPts val="0"/>
              </a:spcAft>
              <a:buClr>
                <a:srgbClr val="1E414A"/>
              </a:buClr>
              <a:buSzPts val="3000"/>
              <a:buFont typeface="Ovo"/>
              <a:buChar char="–"/>
              <a:defRPr i="0" sz="3000" u="none" cap="none" strike="noStrike">
                <a:solidFill>
                  <a:srgbClr val="1E414A"/>
                </a:solidFill>
                <a:latin typeface="Ovo"/>
                <a:ea typeface="Ovo"/>
                <a:cs typeface="Ovo"/>
                <a:sym typeface="Ovo"/>
              </a:defRPr>
            </a:lvl2pPr>
            <a:lvl3pPr indent="-419100" lvl="2" marL="1371600" marR="0" rtl="0" algn="ctr">
              <a:lnSpc>
                <a:spcPct val="80000"/>
              </a:lnSpc>
              <a:spcBef>
                <a:spcPts val="640"/>
              </a:spcBef>
              <a:spcAft>
                <a:spcPts val="0"/>
              </a:spcAft>
              <a:buClr>
                <a:srgbClr val="1E414A"/>
              </a:buClr>
              <a:buSzPts val="3000"/>
              <a:buFont typeface="Ovo"/>
              <a:buChar char="•"/>
              <a:defRPr i="0" sz="3000" u="none" cap="none" strike="noStrike">
                <a:solidFill>
                  <a:srgbClr val="1E414A"/>
                </a:solidFill>
                <a:latin typeface="Ovo"/>
                <a:ea typeface="Ovo"/>
                <a:cs typeface="Ovo"/>
                <a:sym typeface="Ovo"/>
              </a:defRPr>
            </a:lvl3pPr>
            <a:lvl4pPr indent="-419100" lvl="3" marL="1828800" marR="0" rtl="0" algn="ctr">
              <a:lnSpc>
                <a:spcPct val="80000"/>
              </a:lnSpc>
              <a:spcBef>
                <a:spcPts val="640"/>
              </a:spcBef>
              <a:spcAft>
                <a:spcPts val="0"/>
              </a:spcAft>
              <a:buClr>
                <a:srgbClr val="1E414A"/>
              </a:buClr>
              <a:buSzPts val="3000"/>
              <a:buFont typeface="Ovo"/>
              <a:buChar char="–"/>
              <a:defRPr i="0" sz="3000" u="none" cap="none" strike="noStrike">
                <a:solidFill>
                  <a:srgbClr val="1E414A"/>
                </a:solidFill>
                <a:latin typeface="Ovo"/>
                <a:ea typeface="Ovo"/>
                <a:cs typeface="Ovo"/>
                <a:sym typeface="Ovo"/>
              </a:defRPr>
            </a:lvl4pPr>
            <a:lvl5pPr indent="-419100" lvl="4" marL="2286000" marR="0" rtl="0" algn="ctr">
              <a:lnSpc>
                <a:spcPct val="80000"/>
              </a:lnSpc>
              <a:spcBef>
                <a:spcPts val="640"/>
              </a:spcBef>
              <a:spcAft>
                <a:spcPts val="0"/>
              </a:spcAft>
              <a:buClr>
                <a:srgbClr val="1E414A"/>
              </a:buClr>
              <a:buSzPts val="3000"/>
              <a:buFont typeface="Ovo"/>
              <a:buChar char="»"/>
              <a:defRPr i="0" sz="3000" u="none" cap="none" strike="noStrike">
                <a:solidFill>
                  <a:srgbClr val="1E414A"/>
                </a:solidFill>
                <a:latin typeface="Ovo"/>
                <a:ea typeface="Ovo"/>
                <a:cs typeface="Ovo"/>
                <a:sym typeface="Ovo"/>
              </a:defRPr>
            </a:lvl5pPr>
            <a:lvl6pPr indent="-419100" lvl="5" marL="2743200" marR="0" rtl="0" algn="ctr">
              <a:lnSpc>
                <a:spcPct val="80000"/>
              </a:lnSpc>
              <a:spcBef>
                <a:spcPts val="640"/>
              </a:spcBef>
              <a:spcAft>
                <a:spcPts val="0"/>
              </a:spcAft>
              <a:buClr>
                <a:srgbClr val="1E414A"/>
              </a:buClr>
              <a:buSzPts val="3000"/>
              <a:buFont typeface="Ovo"/>
              <a:buChar char="•"/>
              <a:defRPr i="0" sz="3000" u="none" cap="none" strike="noStrike">
                <a:solidFill>
                  <a:srgbClr val="1E414A"/>
                </a:solidFill>
                <a:latin typeface="Ovo"/>
                <a:ea typeface="Ovo"/>
                <a:cs typeface="Ovo"/>
                <a:sym typeface="Ovo"/>
              </a:defRPr>
            </a:lvl6pPr>
            <a:lvl7pPr indent="-419100" lvl="6" marL="3200400" marR="0" rtl="0" algn="ctr">
              <a:lnSpc>
                <a:spcPct val="80000"/>
              </a:lnSpc>
              <a:spcBef>
                <a:spcPts val="640"/>
              </a:spcBef>
              <a:spcAft>
                <a:spcPts val="0"/>
              </a:spcAft>
              <a:buClr>
                <a:srgbClr val="1E414A"/>
              </a:buClr>
              <a:buSzPts val="3000"/>
              <a:buFont typeface="Ovo"/>
              <a:buChar char="•"/>
              <a:defRPr i="0" sz="3000" u="none" cap="none" strike="noStrike">
                <a:solidFill>
                  <a:srgbClr val="1E414A"/>
                </a:solidFill>
                <a:latin typeface="Ovo"/>
                <a:ea typeface="Ovo"/>
                <a:cs typeface="Ovo"/>
                <a:sym typeface="Ovo"/>
              </a:defRPr>
            </a:lvl7pPr>
            <a:lvl8pPr indent="-419100" lvl="7" marL="3657600" marR="0" rtl="0" algn="ctr">
              <a:lnSpc>
                <a:spcPct val="80000"/>
              </a:lnSpc>
              <a:spcBef>
                <a:spcPts val="640"/>
              </a:spcBef>
              <a:spcAft>
                <a:spcPts val="0"/>
              </a:spcAft>
              <a:buClr>
                <a:srgbClr val="1E414A"/>
              </a:buClr>
              <a:buSzPts val="3000"/>
              <a:buFont typeface="Ovo"/>
              <a:buChar char="•"/>
              <a:defRPr i="0" sz="3000" u="none" cap="none" strike="noStrike">
                <a:solidFill>
                  <a:srgbClr val="1E414A"/>
                </a:solidFill>
                <a:latin typeface="Ovo"/>
                <a:ea typeface="Ovo"/>
                <a:cs typeface="Ovo"/>
                <a:sym typeface="Ovo"/>
              </a:defRPr>
            </a:lvl8pPr>
            <a:lvl9pPr indent="-419100" lvl="8" marL="4114800" marR="0" rtl="0" algn="ctr">
              <a:lnSpc>
                <a:spcPct val="80000"/>
              </a:lnSpc>
              <a:spcBef>
                <a:spcPts val="640"/>
              </a:spcBef>
              <a:spcAft>
                <a:spcPts val="0"/>
              </a:spcAft>
              <a:buClr>
                <a:srgbClr val="1E414A"/>
              </a:buClr>
              <a:buSzPts val="3000"/>
              <a:buFont typeface="Ovo"/>
              <a:buChar char="•"/>
              <a:defRPr i="0" sz="3000" u="none" cap="none" strike="noStrike">
                <a:solidFill>
                  <a:srgbClr val="1E414A"/>
                </a:solidFill>
                <a:latin typeface="Ovo"/>
                <a:ea typeface="Ovo"/>
                <a:cs typeface="Ovo"/>
                <a:sym typeface="Ovo"/>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8.jpg"/><Relationship Id="rId4" Type="http://schemas.openxmlformats.org/officeDocument/2006/relationships/image" Target="../media/image12.png"/><Relationship Id="rId5" Type="http://schemas.openxmlformats.org/officeDocument/2006/relationships/image" Target="../media/image26.png"/><Relationship Id="rId6" Type="http://schemas.openxmlformats.org/officeDocument/2006/relationships/image" Target="../media/image3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9.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2.jp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3.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6.png"/><Relationship Id="rId4" Type="http://schemas.openxmlformats.org/officeDocument/2006/relationships/image" Target="../media/image17.png"/><Relationship Id="rId9" Type="http://schemas.openxmlformats.org/officeDocument/2006/relationships/image" Target="../media/image5.png"/><Relationship Id="rId5" Type="http://schemas.openxmlformats.org/officeDocument/2006/relationships/image" Target="../media/image18.png"/><Relationship Id="rId6" Type="http://schemas.openxmlformats.org/officeDocument/2006/relationships/image" Target="../media/image23.png"/><Relationship Id="rId7" Type="http://schemas.openxmlformats.org/officeDocument/2006/relationships/image" Target="../media/image22.png"/><Relationship Id="rId8"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9.png"/><Relationship Id="rId4" Type="http://schemas.openxmlformats.org/officeDocument/2006/relationships/image" Target="../media/image4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7.png"/><Relationship Id="rId4" Type="http://schemas.openxmlformats.org/officeDocument/2006/relationships/image" Target="../media/image25.png"/><Relationship Id="rId5" Type="http://schemas.openxmlformats.org/officeDocument/2006/relationships/image" Target="../media/image39.png"/><Relationship Id="rId6" Type="http://schemas.openxmlformats.org/officeDocument/2006/relationships/image" Target="../media/image41.png"/><Relationship Id="rId7" Type="http://schemas.openxmlformats.org/officeDocument/2006/relationships/image" Target="../media/image30.png"/><Relationship Id="rId8" Type="http://schemas.openxmlformats.org/officeDocument/2006/relationships/image" Target="../media/image3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4.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4.png"/><Relationship Id="rId4" Type="http://schemas.openxmlformats.org/officeDocument/2006/relationships/image" Target="../media/image6.png"/><Relationship Id="rId5"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5.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1.png"/><Relationship Id="rId4" Type="http://schemas.openxmlformats.org/officeDocument/2006/relationships/image" Target="../media/image13.png"/><Relationship Id="rId5"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3BC92"/>
        </a:solidFill>
      </p:bgPr>
    </p:bg>
    <p:spTree>
      <p:nvGrpSpPr>
        <p:cNvPr id="69" name="Shape 69"/>
        <p:cNvGrpSpPr/>
        <p:nvPr/>
      </p:nvGrpSpPr>
      <p:grpSpPr>
        <a:xfrm>
          <a:off x="0" y="0"/>
          <a:ext cx="0" cy="0"/>
          <a:chOff x="0" y="0"/>
          <a:chExt cx="0" cy="0"/>
        </a:xfrm>
      </p:grpSpPr>
      <p:pic>
        <p:nvPicPr>
          <p:cNvPr id="70" name="Google Shape;70;p8"/>
          <p:cNvPicPr preferRelativeResize="0"/>
          <p:nvPr/>
        </p:nvPicPr>
        <p:blipFill rotWithShape="1">
          <a:blip r:embed="rId3">
            <a:alphaModFix/>
          </a:blip>
          <a:srcRect b="0" l="6551" r="6551" t="0"/>
          <a:stretch/>
        </p:blipFill>
        <p:spPr>
          <a:xfrm>
            <a:off x="-50" y="-48175"/>
            <a:ext cx="18288000" cy="10286999"/>
          </a:xfrm>
          <a:prstGeom prst="rect">
            <a:avLst/>
          </a:prstGeom>
          <a:noFill/>
          <a:ln>
            <a:noFill/>
          </a:ln>
        </p:spPr>
      </p:pic>
      <p:pic>
        <p:nvPicPr>
          <p:cNvPr id="71" name="Google Shape;71;p8"/>
          <p:cNvPicPr preferRelativeResize="0"/>
          <p:nvPr/>
        </p:nvPicPr>
        <p:blipFill>
          <a:blip r:embed="rId4">
            <a:alphaModFix/>
          </a:blip>
          <a:stretch>
            <a:fillRect/>
          </a:stretch>
        </p:blipFill>
        <p:spPr>
          <a:xfrm>
            <a:off x="2218074" y="494475"/>
            <a:ext cx="13851899" cy="9354100"/>
          </a:xfrm>
          <a:prstGeom prst="rect">
            <a:avLst/>
          </a:prstGeom>
          <a:noFill/>
          <a:ln>
            <a:noFill/>
          </a:ln>
        </p:spPr>
      </p:pic>
      <p:sp>
        <p:nvSpPr>
          <p:cNvPr id="72" name="Google Shape;72;p8"/>
          <p:cNvSpPr txBox="1"/>
          <p:nvPr/>
        </p:nvSpPr>
        <p:spPr>
          <a:xfrm>
            <a:off x="4053388" y="1684016"/>
            <a:ext cx="10181100" cy="7695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None/>
            </a:pPr>
            <a:r>
              <a:rPr b="0" i="0" lang="en-US" sz="5000" u="none" cap="none" strike="noStrike">
                <a:solidFill>
                  <a:srgbClr val="1E414A"/>
                </a:solidFill>
                <a:latin typeface="Paytone One"/>
                <a:ea typeface="Paytone One"/>
                <a:cs typeface="Paytone One"/>
                <a:sym typeface="Paytone One"/>
              </a:rPr>
              <a:t>Arts Subject for </a:t>
            </a:r>
            <a:endParaRPr b="0" i="0" sz="5000" u="none" cap="none" strike="noStrike">
              <a:solidFill>
                <a:srgbClr val="1E414A"/>
              </a:solidFill>
              <a:latin typeface="Paytone One"/>
              <a:ea typeface="Paytone One"/>
              <a:cs typeface="Paytone One"/>
              <a:sym typeface="Paytone One"/>
            </a:endParaRPr>
          </a:p>
          <a:p>
            <a:pPr indent="0" lvl="0" marL="0" marR="0" rtl="0" algn="ctr">
              <a:lnSpc>
                <a:spcPct val="100000"/>
              </a:lnSpc>
              <a:spcBef>
                <a:spcPts val="0"/>
              </a:spcBef>
              <a:spcAft>
                <a:spcPts val="0"/>
              </a:spcAft>
              <a:buNone/>
            </a:pPr>
            <a:r>
              <a:rPr b="0" i="0" lang="en-US" sz="5000" u="none" cap="none" strike="noStrike">
                <a:solidFill>
                  <a:srgbClr val="1E414A"/>
                </a:solidFill>
                <a:latin typeface="Paytone One"/>
                <a:ea typeface="Paytone One"/>
                <a:cs typeface="Paytone One"/>
                <a:sym typeface="Paytone One"/>
              </a:rPr>
              <a:t>High School</a:t>
            </a:r>
            <a:endParaRPr sz="5000"/>
          </a:p>
        </p:txBody>
      </p:sp>
      <p:pic>
        <p:nvPicPr>
          <p:cNvPr id="73" name="Google Shape;73;p8"/>
          <p:cNvPicPr preferRelativeResize="0"/>
          <p:nvPr/>
        </p:nvPicPr>
        <p:blipFill>
          <a:blip r:embed="rId5">
            <a:alphaModFix/>
          </a:blip>
          <a:stretch>
            <a:fillRect/>
          </a:stretch>
        </p:blipFill>
        <p:spPr>
          <a:xfrm>
            <a:off x="6990750" y="7432043"/>
            <a:ext cx="4306409" cy="1443925"/>
          </a:xfrm>
          <a:prstGeom prst="rect">
            <a:avLst/>
          </a:prstGeom>
          <a:noFill/>
          <a:ln>
            <a:noFill/>
          </a:ln>
        </p:spPr>
      </p:pic>
      <p:sp>
        <p:nvSpPr>
          <p:cNvPr id="74" name="Google Shape;74;p8"/>
          <p:cNvSpPr txBox="1"/>
          <p:nvPr/>
        </p:nvSpPr>
        <p:spPr>
          <a:xfrm>
            <a:off x="6746733" y="7858886"/>
            <a:ext cx="4794534" cy="555625"/>
          </a:xfrm>
          <a:prstGeom prst="rect">
            <a:avLst/>
          </a:prstGeom>
          <a:noFill/>
          <a:ln>
            <a:noFill/>
          </a:ln>
        </p:spPr>
        <p:txBody>
          <a:bodyPr anchorCtr="0" anchor="t" bIns="0" lIns="0" spcFirstLastPara="1" rIns="0" wrap="square" tIns="0">
            <a:spAutoFit/>
          </a:bodyPr>
          <a:lstStyle/>
          <a:p>
            <a:pPr indent="0" lvl="0" marL="0" marR="0" rtl="0" algn="ctr">
              <a:lnSpc>
                <a:spcPct val="130008"/>
              </a:lnSpc>
              <a:spcBef>
                <a:spcPts val="0"/>
              </a:spcBef>
              <a:spcAft>
                <a:spcPts val="0"/>
              </a:spcAft>
              <a:buNone/>
            </a:pPr>
            <a:r>
              <a:rPr b="0" i="0" lang="en-US" sz="3499" u="none" cap="none" strike="noStrike">
                <a:solidFill>
                  <a:srgbClr val="1E414A"/>
                </a:solidFill>
                <a:latin typeface="Marcellus"/>
                <a:ea typeface="Marcellus"/>
                <a:cs typeface="Marcellus"/>
                <a:sym typeface="Marcellus"/>
              </a:rPr>
              <a:t>Lesson Presentation</a:t>
            </a:r>
            <a:endParaRPr/>
          </a:p>
        </p:txBody>
      </p:sp>
      <p:sp>
        <p:nvSpPr>
          <p:cNvPr id="75" name="Google Shape;75;p8"/>
          <p:cNvSpPr txBox="1"/>
          <p:nvPr/>
        </p:nvSpPr>
        <p:spPr>
          <a:xfrm>
            <a:off x="-4656675" y="4048125"/>
            <a:ext cx="10912200" cy="6771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t/>
            </a:r>
            <a:endParaRPr sz="3200">
              <a:solidFill>
                <a:schemeClr val="dk1"/>
              </a:solidFill>
              <a:latin typeface="Calibri"/>
              <a:ea typeface="Calibri"/>
              <a:cs typeface="Calibri"/>
              <a:sym typeface="Calibri"/>
            </a:endParaRPr>
          </a:p>
        </p:txBody>
      </p:sp>
      <p:sp>
        <p:nvSpPr>
          <p:cNvPr id="76" name="Google Shape;76;p8"/>
          <p:cNvSpPr/>
          <p:nvPr/>
        </p:nvSpPr>
        <p:spPr>
          <a:xfrm>
            <a:off x="0" y="3768944"/>
            <a:ext cx="18288000" cy="3131700"/>
          </a:xfrm>
          <a:prstGeom prst="rect">
            <a:avLst/>
          </a:prstGeom>
          <a:solidFill>
            <a:srgbClr val="1E414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77" name="Google Shape;77;p8"/>
          <p:cNvSpPr txBox="1"/>
          <p:nvPr/>
        </p:nvSpPr>
        <p:spPr>
          <a:xfrm>
            <a:off x="786850" y="3964869"/>
            <a:ext cx="16714200" cy="2770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8000" u="none" cap="none" strike="noStrike">
                <a:solidFill>
                  <a:srgbClr val="FEF1D3"/>
                </a:solidFill>
                <a:latin typeface="Marcellus"/>
                <a:ea typeface="Marcellus"/>
                <a:cs typeface="Marcellus"/>
                <a:sym typeface="Marcellus"/>
              </a:rPr>
              <a:t>ROMANTICISM</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3BC92"/>
        </a:solidFill>
      </p:bgPr>
    </p:bg>
    <p:spTree>
      <p:nvGrpSpPr>
        <p:cNvPr id="242" name="Shape 242"/>
        <p:cNvGrpSpPr/>
        <p:nvPr/>
      </p:nvGrpSpPr>
      <p:grpSpPr>
        <a:xfrm>
          <a:off x="0" y="0"/>
          <a:ext cx="0" cy="0"/>
          <a:chOff x="0" y="0"/>
          <a:chExt cx="0" cy="0"/>
        </a:xfrm>
      </p:grpSpPr>
      <p:sp>
        <p:nvSpPr>
          <p:cNvPr id="243" name="Google Shape;243;p17"/>
          <p:cNvSpPr/>
          <p:nvPr/>
        </p:nvSpPr>
        <p:spPr>
          <a:xfrm>
            <a:off x="9672814" y="5090653"/>
            <a:ext cx="8615186" cy="5196347"/>
          </a:xfrm>
          <a:custGeom>
            <a:rect b="b" l="l" r="r" t="t"/>
            <a:pathLst>
              <a:path extrusionOk="0" h="5196347" w="8615186">
                <a:moveTo>
                  <a:pt x="0" y="0"/>
                </a:moveTo>
                <a:lnTo>
                  <a:pt x="8615186" y="0"/>
                </a:lnTo>
                <a:lnTo>
                  <a:pt x="8615186" y="5196347"/>
                </a:lnTo>
                <a:lnTo>
                  <a:pt x="0" y="5196347"/>
                </a:lnTo>
                <a:lnTo>
                  <a:pt x="0" y="0"/>
                </a:lnTo>
                <a:close/>
              </a:path>
            </a:pathLst>
          </a:custGeom>
          <a:blipFill rotWithShape="1">
            <a:blip r:embed="rId3">
              <a:alphaModFix/>
            </a:blip>
            <a:stretch>
              <a:fillRect b="-86474" l="-38802" r="-72114" t="-89114"/>
            </a:stretch>
          </a:blipFill>
          <a:ln>
            <a:noFill/>
          </a:ln>
        </p:spPr>
      </p:sp>
      <p:sp>
        <p:nvSpPr>
          <p:cNvPr id="244" name="Google Shape;244;p17"/>
          <p:cNvSpPr txBox="1"/>
          <p:nvPr/>
        </p:nvSpPr>
        <p:spPr>
          <a:xfrm>
            <a:off x="778757" y="2445010"/>
            <a:ext cx="8115300" cy="609606"/>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4500" u="none" cap="none" strike="noStrike">
                <a:solidFill>
                  <a:srgbClr val="1E414A"/>
                </a:solidFill>
                <a:latin typeface="Marcellus"/>
                <a:ea typeface="Marcellus"/>
                <a:cs typeface="Marcellus"/>
                <a:sym typeface="Marcellus"/>
              </a:rPr>
              <a:t>LEGACY AND IMPACT Of</a:t>
            </a:r>
            <a:endParaRPr/>
          </a:p>
        </p:txBody>
      </p:sp>
      <p:sp>
        <p:nvSpPr>
          <p:cNvPr id="245" name="Google Shape;245;p17"/>
          <p:cNvSpPr txBox="1"/>
          <p:nvPr/>
        </p:nvSpPr>
        <p:spPr>
          <a:xfrm>
            <a:off x="778757" y="3105412"/>
            <a:ext cx="8115300" cy="136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8899" u="none" cap="none" strike="noStrike">
                <a:solidFill>
                  <a:srgbClr val="1E414A"/>
                </a:solidFill>
                <a:latin typeface="Marcellus"/>
                <a:ea typeface="Marcellus"/>
                <a:cs typeface="Marcellus"/>
                <a:sym typeface="Marcellus"/>
              </a:rPr>
              <a:t>ROMANTICISM</a:t>
            </a:r>
            <a:endParaRPr/>
          </a:p>
        </p:txBody>
      </p:sp>
      <p:sp>
        <p:nvSpPr>
          <p:cNvPr id="246" name="Google Shape;246;p17"/>
          <p:cNvSpPr txBox="1"/>
          <p:nvPr/>
        </p:nvSpPr>
        <p:spPr>
          <a:xfrm>
            <a:off x="877653" y="4936865"/>
            <a:ext cx="8016300" cy="27705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3000" u="none" cap="none" strike="noStrike">
                <a:solidFill>
                  <a:srgbClr val="1E414A"/>
                </a:solidFill>
                <a:latin typeface="Ovo"/>
                <a:ea typeface="Ovo"/>
                <a:cs typeface="Ovo"/>
                <a:sym typeface="Ovo"/>
              </a:rPr>
              <a:t>Lorem ipsum dolor sit amet, consectetur adipiscing elit, sed do eiusmod tempor incididunt ut labore et dolore magna aliqua. Ut enim ad minim veniam, quis nostrud exercitation ullamco laboris nisi ut aliquip ex ea commodo consequat.</a:t>
            </a:r>
            <a:endParaRPr/>
          </a:p>
        </p:txBody>
      </p:sp>
      <p:grpSp>
        <p:nvGrpSpPr>
          <p:cNvPr id="247" name="Google Shape;247;p17"/>
          <p:cNvGrpSpPr/>
          <p:nvPr/>
        </p:nvGrpSpPr>
        <p:grpSpPr>
          <a:xfrm>
            <a:off x="0" y="-133523"/>
            <a:ext cx="9672814" cy="726497"/>
            <a:chOff x="0" y="-38100"/>
            <a:chExt cx="2760091" cy="207302"/>
          </a:xfrm>
        </p:grpSpPr>
        <p:sp>
          <p:nvSpPr>
            <p:cNvPr id="248" name="Google Shape;248;p17"/>
            <p:cNvSpPr/>
            <p:nvPr/>
          </p:nvSpPr>
          <p:spPr>
            <a:xfrm>
              <a:off x="0" y="0"/>
              <a:ext cx="2760091" cy="169202"/>
            </a:xfrm>
            <a:custGeom>
              <a:rect b="b" l="l" r="r" t="t"/>
              <a:pathLst>
                <a:path extrusionOk="0" h="169202" w="2760091">
                  <a:moveTo>
                    <a:pt x="0" y="0"/>
                  </a:moveTo>
                  <a:lnTo>
                    <a:pt x="2760091" y="0"/>
                  </a:lnTo>
                  <a:lnTo>
                    <a:pt x="2760091" y="169202"/>
                  </a:lnTo>
                  <a:lnTo>
                    <a:pt x="0" y="169202"/>
                  </a:lnTo>
                  <a:close/>
                </a:path>
              </a:pathLst>
            </a:custGeom>
            <a:solidFill>
              <a:srgbClr val="1E414A"/>
            </a:solidFill>
            <a:ln>
              <a:noFill/>
            </a:ln>
          </p:spPr>
        </p:sp>
        <p:sp>
          <p:nvSpPr>
            <p:cNvPr id="249" name="Google Shape;249;p17"/>
            <p:cNvSpPr txBox="1"/>
            <p:nvPr/>
          </p:nvSpPr>
          <p:spPr>
            <a:xfrm>
              <a:off x="0" y="-38100"/>
              <a:ext cx="2760091" cy="20730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0" name="Google Shape;250;p17"/>
          <p:cNvGrpSpPr/>
          <p:nvPr/>
        </p:nvGrpSpPr>
        <p:grpSpPr>
          <a:xfrm>
            <a:off x="0" y="9560503"/>
            <a:ext cx="9672814" cy="726497"/>
            <a:chOff x="0" y="-38100"/>
            <a:chExt cx="2760091" cy="207302"/>
          </a:xfrm>
        </p:grpSpPr>
        <p:sp>
          <p:nvSpPr>
            <p:cNvPr id="251" name="Google Shape;251;p17"/>
            <p:cNvSpPr/>
            <p:nvPr/>
          </p:nvSpPr>
          <p:spPr>
            <a:xfrm>
              <a:off x="0" y="0"/>
              <a:ext cx="2760091" cy="169202"/>
            </a:xfrm>
            <a:custGeom>
              <a:rect b="b" l="l" r="r" t="t"/>
              <a:pathLst>
                <a:path extrusionOk="0" h="169202" w="2760091">
                  <a:moveTo>
                    <a:pt x="0" y="0"/>
                  </a:moveTo>
                  <a:lnTo>
                    <a:pt x="2760091" y="0"/>
                  </a:lnTo>
                  <a:lnTo>
                    <a:pt x="2760091" y="169202"/>
                  </a:lnTo>
                  <a:lnTo>
                    <a:pt x="0" y="169202"/>
                  </a:lnTo>
                  <a:close/>
                </a:path>
              </a:pathLst>
            </a:custGeom>
            <a:solidFill>
              <a:srgbClr val="1E414A"/>
            </a:solidFill>
            <a:ln>
              <a:noFill/>
            </a:ln>
          </p:spPr>
        </p:sp>
        <p:sp>
          <p:nvSpPr>
            <p:cNvPr id="252" name="Google Shape;252;p17"/>
            <p:cNvSpPr txBox="1"/>
            <p:nvPr/>
          </p:nvSpPr>
          <p:spPr>
            <a:xfrm>
              <a:off x="0" y="-38100"/>
              <a:ext cx="2760091" cy="20730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53" name="Google Shape;253;p17"/>
          <p:cNvPicPr preferRelativeResize="0"/>
          <p:nvPr/>
        </p:nvPicPr>
        <p:blipFill rotWithShape="1">
          <a:blip r:embed="rId4">
            <a:alphaModFix/>
          </a:blip>
          <a:srcRect b="0" l="8567" r="0" t="0"/>
          <a:stretch/>
        </p:blipFill>
        <p:spPr>
          <a:xfrm>
            <a:off x="0" y="0"/>
            <a:ext cx="9672749" cy="10287000"/>
          </a:xfrm>
          <a:prstGeom prst="rect">
            <a:avLst/>
          </a:prstGeom>
          <a:noFill/>
          <a:ln>
            <a:noFill/>
          </a:ln>
        </p:spPr>
      </p:pic>
      <p:pic>
        <p:nvPicPr>
          <p:cNvPr id="254" name="Google Shape;254;p17"/>
          <p:cNvPicPr preferRelativeResize="0"/>
          <p:nvPr/>
        </p:nvPicPr>
        <p:blipFill rotWithShape="1">
          <a:blip r:embed="rId5">
            <a:alphaModFix/>
          </a:blip>
          <a:srcRect b="0" l="0" r="-6780" t="7629"/>
          <a:stretch/>
        </p:blipFill>
        <p:spPr>
          <a:xfrm>
            <a:off x="9672825" y="5168726"/>
            <a:ext cx="9198898" cy="5118275"/>
          </a:xfrm>
          <a:prstGeom prst="rect">
            <a:avLst/>
          </a:prstGeom>
          <a:noFill/>
          <a:ln>
            <a:noFill/>
          </a:ln>
        </p:spPr>
      </p:pic>
      <p:pic>
        <p:nvPicPr>
          <p:cNvPr id="255" name="Google Shape;255;p17"/>
          <p:cNvPicPr preferRelativeResize="0"/>
          <p:nvPr/>
        </p:nvPicPr>
        <p:blipFill>
          <a:blip r:embed="rId6">
            <a:alphaModFix/>
          </a:blip>
          <a:stretch>
            <a:fillRect/>
          </a:stretch>
        </p:blipFill>
        <p:spPr>
          <a:xfrm>
            <a:off x="9672825" y="-20700"/>
            <a:ext cx="8615176" cy="518941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3BC92"/>
        </a:solidFill>
      </p:bgPr>
    </p:bg>
    <p:spTree>
      <p:nvGrpSpPr>
        <p:cNvPr id="259" name="Shape 259"/>
        <p:cNvGrpSpPr/>
        <p:nvPr/>
      </p:nvGrpSpPr>
      <p:grpSpPr>
        <a:xfrm>
          <a:off x="0" y="0"/>
          <a:ext cx="0" cy="0"/>
          <a:chOff x="0" y="0"/>
          <a:chExt cx="0" cy="0"/>
        </a:xfrm>
      </p:grpSpPr>
      <p:pic>
        <p:nvPicPr>
          <p:cNvPr id="260" name="Google Shape;260;p18"/>
          <p:cNvPicPr preferRelativeResize="0"/>
          <p:nvPr/>
        </p:nvPicPr>
        <p:blipFill rotWithShape="1">
          <a:blip r:embed="rId3">
            <a:alphaModFix/>
          </a:blip>
          <a:srcRect b="1536" l="0" r="0" t="0"/>
          <a:stretch/>
        </p:blipFill>
        <p:spPr>
          <a:xfrm>
            <a:off x="-9350" y="0"/>
            <a:ext cx="18288000" cy="10287000"/>
          </a:xfrm>
          <a:prstGeom prst="rect">
            <a:avLst/>
          </a:prstGeom>
          <a:noFill/>
          <a:ln>
            <a:noFill/>
          </a:ln>
        </p:spPr>
      </p:pic>
      <p:pic>
        <p:nvPicPr>
          <p:cNvPr id="261" name="Google Shape;261;p18"/>
          <p:cNvPicPr preferRelativeResize="0"/>
          <p:nvPr/>
        </p:nvPicPr>
        <p:blipFill>
          <a:blip r:embed="rId4">
            <a:alphaModFix/>
          </a:blip>
          <a:stretch>
            <a:fillRect/>
          </a:stretch>
        </p:blipFill>
        <p:spPr>
          <a:xfrm>
            <a:off x="-3600" y="0"/>
            <a:ext cx="8851900" cy="10287000"/>
          </a:xfrm>
          <a:prstGeom prst="rect">
            <a:avLst/>
          </a:prstGeom>
          <a:noFill/>
          <a:ln>
            <a:noFill/>
          </a:ln>
        </p:spPr>
      </p:pic>
      <p:grpSp>
        <p:nvGrpSpPr>
          <p:cNvPr id="262" name="Google Shape;262;p18"/>
          <p:cNvGrpSpPr/>
          <p:nvPr/>
        </p:nvGrpSpPr>
        <p:grpSpPr>
          <a:xfrm>
            <a:off x="5088452" y="523786"/>
            <a:ext cx="8275512" cy="2159881"/>
            <a:chOff x="0" y="-38100"/>
            <a:chExt cx="2179559" cy="568858"/>
          </a:xfrm>
        </p:grpSpPr>
        <p:sp>
          <p:nvSpPr>
            <p:cNvPr id="263" name="Google Shape;263;p18"/>
            <p:cNvSpPr/>
            <p:nvPr/>
          </p:nvSpPr>
          <p:spPr>
            <a:xfrm>
              <a:off x="0" y="0"/>
              <a:ext cx="2179559" cy="530758"/>
            </a:xfrm>
            <a:custGeom>
              <a:rect b="b" l="l" r="r" t="t"/>
              <a:pathLst>
                <a:path extrusionOk="0" h="530758" w="2179559">
                  <a:moveTo>
                    <a:pt x="0" y="0"/>
                  </a:moveTo>
                  <a:lnTo>
                    <a:pt x="2179559" y="0"/>
                  </a:lnTo>
                  <a:lnTo>
                    <a:pt x="2179559" y="530758"/>
                  </a:lnTo>
                  <a:lnTo>
                    <a:pt x="0" y="530758"/>
                  </a:lnTo>
                  <a:close/>
                </a:path>
              </a:pathLst>
            </a:custGeom>
            <a:solidFill>
              <a:srgbClr val="1E414A"/>
            </a:solidFill>
            <a:ln cap="sq" cmpd="sng" w="66675">
              <a:solidFill>
                <a:srgbClr val="FEF1D3"/>
              </a:solidFill>
              <a:prstDash val="solid"/>
              <a:miter lim="8000"/>
              <a:headEnd len="sm" w="sm" type="none"/>
              <a:tailEnd len="sm" w="sm" type="none"/>
            </a:ln>
          </p:spPr>
        </p:sp>
        <p:sp>
          <p:nvSpPr>
            <p:cNvPr id="264" name="Google Shape;264;p18"/>
            <p:cNvSpPr txBox="1"/>
            <p:nvPr/>
          </p:nvSpPr>
          <p:spPr>
            <a:xfrm>
              <a:off x="0" y="-38100"/>
              <a:ext cx="2179559" cy="568858"/>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5" name="Google Shape;265;p18"/>
          <p:cNvGrpSpPr/>
          <p:nvPr/>
        </p:nvGrpSpPr>
        <p:grpSpPr>
          <a:xfrm>
            <a:off x="6516045" y="2837682"/>
            <a:ext cx="8275512" cy="2159881"/>
            <a:chOff x="0" y="-38100"/>
            <a:chExt cx="2179559" cy="568858"/>
          </a:xfrm>
        </p:grpSpPr>
        <p:sp>
          <p:nvSpPr>
            <p:cNvPr id="266" name="Google Shape;266;p18"/>
            <p:cNvSpPr/>
            <p:nvPr/>
          </p:nvSpPr>
          <p:spPr>
            <a:xfrm>
              <a:off x="0" y="0"/>
              <a:ext cx="2179559" cy="530758"/>
            </a:xfrm>
            <a:custGeom>
              <a:rect b="b" l="l" r="r" t="t"/>
              <a:pathLst>
                <a:path extrusionOk="0" h="530758" w="2179559">
                  <a:moveTo>
                    <a:pt x="0" y="0"/>
                  </a:moveTo>
                  <a:lnTo>
                    <a:pt x="2179559" y="0"/>
                  </a:lnTo>
                  <a:lnTo>
                    <a:pt x="2179559" y="530758"/>
                  </a:lnTo>
                  <a:lnTo>
                    <a:pt x="0" y="530758"/>
                  </a:lnTo>
                  <a:close/>
                </a:path>
              </a:pathLst>
            </a:custGeom>
            <a:solidFill>
              <a:srgbClr val="1E414A"/>
            </a:solidFill>
            <a:ln cap="sq" cmpd="sng" w="66675">
              <a:solidFill>
                <a:srgbClr val="FEF1D3"/>
              </a:solidFill>
              <a:prstDash val="solid"/>
              <a:miter lim="8000"/>
              <a:headEnd len="sm" w="sm" type="none"/>
              <a:tailEnd len="sm" w="sm" type="none"/>
            </a:ln>
          </p:spPr>
        </p:sp>
        <p:sp>
          <p:nvSpPr>
            <p:cNvPr id="267" name="Google Shape;267;p18"/>
            <p:cNvSpPr txBox="1"/>
            <p:nvPr/>
          </p:nvSpPr>
          <p:spPr>
            <a:xfrm>
              <a:off x="0" y="-38100"/>
              <a:ext cx="2179559" cy="568858"/>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8" name="Google Shape;268;p18"/>
          <p:cNvGrpSpPr/>
          <p:nvPr/>
        </p:nvGrpSpPr>
        <p:grpSpPr>
          <a:xfrm>
            <a:off x="7943637" y="5148177"/>
            <a:ext cx="8275512" cy="2159881"/>
            <a:chOff x="0" y="-38100"/>
            <a:chExt cx="2179559" cy="568858"/>
          </a:xfrm>
        </p:grpSpPr>
        <p:sp>
          <p:nvSpPr>
            <p:cNvPr id="269" name="Google Shape;269;p18"/>
            <p:cNvSpPr/>
            <p:nvPr/>
          </p:nvSpPr>
          <p:spPr>
            <a:xfrm>
              <a:off x="0" y="0"/>
              <a:ext cx="2179559" cy="530758"/>
            </a:xfrm>
            <a:custGeom>
              <a:rect b="b" l="l" r="r" t="t"/>
              <a:pathLst>
                <a:path extrusionOk="0" h="530758" w="2179559">
                  <a:moveTo>
                    <a:pt x="0" y="0"/>
                  </a:moveTo>
                  <a:lnTo>
                    <a:pt x="2179559" y="0"/>
                  </a:lnTo>
                  <a:lnTo>
                    <a:pt x="2179559" y="530758"/>
                  </a:lnTo>
                  <a:lnTo>
                    <a:pt x="0" y="530758"/>
                  </a:lnTo>
                  <a:close/>
                </a:path>
              </a:pathLst>
            </a:custGeom>
            <a:solidFill>
              <a:srgbClr val="1E414A"/>
            </a:solidFill>
            <a:ln cap="sq" cmpd="sng" w="66675">
              <a:solidFill>
                <a:srgbClr val="FEF1D3"/>
              </a:solidFill>
              <a:prstDash val="solid"/>
              <a:miter lim="8000"/>
              <a:headEnd len="sm" w="sm" type="none"/>
              <a:tailEnd len="sm" w="sm" type="none"/>
            </a:ln>
          </p:spPr>
        </p:sp>
        <p:sp>
          <p:nvSpPr>
            <p:cNvPr id="270" name="Google Shape;270;p18"/>
            <p:cNvSpPr txBox="1"/>
            <p:nvPr/>
          </p:nvSpPr>
          <p:spPr>
            <a:xfrm>
              <a:off x="0" y="-38100"/>
              <a:ext cx="2179559" cy="568858"/>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1" name="Google Shape;271;p18"/>
          <p:cNvGrpSpPr/>
          <p:nvPr/>
        </p:nvGrpSpPr>
        <p:grpSpPr>
          <a:xfrm>
            <a:off x="9371230" y="7458672"/>
            <a:ext cx="8275512" cy="2159881"/>
            <a:chOff x="0" y="-38100"/>
            <a:chExt cx="2179559" cy="568858"/>
          </a:xfrm>
        </p:grpSpPr>
        <p:sp>
          <p:nvSpPr>
            <p:cNvPr id="272" name="Google Shape;272;p18"/>
            <p:cNvSpPr/>
            <p:nvPr/>
          </p:nvSpPr>
          <p:spPr>
            <a:xfrm>
              <a:off x="0" y="0"/>
              <a:ext cx="2179559" cy="530758"/>
            </a:xfrm>
            <a:custGeom>
              <a:rect b="b" l="l" r="r" t="t"/>
              <a:pathLst>
                <a:path extrusionOk="0" h="530758" w="2179559">
                  <a:moveTo>
                    <a:pt x="0" y="0"/>
                  </a:moveTo>
                  <a:lnTo>
                    <a:pt x="2179559" y="0"/>
                  </a:lnTo>
                  <a:lnTo>
                    <a:pt x="2179559" y="530758"/>
                  </a:lnTo>
                  <a:lnTo>
                    <a:pt x="0" y="530758"/>
                  </a:lnTo>
                  <a:close/>
                </a:path>
              </a:pathLst>
            </a:custGeom>
            <a:solidFill>
              <a:srgbClr val="1E414A"/>
            </a:solidFill>
            <a:ln cap="sq" cmpd="sng" w="66675">
              <a:solidFill>
                <a:srgbClr val="FEF1D3"/>
              </a:solidFill>
              <a:prstDash val="solid"/>
              <a:miter lim="8000"/>
              <a:headEnd len="sm" w="sm" type="none"/>
              <a:tailEnd len="sm" w="sm" type="none"/>
            </a:ln>
          </p:spPr>
        </p:sp>
        <p:sp>
          <p:nvSpPr>
            <p:cNvPr id="273" name="Google Shape;273;p18"/>
            <p:cNvSpPr txBox="1"/>
            <p:nvPr/>
          </p:nvSpPr>
          <p:spPr>
            <a:xfrm>
              <a:off x="0" y="-38100"/>
              <a:ext cx="2179559" cy="568858"/>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4" name="Google Shape;274;p18"/>
          <p:cNvSpPr txBox="1"/>
          <p:nvPr/>
        </p:nvSpPr>
        <p:spPr>
          <a:xfrm>
            <a:off x="5614474" y="1095375"/>
            <a:ext cx="4137756" cy="1060451"/>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8000" u="none" cap="none" strike="noStrike">
                <a:solidFill>
                  <a:srgbClr val="FEF1D3"/>
                </a:solidFill>
                <a:latin typeface="Paytone One"/>
                <a:ea typeface="Paytone One"/>
                <a:cs typeface="Paytone One"/>
                <a:sym typeface="Paytone One"/>
              </a:rPr>
              <a:t>582,432</a:t>
            </a:r>
            <a:endParaRPr/>
          </a:p>
        </p:txBody>
      </p:sp>
      <p:sp>
        <p:nvSpPr>
          <p:cNvPr id="275" name="Google Shape;275;p18"/>
          <p:cNvSpPr txBox="1"/>
          <p:nvPr/>
        </p:nvSpPr>
        <p:spPr>
          <a:xfrm>
            <a:off x="7061569" y="3432287"/>
            <a:ext cx="4137756" cy="1060451"/>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8000" u="none" cap="none" strike="noStrike">
                <a:solidFill>
                  <a:srgbClr val="FEF1D3"/>
                </a:solidFill>
                <a:latin typeface="Paytone One"/>
                <a:ea typeface="Paytone One"/>
                <a:cs typeface="Paytone One"/>
                <a:sym typeface="Paytone One"/>
              </a:rPr>
              <a:t>146,967</a:t>
            </a:r>
            <a:endParaRPr/>
          </a:p>
        </p:txBody>
      </p:sp>
      <p:sp>
        <p:nvSpPr>
          <p:cNvPr id="276" name="Google Shape;276;p18"/>
          <p:cNvSpPr txBox="1"/>
          <p:nvPr/>
        </p:nvSpPr>
        <p:spPr>
          <a:xfrm>
            <a:off x="8515137" y="5746754"/>
            <a:ext cx="4137756" cy="1060451"/>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8000" u="none" cap="none" strike="noStrike">
                <a:solidFill>
                  <a:srgbClr val="FEF1D3"/>
                </a:solidFill>
                <a:latin typeface="Paytone One"/>
                <a:ea typeface="Paytone One"/>
                <a:cs typeface="Paytone One"/>
                <a:sym typeface="Paytone One"/>
              </a:rPr>
              <a:t>674,633</a:t>
            </a:r>
            <a:endParaRPr/>
          </a:p>
        </p:txBody>
      </p:sp>
      <p:sp>
        <p:nvSpPr>
          <p:cNvPr id="277" name="Google Shape;277;p18"/>
          <p:cNvSpPr txBox="1"/>
          <p:nvPr/>
        </p:nvSpPr>
        <p:spPr>
          <a:xfrm>
            <a:off x="9942730" y="8064050"/>
            <a:ext cx="4137756" cy="1060451"/>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8000" u="none" cap="none" strike="noStrike">
                <a:solidFill>
                  <a:srgbClr val="FEF1D3"/>
                </a:solidFill>
                <a:latin typeface="Paytone One"/>
                <a:ea typeface="Paytone One"/>
                <a:cs typeface="Paytone One"/>
                <a:sym typeface="Paytone One"/>
              </a:rPr>
              <a:t>554,932</a:t>
            </a:r>
            <a:endParaRPr/>
          </a:p>
        </p:txBody>
      </p:sp>
      <p:sp>
        <p:nvSpPr>
          <p:cNvPr id="278" name="Google Shape;278;p18"/>
          <p:cNvSpPr txBox="1"/>
          <p:nvPr/>
        </p:nvSpPr>
        <p:spPr>
          <a:xfrm>
            <a:off x="9703056" y="1295057"/>
            <a:ext cx="3283603" cy="800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000" u="none" cap="none" strike="noStrike">
                <a:solidFill>
                  <a:srgbClr val="FEF1D3"/>
                </a:solidFill>
                <a:latin typeface="Ovo"/>
                <a:ea typeface="Ovo"/>
                <a:cs typeface="Ovo"/>
                <a:sym typeface="Ovo"/>
              </a:rPr>
              <a:t>Lorem ipsum</a:t>
            </a:r>
            <a:endParaRPr/>
          </a:p>
          <a:p>
            <a:pPr indent="0" lvl="0" marL="0" marR="0" rtl="0" algn="ctr">
              <a:lnSpc>
                <a:spcPct val="100000"/>
              </a:lnSpc>
              <a:spcBef>
                <a:spcPts val="0"/>
              </a:spcBef>
              <a:spcAft>
                <a:spcPts val="0"/>
              </a:spcAft>
              <a:buNone/>
            </a:pPr>
            <a:r>
              <a:rPr b="0" i="0" lang="en-US" sz="3000" u="none" cap="none" strike="noStrike">
                <a:solidFill>
                  <a:srgbClr val="FEF1D3"/>
                </a:solidFill>
                <a:latin typeface="Ovo"/>
                <a:ea typeface="Ovo"/>
                <a:cs typeface="Ovo"/>
                <a:sym typeface="Ovo"/>
              </a:rPr>
              <a:t>dolor sit amet.</a:t>
            </a:r>
            <a:endParaRPr/>
          </a:p>
        </p:txBody>
      </p:sp>
      <p:sp>
        <p:nvSpPr>
          <p:cNvPr id="279" name="Google Shape;279;p18"/>
          <p:cNvSpPr txBox="1"/>
          <p:nvPr/>
        </p:nvSpPr>
        <p:spPr>
          <a:xfrm>
            <a:off x="11154358" y="3608953"/>
            <a:ext cx="3283603" cy="800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000" u="none" cap="none" strike="noStrike">
                <a:solidFill>
                  <a:srgbClr val="FEF1D3"/>
                </a:solidFill>
                <a:latin typeface="Ovo"/>
                <a:ea typeface="Ovo"/>
                <a:cs typeface="Ovo"/>
                <a:sym typeface="Ovo"/>
              </a:rPr>
              <a:t>Lorem ipsum</a:t>
            </a:r>
            <a:endParaRPr/>
          </a:p>
          <a:p>
            <a:pPr indent="0" lvl="0" marL="0" marR="0" rtl="0" algn="ctr">
              <a:lnSpc>
                <a:spcPct val="100000"/>
              </a:lnSpc>
              <a:spcBef>
                <a:spcPts val="0"/>
              </a:spcBef>
              <a:spcAft>
                <a:spcPts val="0"/>
              </a:spcAft>
              <a:buNone/>
            </a:pPr>
            <a:r>
              <a:rPr b="0" i="0" lang="en-US" sz="3000" u="none" cap="none" strike="noStrike">
                <a:solidFill>
                  <a:srgbClr val="FEF1D3"/>
                </a:solidFill>
                <a:latin typeface="Ovo"/>
                <a:ea typeface="Ovo"/>
                <a:cs typeface="Ovo"/>
                <a:sym typeface="Ovo"/>
              </a:rPr>
              <a:t>dolor sit amet.</a:t>
            </a:r>
            <a:endParaRPr/>
          </a:p>
        </p:txBody>
      </p:sp>
      <p:sp>
        <p:nvSpPr>
          <p:cNvPr id="280" name="Google Shape;280;p18"/>
          <p:cNvSpPr txBox="1"/>
          <p:nvPr/>
        </p:nvSpPr>
        <p:spPr>
          <a:xfrm>
            <a:off x="12605659" y="5919448"/>
            <a:ext cx="3283603" cy="800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000" u="none" cap="none" strike="noStrike">
                <a:solidFill>
                  <a:srgbClr val="FEF1D3"/>
                </a:solidFill>
                <a:latin typeface="Ovo"/>
                <a:ea typeface="Ovo"/>
                <a:cs typeface="Ovo"/>
                <a:sym typeface="Ovo"/>
              </a:rPr>
              <a:t>Lorem ipsum</a:t>
            </a:r>
            <a:endParaRPr/>
          </a:p>
          <a:p>
            <a:pPr indent="0" lvl="0" marL="0" marR="0" rtl="0" algn="ctr">
              <a:lnSpc>
                <a:spcPct val="100000"/>
              </a:lnSpc>
              <a:spcBef>
                <a:spcPts val="0"/>
              </a:spcBef>
              <a:spcAft>
                <a:spcPts val="0"/>
              </a:spcAft>
              <a:buNone/>
            </a:pPr>
            <a:r>
              <a:rPr b="0" i="0" lang="en-US" sz="3000" u="none" cap="none" strike="noStrike">
                <a:solidFill>
                  <a:srgbClr val="FEF1D3"/>
                </a:solidFill>
                <a:latin typeface="Ovo"/>
                <a:ea typeface="Ovo"/>
                <a:cs typeface="Ovo"/>
                <a:sym typeface="Ovo"/>
              </a:rPr>
              <a:t>dolor sit amet.</a:t>
            </a:r>
            <a:endParaRPr/>
          </a:p>
        </p:txBody>
      </p:sp>
      <p:sp>
        <p:nvSpPr>
          <p:cNvPr id="281" name="Google Shape;281;p18"/>
          <p:cNvSpPr txBox="1"/>
          <p:nvPr/>
        </p:nvSpPr>
        <p:spPr>
          <a:xfrm>
            <a:off x="13975697" y="8229943"/>
            <a:ext cx="3283603" cy="800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000" u="none" cap="none" strike="noStrike">
                <a:solidFill>
                  <a:srgbClr val="FEF1D3"/>
                </a:solidFill>
                <a:latin typeface="Ovo"/>
                <a:ea typeface="Ovo"/>
                <a:cs typeface="Ovo"/>
                <a:sym typeface="Ovo"/>
              </a:rPr>
              <a:t>Lorem ipsum</a:t>
            </a:r>
            <a:endParaRPr/>
          </a:p>
          <a:p>
            <a:pPr indent="0" lvl="0" marL="0" marR="0" rtl="0" algn="ctr">
              <a:lnSpc>
                <a:spcPct val="100000"/>
              </a:lnSpc>
              <a:spcBef>
                <a:spcPts val="0"/>
              </a:spcBef>
              <a:spcAft>
                <a:spcPts val="0"/>
              </a:spcAft>
              <a:buNone/>
            </a:pPr>
            <a:r>
              <a:rPr b="0" i="0" lang="en-US" sz="3000" u="none" cap="none" strike="noStrike">
                <a:solidFill>
                  <a:srgbClr val="FEF1D3"/>
                </a:solidFill>
                <a:latin typeface="Ovo"/>
                <a:ea typeface="Ovo"/>
                <a:cs typeface="Ovo"/>
                <a:sym typeface="Ovo"/>
              </a:rPr>
              <a:t>dolor sit amet.</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06651"/>
        </a:solidFill>
      </p:bgPr>
    </p:bg>
    <p:spTree>
      <p:nvGrpSpPr>
        <p:cNvPr id="285" name="Shape 285"/>
        <p:cNvGrpSpPr/>
        <p:nvPr/>
      </p:nvGrpSpPr>
      <p:grpSpPr>
        <a:xfrm>
          <a:off x="0" y="0"/>
          <a:ext cx="0" cy="0"/>
          <a:chOff x="0" y="0"/>
          <a:chExt cx="0" cy="0"/>
        </a:xfrm>
      </p:grpSpPr>
      <p:sp>
        <p:nvSpPr>
          <p:cNvPr id="286" name="Google Shape;286;p19"/>
          <p:cNvSpPr/>
          <p:nvPr/>
        </p:nvSpPr>
        <p:spPr>
          <a:xfrm flipH="1">
            <a:off x="0" y="0"/>
            <a:ext cx="18288000" cy="10287000"/>
          </a:xfrm>
          <a:custGeom>
            <a:rect b="b" l="l" r="r" t="t"/>
            <a:pathLst>
              <a:path extrusionOk="0" h="10287000" w="18288000">
                <a:moveTo>
                  <a:pt x="18288000" y="0"/>
                </a:moveTo>
                <a:lnTo>
                  <a:pt x="0" y="0"/>
                </a:lnTo>
                <a:lnTo>
                  <a:pt x="0" y="10287000"/>
                </a:lnTo>
                <a:lnTo>
                  <a:pt x="18288000" y="10287000"/>
                </a:lnTo>
                <a:lnTo>
                  <a:pt x="18288000" y="0"/>
                </a:lnTo>
                <a:close/>
              </a:path>
            </a:pathLst>
          </a:custGeom>
          <a:blipFill rotWithShape="1">
            <a:blip r:embed="rId3">
              <a:alphaModFix/>
            </a:blip>
            <a:stretch>
              <a:fillRect b="0" l="-15328" r="-11018" t="-26348"/>
            </a:stretch>
          </a:blipFill>
          <a:ln>
            <a:noFill/>
          </a:ln>
        </p:spPr>
      </p:sp>
      <p:pic>
        <p:nvPicPr>
          <p:cNvPr id="287" name="Google Shape;287;p19"/>
          <p:cNvPicPr preferRelativeResize="0"/>
          <p:nvPr/>
        </p:nvPicPr>
        <p:blipFill rotWithShape="1">
          <a:blip r:embed="rId4">
            <a:alphaModFix/>
          </a:blip>
          <a:srcRect b="4685" l="0" r="0" t="4676"/>
          <a:stretch/>
        </p:blipFill>
        <p:spPr>
          <a:xfrm>
            <a:off x="0" y="0"/>
            <a:ext cx="18288000" cy="10287001"/>
          </a:xfrm>
          <a:prstGeom prst="rect">
            <a:avLst/>
          </a:prstGeom>
          <a:noFill/>
          <a:ln>
            <a:noFill/>
          </a:ln>
        </p:spPr>
      </p:pic>
      <p:grpSp>
        <p:nvGrpSpPr>
          <p:cNvPr id="288" name="Google Shape;288;p19"/>
          <p:cNvGrpSpPr/>
          <p:nvPr/>
        </p:nvGrpSpPr>
        <p:grpSpPr>
          <a:xfrm>
            <a:off x="2622205" y="5720939"/>
            <a:ext cx="13041885" cy="4994970"/>
            <a:chOff x="0" y="-38100"/>
            <a:chExt cx="3862014" cy="1479130"/>
          </a:xfrm>
        </p:grpSpPr>
        <p:sp>
          <p:nvSpPr>
            <p:cNvPr id="289" name="Google Shape;289;p19"/>
            <p:cNvSpPr/>
            <p:nvPr/>
          </p:nvSpPr>
          <p:spPr>
            <a:xfrm>
              <a:off x="0" y="0"/>
              <a:ext cx="3862013" cy="1441030"/>
            </a:xfrm>
            <a:custGeom>
              <a:rect b="b" l="l" r="r" t="t"/>
              <a:pathLst>
                <a:path extrusionOk="0" h="1441030" w="3862013">
                  <a:moveTo>
                    <a:pt x="0" y="0"/>
                  </a:moveTo>
                  <a:lnTo>
                    <a:pt x="3862013" y="0"/>
                  </a:lnTo>
                  <a:lnTo>
                    <a:pt x="3862013" y="1441030"/>
                  </a:lnTo>
                  <a:lnTo>
                    <a:pt x="0" y="1441030"/>
                  </a:lnTo>
                  <a:close/>
                </a:path>
              </a:pathLst>
            </a:custGeom>
            <a:solidFill>
              <a:srgbClr val="83BC92"/>
            </a:solidFill>
            <a:ln cap="sq" cmpd="sng" w="76200">
              <a:solidFill>
                <a:srgbClr val="FEF1D3"/>
              </a:solidFill>
              <a:prstDash val="solid"/>
              <a:miter lim="8000"/>
              <a:headEnd len="sm" w="sm" type="none"/>
              <a:tailEnd len="sm" w="sm" type="none"/>
            </a:ln>
          </p:spPr>
        </p:sp>
        <p:sp>
          <p:nvSpPr>
            <p:cNvPr id="290" name="Google Shape;290;p19"/>
            <p:cNvSpPr txBox="1"/>
            <p:nvPr/>
          </p:nvSpPr>
          <p:spPr>
            <a:xfrm>
              <a:off x="0" y="-38100"/>
              <a:ext cx="3862014" cy="147913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1" name="Google Shape;291;p19"/>
          <p:cNvSpPr txBox="1"/>
          <p:nvPr/>
        </p:nvSpPr>
        <p:spPr>
          <a:xfrm>
            <a:off x="5085498" y="6421865"/>
            <a:ext cx="8115300" cy="1181106"/>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500" u="none" cap="none" strike="noStrike">
                <a:solidFill>
                  <a:srgbClr val="1E414A"/>
                </a:solidFill>
                <a:latin typeface="Marcellus"/>
                <a:ea typeface="Marcellus"/>
                <a:cs typeface="Marcellus"/>
                <a:sym typeface="Marcellus"/>
              </a:rPr>
              <a:t>MUSIC OF THE</a:t>
            </a:r>
            <a:endParaRPr/>
          </a:p>
          <a:p>
            <a:pPr indent="0" lvl="0" marL="0" marR="0" rtl="0" algn="ctr">
              <a:lnSpc>
                <a:spcPct val="100000"/>
              </a:lnSpc>
              <a:spcBef>
                <a:spcPts val="0"/>
              </a:spcBef>
              <a:spcAft>
                <a:spcPts val="0"/>
              </a:spcAft>
              <a:buNone/>
            </a:pPr>
            <a:r>
              <a:t/>
            </a:r>
            <a:endParaRPr b="0" i="0" sz="4500" u="none" cap="none" strike="noStrike">
              <a:solidFill>
                <a:srgbClr val="1E414A"/>
              </a:solidFill>
              <a:latin typeface="Marcellus"/>
              <a:ea typeface="Marcellus"/>
              <a:cs typeface="Marcellus"/>
              <a:sym typeface="Marcellus"/>
            </a:endParaRPr>
          </a:p>
        </p:txBody>
      </p:sp>
      <p:sp>
        <p:nvSpPr>
          <p:cNvPr id="292" name="Google Shape;292;p19"/>
          <p:cNvSpPr txBox="1"/>
          <p:nvPr/>
        </p:nvSpPr>
        <p:spPr>
          <a:xfrm>
            <a:off x="5085498" y="6982129"/>
            <a:ext cx="8115300" cy="1277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8299" u="none" cap="none" strike="noStrike">
                <a:solidFill>
                  <a:srgbClr val="1E414A"/>
                </a:solidFill>
                <a:latin typeface="Marcellus"/>
                <a:ea typeface="Marcellus"/>
                <a:cs typeface="Marcellus"/>
                <a:sym typeface="Marcellus"/>
              </a:rPr>
              <a:t>ROMANTIC ERA</a:t>
            </a:r>
            <a:endParaRPr/>
          </a:p>
        </p:txBody>
      </p:sp>
      <p:sp>
        <p:nvSpPr>
          <p:cNvPr id="293" name="Google Shape;293;p19"/>
          <p:cNvSpPr txBox="1"/>
          <p:nvPr/>
        </p:nvSpPr>
        <p:spPr>
          <a:xfrm>
            <a:off x="3297516" y="8391525"/>
            <a:ext cx="11693100" cy="13854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3000" u="none" cap="none" strike="noStrike">
                <a:solidFill>
                  <a:srgbClr val="1E414A"/>
                </a:solidFill>
                <a:latin typeface="Ovo"/>
                <a:ea typeface="Ovo"/>
                <a:cs typeface="Ovo"/>
                <a:sym typeface="Ovo"/>
              </a:rPr>
              <a:t>Lorem ipsum dolor sit amet, consectetur adipiscing elit, sed do eiusmod tempor incididunt ut labore et dolore magna aliqua. Ut enim ad minim veniam, quis nostrud exercitation ullamco laboris.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3BC92"/>
        </a:solidFill>
      </p:bgPr>
    </p:bg>
    <p:spTree>
      <p:nvGrpSpPr>
        <p:cNvPr id="297" name="Shape 297"/>
        <p:cNvGrpSpPr/>
        <p:nvPr/>
      </p:nvGrpSpPr>
      <p:grpSpPr>
        <a:xfrm>
          <a:off x="0" y="0"/>
          <a:ext cx="0" cy="0"/>
          <a:chOff x="0" y="0"/>
          <a:chExt cx="0" cy="0"/>
        </a:xfrm>
      </p:grpSpPr>
      <p:pic>
        <p:nvPicPr>
          <p:cNvPr id="298" name="Google Shape;298;p20"/>
          <p:cNvPicPr preferRelativeResize="0"/>
          <p:nvPr/>
        </p:nvPicPr>
        <p:blipFill rotWithShape="1">
          <a:blip r:embed="rId3">
            <a:alphaModFix/>
          </a:blip>
          <a:srcRect b="0" l="4751" r="4751" t="0"/>
          <a:stretch/>
        </p:blipFill>
        <p:spPr>
          <a:xfrm>
            <a:off x="0" y="3702550"/>
            <a:ext cx="18288000" cy="6591325"/>
          </a:xfrm>
          <a:prstGeom prst="rect">
            <a:avLst/>
          </a:prstGeom>
          <a:noFill/>
          <a:ln>
            <a:noFill/>
          </a:ln>
        </p:spPr>
      </p:pic>
      <p:grpSp>
        <p:nvGrpSpPr>
          <p:cNvPr id="299" name="Google Shape;299;p20"/>
          <p:cNvGrpSpPr/>
          <p:nvPr/>
        </p:nvGrpSpPr>
        <p:grpSpPr>
          <a:xfrm>
            <a:off x="9048750" y="-375549"/>
            <a:ext cx="8470947" cy="11329078"/>
            <a:chOff x="0" y="-38100"/>
            <a:chExt cx="2707757" cy="3621365"/>
          </a:xfrm>
        </p:grpSpPr>
        <p:sp>
          <p:nvSpPr>
            <p:cNvPr id="300" name="Google Shape;300;p20"/>
            <p:cNvSpPr/>
            <p:nvPr/>
          </p:nvSpPr>
          <p:spPr>
            <a:xfrm>
              <a:off x="0" y="0"/>
              <a:ext cx="2707757" cy="3583265"/>
            </a:xfrm>
            <a:custGeom>
              <a:rect b="b" l="l" r="r" t="t"/>
              <a:pathLst>
                <a:path extrusionOk="0" h="3583265" w="2707757">
                  <a:moveTo>
                    <a:pt x="0" y="0"/>
                  </a:moveTo>
                  <a:lnTo>
                    <a:pt x="2707757" y="0"/>
                  </a:lnTo>
                  <a:lnTo>
                    <a:pt x="2707757" y="3583265"/>
                  </a:lnTo>
                  <a:lnTo>
                    <a:pt x="0" y="3583265"/>
                  </a:lnTo>
                  <a:close/>
                </a:path>
              </a:pathLst>
            </a:custGeom>
            <a:solidFill>
              <a:srgbClr val="1E414A"/>
            </a:solidFill>
            <a:ln cap="sq" cmpd="sng" w="142875">
              <a:solidFill>
                <a:srgbClr val="FEF1D3"/>
              </a:solidFill>
              <a:prstDash val="solid"/>
              <a:miter lim="8000"/>
              <a:headEnd len="sm" w="sm" type="none"/>
              <a:tailEnd len="sm" w="sm" type="none"/>
            </a:ln>
          </p:spPr>
        </p:sp>
        <p:sp>
          <p:nvSpPr>
            <p:cNvPr id="301" name="Google Shape;301;p20"/>
            <p:cNvSpPr txBox="1"/>
            <p:nvPr/>
          </p:nvSpPr>
          <p:spPr>
            <a:xfrm>
              <a:off x="0" y="-38100"/>
              <a:ext cx="2707757" cy="362136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02" name="Google Shape;302;p20"/>
          <p:cNvPicPr preferRelativeResize="0"/>
          <p:nvPr/>
        </p:nvPicPr>
        <p:blipFill rotWithShape="1">
          <a:blip r:embed="rId4">
            <a:alphaModFix/>
          </a:blip>
          <a:srcRect b="0" l="0" r="0" t="0"/>
          <a:stretch/>
        </p:blipFill>
        <p:spPr>
          <a:xfrm>
            <a:off x="9319549" y="919819"/>
            <a:ext cx="7929456" cy="8857674"/>
          </a:xfrm>
          <a:prstGeom prst="rect">
            <a:avLst/>
          </a:prstGeom>
          <a:noFill/>
          <a:ln>
            <a:noFill/>
          </a:ln>
        </p:spPr>
      </p:pic>
      <p:sp>
        <p:nvSpPr>
          <p:cNvPr id="303" name="Google Shape;303;p20"/>
          <p:cNvSpPr txBox="1"/>
          <p:nvPr/>
        </p:nvSpPr>
        <p:spPr>
          <a:xfrm>
            <a:off x="723977" y="1235811"/>
            <a:ext cx="7757234" cy="609606"/>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4500" u="none" cap="none" strike="noStrike">
                <a:solidFill>
                  <a:srgbClr val="1E414A"/>
                </a:solidFill>
                <a:latin typeface="Marcellus"/>
                <a:ea typeface="Marcellus"/>
                <a:cs typeface="Marcellus"/>
                <a:sym typeface="Marcellus"/>
              </a:rPr>
              <a:t>NUMBER CHART OF</a:t>
            </a:r>
            <a:endParaRPr/>
          </a:p>
        </p:txBody>
      </p:sp>
      <p:sp>
        <p:nvSpPr>
          <p:cNvPr id="304" name="Google Shape;304;p20"/>
          <p:cNvSpPr txBox="1"/>
          <p:nvPr/>
        </p:nvSpPr>
        <p:spPr>
          <a:xfrm>
            <a:off x="723977" y="1852883"/>
            <a:ext cx="7757100" cy="1277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8299" u="none" cap="none" strike="noStrike">
                <a:solidFill>
                  <a:srgbClr val="1E414A"/>
                </a:solidFill>
                <a:latin typeface="Marcellus"/>
                <a:ea typeface="Marcellus"/>
                <a:cs typeface="Marcellus"/>
                <a:sym typeface="Marcellus"/>
              </a:rPr>
              <a:t>ROMANTICISM</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3BC92"/>
        </a:solidFill>
      </p:bgPr>
    </p:bg>
    <p:spTree>
      <p:nvGrpSpPr>
        <p:cNvPr id="308" name="Shape 308"/>
        <p:cNvGrpSpPr/>
        <p:nvPr/>
      </p:nvGrpSpPr>
      <p:grpSpPr>
        <a:xfrm>
          <a:off x="0" y="0"/>
          <a:ext cx="0" cy="0"/>
          <a:chOff x="0" y="0"/>
          <a:chExt cx="0" cy="0"/>
        </a:xfrm>
      </p:grpSpPr>
      <p:pic>
        <p:nvPicPr>
          <p:cNvPr id="309" name="Google Shape;309;p21"/>
          <p:cNvPicPr preferRelativeResize="0"/>
          <p:nvPr/>
        </p:nvPicPr>
        <p:blipFill>
          <a:blip r:embed="rId3">
            <a:alphaModFix/>
          </a:blip>
          <a:stretch>
            <a:fillRect/>
          </a:stretch>
        </p:blipFill>
        <p:spPr>
          <a:xfrm>
            <a:off x="-3737" y="6648226"/>
            <a:ext cx="6153571" cy="3711524"/>
          </a:xfrm>
          <a:prstGeom prst="rect">
            <a:avLst/>
          </a:prstGeom>
          <a:noFill/>
          <a:ln>
            <a:noFill/>
          </a:ln>
        </p:spPr>
      </p:pic>
      <p:pic>
        <p:nvPicPr>
          <p:cNvPr id="310" name="Google Shape;310;p21"/>
          <p:cNvPicPr preferRelativeResize="0"/>
          <p:nvPr/>
        </p:nvPicPr>
        <p:blipFill>
          <a:blip r:embed="rId4">
            <a:alphaModFix/>
          </a:blip>
          <a:stretch>
            <a:fillRect/>
          </a:stretch>
        </p:blipFill>
        <p:spPr>
          <a:xfrm>
            <a:off x="6051893" y="6648232"/>
            <a:ext cx="6153571" cy="3711524"/>
          </a:xfrm>
          <a:prstGeom prst="rect">
            <a:avLst/>
          </a:prstGeom>
          <a:noFill/>
          <a:ln>
            <a:noFill/>
          </a:ln>
        </p:spPr>
      </p:pic>
      <p:pic>
        <p:nvPicPr>
          <p:cNvPr id="311" name="Google Shape;311;p21"/>
          <p:cNvPicPr preferRelativeResize="0"/>
          <p:nvPr/>
        </p:nvPicPr>
        <p:blipFill>
          <a:blip r:embed="rId5">
            <a:alphaModFix/>
          </a:blip>
          <a:stretch>
            <a:fillRect/>
          </a:stretch>
        </p:blipFill>
        <p:spPr>
          <a:xfrm>
            <a:off x="12138004" y="6648225"/>
            <a:ext cx="6153571" cy="3711524"/>
          </a:xfrm>
          <a:prstGeom prst="rect">
            <a:avLst/>
          </a:prstGeom>
          <a:noFill/>
          <a:ln>
            <a:noFill/>
          </a:ln>
        </p:spPr>
      </p:pic>
      <p:pic>
        <p:nvPicPr>
          <p:cNvPr id="312" name="Google Shape;312;p21"/>
          <p:cNvPicPr preferRelativeResize="0"/>
          <p:nvPr/>
        </p:nvPicPr>
        <p:blipFill>
          <a:blip r:embed="rId6">
            <a:alphaModFix/>
          </a:blip>
          <a:stretch>
            <a:fillRect/>
          </a:stretch>
        </p:blipFill>
        <p:spPr>
          <a:xfrm>
            <a:off x="0" y="693"/>
            <a:ext cx="6146110" cy="3796357"/>
          </a:xfrm>
          <a:prstGeom prst="rect">
            <a:avLst/>
          </a:prstGeom>
          <a:noFill/>
          <a:ln>
            <a:noFill/>
          </a:ln>
        </p:spPr>
      </p:pic>
      <p:pic>
        <p:nvPicPr>
          <p:cNvPr id="313" name="Google Shape;313;p21"/>
          <p:cNvPicPr preferRelativeResize="0"/>
          <p:nvPr/>
        </p:nvPicPr>
        <p:blipFill>
          <a:blip r:embed="rId7">
            <a:alphaModFix/>
          </a:blip>
          <a:stretch>
            <a:fillRect/>
          </a:stretch>
        </p:blipFill>
        <p:spPr>
          <a:xfrm>
            <a:off x="6055616" y="-21950"/>
            <a:ext cx="6146110" cy="3796357"/>
          </a:xfrm>
          <a:prstGeom prst="rect">
            <a:avLst/>
          </a:prstGeom>
          <a:noFill/>
          <a:ln>
            <a:noFill/>
          </a:ln>
        </p:spPr>
      </p:pic>
      <p:pic>
        <p:nvPicPr>
          <p:cNvPr id="314" name="Google Shape;314;p21"/>
          <p:cNvPicPr preferRelativeResize="0"/>
          <p:nvPr/>
        </p:nvPicPr>
        <p:blipFill>
          <a:blip r:embed="rId8">
            <a:alphaModFix/>
          </a:blip>
          <a:stretch>
            <a:fillRect/>
          </a:stretch>
        </p:blipFill>
        <p:spPr>
          <a:xfrm>
            <a:off x="12141741" y="-21944"/>
            <a:ext cx="6146110" cy="3796357"/>
          </a:xfrm>
          <a:prstGeom prst="rect">
            <a:avLst/>
          </a:prstGeom>
          <a:noFill/>
          <a:ln>
            <a:noFill/>
          </a:ln>
        </p:spPr>
      </p:pic>
      <p:grpSp>
        <p:nvGrpSpPr>
          <p:cNvPr id="315" name="Google Shape;315;p21"/>
          <p:cNvGrpSpPr/>
          <p:nvPr/>
        </p:nvGrpSpPr>
        <p:grpSpPr>
          <a:xfrm>
            <a:off x="0" y="6511756"/>
            <a:ext cx="18288000" cy="459218"/>
            <a:chOff x="0" y="-38100"/>
            <a:chExt cx="5218394" cy="131036"/>
          </a:xfrm>
        </p:grpSpPr>
        <p:sp>
          <p:nvSpPr>
            <p:cNvPr id="316" name="Google Shape;316;p21"/>
            <p:cNvSpPr/>
            <p:nvPr/>
          </p:nvSpPr>
          <p:spPr>
            <a:xfrm>
              <a:off x="0" y="0"/>
              <a:ext cx="5218393" cy="92936"/>
            </a:xfrm>
            <a:custGeom>
              <a:rect b="b" l="l" r="r" t="t"/>
              <a:pathLst>
                <a:path extrusionOk="0" h="92936" w="5218393">
                  <a:moveTo>
                    <a:pt x="0" y="0"/>
                  </a:moveTo>
                  <a:lnTo>
                    <a:pt x="5218393" y="0"/>
                  </a:lnTo>
                  <a:lnTo>
                    <a:pt x="5218393" y="92936"/>
                  </a:lnTo>
                  <a:lnTo>
                    <a:pt x="0" y="92936"/>
                  </a:lnTo>
                  <a:close/>
                </a:path>
              </a:pathLst>
            </a:custGeom>
            <a:solidFill>
              <a:srgbClr val="1E414A"/>
            </a:solidFill>
            <a:ln>
              <a:noFill/>
            </a:ln>
          </p:spPr>
        </p:sp>
        <p:sp>
          <p:nvSpPr>
            <p:cNvPr id="317" name="Google Shape;317;p21"/>
            <p:cNvSpPr txBox="1"/>
            <p:nvPr/>
          </p:nvSpPr>
          <p:spPr>
            <a:xfrm>
              <a:off x="0" y="-38100"/>
              <a:ext cx="5218394" cy="13103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8" name="Google Shape;318;p21"/>
          <p:cNvGrpSpPr/>
          <p:nvPr/>
        </p:nvGrpSpPr>
        <p:grpSpPr>
          <a:xfrm>
            <a:off x="0" y="3337831"/>
            <a:ext cx="18288000" cy="459218"/>
            <a:chOff x="0" y="-38100"/>
            <a:chExt cx="5218394" cy="131036"/>
          </a:xfrm>
        </p:grpSpPr>
        <p:sp>
          <p:nvSpPr>
            <p:cNvPr id="319" name="Google Shape;319;p21"/>
            <p:cNvSpPr/>
            <p:nvPr/>
          </p:nvSpPr>
          <p:spPr>
            <a:xfrm>
              <a:off x="0" y="0"/>
              <a:ext cx="5218393" cy="92936"/>
            </a:xfrm>
            <a:custGeom>
              <a:rect b="b" l="l" r="r" t="t"/>
              <a:pathLst>
                <a:path extrusionOk="0" h="92936" w="5218393">
                  <a:moveTo>
                    <a:pt x="0" y="0"/>
                  </a:moveTo>
                  <a:lnTo>
                    <a:pt x="5218393" y="0"/>
                  </a:lnTo>
                  <a:lnTo>
                    <a:pt x="5218393" y="92936"/>
                  </a:lnTo>
                  <a:lnTo>
                    <a:pt x="0" y="92936"/>
                  </a:lnTo>
                  <a:close/>
                </a:path>
              </a:pathLst>
            </a:custGeom>
            <a:solidFill>
              <a:srgbClr val="1E414A"/>
            </a:solidFill>
            <a:ln>
              <a:noFill/>
            </a:ln>
          </p:spPr>
        </p:sp>
        <p:sp>
          <p:nvSpPr>
            <p:cNvPr id="320" name="Google Shape;320;p21"/>
            <p:cNvSpPr txBox="1"/>
            <p:nvPr/>
          </p:nvSpPr>
          <p:spPr>
            <a:xfrm>
              <a:off x="0" y="-38100"/>
              <a:ext cx="5218394" cy="13103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1" name="Google Shape;321;p21"/>
          <p:cNvSpPr/>
          <p:nvPr/>
        </p:nvSpPr>
        <p:spPr>
          <a:xfrm rot="5400000">
            <a:off x="-209359" y="4173372"/>
            <a:ext cx="2358973" cy="1940256"/>
          </a:xfrm>
          <a:custGeom>
            <a:rect b="b" l="l" r="r" t="t"/>
            <a:pathLst>
              <a:path extrusionOk="0" h="1940256" w="2358973">
                <a:moveTo>
                  <a:pt x="0" y="0"/>
                </a:moveTo>
                <a:lnTo>
                  <a:pt x="2358973" y="0"/>
                </a:lnTo>
                <a:lnTo>
                  <a:pt x="2358973" y="1940256"/>
                </a:lnTo>
                <a:lnTo>
                  <a:pt x="0" y="1940256"/>
                </a:lnTo>
                <a:lnTo>
                  <a:pt x="0" y="0"/>
                </a:lnTo>
                <a:close/>
              </a:path>
            </a:pathLst>
          </a:custGeom>
          <a:blipFill rotWithShape="1">
            <a:blip r:embed="rId9">
              <a:alphaModFix/>
            </a:blip>
            <a:stretch>
              <a:fillRect b="0" l="0" r="0" t="0"/>
            </a:stretch>
          </a:blipFill>
          <a:ln>
            <a:noFill/>
          </a:ln>
        </p:spPr>
      </p:sp>
      <p:sp>
        <p:nvSpPr>
          <p:cNvPr id="322" name="Google Shape;322;p21"/>
          <p:cNvSpPr txBox="1"/>
          <p:nvPr/>
        </p:nvSpPr>
        <p:spPr>
          <a:xfrm>
            <a:off x="1773119" y="4929061"/>
            <a:ext cx="14741762" cy="66993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5000" u="none" cap="none" strike="noStrike">
                <a:solidFill>
                  <a:srgbClr val="1E414A"/>
                </a:solidFill>
                <a:latin typeface="Marcellus"/>
                <a:ea typeface="Marcellus"/>
                <a:cs typeface="Marcellus"/>
                <a:sym typeface="Marcellus"/>
              </a:rPr>
              <a:t>A PICTURE IS WORTH A THOUSAND WORDS</a:t>
            </a:r>
            <a:endParaRPr/>
          </a:p>
        </p:txBody>
      </p:sp>
      <p:sp>
        <p:nvSpPr>
          <p:cNvPr id="323" name="Google Shape;323;p21"/>
          <p:cNvSpPr/>
          <p:nvPr/>
        </p:nvSpPr>
        <p:spPr>
          <a:xfrm flipH="1" rot="-5400000">
            <a:off x="16138386" y="4252499"/>
            <a:ext cx="2358973" cy="1940256"/>
          </a:xfrm>
          <a:custGeom>
            <a:rect b="b" l="l" r="r" t="t"/>
            <a:pathLst>
              <a:path extrusionOk="0" h="1940256" w="2358973">
                <a:moveTo>
                  <a:pt x="0" y="1940256"/>
                </a:moveTo>
                <a:lnTo>
                  <a:pt x="2358973" y="1940256"/>
                </a:lnTo>
                <a:lnTo>
                  <a:pt x="2358973" y="0"/>
                </a:lnTo>
                <a:lnTo>
                  <a:pt x="0" y="0"/>
                </a:lnTo>
                <a:lnTo>
                  <a:pt x="0" y="1940256"/>
                </a:lnTo>
                <a:close/>
              </a:path>
            </a:pathLst>
          </a:custGeom>
          <a:blipFill rotWithShape="1">
            <a:blip r:embed="rId9">
              <a:alphaModFix/>
            </a:blip>
            <a:stretch>
              <a:fillRect b="0" l="0" r="0" t="0"/>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3BC92"/>
        </a:solidFill>
      </p:bgPr>
    </p:bg>
    <p:spTree>
      <p:nvGrpSpPr>
        <p:cNvPr id="327" name="Shape 327"/>
        <p:cNvGrpSpPr/>
        <p:nvPr/>
      </p:nvGrpSpPr>
      <p:grpSpPr>
        <a:xfrm>
          <a:off x="0" y="0"/>
          <a:ext cx="0" cy="0"/>
          <a:chOff x="0" y="0"/>
          <a:chExt cx="0" cy="0"/>
        </a:xfrm>
      </p:grpSpPr>
      <p:pic>
        <p:nvPicPr>
          <p:cNvPr id="328" name="Google Shape;328;p22"/>
          <p:cNvPicPr preferRelativeResize="0"/>
          <p:nvPr/>
        </p:nvPicPr>
        <p:blipFill rotWithShape="1">
          <a:blip r:embed="rId3">
            <a:alphaModFix/>
          </a:blip>
          <a:srcRect b="1536" l="0" r="0" t="0"/>
          <a:stretch/>
        </p:blipFill>
        <p:spPr>
          <a:xfrm>
            <a:off x="-9350" y="0"/>
            <a:ext cx="18288000" cy="10287000"/>
          </a:xfrm>
          <a:prstGeom prst="rect">
            <a:avLst/>
          </a:prstGeom>
          <a:noFill/>
          <a:ln>
            <a:noFill/>
          </a:ln>
        </p:spPr>
      </p:pic>
      <p:sp>
        <p:nvSpPr>
          <p:cNvPr id="329" name="Google Shape;329;p22"/>
          <p:cNvSpPr/>
          <p:nvPr/>
        </p:nvSpPr>
        <p:spPr>
          <a:xfrm>
            <a:off x="0" y="0"/>
            <a:ext cx="15513176" cy="10287000"/>
          </a:xfrm>
          <a:custGeom>
            <a:rect b="b" l="l" r="r" t="t"/>
            <a:pathLst>
              <a:path extrusionOk="0" h="10287000" w="15513176">
                <a:moveTo>
                  <a:pt x="0" y="0"/>
                </a:moveTo>
                <a:lnTo>
                  <a:pt x="15513176" y="0"/>
                </a:lnTo>
                <a:lnTo>
                  <a:pt x="15513176" y="10287000"/>
                </a:lnTo>
                <a:lnTo>
                  <a:pt x="0" y="10287000"/>
                </a:lnTo>
                <a:lnTo>
                  <a:pt x="0" y="0"/>
                </a:lnTo>
                <a:close/>
              </a:path>
            </a:pathLst>
          </a:custGeom>
          <a:blipFill rotWithShape="1">
            <a:blip r:embed="rId4">
              <a:alphaModFix/>
            </a:blip>
            <a:stretch>
              <a:fillRect b="-51165" l="-8410" r="-23829" t="-6630"/>
            </a:stretch>
          </a:blipFill>
          <a:ln>
            <a:noFill/>
          </a:ln>
        </p:spPr>
      </p:sp>
      <p:sp>
        <p:nvSpPr>
          <p:cNvPr id="330" name="Google Shape;330;p22"/>
          <p:cNvSpPr txBox="1"/>
          <p:nvPr/>
        </p:nvSpPr>
        <p:spPr>
          <a:xfrm>
            <a:off x="269906" y="5870624"/>
            <a:ext cx="7527000" cy="35997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15591" u="none" cap="none" strike="noStrike">
                <a:solidFill>
                  <a:srgbClr val="FEF1D3"/>
                </a:solidFill>
                <a:latin typeface="Marcellus"/>
                <a:ea typeface="Marcellus"/>
                <a:cs typeface="Marcellus"/>
                <a:sym typeface="Marcellus"/>
              </a:rPr>
              <a:t>THANK</a:t>
            </a:r>
            <a:endParaRPr/>
          </a:p>
          <a:p>
            <a:pPr indent="0" lvl="0" marL="0" marR="0" rtl="0" algn="ctr">
              <a:lnSpc>
                <a:spcPct val="70000"/>
              </a:lnSpc>
              <a:spcBef>
                <a:spcPts val="0"/>
              </a:spcBef>
              <a:spcAft>
                <a:spcPts val="0"/>
              </a:spcAft>
              <a:buNone/>
            </a:pPr>
            <a:r>
              <a:rPr b="0" i="0" lang="en-US" sz="15591" u="none" cap="none" strike="noStrike">
                <a:solidFill>
                  <a:srgbClr val="FEF1D3"/>
                </a:solidFill>
                <a:latin typeface="Marcellus"/>
                <a:ea typeface="Marcellus"/>
                <a:cs typeface="Marcellus"/>
                <a:sym typeface="Marcellus"/>
              </a:rPr>
              <a:t>YOU!</a:t>
            </a:r>
            <a:endParaRPr/>
          </a:p>
        </p:txBody>
      </p:sp>
      <p:grpSp>
        <p:nvGrpSpPr>
          <p:cNvPr id="331" name="Google Shape;331;p22"/>
          <p:cNvGrpSpPr/>
          <p:nvPr/>
        </p:nvGrpSpPr>
        <p:grpSpPr>
          <a:xfrm>
            <a:off x="15513176" y="-133522"/>
            <a:ext cx="792100" cy="10420522"/>
            <a:chOff x="0" y="-38100"/>
            <a:chExt cx="226022" cy="2973446"/>
          </a:xfrm>
        </p:grpSpPr>
        <p:sp>
          <p:nvSpPr>
            <p:cNvPr id="332" name="Google Shape;332;p22"/>
            <p:cNvSpPr/>
            <p:nvPr/>
          </p:nvSpPr>
          <p:spPr>
            <a:xfrm>
              <a:off x="0" y="0"/>
              <a:ext cx="226022" cy="2935346"/>
            </a:xfrm>
            <a:custGeom>
              <a:rect b="b" l="l" r="r" t="t"/>
              <a:pathLst>
                <a:path extrusionOk="0" h="2935346" w="226022">
                  <a:moveTo>
                    <a:pt x="0" y="0"/>
                  </a:moveTo>
                  <a:lnTo>
                    <a:pt x="226022" y="0"/>
                  </a:lnTo>
                  <a:lnTo>
                    <a:pt x="226022" y="2935346"/>
                  </a:lnTo>
                  <a:lnTo>
                    <a:pt x="0" y="2935346"/>
                  </a:lnTo>
                  <a:close/>
                </a:path>
              </a:pathLst>
            </a:custGeom>
            <a:solidFill>
              <a:srgbClr val="1E414A"/>
            </a:solidFill>
            <a:ln>
              <a:noFill/>
            </a:ln>
          </p:spPr>
        </p:sp>
        <p:sp>
          <p:nvSpPr>
            <p:cNvPr id="333" name="Google Shape;333;p22"/>
            <p:cNvSpPr txBox="1"/>
            <p:nvPr/>
          </p:nvSpPr>
          <p:spPr>
            <a:xfrm>
              <a:off x="0" y="-38100"/>
              <a:ext cx="226022" cy="297344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3BC92"/>
        </a:solidFill>
      </p:bgPr>
    </p:bg>
    <p:spTree>
      <p:nvGrpSpPr>
        <p:cNvPr id="337" name="Shape 337"/>
        <p:cNvGrpSpPr/>
        <p:nvPr/>
      </p:nvGrpSpPr>
      <p:grpSpPr>
        <a:xfrm>
          <a:off x="0" y="0"/>
          <a:ext cx="0" cy="0"/>
          <a:chOff x="0" y="0"/>
          <a:chExt cx="0" cy="0"/>
        </a:xfrm>
      </p:grpSpPr>
      <p:grpSp>
        <p:nvGrpSpPr>
          <p:cNvPr id="338" name="Google Shape;338;p23"/>
          <p:cNvGrpSpPr/>
          <p:nvPr/>
        </p:nvGrpSpPr>
        <p:grpSpPr>
          <a:xfrm>
            <a:off x="0" y="-133522"/>
            <a:ext cx="8569904" cy="10420522"/>
            <a:chOff x="0" y="-38100"/>
            <a:chExt cx="2445381" cy="2973446"/>
          </a:xfrm>
        </p:grpSpPr>
        <p:sp>
          <p:nvSpPr>
            <p:cNvPr id="339" name="Google Shape;339;p23"/>
            <p:cNvSpPr/>
            <p:nvPr/>
          </p:nvSpPr>
          <p:spPr>
            <a:xfrm>
              <a:off x="0" y="0"/>
              <a:ext cx="2445381" cy="2935346"/>
            </a:xfrm>
            <a:custGeom>
              <a:rect b="b" l="l" r="r" t="t"/>
              <a:pathLst>
                <a:path extrusionOk="0" h="2935346" w="2445381">
                  <a:moveTo>
                    <a:pt x="0" y="0"/>
                  </a:moveTo>
                  <a:lnTo>
                    <a:pt x="2445381" y="0"/>
                  </a:lnTo>
                  <a:lnTo>
                    <a:pt x="2445381" y="2935346"/>
                  </a:lnTo>
                  <a:lnTo>
                    <a:pt x="0" y="2935346"/>
                  </a:lnTo>
                  <a:close/>
                </a:path>
              </a:pathLst>
            </a:custGeom>
            <a:solidFill>
              <a:srgbClr val="1E414A"/>
            </a:solidFill>
            <a:ln>
              <a:noFill/>
            </a:ln>
          </p:spPr>
        </p:sp>
        <p:sp>
          <p:nvSpPr>
            <p:cNvPr id="340" name="Google Shape;340;p23"/>
            <p:cNvSpPr txBox="1"/>
            <p:nvPr/>
          </p:nvSpPr>
          <p:spPr>
            <a:xfrm>
              <a:off x="0" y="-38100"/>
              <a:ext cx="2445381" cy="297344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1" name="Google Shape;341;p23"/>
          <p:cNvSpPr txBox="1"/>
          <p:nvPr/>
        </p:nvSpPr>
        <p:spPr>
          <a:xfrm>
            <a:off x="1028625" y="3610883"/>
            <a:ext cx="6382800" cy="4524000"/>
          </a:xfrm>
          <a:prstGeom prst="rect">
            <a:avLst/>
          </a:prstGeom>
          <a:noFill/>
          <a:ln>
            <a:noFill/>
          </a:ln>
        </p:spPr>
        <p:txBody>
          <a:bodyPr anchorCtr="0" anchor="t" bIns="0" lIns="0" spcFirstLastPara="1" rIns="0" wrap="square" tIns="0">
            <a:spAutoFit/>
          </a:bodyPr>
          <a:lstStyle/>
          <a:p>
            <a:pPr indent="0" lvl="0" marL="0" marR="0" rtl="0" algn="l">
              <a:lnSpc>
                <a:spcPct val="130010"/>
              </a:lnSpc>
              <a:spcBef>
                <a:spcPts val="0"/>
              </a:spcBef>
              <a:spcAft>
                <a:spcPts val="0"/>
              </a:spcAft>
              <a:buNone/>
            </a:pPr>
            <a:r>
              <a:rPr b="0" i="0" lang="en-US" sz="2999" u="none" cap="none" strike="noStrike">
                <a:solidFill>
                  <a:srgbClr val="FEF1D3"/>
                </a:solidFill>
                <a:latin typeface="Ovo"/>
                <a:ea typeface="Ovo"/>
                <a:cs typeface="Ovo"/>
                <a:sym typeface="Ovo"/>
              </a:rPr>
              <a:t>This presentation template uses</a:t>
            </a:r>
            <a:endParaRPr/>
          </a:p>
          <a:p>
            <a:pPr indent="0" lvl="0" marL="0" marR="0" rtl="0" algn="l">
              <a:lnSpc>
                <a:spcPct val="130010"/>
              </a:lnSpc>
              <a:spcBef>
                <a:spcPts val="0"/>
              </a:spcBef>
              <a:spcAft>
                <a:spcPts val="0"/>
              </a:spcAft>
              <a:buNone/>
            </a:pPr>
            <a:r>
              <a:rPr b="0" i="0" lang="en-US" sz="2999" u="none" cap="none" strike="noStrike">
                <a:solidFill>
                  <a:srgbClr val="FEF1D3"/>
                </a:solidFill>
                <a:latin typeface="Ovo"/>
                <a:ea typeface="Ovo"/>
                <a:cs typeface="Ovo"/>
                <a:sym typeface="Ovo"/>
              </a:rPr>
              <a:t>the following free fonts:</a:t>
            </a:r>
            <a:endParaRPr/>
          </a:p>
          <a:p>
            <a:pPr indent="0" lvl="0" marL="0" marR="0" rtl="0" algn="l">
              <a:lnSpc>
                <a:spcPct val="130010"/>
              </a:lnSpc>
              <a:spcBef>
                <a:spcPts val="0"/>
              </a:spcBef>
              <a:spcAft>
                <a:spcPts val="0"/>
              </a:spcAft>
              <a:buNone/>
            </a:pPr>
            <a:r>
              <a:t/>
            </a:r>
            <a:endParaRPr b="0" i="0" sz="2999" u="none" cap="none" strike="noStrike">
              <a:solidFill>
                <a:srgbClr val="FEF1D3"/>
              </a:solidFill>
              <a:latin typeface="Ovo"/>
              <a:ea typeface="Ovo"/>
              <a:cs typeface="Ovo"/>
              <a:sym typeface="Ovo"/>
            </a:endParaRPr>
          </a:p>
          <a:p>
            <a:pPr indent="0" lvl="0" marL="0" marR="0" rtl="0" algn="l">
              <a:lnSpc>
                <a:spcPct val="130010"/>
              </a:lnSpc>
              <a:spcBef>
                <a:spcPts val="0"/>
              </a:spcBef>
              <a:spcAft>
                <a:spcPts val="0"/>
              </a:spcAft>
              <a:buNone/>
            </a:pPr>
            <a:r>
              <a:rPr b="0" i="0" lang="en-US" sz="2999" u="none" cap="none" strike="noStrike">
                <a:solidFill>
                  <a:srgbClr val="FEF1D3"/>
                </a:solidFill>
                <a:latin typeface="Ovo"/>
                <a:ea typeface="Ovo"/>
                <a:cs typeface="Ovo"/>
                <a:sym typeface="Ovo"/>
              </a:rPr>
              <a:t>Titles: Marcellus</a:t>
            </a:r>
            <a:endParaRPr/>
          </a:p>
          <a:p>
            <a:pPr indent="0" lvl="0" marL="0" marR="0" rtl="0" algn="l">
              <a:lnSpc>
                <a:spcPct val="130010"/>
              </a:lnSpc>
              <a:spcBef>
                <a:spcPts val="0"/>
              </a:spcBef>
              <a:spcAft>
                <a:spcPts val="0"/>
              </a:spcAft>
              <a:buNone/>
            </a:pPr>
            <a:r>
              <a:rPr b="0" i="0" lang="en-US" sz="2999" u="none" cap="none" strike="noStrike">
                <a:solidFill>
                  <a:srgbClr val="FEF1D3"/>
                </a:solidFill>
                <a:latin typeface="Ovo"/>
                <a:ea typeface="Ovo"/>
                <a:cs typeface="Ovo"/>
                <a:sym typeface="Ovo"/>
              </a:rPr>
              <a:t>Body Copy: Ovo</a:t>
            </a:r>
            <a:endParaRPr/>
          </a:p>
          <a:p>
            <a:pPr indent="0" lvl="0" marL="0" marR="0" rtl="0" algn="l">
              <a:lnSpc>
                <a:spcPct val="100000"/>
              </a:lnSpc>
              <a:spcBef>
                <a:spcPts val="0"/>
              </a:spcBef>
              <a:spcAft>
                <a:spcPts val="0"/>
              </a:spcAft>
              <a:buNone/>
            </a:pPr>
            <a:r>
              <a:t/>
            </a:r>
            <a:endParaRPr b="0" i="0" sz="2999" u="none" cap="none" strike="noStrike">
              <a:solidFill>
                <a:srgbClr val="FEF1D3"/>
              </a:solidFill>
              <a:latin typeface="Ovo"/>
              <a:ea typeface="Ovo"/>
              <a:cs typeface="Ovo"/>
              <a:sym typeface="Ovo"/>
            </a:endParaRPr>
          </a:p>
          <a:p>
            <a:pPr indent="0" lvl="0" marL="0" marR="0" rtl="0" algn="l">
              <a:lnSpc>
                <a:spcPct val="130010"/>
              </a:lnSpc>
              <a:spcBef>
                <a:spcPts val="0"/>
              </a:spcBef>
              <a:spcAft>
                <a:spcPts val="0"/>
              </a:spcAft>
              <a:buNone/>
            </a:pPr>
            <a:r>
              <a:rPr b="0" i="0" lang="en-US" sz="2999" u="none" cap="none" strike="noStrike">
                <a:solidFill>
                  <a:srgbClr val="FEF1D3"/>
                </a:solidFill>
                <a:latin typeface="Ovo"/>
                <a:ea typeface="Ovo"/>
                <a:cs typeface="Ovo"/>
                <a:sym typeface="Ovo"/>
              </a:rPr>
              <a:t>Don't forget to delete this page</a:t>
            </a:r>
            <a:endParaRPr/>
          </a:p>
          <a:p>
            <a:pPr indent="0" lvl="0" marL="0" marR="0" rtl="0" algn="l">
              <a:lnSpc>
                <a:spcPct val="130010"/>
              </a:lnSpc>
              <a:spcBef>
                <a:spcPts val="0"/>
              </a:spcBef>
              <a:spcAft>
                <a:spcPts val="0"/>
              </a:spcAft>
              <a:buNone/>
            </a:pPr>
            <a:r>
              <a:rPr b="0" i="0" lang="en-US" sz="2999" u="none" cap="none" strike="noStrike">
                <a:solidFill>
                  <a:srgbClr val="FEF1D3"/>
                </a:solidFill>
                <a:latin typeface="Ovo"/>
                <a:ea typeface="Ovo"/>
                <a:cs typeface="Ovo"/>
                <a:sym typeface="Ovo"/>
              </a:rPr>
              <a:t>before presenting. </a:t>
            </a:r>
            <a:endParaRPr/>
          </a:p>
        </p:txBody>
      </p:sp>
      <p:sp>
        <p:nvSpPr>
          <p:cNvPr id="342" name="Google Shape;342;p23"/>
          <p:cNvSpPr txBox="1"/>
          <p:nvPr/>
        </p:nvSpPr>
        <p:spPr>
          <a:xfrm>
            <a:off x="1028700" y="8587740"/>
            <a:ext cx="5920363" cy="670560"/>
          </a:xfrm>
          <a:prstGeom prst="rect">
            <a:avLst/>
          </a:prstGeom>
          <a:noFill/>
          <a:ln>
            <a:noFill/>
          </a:ln>
        </p:spPr>
        <p:txBody>
          <a:bodyPr anchorCtr="0" anchor="t" bIns="0" lIns="0" spcFirstLastPara="1" rIns="0" wrap="square" tIns="0">
            <a:spAutoFit/>
          </a:bodyPr>
          <a:lstStyle/>
          <a:p>
            <a:pPr indent="0" lvl="0" marL="0" marR="0" rtl="0" algn="l">
              <a:lnSpc>
                <a:spcPct val="116000"/>
              </a:lnSpc>
              <a:spcBef>
                <a:spcPts val="0"/>
              </a:spcBef>
              <a:spcAft>
                <a:spcPts val="0"/>
              </a:spcAft>
              <a:buNone/>
            </a:pPr>
            <a:r>
              <a:rPr b="0" i="0" lang="en-US" sz="4500" u="none" cap="none" strike="noStrike">
                <a:solidFill>
                  <a:srgbClr val="FEF1D3"/>
                </a:solidFill>
                <a:latin typeface="Marcellus"/>
                <a:ea typeface="Marcellus"/>
                <a:cs typeface="Marcellus"/>
                <a:sym typeface="Marcellus"/>
              </a:rPr>
              <a:t>Happy Designing!</a:t>
            </a:r>
            <a:endParaRPr/>
          </a:p>
        </p:txBody>
      </p:sp>
      <p:sp>
        <p:nvSpPr>
          <p:cNvPr id="343" name="Google Shape;343;p23"/>
          <p:cNvSpPr txBox="1"/>
          <p:nvPr/>
        </p:nvSpPr>
        <p:spPr>
          <a:xfrm>
            <a:off x="1028700" y="819550"/>
            <a:ext cx="6382800" cy="2462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8000" u="none" cap="none" strike="noStrike">
                <a:solidFill>
                  <a:srgbClr val="FEF1D3"/>
                </a:solidFill>
                <a:latin typeface="Marcellus"/>
                <a:ea typeface="Marcellus"/>
                <a:cs typeface="Marcellus"/>
                <a:sym typeface="Marcellus"/>
              </a:rPr>
              <a:t>RESOURCE</a:t>
            </a:r>
            <a:endParaRPr/>
          </a:p>
          <a:p>
            <a:pPr indent="0" lvl="0" marL="0" marR="0" rtl="0" algn="l">
              <a:lnSpc>
                <a:spcPct val="100000"/>
              </a:lnSpc>
              <a:spcBef>
                <a:spcPts val="0"/>
              </a:spcBef>
              <a:spcAft>
                <a:spcPts val="0"/>
              </a:spcAft>
              <a:buNone/>
            </a:pPr>
            <a:r>
              <a:rPr b="0" i="0" lang="en-US" sz="8000" u="none" cap="none" strike="noStrike">
                <a:solidFill>
                  <a:srgbClr val="FEF1D3"/>
                </a:solidFill>
                <a:latin typeface="Marcellus"/>
                <a:ea typeface="Marcellus"/>
                <a:cs typeface="Marcellus"/>
                <a:sym typeface="Marcellus"/>
              </a:rPr>
              <a:t>PAGE</a:t>
            </a:r>
            <a:endParaRPr/>
          </a:p>
        </p:txBody>
      </p:sp>
      <p:pic>
        <p:nvPicPr>
          <p:cNvPr id="344" name="Google Shape;344;p23"/>
          <p:cNvPicPr preferRelativeResize="0"/>
          <p:nvPr/>
        </p:nvPicPr>
        <p:blipFill>
          <a:blip r:embed="rId3">
            <a:alphaModFix/>
          </a:blip>
          <a:stretch>
            <a:fillRect/>
          </a:stretch>
        </p:blipFill>
        <p:spPr>
          <a:xfrm>
            <a:off x="9533025" y="819550"/>
            <a:ext cx="4001320" cy="3292225"/>
          </a:xfrm>
          <a:prstGeom prst="rect">
            <a:avLst/>
          </a:prstGeom>
          <a:noFill/>
          <a:ln>
            <a:noFill/>
          </a:ln>
        </p:spPr>
      </p:pic>
      <p:pic>
        <p:nvPicPr>
          <p:cNvPr id="345" name="Google Shape;345;p23"/>
          <p:cNvPicPr preferRelativeResize="0"/>
          <p:nvPr/>
        </p:nvPicPr>
        <p:blipFill>
          <a:blip r:embed="rId4">
            <a:alphaModFix/>
          </a:blip>
          <a:stretch>
            <a:fillRect/>
          </a:stretch>
        </p:blipFill>
        <p:spPr>
          <a:xfrm>
            <a:off x="13891300" y="819550"/>
            <a:ext cx="3355537" cy="3292225"/>
          </a:xfrm>
          <a:prstGeom prst="rect">
            <a:avLst/>
          </a:prstGeom>
          <a:noFill/>
          <a:ln>
            <a:noFill/>
          </a:ln>
        </p:spPr>
      </p:pic>
      <p:pic>
        <p:nvPicPr>
          <p:cNvPr id="346" name="Google Shape;346;p23"/>
          <p:cNvPicPr preferRelativeResize="0"/>
          <p:nvPr/>
        </p:nvPicPr>
        <p:blipFill>
          <a:blip r:embed="rId5">
            <a:alphaModFix/>
          </a:blip>
          <a:stretch>
            <a:fillRect/>
          </a:stretch>
        </p:blipFill>
        <p:spPr>
          <a:xfrm>
            <a:off x="9410175" y="4818075"/>
            <a:ext cx="4247026" cy="2876150"/>
          </a:xfrm>
          <a:prstGeom prst="rect">
            <a:avLst/>
          </a:prstGeom>
          <a:noFill/>
          <a:ln>
            <a:noFill/>
          </a:ln>
        </p:spPr>
      </p:pic>
      <p:pic>
        <p:nvPicPr>
          <p:cNvPr id="347" name="Google Shape;347;p23"/>
          <p:cNvPicPr preferRelativeResize="0"/>
          <p:nvPr/>
        </p:nvPicPr>
        <p:blipFill>
          <a:blip r:embed="rId6">
            <a:alphaModFix/>
          </a:blip>
          <a:stretch>
            <a:fillRect/>
          </a:stretch>
        </p:blipFill>
        <p:spPr>
          <a:xfrm>
            <a:off x="13891300" y="4578388"/>
            <a:ext cx="3355525" cy="3355525"/>
          </a:xfrm>
          <a:prstGeom prst="rect">
            <a:avLst/>
          </a:prstGeom>
          <a:noFill/>
          <a:ln>
            <a:noFill/>
          </a:ln>
        </p:spPr>
      </p:pic>
      <p:pic>
        <p:nvPicPr>
          <p:cNvPr id="348" name="Google Shape;348;p23"/>
          <p:cNvPicPr preferRelativeResize="0"/>
          <p:nvPr/>
        </p:nvPicPr>
        <p:blipFill>
          <a:blip r:embed="rId7">
            <a:alphaModFix/>
          </a:blip>
          <a:stretch>
            <a:fillRect/>
          </a:stretch>
        </p:blipFill>
        <p:spPr>
          <a:xfrm>
            <a:off x="9543813" y="7952100"/>
            <a:ext cx="7697994" cy="821625"/>
          </a:xfrm>
          <a:prstGeom prst="rect">
            <a:avLst/>
          </a:prstGeom>
          <a:noFill/>
          <a:ln>
            <a:noFill/>
          </a:ln>
        </p:spPr>
      </p:pic>
      <p:pic>
        <p:nvPicPr>
          <p:cNvPr id="349" name="Google Shape;349;p23"/>
          <p:cNvPicPr preferRelativeResize="0"/>
          <p:nvPr/>
        </p:nvPicPr>
        <p:blipFill>
          <a:blip r:embed="rId8">
            <a:alphaModFix/>
          </a:blip>
          <a:stretch>
            <a:fillRect/>
          </a:stretch>
        </p:blipFill>
        <p:spPr>
          <a:xfrm>
            <a:off x="9807998" y="9031600"/>
            <a:ext cx="7583789" cy="4358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3BC92"/>
        </a:solidFill>
      </p:bgPr>
    </p:bg>
    <p:spTree>
      <p:nvGrpSpPr>
        <p:cNvPr id="353" name="Shape 353"/>
        <p:cNvGrpSpPr/>
        <p:nvPr/>
      </p:nvGrpSpPr>
      <p:grpSpPr>
        <a:xfrm>
          <a:off x="0" y="0"/>
          <a:ext cx="0" cy="0"/>
          <a:chOff x="0" y="0"/>
          <a:chExt cx="0" cy="0"/>
        </a:xfrm>
      </p:grpSpPr>
      <p:grpSp>
        <p:nvGrpSpPr>
          <p:cNvPr id="354" name="Google Shape;354;p24"/>
          <p:cNvGrpSpPr/>
          <p:nvPr/>
        </p:nvGrpSpPr>
        <p:grpSpPr>
          <a:xfrm>
            <a:off x="0" y="-14669"/>
            <a:ext cx="18288000" cy="5225144"/>
            <a:chOff x="0" y="0"/>
            <a:chExt cx="24384000" cy="6966858"/>
          </a:xfrm>
        </p:grpSpPr>
        <p:sp>
          <p:nvSpPr>
            <p:cNvPr id="355" name="Google Shape;355;p24"/>
            <p:cNvSpPr/>
            <p:nvPr/>
          </p:nvSpPr>
          <p:spPr>
            <a:xfrm>
              <a:off x="0" y="0"/>
              <a:ext cx="3483429" cy="3483429"/>
            </a:xfrm>
            <a:custGeom>
              <a:rect b="b" l="l" r="r" t="t"/>
              <a:pathLst>
                <a:path extrusionOk="0" h="3483429" w="3483429">
                  <a:moveTo>
                    <a:pt x="0" y="0"/>
                  </a:moveTo>
                  <a:lnTo>
                    <a:pt x="3483429" y="0"/>
                  </a:lnTo>
                  <a:lnTo>
                    <a:pt x="3483429" y="3483429"/>
                  </a:lnTo>
                  <a:lnTo>
                    <a:pt x="0" y="3483429"/>
                  </a:lnTo>
                  <a:lnTo>
                    <a:pt x="0" y="0"/>
                  </a:lnTo>
                  <a:close/>
                </a:path>
              </a:pathLst>
            </a:custGeom>
            <a:blipFill rotWithShape="1">
              <a:blip r:embed="rId3">
                <a:alphaModFix/>
              </a:blip>
              <a:stretch>
                <a:fillRect b="0" l="0" r="0" t="0"/>
              </a:stretch>
            </a:blipFill>
            <a:ln>
              <a:noFill/>
            </a:ln>
          </p:spPr>
        </p:sp>
        <p:sp>
          <p:nvSpPr>
            <p:cNvPr id="356" name="Google Shape;356;p24"/>
            <p:cNvSpPr/>
            <p:nvPr/>
          </p:nvSpPr>
          <p:spPr>
            <a:xfrm>
              <a:off x="3483429" y="0"/>
              <a:ext cx="3483429" cy="3483429"/>
            </a:xfrm>
            <a:custGeom>
              <a:rect b="b" l="l" r="r" t="t"/>
              <a:pathLst>
                <a:path extrusionOk="0" h="3483429" w="3483429">
                  <a:moveTo>
                    <a:pt x="0" y="0"/>
                  </a:moveTo>
                  <a:lnTo>
                    <a:pt x="3483428" y="0"/>
                  </a:lnTo>
                  <a:lnTo>
                    <a:pt x="3483428" y="3483429"/>
                  </a:lnTo>
                  <a:lnTo>
                    <a:pt x="0" y="3483429"/>
                  </a:lnTo>
                  <a:lnTo>
                    <a:pt x="0" y="0"/>
                  </a:lnTo>
                  <a:close/>
                </a:path>
              </a:pathLst>
            </a:custGeom>
            <a:blipFill rotWithShape="1">
              <a:blip r:embed="rId3">
                <a:alphaModFix/>
              </a:blip>
              <a:stretch>
                <a:fillRect b="0" l="0" r="0" t="0"/>
              </a:stretch>
            </a:blipFill>
            <a:ln>
              <a:noFill/>
            </a:ln>
          </p:spPr>
        </p:sp>
        <p:sp>
          <p:nvSpPr>
            <p:cNvPr id="357" name="Google Shape;357;p24"/>
            <p:cNvSpPr/>
            <p:nvPr/>
          </p:nvSpPr>
          <p:spPr>
            <a:xfrm>
              <a:off x="0" y="3483429"/>
              <a:ext cx="3483429" cy="3483429"/>
            </a:xfrm>
            <a:custGeom>
              <a:rect b="b" l="l" r="r" t="t"/>
              <a:pathLst>
                <a:path extrusionOk="0" h="3483429" w="3483429">
                  <a:moveTo>
                    <a:pt x="0" y="0"/>
                  </a:moveTo>
                  <a:lnTo>
                    <a:pt x="3483429" y="0"/>
                  </a:lnTo>
                  <a:lnTo>
                    <a:pt x="3483429" y="3483428"/>
                  </a:lnTo>
                  <a:lnTo>
                    <a:pt x="0" y="3483428"/>
                  </a:lnTo>
                  <a:lnTo>
                    <a:pt x="0" y="0"/>
                  </a:lnTo>
                  <a:close/>
                </a:path>
              </a:pathLst>
            </a:custGeom>
            <a:blipFill rotWithShape="1">
              <a:blip r:embed="rId3">
                <a:alphaModFix/>
              </a:blip>
              <a:stretch>
                <a:fillRect b="0" l="0" r="0" t="0"/>
              </a:stretch>
            </a:blipFill>
            <a:ln>
              <a:noFill/>
            </a:ln>
          </p:spPr>
        </p:sp>
        <p:sp>
          <p:nvSpPr>
            <p:cNvPr id="358" name="Google Shape;358;p24"/>
            <p:cNvSpPr/>
            <p:nvPr/>
          </p:nvSpPr>
          <p:spPr>
            <a:xfrm>
              <a:off x="3483429" y="3483429"/>
              <a:ext cx="3483429" cy="3483429"/>
            </a:xfrm>
            <a:custGeom>
              <a:rect b="b" l="l" r="r" t="t"/>
              <a:pathLst>
                <a:path extrusionOk="0" h="3483429" w="3483429">
                  <a:moveTo>
                    <a:pt x="0" y="0"/>
                  </a:moveTo>
                  <a:lnTo>
                    <a:pt x="3483428" y="0"/>
                  </a:lnTo>
                  <a:lnTo>
                    <a:pt x="3483428" y="3483428"/>
                  </a:lnTo>
                  <a:lnTo>
                    <a:pt x="0" y="3483428"/>
                  </a:lnTo>
                  <a:lnTo>
                    <a:pt x="0" y="0"/>
                  </a:lnTo>
                  <a:close/>
                </a:path>
              </a:pathLst>
            </a:custGeom>
            <a:blipFill rotWithShape="1">
              <a:blip r:embed="rId3">
                <a:alphaModFix/>
              </a:blip>
              <a:stretch>
                <a:fillRect b="0" l="0" r="0" t="0"/>
              </a:stretch>
            </a:blipFill>
            <a:ln>
              <a:noFill/>
            </a:ln>
          </p:spPr>
        </p:sp>
        <p:sp>
          <p:nvSpPr>
            <p:cNvPr id="359" name="Google Shape;359;p24"/>
            <p:cNvSpPr/>
            <p:nvPr/>
          </p:nvSpPr>
          <p:spPr>
            <a:xfrm>
              <a:off x="6966857" y="0"/>
              <a:ext cx="3483429" cy="3483429"/>
            </a:xfrm>
            <a:custGeom>
              <a:rect b="b" l="l" r="r" t="t"/>
              <a:pathLst>
                <a:path extrusionOk="0" h="3483429" w="3483429">
                  <a:moveTo>
                    <a:pt x="0" y="0"/>
                  </a:moveTo>
                  <a:lnTo>
                    <a:pt x="3483429" y="0"/>
                  </a:lnTo>
                  <a:lnTo>
                    <a:pt x="3483429" y="3483429"/>
                  </a:lnTo>
                  <a:lnTo>
                    <a:pt x="0" y="3483429"/>
                  </a:lnTo>
                  <a:lnTo>
                    <a:pt x="0" y="0"/>
                  </a:lnTo>
                  <a:close/>
                </a:path>
              </a:pathLst>
            </a:custGeom>
            <a:blipFill rotWithShape="1">
              <a:blip r:embed="rId3">
                <a:alphaModFix/>
              </a:blip>
              <a:stretch>
                <a:fillRect b="0" l="0" r="0" t="0"/>
              </a:stretch>
            </a:blipFill>
            <a:ln>
              <a:noFill/>
            </a:ln>
          </p:spPr>
        </p:sp>
        <p:sp>
          <p:nvSpPr>
            <p:cNvPr id="360" name="Google Shape;360;p24"/>
            <p:cNvSpPr/>
            <p:nvPr/>
          </p:nvSpPr>
          <p:spPr>
            <a:xfrm>
              <a:off x="6966857" y="3483429"/>
              <a:ext cx="3483429" cy="3483429"/>
            </a:xfrm>
            <a:custGeom>
              <a:rect b="b" l="l" r="r" t="t"/>
              <a:pathLst>
                <a:path extrusionOk="0" h="3483429" w="3483429">
                  <a:moveTo>
                    <a:pt x="0" y="0"/>
                  </a:moveTo>
                  <a:lnTo>
                    <a:pt x="3483429" y="0"/>
                  </a:lnTo>
                  <a:lnTo>
                    <a:pt x="3483429" y="3483428"/>
                  </a:lnTo>
                  <a:lnTo>
                    <a:pt x="0" y="3483428"/>
                  </a:lnTo>
                  <a:lnTo>
                    <a:pt x="0" y="0"/>
                  </a:lnTo>
                  <a:close/>
                </a:path>
              </a:pathLst>
            </a:custGeom>
            <a:blipFill rotWithShape="1">
              <a:blip r:embed="rId3">
                <a:alphaModFix/>
              </a:blip>
              <a:stretch>
                <a:fillRect b="0" l="0" r="0" t="0"/>
              </a:stretch>
            </a:blipFill>
            <a:ln>
              <a:noFill/>
            </a:ln>
          </p:spPr>
        </p:sp>
        <p:sp>
          <p:nvSpPr>
            <p:cNvPr id="361" name="Google Shape;361;p24"/>
            <p:cNvSpPr/>
            <p:nvPr/>
          </p:nvSpPr>
          <p:spPr>
            <a:xfrm>
              <a:off x="10450286" y="0"/>
              <a:ext cx="3483429" cy="3483429"/>
            </a:xfrm>
            <a:custGeom>
              <a:rect b="b" l="l" r="r" t="t"/>
              <a:pathLst>
                <a:path extrusionOk="0" h="3483429" w="3483429">
                  <a:moveTo>
                    <a:pt x="0" y="0"/>
                  </a:moveTo>
                  <a:lnTo>
                    <a:pt x="3483428" y="0"/>
                  </a:lnTo>
                  <a:lnTo>
                    <a:pt x="3483428" y="3483429"/>
                  </a:lnTo>
                  <a:lnTo>
                    <a:pt x="0" y="3483429"/>
                  </a:lnTo>
                  <a:lnTo>
                    <a:pt x="0" y="0"/>
                  </a:lnTo>
                  <a:close/>
                </a:path>
              </a:pathLst>
            </a:custGeom>
            <a:blipFill rotWithShape="1">
              <a:blip r:embed="rId3">
                <a:alphaModFix/>
              </a:blip>
              <a:stretch>
                <a:fillRect b="0" l="0" r="0" t="0"/>
              </a:stretch>
            </a:blipFill>
            <a:ln>
              <a:noFill/>
            </a:ln>
          </p:spPr>
        </p:sp>
        <p:sp>
          <p:nvSpPr>
            <p:cNvPr id="362" name="Google Shape;362;p24"/>
            <p:cNvSpPr/>
            <p:nvPr/>
          </p:nvSpPr>
          <p:spPr>
            <a:xfrm>
              <a:off x="10450286" y="3483429"/>
              <a:ext cx="3483429" cy="3483429"/>
            </a:xfrm>
            <a:custGeom>
              <a:rect b="b" l="l" r="r" t="t"/>
              <a:pathLst>
                <a:path extrusionOk="0" h="3483429" w="3483429">
                  <a:moveTo>
                    <a:pt x="0" y="0"/>
                  </a:moveTo>
                  <a:lnTo>
                    <a:pt x="3483428" y="0"/>
                  </a:lnTo>
                  <a:lnTo>
                    <a:pt x="3483428" y="3483428"/>
                  </a:lnTo>
                  <a:lnTo>
                    <a:pt x="0" y="3483428"/>
                  </a:lnTo>
                  <a:lnTo>
                    <a:pt x="0" y="0"/>
                  </a:lnTo>
                  <a:close/>
                </a:path>
              </a:pathLst>
            </a:custGeom>
            <a:blipFill rotWithShape="1">
              <a:blip r:embed="rId3">
                <a:alphaModFix/>
              </a:blip>
              <a:stretch>
                <a:fillRect b="0" l="0" r="0" t="0"/>
              </a:stretch>
            </a:blipFill>
            <a:ln>
              <a:noFill/>
            </a:ln>
          </p:spPr>
        </p:sp>
        <p:sp>
          <p:nvSpPr>
            <p:cNvPr id="363" name="Google Shape;363;p24"/>
            <p:cNvSpPr/>
            <p:nvPr/>
          </p:nvSpPr>
          <p:spPr>
            <a:xfrm>
              <a:off x="13933714" y="0"/>
              <a:ext cx="3483429" cy="3483429"/>
            </a:xfrm>
            <a:custGeom>
              <a:rect b="b" l="l" r="r" t="t"/>
              <a:pathLst>
                <a:path extrusionOk="0" h="3483429" w="3483429">
                  <a:moveTo>
                    <a:pt x="0" y="0"/>
                  </a:moveTo>
                  <a:lnTo>
                    <a:pt x="3483429" y="0"/>
                  </a:lnTo>
                  <a:lnTo>
                    <a:pt x="3483429" y="3483429"/>
                  </a:lnTo>
                  <a:lnTo>
                    <a:pt x="0" y="3483429"/>
                  </a:lnTo>
                  <a:lnTo>
                    <a:pt x="0" y="0"/>
                  </a:lnTo>
                  <a:close/>
                </a:path>
              </a:pathLst>
            </a:custGeom>
            <a:blipFill rotWithShape="1">
              <a:blip r:embed="rId3">
                <a:alphaModFix/>
              </a:blip>
              <a:stretch>
                <a:fillRect b="0" l="0" r="0" t="0"/>
              </a:stretch>
            </a:blipFill>
            <a:ln>
              <a:noFill/>
            </a:ln>
          </p:spPr>
        </p:sp>
        <p:sp>
          <p:nvSpPr>
            <p:cNvPr id="364" name="Google Shape;364;p24"/>
            <p:cNvSpPr/>
            <p:nvPr/>
          </p:nvSpPr>
          <p:spPr>
            <a:xfrm>
              <a:off x="13933714" y="3483429"/>
              <a:ext cx="3483429" cy="3483429"/>
            </a:xfrm>
            <a:custGeom>
              <a:rect b="b" l="l" r="r" t="t"/>
              <a:pathLst>
                <a:path extrusionOk="0" h="3483429" w="3483429">
                  <a:moveTo>
                    <a:pt x="0" y="0"/>
                  </a:moveTo>
                  <a:lnTo>
                    <a:pt x="3483429" y="0"/>
                  </a:lnTo>
                  <a:lnTo>
                    <a:pt x="3483429" y="3483428"/>
                  </a:lnTo>
                  <a:lnTo>
                    <a:pt x="0" y="3483428"/>
                  </a:lnTo>
                  <a:lnTo>
                    <a:pt x="0" y="0"/>
                  </a:lnTo>
                  <a:close/>
                </a:path>
              </a:pathLst>
            </a:custGeom>
            <a:blipFill rotWithShape="1">
              <a:blip r:embed="rId3">
                <a:alphaModFix/>
              </a:blip>
              <a:stretch>
                <a:fillRect b="0" l="0" r="0" t="0"/>
              </a:stretch>
            </a:blipFill>
            <a:ln>
              <a:noFill/>
            </a:ln>
          </p:spPr>
        </p:sp>
        <p:sp>
          <p:nvSpPr>
            <p:cNvPr id="365" name="Google Shape;365;p24"/>
            <p:cNvSpPr/>
            <p:nvPr/>
          </p:nvSpPr>
          <p:spPr>
            <a:xfrm>
              <a:off x="17417143" y="0"/>
              <a:ext cx="3483429" cy="3483429"/>
            </a:xfrm>
            <a:custGeom>
              <a:rect b="b" l="l" r="r" t="t"/>
              <a:pathLst>
                <a:path extrusionOk="0" h="3483429" w="3483429">
                  <a:moveTo>
                    <a:pt x="0" y="0"/>
                  </a:moveTo>
                  <a:lnTo>
                    <a:pt x="3483428" y="0"/>
                  </a:lnTo>
                  <a:lnTo>
                    <a:pt x="3483428" y="3483429"/>
                  </a:lnTo>
                  <a:lnTo>
                    <a:pt x="0" y="3483429"/>
                  </a:lnTo>
                  <a:lnTo>
                    <a:pt x="0" y="0"/>
                  </a:lnTo>
                  <a:close/>
                </a:path>
              </a:pathLst>
            </a:custGeom>
            <a:blipFill rotWithShape="1">
              <a:blip r:embed="rId3">
                <a:alphaModFix/>
              </a:blip>
              <a:stretch>
                <a:fillRect b="0" l="0" r="0" t="0"/>
              </a:stretch>
            </a:blipFill>
            <a:ln>
              <a:noFill/>
            </a:ln>
          </p:spPr>
        </p:sp>
        <p:sp>
          <p:nvSpPr>
            <p:cNvPr id="366" name="Google Shape;366;p24"/>
            <p:cNvSpPr/>
            <p:nvPr/>
          </p:nvSpPr>
          <p:spPr>
            <a:xfrm>
              <a:off x="17417143" y="3483429"/>
              <a:ext cx="3483429" cy="3483429"/>
            </a:xfrm>
            <a:custGeom>
              <a:rect b="b" l="l" r="r" t="t"/>
              <a:pathLst>
                <a:path extrusionOk="0" h="3483429" w="3483429">
                  <a:moveTo>
                    <a:pt x="0" y="0"/>
                  </a:moveTo>
                  <a:lnTo>
                    <a:pt x="3483428" y="0"/>
                  </a:lnTo>
                  <a:lnTo>
                    <a:pt x="3483428" y="3483428"/>
                  </a:lnTo>
                  <a:lnTo>
                    <a:pt x="0" y="3483428"/>
                  </a:lnTo>
                  <a:lnTo>
                    <a:pt x="0" y="0"/>
                  </a:lnTo>
                  <a:close/>
                </a:path>
              </a:pathLst>
            </a:custGeom>
            <a:blipFill rotWithShape="1">
              <a:blip r:embed="rId3">
                <a:alphaModFix/>
              </a:blip>
              <a:stretch>
                <a:fillRect b="0" l="0" r="0" t="0"/>
              </a:stretch>
            </a:blipFill>
            <a:ln>
              <a:noFill/>
            </a:ln>
          </p:spPr>
        </p:sp>
        <p:sp>
          <p:nvSpPr>
            <p:cNvPr id="367" name="Google Shape;367;p24"/>
            <p:cNvSpPr/>
            <p:nvPr/>
          </p:nvSpPr>
          <p:spPr>
            <a:xfrm>
              <a:off x="20900571" y="0"/>
              <a:ext cx="3483429" cy="3483429"/>
            </a:xfrm>
            <a:custGeom>
              <a:rect b="b" l="l" r="r" t="t"/>
              <a:pathLst>
                <a:path extrusionOk="0" h="3483429" w="3483429">
                  <a:moveTo>
                    <a:pt x="0" y="0"/>
                  </a:moveTo>
                  <a:lnTo>
                    <a:pt x="3483429" y="0"/>
                  </a:lnTo>
                  <a:lnTo>
                    <a:pt x="3483429" y="3483429"/>
                  </a:lnTo>
                  <a:lnTo>
                    <a:pt x="0" y="3483429"/>
                  </a:lnTo>
                  <a:lnTo>
                    <a:pt x="0" y="0"/>
                  </a:lnTo>
                  <a:close/>
                </a:path>
              </a:pathLst>
            </a:custGeom>
            <a:blipFill rotWithShape="1">
              <a:blip r:embed="rId3">
                <a:alphaModFix/>
              </a:blip>
              <a:stretch>
                <a:fillRect b="0" l="0" r="0" t="0"/>
              </a:stretch>
            </a:blipFill>
            <a:ln>
              <a:noFill/>
            </a:ln>
          </p:spPr>
        </p:sp>
        <p:sp>
          <p:nvSpPr>
            <p:cNvPr id="368" name="Google Shape;368;p24"/>
            <p:cNvSpPr/>
            <p:nvPr/>
          </p:nvSpPr>
          <p:spPr>
            <a:xfrm>
              <a:off x="20900571" y="3483429"/>
              <a:ext cx="3483429" cy="3483429"/>
            </a:xfrm>
            <a:custGeom>
              <a:rect b="b" l="l" r="r" t="t"/>
              <a:pathLst>
                <a:path extrusionOk="0" h="3483429" w="3483429">
                  <a:moveTo>
                    <a:pt x="0" y="0"/>
                  </a:moveTo>
                  <a:lnTo>
                    <a:pt x="3483429" y="0"/>
                  </a:lnTo>
                  <a:lnTo>
                    <a:pt x="3483429" y="3483428"/>
                  </a:lnTo>
                  <a:lnTo>
                    <a:pt x="0" y="3483428"/>
                  </a:lnTo>
                  <a:lnTo>
                    <a:pt x="0" y="0"/>
                  </a:lnTo>
                  <a:close/>
                </a:path>
              </a:pathLst>
            </a:custGeom>
            <a:blipFill rotWithShape="1">
              <a:blip r:embed="rId3">
                <a:alphaModFix/>
              </a:blip>
              <a:stretch>
                <a:fillRect b="0" l="0" r="0" t="0"/>
              </a:stretch>
            </a:blipFill>
            <a:ln>
              <a:noFill/>
            </a:ln>
          </p:spPr>
        </p:sp>
      </p:grpSp>
      <p:grpSp>
        <p:nvGrpSpPr>
          <p:cNvPr id="369" name="Google Shape;369;p24"/>
          <p:cNvGrpSpPr/>
          <p:nvPr/>
        </p:nvGrpSpPr>
        <p:grpSpPr>
          <a:xfrm>
            <a:off x="0" y="5269059"/>
            <a:ext cx="18288000" cy="5225144"/>
            <a:chOff x="0" y="0"/>
            <a:chExt cx="24384000" cy="6966858"/>
          </a:xfrm>
        </p:grpSpPr>
        <p:sp>
          <p:nvSpPr>
            <p:cNvPr id="370" name="Google Shape;370;p24"/>
            <p:cNvSpPr/>
            <p:nvPr/>
          </p:nvSpPr>
          <p:spPr>
            <a:xfrm>
              <a:off x="0" y="0"/>
              <a:ext cx="3483429" cy="3483429"/>
            </a:xfrm>
            <a:custGeom>
              <a:rect b="b" l="l" r="r" t="t"/>
              <a:pathLst>
                <a:path extrusionOk="0" h="3483429" w="3483429">
                  <a:moveTo>
                    <a:pt x="0" y="0"/>
                  </a:moveTo>
                  <a:lnTo>
                    <a:pt x="3483429" y="0"/>
                  </a:lnTo>
                  <a:lnTo>
                    <a:pt x="3483429" y="3483429"/>
                  </a:lnTo>
                  <a:lnTo>
                    <a:pt x="0" y="3483429"/>
                  </a:lnTo>
                  <a:lnTo>
                    <a:pt x="0" y="0"/>
                  </a:lnTo>
                  <a:close/>
                </a:path>
              </a:pathLst>
            </a:custGeom>
            <a:blipFill rotWithShape="1">
              <a:blip r:embed="rId3">
                <a:alphaModFix/>
              </a:blip>
              <a:stretch>
                <a:fillRect b="0" l="0" r="0" t="0"/>
              </a:stretch>
            </a:blipFill>
            <a:ln>
              <a:noFill/>
            </a:ln>
          </p:spPr>
        </p:sp>
        <p:sp>
          <p:nvSpPr>
            <p:cNvPr id="371" name="Google Shape;371;p24"/>
            <p:cNvSpPr/>
            <p:nvPr/>
          </p:nvSpPr>
          <p:spPr>
            <a:xfrm>
              <a:off x="3483429" y="0"/>
              <a:ext cx="3483429" cy="3483429"/>
            </a:xfrm>
            <a:custGeom>
              <a:rect b="b" l="l" r="r" t="t"/>
              <a:pathLst>
                <a:path extrusionOk="0" h="3483429" w="3483429">
                  <a:moveTo>
                    <a:pt x="0" y="0"/>
                  </a:moveTo>
                  <a:lnTo>
                    <a:pt x="3483428" y="0"/>
                  </a:lnTo>
                  <a:lnTo>
                    <a:pt x="3483428" y="3483429"/>
                  </a:lnTo>
                  <a:lnTo>
                    <a:pt x="0" y="3483429"/>
                  </a:lnTo>
                  <a:lnTo>
                    <a:pt x="0" y="0"/>
                  </a:lnTo>
                  <a:close/>
                </a:path>
              </a:pathLst>
            </a:custGeom>
            <a:blipFill rotWithShape="1">
              <a:blip r:embed="rId3">
                <a:alphaModFix/>
              </a:blip>
              <a:stretch>
                <a:fillRect b="0" l="0" r="0" t="0"/>
              </a:stretch>
            </a:blipFill>
            <a:ln>
              <a:noFill/>
            </a:ln>
          </p:spPr>
        </p:sp>
        <p:sp>
          <p:nvSpPr>
            <p:cNvPr id="372" name="Google Shape;372;p24"/>
            <p:cNvSpPr/>
            <p:nvPr/>
          </p:nvSpPr>
          <p:spPr>
            <a:xfrm>
              <a:off x="0" y="3483429"/>
              <a:ext cx="3483429" cy="3483429"/>
            </a:xfrm>
            <a:custGeom>
              <a:rect b="b" l="l" r="r" t="t"/>
              <a:pathLst>
                <a:path extrusionOk="0" h="3483429" w="3483429">
                  <a:moveTo>
                    <a:pt x="0" y="0"/>
                  </a:moveTo>
                  <a:lnTo>
                    <a:pt x="3483429" y="0"/>
                  </a:lnTo>
                  <a:lnTo>
                    <a:pt x="3483429" y="3483428"/>
                  </a:lnTo>
                  <a:lnTo>
                    <a:pt x="0" y="3483428"/>
                  </a:lnTo>
                  <a:lnTo>
                    <a:pt x="0" y="0"/>
                  </a:lnTo>
                  <a:close/>
                </a:path>
              </a:pathLst>
            </a:custGeom>
            <a:blipFill rotWithShape="1">
              <a:blip r:embed="rId3">
                <a:alphaModFix/>
              </a:blip>
              <a:stretch>
                <a:fillRect b="0" l="0" r="0" t="0"/>
              </a:stretch>
            </a:blipFill>
            <a:ln>
              <a:noFill/>
            </a:ln>
          </p:spPr>
        </p:sp>
        <p:sp>
          <p:nvSpPr>
            <p:cNvPr id="373" name="Google Shape;373;p24"/>
            <p:cNvSpPr/>
            <p:nvPr/>
          </p:nvSpPr>
          <p:spPr>
            <a:xfrm>
              <a:off x="3483429" y="3483429"/>
              <a:ext cx="3483429" cy="3483429"/>
            </a:xfrm>
            <a:custGeom>
              <a:rect b="b" l="l" r="r" t="t"/>
              <a:pathLst>
                <a:path extrusionOk="0" h="3483429" w="3483429">
                  <a:moveTo>
                    <a:pt x="0" y="0"/>
                  </a:moveTo>
                  <a:lnTo>
                    <a:pt x="3483428" y="0"/>
                  </a:lnTo>
                  <a:lnTo>
                    <a:pt x="3483428" y="3483428"/>
                  </a:lnTo>
                  <a:lnTo>
                    <a:pt x="0" y="3483428"/>
                  </a:lnTo>
                  <a:lnTo>
                    <a:pt x="0" y="0"/>
                  </a:lnTo>
                  <a:close/>
                </a:path>
              </a:pathLst>
            </a:custGeom>
            <a:blipFill rotWithShape="1">
              <a:blip r:embed="rId3">
                <a:alphaModFix/>
              </a:blip>
              <a:stretch>
                <a:fillRect b="0" l="0" r="0" t="0"/>
              </a:stretch>
            </a:blipFill>
            <a:ln>
              <a:noFill/>
            </a:ln>
          </p:spPr>
        </p:sp>
        <p:sp>
          <p:nvSpPr>
            <p:cNvPr id="374" name="Google Shape;374;p24"/>
            <p:cNvSpPr/>
            <p:nvPr/>
          </p:nvSpPr>
          <p:spPr>
            <a:xfrm>
              <a:off x="6966857" y="0"/>
              <a:ext cx="3483429" cy="3483429"/>
            </a:xfrm>
            <a:custGeom>
              <a:rect b="b" l="l" r="r" t="t"/>
              <a:pathLst>
                <a:path extrusionOk="0" h="3483429" w="3483429">
                  <a:moveTo>
                    <a:pt x="0" y="0"/>
                  </a:moveTo>
                  <a:lnTo>
                    <a:pt x="3483429" y="0"/>
                  </a:lnTo>
                  <a:lnTo>
                    <a:pt x="3483429" y="3483429"/>
                  </a:lnTo>
                  <a:lnTo>
                    <a:pt x="0" y="3483429"/>
                  </a:lnTo>
                  <a:lnTo>
                    <a:pt x="0" y="0"/>
                  </a:lnTo>
                  <a:close/>
                </a:path>
              </a:pathLst>
            </a:custGeom>
            <a:blipFill rotWithShape="1">
              <a:blip r:embed="rId3">
                <a:alphaModFix/>
              </a:blip>
              <a:stretch>
                <a:fillRect b="0" l="0" r="0" t="0"/>
              </a:stretch>
            </a:blipFill>
            <a:ln>
              <a:noFill/>
            </a:ln>
          </p:spPr>
        </p:sp>
        <p:sp>
          <p:nvSpPr>
            <p:cNvPr id="375" name="Google Shape;375;p24"/>
            <p:cNvSpPr/>
            <p:nvPr/>
          </p:nvSpPr>
          <p:spPr>
            <a:xfrm>
              <a:off x="6966857" y="3483429"/>
              <a:ext cx="3483429" cy="3483429"/>
            </a:xfrm>
            <a:custGeom>
              <a:rect b="b" l="l" r="r" t="t"/>
              <a:pathLst>
                <a:path extrusionOk="0" h="3483429" w="3483429">
                  <a:moveTo>
                    <a:pt x="0" y="0"/>
                  </a:moveTo>
                  <a:lnTo>
                    <a:pt x="3483429" y="0"/>
                  </a:lnTo>
                  <a:lnTo>
                    <a:pt x="3483429" y="3483428"/>
                  </a:lnTo>
                  <a:lnTo>
                    <a:pt x="0" y="3483428"/>
                  </a:lnTo>
                  <a:lnTo>
                    <a:pt x="0" y="0"/>
                  </a:lnTo>
                  <a:close/>
                </a:path>
              </a:pathLst>
            </a:custGeom>
            <a:blipFill rotWithShape="1">
              <a:blip r:embed="rId3">
                <a:alphaModFix/>
              </a:blip>
              <a:stretch>
                <a:fillRect b="0" l="0" r="0" t="0"/>
              </a:stretch>
            </a:blipFill>
            <a:ln>
              <a:noFill/>
            </a:ln>
          </p:spPr>
        </p:sp>
        <p:sp>
          <p:nvSpPr>
            <p:cNvPr id="376" name="Google Shape;376;p24"/>
            <p:cNvSpPr/>
            <p:nvPr/>
          </p:nvSpPr>
          <p:spPr>
            <a:xfrm>
              <a:off x="10450286" y="0"/>
              <a:ext cx="3483429" cy="3483429"/>
            </a:xfrm>
            <a:custGeom>
              <a:rect b="b" l="l" r="r" t="t"/>
              <a:pathLst>
                <a:path extrusionOk="0" h="3483429" w="3483429">
                  <a:moveTo>
                    <a:pt x="0" y="0"/>
                  </a:moveTo>
                  <a:lnTo>
                    <a:pt x="3483428" y="0"/>
                  </a:lnTo>
                  <a:lnTo>
                    <a:pt x="3483428" y="3483429"/>
                  </a:lnTo>
                  <a:lnTo>
                    <a:pt x="0" y="3483429"/>
                  </a:lnTo>
                  <a:lnTo>
                    <a:pt x="0" y="0"/>
                  </a:lnTo>
                  <a:close/>
                </a:path>
              </a:pathLst>
            </a:custGeom>
            <a:blipFill rotWithShape="1">
              <a:blip r:embed="rId3">
                <a:alphaModFix/>
              </a:blip>
              <a:stretch>
                <a:fillRect b="0" l="0" r="0" t="0"/>
              </a:stretch>
            </a:blipFill>
            <a:ln>
              <a:noFill/>
            </a:ln>
          </p:spPr>
        </p:sp>
        <p:sp>
          <p:nvSpPr>
            <p:cNvPr id="377" name="Google Shape;377;p24"/>
            <p:cNvSpPr/>
            <p:nvPr/>
          </p:nvSpPr>
          <p:spPr>
            <a:xfrm>
              <a:off x="10450286" y="3483429"/>
              <a:ext cx="3483429" cy="3483429"/>
            </a:xfrm>
            <a:custGeom>
              <a:rect b="b" l="l" r="r" t="t"/>
              <a:pathLst>
                <a:path extrusionOk="0" h="3483429" w="3483429">
                  <a:moveTo>
                    <a:pt x="0" y="0"/>
                  </a:moveTo>
                  <a:lnTo>
                    <a:pt x="3483428" y="0"/>
                  </a:lnTo>
                  <a:lnTo>
                    <a:pt x="3483428" y="3483428"/>
                  </a:lnTo>
                  <a:lnTo>
                    <a:pt x="0" y="3483428"/>
                  </a:lnTo>
                  <a:lnTo>
                    <a:pt x="0" y="0"/>
                  </a:lnTo>
                  <a:close/>
                </a:path>
              </a:pathLst>
            </a:custGeom>
            <a:blipFill rotWithShape="1">
              <a:blip r:embed="rId3">
                <a:alphaModFix/>
              </a:blip>
              <a:stretch>
                <a:fillRect b="0" l="0" r="0" t="0"/>
              </a:stretch>
            </a:blipFill>
            <a:ln>
              <a:noFill/>
            </a:ln>
          </p:spPr>
        </p:sp>
        <p:sp>
          <p:nvSpPr>
            <p:cNvPr id="378" name="Google Shape;378;p24"/>
            <p:cNvSpPr/>
            <p:nvPr/>
          </p:nvSpPr>
          <p:spPr>
            <a:xfrm>
              <a:off x="13933714" y="0"/>
              <a:ext cx="3483429" cy="3483429"/>
            </a:xfrm>
            <a:custGeom>
              <a:rect b="b" l="l" r="r" t="t"/>
              <a:pathLst>
                <a:path extrusionOk="0" h="3483429" w="3483429">
                  <a:moveTo>
                    <a:pt x="0" y="0"/>
                  </a:moveTo>
                  <a:lnTo>
                    <a:pt x="3483429" y="0"/>
                  </a:lnTo>
                  <a:lnTo>
                    <a:pt x="3483429" y="3483429"/>
                  </a:lnTo>
                  <a:lnTo>
                    <a:pt x="0" y="3483429"/>
                  </a:lnTo>
                  <a:lnTo>
                    <a:pt x="0" y="0"/>
                  </a:lnTo>
                  <a:close/>
                </a:path>
              </a:pathLst>
            </a:custGeom>
            <a:blipFill rotWithShape="1">
              <a:blip r:embed="rId3">
                <a:alphaModFix/>
              </a:blip>
              <a:stretch>
                <a:fillRect b="0" l="0" r="0" t="0"/>
              </a:stretch>
            </a:blipFill>
            <a:ln>
              <a:noFill/>
            </a:ln>
          </p:spPr>
        </p:sp>
        <p:sp>
          <p:nvSpPr>
            <p:cNvPr id="379" name="Google Shape;379;p24"/>
            <p:cNvSpPr/>
            <p:nvPr/>
          </p:nvSpPr>
          <p:spPr>
            <a:xfrm>
              <a:off x="13933714" y="3483429"/>
              <a:ext cx="3483429" cy="3483429"/>
            </a:xfrm>
            <a:custGeom>
              <a:rect b="b" l="l" r="r" t="t"/>
              <a:pathLst>
                <a:path extrusionOk="0" h="3483429" w="3483429">
                  <a:moveTo>
                    <a:pt x="0" y="0"/>
                  </a:moveTo>
                  <a:lnTo>
                    <a:pt x="3483429" y="0"/>
                  </a:lnTo>
                  <a:lnTo>
                    <a:pt x="3483429" y="3483428"/>
                  </a:lnTo>
                  <a:lnTo>
                    <a:pt x="0" y="3483428"/>
                  </a:lnTo>
                  <a:lnTo>
                    <a:pt x="0" y="0"/>
                  </a:lnTo>
                  <a:close/>
                </a:path>
              </a:pathLst>
            </a:custGeom>
            <a:blipFill rotWithShape="1">
              <a:blip r:embed="rId3">
                <a:alphaModFix/>
              </a:blip>
              <a:stretch>
                <a:fillRect b="0" l="0" r="0" t="0"/>
              </a:stretch>
            </a:blipFill>
            <a:ln>
              <a:noFill/>
            </a:ln>
          </p:spPr>
        </p:sp>
        <p:sp>
          <p:nvSpPr>
            <p:cNvPr id="380" name="Google Shape;380;p24"/>
            <p:cNvSpPr/>
            <p:nvPr/>
          </p:nvSpPr>
          <p:spPr>
            <a:xfrm>
              <a:off x="17417143" y="0"/>
              <a:ext cx="3483429" cy="3483429"/>
            </a:xfrm>
            <a:custGeom>
              <a:rect b="b" l="l" r="r" t="t"/>
              <a:pathLst>
                <a:path extrusionOk="0" h="3483429" w="3483429">
                  <a:moveTo>
                    <a:pt x="0" y="0"/>
                  </a:moveTo>
                  <a:lnTo>
                    <a:pt x="3483428" y="0"/>
                  </a:lnTo>
                  <a:lnTo>
                    <a:pt x="3483428" y="3483429"/>
                  </a:lnTo>
                  <a:lnTo>
                    <a:pt x="0" y="3483429"/>
                  </a:lnTo>
                  <a:lnTo>
                    <a:pt x="0" y="0"/>
                  </a:lnTo>
                  <a:close/>
                </a:path>
              </a:pathLst>
            </a:custGeom>
            <a:blipFill rotWithShape="1">
              <a:blip r:embed="rId3">
                <a:alphaModFix/>
              </a:blip>
              <a:stretch>
                <a:fillRect b="0" l="0" r="0" t="0"/>
              </a:stretch>
            </a:blipFill>
            <a:ln>
              <a:noFill/>
            </a:ln>
          </p:spPr>
        </p:sp>
        <p:sp>
          <p:nvSpPr>
            <p:cNvPr id="381" name="Google Shape;381;p24"/>
            <p:cNvSpPr/>
            <p:nvPr/>
          </p:nvSpPr>
          <p:spPr>
            <a:xfrm>
              <a:off x="17417143" y="3483429"/>
              <a:ext cx="3483429" cy="3483429"/>
            </a:xfrm>
            <a:custGeom>
              <a:rect b="b" l="l" r="r" t="t"/>
              <a:pathLst>
                <a:path extrusionOk="0" h="3483429" w="3483429">
                  <a:moveTo>
                    <a:pt x="0" y="0"/>
                  </a:moveTo>
                  <a:lnTo>
                    <a:pt x="3483428" y="0"/>
                  </a:lnTo>
                  <a:lnTo>
                    <a:pt x="3483428" y="3483428"/>
                  </a:lnTo>
                  <a:lnTo>
                    <a:pt x="0" y="3483428"/>
                  </a:lnTo>
                  <a:lnTo>
                    <a:pt x="0" y="0"/>
                  </a:lnTo>
                  <a:close/>
                </a:path>
              </a:pathLst>
            </a:custGeom>
            <a:blipFill rotWithShape="1">
              <a:blip r:embed="rId3">
                <a:alphaModFix/>
              </a:blip>
              <a:stretch>
                <a:fillRect b="0" l="0" r="0" t="0"/>
              </a:stretch>
            </a:blipFill>
            <a:ln>
              <a:noFill/>
            </a:ln>
          </p:spPr>
        </p:sp>
        <p:sp>
          <p:nvSpPr>
            <p:cNvPr id="382" name="Google Shape;382;p24"/>
            <p:cNvSpPr/>
            <p:nvPr/>
          </p:nvSpPr>
          <p:spPr>
            <a:xfrm>
              <a:off x="20900571" y="0"/>
              <a:ext cx="3483429" cy="3483429"/>
            </a:xfrm>
            <a:custGeom>
              <a:rect b="b" l="l" r="r" t="t"/>
              <a:pathLst>
                <a:path extrusionOk="0" h="3483429" w="3483429">
                  <a:moveTo>
                    <a:pt x="0" y="0"/>
                  </a:moveTo>
                  <a:lnTo>
                    <a:pt x="3483429" y="0"/>
                  </a:lnTo>
                  <a:lnTo>
                    <a:pt x="3483429" y="3483429"/>
                  </a:lnTo>
                  <a:lnTo>
                    <a:pt x="0" y="3483429"/>
                  </a:lnTo>
                  <a:lnTo>
                    <a:pt x="0" y="0"/>
                  </a:lnTo>
                  <a:close/>
                </a:path>
              </a:pathLst>
            </a:custGeom>
            <a:blipFill rotWithShape="1">
              <a:blip r:embed="rId3">
                <a:alphaModFix/>
              </a:blip>
              <a:stretch>
                <a:fillRect b="0" l="0" r="0" t="0"/>
              </a:stretch>
            </a:blipFill>
            <a:ln>
              <a:noFill/>
            </a:ln>
          </p:spPr>
        </p:sp>
        <p:sp>
          <p:nvSpPr>
            <p:cNvPr id="383" name="Google Shape;383;p24"/>
            <p:cNvSpPr/>
            <p:nvPr/>
          </p:nvSpPr>
          <p:spPr>
            <a:xfrm>
              <a:off x="20900571" y="3483429"/>
              <a:ext cx="3483429" cy="3483429"/>
            </a:xfrm>
            <a:custGeom>
              <a:rect b="b" l="l" r="r" t="t"/>
              <a:pathLst>
                <a:path extrusionOk="0" h="3483429" w="3483429">
                  <a:moveTo>
                    <a:pt x="0" y="0"/>
                  </a:moveTo>
                  <a:lnTo>
                    <a:pt x="3483429" y="0"/>
                  </a:lnTo>
                  <a:lnTo>
                    <a:pt x="3483429" y="3483428"/>
                  </a:lnTo>
                  <a:lnTo>
                    <a:pt x="0" y="3483428"/>
                  </a:lnTo>
                  <a:lnTo>
                    <a:pt x="0" y="0"/>
                  </a:lnTo>
                  <a:close/>
                </a:path>
              </a:pathLst>
            </a:custGeom>
            <a:blipFill rotWithShape="1">
              <a:blip r:embed="rId3">
                <a:alphaModFix/>
              </a:blip>
              <a:stretch>
                <a:fillRect b="0" l="0" r="0" t="0"/>
              </a:stretch>
            </a:blipFill>
            <a:ln>
              <a:noFill/>
            </a:ln>
          </p:spPr>
        </p:sp>
      </p:grpSp>
      <p:grpSp>
        <p:nvGrpSpPr>
          <p:cNvPr id="384" name="Google Shape;384;p24"/>
          <p:cNvGrpSpPr/>
          <p:nvPr/>
        </p:nvGrpSpPr>
        <p:grpSpPr>
          <a:xfrm>
            <a:off x="4425975" y="-155048"/>
            <a:ext cx="9436055" cy="10661291"/>
            <a:chOff x="0" y="-38100"/>
            <a:chExt cx="2692554" cy="2973446"/>
          </a:xfrm>
        </p:grpSpPr>
        <p:sp>
          <p:nvSpPr>
            <p:cNvPr id="385" name="Google Shape;385;p24"/>
            <p:cNvSpPr/>
            <p:nvPr/>
          </p:nvSpPr>
          <p:spPr>
            <a:xfrm>
              <a:off x="0" y="0"/>
              <a:ext cx="2692554" cy="2935346"/>
            </a:xfrm>
            <a:custGeom>
              <a:rect b="b" l="l" r="r" t="t"/>
              <a:pathLst>
                <a:path extrusionOk="0" h="2935346" w="2692554">
                  <a:moveTo>
                    <a:pt x="0" y="0"/>
                  </a:moveTo>
                  <a:lnTo>
                    <a:pt x="2692554" y="0"/>
                  </a:lnTo>
                  <a:lnTo>
                    <a:pt x="2692554" y="2935346"/>
                  </a:lnTo>
                  <a:lnTo>
                    <a:pt x="0" y="2935346"/>
                  </a:lnTo>
                  <a:close/>
                </a:path>
              </a:pathLst>
            </a:custGeom>
            <a:solidFill>
              <a:srgbClr val="1E414A"/>
            </a:solidFill>
            <a:ln>
              <a:noFill/>
            </a:ln>
          </p:spPr>
        </p:sp>
        <p:sp>
          <p:nvSpPr>
            <p:cNvPr id="386" name="Google Shape;386;p24"/>
            <p:cNvSpPr txBox="1"/>
            <p:nvPr/>
          </p:nvSpPr>
          <p:spPr>
            <a:xfrm>
              <a:off x="0" y="-38100"/>
              <a:ext cx="2692554" cy="297344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87" name="Google Shape;387;p24"/>
          <p:cNvSpPr txBox="1"/>
          <p:nvPr/>
        </p:nvSpPr>
        <p:spPr>
          <a:xfrm>
            <a:off x="5195695" y="8587740"/>
            <a:ext cx="7896610" cy="670560"/>
          </a:xfrm>
          <a:prstGeom prst="rect">
            <a:avLst/>
          </a:prstGeom>
          <a:noFill/>
          <a:ln>
            <a:noFill/>
          </a:ln>
        </p:spPr>
        <p:txBody>
          <a:bodyPr anchorCtr="0" anchor="t" bIns="0" lIns="0" spcFirstLastPara="1" rIns="0" wrap="square" tIns="0">
            <a:spAutoFit/>
          </a:bodyPr>
          <a:lstStyle/>
          <a:p>
            <a:pPr indent="0" lvl="0" marL="0" marR="0" rtl="0" algn="ctr">
              <a:lnSpc>
                <a:spcPct val="116000"/>
              </a:lnSpc>
              <a:spcBef>
                <a:spcPts val="0"/>
              </a:spcBef>
              <a:spcAft>
                <a:spcPts val="0"/>
              </a:spcAft>
              <a:buNone/>
            </a:pPr>
            <a:r>
              <a:rPr b="0" i="0" lang="en-US" sz="4500" u="none" cap="none" strike="noStrike">
                <a:solidFill>
                  <a:srgbClr val="FEF1D3"/>
                </a:solidFill>
                <a:latin typeface="Marcellus"/>
                <a:ea typeface="Marcellus"/>
                <a:cs typeface="Marcellus"/>
                <a:sym typeface="Marcellus"/>
              </a:rPr>
              <a:t>Happy Designing!</a:t>
            </a:r>
            <a:endParaRPr/>
          </a:p>
        </p:txBody>
      </p:sp>
      <p:sp>
        <p:nvSpPr>
          <p:cNvPr id="388" name="Google Shape;388;p24"/>
          <p:cNvSpPr txBox="1"/>
          <p:nvPr/>
        </p:nvSpPr>
        <p:spPr>
          <a:xfrm>
            <a:off x="4485771" y="1171575"/>
            <a:ext cx="9316458" cy="1069976"/>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8000" u="none" cap="none" strike="noStrike">
                <a:solidFill>
                  <a:srgbClr val="FEF1D3"/>
                </a:solidFill>
                <a:latin typeface="Ovo"/>
                <a:ea typeface="Ovo"/>
                <a:cs typeface="Ovo"/>
                <a:sym typeface="Ovo"/>
              </a:rPr>
              <a:t>CREDITS</a:t>
            </a:r>
            <a:endParaRPr/>
          </a:p>
        </p:txBody>
      </p:sp>
      <p:sp>
        <p:nvSpPr>
          <p:cNvPr id="389" name="Google Shape;389;p24"/>
          <p:cNvSpPr txBox="1"/>
          <p:nvPr/>
        </p:nvSpPr>
        <p:spPr>
          <a:xfrm>
            <a:off x="5256741" y="5230959"/>
            <a:ext cx="7774500" cy="2723700"/>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0" i="0" lang="en-US" sz="2999" u="none" cap="none" strike="noStrike">
                <a:solidFill>
                  <a:srgbClr val="FEF1D3"/>
                </a:solidFill>
                <a:latin typeface="Ovo"/>
                <a:ea typeface="Ovo"/>
                <a:cs typeface="Ovo"/>
                <a:sym typeface="Ovo"/>
              </a:rPr>
              <a:t>This presentation template is free for</a:t>
            </a:r>
            <a:endParaRPr/>
          </a:p>
          <a:p>
            <a:pPr indent="0" lvl="0" marL="0" marR="0" rtl="0" algn="ctr">
              <a:lnSpc>
                <a:spcPct val="130010"/>
              </a:lnSpc>
              <a:spcBef>
                <a:spcPts val="0"/>
              </a:spcBef>
              <a:spcAft>
                <a:spcPts val="0"/>
              </a:spcAft>
              <a:buNone/>
            </a:pPr>
            <a:r>
              <a:rPr b="0" i="0" lang="en-US" sz="2999" u="none" cap="none" strike="noStrike">
                <a:solidFill>
                  <a:srgbClr val="FEF1D3"/>
                </a:solidFill>
                <a:latin typeface="Ovo"/>
                <a:ea typeface="Ovo"/>
                <a:cs typeface="Ovo"/>
                <a:sym typeface="Ovo"/>
              </a:rPr>
              <a:t>everyone to use thanks to the following:</a:t>
            </a:r>
            <a:endParaRPr/>
          </a:p>
          <a:p>
            <a:pPr indent="0" lvl="0" marL="0" marR="0" rtl="0" algn="ctr">
              <a:lnSpc>
                <a:spcPct val="130010"/>
              </a:lnSpc>
              <a:spcBef>
                <a:spcPts val="0"/>
              </a:spcBef>
              <a:spcAft>
                <a:spcPts val="0"/>
              </a:spcAft>
              <a:buNone/>
            </a:pPr>
            <a:r>
              <a:t/>
            </a:r>
            <a:endParaRPr b="0" i="0" sz="2999" u="none" cap="none" strike="noStrike">
              <a:solidFill>
                <a:srgbClr val="FEF1D3"/>
              </a:solidFill>
              <a:latin typeface="Ovo"/>
              <a:ea typeface="Ovo"/>
              <a:cs typeface="Ovo"/>
              <a:sym typeface="Ovo"/>
            </a:endParaRPr>
          </a:p>
          <a:p>
            <a:pPr indent="0" lvl="0" marL="0" marR="0" rtl="0" algn="ctr">
              <a:lnSpc>
                <a:spcPct val="100000"/>
              </a:lnSpc>
              <a:spcBef>
                <a:spcPts val="0"/>
              </a:spcBef>
              <a:spcAft>
                <a:spcPts val="0"/>
              </a:spcAft>
              <a:buNone/>
            </a:pPr>
            <a:r>
              <a:rPr b="0" i="0" lang="en-US" sz="2999" u="none" cap="none" strike="noStrike">
                <a:solidFill>
                  <a:srgbClr val="FEF1D3"/>
                </a:solidFill>
                <a:latin typeface="Ovo"/>
                <a:ea typeface="Ovo"/>
                <a:cs typeface="Ovo"/>
                <a:sym typeface="Ovo"/>
              </a:rPr>
              <a:t>SlidesCarnival for the presentation</a:t>
            </a:r>
            <a:endParaRPr/>
          </a:p>
          <a:p>
            <a:pPr indent="0" lvl="0" marL="0" marR="0" rtl="0" algn="ctr">
              <a:lnSpc>
                <a:spcPct val="130010"/>
              </a:lnSpc>
              <a:spcBef>
                <a:spcPts val="0"/>
              </a:spcBef>
              <a:spcAft>
                <a:spcPts val="0"/>
              </a:spcAft>
              <a:buNone/>
            </a:pPr>
            <a:r>
              <a:rPr b="0" i="0" lang="en-US" sz="2999" u="none" cap="none" strike="noStrike">
                <a:solidFill>
                  <a:srgbClr val="FEF1D3"/>
                </a:solidFill>
                <a:latin typeface="Ovo"/>
                <a:ea typeface="Ovo"/>
                <a:cs typeface="Ovo"/>
                <a:sym typeface="Ovo"/>
              </a:rPr>
              <a:t>template Pixabay, Pexels for the photos</a:t>
            </a:r>
            <a:endParaRPr/>
          </a:p>
        </p:txBody>
      </p:sp>
      <p:pic>
        <p:nvPicPr>
          <p:cNvPr id="390" name="Google Shape;390;p24"/>
          <p:cNvPicPr preferRelativeResize="0"/>
          <p:nvPr/>
        </p:nvPicPr>
        <p:blipFill>
          <a:blip r:embed="rId4">
            <a:alphaModFix/>
          </a:blip>
          <a:stretch>
            <a:fillRect/>
          </a:stretch>
        </p:blipFill>
        <p:spPr>
          <a:xfrm>
            <a:off x="5905588" y="2823573"/>
            <a:ext cx="6476750" cy="162553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3BC92"/>
        </a:solidFill>
      </p:bgPr>
    </p:bg>
    <p:spTree>
      <p:nvGrpSpPr>
        <p:cNvPr id="81" name="Shape 81"/>
        <p:cNvGrpSpPr/>
        <p:nvPr/>
      </p:nvGrpSpPr>
      <p:grpSpPr>
        <a:xfrm>
          <a:off x="0" y="0"/>
          <a:ext cx="0" cy="0"/>
          <a:chOff x="0" y="0"/>
          <a:chExt cx="0" cy="0"/>
        </a:xfrm>
      </p:grpSpPr>
      <p:grpSp>
        <p:nvGrpSpPr>
          <p:cNvPr id="82" name="Google Shape;82;p9"/>
          <p:cNvGrpSpPr/>
          <p:nvPr/>
        </p:nvGrpSpPr>
        <p:grpSpPr>
          <a:xfrm>
            <a:off x="-670258" y="392078"/>
            <a:ext cx="19628517" cy="2150279"/>
            <a:chOff x="0" y="-38100"/>
            <a:chExt cx="5169651" cy="566328"/>
          </a:xfrm>
        </p:grpSpPr>
        <p:sp>
          <p:nvSpPr>
            <p:cNvPr id="83" name="Google Shape;83;p9"/>
            <p:cNvSpPr/>
            <p:nvPr/>
          </p:nvSpPr>
          <p:spPr>
            <a:xfrm>
              <a:off x="0" y="0"/>
              <a:ext cx="5169650" cy="528228"/>
            </a:xfrm>
            <a:custGeom>
              <a:rect b="b" l="l" r="r" t="t"/>
              <a:pathLst>
                <a:path extrusionOk="0" h="528228" w="5169650">
                  <a:moveTo>
                    <a:pt x="0" y="0"/>
                  </a:moveTo>
                  <a:lnTo>
                    <a:pt x="5169650" y="0"/>
                  </a:lnTo>
                  <a:lnTo>
                    <a:pt x="5169650" y="528228"/>
                  </a:lnTo>
                  <a:lnTo>
                    <a:pt x="0" y="528228"/>
                  </a:lnTo>
                  <a:close/>
                </a:path>
              </a:pathLst>
            </a:custGeom>
            <a:solidFill>
              <a:srgbClr val="1E414A"/>
            </a:solidFill>
            <a:ln cap="sq" cmpd="sng" w="95250">
              <a:solidFill>
                <a:srgbClr val="FEF1D3"/>
              </a:solidFill>
              <a:prstDash val="solid"/>
              <a:miter lim="8000"/>
              <a:headEnd len="sm" w="sm" type="none"/>
              <a:tailEnd len="sm" w="sm" type="none"/>
            </a:ln>
          </p:spPr>
        </p:sp>
        <p:sp>
          <p:nvSpPr>
            <p:cNvPr id="84" name="Google Shape;84;p9"/>
            <p:cNvSpPr txBox="1"/>
            <p:nvPr/>
          </p:nvSpPr>
          <p:spPr>
            <a:xfrm>
              <a:off x="0" y="-38100"/>
              <a:ext cx="5169651" cy="566328"/>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5" name="Google Shape;85;p9"/>
          <p:cNvSpPr txBox="1"/>
          <p:nvPr/>
        </p:nvSpPr>
        <p:spPr>
          <a:xfrm>
            <a:off x="6601363" y="4631313"/>
            <a:ext cx="5082000" cy="4290000"/>
          </a:xfrm>
          <a:prstGeom prst="rect">
            <a:avLst/>
          </a:prstGeom>
          <a:noFill/>
          <a:ln>
            <a:noFill/>
          </a:ln>
        </p:spPr>
        <p:txBody>
          <a:bodyPr anchorCtr="0" anchor="t" bIns="0" lIns="0" spcFirstLastPara="1" rIns="0" wrap="square" tIns="0">
            <a:spAutoFit/>
          </a:bodyPr>
          <a:lstStyle/>
          <a:p>
            <a:pPr indent="-230188" lvl="1" marL="485775" marR="0" rtl="0" algn="just">
              <a:lnSpc>
                <a:spcPct val="139955"/>
              </a:lnSpc>
              <a:spcBef>
                <a:spcPts val="0"/>
              </a:spcBef>
              <a:spcAft>
                <a:spcPts val="0"/>
              </a:spcAft>
              <a:buClr>
                <a:srgbClr val="1E414A"/>
              </a:buClr>
              <a:buSzPts val="2050"/>
              <a:buFont typeface="Arial"/>
              <a:buChar char="•"/>
            </a:pPr>
            <a:r>
              <a:rPr b="0" i="0" lang="en-US" sz="2050" u="none" cap="none" strike="noStrike">
                <a:solidFill>
                  <a:srgbClr val="1E414A"/>
                </a:solidFill>
                <a:latin typeface="Ovo"/>
                <a:ea typeface="Ovo"/>
                <a:cs typeface="Ovo"/>
                <a:sym typeface="Ovo"/>
              </a:rPr>
              <a:t>Click on the "PowerPoint" button below this presentation preview. Start editing your presentation.</a:t>
            </a:r>
            <a:endParaRPr sz="1200"/>
          </a:p>
          <a:p>
            <a:pPr indent="0" lvl="0" marL="0" marR="0" rtl="0" algn="just">
              <a:lnSpc>
                <a:spcPct val="139955"/>
              </a:lnSpc>
              <a:spcBef>
                <a:spcPts val="0"/>
              </a:spcBef>
              <a:spcAft>
                <a:spcPts val="0"/>
              </a:spcAft>
              <a:buNone/>
            </a:pPr>
            <a:r>
              <a:t/>
            </a:r>
            <a:endParaRPr b="0" i="0" sz="2050" u="none" cap="none" strike="noStrike">
              <a:solidFill>
                <a:srgbClr val="1E414A"/>
              </a:solidFill>
              <a:latin typeface="Ovo"/>
              <a:ea typeface="Ovo"/>
              <a:cs typeface="Ovo"/>
              <a:sym typeface="Ovo"/>
            </a:endParaRPr>
          </a:p>
          <a:p>
            <a:pPr indent="-230188" lvl="1" marL="485775" marR="0" rtl="0" algn="just">
              <a:lnSpc>
                <a:spcPct val="139955"/>
              </a:lnSpc>
              <a:spcBef>
                <a:spcPts val="0"/>
              </a:spcBef>
              <a:spcAft>
                <a:spcPts val="0"/>
              </a:spcAft>
              <a:buClr>
                <a:srgbClr val="1E414A"/>
              </a:buClr>
              <a:buSzPts val="2050"/>
              <a:buFont typeface="Arial"/>
              <a:buChar char="•"/>
            </a:pPr>
            <a:r>
              <a:rPr b="0" i="0" lang="en-US" sz="2050" u="sng" cap="none" strike="noStrike">
                <a:solidFill>
                  <a:srgbClr val="1E414A"/>
                </a:solidFill>
                <a:latin typeface="Ovo"/>
                <a:ea typeface="Ovo"/>
                <a:cs typeface="Ovo"/>
                <a:sym typeface="Ovo"/>
              </a:rPr>
              <a:t>Alternative:</a:t>
            </a:r>
            <a:r>
              <a:rPr b="0" i="0" lang="en-US" sz="2050" u="none" cap="none" strike="noStrike">
                <a:solidFill>
                  <a:srgbClr val="1E414A"/>
                </a:solidFill>
                <a:latin typeface="Ovo"/>
                <a:ea typeface="Ovo"/>
                <a:cs typeface="Ovo"/>
                <a:sym typeface="Ovo"/>
              </a:rPr>
              <a:t> From Canva template file, Click on the "Share" button on the top right corner in Canva and click on "More" at the bottom of the menu. Enter "PowerPoint" in the search bar and click on the PowerPoint icon to download.</a:t>
            </a:r>
            <a:endParaRPr sz="1200"/>
          </a:p>
        </p:txBody>
      </p:sp>
      <p:sp>
        <p:nvSpPr>
          <p:cNvPr id="86" name="Google Shape;86;p9"/>
          <p:cNvSpPr txBox="1"/>
          <p:nvPr/>
        </p:nvSpPr>
        <p:spPr>
          <a:xfrm>
            <a:off x="11988273" y="4631313"/>
            <a:ext cx="5082000" cy="1640400"/>
          </a:xfrm>
          <a:prstGeom prst="rect">
            <a:avLst/>
          </a:prstGeom>
          <a:noFill/>
          <a:ln>
            <a:noFill/>
          </a:ln>
        </p:spPr>
        <p:txBody>
          <a:bodyPr anchorCtr="0" anchor="t" bIns="0" lIns="0" spcFirstLastPara="1" rIns="0" wrap="square" tIns="0">
            <a:spAutoFit/>
          </a:bodyPr>
          <a:lstStyle/>
          <a:p>
            <a:pPr indent="-230188" lvl="1" marL="485775" marR="0" rtl="0" algn="just">
              <a:lnSpc>
                <a:spcPct val="139955"/>
              </a:lnSpc>
              <a:spcBef>
                <a:spcPts val="0"/>
              </a:spcBef>
              <a:spcAft>
                <a:spcPts val="0"/>
              </a:spcAft>
              <a:buClr>
                <a:srgbClr val="1E414A"/>
              </a:buClr>
              <a:buSzPts val="2050"/>
              <a:buFont typeface="Arial"/>
              <a:buChar char="•"/>
            </a:pPr>
            <a:r>
              <a:rPr b="0" i="0" lang="en-US" sz="2050" u="none" cap="none" strike="noStrike">
                <a:solidFill>
                  <a:srgbClr val="1E414A"/>
                </a:solidFill>
                <a:latin typeface="Ovo"/>
                <a:ea typeface="Ovo"/>
                <a:cs typeface="Ovo"/>
                <a:sym typeface="Ovo"/>
              </a:rPr>
              <a:t>Click on the "Canva" button under this presentation preview. Start editing your presentation. You need to sign in to your Canva account.</a:t>
            </a:r>
            <a:endParaRPr sz="1200"/>
          </a:p>
        </p:txBody>
      </p:sp>
      <p:sp>
        <p:nvSpPr>
          <p:cNvPr id="87" name="Google Shape;87;p9"/>
          <p:cNvSpPr txBox="1"/>
          <p:nvPr/>
        </p:nvSpPr>
        <p:spPr>
          <a:xfrm>
            <a:off x="1217618" y="4631313"/>
            <a:ext cx="5082000" cy="4922400"/>
          </a:xfrm>
          <a:prstGeom prst="rect">
            <a:avLst/>
          </a:prstGeom>
          <a:noFill/>
          <a:ln>
            <a:noFill/>
          </a:ln>
        </p:spPr>
        <p:txBody>
          <a:bodyPr anchorCtr="0" anchor="t" bIns="0" lIns="0" spcFirstLastPara="1" rIns="0" wrap="square" tIns="0">
            <a:spAutoFit/>
          </a:bodyPr>
          <a:lstStyle/>
          <a:p>
            <a:pPr indent="-219393" lvl="1" marL="464186" marR="0" rtl="0" algn="just">
              <a:lnSpc>
                <a:spcPct val="140000"/>
              </a:lnSpc>
              <a:spcBef>
                <a:spcPts val="0"/>
              </a:spcBef>
              <a:spcAft>
                <a:spcPts val="0"/>
              </a:spcAft>
              <a:buClr>
                <a:srgbClr val="1E414A"/>
              </a:buClr>
              <a:buSzPts val="1950"/>
              <a:buFont typeface="Arial"/>
              <a:buChar char="•"/>
            </a:pPr>
            <a:r>
              <a:rPr b="0" i="0" lang="en-US" sz="1950" u="none" cap="none" strike="noStrike">
                <a:solidFill>
                  <a:srgbClr val="1E414A"/>
                </a:solidFill>
                <a:latin typeface="Ovo"/>
                <a:ea typeface="Ovo"/>
                <a:cs typeface="Ovo"/>
                <a:sym typeface="Ovo"/>
              </a:rPr>
              <a:t>Click on the "Google Slides" button below this presentation preview. Make sure to sign in to your Google account. Click on "Make a copy." Start editing your presentation.</a:t>
            </a:r>
            <a:endParaRPr sz="1200"/>
          </a:p>
          <a:p>
            <a:pPr indent="0" lvl="0" marL="0" marR="0" rtl="0" algn="just">
              <a:lnSpc>
                <a:spcPct val="140000"/>
              </a:lnSpc>
              <a:spcBef>
                <a:spcPts val="0"/>
              </a:spcBef>
              <a:spcAft>
                <a:spcPts val="0"/>
              </a:spcAft>
              <a:buNone/>
            </a:pPr>
            <a:r>
              <a:t/>
            </a:r>
            <a:endParaRPr b="0" i="0" sz="1950" u="none" cap="none" strike="noStrike">
              <a:solidFill>
                <a:srgbClr val="1E414A"/>
              </a:solidFill>
              <a:latin typeface="Ovo"/>
              <a:ea typeface="Ovo"/>
              <a:cs typeface="Ovo"/>
              <a:sym typeface="Ovo"/>
            </a:endParaRPr>
          </a:p>
          <a:p>
            <a:pPr indent="-219393" lvl="1" marL="464186" marR="0" rtl="0" algn="just">
              <a:lnSpc>
                <a:spcPct val="140000"/>
              </a:lnSpc>
              <a:spcBef>
                <a:spcPts val="0"/>
              </a:spcBef>
              <a:spcAft>
                <a:spcPts val="0"/>
              </a:spcAft>
              <a:buClr>
                <a:srgbClr val="1E414A"/>
              </a:buClr>
              <a:buSzPts val="1950"/>
              <a:buFont typeface="Arial"/>
              <a:buChar char="•"/>
            </a:pPr>
            <a:r>
              <a:rPr b="0" i="0" lang="en-US" sz="1950" u="sng" cap="none" strike="noStrike">
                <a:solidFill>
                  <a:srgbClr val="1E414A"/>
                </a:solidFill>
                <a:latin typeface="Ovo"/>
                <a:ea typeface="Ovo"/>
                <a:cs typeface="Ovo"/>
                <a:sym typeface="Ovo"/>
              </a:rPr>
              <a:t>Alternative:</a:t>
            </a:r>
            <a:r>
              <a:rPr b="0" i="0" lang="en-US" sz="1950" u="none" cap="none" strike="noStrike">
                <a:solidFill>
                  <a:srgbClr val="1E414A"/>
                </a:solidFill>
                <a:latin typeface="Ovo"/>
                <a:ea typeface="Ovo"/>
                <a:cs typeface="Ovo"/>
                <a:sym typeface="Ovo"/>
              </a:rPr>
              <a:t> Click on the "Share" button on the top right corner in Canva and click on "More" at the bottom of the menu. Enter "Google Drive" in the search bar and click on the GDrive icon to add this design as a Google slide in your GDrive.</a:t>
            </a:r>
            <a:endParaRPr sz="1200"/>
          </a:p>
        </p:txBody>
      </p:sp>
      <p:sp>
        <p:nvSpPr>
          <p:cNvPr id="88" name="Google Shape;88;p9"/>
          <p:cNvSpPr txBox="1"/>
          <p:nvPr/>
        </p:nvSpPr>
        <p:spPr>
          <a:xfrm>
            <a:off x="1217618" y="3659762"/>
            <a:ext cx="5082000" cy="5079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300" u="none" cap="none" strike="noStrike">
                <a:solidFill>
                  <a:srgbClr val="1E414A"/>
                </a:solidFill>
                <a:latin typeface="Paytone One"/>
                <a:ea typeface="Paytone One"/>
                <a:cs typeface="Paytone One"/>
                <a:sym typeface="Paytone One"/>
              </a:rPr>
              <a:t>GOOGLE SLIDES</a:t>
            </a:r>
            <a:endParaRPr sz="1200"/>
          </a:p>
        </p:txBody>
      </p:sp>
      <p:sp>
        <p:nvSpPr>
          <p:cNvPr id="89" name="Google Shape;89;p9"/>
          <p:cNvSpPr txBox="1"/>
          <p:nvPr/>
        </p:nvSpPr>
        <p:spPr>
          <a:xfrm>
            <a:off x="6601363" y="3659762"/>
            <a:ext cx="5082000" cy="5079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300" u="none" cap="none" strike="noStrike">
                <a:solidFill>
                  <a:srgbClr val="1E414A"/>
                </a:solidFill>
                <a:latin typeface="Paytone One"/>
                <a:ea typeface="Paytone One"/>
                <a:cs typeface="Paytone One"/>
                <a:sym typeface="Paytone One"/>
              </a:rPr>
              <a:t>POWERPOINT</a:t>
            </a:r>
            <a:endParaRPr sz="1200"/>
          </a:p>
        </p:txBody>
      </p:sp>
      <p:sp>
        <p:nvSpPr>
          <p:cNvPr id="90" name="Google Shape;90;p9"/>
          <p:cNvSpPr txBox="1"/>
          <p:nvPr/>
        </p:nvSpPr>
        <p:spPr>
          <a:xfrm>
            <a:off x="11988273" y="3659762"/>
            <a:ext cx="5082000" cy="5079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300" u="none" cap="none" strike="noStrike">
                <a:solidFill>
                  <a:srgbClr val="1E414A"/>
                </a:solidFill>
                <a:latin typeface="Paytone One"/>
                <a:ea typeface="Paytone One"/>
                <a:cs typeface="Paytone One"/>
                <a:sym typeface="Paytone One"/>
              </a:rPr>
              <a:t>CANVA</a:t>
            </a:r>
            <a:endParaRPr sz="1200"/>
          </a:p>
        </p:txBody>
      </p:sp>
      <p:sp>
        <p:nvSpPr>
          <p:cNvPr id="91" name="Google Shape;91;p9"/>
          <p:cNvSpPr txBox="1"/>
          <p:nvPr/>
        </p:nvSpPr>
        <p:spPr>
          <a:xfrm>
            <a:off x="1028700" y="939523"/>
            <a:ext cx="16230600" cy="11544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US" sz="7499" u="none" cap="none" strike="noStrike">
                <a:solidFill>
                  <a:srgbClr val="FEF1D3"/>
                </a:solidFill>
                <a:latin typeface="Marcellus"/>
                <a:ea typeface="Marcellus"/>
                <a:cs typeface="Marcellus"/>
                <a:sym typeface="Marcellus"/>
              </a:rPr>
              <a:t>HOW TO USE THIS PRESENTATION</a:t>
            </a:r>
            <a:endParaRPr/>
          </a:p>
        </p:txBody>
      </p:sp>
      <p:pic>
        <p:nvPicPr>
          <p:cNvPr id="92" name="Google Shape;92;p9"/>
          <p:cNvPicPr preferRelativeResize="0"/>
          <p:nvPr/>
        </p:nvPicPr>
        <p:blipFill>
          <a:blip r:embed="rId3">
            <a:alphaModFix/>
          </a:blip>
          <a:stretch>
            <a:fillRect/>
          </a:stretch>
        </p:blipFill>
        <p:spPr>
          <a:xfrm>
            <a:off x="75" y="2610657"/>
            <a:ext cx="18288000" cy="544711"/>
          </a:xfrm>
          <a:prstGeom prst="rect">
            <a:avLst/>
          </a:prstGeom>
          <a:noFill/>
          <a:ln>
            <a:noFill/>
          </a:ln>
        </p:spPr>
      </p:pic>
      <p:pic>
        <p:nvPicPr>
          <p:cNvPr id="93" name="Google Shape;93;p9"/>
          <p:cNvPicPr preferRelativeResize="0"/>
          <p:nvPr/>
        </p:nvPicPr>
        <p:blipFill>
          <a:blip r:embed="rId3">
            <a:alphaModFix/>
          </a:blip>
          <a:stretch>
            <a:fillRect/>
          </a:stretch>
        </p:blipFill>
        <p:spPr>
          <a:xfrm>
            <a:off x="75" y="7"/>
            <a:ext cx="18288000" cy="54471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3BC92"/>
        </a:solidFill>
      </p:bgPr>
    </p:bg>
    <p:spTree>
      <p:nvGrpSpPr>
        <p:cNvPr id="97" name="Shape 97"/>
        <p:cNvGrpSpPr/>
        <p:nvPr/>
      </p:nvGrpSpPr>
      <p:grpSpPr>
        <a:xfrm>
          <a:off x="0" y="0"/>
          <a:ext cx="0" cy="0"/>
          <a:chOff x="0" y="0"/>
          <a:chExt cx="0" cy="0"/>
        </a:xfrm>
      </p:grpSpPr>
      <p:pic>
        <p:nvPicPr>
          <p:cNvPr id="98" name="Google Shape;98;p10"/>
          <p:cNvPicPr preferRelativeResize="0"/>
          <p:nvPr/>
        </p:nvPicPr>
        <p:blipFill>
          <a:blip r:embed="rId3">
            <a:alphaModFix/>
          </a:blip>
          <a:stretch>
            <a:fillRect/>
          </a:stretch>
        </p:blipFill>
        <p:spPr>
          <a:xfrm>
            <a:off x="-437" y="-94802"/>
            <a:ext cx="18288000" cy="4482703"/>
          </a:xfrm>
          <a:prstGeom prst="rect">
            <a:avLst/>
          </a:prstGeom>
          <a:noFill/>
          <a:ln>
            <a:noFill/>
          </a:ln>
        </p:spPr>
      </p:pic>
      <p:grpSp>
        <p:nvGrpSpPr>
          <p:cNvPr id="99" name="Google Shape;99;p10"/>
          <p:cNvGrpSpPr/>
          <p:nvPr/>
        </p:nvGrpSpPr>
        <p:grpSpPr>
          <a:xfrm>
            <a:off x="3476080" y="1288169"/>
            <a:ext cx="11335841" cy="2159881"/>
            <a:chOff x="0" y="-38100"/>
            <a:chExt cx="2985571" cy="568858"/>
          </a:xfrm>
        </p:grpSpPr>
        <p:sp>
          <p:nvSpPr>
            <p:cNvPr id="100" name="Google Shape;100;p10"/>
            <p:cNvSpPr/>
            <p:nvPr/>
          </p:nvSpPr>
          <p:spPr>
            <a:xfrm>
              <a:off x="0" y="0"/>
              <a:ext cx="2985571" cy="530758"/>
            </a:xfrm>
            <a:custGeom>
              <a:rect b="b" l="l" r="r" t="t"/>
              <a:pathLst>
                <a:path extrusionOk="0" h="530758" w="2985571">
                  <a:moveTo>
                    <a:pt x="0" y="0"/>
                  </a:moveTo>
                  <a:lnTo>
                    <a:pt x="2985571" y="0"/>
                  </a:lnTo>
                  <a:lnTo>
                    <a:pt x="2985571" y="530758"/>
                  </a:lnTo>
                  <a:lnTo>
                    <a:pt x="0" y="530758"/>
                  </a:lnTo>
                  <a:close/>
                </a:path>
              </a:pathLst>
            </a:custGeom>
            <a:solidFill>
              <a:srgbClr val="1E414A"/>
            </a:solidFill>
            <a:ln cap="sq" cmpd="sng" w="66675">
              <a:solidFill>
                <a:srgbClr val="FEF1D3"/>
              </a:solidFill>
              <a:prstDash val="solid"/>
              <a:miter lim="8000"/>
              <a:headEnd len="sm" w="sm" type="none"/>
              <a:tailEnd len="sm" w="sm" type="none"/>
            </a:ln>
          </p:spPr>
        </p:sp>
        <p:sp>
          <p:nvSpPr>
            <p:cNvPr id="101" name="Google Shape;101;p10"/>
            <p:cNvSpPr txBox="1"/>
            <p:nvPr/>
          </p:nvSpPr>
          <p:spPr>
            <a:xfrm>
              <a:off x="0" y="-38100"/>
              <a:ext cx="2985571" cy="568858"/>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2" name="Google Shape;102;p10"/>
          <p:cNvGrpSpPr/>
          <p:nvPr/>
        </p:nvGrpSpPr>
        <p:grpSpPr>
          <a:xfrm>
            <a:off x="0" y="4234612"/>
            <a:ext cx="18288000" cy="461356"/>
            <a:chOff x="0" y="-38100"/>
            <a:chExt cx="4816593" cy="121510"/>
          </a:xfrm>
        </p:grpSpPr>
        <p:sp>
          <p:nvSpPr>
            <p:cNvPr id="103" name="Google Shape;103;p10"/>
            <p:cNvSpPr/>
            <p:nvPr/>
          </p:nvSpPr>
          <p:spPr>
            <a:xfrm>
              <a:off x="0" y="0"/>
              <a:ext cx="4816592" cy="83410"/>
            </a:xfrm>
            <a:custGeom>
              <a:rect b="b" l="l" r="r" t="t"/>
              <a:pathLst>
                <a:path extrusionOk="0" h="83410" w="4816592">
                  <a:moveTo>
                    <a:pt x="0" y="0"/>
                  </a:moveTo>
                  <a:lnTo>
                    <a:pt x="4816592" y="0"/>
                  </a:lnTo>
                  <a:lnTo>
                    <a:pt x="4816592" y="83410"/>
                  </a:lnTo>
                  <a:lnTo>
                    <a:pt x="0" y="83410"/>
                  </a:lnTo>
                  <a:close/>
                </a:path>
              </a:pathLst>
            </a:custGeom>
            <a:solidFill>
              <a:srgbClr val="1E414A"/>
            </a:solidFill>
            <a:ln>
              <a:noFill/>
            </a:ln>
          </p:spPr>
        </p:sp>
        <p:sp>
          <p:nvSpPr>
            <p:cNvPr id="104" name="Google Shape;104;p10"/>
            <p:cNvSpPr txBox="1"/>
            <p:nvPr/>
          </p:nvSpPr>
          <p:spPr>
            <a:xfrm>
              <a:off x="0" y="-38100"/>
              <a:ext cx="4816593" cy="12151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5" name="Google Shape;105;p10"/>
          <p:cNvSpPr txBox="1"/>
          <p:nvPr/>
        </p:nvSpPr>
        <p:spPr>
          <a:xfrm>
            <a:off x="1028274" y="5915311"/>
            <a:ext cx="4794534" cy="98107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000" u="none" cap="none" strike="noStrike">
                <a:solidFill>
                  <a:srgbClr val="1E414A"/>
                </a:solidFill>
                <a:latin typeface="Marcellus"/>
                <a:ea typeface="Marcellus"/>
                <a:cs typeface="Marcellus"/>
                <a:sym typeface="Marcellus"/>
              </a:rPr>
              <a:t> Introduction to Romanticism</a:t>
            </a:r>
            <a:endParaRPr/>
          </a:p>
        </p:txBody>
      </p:sp>
      <p:sp>
        <p:nvSpPr>
          <p:cNvPr id="106" name="Google Shape;106;p10"/>
          <p:cNvSpPr txBox="1"/>
          <p:nvPr/>
        </p:nvSpPr>
        <p:spPr>
          <a:xfrm>
            <a:off x="6746520" y="5915311"/>
            <a:ext cx="4794534" cy="98107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000" u="none" cap="none" strike="noStrike">
                <a:solidFill>
                  <a:srgbClr val="1E414A"/>
                </a:solidFill>
                <a:latin typeface="Marcellus"/>
                <a:ea typeface="Marcellus"/>
                <a:cs typeface="Marcellus"/>
                <a:sym typeface="Marcellus"/>
              </a:rPr>
              <a:t>Key Characteristics of Romanticism</a:t>
            </a:r>
            <a:endParaRPr/>
          </a:p>
        </p:txBody>
      </p:sp>
      <p:sp>
        <p:nvSpPr>
          <p:cNvPr id="107" name="Google Shape;107;p10"/>
          <p:cNvSpPr txBox="1"/>
          <p:nvPr/>
        </p:nvSpPr>
        <p:spPr>
          <a:xfrm>
            <a:off x="12464766" y="5915311"/>
            <a:ext cx="4794534" cy="98107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000" u="none" cap="none" strike="noStrike">
                <a:solidFill>
                  <a:srgbClr val="1E414A"/>
                </a:solidFill>
                <a:latin typeface="Marcellus"/>
                <a:ea typeface="Marcellus"/>
                <a:cs typeface="Marcellus"/>
                <a:sym typeface="Marcellus"/>
              </a:rPr>
              <a:t>Major Themes in Romanticism</a:t>
            </a:r>
            <a:endParaRPr/>
          </a:p>
        </p:txBody>
      </p:sp>
      <p:sp>
        <p:nvSpPr>
          <p:cNvPr id="108" name="Google Shape;108;p10"/>
          <p:cNvSpPr txBox="1"/>
          <p:nvPr/>
        </p:nvSpPr>
        <p:spPr>
          <a:xfrm>
            <a:off x="1028274" y="8423783"/>
            <a:ext cx="4794534" cy="98107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000" u="none" cap="none" strike="noStrike">
                <a:solidFill>
                  <a:srgbClr val="1E414A"/>
                </a:solidFill>
                <a:latin typeface="Marcellus"/>
                <a:ea typeface="Marcellus"/>
                <a:cs typeface="Marcellus"/>
                <a:sym typeface="Marcellus"/>
              </a:rPr>
              <a:t>Art and Literature of the Romantic Period</a:t>
            </a:r>
            <a:endParaRPr/>
          </a:p>
        </p:txBody>
      </p:sp>
      <p:sp>
        <p:nvSpPr>
          <p:cNvPr id="109" name="Google Shape;109;p10"/>
          <p:cNvSpPr txBox="1"/>
          <p:nvPr/>
        </p:nvSpPr>
        <p:spPr>
          <a:xfrm>
            <a:off x="6746520" y="8423783"/>
            <a:ext cx="4794534" cy="98107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000" u="none" cap="none" strike="noStrike">
                <a:solidFill>
                  <a:srgbClr val="1E414A"/>
                </a:solidFill>
                <a:latin typeface="Marcellus"/>
                <a:ea typeface="Marcellus"/>
                <a:cs typeface="Marcellus"/>
                <a:sym typeface="Marcellus"/>
              </a:rPr>
              <a:t>Music of the</a:t>
            </a:r>
            <a:endParaRPr/>
          </a:p>
          <a:p>
            <a:pPr indent="0" lvl="0" marL="0" marR="0" rtl="0" algn="ctr">
              <a:lnSpc>
                <a:spcPct val="130000"/>
              </a:lnSpc>
              <a:spcBef>
                <a:spcPts val="0"/>
              </a:spcBef>
              <a:spcAft>
                <a:spcPts val="0"/>
              </a:spcAft>
              <a:buNone/>
            </a:pPr>
            <a:r>
              <a:rPr b="0" i="0" lang="en-US" sz="3000" u="none" cap="none" strike="noStrike">
                <a:solidFill>
                  <a:srgbClr val="1E414A"/>
                </a:solidFill>
                <a:latin typeface="Marcellus"/>
                <a:ea typeface="Marcellus"/>
                <a:cs typeface="Marcellus"/>
                <a:sym typeface="Marcellus"/>
              </a:rPr>
              <a:t>Romantic Era</a:t>
            </a:r>
            <a:endParaRPr/>
          </a:p>
        </p:txBody>
      </p:sp>
      <p:sp>
        <p:nvSpPr>
          <p:cNvPr id="110" name="Google Shape;110;p10"/>
          <p:cNvSpPr txBox="1"/>
          <p:nvPr/>
        </p:nvSpPr>
        <p:spPr>
          <a:xfrm>
            <a:off x="12464766" y="8423783"/>
            <a:ext cx="4794534" cy="98107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000" u="none" cap="none" strike="noStrike">
                <a:solidFill>
                  <a:srgbClr val="1E414A"/>
                </a:solidFill>
                <a:latin typeface="Marcellus"/>
                <a:ea typeface="Marcellus"/>
                <a:cs typeface="Marcellus"/>
                <a:sym typeface="Marcellus"/>
              </a:rPr>
              <a:t>Legacy and Impact</a:t>
            </a:r>
            <a:endParaRPr/>
          </a:p>
          <a:p>
            <a:pPr indent="0" lvl="0" marL="0" marR="0" rtl="0" algn="ctr">
              <a:lnSpc>
                <a:spcPct val="130000"/>
              </a:lnSpc>
              <a:spcBef>
                <a:spcPts val="0"/>
              </a:spcBef>
              <a:spcAft>
                <a:spcPts val="0"/>
              </a:spcAft>
              <a:buNone/>
            </a:pPr>
            <a:r>
              <a:rPr b="0" i="0" lang="en-US" sz="3000" u="none" cap="none" strike="noStrike">
                <a:solidFill>
                  <a:srgbClr val="1E414A"/>
                </a:solidFill>
                <a:latin typeface="Marcellus"/>
                <a:ea typeface="Marcellus"/>
                <a:cs typeface="Marcellus"/>
                <a:sym typeface="Marcellus"/>
              </a:rPr>
              <a:t>of Romanticism</a:t>
            </a:r>
            <a:endParaRPr/>
          </a:p>
        </p:txBody>
      </p:sp>
      <p:sp>
        <p:nvSpPr>
          <p:cNvPr id="111" name="Google Shape;111;p10"/>
          <p:cNvSpPr txBox="1"/>
          <p:nvPr/>
        </p:nvSpPr>
        <p:spPr>
          <a:xfrm>
            <a:off x="3322366" y="5238750"/>
            <a:ext cx="206350" cy="58102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499" u="none" cap="none" strike="noStrike">
                <a:solidFill>
                  <a:srgbClr val="1E414A"/>
                </a:solidFill>
                <a:latin typeface="Paytone One"/>
                <a:ea typeface="Paytone One"/>
                <a:cs typeface="Paytone One"/>
                <a:sym typeface="Paytone One"/>
              </a:rPr>
              <a:t>I</a:t>
            </a:r>
            <a:endParaRPr/>
          </a:p>
        </p:txBody>
      </p:sp>
      <p:sp>
        <p:nvSpPr>
          <p:cNvPr id="112" name="Google Shape;112;p10"/>
          <p:cNvSpPr txBox="1"/>
          <p:nvPr/>
        </p:nvSpPr>
        <p:spPr>
          <a:xfrm>
            <a:off x="8937261" y="5238750"/>
            <a:ext cx="412626" cy="58102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499" u="none" cap="none" strike="noStrike">
                <a:solidFill>
                  <a:srgbClr val="1E414A"/>
                </a:solidFill>
                <a:latin typeface="Paytone One"/>
                <a:ea typeface="Paytone One"/>
                <a:cs typeface="Paytone One"/>
                <a:sym typeface="Paytone One"/>
              </a:rPr>
              <a:t>II</a:t>
            </a:r>
            <a:endParaRPr/>
          </a:p>
        </p:txBody>
      </p:sp>
      <p:sp>
        <p:nvSpPr>
          <p:cNvPr id="113" name="Google Shape;113;p10"/>
          <p:cNvSpPr txBox="1"/>
          <p:nvPr/>
        </p:nvSpPr>
        <p:spPr>
          <a:xfrm>
            <a:off x="14552582" y="5238750"/>
            <a:ext cx="618902" cy="58102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499" u="none" cap="none" strike="noStrike">
                <a:solidFill>
                  <a:srgbClr val="1E414A"/>
                </a:solidFill>
                <a:latin typeface="Paytone One"/>
                <a:ea typeface="Paytone One"/>
                <a:cs typeface="Paytone One"/>
                <a:sym typeface="Paytone One"/>
              </a:rPr>
              <a:t>III</a:t>
            </a:r>
            <a:endParaRPr/>
          </a:p>
        </p:txBody>
      </p:sp>
      <p:sp>
        <p:nvSpPr>
          <p:cNvPr id="114" name="Google Shape;114;p10"/>
          <p:cNvSpPr txBox="1"/>
          <p:nvPr/>
        </p:nvSpPr>
        <p:spPr>
          <a:xfrm>
            <a:off x="3130378" y="7737069"/>
            <a:ext cx="590327" cy="58102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499" u="none" cap="none" strike="noStrike">
                <a:solidFill>
                  <a:srgbClr val="1E414A"/>
                </a:solidFill>
                <a:latin typeface="Paytone One"/>
                <a:ea typeface="Paytone One"/>
                <a:cs typeface="Paytone One"/>
                <a:sym typeface="Paytone One"/>
              </a:rPr>
              <a:t>IV</a:t>
            </a:r>
            <a:endParaRPr/>
          </a:p>
        </p:txBody>
      </p:sp>
      <p:sp>
        <p:nvSpPr>
          <p:cNvPr id="115" name="Google Shape;115;p10"/>
          <p:cNvSpPr txBox="1"/>
          <p:nvPr/>
        </p:nvSpPr>
        <p:spPr>
          <a:xfrm>
            <a:off x="8951762" y="7737069"/>
            <a:ext cx="384051" cy="58102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499" u="none" cap="none" strike="noStrike">
                <a:solidFill>
                  <a:srgbClr val="1E414A"/>
                </a:solidFill>
                <a:latin typeface="Paytone One"/>
                <a:ea typeface="Paytone One"/>
                <a:cs typeface="Paytone One"/>
                <a:sym typeface="Paytone One"/>
              </a:rPr>
              <a:t>V</a:t>
            </a:r>
            <a:endParaRPr/>
          </a:p>
        </p:txBody>
      </p:sp>
      <p:sp>
        <p:nvSpPr>
          <p:cNvPr id="116" name="Google Shape;116;p10"/>
          <p:cNvSpPr txBox="1"/>
          <p:nvPr/>
        </p:nvSpPr>
        <p:spPr>
          <a:xfrm>
            <a:off x="14566870" y="7737069"/>
            <a:ext cx="590327" cy="58102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499" u="none" cap="none" strike="noStrike">
                <a:solidFill>
                  <a:srgbClr val="1E414A"/>
                </a:solidFill>
                <a:latin typeface="Paytone One"/>
                <a:ea typeface="Paytone One"/>
                <a:cs typeface="Paytone One"/>
                <a:sym typeface="Paytone One"/>
              </a:rPr>
              <a:t>VI</a:t>
            </a:r>
            <a:endParaRPr/>
          </a:p>
        </p:txBody>
      </p:sp>
      <p:sp>
        <p:nvSpPr>
          <p:cNvPr id="117" name="Google Shape;117;p10"/>
          <p:cNvSpPr txBox="1"/>
          <p:nvPr/>
        </p:nvSpPr>
        <p:spPr>
          <a:xfrm>
            <a:off x="3640775" y="1796675"/>
            <a:ext cx="11006400" cy="1231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8000" u="none" cap="none" strike="noStrike">
                <a:solidFill>
                  <a:srgbClr val="FEF1D3"/>
                </a:solidFill>
                <a:latin typeface="Marcellus"/>
                <a:ea typeface="Marcellus"/>
                <a:cs typeface="Marcellus"/>
                <a:sym typeface="Marcellus"/>
              </a:rPr>
              <a:t>TABLE OF CONTENTS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3BC92"/>
        </a:solidFill>
      </p:bgPr>
    </p:bg>
    <p:spTree>
      <p:nvGrpSpPr>
        <p:cNvPr id="121" name="Shape 121"/>
        <p:cNvGrpSpPr/>
        <p:nvPr/>
      </p:nvGrpSpPr>
      <p:grpSpPr>
        <a:xfrm>
          <a:off x="0" y="0"/>
          <a:ext cx="0" cy="0"/>
          <a:chOff x="0" y="0"/>
          <a:chExt cx="0" cy="0"/>
        </a:xfrm>
      </p:grpSpPr>
      <p:pic>
        <p:nvPicPr>
          <p:cNvPr id="122" name="Google Shape;122;p11"/>
          <p:cNvPicPr preferRelativeResize="0"/>
          <p:nvPr/>
        </p:nvPicPr>
        <p:blipFill>
          <a:blip r:embed="rId3">
            <a:alphaModFix/>
          </a:blip>
          <a:stretch>
            <a:fillRect/>
          </a:stretch>
        </p:blipFill>
        <p:spPr>
          <a:xfrm>
            <a:off x="55238" y="0"/>
            <a:ext cx="18177526" cy="10287000"/>
          </a:xfrm>
          <a:prstGeom prst="rect">
            <a:avLst/>
          </a:prstGeom>
          <a:noFill/>
          <a:ln>
            <a:noFill/>
          </a:ln>
        </p:spPr>
      </p:pic>
      <p:sp>
        <p:nvSpPr>
          <p:cNvPr id="123" name="Google Shape;123;p11"/>
          <p:cNvSpPr txBox="1"/>
          <p:nvPr/>
        </p:nvSpPr>
        <p:spPr>
          <a:xfrm>
            <a:off x="3173196" y="6012700"/>
            <a:ext cx="5270100" cy="1800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900" u="none" cap="none" strike="noStrike">
                <a:solidFill>
                  <a:srgbClr val="1E414A"/>
                </a:solidFill>
                <a:latin typeface="Ovo"/>
                <a:ea typeface="Ovo"/>
                <a:cs typeface="Ovo"/>
                <a:sym typeface="Ovo"/>
              </a:rPr>
              <a:t>I'm Jane, and I'll be sharing with you my beautiful ideas.</a:t>
            </a:r>
            <a:endParaRPr sz="1300"/>
          </a:p>
          <a:p>
            <a:pPr indent="0" lvl="0" marL="0" marR="0" rtl="0" algn="ctr">
              <a:lnSpc>
                <a:spcPct val="100000"/>
              </a:lnSpc>
              <a:spcBef>
                <a:spcPts val="0"/>
              </a:spcBef>
              <a:spcAft>
                <a:spcPts val="0"/>
              </a:spcAft>
              <a:buNone/>
            </a:pPr>
            <a:r>
              <a:rPr b="0" i="0" lang="en-US" sz="2900" u="none" cap="none" strike="noStrike">
                <a:solidFill>
                  <a:srgbClr val="1E414A"/>
                </a:solidFill>
                <a:latin typeface="Ovo"/>
                <a:ea typeface="Ovo"/>
                <a:cs typeface="Ovo"/>
                <a:sym typeface="Ovo"/>
              </a:rPr>
              <a:t>Follow me at @reallygreatsite</a:t>
            </a:r>
            <a:endParaRPr sz="2900">
              <a:solidFill>
                <a:srgbClr val="1E414A"/>
              </a:solidFill>
              <a:latin typeface="Ovo"/>
              <a:ea typeface="Ovo"/>
              <a:cs typeface="Ovo"/>
              <a:sym typeface="Ovo"/>
            </a:endParaRPr>
          </a:p>
          <a:p>
            <a:pPr indent="0" lvl="0" marL="0" marR="0" rtl="0" algn="ctr">
              <a:lnSpc>
                <a:spcPct val="100000"/>
              </a:lnSpc>
              <a:spcBef>
                <a:spcPts val="0"/>
              </a:spcBef>
              <a:spcAft>
                <a:spcPts val="0"/>
              </a:spcAft>
              <a:buNone/>
            </a:pPr>
            <a:r>
              <a:rPr b="0" i="0" lang="en-US" sz="2900" u="none" cap="none" strike="noStrike">
                <a:solidFill>
                  <a:srgbClr val="1E414A"/>
                </a:solidFill>
                <a:latin typeface="Ovo"/>
                <a:ea typeface="Ovo"/>
                <a:cs typeface="Ovo"/>
                <a:sym typeface="Ovo"/>
              </a:rPr>
              <a:t>to learn more.</a:t>
            </a:r>
            <a:r>
              <a:rPr b="0" i="0" lang="en-US" sz="3000" u="none" cap="none" strike="noStrike">
                <a:solidFill>
                  <a:srgbClr val="1E414A"/>
                </a:solidFill>
                <a:latin typeface="Ovo"/>
                <a:ea typeface="Ovo"/>
                <a:cs typeface="Ovo"/>
                <a:sym typeface="Ovo"/>
              </a:rPr>
              <a:t> </a:t>
            </a:r>
            <a:endParaRPr/>
          </a:p>
        </p:txBody>
      </p:sp>
      <p:sp>
        <p:nvSpPr>
          <p:cNvPr id="124" name="Google Shape;124;p11"/>
          <p:cNvSpPr txBox="1"/>
          <p:nvPr/>
        </p:nvSpPr>
        <p:spPr>
          <a:xfrm>
            <a:off x="2256401" y="2782994"/>
            <a:ext cx="7103700" cy="2597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9999" u="none" cap="none" strike="noStrike">
                <a:solidFill>
                  <a:srgbClr val="1E414A"/>
                </a:solidFill>
                <a:latin typeface="Marcellus"/>
                <a:ea typeface="Marcellus"/>
                <a:cs typeface="Marcellus"/>
                <a:sym typeface="Marcellus"/>
              </a:rPr>
              <a:t>WELCOME</a:t>
            </a:r>
            <a:endParaRPr/>
          </a:p>
          <a:p>
            <a:pPr indent="0" lvl="0" marL="0" marR="0" rtl="0" algn="ctr">
              <a:lnSpc>
                <a:spcPct val="100000"/>
              </a:lnSpc>
              <a:spcBef>
                <a:spcPts val="0"/>
              </a:spcBef>
              <a:spcAft>
                <a:spcPts val="0"/>
              </a:spcAft>
              <a:buNone/>
            </a:pPr>
            <a:r>
              <a:rPr b="0" i="0" lang="en-US" sz="9999" u="none" cap="none" strike="noStrike">
                <a:solidFill>
                  <a:srgbClr val="1E414A"/>
                </a:solidFill>
                <a:latin typeface="Marcellus"/>
                <a:ea typeface="Marcellus"/>
                <a:cs typeface="Marcellus"/>
                <a:sym typeface="Marcellus"/>
              </a:rPr>
              <a:t>STUDENTS!</a:t>
            </a:r>
            <a:endParaRPr/>
          </a:p>
        </p:txBody>
      </p:sp>
      <p:pic>
        <p:nvPicPr>
          <p:cNvPr id="125" name="Google Shape;125;p11"/>
          <p:cNvPicPr preferRelativeResize="0"/>
          <p:nvPr/>
        </p:nvPicPr>
        <p:blipFill>
          <a:blip r:embed="rId4">
            <a:alphaModFix/>
          </a:blip>
          <a:stretch>
            <a:fillRect/>
          </a:stretch>
        </p:blipFill>
        <p:spPr>
          <a:xfrm>
            <a:off x="10053300" y="1367438"/>
            <a:ext cx="6054396" cy="755212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3BC92"/>
        </a:solidFill>
      </p:bgPr>
    </p:bg>
    <p:spTree>
      <p:nvGrpSpPr>
        <p:cNvPr id="129" name="Shape 129"/>
        <p:cNvGrpSpPr/>
        <p:nvPr/>
      </p:nvGrpSpPr>
      <p:grpSpPr>
        <a:xfrm>
          <a:off x="0" y="0"/>
          <a:ext cx="0" cy="0"/>
          <a:chOff x="0" y="0"/>
          <a:chExt cx="0" cy="0"/>
        </a:xfrm>
      </p:grpSpPr>
      <p:pic>
        <p:nvPicPr>
          <p:cNvPr id="130" name="Google Shape;130;p12"/>
          <p:cNvPicPr preferRelativeResize="0"/>
          <p:nvPr/>
        </p:nvPicPr>
        <p:blipFill rotWithShape="1">
          <a:blip r:embed="rId3">
            <a:alphaModFix/>
          </a:blip>
          <a:srcRect b="0" l="8563" r="6482" t="5329"/>
          <a:stretch/>
        </p:blipFill>
        <p:spPr>
          <a:xfrm>
            <a:off x="0" y="0"/>
            <a:ext cx="18288000" cy="9015524"/>
          </a:xfrm>
          <a:prstGeom prst="rect">
            <a:avLst/>
          </a:prstGeom>
          <a:noFill/>
          <a:ln>
            <a:noFill/>
          </a:ln>
        </p:spPr>
      </p:pic>
      <p:sp>
        <p:nvSpPr>
          <p:cNvPr id="131" name="Google Shape;131;p12"/>
          <p:cNvSpPr/>
          <p:nvPr/>
        </p:nvSpPr>
        <p:spPr>
          <a:xfrm>
            <a:off x="893835" y="-666230"/>
            <a:ext cx="16500329" cy="8270790"/>
          </a:xfrm>
          <a:custGeom>
            <a:rect b="b" l="l" r="r" t="t"/>
            <a:pathLst>
              <a:path extrusionOk="0" h="8270790" w="16500329">
                <a:moveTo>
                  <a:pt x="0" y="0"/>
                </a:moveTo>
                <a:lnTo>
                  <a:pt x="16500330" y="0"/>
                </a:lnTo>
                <a:lnTo>
                  <a:pt x="16500330" y="8270790"/>
                </a:lnTo>
                <a:lnTo>
                  <a:pt x="0" y="8270790"/>
                </a:lnTo>
                <a:lnTo>
                  <a:pt x="0" y="0"/>
                </a:lnTo>
                <a:close/>
              </a:path>
            </a:pathLst>
          </a:custGeom>
          <a:blipFill rotWithShape="1">
            <a:blip r:embed="rId4">
              <a:alphaModFix/>
            </a:blip>
            <a:stretch>
              <a:fillRect b="0" l="0" r="0" t="0"/>
            </a:stretch>
          </a:blipFill>
          <a:ln>
            <a:noFill/>
          </a:ln>
        </p:spPr>
      </p:sp>
      <p:grpSp>
        <p:nvGrpSpPr>
          <p:cNvPr id="132" name="Google Shape;132;p12"/>
          <p:cNvGrpSpPr/>
          <p:nvPr/>
        </p:nvGrpSpPr>
        <p:grpSpPr>
          <a:xfrm>
            <a:off x="-309537" y="4998838"/>
            <a:ext cx="18907423" cy="4951644"/>
            <a:chOff x="0" y="-38100"/>
            <a:chExt cx="4979700" cy="1304128"/>
          </a:xfrm>
        </p:grpSpPr>
        <p:sp>
          <p:nvSpPr>
            <p:cNvPr id="133" name="Google Shape;133;p12"/>
            <p:cNvSpPr/>
            <p:nvPr/>
          </p:nvSpPr>
          <p:spPr>
            <a:xfrm>
              <a:off x="0" y="0"/>
              <a:ext cx="4979641" cy="1266028"/>
            </a:xfrm>
            <a:custGeom>
              <a:rect b="b" l="l" r="r" t="t"/>
              <a:pathLst>
                <a:path extrusionOk="0" h="1266028" w="4979641">
                  <a:moveTo>
                    <a:pt x="0" y="0"/>
                  </a:moveTo>
                  <a:lnTo>
                    <a:pt x="4979641" y="0"/>
                  </a:lnTo>
                  <a:lnTo>
                    <a:pt x="4979641" y="1266028"/>
                  </a:lnTo>
                  <a:lnTo>
                    <a:pt x="0" y="1266028"/>
                  </a:lnTo>
                  <a:close/>
                </a:path>
              </a:pathLst>
            </a:custGeom>
            <a:solidFill>
              <a:srgbClr val="1E414A"/>
            </a:solidFill>
            <a:ln cap="sq" cmpd="sng" w="95250">
              <a:solidFill>
                <a:srgbClr val="FEF1D3"/>
              </a:solidFill>
              <a:prstDash val="solid"/>
              <a:miter lim="8000"/>
              <a:headEnd len="sm" w="sm" type="none"/>
              <a:tailEnd len="sm" w="sm" type="none"/>
            </a:ln>
          </p:spPr>
        </p:sp>
        <p:sp>
          <p:nvSpPr>
            <p:cNvPr id="134" name="Google Shape;134;p12"/>
            <p:cNvSpPr txBox="1"/>
            <p:nvPr/>
          </p:nvSpPr>
          <p:spPr>
            <a:xfrm>
              <a:off x="0" y="-38100"/>
              <a:ext cx="4979700" cy="13041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35" name="Google Shape;135;p12"/>
          <p:cNvPicPr preferRelativeResize="0"/>
          <p:nvPr/>
        </p:nvPicPr>
        <p:blipFill>
          <a:blip r:embed="rId5">
            <a:alphaModFix/>
          </a:blip>
          <a:stretch>
            <a:fillRect/>
          </a:stretch>
        </p:blipFill>
        <p:spPr>
          <a:xfrm flipH="1" rot="10800000">
            <a:off x="0" y="9742282"/>
            <a:ext cx="18288000" cy="544711"/>
          </a:xfrm>
          <a:prstGeom prst="rect">
            <a:avLst/>
          </a:prstGeom>
          <a:noFill/>
          <a:ln>
            <a:noFill/>
          </a:ln>
        </p:spPr>
      </p:pic>
      <p:sp>
        <p:nvSpPr>
          <p:cNvPr id="136" name="Google Shape;136;p12"/>
          <p:cNvSpPr txBox="1"/>
          <p:nvPr/>
        </p:nvSpPr>
        <p:spPr>
          <a:xfrm>
            <a:off x="1601398" y="6043211"/>
            <a:ext cx="15085200" cy="2862900"/>
          </a:xfrm>
          <a:prstGeom prst="rect">
            <a:avLst/>
          </a:prstGeom>
          <a:noFill/>
          <a:ln>
            <a:noFill/>
          </a:ln>
        </p:spPr>
        <p:txBody>
          <a:bodyPr anchorCtr="0" anchor="t" bIns="0" lIns="0" spcFirstLastPara="1" rIns="0" wrap="square" tIns="0">
            <a:spAutoFit/>
          </a:bodyPr>
          <a:lstStyle/>
          <a:p>
            <a:pPr indent="0" lvl="0" marL="0" marR="0" rtl="0" algn="just">
              <a:lnSpc>
                <a:spcPct val="130000"/>
              </a:lnSpc>
              <a:spcBef>
                <a:spcPts val="0"/>
              </a:spcBef>
              <a:spcAft>
                <a:spcPts val="0"/>
              </a:spcAft>
              <a:buNone/>
            </a:pPr>
            <a:r>
              <a:rPr b="0" i="0" lang="en-US" sz="3000" u="none" cap="none" strike="noStrike">
                <a:solidFill>
                  <a:srgbClr val="FEF1D3"/>
                </a:solidFill>
                <a:latin typeface="Ovo"/>
                <a:ea typeface="Ovo"/>
                <a:cs typeface="Ovo"/>
                <a:sym typeface="Ovo"/>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Excepteur sint occaecat cupidatat. Lorem ipsum dolor sit amet.</a:t>
            </a:r>
            <a:endParaRPr/>
          </a:p>
        </p:txBody>
      </p:sp>
      <p:sp>
        <p:nvSpPr>
          <p:cNvPr id="137" name="Google Shape;137;p12"/>
          <p:cNvSpPr txBox="1"/>
          <p:nvPr/>
        </p:nvSpPr>
        <p:spPr>
          <a:xfrm>
            <a:off x="3407544" y="1416204"/>
            <a:ext cx="11472900" cy="1770000"/>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US" sz="11500" u="none" cap="none" strike="noStrike">
                <a:solidFill>
                  <a:srgbClr val="FEF1D3"/>
                </a:solidFill>
                <a:latin typeface="Marcellus"/>
                <a:ea typeface="Marcellus"/>
                <a:cs typeface="Marcellus"/>
                <a:sym typeface="Marcellus"/>
              </a:rPr>
              <a:t>ROM</a:t>
            </a:r>
            <a:r>
              <a:rPr lang="en-US" sz="11500">
                <a:solidFill>
                  <a:srgbClr val="FEF1D3"/>
                </a:solidFill>
                <a:latin typeface="Marcellus"/>
                <a:ea typeface="Marcellus"/>
                <a:cs typeface="Marcellus"/>
                <a:sym typeface="Marcellus"/>
              </a:rPr>
              <a:t>A</a:t>
            </a:r>
            <a:r>
              <a:rPr b="0" i="0" lang="en-US" sz="11500" u="none" cap="none" strike="noStrike">
                <a:solidFill>
                  <a:srgbClr val="FEF1D3"/>
                </a:solidFill>
                <a:latin typeface="Marcellus"/>
                <a:ea typeface="Marcellus"/>
                <a:cs typeface="Marcellus"/>
                <a:sym typeface="Marcellus"/>
              </a:rPr>
              <a:t>NTICISM</a:t>
            </a:r>
            <a:endParaRPr sz="11500"/>
          </a:p>
        </p:txBody>
      </p:sp>
      <p:sp>
        <p:nvSpPr>
          <p:cNvPr id="138" name="Google Shape;138;p12"/>
          <p:cNvSpPr txBox="1"/>
          <p:nvPr/>
        </p:nvSpPr>
        <p:spPr>
          <a:xfrm>
            <a:off x="6156187" y="710906"/>
            <a:ext cx="5975700" cy="769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5000" u="none" cap="none" strike="noStrike">
                <a:solidFill>
                  <a:srgbClr val="FEF1D3"/>
                </a:solidFill>
                <a:latin typeface="Marcellus"/>
                <a:ea typeface="Marcellus"/>
                <a:cs typeface="Marcellus"/>
                <a:sym typeface="Marcellus"/>
              </a:rPr>
              <a:t>INTRODUCTION TO</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3BC92"/>
        </a:solidFill>
      </p:bgPr>
    </p:bg>
    <p:spTree>
      <p:nvGrpSpPr>
        <p:cNvPr id="142" name="Shape 142"/>
        <p:cNvGrpSpPr/>
        <p:nvPr/>
      </p:nvGrpSpPr>
      <p:grpSpPr>
        <a:xfrm>
          <a:off x="0" y="0"/>
          <a:ext cx="0" cy="0"/>
          <a:chOff x="0" y="0"/>
          <a:chExt cx="0" cy="0"/>
        </a:xfrm>
      </p:grpSpPr>
      <p:grpSp>
        <p:nvGrpSpPr>
          <p:cNvPr id="143" name="Google Shape;143;p13"/>
          <p:cNvGrpSpPr/>
          <p:nvPr/>
        </p:nvGrpSpPr>
        <p:grpSpPr>
          <a:xfrm>
            <a:off x="-309537" y="311855"/>
            <a:ext cx="18907073" cy="2625069"/>
            <a:chOff x="0" y="-38100"/>
            <a:chExt cx="4979641" cy="691376"/>
          </a:xfrm>
        </p:grpSpPr>
        <p:sp>
          <p:nvSpPr>
            <p:cNvPr id="144" name="Google Shape;144;p13"/>
            <p:cNvSpPr/>
            <p:nvPr/>
          </p:nvSpPr>
          <p:spPr>
            <a:xfrm>
              <a:off x="0" y="0"/>
              <a:ext cx="4979641" cy="653276"/>
            </a:xfrm>
            <a:custGeom>
              <a:rect b="b" l="l" r="r" t="t"/>
              <a:pathLst>
                <a:path extrusionOk="0" h="653276" w="4979641">
                  <a:moveTo>
                    <a:pt x="0" y="0"/>
                  </a:moveTo>
                  <a:lnTo>
                    <a:pt x="4979641" y="0"/>
                  </a:lnTo>
                  <a:lnTo>
                    <a:pt x="4979641" y="653276"/>
                  </a:lnTo>
                  <a:lnTo>
                    <a:pt x="0" y="653276"/>
                  </a:lnTo>
                  <a:close/>
                </a:path>
              </a:pathLst>
            </a:custGeom>
            <a:solidFill>
              <a:srgbClr val="1E414A"/>
            </a:solidFill>
            <a:ln cap="sq" cmpd="sng" w="95250">
              <a:solidFill>
                <a:srgbClr val="FEF1D3"/>
              </a:solidFill>
              <a:prstDash val="solid"/>
              <a:miter lim="8000"/>
              <a:headEnd len="sm" w="sm" type="none"/>
              <a:tailEnd len="sm" w="sm" type="none"/>
            </a:ln>
          </p:spPr>
        </p:sp>
        <p:sp>
          <p:nvSpPr>
            <p:cNvPr id="145" name="Google Shape;145;p13"/>
            <p:cNvSpPr txBox="1"/>
            <p:nvPr/>
          </p:nvSpPr>
          <p:spPr>
            <a:xfrm>
              <a:off x="0" y="-38100"/>
              <a:ext cx="4979641" cy="69137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46" name="Google Shape;146;p13"/>
          <p:cNvPicPr preferRelativeResize="0"/>
          <p:nvPr/>
        </p:nvPicPr>
        <p:blipFill rotWithShape="1">
          <a:blip r:embed="rId3">
            <a:alphaModFix/>
          </a:blip>
          <a:srcRect b="0" l="6154" r="-7379" t="0"/>
          <a:stretch/>
        </p:blipFill>
        <p:spPr>
          <a:xfrm>
            <a:off x="0" y="14425"/>
            <a:ext cx="19726525" cy="10258149"/>
          </a:xfrm>
          <a:prstGeom prst="rect">
            <a:avLst/>
          </a:prstGeom>
          <a:noFill/>
          <a:ln>
            <a:noFill/>
          </a:ln>
        </p:spPr>
      </p:pic>
      <p:pic>
        <p:nvPicPr>
          <p:cNvPr id="147" name="Google Shape;147;p13"/>
          <p:cNvPicPr preferRelativeResize="0"/>
          <p:nvPr/>
        </p:nvPicPr>
        <p:blipFill>
          <a:blip r:embed="rId4">
            <a:alphaModFix/>
          </a:blip>
          <a:stretch>
            <a:fillRect/>
          </a:stretch>
        </p:blipFill>
        <p:spPr>
          <a:xfrm>
            <a:off x="0" y="3473648"/>
            <a:ext cx="18288000" cy="3339703"/>
          </a:xfrm>
          <a:prstGeom prst="rect">
            <a:avLst/>
          </a:prstGeom>
          <a:noFill/>
          <a:ln>
            <a:noFill/>
          </a:ln>
        </p:spPr>
      </p:pic>
      <p:grpSp>
        <p:nvGrpSpPr>
          <p:cNvPr id="148" name="Google Shape;148;p13"/>
          <p:cNvGrpSpPr/>
          <p:nvPr/>
        </p:nvGrpSpPr>
        <p:grpSpPr>
          <a:xfrm>
            <a:off x="-309537" y="7205415"/>
            <a:ext cx="18907073" cy="2625069"/>
            <a:chOff x="0" y="-38100"/>
            <a:chExt cx="4979641" cy="691376"/>
          </a:xfrm>
        </p:grpSpPr>
        <p:sp>
          <p:nvSpPr>
            <p:cNvPr id="149" name="Google Shape;149;p13"/>
            <p:cNvSpPr/>
            <p:nvPr/>
          </p:nvSpPr>
          <p:spPr>
            <a:xfrm>
              <a:off x="0" y="0"/>
              <a:ext cx="4979641" cy="653276"/>
            </a:xfrm>
            <a:custGeom>
              <a:rect b="b" l="l" r="r" t="t"/>
              <a:pathLst>
                <a:path extrusionOk="0" h="653276" w="4979641">
                  <a:moveTo>
                    <a:pt x="0" y="0"/>
                  </a:moveTo>
                  <a:lnTo>
                    <a:pt x="4979641" y="0"/>
                  </a:lnTo>
                  <a:lnTo>
                    <a:pt x="4979641" y="653276"/>
                  </a:lnTo>
                  <a:lnTo>
                    <a:pt x="0" y="653276"/>
                  </a:lnTo>
                  <a:close/>
                </a:path>
              </a:pathLst>
            </a:custGeom>
            <a:solidFill>
              <a:srgbClr val="1E414A"/>
            </a:solidFill>
            <a:ln cap="sq" cmpd="sng" w="95250">
              <a:solidFill>
                <a:srgbClr val="FEF1D3"/>
              </a:solidFill>
              <a:prstDash val="solid"/>
              <a:miter lim="8000"/>
              <a:headEnd len="sm" w="sm" type="none"/>
              <a:tailEnd len="sm" w="sm" type="none"/>
            </a:ln>
          </p:spPr>
        </p:sp>
        <p:sp>
          <p:nvSpPr>
            <p:cNvPr id="150" name="Google Shape;150;p13"/>
            <p:cNvSpPr txBox="1"/>
            <p:nvPr/>
          </p:nvSpPr>
          <p:spPr>
            <a:xfrm>
              <a:off x="0" y="-38100"/>
              <a:ext cx="4979641" cy="69137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1" name="Google Shape;151;p13"/>
          <p:cNvSpPr txBox="1"/>
          <p:nvPr/>
        </p:nvSpPr>
        <p:spPr>
          <a:xfrm>
            <a:off x="3565853" y="3876413"/>
            <a:ext cx="11156400" cy="769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5000" u="none" cap="none" strike="noStrike">
                <a:solidFill>
                  <a:srgbClr val="1E414A"/>
                </a:solidFill>
                <a:latin typeface="Marcellus"/>
                <a:ea typeface="Marcellus"/>
                <a:cs typeface="Marcellus"/>
                <a:sym typeface="Marcellus"/>
              </a:rPr>
              <a:t>KEY CHARACTERISTICS OF</a:t>
            </a:r>
            <a:endParaRPr/>
          </a:p>
        </p:txBody>
      </p:sp>
      <p:sp>
        <p:nvSpPr>
          <p:cNvPr id="152" name="Google Shape;152;p13"/>
          <p:cNvSpPr txBox="1"/>
          <p:nvPr/>
        </p:nvSpPr>
        <p:spPr>
          <a:xfrm>
            <a:off x="3097489" y="4645931"/>
            <a:ext cx="12093000" cy="1929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2534" u="none" cap="none" strike="noStrike">
                <a:solidFill>
                  <a:srgbClr val="1E414A"/>
                </a:solidFill>
                <a:latin typeface="Marcellus"/>
                <a:ea typeface="Marcellus"/>
                <a:cs typeface="Marcellus"/>
                <a:sym typeface="Marcellus"/>
              </a:rPr>
              <a:t>ROMANTICISM</a:t>
            </a:r>
            <a:endParaRPr/>
          </a:p>
        </p:txBody>
      </p:sp>
      <p:sp>
        <p:nvSpPr>
          <p:cNvPr id="153" name="Google Shape;153;p13"/>
          <p:cNvSpPr txBox="1"/>
          <p:nvPr/>
        </p:nvSpPr>
        <p:spPr>
          <a:xfrm>
            <a:off x="799674" y="1209675"/>
            <a:ext cx="4794600" cy="923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000" u="none" cap="none" strike="noStrike">
                <a:solidFill>
                  <a:srgbClr val="FFFFFF"/>
                </a:solidFill>
                <a:latin typeface="Ovo"/>
                <a:ea typeface="Ovo"/>
                <a:cs typeface="Ovo"/>
                <a:sym typeface="Ovo"/>
              </a:rPr>
              <a:t>Lorem ipsum dolor sit amet, consectetur adipiscing elit.</a:t>
            </a:r>
            <a:endParaRPr/>
          </a:p>
        </p:txBody>
      </p:sp>
      <p:sp>
        <p:nvSpPr>
          <p:cNvPr id="154" name="Google Shape;154;p13"/>
          <p:cNvSpPr txBox="1"/>
          <p:nvPr/>
        </p:nvSpPr>
        <p:spPr>
          <a:xfrm>
            <a:off x="12693792" y="1209675"/>
            <a:ext cx="4794600" cy="923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000" u="none" cap="none" strike="noStrike">
                <a:solidFill>
                  <a:srgbClr val="FFFFFF"/>
                </a:solidFill>
                <a:latin typeface="Ovo"/>
                <a:ea typeface="Ovo"/>
                <a:cs typeface="Ovo"/>
                <a:sym typeface="Ovo"/>
              </a:rPr>
              <a:t>Lorem ipsum dolor sit amet, consectetur adipiscing elit.</a:t>
            </a:r>
            <a:endParaRPr/>
          </a:p>
        </p:txBody>
      </p:sp>
      <p:sp>
        <p:nvSpPr>
          <p:cNvPr id="155" name="Google Shape;155;p13"/>
          <p:cNvSpPr txBox="1"/>
          <p:nvPr/>
        </p:nvSpPr>
        <p:spPr>
          <a:xfrm>
            <a:off x="6746733" y="1209675"/>
            <a:ext cx="4794600" cy="923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000" u="none" cap="none" strike="noStrike">
                <a:solidFill>
                  <a:srgbClr val="FFFFFF"/>
                </a:solidFill>
                <a:latin typeface="Ovo"/>
                <a:ea typeface="Ovo"/>
                <a:cs typeface="Ovo"/>
                <a:sym typeface="Ovo"/>
              </a:rPr>
              <a:t>Lorem ipsum dolor sit amet, consectetur adipiscing elit.</a:t>
            </a:r>
            <a:endParaRPr/>
          </a:p>
        </p:txBody>
      </p:sp>
      <p:sp>
        <p:nvSpPr>
          <p:cNvPr id="156" name="Google Shape;156;p13"/>
          <p:cNvSpPr txBox="1"/>
          <p:nvPr/>
        </p:nvSpPr>
        <p:spPr>
          <a:xfrm>
            <a:off x="799674" y="8024427"/>
            <a:ext cx="4794600" cy="923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000" u="none" cap="none" strike="noStrike">
                <a:solidFill>
                  <a:srgbClr val="FFFFFF"/>
                </a:solidFill>
                <a:latin typeface="Ovo"/>
                <a:ea typeface="Ovo"/>
                <a:cs typeface="Ovo"/>
                <a:sym typeface="Ovo"/>
              </a:rPr>
              <a:t>Lorem ipsum dolor sit amet, consectetur adipiscing elit.</a:t>
            </a:r>
            <a:endParaRPr/>
          </a:p>
        </p:txBody>
      </p:sp>
      <p:sp>
        <p:nvSpPr>
          <p:cNvPr id="157" name="Google Shape;157;p13"/>
          <p:cNvSpPr txBox="1"/>
          <p:nvPr/>
        </p:nvSpPr>
        <p:spPr>
          <a:xfrm>
            <a:off x="12693792" y="8024427"/>
            <a:ext cx="4794600" cy="923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000" u="none" cap="none" strike="noStrike">
                <a:solidFill>
                  <a:srgbClr val="FFFFFF"/>
                </a:solidFill>
                <a:latin typeface="Ovo"/>
                <a:ea typeface="Ovo"/>
                <a:cs typeface="Ovo"/>
                <a:sym typeface="Ovo"/>
              </a:rPr>
              <a:t>Lorem ipsum dolor sit amet, consectetur adipiscing elit.</a:t>
            </a:r>
            <a:endParaRPr/>
          </a:p>
        </p:txBody>
      </p:sp>
      <p:sp>
        <p:nvSpPr>
          <p:cNvPr id="158" name="Google Shape;158;p13"/>
          <p:cNvSpPr txBox="1"/>
          <p:nvPr/>
        </p:nvSpPr>
        <p:spPr>
          <a:xfrm>
            <a:off x="6746733" y="8024427"/>
            <a:ext cx="4794600" cy="923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000" u="none" cap="none" strike="noStrike">
                <a:solidFill>
                  <a:srgbClr val="FFFFFF"/>
                </a:solidFill>
                <a:latin typeface="Ovo"/>
                <a:ea typeface="Ovo"/>
                <a:cs typeface="Ovo"/>
                <a:sym typeface="Ovo"/>
              </a:rPr>
              <a:t>Lorem ipsum dolor sit amet, consectetur adipiscing elit.</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3BC92"/>
        </a:solidFill>
      </p:bgPr>
    </p:bg>
    <p:spTree>
      <p:nvGrpSpPr>
        <p:cNvPr id="162" name="Shape 162"/>
        <p:cNvGrpSpPr/>
        <p:nvPr/>
      </p:nvGrpSpPr>
      <p:grpSpPr>
        <a:xfrm>
          <a:off x="0" y="0"/>
          <a:ext cx="0" cy="0"/>
          <a:chOff x="0" y="0"/>
          <a:chExt cx="0" cy="0"/>
        </a:xfrm>
      </p:grpSpPr>
      <p:pic>
        <p:nvPicPr>
          <p:cNvPr id="163" name="Google Shape;163;p14"/>
          <p:cNvPicPr preferRelativeResize="0"/>
          <p:nvPr/>
        </p:nvPicPr>
        <p:blipFill>
          <a:blip r:embed="rId3">
            <a:alphaModFix/>
          </a:blip>
          <a:stretch>
            <a:fillRect/>
          </a:stretch>
        </p:blipFill>
        <p:spPr>
          <a:xfrm>
            <a:off x="12475" y="2763237"/>
            <a:ext cx="18288000" cy="7527727"/>
          </a:xfrm>
          <a:prstGeom prst="rect">
            <a:avLst/>
          </a:prstGeom>
          <a:noFill/>
          <a:ln>
            <a:noFill/>
          </a:ln>
        </p:spPr>
      </p:pic>
      <p:grpSp>
        <p:nvGrpSpPr>
          <p:cNvPr id="164" name="Google Shape;164;p14"/>
          <p:cNvGrpSpPr/>
          <p:nvPr/>
        </p:nvGrpSpPr>
        <p:grpSpPr>
          <a:xfrm>
            <a:off x="13564462" y="6048311"/>
            <a:ext cx="4175650" cy="3147081"/>
            <a:chOff x="0" y="-178030"/>
            <a:chExt cx="5567533" cy="4196108"/>
          </a:xfrm>
        </p:grpSpPr>
        <p:grpSp>
          <p:nvGrpSpPr>
            <p:cNvPr id="165" name="Google Shape;165;p14"/>
            <p:cNvGrpSpPr/>
            <p:nvPr/>
          </p:nvGrpSpPr>
          <p:grpSpPr>
            <a:xfrm>
              <a:off x="0" y="-178030"/>
              <a:ext cx="5567533" cy="4196108"/>
              <a:chOff x="0" y="-38100"/>
              <a:chExt cx="1191502" cy="898005"/>
            </a:xfrm>
          </p:grpSpPr>
          <p:sp>
            <p:nvSpPr>
              <p:cNvPr id="166" name="Google Shape;166;p14"/>
              <p:cNvSpPr/>
              <p:nvPr/>
            </p:nvSpPr>
            <p:spPr>
              <a:xfrm>
                <a:off x="0" y="0"/>
                <a:ext cx="1191502" cy="859905"/>
              </a:xfrm>
              <a:custGeom>
                <a:rect b="b" l="l" r="r" t="t"/>
                <a:pathLst>
                  <a:path extrusionOk="0" h="859905" w="1191502">
                    <a:moveTo>
                      <a:pt x="0" y="0"/>
                    </a:moveTo>
                    <a:lnTo>
                      <a:pt x="1191502" y="0"/>
                    </a:lnTo>
                    <a:lnTo>
                      <a:pt x="1191502" y="859905"/>
                    </a:lnTo>
                    <a:lnTo>
                      <a:pt x="0" y="859905"/>
                    </a:lnTo>
                    <a:close/>
                  </a:path>
                </a:pathLst>
              </a:custGeom>
              <a:solidFill>
                <a:srgbClr val="83BC92"/>
              </a:solidFill>
              <a:ln cap="sq" cmpd="sng" w="66675">
                <a:solidFill>
                  <a:srgbClr val="FEF1D3"/>
                </a:solidFill>
                <a:prstDash val="solid"/>
                <a:miter lim="8000"/>
                <a:headEnd len="sm" w="sm" type="none"/>
                <a:tailEnd len="sm" w="sm" type="none"/>
              </a:ln>
            </p:spPr>
          </p:sp>
          <p:sp>
            <p:nvSpPr>
              <p:cNvPr id="167" name="Google Shape;167;p14"/>
              <p:cNvSpPr txBox="1"/>
              <p:nvPr/>
            </p:nvSpPr>
            <p:spPr>
              <a:xfrm>
                <a:off x="0" y="-38100"/>
                <a:ext cx="1191502" cy="89800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8" name="Google Shape;168;p14"/>
            <p:cNvGrpSpPr/>
            <p:nvPr/>
          </p:nvGrpSpPr>
          <p:grpSpPr>
            <a:xfrm>
              <a:off x="109472" y="-94517"/>
              <a:ext cx="5353026" cy="1657574"/>
              <a:chOff x="0" y="-38100"/>
              <a:chExt cx="1145595" cy="354736"/>
            </a:xfrm>
          </p:grpSpPr>
          <p:sp>
            <p:nvSpPr>
              <p:cNvPr id="169" name="Google Shape;169;p14"/>
              <p:cNvSpPr/>
              <p:nvPr/>
            </p:nvSpPr>
            <p:spPr>
              <a:xfrm>
                <a:off x="0" y="0"/>
                <a:ext cx="1145595" cy="316636"/>
              </a:xfrm>
              <a:custGeom>
                <a:rect b="b" l="l" r="r" t="t"/>
                <a:pathLst>
                  <a:path extrusionOk="0" h="316636" w="1145595">
                    <a:moveTo>
                      <a:pt x="0" y="0"/>
                    </a:moveTo>
                    <a:lnTo>
                      <a:pt x="1145595" y="0"/>
                    </a:lnTo>
                    <a:lnTo>
                      <a:pt x="1145595" y="316636"/>
                    </a:lnTo>
                    <a:lnTo>
                      <a:pt x="0" y="316636"/>
                    </a:lnTo>
                    <a:close/>
                  </a:path>
                </a:pathLst>
              </a:custGeom>
              <a:solidFill>
                <a:srgbClr val="1E414A"/>
              </a:solidFill>
              <a:ln>
                <a:noFill/>
              </a:ln>
            </p:spPr>
          </p:sp>
          <p:sp>
            <p:nvSpPr>
              <p:cNvPr id="170" name="Google Shape;170;p14"/>
              <p:cNvSpPr txBox="1"/>
              <p:nvPr/>
            </p:nvSpPr>
            <p:spPr>
              <a:xfrm>
                <a:off x="0" y="-38100"/>
                <a:ext cx="1145595" cy="35473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71" name="Google Shape;171;p14"/>
          <p:cNvGrpSpPr/>
          <p:nvPr/>
        </p:nvGrpSpPr>
        <p:grpSpPr>
          <a:xfrm>
            <a:off x="513598" y="6048311"/>
            <a:ext cx="4175650" cy="3147081"/>
            <a:chOff x="0" y="-178030"/>
            <a:chExt cx="5567533" cy="4196108"/>
          </a:xfrm>
        </p:grpSpPr>
        <p:grpSp>
          <p:nvGrpSpPr>
            <p:cNvPr id="172" name="Google Shape;172;p14"/>
            <p:cNvGrpSpPr/>
            <p:nvPr/>
          </p:nvGrpSpPr>
          <p:grpSpPr>
            <a:xfrm>
              <a:off x="0" y="-178030"/>
              <a:ext cx="5567533" cy="4196108"/>
              <a:chOff x="0" y="-38100"/>
              <a:chExt cx="1191502" cy="898005"/>
            </a:xfrm>
          </p:grpSpPr>
          <p:sp>
            <p:nvSpPr>
              <p:cNvPr id="173" name="Google Shape;173;p14"/>
              <p:cNvSpPr/>
              <p:nvPr/>
            </p:nvSpPr>
            <p:spPr>
              <a:xfrm>
                <a:off x="0" y="0"/>
                <a:ext cx="1191502" cy="859905"/>
              </a:xfrm>
              <a:custGeom>
                <a:rect b="b" l="l" r="r" t="t"/>
                <a:pathLst>
                  <a:path extrusionOk="0" h="859905" w="1191502">
                    <a:moveTo>
                      <a:pt x="0" y="0"/>
                    </a:moveTo>
                    <a:lnTo>
                      <a:pt x="1191502" y="0"/>
                    </a:lnTo>
                    <a:lnTo>
                      <a:pt x="1191502" y="859905"/>
                    </a:lnTo>
                    <a:lnTo>
                      <a:pt x="0" y="859905"/>
                    </a:lnTo>
                    <a:close/>
                  </a:path>
                </a:pathLst>
              </a:custGeom>
              <a:solidFill>
                <a:srgbClr val="83BC92"/>
              </a:solidFill>
              <a:ln cap="sq" cmpd="sng" w="66675">
                <a:solidFill>
                  <a:srgbClr val="FEF1D3"/>
                </a:solidFill>
                <a:prstDash val="solid"/>
                <a:miter lim="8000"/>
                <a:headEnd len="sm" w="sm" type="none"/>
                <a:tailEnd len="sm" w="sm" type="none"/>
              </a:ln>
            </p:spPr>
          </p:sp>
          <p:sp>
            <p:nvSpPr>
              <p:cNvPr id="174" name="Google Shape;174;p14"/>
              <p:cNvSpPr txBox="1"/>
              <p:nvPr/>
            </p:nvSpPr>
            <p:spPr>
              <a:xfrm>
                <a:off x="0" y="-38100"/>
                <a:ext cx="1191502" cy="89800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5" name="Google Shape;175;p14"/>
            <p:cNvGrpSpPr/>
            <p:nvPr/>
          </p:nvGrpSpPr>
          <p:grpSpPr>
            <a:xfrm>
              <a:off x="85205" y="-94517"/>
              <a:ext cx="5369095" cy="1657574"/>
              <a:chOff x="0" y="-38100"/>
              <a:chExt cx="1149034" cy="354736"/>
            </a:xfrm>
          </p:grpSpPr>
          <p:sp>
            <p:nvSpPr>
              <p:cNvPr id="176" name="Google Shape;176;p14"/>
              <p:cNvSpPr/>
              <p:nvPr/>
            </p:nvSpPr>
            <p:spPr>
              <a:xfrm>
                <a:off x="0" y="0"/>
                <a:ext cx="1149034" cy="316636"/>
              </a:xfrm>
              <a:custGeom>
                <a:rect b="b" l="l" r="r" t="t"/>
                <a:pathLst>
                  <a:path extrusionOk="0" h="316636" w="1149034">
                    <a:moveTo>
                      <a:pt x="0" y="0"/>
                    </a:moveTo>
                    <a:lnTo>
                      <a:pt x="1149034" y="0"/>
                    </a:lnTo>
                    <a:lnTo>
                      <a:pt x="1149034" y="316636"/>
                    </a:lnTo>
                    <a:lnTo>
                      <a:pt x="0" y="316636"/>
                    </a:lnTo>
                    <a:close/>
                  </a:path>
                </a:pathLst>
              </a:custGeom>
              <a:solidFill>
                <a:srgbClr val="1E414A"/>
              </a:solidFill>
              <a:ln>
                <a:noFill/>
              </a:ln>
            </p:spPr>
          </p:sp>
          <p:sp>
            <p:nvSpPr>
              <p:cNvPr id="177" name="Google Shape;177;p14"/>
              <p:cNvSpPr txBox="1"/>
              <p:nvPr/>
            </p:nvSpPr>
            <p:spPr>
              <a:xfrm>
                <a:off x="0" y="-38100"/>
                <a:ext cx="1149034" cy="35473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78" name="Google Shape;178;p14"/>
          <p:cNvGrpSpPr/>
          <p:nvPr/>
        </p:nvGrpSpPr>
        <p:grpSpPr>
          <a:xfrm>
            <a:off x="4861498" y="6048311"/>
            <a:ext cx="4175650" cy="3147081"/>
            <a:chOff x="0" y="-178030"/>
            <a:chExt cx="5567533" cy="4196108"/>
          </a:xfrm>
        </p:grpSpPr>
        <p:grpSp>
          <p:nvGrpSpPr>
            <p:cNvPr id="179" name="Google Shape;179;p14"/>
            <p:cNvGrpSpPr/>
            <p:nvPr/>
          </p:nvGrpSpPr>
          <p:grpSpPr>
            <a:xfrm>
              <a:off x="0" y="-178030"/>
              <a:ext cx="5567533" cy="4196108"/>
              <a:chOff x="0" y="-38100"/>
              <a:chExt cx="1191502" cy="898005"/>
            </a:xfrm>
          </p:grpSpPr>
          <p:sp>
            <p:nvSpPr>
              <p:cNvPr id="180" name="Google Shape;180;p14"/>
              <p:cNvSpPr/>
              <p:nvPr/>
            </p:nvSpPr>
            <p:spPr>
              <a:xfrm>
                <a:off x="0" y="0"/>
                <a:ext cx="1191502" cy="859905"/>
              </a:xfrm>
              <a:custGeom>
                <a:rect b="b" l="l" r="r" t="t"/>
                <a:pathLst>
                  <a:path extrusionOk="0" h="859905" w="1191502">
                    <a:moveTo>
                      <a:pt x="0" y="0"/>
                    </a:moveTo>
                    <a:lnTo>
                      <a:pt x="1191502" y="0"/>
                    </a:lnTo>
                    <a:lnTo>
                      <a:pt x="1191502" y="859905"/>
                    </a:lnTo>
                    <a:lnTo>
                      <a:pt x="0" y="859905"/>
                    </a:lnTo>
                    <a:close/>
                  </a:path>
                </a:pathLst>
              </a:custGeom>
              <a:solidFill>
                <a:srgbClr val="83BC92"/>
              </a:solidFill>
              <a:ln cap="sq" cmpd="sng" w="66675">
                <a:solidFill>
                  <a:srgbClr val="FEF1D3"/>
                </a:solidFill>
                <a:prstDash val="solid"/>
                <a:miter lim="8000"/>
                <a:headEnd len="sm" w="sm" type="none"/>
                <a:tailEnd len="sm" w="sm" type="none"/>
              </a:ln>
            </p:spPr>
          </p:sp>
          <p:sp>
            <p:nvSpPr>
              <p:cNvPr id="181" name="Google Shape;181;p14"/>
              <p:cNvSpPr txBox="1"/>
              <p:nvPr/>
            </p:nvSpPr>
            <p:spPr>
              <a:xfrm>
                <a:off x="0" y="-38100"/>
                <a:ext cx="1191502" cy="89800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2" name="Google Shape;182;p14"/>
            <p:cNvGrpSpPr/>
            <p:nvPr/>
          </p:nvGrpSpPr>
          <p:grpSpPr>
            <a:xfrm>
              <a:off x="109047" y="-94517"/>
              <a:ext cx="5350030" cy="1657574"/>
              <a:chOff x="0" y="-38100"/>
              <a:chExt cx="1144954" cy="354736"/>
            </a:xfrm>
          </p:grpSpPr>
          <p:sp>
            <p:nvSpPr>
              <p:cNvPr id="183" name="Google Shape;183;p14"/>
              <p:cNvSpPr/>
              <p:nvPr/>
            </p:nvSpPr>
            <p:spPr>
              <a:xfrm>
                <a:off x="0" y="0"/>
                <a:ext cx="1144954" cy="316636"/>
              </a:xfrm>
              <a:custGeom>
                <a:rect b="b" l="l" r="r" t="t"/>
                <a:pathLst>
                  <a:path extrusionOk="0" h="316636" w="1144954">
                    <a:moveTo>
                      <a:pt x="0" y="0"/>
                    </a:moveTo>
                    <a:lnTo>
                      <a:pt x="1144954" y="0"/>
                    </a:lnTo>
                    <a:lnTo>
                      <a:pt x="1144954" y="316636"/>
                    </a:lnTo>
                    <a:lnTo>
                      <a:pt x="0" y="316636"/>
                    </a:lnTo>
                    <a:close/>
                  </a:path>
                </a:pathLst>
              </a:custGeom>
              <a:solidFill>
                <a:srgbClr val="1E414A"/>
              </a:solidFill>
              <a:ln>
                <a:noFill/>
              </a:ln>
            </p:spPr>
          </p:sp>
          <p:sp>
            <p:nvSpPr>
              <p:cNvPr id="184" name="Google Shape;184;p14"/>
              <p:cNvSpPr txBox="1"/>
              <p:nvPr/>
            </p:nvSpPr>
            <p:spPr>
              <a:xfrm>
                <a:off x="0" y="-38100"/>
                <a:ext cx="1144954" cy="35473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85" name="Google Shape;185;p14"/>
          <p:cNvGrpSpPr/>
          <p:nvPr/>
        </p:nvGrpSpPr>
        <p:grpSpPr>
          <a:xfrm>
            <a:off x="9212980" y="6048311"/>
            <a:ext cx="4175650" cy="3147081"/>
            <a:chOff x="0" y="-178030"/>
            <a:chExt cx="5567533" cy="4196108"/>
          </a:xfrm>
        </p:grpSpPr>
        <p:grpSp>
          <p:nvGrpSpPr>
            <p:cNvPr id="186" name="Google Shape;186;p14"/>
            <p:cNvGrpSpPr/>
            <p:nvPr/>
          </p:nvGrpSpPr>
          <p:grpSpPr>
            <a:xfrm>
              <a:off x="0" y="-178030"/>
              <a:ext cx="5567533" cy="4196108"/>
              <a:chOff x="0" y="-38100"/>
              <a:chExt cx="1191502" cy="898005"/>
            </a:xfrm>
          </p:grpSpPr>
          <p:sp>
            <p:nvSpPr>
              <p:cNvPr id="187" name="Google Shape;187;p14"/>
              <p:cNvSpPr/>
              <p:nvPr/>
            </p:nvSpPr>
            <p:spPr>
              <a:xfrm>
                <a:off x="0" y="0"/>
                <a:ext cx="1191502" cy="859905"/>
              </a:xfrm>
              <a:custGeom>
                <a:rect b="b" l="l" r="r" t="t"/>
                <a:pathLst>
                  <a:path extrusionOk="0" h="859905" w="1191502">
                    <a:moveTo>
                      <a:pt x="0" y="0"/>
                    </a:moveTo>
                    <a:lnTo>
                      <a:pt x="1191502" y="0"/>
                    </a:lnTo>
                    <a:lnTo>
                      <a:pt x="1191502" y="859905"/>
                    </a:lnTo>
                    <a:lnTo>
                      <a:pt x="0" y="859905"/>
                    </a:lnTo>
                    <a:close/>
                  </a:path>
                </a:pathLst>
              </a:custGeom>
              <a:solidFill>
                <a:srgbClr val="83BC92"/>
              </a:solidFill>
              <a:ln cap="sq" cmpd="sng" w="66675">
                <a:solidFill>
                  <a:srgbClr val="FEF1D3"/>
                </a:solidFill>
                <a:prstDash val="solid"/>
                <a:miter lim="8000"/>
                <a:headEnd len="sm" w="sm" type="none"/>
                <a:tailEnd len="sm" w="sm" type="none"/>
              </a:ln>
            </p:spPr>
          </p:sp>
          <p:sp>
            <p:nvSpPr>
              <p:cNvPr id="188" name="Google Shape;188;p14"/>
              <p:cNvSpPr txBox="1"/>
              <p:nvPr/>
            </p:nvSpPr>
            <p:spPr>
              <a:xfrm>
                <a:off x="0" y="-38100"/>
                <a:ext cx="1191502" cy="89800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9" name="Google Shape;189;p14"/>
            <p:cNvGrpSpPr/>
            <p:nvPr/>
          </p:nvGrpSpPr>
          <p:grpSpPr>
            <a:xfrm>
              <a:off x="109472" y="-94517"/>
              <a:ext cx="5353026" cy="1657574"/>
              <a:chOff x="0" y="-38100"/>
              <a:chExt cx="1145595" cy="354736"/>
            </a:xfrm>
          </p:grpSpPr>
          <p:sp>
            <p:nvSpPr>
              <p:cNvPr id="190" name="Google Shape;190;p14"/>
              <p:cNvSpPr/>
              <p:nvPr/>
            </p:nvSpPr>
            <p:spPr>
              <a:xfrm>
                <a:off x="0" y="0"/>
                <a:ext cx="1145595" cy="316636"/>
              </a:xfrm>
              <a:custGeom>
                <a:rect b="b" l="l" r="r" t="t"/>
                <a:pathLst>
                  <a:path extrusionOk="0" h="316636" w="1145595">
                    <a:moveTo>
                      <a:pt x="0" y="0"/>
                    </a:moveTo>
                    <a:lnTo>
                      <a:pt x="1145595" y="0"/>
                    </a:lnTo>
                    <a:lnTo>
                      <a:pt x="1145595" y="316636"/>
                    </a:lnTo>
                    <a:lnTo>
                      <a:pt x="0" y="316636"/>
                    </a:lnTo>
                    <a:close/>
                  </a:path>
                </a:pathLst>
              </a:custGeom>
              <a:solidFill>
                <a:srgbClr val="1E414A"/>
              </a:solidFill>
              <a:ln>
                <a:noFill/>
              </a:ln>
            </p:spPr>
          </p:sp>
          <p:sp>
            <p:nvSpPr>
              <p:cNvPr id="191" name="Google Shape;191;p14"/>
              <p:cNvSpPr txBox="1"/>
              <p:nvPr/>
            </p:nvSpPr>
            <p:spPr>
              <a:xfrm>
                <a:off x="0" y="-38100"/>
                <a:ext cx="1145595" cy="35473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192" name="Google Shape;192;p14"/>
          <p:cNvSpPr txBox="1"/>
          <p:nvPr/>
        </p:nvSpPr>
        <p:spPr>
          <a:xfrm>
            <a:off x="930039" y="7694895"/>
            <a:ext cx="3369600" cy="923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000" u="none" cap="none" strike="noStrike">
                <a:solidFill>
                  <a:srgbClr val="1E414A"/>
                </a:solidFill>
                <a:latin typeface="Ovo"/>
                <a:ea typeface="Ovo"/>
                <a:cs typeface="Ovo"/>
                <a:sym typeface="Ovo"/>
              </a:rPr>
              <a:t>Lorem ipsum dolor sit amet, consectetur adipiscing elit, sed do eiusmod tempor.</a:t>
            </a:r>
            <a:endParaRPr/>
          </a:p>
        </p:txBody>
      </p:sp>
      <p:sp>
        <p:nvSpPr>
          <p:cNvPr id="193" name="Google Shape;193;p14"/>
          <p:cNvSpPr txBox="1"/>
          <p:nvPr/>
        </p:nvSpPr>
        <p:spPr>
          <a:xfrm>
            <a:off x="5282462" y="7694895"/>
            <a:ext cx="3369600" cy="923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000" u="none" cap="none" strike="noStrike">
                <a:solidFill>
                  <a:srgbClr val="1E414A"/>
                </a:solidFill>
                <a:latin typeface="Ovo"/>
                <a:ea typeface="Ovo"/>
                <a:cs typeface="Ovo"/>
                <a:sym typeface="Ovo"/>
              </a:rPr>
              <a:t>Lorem ipsum dolor sit amet, consectetur adipiscing elit, sed do eiusmod tempor.</a:t>
            </a:r>
            <a:endParaRPr/>
          </a:p>
        </p:txBody>
      </p:sp>
      <p:sp>
        <p:nvSpPr>
          <p:cNvPr id="194" name="Google Shape;194;p14"/>
          <p:cNvSpPr txBox="1"/>
          <p:nvPr/>
        </p:nvSpPr>
        <p:spPr>
          <a:xfrm>
            <a:off x="9634263" y="7694895"/>
            <a:ext cx="3369600" cy="923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000" u="none" cap="none" strike="noStrike">
                <a:solidFill>
                  <a:srgbClr val="1E414A"/>
                </a:solidFill>
                <a:latin typeface="Ovo"/>
                <a:ea typeface="Ovo"/>
                <a:cs typeface="Ovo"/>
                <a:sym typeface="Ovo"/>
              </a:rPr>
              <a:t>Lorem ipsum dolor sit amet, consectetur adipiscing elit, sed do eiusmod tempor.</a:t>
            </a:r>
            <a:endParaRPr/>
          </a:p>
        </p:txBody>
      </p:sp>
      <p:sp>
        <p:nvSpPr>
          <p:cNvPr id="195" name="Google Shape;195;p14"/>
          <p:cNvSpPr txBox="1"/>
          <p:nvPr/>
        </p:nvSpPr>
        <p:spPr>
          <a:xfrm>
            <a:off x="13985745" y="7694895"/>
            <a:ext cx="3369600" cy="923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000" u="none" cap="none" strike="noStrike">
                <a:solidFill>
                  <a:srgbClr val="1E414A"/>
                </a:solidFill>
                <a:latin typeface="Ovo"/>
                <a:ea typeface="Ovo"/>
                <a:cs typeface="Ovo"/>
                <a:sym typeface="Ovo"/>
              </a:rPr>
              <a:t>Lorem ipsum dolor sit amet, consectetur adipiscing elit, sed do eiusmod tempor.</a:t>
            </a:r>
            <a:endParaRPr/>
          </a:p>
        </p:txBody>
      </p:sp>
      <p:grpSp>
        <p:nvGrpSpPr>
          <p:cNvPr id="196" name="Google Shape;196;p14"/>
          <p:cNvGrpSpPr/>
          <p:nvPr/>
        </p:nvGrpSpPr>
        <p:grpSpPr>
          <a:xfrm>
            <a:off x="25091" y="9560503"/>
            <a:ext cx="18262909" cy="726497"/>
            <a:chOff x="0" y="-38100"/>
            <a:chExt cx="5211234" cy="207302"/>
          </a:xfrm>
        </p:grpSpPr>
        <p:sp>
          <p:nvSpPr>
            <p:cNvPr id="197" name="Google Shape;197;p14"/>
            <p:cNvSpPr/>
            <p:nvPr/>
          </p:nvSpPr>
          <p:spPr>
            <a:xfrm>
              <a:off x="0" y="0"/>
              <a:ext cx="5211234" cy="169202"/>
            </a:xfrm>
            <a:custGeom>
              <a:rect b="b" l="l" r="r" t="t"/>
              <a:pathLst>
                <a:path extrusionOk="0" h="169202" w="5211234">
                  <a:moveTo>
                    <a:pt x="0" y="0"/>
                  </a:moveTo>
                  <a:lnTo>
                    <a:pt x="5211234" y="0"/>
                  </a:lnTo>
                  <a:lnTo>
                    <a:pt x="5211234" y="169202"/>
                  </a:lnTo>
                  <a:lnTo>
                    <a:pt x="0" y="169202"/>
                  </a:lnTo>
                  <a:close/>
                </a:path>
              </a:pathLst>
            </a:custGeom>
            <a:solidFill>
              <a:srgbClr val="1E414A"/>
            </a:solidFill>
            <a:ln>
              <a:noFill/>
            </a:ln>
          </p:spPr>
        </p:sp>
        <p:sp>
          <p:nvSpPr>
            <p:cNvPr id="198" name="Google Shape;198;p14"/>
            <p:cNvSpPr txBox="1"/>
            <p:nvPr/>
          </p:nvSpPr>
          <p:spPr>
            <a:xfrm>
              <a:off x="0" y="-38100"/>
              <a:ext cx="5211234" cy="20730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9" name="Google Shape;199;p14"/>
          <p:cNvSpPr txBox="1"/>
          <p:nvPr/>
        </p:nvSpPr>
        <p:spPr>
          <a:xfrm>
            <a:off x="5086350" y="570483"/>
            <a:ext cx="8115300" cy="609606"/>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500" u="none" cap="none" strike="noStrike">
                <a:solidFill>
                  <a:srgbClr val="1E414A"/>
                </a:solidFill>
                <a:latin typeface="Marcellus"/>
                <a:ea typeface="Marcellus"/>
                <a:cs typeface="Marcellus"/>
                <a:sym typeface="Marcellus"/>
              </a:rPr>
              <a:t>MAJOR THEMES IN</a:t>
            </a:r>
            <a:endParaRPr/>
          </a:p>
        </p:txBody>
      </p:sp>
      <p:sp>
        <p:nvSpPr>
          <p:cNvPr id="200" name="Google Shape;200;p14"/>
          <p:cNvSpPr txBox="1"/>
          <p:nvPr/>
        </p:nvSpPr>
        <p:spPr>
          <a:xfrm>
            <a:off x="5086350" y="1132917"/>
            <a:ext cx="8115300" cy="136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8899" u="none" cap="none" strike="noStrike">
                <a:solidFill>
                  <a:srgbClr val="1E414A"/>
                </a:solidFill>
                <a:latin typeface="Marcellus"/>
                <a:ea typeface="Marcellus"/>
                <a:cs typeface="Marcellus"/>
                <a:sym typeface="Marcellus"/>
              </a:rPr>
              <a:t>ROMANTICISM</a:t>
            </a:r>
            <a:endParaRPr/>
          </a:p>
        </p:txBody>
      </p:sp>
      <p:sp>
        <p:nvSpPr>
          <p:cNvPr id="201" name="Google Shape;201;p14"/>
          <p:cNvSpPr txBox="1"/>
          <p:nvPr/>
        </p:nvSpPr>
        <p:spPr>
          <a:xfrm>
            <a:off x="950202" y="6529105"/>
            <a:ext cx="3302441" cy="51181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200" u="none" cap="none" strike="noStrike">
                <a:solidFill>
                  <a:srgbClr val="FEF1D3"/>
                </a:solidFill>
                <a:latin typeface="Paytone One"/>
                <a:ea typeface="Paytone One"/>
                <a:cs typeface="Paytone One"/>
                <a:sym typeface="Paytone One"/>
              </a:rPr>
              <a:t>THEME 1</a:t>
            </a:r>
            <a:endParaRPr/>
          </a:p>
        </p:txBody>
      </p:sp>
      <p:sp>
        <p:nvSpPr>
          <p:cNvPr id="202" name="Google Shape;202;p14"/>
          <p:cNvSpPr txBox="1"/>
          <p:nvPr/>
        </p:nvSpPr>
        <p:spPr>
          <a:xfrm>
            <a:off x="5315983" y="6529105"/>
            <a:ext cx="3302441" cy="51181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200" u="none" cap="none" strike="noStrike">
                <a:solidFill>
                  <a:srgbClr val="FEF1D3"/>
                </a:solidFill>
                <a:latin typeface="Paytone One"/>
                <a:ea typeface="Paytone One"/>
                <a:cs typeface="Paytone One"/>
                <a:sym typeface="Paytone One"/>
              </a:rPr>
              <a:t>THEME 2</a:t>
            </a:r>
            <a:endParaRPr/>
          </a:p>
        </p:txBody>
      </p:sp>
      <p:sp>
        <p:nvSpPr>
          <p:cNvPr id="203" name="Google Shape;203;p14"/>
          <p:cNvSpPr txBox="1"/>
          <p:nvPr/>
        </p:nvSpPr>
        <p:spPr>
          <a:xfrm>
            <a:off x="9667784" y="6529105"/>
            <a:ext cx="3302441" cy="51181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200" u="none" cap="none" strike="noStrike">
                <a:solidFill>
                  <a:srgbClr val="FEF1D3"/>
                </a:solidFill>
                <a:latin typeface="Paytone One"/>
                <a:ea typeface="Paytone One"/>
                <a:cs typeface="Paytone One"/>
                <a:sym typeface="Paytone One"/>
              </a:rPr>
              <a:t>THEME 3</a:t>
            </a:r>
            <a:endParaRPr/>
          </a:p>
        </p:txBody>
      </p:sp>
      <p:sp>
        <p:nvSpPr>
          <p:cNvPr id="204" name="Google Shape;204;p14"/>
          <p:cNvSpPr txBox="1"/>
          <p:nvPr/>
        </p:nvSpPr>
        <p:spPr>
          <a:xfrm>
            <a:off x="14019267" y="6529105"/>
            <a:ext cx="3302441" cy="51181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200" u="none" cap="none" strike="noStrike">
                <a:solidFill>
                  <a:srgbClr val="FEF1D3"/>
                </a:solidFill>
                <a:latin typeface="Paytone One"/>
                <a:ea typeface="Paytone One"/>
                <a:cs typeface="Paytone One"/>
                <a:sym typeface="Paytone One"/>
              </a:rPr>
              <a:t>THEME 4</a:t>
            </a:r>
            <a:endParaRPr/>
          </a:p>
        </p:txBody>
      </p:sp>
      <p:pic>
        <p:nvPicPr>
          <p:cNvPr id="205" name="Google Shape;205;p14"/>
          <p:cNvPicPr preferRelativeResize="0"/>
          <p:nvPr/>
        </p:nvPicPr>
        <p:blipFill>
          <a:blip r:embed="rId4">
            <a:alphaModFix/>
          </a:blip>
          <a:stretch>
            <a:fillRect/>
          </a:stretch>
        </p:blipFill>
        <p:spPr>
          <a:xfrm flipH="1" rot="10800000">
            <a:off x="0" y="9742282"/>
            <a:ext cx="18288000" cy="54471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06651"/>
        </a:solidFill>
      </p:bgPr>
    </p:bg>
    <p:spTree>
      <p:nvGrpSpPr>
        <p:cNvPr id="209" name="Shape 209"/>
        <p:cNvGrpSpPr/>
        <p:nvPr/>
      </p:nvGrpSpPr>
      <p:grpSpPr>
        <a:xfrm>
          <a:off x="0" y="0"/>
          <a:ext cx="0" cy="0"/>
          <a:chOff x="0" y="0"/>
          <a:chExt cx="0" cy="0"/>
        </a:xfrm>
      </p:grpSpPr>
      <p:pic>
        <p:nvPicPr>
          <p:cNvPr id="210" name="Google Shape;210;p15"/>
          <p:cNvPicPr preferRelativeResize="0"/>
          <p:nvPr/>
        </p:nvPicPr>
        <p:blipFill>
          <a:blip r:embed="rId3">
            <a:alphaModFix/>
          </a:blip>
          <a:stretch>
            <a:fillRect/>
          </a:stretch>
        </p:blipFill>
        <p:spPr>
          <a:xfrm>
            <a:off x="20100" y="46575"/>
            <a:ext cx="18288000" cy="10287000"/>
          </a:xfrm>
          <a:prstGeom prst="rect">
            <a:avLst/>
          </a:prstGeom>
          <a:noFill/>
          <a:ln>
            <a:noFill/>
          </a:ln>
        </p:spPr>
      </p:pic>
      <p:pic>
        <p:nvPicPr>
          <p:cNvPr id="211" name="Google Shape;211;p15"/>
          <p:cNvPicPr preferRelativeResize="0"/>
          <p:nvPr/>
        </p:nvPicPr>
        <p:blipFill rotWithShape="1">
          <a:blip r:embed="rId4">
            <a:alphaModFix/>
          </a:blip>
          <a:srcRect b="4685" l="0" r="0" t="4676"/>
          <a:stretch/>
        </p:blipFill>
        <p:spPr>
          <a:xfrm>
            <a:off x="0" y="46575"/>
            <a:ext cx="18288000" cy="10287001"/>
          </a:xfrm>
          <a:prstGeom prst="rect">
            <a:avLst/>
          </a:prstGeom>
          <a:noFill/>
          <a:ln>
            <a:noFill/>
          </a:ln>
        </p:spPr>
      </p:pic>
      <p:grpSp>
        <p:nvGrpSpPr>
          <p:cNvPr id="212" name="Google Shape;212;p15"/>
          <p:cNvGrpSpPr/>
          <p:nvPr/>
        </p:nvGrpSpPr>
        <p:grpSpPr>
          <a:xfrm>
            <a:off x="-498578" y="2237673"/>
            <a:ext cx="19283453" cy="4733662"/>
            <a:chOff x="0" y="-38100"/>
            <a:chExt cx="5078769" cy="1246726"/>
          </a:xfrm>
        </p:grpSpPr>
        <p:sp>
          <p:nvSpPr>
            <p:cNvPr id="213" name="Google Shape;213;p15"/>
            <p:cNvSpPr/>
            <p:nvPr/>
          </p:nvSpPr>
          <p:spPr>
            <a:xfrm>
              <a:off x="0" y="0"/>
              <a:ext cx="5078769" cy="1208626"/>
            </a:xfrm>
            <a:custGeom>
              <a:rect b="b" l="l" r="r" t="t"/>
              <a:pathLst>
                <a:path extrusionOk="0" h="1208626" w="5078769">
                  <a:moveTo>
                    <a:pt x="0" y="0"/>
                  </a:moveTo>
                  <a:lnTo>
                    <a:pt x="5078769" y="0"/>
                  </a:lnTo>
                  <a:lnTo>
                    <a:pt x="5078769" y="1208626"/>
                  </a:lnTo>
                  <a:lnTo>
                    <a:pt x="0" y="1208626"/>
                  </a:lnTo>
                  <a:close/>
                </a:path>
              </a:pathLst>
            </a:custGeom>
            <a:solidFill>
              <a:srgbClr val="83BC92"/>
            </a:solidFill>
            <a:ln cap="sq" cmpd="sng" w="142875">
              <a:solidFill>
                <a:srgbClr val="FEF1D3"/>
              </a:solidFill>
              <a:prstDash val="solid"/>
              <a:miter lim="8000"/>
              <a:headEnd len="sm" w="sm" type="none"/>
              <a:tailEnd len="sm" w="sm" type="none"/>
            </a:ln>
          </p:spPr>
        </p:sp>
        <p:sp>
          <p:nvSpPr>
            <p:cNvPr id="214" name="Google Shape;214;p15"/>
            <p:cNvSpPr txBox="1"/>
            <p:nvPr/>
          </p:nvSpPr>
          <p:spPr>
            <a:xfrm>
              <a:off x="0" y="-38100"/>
              <a:ext cx="5078769" cy="124672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5" name="Google Shape;215;p15"/>
          <p:cNvGrpSpPr/>
          <p:nvPr/>
        </p:nvGrpSpPr>
        <p:grpSpPr>
          <a:xfrm>
            <a:off x="6325799" y="7319774"/>
            <a:ext cx="5634698" cy="1129919"/>
            <a:chOff x="0" y="-38100"/>
            <a:chExt cx="1484036" cy="297592"/>
          </a:xfrm>
        </p:grpSpPr>
        <p:sp>
          <p:nvSpPr>
            <p:cNvPr id="216" name="Google Shape;216;p15"/>
            <p:cNvSpPr/>
            <p:nvPr/>
          </p:nvSpPr>
          <p:spPr>
            <a:xfrm>
              <a:off x="0" y="0"/>
              <a:ext cx="1484036" cy="259492"/>
            </a:xfrm>
            <a:custGeom>
              <a:rect b="b" l="l" r="r" t="t"/>
              <a:pathLst>
                <a:path extrusionOk="0" h="259492" w="1484036">
                  <a:moveTo>
                    <a:pt x="0" y="0"/>
                  </a:moveTo>
                  <a:lnTo>
                    <a:pt x="1484036" y="0"/>
                  </a:lnTo>
                  <a:lnTo>
                    <a:pt x="1484036" y="259492"/>
                  </a:lnTo>
                  <a:lnTo>
                    <a:pt x="0" y="259492"/>
                  </a:lnTo>
                  <a:close/>
                </a:path>
              </a:pathLst>
            </a:custGeom>
            <a:solidFill>
              <a:srgbClr val="1E414A"/>
            </a:solidFill>
            <a:ln cap="sq" cmpd="sng" w="38100">
              <a:solidFill>
                <a:srgbClr val="FEF1D3"/>
              </a:solidFill>
              <a:prstDash val="solid"/>
              <a:miter lim="8000"/>
              <a:headEnd len="sm" w="sm" type="none"/>
              <a:tailEnd len="sm" w="sm" type="none"/>
            </a:ln>
          </p:spPr>
        </p:sp>
        <p:sp>
          <p:nvSpPr>
            <p:cNvPr id="217" name="Google Shape;217;p15"/>
            <p:cNvSpPr txBox="1"/>
            <p:nvPr/>
          </p:nvSpPr>
          <p:spPr>
            <a:xfrm>
              <a:off x="0" y="-38100"/>
              <a:ext cx="1484036" cy="29759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18" name="Google Shape;218;p15"/>
          <p:cNvPicPr preferRelativeResize="0"/>
          <p:nvPr/>
        </p:nvPicPr>
        <p:blipFill>
          <a:blip r:embed="rId5">
            <a:alphaModFix/>
          </a:blip>
          <a:stretch>
            <a:fillRect/>
          </a:stretch>
        </p:blipFill>
        <p:spPr>
          <a:xfrm>
            <a:off x="0" y="3011098"/>
            <a:ext cx="18288000" cy="3339703"/>
          </a:xfrm>
          <a:prstGeom prst="rect">
            <a:avLst/>
          </a:prstGeom>
          <a:noFill/>
          <a:ln>
            <a:noFill/>
          </a:ln>
        </p:spPr>
      </p:pic>
      <p:sp>
        <p:nvSpPr>
          <p:cNvPr id="219" name="Google Shape;219;p15"/>
          <p:cNvSpPr txBox="1"/>
          <p:nvPr/>
        </p:nvSpPr>
        <p:spPr>
          <a:xfrm>
            <a:off x="2742684" y="3295710"/>
            <a:ext cx="12802500" cy="2770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6000" u="none" cap="none" strike="noStrike">
                <a:solidFill>
                  <a:srgbClr val="1E414A"/>
                </a:solidFill>
                <a:latin typeface="Marcellus"/>
                <a:ea typeface="Marcellus"/>
                <a:cs typeface="Marcellus"/>
                <a:sym typeface="Marcellus"/>
              </a:rPr>
              <a:t>“This is a quote, words full of wisdom that someone important said and can make the reader get inspired.”</a:t>
            </a:r>
            <a:endParaRPr/>
          </a:p>
        </p:txBody>
      </p:sp>
      <p:sp>
        <p:nvSpPr>
          <p:cNvPr id="220" name="Google Shape;220;p15"/>
          <p:cNvSpPr txBox="1"/>
          <p:nvPr/>
        </p:nvSpPr>
        <p:spPr>
          <a:xfrm>
            <a:off x="6646968" y="7712589"/>
            <a:ext cx="4994065" cy="47942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499" u="none" cap="none" strike="noStrike">
                <a:solidFill>
                  <a:srgbClr val="FEF1D3"/>
                </a:solidFill>
                <a:latin typeface="Arimo"/>
                <a:ea typeface="Arimo"/>
                <a:cs typeface="Arimo"/>
                <a:sym typeface="Arimo"/>
              </a:rPr>
              <a:t>-Someone Famous</a:t>
            </a:r>
            <a:endParaRPr/>
          </a:p>
        </p:txBody>
      </p:sp>
      <p:sp>
        <p:nvSpPr>
          <p:cNvPr id="221" name="Google Shape;221;p15"/>
          <p:cNvSpPr txBox="1"/>
          <p:nvPr/>
        </p:nvSpPr>
        <p:spPr>
          <a:xfrm>
            <a:off x="13828886" y="4583173"/>
            <a:ext cx="6097800" cy="215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3BC92"/>
        </a:solidFill>
      </p:bgPr>
    </p:bg>
    <p:spTree>
      <p:nvGrpSpPr>
        <p:cNvPr id="225" name="Shape 225"/>
        <p:cNvGrpSpPr/>
        <p:nvPr/>
      </p:nvGrpSpPr>
      <p:grpSpPr>
        <a:xfrm>
          <a:off x="0" y="0"/>
          <a:ext cx="0" cy="0"/>
          <a:chOff x="0" y="0"/>
          <a:chExt cx="0" cy="0"/>
        </a:xfrm>
      </p:grpSpPr>
      <p:sp>
        <p:nvSpPr>
          <p:cNvPr id="226" name="Google Shape;226;p16"/>
          <p:cNvSpPr/>
          <p:nvPr/>
        </p:nvSpPr>
        <p:spPr>
          <a:xfrm>
            <a:off x="13311857" y="0"/>
            <a:ext cx="5261893" cy="5143500"/>
          </a:xfrm>
          <a:custGeom>
            <a:rect b="b" l="l" r="r" t="t"/>
            <a:pathLst>
              <a:path extrusionOk="0" h="5143500" w="5261893">
                <a:moveTo>
                  <a:pt x="0" y="0"/>
                </a:moveTo>
                <a:lnTo>
                  <a:pt x="5261893" y="0"/>
                </a:lnTo>
                <a:lnTo>
                  <a:pt x="5261893" y="5143500"/>
                </a:lnTo>
                <a:lnTo>
                  <a:pt x="0" y="5143500"/>
                </a:lnTo>
                <a:lnTo>
                  <a:pt x="0" y="0"/>
                </a:lnTo>
                <a:close/>
              </a:path>
            </a:pathLst>
          </a:custGeom>
          <a:blipFill rotWithShape="1">
            <a:blip r:embed="rId3">
              <a:alphaModFix/>
            </a:blip>
            <a:stretch>
              <a:fillRect b="0" l="0" r="0" t="0"/>
            </a:stretch>
          </a:blipFill>
          <a:ln>
            <a:noFill/>
          </a:ln>
        </p:spPr>
      </p:sp>
      <p:sp>
        <p:nvSpPr>
          <p:cNvPr id="227" name="Google Shape;227;p16"/>
          <p:cNvSpPr/>
          <p:nvPr/>
        </p:nvSpPr>
        <p:spPr>
          <a:xfrm>
            <a:off x="-289843" y="0"/>
            <a:ext cx="5261893" cy="5143500"/>
          </a:xfrm>
          <a:custGeom>
            <a:rect b="b" l="l" r="r" t="t"/>
            <a:pathLst>
              <a:path extrusionOk="0" h="5143500" w="5261893">
                <a:moveTo>
                  <a:pt x="0" y="0"/>
                </a:moveTo>
                <a:lnTo>
                  <a:pt x="5261893" y="0"/>
                </a:lnTo>
                <a:lnTo>
                  <a:pt x="5261893" y="5143500"/>
                </a:lnTo>
                <a:lnTo>
                  <a:pt x="0" y="5143500"/>
                </a:lnTo>
                <a:lnTo>
                  <a:pt x="0" y="0"/>
                </a:lnTo>
                <a:close/>
              </a:path>
            </a:pathLst>
          </a:custGeom>
          <a:blipFill rotWithShape="1">
            <a:blip r:embed="rId3">
              <a:alphaModFix/>
            </a:blip>
            <a:stretch>
              <a:fillRect b="0" l="0" r="0" t="0"/>
            </a:stretch>
          </a:blipFill>
          <a:ln>
            <a:noFill/>
          </a:ln>
        </p:spPr>
      </p:sp>
      <p:sp>
        <p:nvSpPr>
          <p:cNvPr id="228" name="Google Shape;228;p16"/>
          <p:cNvSpPr/>
          <p:nvPr/>
        </p:nvSpPr>
        <p:spPr>
          <a:xfrm>
            <a:off x="-289843" y="5143500"/>
            <a:ext cx="5261893" cy="5143500"/>
          </a:xfrm>
          <a:custGeom>
            <a:rect b="b" l="l" r="r" t="t"/>
            <a:pathLst>
              <a:path extrusionOk="0" h="5143500" w="5261893">
                <a:moveTo>
                  <a:pt x="0" y="0"/>
                </a:moveTo>
                <a:lnTo>
                  <a:pt x="5261893" y="0"/>
                </a:lnTo>
                <a:lnTo>
                  <a:pt x="5261893" y="5143500"/>
                </a:lnTo>
                <a:lnTo>
                  <a:pt x="0" y="5143500"/>
                </a:lnTo>
                <a:lnTo>
                  <a:pt x="0" y="0"/>
                </a:lnTo>
                <a:close/>
              </a:path>
            </a:pathLst>
          </a:custGeom>
          <a:blipFill rotWithShape="1">
            <a:blip r:embed="rId3">
              <a:alphaModFix/>
            </a:blip>
            <a:stretch>
              <a:fillRect b="0" l="0" r="0" t="0"/>
            </a:stretch>
          </a:blipFill>
          <a:ln>
            <a:noFill/>
          </a:ln>
        </p:spPr>
      </p:sp>
      <p:sp>
        <p:nvSpPr>
          <p:cNvPr id="229" name="Google Shape;229;p16"/>
          <p:cNvSpPr/>
          <p:nvPr/>
        </p:nvSpPr>
        <p:spPr>
          <a:xfrm>
            <a:off x="13311857" y="5143500"/>
            <a:ext cx="5261893" cy="5143500"/>
          </a:xfrm>
          <a:custGeom>
            <a:rect b="b" l="l" r="r" t="t"/>
            <a:pathLst>
              <a:path extrusionOk="0" h="5143500" w="5261893">
                <a:moveTo>
                  <a:pt x="0" y="0"/>
                </a:moveTo>
                <a:lnTo>
                  <a:pt x="5261893" y="0"/>
                </a:lnTo>
                <a:lnTo>
                  <a:pt x="5261893" y="5143500"/>
                </a:lnTo>
                <a:lnTo>
                  <a:pt x="0" y="5143500"/>
                </a:lnTo>
                <a:lnTo>
                  <a:pt x="0" y="0"/>
                </a:lnTo>
                <a:close/>
              </a:path>
            </a:pathLst>
          </a:custGeom>
          <a:blipFill rotWithShape="1">
            <a:blip r:embed="rId3">
              <a:alphaModFix/>
            </a:blip>
            <a:stretch>
              <a:fillRect b="0" l="0" r="0" t="0"/>
            </a:stretch>
          </a:blipFill>
          <a:ln>
            <a:noFill/>
          </a:ln>
        </p:spPr>
      </p:sp>
      <p:sp>
        <p:nvSpPr>
          <p:cNvPr id="230" name="Google Shape;230;p16"/>
          <p:cNvSpPr txBox="1"/>
          <p:nvPr/>
        </p:nvSpPr>
        <p:spPr>
          <a:xfrm>
            <a:off x="5557273" y="1085850"/>
            <a:ext cx="7173454" cy="40005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000" u="none" cap="none" strike="noStrike">
                <a:solidFill>
                  <a:srgbClr val="1E414A"/>
                </a:solidFill>
                <a:latin typeface="Marcellus"/>
                <a:ea typeface="Marcellus"/>
                <a:cs typeface="Marcellus"/>
                <a:sym typeface="Marcellus"/>
              </a:rPr>
              <a:t>ART AND LITERATURE OF THE </a:t>
            </a:r>
            <a:endParaRPr/>
          </a:p>
        </p:txBody>
      </p:sp>
      <p:sp>
        <p:nvSpPr>
          <p:cNvPr id="231" name="Google Shape;231;p16"/>
          <p:cNvSpPr txBox="1"/>
          <p:nvPr/>
        </p:nvSpPr>
        <p:spPr>
          <a:xfrm>
            <a:off x="5814916" y="1657350"/>
            <a:ext cx="6658200" cy="21915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8899" u="none" cap="none" strike="noStrike">
                <a:solidFill>
                  <a:srgbClr val="1E414A"/>
                </a:solidFill>
                <a:latin typeface="Marcellus"/>
                <a:ea typeface="Marcellus"/>
                <a:cs typeface="Marcellus"/>
                <a:sym typeface="Marcellus"/>
              </a:rPr>
              <a:t>ROMANTIC</a:t>
            </a:r>
            <a:endParaRPr/>
          </a:p>
          <a:p>
            <a:pPr indent="0" lvl="0" marL="0" marR="0" rtl="0" algn="ctr">
              <a:lnSpc>
                <a:spcPct val="80000"/>
              </a:lnSpc>
              <a:spcBef>
                <a:spcPts val="0"/>
              </a:spcBef>
              <a:spcAft>
                <a:spcPts val="0"/>
              </a:spcAft>
              <a:buNone/>
            </a:pPr>
            <a:r>
              <a:rPr b="0" i="0" lang="en-US" sz="8899" u="none" cap="none" strike="noStrike">
                <a:solidFill>
                  <a:srgbClr val="1E414A"/>
                </a:solidFill>
                <a:latin typeface="Marcellus"/>
                <a:ea typeface="Marcellus"/>
                <a:cs typeface="Marcellus"/>
                <a:sym typeface="Marcellus"/>
              </a:rPr>
              <a:t>PERIOD</a:t>
            </a:r>
            <a:endParaRPr/>
          </a:p>
        </p:txBody>
      </p:sp>
      <p:sp>
        <p:nvSpPr>
          <p:cNvPr id="232" name="Google Shape;232;p16"/>
          <p:cNvSpPr txBox="1"/>
          <p:nvPr/>
        </p:nvSpPr>
        <p:spPr>
          <a:xfrm>
            <a:off x="5902730" y="4574865"/>
            <a:ext cx="6482400" cy="46176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3000" u="none" cap="none" strike="noStrike">
                <a:solidFill>
                  <a:srgbClr val="1E414A"/>
                </a:solidFill>
                <a:latin typeface="Ovo"/>
                <a:ea typeface="Ovo"/>
                <a:cs typeface="Ovo"/>
                <a:sym typeface="Ovo"/>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a:t>
            </a:r>
            <a:endParaRPr/>
          </a:p>
        </p:txBody>
      </p:sp>
      <p:grpSp>
        <p:nvGrpSpPr>
          <p:cNvPr id="233" name="Google Shape;233;p16"/>
          <p:cNvGrpSpPr/>
          <p:nvPr/>
        </p:nvGrpSpPr>
        <p:grpSpPr>
          <a:xfrm>
            <a:off x="12919066" y="-133522"/>
            <a:ext cx="785583" cy="10420522"/>
            <a:chOff x="0" y="-38100"/>
            <a:chExt cx="224163" cy="2973446"/>
          </a:xfrm>
        </p:grpSpPr>
        <p:sp>
          <p:nvSpPr>
            <p:cNvPr id="234" name="Google Shape;234;p16"/>
            <p:cNvSpPr/>
            <p:nvPr/>
          </p:nvSpPr>
          <p:spPr>
            <a:xfrm>
              <a:off x="0" y="0"/>
              <a:ext cx="224163" cy="2935346"/>
            </a:xfrm>
            <a:custGeom>
              <a:rect b="b" l="l" r="r" t="t"/>
              <a:pathLst>
                <a:path extrusionOk="0" h="2935346" w="224163">
                  <a:moveTo>
                    <a:pt x="0" y="0"/>
                  </a:moveTo>
                  <a:lnTo>
                    <a:pt x="224163" y="0"/>
                  </a:lnTo>
                  <a:lnTo>
                    <a:pt x="224163" y="2935346"/>
                  </a:lnTo>
                  <a:lnTo>
                    <a:pt x="0" y="2935346"/>
                  </a:lnTo>
                  <a:close/>
                </a:path>
              </a:pathLst>
            </a:custGeom>
            <a:solidFill>
              <a:srgbClr val="1E414A"/>
            </a:solidFill>
            <a:ln>
              <a:noFill/>
            </a:ln>
          </p:spPr>
        </p:sp>
        <p:sp>
          <p:nvSpPr>
            <p:cNvPr id="235" name="Google Shape;235;p16"/>
            <p:cNvSpPr txBox="1"/>
            <p:nvPr/>
          </p:nvSpPr>
          <p:spPr>
            <a:xfrm>
              <a:off x="0" y="-38100"/>
              <a:ext cx="224163" cy="297344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6" name="Google Shape;236;p16"/>
          <p:cNvGrpSpPr/>
          <p:nvPr/>
        </p:nvGrpSpPr>
        <p:grpSpPr>
          <a:xfrm>
            <a:off x="4579258" y="-133522"/>
            <a:ext cx="785583" cy="10420522"/>
            <a:chOff x="0" y="-38100"/>
            <a:chExt cx="224163" cy="2973446"/>
          </a:xfrm>
        </p:grpSpPr>
        <p:sp>
          <p:nvSpPr>
            <p:cNvPr id="237" name="Google Shape;237;p16"/>
            <p:cNvSpPr/>
            <p:nvPr/>
          </p:nvSpPr>
          <p:spPr>
            <a:xfrm>
              <a:off x="0" y="0"/>
              <a:ext cx="224163" cy="2935346"/>
            </a:xfrm>
            <a:custGeom>
              <a:rect b="b" l="l" r="r" t="t"/>
              <a:pathLst>
                <a:path extrusionOk="0" h="2935346" w="224163">
                  <a:moveTo>
                    <a:pt x="0" y="0"/>
                  </a:moveTo>
                  <a:lnTo>
                    <a:pt x="224163" y="0"/>
                  </a:lnTo>
                  <a:lnTo>
                    <a:pt x="224163" y="2935346"/>
                  </a:lnTo>
                  <a:lnTo>
                    <a:pt x="0" y="2935346"/>
                  </a:lnTo>
                  <a:close/>
                </a:path>
              </a:pathLst>
            </a:custGeom>
            <a:solidFill>
              <a:srgbClr val="1E414A"/>
            </a:solidFill>
            <a:ln>
              <a:noFill/>
            </a:ln>
          </p:spPr>
        </p:sp>
        <p:sp>
          <p:nvSpPr>
            <p:cNvPr id="238" name="Google Shape;238;p16"/>
            <p:cNvSpPr txBox="1"/>
            <p:nvPr/>
          </p:nvSpPr>
          <p:spPr>
            <a:xfrm>
              <a:off x="0" y="-38100"/>
              <a:ext cx="224163" cy="297344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