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10287000" cx="18288000"/>
  <p:notesSz cx="6858000" cy="9144000"/>
  <p:embeddedFontLst>
    <p:embeddedFont>
      <p:font typeface="Montserrat"/>
      <p:regular r:id="rId29"/>
      <p:bold r:id="rId30"/>
      <p:italic r:id="rId31"/>
      <p:boldItalic r:id="rId32"/>
    </p:embeddedFont>
    <p:embeddedFont>
      <p:font typeface="Archivo Black"/>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4B7BA13-665C-41A5-AF47-9F1704F2F135}">
  <a:tblStyle styleId="{24B7BA13-665C-41A5-AF47-9F1704F2F13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italic.fntdata"/><Relationship Id="rId30" Type="http://schemas.openxmlformats.org/officeDocument/2006/relationships/font" Target="fonts/Montserrat-bold.fntdata"/><Relationship Id="rId33" Type="http://schemas.openxmlformats.org/officeDocument/2006/relationships/font" Target="fonts/ArchivoBlack-regular.fntdata"/><Relationship Id="rId32" Type="http://schemas.openxmlformats.org/officeDocument/2006/relationships/font" Target="fonts/Montserrat-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font" Target="fonts/Montserrat-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 name="Shape 31"/>
        <p:cNvGrpSpPr/>
        <p:nvPr/>
      </p:nvGrpSpPr>
      <p:grpSpPr>
        <a:xfrm>
          <a:off x="0" y="0"/>
          <a:ext cx="0" cy="0"/>
          <a:chOff x="0" y="0"/>
          <a:chExt cx="0" cy="0"/>
        </a:xfrm>
      </p:grpSpPr>
      <p:sp>
        <p:nvSpPr>
          <p:cNvPr id="32" name="Google Shape;3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3"/>
          <p:cNvSpPr txBox="1"/>
          <p:nvPr>
            <p:ph type="ctrTitle"/>
          </p:nvPr>
        </p:nvSpPr>
        <p:spPr>
          <a:xfrm>
            <a:off x="3217225" y="1156800"/>
            <a:ext cx="110898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3"/>
          <p:cNvSpPr txBox="1"/>
          <p:nvPr>
            <p:ph idx="1" type="subTitle"/>
          </p:nvPr>
        </p:nvSpPr>
        <p:spPr>
          <a:xfrm>
            <a:off x="4313650" y="2388325"/>
            <a:ext cx="85053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Font typeface="Montserrat"/>
              <a:buNone/>
              <a:defRPr>
                <a:latin typeface="Montserrat"/>
                <a:ea typeface="Montserrat"/>
                <a:cs typeface="Montserrat"/>
                <a:sym typeface="Montserrat"/>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4"/>
          <p:cNvSpPr txBox="1"/>
          <p:nvPr>
            <p:ph idx="1" type="body"/>
          </p:nvPr>
        </p:nvSpPr>
        <p:spPr>
          <a:xfrm>
            <a:off x="3994725" y="25576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 name="Google Shape;17;p4"/>
          <p:cNvSpPr txBox="1"/>
          <p:nvPr>
            <p:ph type="ctrTitle"/>
          </p:nvPr>
        </p:nvSpPr>
        <p:spPr>
          <a:xfrm>
            <a:off x="3217225" y="1156800"/>
            <a:ext cx="110898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5"/>
          <p:cNvSpPr txBox="1"/>
          <p:nvPr>
            <p:ph type="ctrTitle"/>
          </p:nvPr>
        </p:nvSpPr>
        <p:spPr>
          <a:xfrm>
            <a:off x="3217225" y="1156800"/>
            <a:ext cx="110898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 name="Shape 20"/>
        <p:cNvGrpSpPr/>
        <p:nvPr/>
      </p:nvGrpSpPr>
      <p:grpSpPr>
        <a:xfrm>
          <a:off x="0" y="0"/>
          <a:ext cx="0" cy="0"/>
          <a:chOff x="0" y="0"/>
          <a:chExt cx="0" cy="0"/>
        </a:xfrm>
      </p:grpSpPr>
      <p:sp>
        <p:nvSpPr>
          <p:cNvPr id="21" name="Google Shape;21;p6"/>
          <p:cNvSpPr txBox="1"/>
          <p:nvPr>
            <p:ph idx="1" type="body"/>
          </p:nvPr>
        </p:nvSpPr>
        <p:spPr>
          <a:xfrm>
            <a:off x="4124525" y="310932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2" name="Google Shape;22;p6"/>
          <p:cNvSpPr txBox="1"/>
          <p:nvPr>
            <p:ph idx="2" type="body"/>
          </p:nvPr>
        </p:nvSpPr>
        <p:spPr>
          <a:xfrm>
            <a:off x="8315525" y="310932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3" name="Google Shape;23;p6"/>
          <p:cNvSpPr txBox="1"/>
          <p:nvPr>
            <p:ph type="ctrTitle"/>
          </p:nvPr>
        </p:nvSpPr>
        <p:spPr>
          <a:xfrm>
            <a:off x="3217225" y="1156800"/>
            <a:ext cx="110898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 name="Shape 24"/>
        <p:cNvGrpSpPr/>
        <p:nvPr/>
      </p:nvGrpSpPr>
      <p:grpSpPr>
        <a:xfrm>
          <a:off x="0" y="0"/>
          <a:ext cx="0" cy="0"/>
          <a:chOff x="0" y="0"/>
          <a:chExt cx="0" cy="0"/>
        </a:xfrm>
      </p:grpSpPr>
      <p:sp>
        <p:nvSpPr>
          <p:cNvPr id="25" name="Google Shape;25;p7"/>
          <p:cNvSpPr txBox="1"/>
          <p:nvPr>
            <p:ph idx="1" type="body"/>
          </p:nvPr>
        </p:nvSpPr>
        <p:spPr>
          <a:xfrm>
            <a:off x="4010950" y="276855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6" name="Google Shape;26;p7"/>
          <p:cNvSpPr txBox="1"/>
          <p:nvPr>
            <p:ph type="ctrTitle"/>
          </p:nvPr>
        </p:nvSpPr>
        <p:spPr>
          <a:xfrm>
            <a:off x="3217225" y="1156800"/>
            <a:ext cx="110898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7" name="Shape 27"/>
        <p:cNvGrpSpPr/>
        <p:nvPr/>
      </p:nvGrpSpPr>
      <p:grpSpPr>
        <a:xfrm>
          <a:off x="0" y="0"/>
          <a:ext cx="0" cy="0"/>
          <a:chOff x="0" y="0"/>
          <a:chExt cx="0" cy="0"/>
        </a:xfrm>
      </p:grpSpPr>
      <p:sp>
        <p:nvSpPr>
          <p:cNvPr id="28" name="Google Shape;28;p8"/>
          <p:cNvSpPr/>
          <p:nvPr>
            <p:ph idx="2" type="pic"/>
          </p:nvPr>
        </p:nvSpPr>
        <p:spPr>
          <a:xfrm>
            <a:off x="9087229" y="1637750"/>
            <a:ext cx="7395900" cy="5547000"/>
          </a:xfrm>
          <a:prstGeom prst="rect">
            <a:avLst/>
          </a:prstGeom>
          <a:noFill/>
          <a:ln>
            <a:noFill/>
          </a:ln>
        </p:spPr>
      </p:sp>
      <p:sp>
        <p:nvSpPr>
          <p:cNvPr id="29" name="Google Shape;29;p8"/>
          <p:cNvSpPr txBox="1"/>
          <p:nvPr>
            <p:ph idx="1" type="body"/>
          </p:nvPr>
        </p:nvSpPr>
        <p:spPr>
          <a:xfrm>
            <a:off x="1495750" y="3774625"/>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0" name="Google Shape;30;p8"/>
          <p:cNvSpPr txBox="1"/>
          <p:nvPr>
            <p:ph type="title"/>
          </p:nvPr>
        </p:nvSpPr>
        <p:spPr>
          <a:xfrm>
            <a:off x="1495750" y="1637750"/>
            <a:ext cx="6758400" cy="11430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1"/>
          <p:cNvGrpSpPr/>
          <p:nvPr/>
        </p:nvGrpSpPr>
        <p:grpSpPr>
          <a:xfrm rot="5400000">
            <a:off x="4090821" y="-4090940"/>
            <a:ext cx="10287066" cy="18468946"/>
            <a:chOff x="0" y="-47625"/>
            <a:chExt cx="2709333" cy="4864217"/>
          </a:xfrm>
        </p:grpSpPr>
        <p:sp>
          <p:nvSpPr>
            <p:cNvPr id="7" name="Google Shape;7;p1"/>
            <p:cNvSpPr/>
            <p:nvPr/>
          </p:nvSpPr>
          <p:spPr>
            <a:xfrm>
              <a:off x="0" y="0"/>
              <a:ext cx="2709333" cy="4816592"/>
            </a:xfrm>
            <a:custGeom>
              <a:rect b="b" l="l" r="r" t="t"/>
              <a:pathLst>
                <a:path extrusionOk="0" h="4816592" w="2709333">
                  <a:moveTo>
                    <a:pt x="0" y="0"/>
                  </a:moveTo>
                  <a:lnTo>
                    <a:pt x="2709333" y="0"/>
                  </a:lnTo>
                  <a:lnTo>
                    <a:pt x="2709333" y="4816592"/>
                  </a:lnTo>
                  <a:lnTo>
                    <a:pt x="0" y="4816592"/>
                  </a:lnTo>
                  <a:close/>
                </a:path>
              </a:pathLst>
            </a:custGeom>
            <a:gradFill>
              <a:gsLst>
                <a:gs pos="0">
                  <a:srgbClr val="CDFFD8"/>
                </a:gs>
                <a:gs pos="100000">
                  <a:srgbClr val="94B9FF"/>
                </a:gs>
              </a:gsLst>
              <a:lin ang="0" scaled="0"/>
            </a:gradFill>
            <a:ln>
              <a:noFill/>
            </a:ln>
          </p:spPr>
        </p:sp>
        <p:sp>
          <p:nvSpPr>
            <p:cNvPr id="8" name="Google Shape;8;p1"/>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 name="Google Shape;9;p1"/>
          <p:cNvSpPr txBox="1"/>
          <p:nvPr>
            <p:ph type="title"/>
          </p:nvPr>
        </p:nvSpPr>
        <p:spPr>
          <a:xfrm>
            <a:off x="1495750" y="988650"/>
            <a:ext cx="141093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Archivo Black"/>
              <a:buNone/>
              <a:defRPr i="0" sz="4400" u="none" cap="none" strike="noStrike">
                <a:solidFill>
                  <a:schemeClr val="dk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Google Shape;10;p1"/>
          <p:cNvSpPr txBox="1"/>
          <p:nvPr>
            <p:ph idx="1" type="body"/>
          </p:nvPr>
        </p:nvSpPr>
        <p:spPr>
          <a:xfrm>
            <a:off x="4108300" y="3287825"/>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accent3"/>
              </a:buClr>
              <a:buSzPts val="3200"/>
              <a:buChar char="•"/>
              <a:defRPr i="0" sz="3200" u="none" cap="none" strike="noStrike">
                <a:solidFill>
                  <a:schemeClr val="accent3"/>
                </a:solidFill>
              </a:defRPr>
            </a:lvl1pPr>
            <a:lvl2pPr indent="-406400" lvl="1" marL="914400" marR="0" rtl="0" algn="l">
              <a:spcBef>
                <a:spcPts val="560"/>
              </a:spcBef>
              <a:spcAft>
                <a:spcPts val="0"/>
              </a:spcAft>
              <a:buClr>
                <a:schemeClr val="accent3"/>
              </a:buClr>
              <a:buSzPts val="2800"/>
              <a:buChar char="–"/>
              <a:defRPr i="0" sz="2800" u="none" cap="none" strike="noStrike">
                <a:solidFill>
                  <a:schemeClr val="accent3"/>
                </a:solidFill>
              </a:defRPr>
            </a:lvl2pPr>
            <a:lvl3pPr indent="-381000" lvl="2" marL="1371600" marR="0" rtl="0" algn="l">
              <a:spcBef>
                <a:spcPts val="480"/>
              </a:spcBef>
              <a:spcAft>
                <a:spcPts val="0"/>
              </a:spcAft>
              <a:buClr>
                <a:schemeClr val="accent3"/>
              </a:buClr>
              <a:buSzPts val="2400"/>
              <a:buChar char="•"/>
              <a:defRPr i="0" sz="2400" u="none" cap="none" strike="noStrike">
                <a:solidFill>
                  <a:schemeClr val="accent3"/>
                </a:solidFill>
              </a:defRPr>
            </a:lvl3pPr>
            <a:lvl4pPr indent="-355600" lvl="3" marL="1828800" marR="0" rtl="0" algn="l">
              <a:spcBef>
                <a:spcPts val="400"/>
              </a:spcBef>
              <a:spcAft>
                <a:spcPts val="0"/>
              </a:spcAft>
              <a:buClr>
                <a:schemeClr val="accent3"/>
              </a:buClr>
              <a:buSzPts val="2000"/>
              <a:buChar char="–"/>
              <a:defRPr i="0" sz="2000" u="none" cap="none" strike="noStrike">
                <a:solidFill>
                  <a:schemeClr val="accent3"/>
                </a:solidFill>
              </a:defRPr>
            </a:lvl4pPr>
            <a:lvl5pPr indent="-355600" lvl="4" marL="2286000" marR="0" rtl="0" algn="l">
              <a:spcBef>
                <a:spcPts val="400"/>
              </a:spcBef>
              <a:spcAft>
                <a:spcPts val="0"/>
              </a:spcAft>
              <a:buClr>
                <a:schemeClr val="accent3"/>
              </a:buClr>
              <a:buSzPts val="2000"/>
              <a:buChar char="»"/>
              <a:defRPr i="0" sz="2000" u="none" cap="none" strike="noStrike">
                <a:solidFill>
                  <a:schemeClr val="accent3"/>
                </a:solidFill>
              </a:defRPr>
            </a:lvl5pPr>
            <a:lvl6pPr indent="-355600" lvl="5" marL="2743200" marR="0" rtl="0" algn="l">
              <a:spcBef>
                <a:spcPts val="400"/>
              </a:spcBef>
              <a:spcAft>
                <a:spcPts val="0"/>
              </a:spcAft>
              <a:buClr>
                <a:schemeClr val="accent3"/>
              </a:buClr>
              <a:buSzPts val="2000"/>
              <a:buChar char="•"/>
              <a:defRPr i="0" sz="2000" u="none" cap="none" strike="noStrike">
                <a:solidFill>
                  <a:schemeClr val="accent3"/>
                </a:solidFill>
              </a:defRPr>
            </a:lvl6pPr>
            <a:lvl7pPr indent="-355600" lvl="6" marL="3200400" marR="0" rtl="0" algn="l">
              <a:spcBef>
                <a:spcPts val="400"/>
              </a:spcBef>
              <a:spcAft>
                <a:spcPts val="0"/>
              </a:spcAft>
              <a:buClr>
                <a:schemeClr val="accent3"/>
              </a:buClr>
              <a:buSzPts val="2000"/>
              <a:buChar char="•"/>
              <a:defRPr i="0" sz="2000" u="none" cap="none" strike="noStrike">
                <a:solidFill>
                  <a:schemeClr val="accent3"/>
                </a:solidFill>
              </a:defRPr>
            </a:lvl7pPr>
            <a:lvl8pPr indent="-355600" lvl="7" marL="3657600" marR="0" rtl="0" algn="l">
              <a:spcBef>
                <a:spcPts val="400"/>
              </a:spcBef>
              <a:spcAft>
                <a:spcPts val="0"/>
              </a:spcAft>
              <a:buClr>
                <a:schemeClr val="accent3"/>
              </a:buClr>
              <a:buSzPts val="2000"/>
              <a:buChar char="•"/>
              <a:defRPr i="0" sz="2000" u="none" cap="none" strike="noStrike">
                <a:solidFill>
                  <a:schemeClr val="accent3"/>
                </a:solidFill>
              </a:defRPr>
            </a:lvl8pPr>
            <a:lvl9pPr indent="-355600" lvl="8" marL="4114800" marR="0" rtl="0" algn="l">
              <a:spcBef>
                <a:spcPts val="400"/>
              </a:spcBef>
              <a:spcAft>
                <a:spcPts val="0"/>
              </a:spcAft>
              <a:buClr>
                <a:schemeClr val="accent3"/>
              </a:buClr>
              <a:buSzPts val="2000"/>
              <a:buChar char="•"/>
              <a:defRPr i="0" sz="2000" u="none" cap="none" strike="noStrike">
                <a:solidFill>
                  <a:schemeClr val="accent3"/>
                </a:solidFil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14.jpg"/><Relationship Id="rId7" Type="http://schemas.openxmlformats.org/officeDocument/2006/relationships/image" Target="../media/image15.png"/><Relationship Id="rId8"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5.jpg"/><Relationship Id="rId4" Type="http://schemas.openxmlformats.org/officeDocument/2006/relationships/image" Target="../media/image26.jpg"/><Relationship Id="rId5"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jpg"/><Relationship Id="rId4" Type="http://schemas.openxmlformats.org/officeDocument/2006/relationships/image" Target="../media/image29.jpg"/><Relationship Id="rId5" Type="http://schemas.openxmlformats.org/officeDocument/2006/relationships/image" Target="../media/image23.jpg"/><Relationship Id="rId6" Type="http://schemas.openxmlformats.org/officeDocument/2006/relationships/image" Target="../media/image3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93.png"/><Relationship Id="rId7"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jpg"/><Relationship Id="rId4" Type="http://schemas.openxmlformats.org/officeDocument/2006/relationships/image" Target="../media/image16.jpg"/><Relationship Id="rId5" Type="http://schemas.openxmlformats.org/officeDocument/2006/relationships/image" Target="../media/image47.jpg"/><Relationship Id="rId6" Type="http://schemas.openxmlformats.org/officeDocument/2006/relationships/image" Target="../media/image5.jpg"/><Relationship Id="rId7" Type="http://schemas.openxmlformats.org/officeDocument/2006/relationships/image" Target="../media/image31.jpg"/><Relationship Id="rId8" Type="http://schemas.openxmlformats.org/officeDocument/2006/relationships/image" Target="../media/image4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11.jpg"/><Relationship Id="rId7" Type="http://schemas.openxmlformats.org/officeDocument/2006/relationships/image" Target="../media/image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11.jpg"/><Relationship Id="rId7" Type="http://schemas.openxmlformats.org/officeDocument/2006/relationships/image" Target="../media/image5.jpg"/><Relationship Id="rId8"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1.jpg"/><Relationship Id="rId4" Type="http://schemas.openxmlformats.org/officeDocument/2006/relationships/image" Target="../media/image11.jpg"/><Relationship Id="rId9" Type="http://schemas.openxmlformats.org/officeDocument/2006/relationships/image" Target="../media/image33.png"/><Relationship Id="rId5" Type="http://schemas.openxmlformats.org/officeDocument/2006/relationships/image" Target="../media/image30.png"/><Relationship Id="rId6" Type="http://schemas.openxmlformats.org/officeDocument/2006/relationships/image" Target="../media/image39.png"/><Relationship Id="rId7" Type="http://schemas.openxmlformats.org/officeDocument/2006/relationships/image" Target="../media/image58.png"/><Relationship Id="rId8"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5.jpg"/><Relationship Id="rId5"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11.jpg"/><Relationship Id="rId7" Type="http://schemas.openxmlformats.org/officeDocument/2006/relationships/image" Target="../media/image5.jpg"/><Relationship Id="rId8" Type="http://schemas.openxmlformats.org/officeDocument/2006/relationships/image" Target="../media/image16.jpg"/></Relationships>
</file>

<file path=ppt/slides/_rels/slide21.xml.rels><?xml version="1.0" encoding="UTF-8" standalone="yes"?><Relationships xmlns="http://schemas.openxmlformats.org/package/2006/relationships"><Relationship Id="rId40" Type="http://schemas.openxmlformats.org/officeDocument/2006/relationships/image" Target="../media/image74.png"/><Relationship Id="rId42" Type="http://schemas.openxmlformats.org/officeDocument/2006/relationships/image" Target="../media/image75.png"/><Relationship Id="rId41" Type="http://schemas.openxmlformats.org/officeDocument/2006/relationships/image" Target="../media/image88.png"/><Relationship Id="rId44" Type="http://schemas.openxmlformats.org/officeDocument/2006/relationships/image" Target="../media/image92.png"/><Relationship Id="rId43" Type="http://schemas.openxmlformats.org/officeDocument/2006/relationships/image" Target="../media/image90.png"/><Relationship Id="rId46" Type="http://schemas.openxmlformats.org/officeDocument/2006/relationships/image" Target="../media/image89.png"/><Relationship Id="rId45"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55.png"/><Relationship Id="rId48" Type="http://schemas.openxmlformats.org/officeDocument/2006/relationships/image" Target="../media/image82.png"/><Relationship Id="rId47" Type="http://schemas.openxmlformats.org/officeDocument/2006/relationships/image" Target="../media/image80.png"/><Relationship Id="rId49" Type="http://schemas.openxmlformats.org/officeDocument/2006/relationships/image" Target="../media/image91.png"/><Relationship Id="rId5" Type="http://schemas.openxmlformats.org/officeDocument/2006/relationships/image" Target="../media/image37.png"/><Relationship Id="rId6" Type="http://schemas.openxmlformats.org/officeDocument/2006/relationships/image" Target="../media/image34.png"/><Relationship Id="rId7" Type="http://schemas.openxmlformats.org/officeDocument/2006/relationships/image" Target="../media/image41.png"/><Relationship Id="rId8" Type="http://schemas.openxmlformats.org/officeDocument/2006/relationships/image" Target="../media/image42.png"/><Relationship Id="rId31" Type="http://schemas.openxmlformats.org/officeDocument/2006/relationships/image" Target="../media/image87.png"/><Relationship Id="rId30" Type="http://schemas.openxmlformats.org/officeDocument/2006/relationships/image" Target="../media/image60.png"/><Relationship Id="rId33" Type="http://schemas.openxmlformats.org/officeDocument/2006/relationships/image" Target="../media/image85.png"/><Relationship Id="rId32" Type="http://schemas.openxmlformats.org/officeDocument/2006/relationships/image" Target="../media/image77.png"/><Relationship Id="rId35" Type="http://schemas.openxmlformats.org/officeDocument/2006/relationships/image" Target="../media/image68.png"/><Relationship Id="rId34" Type="http://schemas.openxmlformats.org/officeDocument/2006/relationships/image" Target="../media/image66.png"/><Relationship Id="rId37" Type="http://schemas.openxmlformats.org/officeDocument/2006/relationships/image" Target="../media/image83.png"/><Relationship Id="rId36" Type="http://schemas.openxmlformats.org/officeDocument/2006/relationships/image" Target="../media/image72.png"/><Relationship Id="rId39" Type="http://schemas.openxmlformats.org/officeDocument/2006/relationships/image" Target="../media/image73.png"/><Relationship Id="rId38" Type="http://schemas.openxmlformats.org/officeDocument/2006/relationships/image" Target="../media/image78.png"/><Relationship Id="rId20" Type="http://schemas.openxmlformats.org/officeDocument/2006/relationships/image" Target="../media/image56.png"/><Relationship Id="rId22" Type="http://schemas.openxmlformats.org/officeDocument/2006/relationships/image" Target="../media/image69.png"/><Relationship Id="rId21" Type="http://schemas.openxmlformats.org/officeDocument/2006/relationships/image" Target="../media/image81.png"/><Relationship Id="rId24" Type="http://schemas.openxmlformats.org/officeDocument/2006/relationships/image" Target="../media/image76.png"/><Relationship Id="rId23" Type="http://schemas.openxmlformats.org/officeDocument/2006/relationships/image" Target="../media/image63.png"/><Relationship Id="rId26" Type="http://schemas.openxmlformats.org/officeDocument/2006/relationships/image" Target="../media/image61.png"/><Relationship Id="rId25" Type="http://schemas.openxmlformats.org/officeDocument/2006/relationships/image" Target="../media/image59.png"/><Relationship Id="rId28" Type="http://schemas.openxmlformats.org/officeDocument/2006/relationships/image" Target="../media/image70.png"/><Relationship Id="rId27" Type="http://schemas.openxmlformats.org/officeDocument/2006/relationships/image" Target="../media/image65.png"/><Relationship Id="rId29" Type="http://schemas.openxmlformats.org/officeDocument/2006/relationships/image" Target="../media/image64.png"/><Relationship Id="rId50" Type="http://schemas.openxmlformats.org/officeDocument/2006/relationships/image" Target="../media/image86.png"/><Relationship Id="rId11" Type="http://schemas.openxmlformats.org/officeDocument/2006/relationships/image" Target="../media/image50.png"/><Relationship Id="rId10" Type="http://schemas.openxmlformats.org/officeDocument/2006/relationships/image" Target="../media/image44.png"/><Relationship Id="rId13" Type="http://schemas.openxmlformats.org/officeDocument/2006/relationships/image" Target="../media/image49.png"/><Relationship Id="rId12" Type="http://schemas.openxmlformats.org/officeDocument/2006/relationships/image" Target="../media/image57.png"/><Relationship Id="rId15" Type="http://schemas.openxmlformats.org/officeDocument/2006/relationships/image" Target="../media/image71.png"/><Relationship Id="rId14" Type="http://schemas.openxmlformats.org/officeDocument/2006/relationships/image" Target="../media/image48.png"/><Relationship Id="rId17" Type="http://schemas.openxmlformats.org/officeDocument/2006/relationships/image" Target="../media/image67.png"/><Relationship Id="rId16" Type="http://schemas.openxmlformats.org/officeDocument/2006/relationships/image" Target="../media/image53.png"/><Relationship Id="rId19" Type="http://schemas.openxmlformats.org/officeDocument/2006/relationships/image" Target="../media/image54.png"/><Relationship Id="rId18"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11.jpg"/><Relationship Id="rId5"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jpg"/><Relationship Id="rId4" Type="http://schemas.openxmlformats.org/officeDocument/2006/relationships/image" Target="../media/image5.jpg"/><Relationship Id="rId5"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3.jpg"/><Relationship Id="rId9" Type="http://schemas.openxmlformats.org/officeDocument/2006/relationships/image" Target="../media/image12.png"/><Relationship Id="rId5" Type="http://schemas.openxmlformats.org/officeDocument/2006/relationships/image" Target="../media/image4.jpg"/><Relationship Id="rId6" Type="http://schemas.openxmlformats.org/officeDocument/2006/relationships/image" Target="../media/image11.jpg"/><Relationship Id="rId7" Type="http://schemas.openxmlformats.org/officeDocument/2006/relationships/image" Target="../media/image5.jpg"/><Relationship Id="rId8"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11.jpg"/><Relationship Id="rId7" Type="http://schemas.openxmlformats.org/officeDocument/2006/relationships/image" Target="../media/image14.jpg"/><Relationship Id="rId8"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 name="Shape 34"/>
        <p:cNvGrpSpPr/>
        <p:nvPr/>
      </p:nvGrpSpPr>
      <p:grpSpPr>
        <a:xfrm>
          <a:off x="0" y="0"/>
          <a:ext cx="0" cy="0"/>
          <a:chOff x="0" y="0"/>
          <a:chExt cx="0" cy="0"/>
        </a:xfrm>
      </p:grpSpPr>
      <p:grpSp>
        <p:nvGrpSpPr>
          <p:cNvPr id="35" name="Google Shape;35;p9"/>
          <p:cNvGrpSpPr/>
          <p:nvPr/>
        </p:nvGrpSpPr>
        <p:grpSpPr>
          <a:xfrm rot="5400000">
            <a:off x="4090915" y="-4090911"/>
            <a:ext cx="10287000" cy="18468822"/>
            <a:chOff x="0" y="-47625"/>
            <a:chExt cx="2709333" cy="4864217"/>
          </a:xfrm>
        </p:grpSpPr>
        <p:sp>
          <p:nvSpPr>
            <p:cNvPr id="36" name="Google Shape;36;p9"/>
            <p:cNvSpPr/>
            <p:nvPr/>
          </p:nvSpPr>
          <p:spPr>
            <a:xfrm>
              <a:off x="0" y="0"/>
              <a:ext cx="2709333" cy="4816592"/>
            </a:xfrm>
            <a:custGeom>
              <a:rect b="b" l="l" r="r" t="t"/>
              <a:pathLst>
                <a:path extrusionOk="0" h="4816592" w="2709333">
                  <a:moveTo>
                    <a:pt x="0" y="0"/>
                  </a:moveTo>
                  <a:lnTo>
                    <a:pt x="2709333" y="0"/>
                  </a:lnTo>
                  <a:lnTo>
                    <a:pt x="2709333" y="4816592"/>
                  </a:lnTo>
                  <a:lnTo>
                    <a:pt x="0" y="4816592"/>
                  </a:lnTo>
                  <a:close/>
                </a:path>
              </a:pathLst>
            </a:custGeom>
            <a:gradFill>
              <a:gsLst>
                <a:gs pos="0">
                  <a:srgbClr val="CDFFD8"/>
                </a:gs>
                <a:gs pos="100000">
                  <a:srgbClr val="94B9FF"/>
                </a:gs>
              </a:gsLst>
              <a:lin ang="0" scaled="0"/>
            </a:gradFill>
            <a:ln>
              <a:noFill/>
            </a:ln>
          </p:spPr>
        </p:sp>
        <p:sp>
          <p:nvSpPr>
            <p:cNvPr id="37" name="Google Shape;37;p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 name="Google Shape;38;p9"/>
          <p:cNvGrpSpPr/>
          <p:nvPr/>
        </p:nvGrpSpPr>
        <p:grpSpPr>
          <a:xfrm>
            <a:off x="870313" y="567004"/>
            <a:ext cx="16645748" cy="9294084"/>
            <a:chOff x="0" y="0"/>
            <a:chExt cx="22194332" cy="12392113"/>
          </a:xfrm>
        </p:grpSpPr>
        <p:sp>
          <p:nvSpPr>
            <p:cNvPr id="39" name="Google Shape;39;p9"/>
            <p:cNvSpPr/>
            <p:nvPr/>
          </p:nvSpPr>
          <p:spPr>
            <a:xfrm>
              <a:off x="4028" y="12104970"/>
              <a:ext cx="22190303" cy="261743"/>
            </a:xfrm>
            <a:custGeom>
              <a:rect b="b" l="l" r="r" t="t"/>
              <a:pathLst>
                <a:path extrusionOk="0" h="261743" w="22190303">
                  <a:moveTo>
                    <a:pt x="0" y="0"/>
                  </a:moveTo>
                  <a:lnTo>
                    <a:pt x="22190303" y="0"/>
                  </a:lnTo>
                  <a:lnTo>
                    <a:pt x="22190303" y="261743"/>
                  </a:lnTo>
                  <a:lnTo>
                    <a:pt x="0" y="261743"/>
                  </a:lnTo>
                  <a:lnTo>
                    <a:pt x="0" y="0"/>
                  </a:lnTo>
                  <a:close/>
                </a:path>
              </a:pathLst>
            </a:custGeom>
            <a:blipFill rotWithShape="1">
              <a:blip r:embed="rId3">
                <a:alphaModFix/>
              </a:blip>
              <a:stretch>
                <a:fillRect b="-5575360" l="0" r="-524" t="0"/>
              </a:stretch>
            </a:blipFill>
            <a:ln>
              <a:noFill/>
            </a:ln>
          </p:spPr>
        </p:sp>
        <p:sp>
          <p:nvSpPr>
            <p:cNvPr id="40" name="Google Shape;40;p9"/>
            <p:cNvSpPr/>
            <p:nvPr/>
          </p:nvSpPr>
          <p:spPr>
            <a:xfrm>
              <a:off x="0" y="77552"/>
              <a:ext cx="340312" cy="12301860"/>
            </a:xfrm>
            <a:custGeom>
              <a:rect b="b" l="l" r="r" t="t"/>
              <a:pathLst>
                <a:path extrusionOk="0" h="12301860" w="340312">
                  <a:moveTo>
                    <a:pt x="0" y="0"/>
                  </a:moveTo>
                  <a:lnTo>
                    <a:pt x="340312" y="0"/>
                  </a:lnTo>
                  <a:lnTo>
                    <a:pt x="340312" y="12301861"/>
                  </a:lnTo>
                  <a:lnTo>
                    <a:pt x="0" y="12301861"/>
                  </a:lnTo>
                  <a:lnTo>
                    <a:pt x="0" y="0"/>
                  </a:lnTo>
                  <a:close/>
                </a:path>
              </a:pathLst>
            </a:custGeom>
            <a:blipFill rotWithShape="1">
              <a:blip r:embed="rId4">
                <a:alphaModFix/>
              </a:blip>
              <a:stretch>
                <a:fillRect b="0" l="0" r="-5322991" t="0"/>
              </a:stretch>
            </a:blipFill>
            <a:ln>
              <a:noFill/>
            </a:ln>
          </p:spPr>
        </p:sp>
        <p:sp>
          <p:nvSpPr>
            <p:cNvPr id="41" name="Google Shape;41;p9"/>
            <p:cNvSpPr/>
            <p:nvPr/>
          </p:nvSpPr>
          <p:spPr>
            <a:xfrm>
              <a:off x="4028" y="0"/>
              <a:ext cx="22190303" cy="261743"/>
            </a:xfrm>
            <a:custGeom>
              <a:rect b="b" l="l" r="r" t="t"/>
              <a:pathLst>
                <a:path extrusionOk="0" h="261743" w="22190303">
                  <a:moveTo>
                    <a:pt x="0" y="0"/>
                  </a:moveTo>
                  <a:lnTo>
                    <a:pt x="22190303" y="0"/>
                  </a:lnTo>
                  <a:lnTo>
                    <a:pt x="22190303" y="261743"/>
                  </a:lnTo>
                  <a:lnTo>
                    <a:pt x="0" y="261743"/>
                  </a:lnTo>
                  <a:lnTo>
                    <a:pt x="0" y="0"/>
                  </a:lnTo>
                  <a:close/>
                </a:path>
              </a:pathLst>
            </a:custGeom>
            <a:blipFill rotWithShape="1">
              <a:blip r:embed="rId4">
                <a:alphaModFix/>
              </a:blip>
              <a:stretch>
                <a:fillRect b="-5575360" l="0" r="-524" t="0"/>
              </a:stretch>
            </a:blipFill>
            <a:ln>
              <a:noFill/>
            </a:ln>
          </p:spPr>
        </p:sp>
        <p:sp>
          <p:nvSpPr>
            <p:cNvPr id="42" name="Google Shape;42;p9"/>
            <p:cNvSpPr/>
            <p:nvPr/>
          </p:nvSpPr>
          <p:spPr>
            <a:xfrm rot="5400000">
              <a:off x="15859452" y="6057233"/>
              <a:ext cx="12379413" cy="290346"/>
            </a:xfrm>
            <a:custGeom>
              <a:rect b="b" l="l" r="r" t="t"/>
              <a:pathLst>
                <a:path extrusionOk="0" h="290346" w="12379413">
                  <a:moveTo>
                    <a:pt x="0" y="0"/>
                  </a:moveTo>
                  <a:lnTo>
                    <a:pt x="12379412" y="0"/>
                  </a:lnTo>
                  <a:lnTo>
                    <a:pt x="12379412" y="290346"/>
                  </a:lnTo>
                  <a:lnTo>
                    <a:pt x="0" y="290346"/>
                  </a:lnTo>
                  <a:lnTo>
                    <a:pt x="0" y="0"/>
                  </a:lnTo>
                  <a:close/>
                </a:path>
              </a:pathLst>
            </a:custGeom>
            <a:blipFill rotWithShape="1">
              <a:blip r:embed="rId5">
                <a:alphaModFix/>
              </a:blip>
              <a:stretch>
                <a:fillRect b="-2755511" l="0" r="-524" t="0"/>
              </a:stretch>
            </a:blipFill>
            <a:ln>
              <a:noFill/>
            </a:ln>
          </p:spPr>
        </p:sp>
      </p:grpSp>
      <p:sp>
        <p:nvSpPr>
          <p:cNvPr id="43" name="Google Shape;43;p9"/>
          <p:cNvSpPr txBox="1"/>
          <p:nvPr/>
        </p:nvSpPr>
        <p:spPr>
          <a:xfrm>
            <a:off x="2709943" y="923925"/>
            <a:ext cx="9639860" cy="662005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9507" u="none" cap="none" strike="noStrike">
                <a:solidFill>
                  <a:srgbClr val="1557FF"/>
                </a:solidFill>
                <a:latin typeface="Archivo Black"/>
                <a:ea typeface="Archivo Black"/>
                <a:cs typeface="Archivo Black"/>
                <a:sym typeface="Archivo Black"/>
              </a:rPr>
              <a:t>I</a:t>
            </a:r>
            <a:endParaRPr/>
          </a:p>
        </p:txBody>
      </p:sp>
      <p:sp>
        <p:nvSpPr>
          <p:cNvPr id="44" name="Google Shape;44;p9"/>
          <p:cNvSpPr/>
          <p:nvPr/>
        </p:nvSpPr>
        <p:spPr>
          <a:xfrm>
            <a:off x="11351983" y="4239589"/>
            <a:ext cx="4651211" cy="4651191"/>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0" l="-26773" r="-26772"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9"/>
          <p:cNvSpPr/>
          <p:nvPr/>
        </p:nvSpPr>
        <p:spPr>
          <a:xfrm flipH="1">
            <a:off x="-3961071" y="4448264"/>
            <a:ext cx="16230600" cy="5883592"/>
          </a:xfrm>
          <a:custGeom>
            <a:rect b="b" l="l" r="r" t="t"/>
            <a:pathLst>
              <a:path extrusionOk="0" h="5883592" w="16230600">
                <a:moveTo>
                  <a:pt x="16230600" y="0"/>
                </a:moveTo>
                <a:lnTo>
                  <a:pt x="0" y="0"/>
                </a:lnTo>
                <a:lnTo>
                  <a:pt x="0" y="5883593"/>
                </a:lnTo>
                <a:lnTo>
                  <a:pt x="16230600" y="5883593"/>
                </a:lnTo>
                <a:lnTo>
                  <a:pt x="16230600" y="0"/>
                </a:lnTo>
                <a:close/>
              </a:path>
            </a:pathLst>
          </a:custGeom>
          <a:blipFill rotWithShape="1">
            <a:blip r:embed="rId7">
              <a:alphaModFix/>
            </a:blip>
            <a:stretch>
              <a:fillRect b="0" l="0" r="0" t="0"/>
            </a:stretch>
          </a:blipFill>
          <a:ln>
            <a:noFill/>
          </a:ln>
        </p:spPr>
      </p:sp>
      <p:sp>
        <p:nvSpPr>
          <p:cNvPr id="46" name="Google Shape;46;p9"/>
          <p:cNvSpPr txBox="1"/>
          <p:nvPr/>
        </p:nvSpPr>
        <p:spPr>
          <a:xfrm>
            <a:off x="1820055" y="923925"/>
            <a:ext cx="4668348" cy="662005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9507" u="none" cap="none" strike="noStrike">
                <a:solidFill>
                  <a:srgbClr val="1557FF"/>
                </a:solidFill>
                <a:latin typeface="Archivo Black"/>
                <a:ea typeface="Archivo Black"/>
                <a:cs typeface="Archivo Black"/>
                <a:sym typeface="Archivo Black"/>
              </a:rPr>
              <a:t>A</a:t>
            </a:r>
            <a:endParaRPr/>
          </a:p>
        </p:txBody>
      </p:sp>
      <p:sp>
        <p:nvSpPr>
          <p:cNvPr id="47" name="Google Shape;47;p9"/>
          <p:cNvSpPr txBox="1"/>
          <p:nvPr/>
        </p:nvSpPr>
        <p:spPr>
          <a:xfrm>
            <a:off x="8740468" y="1766735"/>
            <a:ext cx="7611938" cy="2005254"/>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i="0" lang="en-US" sz="7099" u="none" cap="none" strike="noStrike">
                <a:solidFill>
                  <a:srgbClr val="000000"/>
                </a:solidFill>
                <a:latin typeface="Montserrat"/>
                <a:ea typeface="Montserrat"/>
                <a:cs typeface="Montserrat"/>
                <a:sym typeface="Montserrat"/>
              </a:rPr>
              <a:t>AGENCY</a:t>
            </a:r>
            <a:endParaRPr/>
          </a:p>
          <a:p>
            <a:pPr indent="0" lvl="0" marL="0" marR="0" rtl="0" algn="l">
              <a:lnSpc>
                <a:spcPct val="110001"/>
              </a:lnSpc>
              <a:spcBef>
                <a:spcPts val="0"/>
              </a:spcBef>
              <a:spcAft>
                <a:spcPts val="0"/>
              </a:spcAft>
              <a:buNone/>
            </a:pPr>
            <a:r>
              <a:rPr b="1" i="0" lang="en-US" sz="7099" u="none" cap="none" strike="noStrike">
                <a:solidFill>
                  <a:srgbClr val="000000"/>
                </a:solidFill>
                <a:latin typeface="Montserrat"/>
                <a:ea typeface="Montserrat"/>
                <a:cs typeface="Montserrat"/>
                <a:sym typeface="Montserrat"/>
              </a:rPr>
              <a:t>PITCH DECK</a:t>
            </a:r>
            <a:endParaRPr/>
          </a:p>
        </p:txBody>
      </p:sp>
      <p:sp>
        <p:nvSpPr>
          <p:cNvPr id="48" name="Google Shape;48;p9"/>
          <p:cNvSpPr/>
          <p:nvPr/>
        </p:nvSpPr>
        <p:spPr>
          <a:xfrm>
            <a:off x="4882905" y="2057039"/>
            <a:ext cx="1254125" cy="125412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8">
              <a:alphaModFix/>
            </a:blip>
            <a:stretch>
              <a:fillRect b="0" l="-78578" r="-25045" t="-2953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FFD8"/>
            </a:gs>
            <a:gs pos="100000">
              <a:srgbClr val="94B9FF"/>
            </a:gs>
          </a:gsLst>
          <a:lin ang="5400000" scaled="0"/>
        </a:gradFill>
      </p:bgPr>
    </p:bg>
    <p:spTree>
      <p:nvGrpSpPr>
        <p:cNvPr id="221" name="Shape 221"/>
        <p:cNvGrpSpPr/>
        <p:nvPr/>
      </p:nvGrpSpPr>
      <p:grpSpPr>
        <a:xfrm>
          <a:off x="0" y="0"/>
          <a:ext cx="0" cy="0"/>
          <a:chOff x="0" y="0"/>
          <a:chExt cx="0" cy="0"/>
        </a:xfrm>
      </p:grpSpPr>
      <p:grpSp>
        <p:nvGrpSpPr>
          <p:cNvPr id="222" name="Google Shape;222;p18"/>
          <p:cNvGrpSpPr/>
          <p:nvPr/>
        </p:nvGrpSpPr>
        <p:grpSpPr>
          <a:xfrm>
            <a:off x="814888" y="3774816"/>
            <a:ext cx="16658224" cy="5257506"/>
            <a:chOff x="0" y="0"/>
            <a:chExt cx="22210966" cy="7010008"/>
          </a:xfrm>
        </p:grpSpPr>
        <p:pic>
          <p:nvPicPr>
            <p:cNvPr id="223" name="Google Shape;223;p18"/>
            <p:cNvPicPr preferRelativeResize="0"/>
            <p:nvPr/>
          </p:nvPicPr>
          <p:blipFill rotWithShape="1">
            <a:blip r:embed="rId3">
              <a:alphaModFix/>
            </a:blip>
            <a:srcRect b="2109" l="0" r="0" t="2110"/>
            <a:stretch/>
          </p:blipFill>
          <p:spPr>
            <a:xfrm>
              <a:off x="0" y="0"/>
              <a:ext cx="7318989" cy="7010008"/>
            </a:xfrm>
            <a:prstGeom prst="rect">
              <a:avLst/>
            </a:prstGeom>
            <a:noFill/>
            <a:ln>
              <a:noFill/>
            </a:ln>
          </p:spPr>
        </p:pic>
        <p:pic>
          <p:nvPicPr>
            <p:cNvPr id="224" name="Google Shape;224;p18"/>
            <p:cNvPicPr preferRelativeResize="0"/>
            <p:nvPr/>
          </p:nvPicPr>
          <p:blipFill rotWithShape="1">
            <a:blip r:embed="rId4">
              <a:alphaModFix/>
            </a:blip>
            <a:srcRect b="2109" l="0" r="0" t="2110"/>
            <a:stretch/>
          </p:blipFill>
          <p:spPr>
            <a:xfrm>
              <a:off x="7445989" y="0"/>
              <a:ext cx="7318989" cy="7010008"/>
            </a:xfrm>
            <a:prstGeom prst="rect">
              <a:avLst/>
            </a:prstGeom>
            <a:noFill/>
            <a:ln>
              <a:noFill/>
            </a:ln>
          </p:spPr>
        </p:pic>
        <p:pic>
          <p:nvPicPr>
            <p:cNvPr id="225" name="Google Shape;225;p18"/>
            <p:cNvPicPr preferRelativeResize="0"/>
            <p:nvPr/>
          </p:nvPicPr>
          <p:blipFill rotWithShape="1">
            <a:blip r:embed="rId5">
              <a:alphaModFix/>
            </a:blip>
            <a:srcRect b="2109" l="0" r="0" t="2110"/>
            <a:stretch/>
          </p:blipFill>
          <p:spPr>
            <a:xfrm>
              <a:off x="14891977" y="0"/>
              <a:ext cx="7318989" cy="7010008"/>
            </a:xfrm>
            <a:prstGeom prst="rect">
              <a:avLst/>
            </a:prstGeom>
            <a:noFill/>
            <a:ln>
              <a:noFill/>
            </a:ln>
          </p:spPr>
        </p:pic>
      </p:grpSp>
      <p:sp>
        <p:nvSpPr>
          <p:cNvPr id="226" name="Google Shape;226;p18"/>
          <p:cNvSpPr txBox="1"/>
          <p:nvPr/>
        </p:nvSpPr>
        <p:spPr>
          <a:xfrm>
            <a:off x="4504703" y="860702"/>
            <a:ext cx="9278593" cy="137664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9000" u="none" cap="none" strike="noStrike">
                <a:solidFill>
                  <a:srgbClr val="1557FF"/>
                </a:solidFill>
                <a:latin typeface="Archivo Black"/>
                <a:ea typeface="Archivo Black"/>
                <a:cs typeface="Archivo Black"/>
                <a:sym typeface="Archivo Black"/>
              </a:rPr>
              <a:t>Gallery Image</a:t>
            </a:r>
            <a:endParaRPr/>
          </a:p>
        </p:txBody>
      </p:sp>
      <p:sp>
        <p:nvSpPr>
          <p:cNvPr id="227" name="Google Shape;227;p18"/>
          <p:cNvSpPr txBox="1"/>
          <p:nvPr/>
        </p:nvSpPr>
        <p:spPr>
          <a:xfrm>
            <a:off x="2402878" y="2469611"/>
            <a:ext cx="13054070" cy="5086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Arial"/>
                <a:ea typeface="Arial"/>
                <a:cs typeface="Arial"/>
                <a:sym typeface="Arial"/>
              </a:rPr>
              <a:t>What can you say about your projects? Share it here!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FFD8"/>
            </a:gs>
            <a:gs pos="100000">
              <a:srgbClr val="94B9FF"/>
            </a:gs>
          </a:gsLst>
          <a:lin ang="5400000" scaled="0"/>
        </a:gradFill>
      </p:bgPr>
    </p:bg>
    <p:spTree>
      <p:nvGrpSpPr>
        <p:cNvPr id="231" name="Shape 231"/>
        <p:cNvGrpSpPr/>
        <p:nvPr/>
      </p:nvGrpSpPr>
      <p:grpSpPr>
        <a:xfrm>
          <a:off x="0" y="0"/>
          <a:ext cx="0" cy="0"/>
          <a:chOff x="0" y="0"/>
          <a:chExt cx="0" cy="0"/>
        </a:xfrm>
      </p:grpSpPr>
      <p:sp>
        <p:nvSpPr>
          <p:cNvPr id="232" name="Google Shape;232;p19"/>
          <p:cNvSpPr txBox="1"/>
          <p:nvPr/>
        </p:nvSpPr>
        <p:spPr>
          <a:xfrm>
            <a:off x="1028700" y="1009650"/>
            <a:ext cx="16230600" cy="11620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1557FF"/>
                </a:solidFill>
                <a:latin typeface="Archivo Black"/>
                <a:ea typeface="Archivo Black"/>
                <a:cs typeface="Archivo Black"/>
                <a:sym typeface="Archivo Black"/>
              </a:rPr>
              <a:t>Add a Timeline Page</a:t>
            </a:r>
            <a:endParaRPr/>
          </a:p>
        </p:txBody>
      </p:sp>
      <p:grpSp>
        <p:nvGrpSpPr>
          <p:cNvPr id="233" name="Google Shape;233;p19"/>
          <p:cNvGrpSpPr/>
          <p:nvPr/>
        </p:nvGrpSpPr>
        <p:grpSpPr>
          <a:xfrm>
            <a:off x="1216551" y="6122850"/>
            <a:ext cx="3355425" cy="1084463"/>
            <a:chOff x="17" y="11"/>
            <a:chExt cx="4473900" cy="1445951"/>
          </a:xfrm>
        </p:grpSpPr>
        <p:sp>
          <p:nvSpPr>
            <p:cNvPr id="234" name="Google Shape;234;p19"/>
            <p:cNvSpPr txBox="1"/>
            <p:nvPr/>
          </p:nvSpPr>
          <p:spPr>
            <a:xfrm>
              <a:off x="17" y="11"/>
              <a:ext cx="4473900" cy="53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600" u="none" cap="none" strike="noStrike">
                  <a:solidFill>
                    <a:srgbClr val="000000"/>
                  </a:solidFill>
                  <a:latin typeface="Montserrat"/>
                  <a:ea typeface="Montserrat"/>
                  <a:cs typeface="Montserrat"/>
                  <a:sym typeface="Montserrat"/>
                </a:rPr>
                <a:t>Add a main point</a:t>
              </a:r>
              <a:endParaRPr/>
            </a:p>
          </p:txBody>
        </p:sp>
        <p:sp>
          <p:nvSpPr>
            <p:cNvPr id="235" name="Google Shape;235;p19"/>
            <p:cNvSpPr txBox="1"/>
            <p:nvPr/>
          </p:nvSpPr>
          <p:spPr>
            <a:xfrm>
              <a:off x="215217" y="632117"/>
              <a:ext cx="3523011" cy="813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000000"/>
                  </a:solidFill>
                  <a:latin typeface="Arial"/>
                  <a:ea typeface="Arial"/>
                  <a:cs typeface="Arial"/>
                  <a:sym typeface="Arial"/>
                </a:rPr>
                <a:t>Elaborate on what you want to discuss. </a:t>
              </a:r>
              <a:endParaRPr/>
            </a:p>
          </p:txBody>
        </p:sp>
      </p:grpSp>
      <p:cxnSp>
        <p:nvCxnSpPr>
          <p:cNvPr id="236" name="Google Shape;236;p19"/>
          <p:cNvCxnSpPr/>
          <p:nvPr/>
        </p:nvCxnSpPr>
        <p:spPr>
          <a:xfrm>
            <a:off x="1028700" y="4836294"/>
            <a:ext cx="15868265" cy="0"/>
          </a:xfrm>
          <a:prstGeom prst="straightConnector1">
            <a:avLst/>
          </a:prstGeom>
          <a:noFill/>
          <a:ln cap="flat" cmpd="sng" w="47625">
            <a:solidFill>
              <a:srgbClr val="4F7DCF"/>
            </a:solidFill>
            <a:prstDash val="solid"/>
            <a:round/>
            <a:headEnd len="sm" w="sm" type="none"/>
            <a:tailEnd len="sm" w="sm" type="none"/>
          </a:ln>
        </p:spPr>
      </p:cxnSp>
      <p:grpSp>
        <p:nvGrpSpPr>
          <p:cNvPr id="237" name="Google Shape;237;p19"/>
          <p:cNvGrpSpPr/>
          <p:nvPr/>
        </p:nvGrpSpPr>
        <p:grpSpPr>
          <a:xfrm>
            <a:off x="5395073" y="6122850"/>
            <a:ext cx="3690000" cy="1084463"/>
            <a:chOff x="-15" y="11"/>
            <a:chExt cx="4920000" cy="1445951"/>
          </a:xfrm>
        </p:grpSpPr>
        <p:sp>
          <p:nvSpPr>
            <p:cNvPr id="238" name="Google Shape;238;p19"/>
            <p:cNvSpPr txBox="1"/>
            <p:nvPr/>
          </p:nvSpPr>
          <p:spPr>
            <a:xfrm>
              <a:off x="-15" y="11"/>
              <a:ext cx="4920000" cy="53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600" u="none" cap="none" strike="noStrike">
                  <a:solidFill>
                    <a:srgbClr val="000000"/>
                  </a:solidFill>
                  <a:latin typeface="Montserrat"/>
                  <a:ea typeface="Montserrat"/>
                  <a:cs typeface="Montserrat"/>
                  <a:sym typeface="Montserrat"/>
                </a:rPr>
                <a:t>Add a main point</a:t>
              </a:r>
              <a:endParaRPr/>
            </a:p>
          </p:txBody>
        </p:sp>
        <p:sp>
          <p:nvSpPr>
            <p:cNvPr id="239" name="Google Shape;239;p19"/>
            <p:cNvSpPr txBox="1"/>
            <p:nvPr/>
          </p:nvSpPr>
          <p:spPr>
            <a:xfrm>
              <a:off x="215217" y="632117"/>
              <a:ext cx="3523011" cy="813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000000"/>
                  </a:solidFill>
                  <a:latin typeface="Arial"/>
                  <a:ea typeface="Arial"/>
                  <a:cs typeface="Arial"/>
                  <a:sym typeface="Arial"/>
                </a:rPr>
                <a:t>Elaborate on what you want to discuss. </a:t>
              </a:r>
              <a:endParaRPr/>
            </a:p>
          </p:txBody>
        </p:sp>
      </p:grpSp>
      <p:grpSp>
        <p:nvGrpSpPr>
          <p:cNvPr id="240" name="Google Shape;240;p19"/>
          <p:cNvGrpSpPr/>
          <p:nvPr/>
        </p:nvGrpSpPr>
        <p:grpSpPr>
          <a:xfrm>
            <a:off x="9573624" y="6122850"/>
            <a:ext cx="3355425" cy="1084463"/>
            <a:chOff x="-8" y="11"/>
            <a:chExt cx="4473900" cy="1445951"/>
          </a:xfrm>
        </p:grpSpPr>
        <p:sp>
          <p:nvSpPr>
            <p:cNvPr id="241" name="Google Shape;241;p19"/>
            <p:cNvSpPr txBox="1"/>
            <p:nvPr/>
          </p:nvSpPr>
          <p:spPr>
            <a:xfrm>
              <a:off x="-8" y="11"/>
              <a:ext cx="4473900" cy="53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600" u="none" cap="none" strike="noStrike">
                  <a:solidFill>
                    <a:srgbClr val="000000"/>
                  </a:solidFill>
                  <a:latin typeface="Montserrat"/>
                  <a:ea typeface="Montserrat"/>
                  <a:cs typeface="Montserrat"/>
                  <a:sym typeface="Montserrat"/>
                </a:rPr>
                <a:t>Add a main point</a:t>
              </a:r>
              <a:endParaRPr/>
            </a:p>
          </p:txBody>
        </p:sp>
        <p:sp>
          <p:nvSpPr>
            <p:cNvPr id="242" name="Google Shape;242;p19"/>
            <p:cNvSpPr txBox="1"/>
            <p:nvPr/>
          </p:nvSpPr>
          <p:spPr>
            <a:xfrm>
              <a:off x="215217" y="632117"/>
              <a:ext cx="3523011" cy="813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000000"/>
                  </a:solidFill>
                  <a:latin typeface="Arial"/>
                  <a:ea typeface="Arial"/>
                  <a:cs typeface="Arial"/>
                  <a:sym typeface="Arial"/>
                </a:rPr>
                <a:t>Elaborate on what you want to discuss. </a:t>
              </a:r>
              <a:endParaRPr/>
            </a:p>
          </p:txBody>
        </p:sp>
      </p:grpSp>
      <p:grpSp>
        <p:nvGrpSpPr>
          <p:cNvPr id="243" name="Google Shape;243;p19"/>
          <p:cNvGrpSpPr/>
          <p:nvPr/>
        </p:nvGrpSpPr>
        <p:grpSpPr>
          <a:xfrm>
            <a:off x="13752175" y="6122850"/>
            <a:ext cx="3594600" cy="1084463"/>
            <a:chOff x="-2" y="11"/>
            <a:chExt cx="4792800" cy="1445951"/>
          </a:xfrm>
        </p:grpSpPr>
        <p:sp>
          <p:nvSpPr>
            <p:cNvPr id="244" name="Google Shape;244;p19"/>
            <p:cNvSpPr txBox="1"/>
            <p:nvPr/>
          </p:nvSpPr>
          <p:spPr>
            <a:xfrm>
              <a:off x="-2" y="11"/>
              <a:ext cx="4792800" cy="53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600" u="none" cap="none" strike="noStrike">
                  <a:solidFill>
                    <a:srgbClr val="000000"/>
                  </a:solidFill>
                  <a:latin typeface="Montserrat"/>
                  <a:ea typeface="Montserrat"/>
                  <a:cs typeface="Montserrat"/>
                  <a:sym typeface="Montserrat"/>
                </a:rPr>
                <a:t>Add a main point</a:t>
              </a:r>
              <a:endParaRPr/>
            </a:p>
          </p:txBody>
        </p:sp>
        <p:sp>
          <p:nvSpPr>
            <p:cNvPr id="245" name="Google Shape;245;p19"/>
            <p:cNvSpPr txBox="1"/>
            <p:nvPr/>
          </p:nvSpPr>
          <p:spPr>
            <a:xfrm>
              <a:off x="215217" y="632117"/>
              <a:ext cx="3523011" cy="813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000000"/>
                  </a:solidFill>
                  <a:latin typeface="Arial"/>
                  <a:ea typeface="Arial"/>
                  <a:cs typeface="Arial"/>
                  <a:sym typeface="Arial"/>
                </a:rPr>
                <a:t>Elaborate on what you want to discuss. </a:t>
              </a:r>
              <a:endParaRPr/>
            </a:p>
          </p:txBody>
        </p:sp>
      </p:grpSp>
      <p:grpSp>
        <p:nvGrpSpPr>
          <p:cNvPr id="246" name="Google Shape;246;p19"/>
          <p:cNvGrpSpPr/>
          <p:nvPr/>
        </p:nvGrpSpPr>
        <p:grpSpPr>
          <a:xfrm>
            <a:off x="5885632" y="3937650"/>
            <a:ext cx="1915738" cy="1915738"/>
            <a:chOff x="0" y="0"/>
            <a:chExt cx="812800" cy="812800"/>
          </a:xfrm>
        </p:grpSpPr>
        <p:sp>
          <p:nvSpPr>
            <p:cNvPr id="247" name="Google Shape;24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19"/>
          <p:cNvGrpSpPr/>
          <p:nvPr/>
        </p:nvGrpSpPr>
        <p:grpSpPr>
          <a:xfrm>
            <a:off x="1927205" y="3937650"/>
            <a:ext cx="1915738" cy="1915738"/>
            <a:chOff x="0" y="0"/>
            <a:chExt cx="812800" cy="812800"/>
          </a:xfrm>
        </p:grpSpPr>
        <p:sp>
          <p:nvSpPr>
            <p:cNvPr id="250" name="Google Shape;25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19"/>
          <p:cNvGrpSpPr/>
          <p:nvPr/>
        </p:nvGrpSpPr>
        <p:grpSpPr>
          <a:xfrm>
            <a:off x="9844059" y="3937650"/>
            <a:ext cx="1915738" cy="1915738"/>
            <a:chOff x="0" y="0"/>
            <a:chExt cx="812800" cy="812800"/>
          </a:xfrm>
        </p:grpSpPr>
        <p:sp>
          <p:nvSpPr>
            <p:cNvPr id="253" name="Google Shape;25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19"/>
          <p:cNvGrpSpPr/>
          <p:nvPr/>
        </p:nvGrpSpPr>
        <p:grpSpPr>
          <a:xfrm>
            <a:off x="13802486" y="3937650"/>
            <a:ext cx="1915738" cy="1915738"/>
            <a:chOff x="0" y="0"/>
            <a:chExt cx="812800" cy="812800"/>
          </a:xfrm>
        </p:grpSpPr>
        <p:sp>
          <p:nvSpPr>
            <p:cNvPr id="256" name="Google Shape;25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8" name="Google Shape;258;p19"/>
          <p:cNvSpPr/>
          <p:nvPr/>
        </p:nvSpPr>
        <p:spPr>
          <a:xfrm rot="2406556">
            <a:off x="5874825" y="8470511"/>
            <a:ext cx="6176014" cy="617598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78578" r="-25045" t="-2953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9" name="Google Shape;259;p19"/>
          <p:cNvPicPr preferRelativeResize="0"/>
          <p:nvPr/>
        </p:nvPicPr>
        <p:blipFill rotWithShape="1">
          <a:blip r:embed="rId4">
            <a:alphaModFix/>
          </a:blip>
          <a:srcRect b="45298" l="12055" r="80651" t="38706"/>
          <a:stretch/>
        </p:blipFill>
        <p:spPr>
          <a:xfrm>
            <a:off x="2280500" y="4071175"/>
            <a:ext cx="1321400" cy="1630100"/>
          </a:xfrm>
          <a:prstGeom prst="rect">
            <a:avLst/>
          </a:prstGeom>
          <a:noFill/>
          <a:ln>
            <a:noFill/>
          </a:ln>
        </p:spPr>
      </p:pic>
      <p:pic>
        <p:nvPicPr>
          <p:cNvPr id="260" name="Google Shape;260;p19"/>
          <p:cNvPicPr preferRelativeResize="0"/>
          <p:nvPr/>
        </p:nvPicPr>
        <p:blipFill rotWithShape="1">
          <a:blip r:embed="rId4">
            <a:alphaModFix/>
          </a:blip>
          <a:srcRect b="45298" l="34287" r="59509" t="38706"/>
          <a:stretch/>
        </p:blipFill>
        <p:spPr>
          <a:xfrm>
            <a:off x="6281700" y="4073300"/>
            <a:ext cx="1123676" cy="1630100"/>
          </a:xfrm>
          <a:prstGeom prst="rect">
            <a:avLst/>
          </a:prstGeom>
          <a:noFill/>
          <a:ln>
            <a:noFill/>
          </a:ln>
        </p:spPr>
      </p:pic>
      <p:pic>
        <p:nvPicPr>
          <p:cNvPr id="261" name="Google Shape;261;p19"/>
          <p:cNvPicPr preferRelativeResize="0"/>
          <p:nvPr/>
        </p:nvPicPr>
        <p:blipFill rotWithShape="1">
          <a:blip r:embed="rId4">
            <a:alphaModFix/>
          </a:blip>
          <a:srcRect b="45298" l="56470" r="37813" t="38706"/>
          <a:stretch/>
        </p:blipFill>
        <p:spPr>
          <a:xfrm>
            <a:off x="10300170" y="4073300"/>
            <a:ext cx="1035612" cy="1630100"/>
          </a:xfrm>
          <a:prstGeom prst="rect">
            <a:avLst/>
          </a:prstGeom>
          <a:noFill/>
          <a:ln>
            <a:noFill/>
          </a:ln>
        </p:spPr>
      </p:pic>
      <p:pic>
        <p:nvPicPr>
          <p:cNvPr id="262" name="Google Shape;262;p19"/>
          <p:cNvPicPr preferRelativeResize="0"/>
          <p:nvPr/>
        </p:nvPicPr>
        <p:blipFill rotWithShape="1">
          <a:blip r:embed="rId4">
            <a:alphaModFix/>
          </a:blip>
          <a:srcRect b="45298" l="77371" r="15334" t="38706"/>
          <a:stretch/>
        </p:blipFill>
        <p:spPr>
          <a:xfrm>
            <a:off x="14162672" y="4073300"/>
            <a:ext cx="1321400" cy="1630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FFD8"/>
            </a:gs>
            <a:gs pos="100000">
              <a:srgbClr val="94B9FF"/>
            </a:gs>
          </a:gsLst>
          <a:lin ang="5400000" scaled="0"/>
        </a:gradFill>
      </p:bgPr>
    </p:bg>
    <p:spTree>
      <p:nvGrpSpPr>
        <p:cNvPr id="266" name="Shape 266"/>
        <p:cNvGrpSpPr/>
        <p:nvPr/>
      </p:nvGrpSpPr>
      <p:grpSpPr>
        <a:xfrm>
          <a:off x="0" y="0"/>
          <a:ext cx="0" cy="0"/>
          <a:chOff x="0" y="0"/>
          <a:chExt cx="0" cy="0"/>
        </a:xfrm>
      </p:grpSpPr>
      <p:sp>
        <p:nvSpPr>
          <p:cNvPr id="267" name="Google Shape;267;p20"/>
          <p:cNvSpPr/>
          <p:nvPr/>
        </p:nvSpPr>
        <p:spPr>
          <a:xfrm>
            <a:off x="1660064" y="4162552"/>
            <a:ext cx="2962467" cy="296245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74924" l="-142183" r="-119375" t="-66121"/>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0"/>
          <p:cNvSpPr txBox="1"/>
          <p:nvPr/>
        </p:nvSpPr>
        <p:spPr>
          <a:xfrm>
            <a:off x="2171684" y="1509930"/>
            <a:ext cx="13944632" cy="122928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1557FF"/>
                </a:solidFill>
                <a:latin typeface="Archivo Black"/>
                <a:ea typeface="Archivo Black"/>
                <a:cs typeface="Archivo Black"/>
                <a:sym typeface="Archivo Black"/>
              </a:rPr>
              <a:t>Team Members Page</a:t>
            </a:r>
            <a:endParaRPr/>
          </a:p>
        </p:txBody>
      </p:sp>
      <p:sp>
        <p:nvSpPr>
          <p:cNvPr id="269" name="Google Shape;269;p20"/>
          <p:cNvSpPr txBox="1"/>
          <p:nvPr/>
        </p:nvSpPr>
        <p:spPr>
          <a:xfrm>
            <a:off x="2935691" y="2710640"/>
            <a:ext cx="12322393"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Arial"/>
                <a:ea typeface="Arial"/>
                <a:cs typeface="Arial"/>
                <a:sym typeface="Arial"/>
              </a:rPr>
              <a:t>Elaborate on what you want to discuss. </a:t>
            </a:r>
            <a:endParaRPr/>
          </a:p>
        </p:txBody>
      </p:sp>
      <p:grpSp>
        <p:nvGrpSpPr>
          <p:cNvPr id="270" name="Google Shape;270;p20"/>
          <p:cNvGrpSpPr/>
          <p:nvPr/>
        </p:nvGrpSpPr>
        <p:grpSpPr>
          <a:xfrm>
            <a:off x="1854165" y="7536608"/>
            <a:ext cx="2494289" cy="939124"/>
            <a:chOff x="0" y="0"/>
            <a:chExt cx="3325719" cy="1252165"/>
          </a:xfrm>
        </p:grpSpPr>
        <p:sp>
          <p:nvSpPr>
            <p:cNvPr id="271" name="Google Shape;271;p20"/>
            <p:cNvSpPr txBox="1"/>
            <p:nvPr/>
          </p:nvSpPr>
          <p:spPr>
            <a:xfrm>
              <a:off x="0" y="0"/>
              <a:ext cx="3239636" cy="64247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191919"/>
                  </a:solidFill>
                  <a:latin typeface="Montserrat"/>
                  <a:ea typeface="Montserrat"/>
                  <a:cs typeface="Montserrat"/>
                  <a:sym typeface="Montserrat"/>
                </a:rPr>
                <a:t> Name</a:t>
              </a:r>
              <a:endParaRPr/>
            </a:p>
          </p:txBody>
        </p:sp>
        <p:sp>
          <p:nvSpPr>
            <p:cNvPr id="272" name="Google Shape;272;p20"/>
            <p:cNvSpPr txBox="1"/>
            <p:nvPr/>
          </p:nvSpPr>
          <p:spPr>
            <a:xfrm>
              <a:off x="86083" y="807665"/>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0" i="0" lang="en-US" sz="2188" u="none" cap="none" strike="noStrike">
                  <a:solidFill>
                    <a:srgbClr val="191919"/>
                  </a:solidFill>
                  <a:latin typeface="Arial"/>
                  <a:ea typeface="Arial"/>
                  <a:cs typeface="Arial"/>
                  <a:sym typeface="Arial"/>
                </a:rPr>
                <a:t>Title or Position</a:t>
              </a:r>
              <a:endParaRPr/>
            </a:p>
          </p:txBody>
        </p:sp>
      </p:grpSp>
      <p:sp>
        <p:nvSpPr>
          <p:cNvPr id="273" name="Google Shape;273;p20"/>
          <p:cNvSpPr/>
          <p:nvPr/>
        </p:nvSpPr>
        <p:spPr>
          <a:xfrm>
            <a:off x="5583695" y="4162552"/>
            <a:ext cx="2962467" cy="296245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29880" r="-20114"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0"/>
          <p:cNvSpPr/>
          <p:nvPr/>
        </p:nvSpPr>
        <p:spPr>
          <a:xfrm>
            <a:off x="9507327" y="4162552"/>
            <a:ext cx="2962467" cy="296245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0" l="-29784" r="-2002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0"/>
          <p:cNvSpPr/>
          <p:nvPr/>
        </p:nvSpPr>
        <p:spPr>
          <a:xfrm>
            <a:off x="13430958" y="4197032"/>
            <a:ext cx="2962467" cy="296245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38981" l="-65900" r="-42567"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6" name="Google Shape;276;p20"/>
          <p:cNvGrpSpPr/>
          <p:nvPr/>
        </p:nvGrpSpPr>
        <p:grpSpPr>
          <a:xfrm>
            <a:off x="5798367" y="7536608"/>
            <a:ext cx="2494289" cy="939124"/>
            <a:chOff x="0" y="0"/>
            <a:chExt cx="3325719" cy="1252165"/>
          </a:xfrm>
        </p:grpSpPr>
        <p:sp>
          <p:nvSpPr>
            <p:cNvPr id="277" name="Google Shape;277;p20"/>
            <p:cNvSpPr txBox="1"/>
            <p:nvPr/>
          </p:nvSpPr>
          <p:spPr>
            <a:xfrm>
              <a:off x="0" y="0"/>
              <a:ext cx="3239636" cy="64247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191919"/>
                  </a:solidFill>
                  <a:latin typeface="Montserrat"/>
                  <a:ea typeface="Montserrat"/>
                  <a:cs typeface="Montserrat"/>
                  <a:sym typeface="Montserrat"/>
                </a:rPr>
                <a:t> Name</a:t>
              </a:r>
              <a:endParaRPr/>
            </a:p>
          </p:txBody>
        </p:sp>
        <p:sp>
          <p:nvSpPr>
            <p:cNvPr id="278" name="Google Shape;278;p20"/>
            <p:cNvSpPr txBox="1"/>
            <p:nvPr/>
          </p:nvSpPr>
          <p:spPr>
            <a:xfrm>
              <a:off x="86083" y="807665"/>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0" i="0" lang="en-US" sz="2188" u="none" cap="none" strike="noStrike">
                  <a:solidFill>
                    <a:srgbClr val="191919"/>
                  </a:solidFill>
                  <a:latin typeface="Arial"/>
                  <a:ea typeface="Arial"/>
                  <a:cs typeface="Arial"/>
                  <a:sym typeface="Arial"/>
                </a:rPr>
                <a:t>Title or Position</a:t>
              </a:r>
              <a:endParaRPr/>
            </a:p>
          </p:txBody>
        </p:sp>
      </p:grpSp>
      <p:grpSp>
        <p:nvGrpSpPr>
          <p:cNvPr id="279" name="Google Shape;279;p20"/>
          <p:cNvGrpSpPr/>
          <p:nvPr/>
        </p:nvGrpSpPr>
        <p:grpSpPr>
          <a:xfrm>
            <a:off x="9677916" y="7536608"/>
            <a:ext cx="2494289" cy="939124"/>
            <a:chOff x="0" y="0"/>
            <a:chExt cx="3325719" cy="1252165"/>
          </a:xfrm>
        </p:grpSpPr>
        <p:sp>
          <p:nvSpPr>
            <p:cNvPr id="280" name="Google Shape;280;p20"/>
            <p:cNvSpPr txBox="1"/>
            <p:nvPr/>
          </p:nvSpPr>
          <p:spPr>
            <a:xfrm>
              <a:off x="0" y="0"/>
              <a:ext cx="3239636" cy="64247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191919"/>
                  </a:solidFill>
                  <a:latin typeface="Montserrat"/>
                  <a:ea typeface="Montserrat"/>
                  <a:cs typeface="Montserrat"/>
                  <a:sym typeface="Montserrat"/>
                </a:rPr>
                <a:t> Name</a:t>
              </a:r>
              <a:endParaRPr/>
            </a:p>
          </p:txBody>
        </p:sp>
        <p:sp>
          <p:nvSpPr>
            <p:cNvPr id="281" name="Google Shape;281;p20"/>
            <p:cNvSpPr txBox="1"/>
            <p:nvPr/>
          </p:nvSpPr>
          <p:spPr>
            <a:xfrm>
              <a:off x="86083" y="807665"/>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0" i="0" lang="en-US" sz="2188" u="none" cap="none" strike="noStrike">
                  <a:solidFill>
                    <a:srgbClr val="191919"/>
                  </a:solidFill>
                  <a:latin typeface="Arial"/>
                  <a:ea typeface="Arial"/>
                  <a:cs typeface="Arial"/>
                  <a:sym typeface="Arial"/>
                </a:rPr>
                <a:t>Title or Position</a:t>
              </a:r>
              <a:endParaRPr/>
            </a:p>
          </p:txBody>
        </p:sp>
      </p:grpSp>
      <p:grpSp>
        <p:nvGrpSpPr>
          <p:cNvPr id="282" name="Google Shape;282;p20"/>
          <p:cNvGrpSpPr/>
          <p:nvPr/>
        </p:nvGrpSpPr>
        <p:grpSpPr>
          <a:xfrm>
            <a:off x="13620005" y="7536608"/>
            <a:ext cx="2494289" cy="939124"/>
            <a:chOff x="0" y="0"/>
            <a:chExt cx="3325719" cy="1252165"/>
          </a:xfrm>
        </p:grpSpPr>
        <p:sp>
          <p:nvSpPr>
            <p:cNvPr id="283" name="Google Shape;283;p20"/>
            <p:cNvSpPr txBox="1"/>
            <p:nvPr/>
          </p:nvSpPr>
          <p:spPr>
            <a:xfrm>
              <a:off x="0" y="0"/>
              <a:ext cx="3239636" cy="64247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191919"/>
                  </a:solidFill>
                  <a:latin typeface="Montserrat"/>
                  <a:ea typeface="Montserrat"/>
                  <a:cs typeface="Montserrat"/>
                  <a:sym typeface="Montserrat"/>
                </a:rPr>
                <a:t> Name</a:t>
              </a:r>
              <a:endParaRPr/>
            </a:p>
          </p:txBody>
        </p:sp>
        <p:sp>
          <p:nvSpPr>
            <p:cNvPr id="284" name="Google Shape;284;p20"/>
            <p:cNvSpPr txBox="1"/>
            <p:nvPr/>
          </p:nvSpPr>
          <p:spPr>
            <a:xfrm>
              <a:off x="86083" y="807665"/>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0" i="0" lang="en-US" sz="2188" u="none" cap="none" strike="noStrike">
                  <a:solidFill>
                    <a:srgbClr val="191919"/>
                  </a:solidFill>
                  <a:latin typeface="Arial"/>
                  <a:ea typeface="Arial"/>
                  <a:cs typeface="Arial"/>
                  <a:sym typeface="Arial"/>
                </a:rPr>
                <a:t>Title or Position</a:t>
              </a:r>
              <a:endParaRPr/>
            </a:p>
          </p:txBody>
        </p:sp>
      </p:grpSp>
      <p:grpSp>
        <p:nvGrpSpPr>
          <p:cNvPr id="285" name="Google Shape;285;p20"/>
          <p:cNvGrpSpPr/>
          <p:nvPr/>
        </p:nvGrpSpPr>
        <p:grpSpPr>
          <a:xfrm>
            <a:off x="1432173" y="5969100"/>
            <a:ext cx="843983" cy="843983"/>
            <a:chOff x="0" y="0"/>
            <a:chExt cx="812800" cy="812800"/>
          </a:xfrm>
        </p:grpSpPr>
        <p:sp>
          <p:nvSpPr>
            <p:cNvPr id="286" name="Google Shape;28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F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20"/>
          <p:cNvGrpSpPr/>
          <p:nvPr/>
        </p:nvGrpSpPr>
        <p:grpSpPr>
          <a:xfrm>
            <a:off x="7870665" y="4449317"/>
            <a:ext cx="843983" cy="843983"/>
            <a:chOff x="0" y="0"/>
            <a:chExt cx="812800" cy="812800"/>
          </a:xfrm>
        </p:grpSpPr>
        <p:sp>
          <p:nvSpPr>
            <p:cNvPr id="289" name="Google Shape;28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20"/>
          <p:cNvGrpSpPr/>
          <p:nvPr/>
        </p:nvGrpSpPr>
        <p:grpSpPr>
          <a:xfrm>
            <a:off x="11851338" y="5969100"/>
            <a:ext cx="843983" cy="843983"/>
            <a:chOff x="0" y="0"/>
            <a:chExt cx="812800" cy="812800"/>
          </a:xfrm>
        </p:grpSpPr>
        <p:sp>
          <p:nvSpPr>
            <p:cNvPr id="292" name="Google Shape;29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F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20"/>
          <p:cNvGrpSpPr/>
          <p:nvPr/>
        </p:nvGrpSpPr>
        <p:grpSpPr>
          <a:xfrm>
            <a:off x="15717819" y="4449317"/>
            <a:ext cx="843983" cy="843983"/>
            <a:chOff x="0" y="0"/>
            <a:chExt cx="812800" cy="812800"/>
          </a:xfrm>
        </p:grpSpPr>
        <p:sp>
          <p:nvSpPr>
            <p:cNvPr id="295" name="Google Shape;29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21"/>
          <p:cNvPicPr preferRelativeResize="0"/>
          <p:nvPr/>
        </p:nvPicPr>
        <p:blipFill rotWithShape="1">
          <a:blip r:embed="rId3">
            <a:alphaModFix/>
          </a:blip>
          <a:srcRect b="6813" l="0" r="0" t="6813"/>
          <a:stretch/>
        </p:blipFill>
        <p:spPr>
          <a:xfrm>
            <a:off x="0" y="0"/>
            <a:ext cx="18288000" cy="10287000"/>
          </a:xfrm>
          <a:prstGeom prst="rect">
            <a:avLst/>
          </a:prstGeom>
          <a:noFill/>
          <a:ln>
            <a:noFill/>
          </a:ln>
        </p:spPr>
      </p:pic>
      <p:sp>
        <p:nvSpPr>
          <p:cNvPr id="302" name="Google Shape;302;p21"/>
          <p:cNvSpPr/>
          <p:nvPr/>
        </p:nvSpPr>
        <p:spPr>
          <a:xfrm>
            <a:off x="2203147" y="3763197"/>
            <a:ext cx="13881706" cy="13881649"/>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gradFill>
            <a:gsLst>
              <a:gs pos="0">
                <a:srgbClr val="CDFFD8"/>
              </a:gs>
              <a:gs pos="100000">
                <a:srgbClr val="94B9FF"/>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21"/>
          <p:cNvSpPr txBox="1"/>
          <p:nvPr/>
        </p:nvSpPr>
        <p:spPr>
          <a:xfrm>
            <a:off x="4445926" y="6724716"/>
            <a:ext cx="9412289" cy="23050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7500">
                <a:solidFill>
                  <a:srgbClr val="1557FF"/>
                </a:solidFill>
                <a:latin typeface="Archivo Black"/>
                <a:ea typeface="Archivo Black"/>
                <a:cs typeface="Archivo Black"/>
                <a:sym typeface="Archivo Black"/>
              </a:rPr>
              <a:t>A picture is worth a thousand words</a:t>
            </a:r>
            <a:endParaRPr/>
          </a:p>
        </p:txBody>
      </p:sp>
      <p:sp>
        <p:nvSpPr>
          <p:cNvPr id="304" name="Google Shape;304;p21"/>
          <p:cNvSpPr/>
          <p:nvPr/>
        </p:nvSpPr>
        <p:spPr>
          <a:xfrm>
            <a:off x="9365563" y="2860647"/>
            <a:ext cx="3036724" cy="3036711"/>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78578" r="-25045" t="-2953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FFD8"/>
            </a:gs>
            <a:gs pos="100000">
              <a:srgbClr val="94B9FF"/>
            </a:gs>
          </a:gsLst>
          <a:lin ang="0" scaled="0"/>
        </a:gradFill>
      </p:bgPr>
    </p:bg>
    <p:spTree>
      <p:nvGrpSpPr>
        <p:cNvPr id="308" name="Shape 308"/>
        <p:cNvGrpSpPr/>
        <p:nvPr/>
      </p:nvGrpSpPr>
      <p:grpSpPr>
        <a:xfrm>
          <a:off x="0" y="0"/>
          <a:ext cx="0" cy="0"/>
          <a:chOff x="0" y="0"/>
          <a:chExt cx="0" cy="0"/>
        </a:xfrm>
      </p:grpSpPr>
      <p:grpSp>
        <p:nvGrpSpPr>
          <p:cNvPr id="309" name="Google Shape;309;p22"/>
          <p:cNvGrpSpPr/>
          <p:nvPr/>
        </p:nvGrpSpPr>
        <p:grpSpPr>
          <a:xfrm>
            <a:off x="870313" y="567004"/>
            <a:ext cx="16645748" cy="9294084"/>
            <a:chOff x="0" y="0"/>
            <a:chExt cx="22194332" cy="12392113"/>
          </a:xfrm>
        </p:grpSpPr>
        <p:sp>
          <p:nvSpPr>
            <p:cNvPr id="310" name="Google Shape;310;p22"/>
            <p:cNvSpPr/>
            <p:nvPr/>
          </p:nvSpPr>
          <p:spPr>
            <a:xfrm>
              <a:off x="4028" y="12104970"/>
              <a:ext cx="22190303" cy="261743"/>
            </a:xfrm>
            <a:custGeom>
              <a:rect b="b" l="l" r="r" t="t"/>
              <a:pathLst>
                <a:path extrusionOk="0" h="261743" w="22190303">
                  <a:moveTo>
                    <a:pt x="0" y="0"/>
                  </a:moveTo>
                  <a:lnTo>
                    <a:pt x="22190303" y="0"/>
                  </a:lnTo>
                  <a:lnTo>
                    <a:pt x="22190303" y="261743"/>
                  </a:lnTo>
                  <a:lnTo>
                    <a:pt x="0" y="261743"/>
                  </a:lnTo>
                  <a:lnTo>
                    <a:pt x="0" y="0"/>
                  </a:lnTo>
                  <a:close/>
                </a:path>
              </a:pathLst>
            </a:custGeom>
            <a:blipFill rotWithShape="1">
              <a:blip r:embed="rId3">
                <a:alphaModFix/>
              </a:blip>
              <a:stretch>
                <a:fillRect b="-5575360" l="0" r="-524" t="0"/>
              </a:stretch>
            </a:blipFill>
            <a:ln>
              <a:noFill/>
            </a:ln>
          </p:spPr>
        </p:sp>
        <p:sp>
          <p:nvSpPr>
            <p:cNvPr id="311" name="Google Shape;311;p22"/>
            <p:cNvSpPr/>
            <p:nvPr/>
          </p:nvSpPr>
          <p:spPr>
            <a:xfrm>
              <a:off x="0" y="77552"/>
              <a:ext cx="340312" cy="12301860"/>
            </a:xfrm>
            <a:custGeom>
              <a:rect b="b" l="l" r="r" t="t"/>
              <a:pathLst>
                <a:path extrusionOk="0" h="12301860" w="340312">
                  <a:moveTo>
                    <a:pt x="0" y="0"/>
                  </a:moveTo>
                  <a:lnTo>
                    <a:pt x="340312" y="0"/>
                  </a:lnTo>
                  <a:lnTo>
                    <a:pt x="340312" y="12301861"/>
                  </a:lnTo>
                  <a:lnTo>
                    <a:pt x="0" y="12301861"/>
                  </a:lnTo>
                  <a:lnTo>
                    <a:pt x="0" y="0"/>
                  </a:lnTo>
                  <a:close/>
                </a:path>
              </a:pathLst>
            </a:custGeom>
            <a:blipFill rotWithShape="1">
              <a:blip r:embed="rId4">
                <a:alphaModFix/>
              </a:blip>
              <a:stretch>
                <a:fillRect b="0" l="0" r="-5322991" t="0"/>
              </a:stretch>
            </a:blipFill>
            <a:ln>
              <a:noFill/>
            </a:ln>
          </p:spPr>
        </p:sp>
        <p:sp>
          <p:nvSpPr>
            <p:cNvPr id="312" name="Google Shape;312;p22"/>
            <p:cNvSpPr/>
            <p:nvPr/>
          </p:nvSpPr>
          <p:spPr>
            <a:xfrm>
              <a:off x="4028" y="0"/>
              <a:ext cx="22190303" cy="261743"/>
            </a:xfrm>
            <a:custGeom>
              <a:rect b="b" l="l" r="r" t="t"/>
              <a:pathLst>
                <a:path extrusionOk="0" h="261743" w="22190303">
                  <a:moveTo>
                    <a:pt x="0" y="0"/>
                  </a:moveTo>
                  <a:lnTo>
                    <a:pt x="22190303" y="0"/>
                  </a:lnTo>
                  <a:lnTo>
                    <a:pt x="22190303" y="261743"/>
                  </a:lnTo>
                  <a:lnTo>
                    <a:pt x="0" y="261743"/>
                  </a:lnTo>
                  <a:lnTo>
                    <a:pt x="0" y="0"/>
                  </a:lnTo>
                  <a:close/>
                </a:path>
              </a:pathLst>
            </a:custGeom>
            <a:blipFill rotWithShape="1">
              <a:blip r:embed="rId4">
                <a:alphaModFix/>
              </a:blip>
              <a:stretch>
                <a:fillRect b="-5575360" l="0" r="-524" t="0"/>
              </a:stretch>
            </a:blipFill>
            <a:ln>
              <a:noFill/>
            </a:ln>
          </p:spPr>
        </p:sp>
        <p:sp>
          <p:nvSpPr>
            <p:cNvPr id="313" name="Google Shape;313;p22"/>
            <p:cNvSpPr/>
            <p:nvPr/>
          </p:nvSpPr>
          <p:spPr>
            <a:xfrm rot="5400000">
              <a:off x="15859452" y="6057233"/>
              <a:ext cx="12379413" cy="290346"/>
            </a:xfrm>
            <a:custGeom>
              <a:rect b="b" l="l" r="r" t="t"/>
              <a:pathLst>
                <a:path extrusionOk="0" h="290346" w="12379413">
                  <a:moveTo>
                    <a:pt x="0" y="0"/>
                  </a:moveTo>
                  <a:lnTo>
                    <a:pt x="12379412" y="0"/>
                  </a:lnTo>
                  <a:lnTo>
                    <a:pt x="12379412" y="290346"/>
                  </a:lnTo>
                  <a:lnTo>
                    <a:pt x="0" y="290346"/>
                  </a:lnTo>
                  <a:lnTo>
                    <a:pt x="0" y="0"/>
                  </a:lnTo>
                  <a:close/>
                </a:path>
              </a:pathLst>
            </a:custGeom>
            <a:blipFill rotWithShape="1">
              <a:blip r:embed="rId5">
                <a:alphaModFix/>
              </a:blip>
              <a:stretch>
                <a:fillRect b="-2755511" l="0" r="-524" t="0"/>
              </a:stretch>
            </a:blipFill>
            <a:ln>
              <a:noFill/>
            </a:ln>
          </p:spPr>
        </p:sp>
      </p:grpSp>
      <p:sp>
        <p:nvSpPr>
          <p:cNvPr id="314" name="Google Shape;314;p22"/>
          <p:cNvSpPr/>
          <p:nvPr/>
        </p:nvSpPr>
        <p:spPr>
          <a:xfrm>
            <a:off x="10266843" y="2316002"/>
            <a:ext cx="7265255" cy="7970998"/>
          </a:xfrm>
          <a:custGeom>
            <a:rect b="b" l="l" r="r" t="t"/>
            <a:pathLst>
              <a:path extrusionOk="0" h="7970998" w="7265255">
                <a:moveTo>
                  <a:pt x="0" y="0"/>
                </a:moveTo>
                <a:lnTo>
                  <a:pt x="7265255" y="0"/>
                </a:lnTo>
                <a:lnTo>
                  <a:pt x="7265255" y="7970998"/>
                </a:lnTo>
                <a:lnTo>
                  <a:pt x="0" y="7970998"/>
                </a:lnTo>
                <a:lnTo>
                  <a:pt x="0" y="0"/>
                </a:lnTo>
                <a:close/>
              </a:path>
            </a:pathLst>
          </a:custGeom>
          <a:blipFill rotWithShape="1">
            <a:blip r:embed="rId6">
              <a:alphaModFix/>
            </a:blip>
            <a:stretch>
              <a:fillRect b="0" l="-116350" r="-43012" t="-57505"/>
            </a:stretch>
          </a:blipFill>
          <a:ln>
            <a:noFill/>
          </a:ln>
        </p:spPr>
      </p:sp>
      <p:sp>
        <p:nvSpPr>
          <p:cNvPr id="315" name="Google Shape;315;p22"/>
          <p:cNvSpPr/>
          <p:nvPr/>
        </p:nvSpPr>
        <p:spPr>
          <a:xfrm>
            <a:off x="12866779" y="334315"/>
            <a:ext cx="3036724" cy="3036711"/>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0" l="-78578" r="-25045" t="-2953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6" name="Google Shape;316;p22"/>
          <p:cNvGrpSpPr/>
          <p:nvPr/>
        </p:nvGrpSpPr>
        <p:grpSpPr>
          <a:xfrm>
            <a:off x="9012620" y="7234764"/>
            <a:ext cx="1123520" cy="1123520"/>
            <a:chOff x="0" y="0"/>
            <a:chExt cx="812800" cy="812800"/>
          </a:xfrm>
        </p:grpSpPr>
        <p:sp>
          <p:nvSpPr>
            <p:cNvPr id="317" name="Google Shape;31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F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9" name="Google Shape;319;p22"/>
          <p:cNvGrpSpPr/>
          <p:nvPr/>
        </p:nvGrpSpPr>
        <p:grpSpPr>
          <a:xfrm>
            <a:off x="1608700" y="2667935"/>
            <a:ext cx="2230613" cy="2230613"/>
            <a:chOff x="0" y="0"/>
            <a:chExt cx="812800" cy="812800"/>
          </a:xfrm>
        </p:grpSpPr>
        <p:sp>
          <p:nvSpPr>
            <p:cNvPr id="320" name="Google Shape;32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2" name="Google Shape;322;p22"/>
          <p:cNvSpPr txBox="1"/>
          <p:nvPr/>
        </p:nvSpPr>
        <p:spPr>
          <a:xfrm>
            <a:off x="4322215" y="4366417"/>
            <a:ext cx="5320741" cy="10356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u="none">
                <a:solidFill>
                  <a:srgbClr val="000000"/>
                </a:solidFill>
                <a:latin typeface="Arial"/>
                <a:ea typeface="Arial"/>
                <a:cs typeface="Arial"/>
                <a:sym typeface="Arial"/>
              </a:rPr>
              <a:t>Elaborate on what you want to discuss. </a:t>
            </a:r>
            <a:endParaRPr/>
          </a:p>
        </p:txBody>
      </p:sp>
      <p:sp>
        <p:nvSpPr>
          <p:cNvPr id="323" name="Google Shape;323;p22"/>
          <p:cNvSpPr txBox="1"/>
          <p:nvPr/>
        </p:nvSpPr>
        <p:spPr>
          <a:xfrm>
            <a:off x="4166492" y="3018350"/>
            <a:ext cx="8233562" cy="137664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1557FF"/>
                </a:solidFill>
                <a:latin typeface="Archivo Black"/>
                <a:ea typeface="Archivo Black"/>
                <a:cs typeface="Archivo Black"/>
                <a:sym typeface="Archivo Black"/>
              </a:rPr>
              <a:t>Our Projects </a:t>
            </a:r>
            <a:endParaRPr/>
          </a:p>
        </p:txBody>
      </p:sp>
      <p:grpSp>
        <p:nvGrpSpPr>
          <p:cNvPr id="324" name="Google Shape;324;p22"/>
          <p:cNvGrpSpPr/>
          <p:nvPr/>
        </p:nvGrpSpPr>
        <p:grpSpPr>
          <a:xfrm>
            <a:off x="2633671" y="2135176"/>
            <a:ext cx="3712924" cy="3266926"/>
            <a:chOff x="0" y="-241102"/>
            <a:chExt cx="4950564" cy="4355902"/>
          </a:xfrm>
        </p:grpSpPr>
        <p:grpSp>
          <p:nvGrpSpPr>
            <p:cNvPr id="325" name="Google Shape;325;p22"/>
            <p:cNvGrpSpPr/>
            <p:nvPr/>
          </p:nvGrpSpPr>
          <p:grpSpPr>
            <a:xfrm>
              <a:off x="410990" y="-241102"/>
              <a:ext cx="4114817" cy="4355902"/>
              <a:chOff x="0" y="-47625"/>
              <a:chExt cx="812800" cy="860425"/>
            </a:xfrm>
          </p:grpSpPr>
          <p:sp>
            <p:nvSpPr>
              <p:cNvPr id="326" name="Google Shape;326;p22"/>
              <p:cNvSpPr/>
              <p:nvPr/>
            </p:nvSpPr>
            <p:spPr>
              <a:xfrm>
                <a:off x="0" y="0"/>
                <a:ext cx="47584" cy="812800"/>
              </a:xfrm>
              <a:custGeom>
                <a:rect b="b" l="l" r="r" t="t"/>
                <a:pathLst>
                  <a:path extrusionOk="0" h="812800" w="47584">
                    <a:moveTo>
                      <a:pt x="0" y="0"/>
                    </a:moveTo>
                    <a:lnTo>
                      <a:pt x="47584" y="0"/>
                    </a:lnTo>
                    <a:lnTo>
                      <a:pt x="47584" y="812800"/>
                    </a:lnTo>
                    <a:lnTo>
                      <a:pt x="0" y="812800"/>
                    </a:lnTo>
                    <a:close/>
                  </a:path>
                </a:pathLst>
              </a:custGeom>
              <a:solidFill>
                <a:srgbClr val="FFFFFF"/>
              </a:solidFill>
              <a:ln>
                <a:noFill/>
              </a:ln>
            </p:spPr>
          </p:sp>
          <p:sp>
            <p:nvSpPr>
              <p:cNvPr id="327" name="Google Shape;327;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8" name="Google Shape;328;p22"/>
            <p:cNvGrpSpPr/>
            <p:nvPr/>
          </p:nvGrpSpPr>
          <p:grpSpPr>
            <a:xfrm>
              <a:off x="0" y="-241102"/>
              <a:ext cx="4114817" cy="4355902"/>
              <a:chOff x="0" y="-47625"/>
              <a:chExt cx="812800" cy="860425"/>
            </a:xfrm>
          </p:grpSpPr>
          <p:sp>
            <p:nvSpPr>
              <p:cNvPr id="329" name="Google Shape;329;p22"/>
              <p:cNvSpPr/>
              <p:nvPr/>
            </p:nvSpPr>
            <p:spPr>
              <a:xfrm>
                <a:off x="0" y="0"/>
                <a:ext cx="47584" cy="812800"/>
              </a:xfrm>
              <a:custGeom>
                <a:rect b="b" l="l" r="r" t="t"/>
                <a:pathLst>
                  <a:path extrusionOk="0" h="812800" w="47584">
                    <a:moveTo>
                      <a:pt x="0" y="0"/>
                    </a:moveTo>
                    <a:lnTo>
                      <a:pt x="47584" y="0"/>
                    </a:lnTo>
                    <a:lnTo>
                      <a:pt x="47584" y="812800"/>
                    </a:lnTo>
                    <a:lnTo>
                      <a:pt x="0" y="812800"/>
                    </a:lnTo>
                    <a:close/>
                  </a:path>
                </a:pathLst>
              </a:custGeom>
              <a:solidFill>
                <a:srgbClr val="FFFFFF"/>
              </a:solidFill>
              <a:ln>
                <a:noFill/>
              </a:ln>
            </p:spPr>
          </p:sp>
          <p:sp>
            <p:nvSpPr>
              <p:cNvPr id="330" name="Google Shape;330;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1" name="Google Shape;331;p22"/>
            <p:cNvGrpSpPr/>
            <p:nvPr/>
          </p:nvGrpSpPr>
          <p:grpSpPr>
            <a:xfrm>
              <a:off x="835747" y="-241102"/>
              <a:ext cx="4114817" cy="4355902"/>
              <a:chOff x="0" y="-47625"/>
              <a:chExt cx="812800" cy="860425"/>
            </a:xfrm>
          </p:grpSpPr>
          <p:sp>
            <p:nvSpPr>
              <p:cNvPr id="332" name="Google Shape;332;p22"/>
              <p:cNvSpPr/>
              <p:nvPr/>
            </p:nvSpPr>
            <p:spPr>
              <a:xfrm>
                <a:off x="0" y="0"/>
                <a:ext cx="47584" cy="812800"/>
              </a:xfrm>
              <a:custGeom>
                <a:rect b="b" l="l" r="r" t="t"/>
                <a:pathLst>
                  <a:path extrusionOk="0" h="812800" w="47584">
                    <a:moveTo>
                      <a:pt x="0" y="0"/>
                    </a:moveTo>
                    <a:lnTo>
                      <a:pt x="47584" y="0"/>
                    </a:lnTo>
                    <a:lnTo>
                      <a:pt x="47584" y="812800"/>
                    </a:lnTo>
                    <a:lnTo>
                      <a:pt x="0" y="812800"/>
                    </a:lnTo>
                    <a:close/>
                  </a:path>
                </a:pathLst>
              </a:custGeom>
              <a:solidFill>
                <a:srgbClr val="FFFFFF"/>
              </a:solidFill>
              <a:ln>
                <a:noFill/>
              </a:ln>
            </p:spPr>
          </p:sp>
          <p:sp>
            <p:nvSpPr>
              <p:cNvPr id="333" name="Google Shape;333;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FFD8"/>
            </a:gs>
            <a:gs pos="100000">
              <a:srgbClr val="94B9FF"/>
            </a:gs>
          </a:gsLst>
          <a:path path="circle">
            <a:fillToRect b="50%" l="50%" r="50%" t="50%"/>
          </a:path>
          <a:tileRect/>
        </a:gradFill>
      </p:bgPr>
    </p:bg>
    <p:spTree>
      <p:nvGrpSpPr>
        <p:cNvPr id="337" name="Shape 337"/>
        <p:cNvGrpSpPr/>
        <p:nvPr/>
      </p:nvGrpSpPr>
      <p:grpSpPr>
        <a:xfrm>
          <a:off x="0" y="0"/>
          <a:ext cx="0" cy="0"/>
          <a:chOff x="0" y="0"/>
          <a:chExt cx="0" cy="0"/>
        </a:xfrm>
      </p:grpSpPr>
      <p:graphicFrame>
        <p:nvGraphicFramePr>
          <p:cNvPr id="338" name="Google Shape;338;p23"/>
          <p:cNvGraphicFramePr/>
          <p:nvPr/>
        </p:nvGraphicFramePr>
        <p:xfrm>
          <a:off x="1006278" y="3562032"/>
          <a:ext cx="3000000" cy="3000000"/>
        </p:xfrm>
        <a:graphic>
          <a:graphicData uri="http://schemas.openxmlformats.org/drawingml/2006/table">
            <a:tbl>
              <a:tblPr>
                <a:noFill/>
                <a:tableStyleId>{24B7BA13-665C-41A5-AF47-9F1704F2F135}</a:tableStyleId>
              </a:tblPr>
              <a:tblGrid>
                <a:gridCol w="5425150"/>
                <a:gridCol w="5425150"/>
                <a:gridCol w="5425150"/>
              </a:tblGrid>
              <a:tr h="2555650">
                <a:tc>
                  <a:txBody>
                    <a:bodyPr/>
                    <a:lstStyle/>
                    <a:p>
                      <a:pPr indent="0" lvl="0" marL="0" marR="0" rtl="0" algn="ctr">
                        <a:lnSpc>
                          <a:spcPct val="140013"/>
                        </a:lnSpc>
                        <a:spcBef>
                          <a:spcPts val="0"/>
                        </a:spcBef>
                        <a:spcAft>
                          <a:spcPts val="0"/>
                        </a:spcAft>
                        <a:buNone/>
                      </a:pPr>
                      <a:r>
                        <a:rPr b="1" lang="en-US" sz="2999" u="none" cap="none" strike="noStrike">
                          <a:solidFill>
                            <a:srgbClr val="000000"/>
                          </a:solidFill>
                          <a:latin typeface="Montserrat"/>
                          <a:ea typeface="Montserrat"/>
                          <a:cs typeface="Montserrat"/>
                          <a:sym typeface="Montserrat"/>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Elaborate on what you want to discuss.</a:t>
                      </a:r>
                      <a:endParaRPr/>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2999" u="none" cap="none" strike="noStrike">
                          <a:solidFill>
                            <a:srgbClr val="000000"/>
                          </a:solidFill>
                          <a:latin typeface="Montserrat"/>
                          <a:ea typeface="Montserrat"/>
                          <a:cs typeface="Montserrat"/>
                          <a:sym typeface="Montserrat"/>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Elaborate on what you want to discuss.</a:t>
                      </a:r>
                      <a:endParaRPr/>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2999" u="none" cap="none" strike="noStrike">
                          <a:solidFill>
                            <a:srgbClr val="000000"/>
                          </a:solidFill>
                          <a:latin typeface="Montserrat"/>
                          <a:ea typeface="Montserrat"/>
                          <a:cs typeface="Montserrat"/>
                          <a:sym typeface="Montserrat"/>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Elaborate on what you want to discuss.</a:t>
                      </a:r>
                      <a:endParaRPr/>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40625">
                <a:tc>
                  <a:txBody>
                    <a:bodyPr/>
                    <a:lstStyle/>
                    <a:p>
                      <a:pPr indent="0" lvl="0" marL="0" marR="0" rtl="0" algn="ctr">
                        <a:lnSpc>
                          <a:spcPct val="140013"/>
                        </a:lnSpc>
                        <a:spcBef>
                          <a:spcPts val="0"/>
                        </a:spcBef>
                        <a:spcAft>
                          <a:spcPts val="0"/>
                        </a:spcAft>
                        <a:buNone/>
                      </a:pPr>
                      <a:r>
                        <a:rPr b="1" lang="en-US" sz="2999" u="none" cap="none" strike="noStrike">
                          <a:solidFill>
                            <a:srgbClr val="000000"/>
                          </a:solidFill>
                          <a:latin typeface="Montserrat"/>
                          <a:ea typeface="Montserrat"/>
                          <a:cs typeface="Montserrat"/>
                          <a:sym typeface="Montserrat"/>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Elaborate on what you want to discuss.</a:t>
                      </a:r>
                      <a:endParaRPr/>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2999" u="none" cap="none" strike="noStrike">
                          <a:solidFill>
                            <a:srgbClr val="000000"/>
                          </a:solidFill>
                          <a:latin typeface="Montserrat"/>
                          <a:ea typeface="Montserrat"/>
                          <a:cs typeface="Montserrat"/>
                          <a:sym typeface="Montserrat"/>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Elaborate on what you want to discuss.</a:t>
                      </a:r>
                      <a:endParaRPr/>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b="1" lang="en-US" sz="2999" u="none" cap="none" strike="noStrike">
                          <a:solidFill>
                            <a:srgbClr val="000000"/>
                          </a:solidFill>
                          <a:latin typeface="Montserrat"/>
                          <a:ea typeface="Montserrat"/>
                          <a:cs typeface="Montserrat"/>
                          <a:sym typeface="Montserrat"/>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Elaborate on what you want to discuss.</a:t>
                      </a:r>
                      <a:endParaRPr/>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39" name="Google Shape;339;p23"/>
          <p:cNvSpPr/>
          <p:nvPr/>
        </p:nvSpPr>
        <p:spPr>
          <a:xfrm>
            <a:off x="3236583" y="2993232"/>
            <a:ext cx="944735" cy="944731"/>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78578" r="-25045" t="-2953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3"/>
          <p:cNvSpPr/>
          <p:nvPr/>
        </p:nvSpPr>
        <p:spPr>
          <a:xfrm>
            <a:off x="8671632" y="2993232"/>
            <a:ext cx="944735" cy="944731"/>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26773" r="-26772"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3"/>
          <p:cNvSpPr/>
          <p:nvPr/>
        </p:nvSpPr>
        <p:spPr>
          <a:xfrm>
            <a:off x="14102643" y="2993232"/>
            <a:ext cx="944735" cy="944731"/>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0" l="-25045" r="-2504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3"/>
          <p:cNvSpPr/>
          <p:nvPr/>
        </p:nvSpPr>
        <p:spPr>
          <a:xfrm>
            <a:off x="3236583" y="5937800"/>
            <a:ext cx="944735" cy="944731"/>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0" l="-24901" r="-2490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3"/>
          <p:cNvSpPr/>
          <p:nvPr/>
        </p:nvSpPr>
        <p:spPr>
          <a:xfrm>
            <a:off x="8671632" y="5937800"/>
            <a:ext cx="944735" cy="944731"/>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0" l="-12891" r="-1289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3"/>
          <p:cNvSpPr/>
          <p:nvPr/>
        </p:nvSpPr>
        <p:spPr>
          <a:xfrm>
            <a:off x="14102643" y="5937800"/>
            <a:ext cx="944735" cy="944731"/>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8">
              <a:alphaModFix/>
            </a:blip>
            <a:stretch>
              <a:fillRect b="-108657" l="-46122" r="-143464" t="-199922"/>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3"/>
          <p:cNvSpPr txBox="1"/>
          <p:nvPr/>
        </p:nvSpPr>
        <p:spPr>
          <a:xfrm>
            <a:off x="2562121" y="1009650"/>
            <a:ext cx="16230600" cy="1162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500">
                <a:solidFill>
                  <a:srgbClr val="1557FF"/>
                </a:solidFill>
                <a:latin typeface="Archivo Black"/>
                <a:ea typeface="Archivo Black"/>
                <a:cs typeface="Archivo Black"/>
                <a:sym typeface="Archivo Black"/>
              </a:rPr>
              <a:t>Write Your Topic or Idea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FFD8"/>
            </a:gs>
            <a:gs pos="100000">
              <a:srgbClr val="94B9FF"/>
            </a:gs>
          </a:gsLst>
          <a:lin ang="5400000" scaled="0"/>
        </a:gradFill>
      </p:bgPr>
    </p:bg>
    <p:spTree>
      <p:nvGrpSpPr>
        <p:cNvPr id="349" name="Shape 349"/>
        <p:cNvGrpSpPr/>
        <p:nvPr/>
      </p:nvGrpSpPr>
      <p:grpSpPr>
        <a:xfrm>
          <a:off x="0" y="0"/>
          <a:ext cx="0" cy="0"/>
          <a:chOff x="0" y="0"/>
          <a:chExt cx="0" cy="0"/>
        </a:xfrm>
      </p:grpSpPr>
      <p:grpSp>
        <p:nvGrpSpPr>
          <p:cNvPr id="350" name="Google Shape;350;p24"/>
          <p:cNvGrpSpPr/>
          <p:nvPr/>
        </p:nvGrpSpPr>
        <p:grpSpPr>
          <a:xfrm>
            <a:off x="870313" y="567004"/>
            <a:ext cx="16645748" cy="9294084"/>
            <a:chOff x="0" y="0"/>
            <a:chExt cx="22194332" cy="12392113"/>
          </a:xfrm>
        </p:grpSpPr>
        <p:sp>
          <p:nvSpPr>
            <p:cNvPr id="351" name="Google Shape;351;p24"/>
            <p:cNvSpPr/>
            <p:nvPr/>
          </p:nvSpPr>
          <p:spPr>
            <a:xfrm>
              <a:off x="4028" y="12104970"/>
              <a:ext cx="22190303" cy="261743"/>
            </a:xfrm>
            <a:custGeom>
              <a:rect b="b" l="l" r="r" t="t"/>
              <a:pathLst>
                <a:path extrusionOk="0" h="261743" w="22190303">
                  <a:moveTo>
                    <a:pt x="0" y="0"/>
                  </a:moveTo>
                  <a:lnTo>
                    <a:pt x="22190303" y="0"/>
                  </a:lnTo>
                  <a:lnTo>
                    <a:pt x="22190303" y="261743"/>
                  </a:lnTo>
                  <a:lnTo>
                    <a:pt x="0" y="261743"/>
                  </a:lnTo>
                  <a:lnTo>
                    <a:pt x="0" y="0"/>
                  </a:lnTo>
                  <a:close/>
                </a:path>
              </a:pathLst>
            </a:custGeom>
            <a:blipFill rotWithShape="1">
              <a:blip r:embed="rId3">
                <a:alphaModFix/>
              </a:blip>
              <a:stretch>
                <a:fillRect b="-5575360" l="0" r="-524" t="0"/>
              </a:stretch>
            </a:blipFill>
            <a:ln>
              <a:noFill/>
            </a:ln>
          </p:spPr>
        </p:sp>
        <p:sp>
          <p:nvSpPr>
            <p:cNvPr id="352" name="Google Shape;352;p24"/>
            <p:cNvSpPr/>
            <p:nvPr/>
          </p:nvSpPr>
          <p:spPr>
            <a:xfrm>
              <a:off x="0" y="77552"/>
              <a:ext cx="340312" cy="12301860"/>
            </a:xfrm>
            <a:custGeom>
              <a:rect b="b" l="l" r="r" t="t"/>
              <a:pathLst>
                <a:path extrusionOk="0" h="12301860" w="340312">
                  <a:moveTo>
                    <a:pt x="0" y="0"/>
                  </a:moveTo>
                  <a:lnTo>
                    <a:pt x="340312" y="0"/>
                  </a:lnTo>
                  <a:lnTo>
                    <a:pt x="340312" y="12301861"/>
                  </a:lnTo>
                  <a:lnTo>
                    <a:pt x="0" y="12301861"/>
                  </a:lnTo>
                  <a:lnTo>
                    <a:pt x="0" y="0"/>
                  </a:lnTo>
                  <a:close/>
                </a:path>
              </a:pathLst>
            </a:custGeom>
            <a:blipFill rotWithShape="1">
              <a:blip r:embed="rId4">
                <a:alphaModFix/>
              </a:blip>
              <a:stretch>
                <a:fillRect b="0" l="0" r="-5322991" t="0"/>
              </a:stretch>
            </a:blipFill>
            <a:ln>
              <a:noFill/>
            </a:ln>
          </p:spPr>
        </p:sp>
        <p:sp>
          <p:nvSpPr>
            <p:cNvPr id="353" name="Google Shape;353;p24"/>
            <p:cNvSpPr/>
            <p:nvPr/>
          </p:nvSpPr>
          <p:spPr>
            <a:xfrm>
              <a:off x="4028" y="0"/>
              <a:ext cx="22190303" cy="261743"/>
            </a:xfrm>
            <a:custGeom>
              <a:rect b="b" l="l" r="r" t="t"/>
              <a:pathLst>
                <a:path extrusionOk="0" h="261743" w="22190303">
                  <a:moveTo>
                    <a:pt x="0" y="0"/>
                  </a:moveTo>
                  <a:lnTo>
                    <a:pt x="22190303" y="0"/>
                  </a:lnTo>
                  <a:lnTo>
                    <a:pt x="22190303" y="261743"/>
                  </a:lnTo>
                  <a:lnTo>
                    <a:pt x="0" y="261743"/>
                  </a:lnTo>
                  <a:lnTo>
                    <a:pt x="0" y="0"/>
                  </a:lnTo>
                  <a:close/>
                </a:path>
              </a:pathLst>
            </a:custGeom>
            <a:blipFill rotWithShape="1">
              <a:blip r:embed="rId4">
                <a:alphaModFix/>
              </a:blip>
              <a:stretch>
                <a:fillRect b="-5575360" l="0" r="-524" t="0"/>
              </a:stretch>
            </a:blipFill>
            <a:ln>
              <a:noFill/>
            </a:ln>
          </p:spPr>
        </p:sp>
        <p:sp>
          <p:nvSpPr>
            <p:cNvPr id="354" name="Google Shape;354;p24"/>
            <p:cNvSpPr/>
            <p:nvPr/>
          </p:nvSpPr>
          <p:spPr>
            <a:xfrm rot="5400000">
              <a:off x="15859452" y="6057233"/>
              <a:ext cx="12379413" cy="290346"/>
            </a:xfrm>
            <a:custGeom>
              <a:rect b="b" l="l" r="r" t="t"/>
              <a:pathLst>
                <a:path extrusionOk="0" h="290346" w="12379413">
                  <a:moveTo>
                    <a:pt x="0" y="0"/>
                  </a:moveTo>
                  <a:lnTo>
                    <a:pt x="12379412" y="0"/>
                  </a:lnTo>
                  <a:lnTo>
                    <a:pt x="12379412" y="290346"/>
                  </a:lnTo>
                  <a:lnTo>
                    <a:pt x="0" y="290346"/>
                  </a:lnTo>
                  <a:lnTo>
                    <a:pt x="0" y="0"/>
                  </a:lnTo>
                  <a:close/>
                </a:path>
              </a:pathLst>
            </a:custGeom>
            <a:blipFill rotWithShape="1">
              <a:blip r:embed="rId5">
                <a:alphaModFix/>
              </a:blip>
              <a:stretch>
                <a:fillRect b="-2755511" l="0" r="-524" t="0"/>
              </a:stretch>
            </a:blipFill>
            <a:ln>
              <a:noFill/>
            </a:ln>
          </p:spPr>
        </p:sp>
      </p:grpSp>
      <p:grpSp>
        <p:nvGrpSpPr>
          <p:cNvPr id="355" name="Google Shape;355;p24"/>
          <p:cNvGrpSpPr/>
          <p:nvPr/>
        </p:nvGrpSpPr>
        <p:grpSpPr>
          <a:xfrm>
            <a:off x="2621231" y="3509924"/>
            <a:ext cx="3380062" cy="3213201"/>
            <a:chOff x="-105630" y="-3427"/>
            <a:chExt cx="4506749" cy="4284268"/>
          </a:xfrm>
        </p:grpSpPr>
        <p:sp>
          <p:nvSpPr>
            <p:cNvPr id="356" name="Google Shape;356;p24"/>
            <p:cNvSpPr txBox="1"/>
            <p:nvPr/>
          </p:nvSpPr>
          <p:spPr>
            <a:xfrm>
              <a:off x="1279661" y="1559375"/>
              <a:ext cx="2096700" cy="9849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lang="en-US" sz="4799">
                  <a:solidFill>
                    <a:srgbClr val="4F7DCF"/>
                  </a:solidFill>
                  <a:latin typeface="Montserrat"/>
                  <a:ea typeface="Montserrat"/>
                  <a:cs typeface="Montserrat"/>
                  <a:sym typeface="Montserrat"/>
                </a:rPr>
                <a:t>43%</a:t>
              </a:r>
              <a:endParaRPr b="1"/>
            </a:p>
          </p:txBody>
        </p:sp>
        <p:grpSp>
          <p:nvGrpSpPr>
            <p:cNvPr id="357" name="Google Shape;357;p24"/>
            <p:cNvGrpSpPr/>
            <p:nvPr/>
          </p:nvGrpSpPr>
          <p:grpSpPr>
            <a:xfrm>
              <a:off x="-105630" y="-3427"/>
              <a:ext cx="4506749" cy="4284268"/>
              <a:chOff x="-62725" y="-2035"/>
              <a:chExt cx="2676183" cy="2544070"/>
            </a:xfrm>
          </p:grpSpPr>
          <p:sp>
            <p:nvSpPr>
              <p:cNvPr id="358" name="Google Shape;358;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4"/>
              <p:cNvSpPr/>
              <p:nvPr/>
            </p:nvSpPr>
            <p:spPr>
              <a:xfrm>
                <a:off x="1253776" y="17180"/>
                <a:ext cx="1359682" cy="2305316"/>
              </a:xfrm>
              <a:custGeom>
                <a:rect b="b" l="l" r="r" t="t"/>
                <a:pathLst>
                  <a:path extrusionOk="0" h="2305316" w="1359682">
                    <a:moveTo>
                      <a:pt x="333724" y="23148"/>
                    </a:moveTo>
                    <a:cubicBezTo>
                      <a:pt x="795530" y="142386"/>
                      <a:pt x="1151595" y="510313"/>
                      <a:pt x="1255638" y="975778"/>
                    </a:cubicBezTo>
                    <a:cubicBezTo>
                      <a:pt x="1359682" y="1441243"/>
                      <a:pt x="1194161" y="1925759"/>
                      <a:pt x="827075" y="2230276"/>
                    </a:cubicBezTo>
                    <a:cubicBezTo>
                      <a:pt x="757285" y="2288700"/>
                      <a:pt x="661569" y="2305316"/>
                      <a:pt x="576170" y="2273833"/>
                    </a:cubicBezTo>
                    <a:cubicBezTo>
                      <a:pt x="490772" y="2242349"/>
                      <a:pt x="428746" y="2167579"/>
                      <a:pt x="413580" y="2077835"/>
                    </a:cubicBezTo>
                    <a:cubicBezTo>
                      <a:pt x="398413" y="1988091"/>
                      <a:pt x="432425" y="1897091"/>
                      <a:pt x="502735" y="1839294"/>
                    </a:cubicBezTo>
                    <a:cubicBezTo>
                      <a:pt x="722986" y="1656583"/>
                      <a:pt x="822299" y="1365874"/>
                      <a:pt x="759873" y="1086595"/>
                    </a:cubicBezTo>
                    <a:cubicBezTo>
                      <a:pt x="697446" y="807316"/>
                      <a:pt x="483808" y="58655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CDFF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60" name="Google Shape;360;p24"/>
          <p:cNvSpPr txBox="1"/>
          <p:nvPr/>
        </p:nvSpPr>
        <p:spPr>
          <a:xfrm>
            <a:off x="2369636" y="7086700"/>
            <a:ext cx="35388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Arial"/>
                <a:ea typeface="Arial"/>
                <a:cs typeface="Arial"/>
                <a:sym typeface="Arial"/>
              </a:rPr>
              <a:t>Elaborate on the featured statistic.</a:t>
            </a:r>
            <a:endParaRPr/>
          </a:p>
        </p:txBody>
      </p:sp>
      <p:sp>
        <p:nvSpPr>
          <p:cNvPr id="361" name="Google Shape;361;p24"/>
          <p:cNvSpPr txBox="1"/>
          <p:nvPr/>
        </p:nvSpPr>
        <p:spPr>
          <a:xfrm>
            <a:off x="11975953" y="7086700"/>
            <a:ext cx="35388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Arial"/>
                <a:ea typeface="Arial"/>
                <a:cs typeface="Arial"/>
                <a:sym typeface="Arial"/>
              </a:rPr>
              <a:t>Elaborate on the featured statistic.</a:t>
            </a:r>
            <a:endParaRPr/>
          </a:p>
        </p:txBody>
      </p:sp>
      <p:sp>
        <p:nvSpPr>
          <p:cNvPr id="362" name="Google Shape;362;p24"/>
          <p:cNvSpPr txBox="1"/>
          <p:nvPr/>
        </p:nvSpPr>
        <p:spPr>
          <a:xfrm>
            <a:off x="7172794" y="7086700"/>
            <a:ext cx="35388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Arial"/>
                <a:ea typeface="Arial"/>
                <a:cs typeface="Arial"/>
                <a:sym typeface="Arial"/>
              </a:rPr>
              <a:t>Elaborate on the featured statistic.</a:t>
            </a:r>
            <a:endParaRPr/>
          </a:p>
        </p:txBody>
      </p:sp>
      <p:grpSp>
        <p:nvGrpSpPr>
          <p:cNvPr id="363" name="Google Shape;363;p24"/>
          <p:cNvGrpSpPr/>
          <p:nvPr/>
        </p:nvGrpSpPr>
        <p:grpSpPr>
          <a:xfrm>
            <a:off x="7258980" y="3509924"/>
            <a:ext cx="3381044" cy="3317668"/>
            <a:chOff x="-105630" y="-3427"/>
            <a:chExt cx="4508059" cy="4423557"/>
          </a:xfrm>
        </p:grpSpPr>
        <p:sp>
          <p:nvSpPr>
            <p:cNvPr id="364" name="Google Shape;364;p24"/>
            <p:cNvSpPr txBox="1"/>
            <p:nvPr/>
          </p:nvSpPr>
          <p:spPr>
            <a:xfrm>
              <a:off x="1211274" y="1559385"/>
              <a:ext cx="1854900" cy="9849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lang="en-US" sz="4799">
                  <a:solidFill>
                    <a:srgbClr val="4F7DCF"/>
                  </a:solidFill>
                  <a:latin typeface="Montserrat"/>
                  <a:ea typeface="Montserrat"/>
                  <a:cs typeface="Montserrat"/>
                  <a:sym typeface="Montserrat"/>
                </a:rPr>
                <a:t>60%</a:t>
              </a:r>
              <a:endParaRPr b="1"/>
            </a:p>
          </p:txBody>
        </p:sp>
        <p:grpSp>
          <p:nvGrpSpPr>
            <p:cNvPr id="365" name="Google Shape;365;p24"/>
            <p:cNvGrpSpPr/>
            <p:nvPr/>
          </p:nvGrpSpPr>
          <p:grpSpPr>
            <a:xfrm>
              <a:off x="-105630" y="-3427"/>
              <a:ext cx="4508059" cy="4423557"/>
              <a:chOff x="-62725" y="-2035"/>
              <a:chExt cx="2676961" cy="2626782"/>
            </a:xfrm>
          </p:grpSpPr>
          <p:sp>
            <p:nvSpPr>
              <p:cNvPr id="366" name="Google Shape;366;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4"/>
              <p:cNvSpPr/>
              <p:nvPr/>
            </p:nvSpPr>
            <p:spPr>
              <a:xfrm>
                <a:off x="631484" y="17180"/>
                <a:ext cx="1982752" cy="2607567"/>
              </a:xfrm>
              <a:custGeom>
                <a:rect b="b" l="l" r="r" t="t"/>
                <a:pathLst>
                  <a:path extrusionOk="0" h="2607567" w="1982752">
                    <a:moveTo>
                      <a:pt x="956016" y="23148"/>
                    </a:moveTo>
                    <a:cubicBezTo>
                      <a:pt x="1413392" y="141242"/>
                      <a:pt x="1767432" y="503428"/>
                      <a:pt x="1875092" y="963372"/>
                    </a:cubicBezTo>
                    <a:cubicBezTo>
                      <a:pt x="1982752" y="1423316"/>
                      <a:pt x="1826241" y="1905008"/>
                      <a:pt x="1468794" y="2213830"/>
                    </a:cubicBezTo>
                    <a:cubicBezTo>
                      <a:pt x="1111347" y="2522651"/>
                      <a:pt x="612034" y="2607566"/>
                      <a:pt x="172596" y="2434267"/>
                    </a:cubicBezTo>
                    <a:cubicBezTo>
                      <a:pt x="87777" y="2401255"/>
                      <a:pt x="27104" y="2325383"/>
                      <a:pt x="13552" y="2235381"/>
                    </a:cubicBezTo>
                    <a:cubicBezTo>
                      <a:pt x="0" y="2145379"/>
                      <a:pt x="35640" y="2055005"/>
                      <a:pt x="106977" y="1998480"/>
                    </a:cubicBezTo>
                    <a:cubicBezTo>
                      <a:pt x="178315" y="1941954"/>
                      <a:pt x="274443" y="1927919"/>
                      <a:pt x="358964" y="1961689"/>
                    </a:cubicBezTo>
                    <a:cubicBezTo>
                      <a:pt x="622627" y="2065668"/>
                      <a:pt x="922214" y="2014718"/>
                      <a:pt x="1136682" y="1829426"/>
                    </a:cubicBezTo>
                    <a:cubicBezTo>
                      <a:pt x="1351150" y="1644133"/>
                      <a:pt x="1445057" y="1355117"/>
                      <a:pt x="1380461" y="1079151"/>
                    </a:cubicBezTo>
                    <a:cubicBezTo>
                      <a:pt x="1315865" y="803185"/>
                      <a:pt x="1103441" y="585873"/>
                      <a:pt x="829016" y="515017"/>
                    </a:cubicBezTo>
                    <a:cubicBezTo>
                      <a:pt x="740788" y="492657"/>
                      <a:pt x="671268" y="424799"/>
                      <a:pt x="646780" y="337138"/>
                    </a:cubicBezTo>
                    <a:cubicBezTo>
                      <a:pt x="622292" y="249478"/>
                      <a:pt x="646578" y="155414"/>
                      <a:pt x="710444" y="90567"/>
                    </a:cubicBezTo>
                    <a:cubicBezTo>
                      <a:pt x="774310" y="25719"/>
                      <a:pt x="867992" y="0"/>
                      <a:pt x="956016" y="23148"/>
                    </a:cubicBezTo>
                    <a:close/>
                  </a:path>
                </a:pathLst>
              </a:custGeom>
              <a:solidFill>
                <a:srgbClr val="CDFF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68" name="Google Shape;368;p24"/>
          <p:cNvGrpSpPr/>
          <p:nvPr/>
        </p:nvGrpSpPr>
        <p:grpSpPr>
          <a:xfrm>
            <a:off x="11896730" y="3509924"/>
            <a:ext cx="3366505" cy="3213201"/>
            <a:chOff x="-105630" y="-3427"/>
            <a:chExt cx="4488673" cy="4284268"/>
          </a:xfrm>
        </p:grpSpPr>
        <p:sp>
          <p:nvSpPr>
            <p:cNvPr id="369" name="Google Shape;369;p24"/>
            <p:cNvSpPr txBox="1"/>
            <p:nvPr/>
          </p:nvSpPr>
          <p:spPr>
            <a:xfrm>
              <a:off x="1288592" y="1559385"/>
              <a:ext cx="1700100" cy="9849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lang="en-US" sz="4799">
                  <a:solidFill>
                    <a:srgbClr val="4F7DCF"/>
                  </a:solidFill>
                  <a:latin typeface="Montserrat"/>
                  <a:ea typeface="Montserrat"/>
                  <a:cs typeface="Montserrat"/>
                  <a:sym typeface="Montserrat"/>
                </a:rPr>
                <a:t>35%</a:t>
              </a:r>
              <a:endParaRPr b="1"/>
            </a:p>
          </p:txBody>
        </p:sp>
        <p:grpSp>
          <p:nvGrpSpPr>
            <p:cNvPr id="370" name="Google Shape;370;p24"/>
            <p:cNvGrpSpPr/>
            <p:nvPr/>
          </p:nvGrpSpPr>
          <p:grpSpPr>
            <a:xfrm>
              <a:off x="-105630" y="-3427"/>
              <a:ext cx="4488673" cy="4284268"/>
              <a:chOff x="-62725" y="-2035"/>
              <a:chExt cx="2665449" cy="2544070"/>
            </a:xfrm>
          </p:grpSpPr>
          <p:sp>
            <p:nvSpPr>
              <p:cNvPr id="371" name="Google Shape;371;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4"/>
              <p:cNvSpPr/>
              <p:nvPr/>
            </p:nvSpPr>
            <p:spPr>
              <a:xfrm>
                <a:off x="1253776" y="17180"/>
                <a:ext cx="1331199" cy="1891336"/>
              </a:xfrm>
              <a:custGeom>
                <a:rect b="b" l="l" r="r" t="t"/>
                <a:pathLst>
                  <a:path extrusionOk="0" h="1891336" w="1331199">
                    <a:moveTo>
                      <a:pt x="333724" y="23148"/>
                    </a:moveTo>
                    <a:cubicBezTo>
                      <a:pt x="686133" y="114139"/>
                      <a:pt x="982565" y="351956"/>
                      <a:pt x="1147802" y="676252"/>
                    </a:cubicBezTo>
                    <a:cubicBezTo>
                      <a:pt x="1313039" y="1000548"/>
                      <a:pt x="1331198" y="1380152"/>
                      <a:pt x="1197671" y="1718740"/>
                    </a:cubicBezTo>
                    <a:cubicBezTo>
                      <a:pt x="1164659" y="1803560"/>
                      <a:pt x="1088787" y="1864232"/>
                      <a:pt x="998785" y="1877784"/>
                    </a:cubicBezTo>
                    <a:cubicBezTo>
                      <a:pt x="908783" y="1891336"/>
                      <a:pt x="818409" y="1855696"/>
                      <a:pt x="761883" y="1784359"/>
                    </a:cubicBezTo>
                    <a:cubicBezTo>
                      <a:pt x="705358" y="1713021"/>
                      <a:pt x="691323" y="1616893"/>
                      <a:pt x="725093" y="1532372"/>
                    </a:cubicBezTo>
                    <a:cubicBezTo>
                      <a:pt x="805209" y="1329220"/>
                      <a:pt x="794313" y="1101457"/>
                      <a:pt x="695171" y="906879"/>
                    </a:cubicBezTo>
                    <a:cubicBezTo>
                      <a:pt x="596029" y="712302"/>
                      <a:pt x="418169" y="569612"/>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CDFF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73" name="Google Shape;373;p24"/>
          <p:cNvSpPr txBox="1"/>
          <p:nvPr/>
        </p:nvSpPr>
        <p:spPr>
          <a:xfrm>
            <a:off x="2171684" y="1009650"/>
            <a:ext cx="13944632" cy="122928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8000">
                <a:solidFill>
                  <a:srgbClr val="1557FF"/>
                </a:solidFill>
                <a:latin typeface="Archivo Black"/>
                <a:ea typeface="Archivo Black"/>
                <a:cs typeface="Archivo Black"/>
                <a:sym typeface="Archivo Black"/>
              </a:rPr>
              <a:t>Market Research</a:t>
            </a:r>
            <a:endParaRPr/>
          </a:p>
        </p:txBody>
      </p:sp>
      <p:sp>
        <p:nvSpPr>
          <p:cNvPr id="374" name="Google Shape;374;p24"/>
          <p:cNvSpPr txBox="1"/>
          <p:nvPr/>
        </p:nvSpPr>
        <p:spPr>
          <a:xfrm>
            <a:off x="2982803" y="2360560"/>
            <a:ext cx="12322393"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Arial"/>
                <a:ea typeface="Arial"/>
                <a:cs typeface="Arial"/>
                <a:sym typeface="Arial"/>
              </a:rPr>
              <a:t>Elaborate on the featured statistic</a:t>
            </a:r>
            <a:endParaRPr/>
          </a:p>
        </p:txBody>
      </p:sp>
      <p:sp>
        <p:nvSpPr>
          <p:cNvPr id="375" name="Google Shape;375;p24"/>
          <p:cNvSpPr/>
          <p:nvPr/>
        </p:nvSpPr>
        <p:spPr>
          <a:xfrm rot="-7316261">
            <a:off x="14773003" y="2241651"/>
            <a:ext cx="822021" cy="82201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0" l="-78578" r="-25045" t="-2953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4"/>
          <p:cNvSpPr/>
          <p:nvPr/>
        </p:nvSpPr>
        <p:spPr>
          <a:xfrm rot="-6155915">
            <a:off x="370222" y="6915223"/>
            <a:ext cx="1316956" cy="1316951"/>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0" l="-24901" r="-2490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FFD8"/>
            </a:gs>
            <a:gs pos="100000">
              <a:srgbClr val="94B9FF"/>
            </a:gs>
          </a:gsLst>
          <a:path path="circle">
            <a:fillToRect b="50%" l="50%" r="50%" t="50%"/>
          </a:path>
          <a:tileRect/>
        </a:gradFill>
      </p:bgPr>
    </p:bg>
    <p:spTree>
      <p:nvGrpSpPr>
        <p:cNvPr id="380" name="Shape 380"/>
        <p:cNvGrpSpPr/>
        <p:nvPr/>
      </p:nvGrpSpPr>
      <p:grpSpPr>
        <a:xfrm>
          <a:off x="0" y="0"/>
          <a:ext cx="0" cy="0"/>
          <a:chOff x="0" y="0"/>
          <a:chExt cx="0" cy="0"/>
        </a:xfrm>
      </p:grpSpPr>
      <p:grpSp>
        <p:nvGrpSpPr>
          <p:cNvPr id="381" name="Google Shape;381;p25"/>
          <p:cNvGrpSpPr/>
          <p:nvPr/>
        </p:nvGrpSpPr>
        <p:grpSpPr>
          <a:xfrm>
            <a:off x="870313" y="567004"/>
            <a:ext cx="16645748" cy="9294084"/>
            <a:chOff x="0" y="0"/>
            <a:chExt cx="22194332" cy="12392113"/>
          </a:xfrm>
        </p:grpSpPr>
        <p:sp>
          <p:nvSpPr>
            <p:cNvPr id="382" name="Google Shape;382;p25"/>
            <p:cNvSpPr/>
            <p:nvPr/>
          </p:nvSpPr>
          <p:spPr>
            <a:xfrm>
              <a:off x="4028" y="12104970"/>
              <a:ext cx="22190303" cy="261743"/>
            </a:xfrm>
            <a:custGeom>
              <a:rect b="b" l="l" r="r" t="t"/>
              <a:pathLst>
                <a:path extrusionOk="0" h="261743" w="22190303">
                  <a:moveTo>
                    <a:pt x="0" y="0"/>
                  </a:moveTo>
                  <a:lnTo>
                    <a:pt x="22190303" y="0"/>
                  </a:lnTo>
                  <a:lnTo>
                    <a:pt x="22190303" y="261743"/>
                  </a:lnTo>
                  <a:lnTo>
                    <a:pt x="0" y="261743"/>
                  </a:lnTo>
                  <a:lnTo>
                    <a:pt x="0" y="0"/>
                  </a:lnTo>
                  <a:close/>
                </a:path>
              </a:pathLst>
            </a:custGeom>
            <a:blipFill rotWithShape="1">
              <a:blip r:embed="rId3">
                <a:alphaModFix/>
              </a:blip>
              <a:stretch>
                <a:fillRect b="-5575360" l="0" r="-524" t="0"/>
              </a:stretch>
            </a:blipFill>
            <a:ln>
              <a:noFill/>
            </a:ln>
          </p:spPr>
        </p:sp>
        <p:sp>
          <p:nvSpPr>
            <p:cNvPr id="383" name="Google Shape;383;p25"/>
            <p:cNvSpPr/>
            <p:nvPr/>
          </p:nvSpPr>
          <p:spPr>
            <a:xfrm>
              <a:off x="0" y="77552"/>
              <a:ext cx="340312" cy="12301860"/>
            </a:xfrm>
            <a:custGeom>
              <a:rect b="b" l="l" r="r" t="t"/>
              <a:pathLst>
                <a:path extrusionOk="0" h="12301860" w="340312">
                  <a:moveTo>
                    <a:pt x="0" y="0"/>
                  </a:moveTo>
                  <a:lnTo>
                    <a:pt x="340312" y="0"/>
                  </a:lnTo>
                  <a:lnTo>
                    <a:pt x="340312" y="12301861"/>
                  </a:lnTo>
                  <a:lnTo>
                    <a:pt x="0" y="12301861"/>
                  </a:lnTo>
                  <a:lnTo>
                    <a:pt x="0" y="0"/>
                  </a:lnTo>
                  <a:close/>
                </a:path>
              </a:pathLst>
            </a:custGeom>
            <a:blipFill rotWithShape="1">
              <a:blip r:embed="rId4">
                <a:alphaModFix/>
              </a:blip>
              <a:stretch>
                <a:fillRect b="0" l="0" r="-5322991" t="0"/>
              </a:stretch>
            </a:blipFill>
            <a:ln>
              <a:noFill/>
            </a:ln>
          </p:spPr>
        </p:sp>
        <p:sp>
          <p:nvSpPr>
            <p:cNvPr id="384" name="Google Shape;384;p25"/>
            <p:cNvSpPr/>
            <p:nvPr/>
          </p:nvSpPr>
          <p:spPr>
            <a:xfrm>
              <a:off x="4028" y="0"/>
              <a:ext cx="22190303" cy="261743"/>
            </a:xfrm>
            <a:custGeom>
              <a:rect b="b" l="l" r="r" t="t"/>
              <a:pathLst>
                <a:path extrusionOk="0" h="261743" w="22190303">
                  <a:moveTo>
                    <a:pt x="0" y="0"/>
                  </a:moveTo>
                  <a:lnTo>
                    <a:pt x="22190303" y="0"/>
                  </a:lnTo>
                  <a:lnTo>
                    <a:pt x="22190303" y="261743"/>
                  </a:lnTo>
                  <a:lnTo>
                    <a:pt x="0" y="261743"/>
                  </a:lnTo>
                  <a:lnTo>
                    <a:pt x="0" y="0"/>
                  </a:lnTo>
                  <a:close/>
                </a:path>
              </a:pathLst>
            </a:custGeom>
            <a:blipFill rotWithShape="1">
              <a:blip r:embed="rId4">
                <a:alphaModFix/>
              </a:blip>
              <a:stretch>
                <a:fillRect b="-5575360" l="0" r="-524" t="0"/>
              </a:stretch>
            </a:blipFill>
            <a:ln>
              <a:noFill/>
            </a:ln>
          </p:spPr>
        </p:sp>
        <p:sp>
          <p:nvSpPr>
            <p:cNvPr id="385" name="Google Shape;385;p25"/>
            <p:cNvSpPr/>
            <p:nvPr/>
          </p:nvSpPr>
          <p:spPr>
            <a:xfrm rot="5400000">
              <a:off x="15859452" y="6057233"/>
              <a:ext cx="12379413" cy="290346"/>
            </a:xfrm>
            <a:custGeom>
              <a:rect b="b" l="l" r="r" t="t"/>
              <a:pathLst>
                <a:path extrusionOk="0" h="290346" w="12379413">
                  <a:moveTo>
                    <a:pt x="0" y="0"/>
                  </a:moveTo>
                  <a:lnTo>
                    <a:pt x="12379412" y="0"/>
                  </a:lnTo>
                  <a:lnTo>
                    <a:pt x="12379412" y="290346"/>
                  </a:lnTo>
                  <a:lnTo>
                    <a:pt x="0" y="290346"/>
                  </a:lnTo>
                  <a:lnTo>
                    <a:pt x="0" y="0"/>
                  </a:lnTo>
                  <a:close/>
                </a:path>
              </a:pathLst>
            </a:custGeom>
            <a:blipFill rotWithShape="1">
              <a:blip r:embed="rId5">
                <a:alphaModFix/>
              </a:blip>
              <a:stretch>
                <a:fillRect b="-2755511" l="0" r="-524" t="0"/>
              </a:stretch>
            </a:blipFill>
            <a:ln>
              <a:noFill/>
            </a:ln>
          </p:spPr>
        </p:sp>
      </p:grpSp>
      <p:sp>
        <p:nvSpPr>
          <p:cNvPr id="386" name="Google Shape;386;p25"/>
          <p:cNvSpPr txBox="1"/>
          <p:nvPr/>
        </p:nvSpPr>
        <p:spPr>
          <a:xfrm>
            <a:off x="4930324" y="5517933"/>
            <a:ext cx="8427352"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a:solidFill>
                  <a:srgbClr val="000000"/>
                </a:solidFill>
                <a:latin typeface="Arial"/>
                <a:ea typeface="Arial"/>
                <a:cs typeface="Arial"/>
                <a:sym typeface="Arial"/>
              </a:rPr>
              <a:t>Elaborate on the featured statistic.</a:t>
            </a:r>
            <a:endParaRPr/>
          </a:p>
        </p:txBody>
      </p:sp>
      <p:sp>
        <p:nvSpPr>
          <p:cNvPr id="387" name="Google Shape;387;p25"/>
          <p:cNvSpPr/>
          <p:nvPr/>
        </p:nvSpPr>
        <p:spPr>
          <a:xfrm rot="2406556">
            <a:off x="13321081" y="-586010"/>
            <a:ext cx="2659128" cy="2659117"/>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0" l="-78578" r="-25045" t="-2953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8" name="Google Shape;388;p25"/>
          <p:cNvGrpSpPr/>
          <p:nvPr/>
        </p:nvGrpSpPr>
        <p:grpSpPr>
          <a:xfrm>
            <a:off x="4700985" y="2555544"/>
            <a:ext cx="8886026" cy="4098726"/>
            <a:chOff x="-60402" y="-284410"/>
            <a:chExt cx="2340352" cy="1079500"/>
          </a:xfrm>
        </p:grpSpPr>
        <p:sp>
          <p:nvSpPr>
            <p:cNvPr id="389" name="Google Shape;389;p25"/>
            <p:cNvSpPr/>
            <p:nvPr/>
          </p:nvSpPr>
          <p:spPr>
            <a:xfrm>
              <a:off x="0" y="0"/>
              <a:ext cx="2219549" cy="566050"/>
            </a:xfrm>
            <a:custGeom>
              <a:rect b="b" l="l" r="r" t="t"/>
              <a:pathLst>
                <a:path extrusionOk="0" h="566050" w="2219549">
                  <a:moveTo>
                    <a:pt x="0" y="0"/>
                  </a:moveTo>
                  <a:lnTo>
                    <a:pt x="2219549" y="0"/>
                  </a:lnTo>
                  <a:lnTo>
                    <a:pt x="2219549" y="566050"/>
                  </a:lnTo>
                  <a:lnTo>
                    <a:pt x="0" y="566050"/>
                  </a:lnTo>
                  <a:close/>
                </a:path>
              </a:pathLst>
            </a:custGeom>
            <a:solidFill>
              <a:srgbClr val="000000">
                <a:alpha val="0"/>
              </a:srgbClr>
            </a:solidFill>
            <a:ln>
              <a:noFill/>
            </a:ln>
          </p:spPr>
        </p:sp>
        <p:sp>
          <p:nvSpPr>
            <p:cNvPr id="390" name="Google Shape;390;p25"/>
            <p:cNvSpPr txBox="1"/>
            <p:nvPr/>
          </p:nvSpPr>
          <p:spPr>
            <a:xfrm>
              <a:off x="-60402" y="-284410"/>
              <a:ext cx="2340352" cy="1079500"/>
            </a:xfrm>
            <a:prstGeom prst="rect">
              <a:avLst/>
            </a:prstGeom>
            <a:noFill/>
            <a:ln>
              <a:noFill/>
            </a:ln>
          </p:spPr>
          <p:txBody>
            <a:bodyPr anchorCtr="0" anchor="ctr" bIns="254000" lIns="254000" spcFirstLastPara="1" rIns="254000" wrap="square" tIns="254000">
              <a:noAutofit/>
            </a:bodyPr>
            <a:lstStyle/>
            <a:p>
              <a:pPr indent="0" lvl="0" marL="0" marR="0" rtl="0" algn="ctr">
                <a:lnSpc>
                  <a:spcPct val="150000"/>
                </a:lnSpc>
                <a:spcBef>
                  <a:spcPts val="0"/>
                </a:spcBef>
                <a:spcAft>
                  <a:spcPts val="0"/>
                </a:spcAft>
                <a:buNone/>
              </a:pPr>
              <a:r>
                <a:rPr lang="en-US" sz="9000">
                  <a:solidFill>
                    <a:srgbClr val="1557FF"/>
                  </a:solidFill>
                  <a:latin typeface="Archivo Black"/>
                  <a:ea typeface="Archivo Black"/>
                  <a:cs typeface="Archivo Black"/>
                  <a:sym typeface="Archivo Black"/>
                </a:rPr>
                <a:t>123,456,789</a:t>
              </a:r>
              <a:endParaRPr/>
            </a:p>
          </p:txBody>
        </p:sp>
      </p:grpSp>
      <p:sp>
        <p:nvSpPr>
          <p:cNvPr id="391" name="Google Shape;391;p25"/>
          <p:cNvSpPr/>
          <p:nvPr/>
        </p:nvSpPr>
        <p:spPr>
          <a:xfrm rot="-6155915">
            <a:off x="3178944" y="3208759"/>
            <a:ext cx="1302216" cy="130221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0" l="-24901" r="-2490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5"/>
          <p:cNvSpPr/>
          <p:nvPr/>
        </p:nvSpPr>
        <p:spPr>
          <a:xfrm>
            <a:off x="6556595" y="8119279"/>
            <a:ext cx="5174809" cy="5174787"/>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8">
              <a:alphaModFix/>
            </a:blip>
            <a:stretch>
              <a:fillRect b="0" l="-26773" r="-26772"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FFD8"/>
            </a:gs>
            <a:gs pos="100000">
              <a:srgbClr val="94B9FF"/>
            </a:gs>
          </a:gsLst>
          <a:path path="circle">
            <a:fillToRect b="50%" l="50%" r="50%" t="50%"/>
          </a:path>
          <a:tileRect/>
        </a:gradFill>
      </p:bgPr>
    </p:bg>
    <p:spTree>
      <p:nvGrpSpPr>
        <p:cNvPr id="396" name="Shape 396"/>
        <p:cNvGrpSpPr/>
        <p:nvPr/>
      </p:nvGrpSpPr>
      <p:grpSpPr>
        <a:xfrm>
          <a:off x="0" y="0"/>
          <a:ext cx="0" cy="0"/>
          <a:chOff x="0" y="0"/>
          <a:chExt cx="0" cy="0"/>
        </a:xfrm>
      </p:grpSpPr>
      <p:grpSp>
        <p:nvGrpSpPr>
          <p:cNvPr id="397" name="Google Shape;397;p26"/>
          <p:cNvGrpSpPr/>
          <p:nvPr/>
        </p:nvGrpSpPr>
        <p:grpSpPr>
          <a:xfrm>
            <a:off x="870313" y="567004"/>
            <a:ext cx="16645748" cy="9294084"/>
            <a:chOff x="0" y="0"/>
            <a:chExt cx="22194332" cy="12392113"/>
          </a:xfrm>
        </p:grpSpPr>
        <p:sp>
          <p:nvSpPr>
            <p:cNvPr id="398" name="Google Shape;398;p26"/>
            <p:cNvSpPr/>
            <p:nvPr/>
          </p:nvSpPr>
          <p:spPr>
            <a:xfrm>
              <a:off x="4028" y="12104970"/>
              <a:ext cx="22190303" cy="261743"/>
            </a:xfrm>
            <a:custGeom>
              <a:rect b="b" l="l" r="r" t="t"/>
              <a:pathLst>
                <a:path extrusionOk="0" h="261743" w="22190303">
                  <a:moveTo>
                    <a:pt x="0" y="0"/>
                  </a:moveTo>
                  <a:lnTo>
                    <a:pt x="22190303" y="0"/>
                  </a:lnTo>
                  <a:lnTo>
                    <a:pt x="22190303" y="261743"/>
                  </a:lnTo>
                  <a:lnTo>
                    <a:pt x="0" y="261743"/>
                  </a:lnTo>
                  <a:lnTo>
                    <a:pt x="0" y="0"/>
                  </a:lnTo>
                  <a:close/>
                </a:path>
              </a:pathLst>
            </a:custGeom>
            <a:blipFill rotWithShape="1">
              <a:blip r:embed="rId3">
                <a:alphaModFix/>
              </a:blip>
              <a:stretch>
                <a:fillRect b="-5575360" l="0" r="-524" t="0"/>
              </a:stretch>
            </a:blipFill>
            <a:ln>
              <a:noFill/>
            </a:ln>
          </p:spPr>
        </p:sp>
        <p:sp>
          <p:nvSpPr>
            <p:cNvPr id="399" name="Google Shape;399;p26"/>
            <p:cNvSpPr/>
            <p:nvPr/>
          </p:nvSpPr>
          <p:spPr>
            <a:xfrm>
              <a:off x="0" y="77552"/>
              <a:ext cx="340312" cy="12301860"/>
            </a:xfrm>
            <a:custGeom>
              <a:rect b="b" l="l" r="r" t="t"/>
              <a:pathLst>
                <a:path extrusionOk="0" h="12301860" w="340312">
                  <a:moveTo>
                    <a:pt x="0" y="0"/>
                  </a:moveTo>
                  <a:lnTo>
                    <a:pt x="340312" y="0"/>
                  </a:lnTo>
                  <a:lnTo>
                    <a:pt x="340312" y="12301861"/>
                  </a:lnTo>
                  <a:lnTo>
                    <a:pt x="0" y="12301861"/>
                  </a:lnTo>
                  <a:lnTo>
                    <a:pt x="0" y="0"/>
                  </a:lnTo>
                  <a:close/>
                </a:path>
              </a:pathLst>
            </a:custGeom>
            <a:blipFill rotWithShape="1">
              <a:blip r:embed="rId4">
                <a:alphaModFix/>
              </a:blip>
              <a:stretch>
                <a:fillRect b="0" l="0" r="-5322991" t="0"/>
              </a:stretch>
            </a:blipFill>
            <a:ln>
              <a:noFill/>
            </a:ln>
          </p:spPr>
        </p:sp>
        <p:sp>
          <p:nvSpPr>
            <p:cNvPr id="400" name="Google Shape;400;p26"/>
            <p:cNvSpPr/>
            <p:nvPr/>
          </p:nvSpPr>
          <p:spPr>
            <a:xfrm>
              <a:off x="4028" y="0"/>
              <a:ext cx="22190303" cy="261743"/>
            </a:xfrm>
            <a:custGeom>
              <a:rect b="b" l="l" r="r" t="t"/>
              <a:pathLst>
                <a:path extrusionOk="0" h="261743" w="22190303">
                  <a:moveTo>
                    <a:pt x="0" y="0"/>
                  </a:moveTo>
                  <a:lnTo>
                    <a:pt x="22190303" y="0"/>
                  </a:lnTo>
                  <a:lnTo>
                    <a:pt x="22190303" y="261743"/>
                  </a:lnTo>
                  <a:lnTo>
                    <a:pt x="0" y="261743"/>
                  </a:lnTo>
                  <a:lnTo>
                    <a:pt x="0" y="0"/>
                  </a:lnTo>
                  <a:close/>
                </a:path>
              </a:pathLst>
            </a:custGeom>
            <a:blipFill rotWithShape="1">
              <a:blip r:embed="rId4">
                <a:alphaModFix/>
              </a:blip>
              <a:stretch>
                <a:fillRect b="-5575360" l="0" r="-524" t="0"/>
              </a:stretch>
            </a:blipFill>
            <a:ln>
              <a:noFill/>
            </a:ln>
          </p:spPr>
        </p:sp>
        <p:sp>
          <p:nvSpPr>
            <p:cNvPr id="401" name="Google Shape;401;p26"/>
            <p:cNvSpPr/>
            <p:nvPr/>
          </p:nvSpPr>
          <p:spPr>
            <a:xfrm rot="5400000">
              <a:off x="15859452" y="6057233"/>
              <a:ext cx="12379413" cy="290346"/>
            </a:xfrm>
            <a:custGeom>
              <a:rect b="b" l="l" r="r" t="t"/>
              <a:pathLst>
                <a:path extrusionOk="0" h="290346" w="12379413">
                  <a:moveTo>
                    <a:pt x="0" y="0"/>
                  </a:moveTo>
                  <a:lnTo>
                    <a:pt x="12379412" y="0"/>
                  </a:lnTo>
                  <a:lnTo>
                    <a:pt x="12379412" y="290346"/>
                  </a:lnTo>
                  <a:lnTo>
                    <a:pt x="0" y="290346"/>
                  </a:lnTo>
                  <a:lnTo>
                    <a:pt x="0" y="0"/>
                  </a:lnTo>
                  <a:close/>
                </a:path>
              </a:pathLst>
            </a:custGeom>
            <a:blipFill rotWithShape="1">
              <a:blip r:embed="rId5">
                <a:alphaModFix/>
              </a:blip>
              <a:stretch>
                <a:fillRect b="-2755511" l="0" r="-524" t="0"/>
              </a:stretch>
            </a:blipFill>
            <a:ln>
              <a:noFill/>
            </a:ln>
          </p:spPr>
        </p:sp>
      </p:grpSp>
      <p:sp>
        <p:nvSpPr>
          <p:cNvPr id="402" name="Google Shape;402;p26"/>
          <p:cNvSpPr/>
          <p:nvPr/>
        </p:nvSpPr>
        <p:spPr>
          <a:xfrm>
            <a:off x="2741618" y="2304105"/>
            <a:ext cx="2100528" cy="2100519"/>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0" l="-78578" r="-25045" t="-2953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6"/>
          <p:cNvSpPr txBox="1"/>
          <p:nvPr/>
        </p:nvSpPr>
        <p:spPr>
          <a:xfrm>
            <a:off x="2741618" y="3115877"/>
            <a:ext cx="128049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solidFill>
                  <a:srgbClr val="1557FF"/>
                </a:solidFill>
                <a:latin typeface="Archivo Black"/>
                <a:ea typeface="Archivo Black"/>
                <a:cs typeface="Archivo Black"/>
                <a:sym typeface="Archivo Black"/>
              </a:rPr>
              <a:t>Write an original statement or inspiring quote</a:t>
            </a:r>
            <a:endParaRPr/>
          </a:p>
        </p:txBody>
      </p:sp>
      <p:sp>
        <p:nvSpPr>
          <p:cNvPr id="404" name="Google Shape;404;p26"/>
          <p:cNvSpPr txBox="1"/>
          <p:nvPr/>
        </p:nvSpPr>
        <p:spPr>
          <a:xfrm>
            <a:off x="2531782" y="7369485"/>
            <a:ext cx="12804764" cy="6134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600">
                <a:solidFill>
                  <a:srgbClr val="000000"/>
                </a:solidFill>
                <a:latin typeface="Arial"/>
                <a:ea typeface="Arial"/>
                <a:cs typeface="Arial"/>
                <a:sym typeface="Arial"/>
              </a:rPr>
              <a:t>— Include a credit, citation, or supporting message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FFD8"/>
            </a:gs>
            <a:gs pos="100000">
              <a:srgbClr val="94B9FF"/>
            </a:gs>
          </a:gsLst>
          <a:lin ang="0" scaled="0"/>
        </a:gradFill>
      </p:bgPr>
    </p:bg>
    <p:spTree>
      <p:nvGrpSpPr>
        <p:cNvPr id="408" name="Shape 408"/>
        <p:cNvGrpSpPr/>
        <p:nvPr/>
      </p:nvGrpSpPr>
      <p:grpSpPr>
        <a:xfrm>
          <a:off x="0" y="0"/>
          <a:ext cx="0" cy="0"/>
          <a:chOff x="0" y="0"/>
          <a:chExt cx="0" cy="0"/>
        </a:xfrm>
      </p:grpSpPr>
      <p:sp>
        <p:nvSpPr>
          <p:cNvPr id="409" name="Google Shape;409;p27"/>
          <p:cNvSpPr/>
          <p:nvPr/>
        </p:nvSpPr>
        <p:spPr>
          <a:xfrm>
            <a:off x="9895096" y="-42975"/>
            <a:ext cx="8392904" cy="12020774"/>
          </a:xfrm>
          <a:custGeom>
            <a:rect b="b" l="l" r="r" t="t"/>
            <a:pathLst>
              <a:path extrusionOk="0" h="6350000" w="4433570">
                <a:moveTo>
                  <a:pt x="4433570" y="0"/>
                </a:moveTo>
                <a:lnTo>
                  <a:pt x="4433570" y="0"/>
                </a:lnTo>
                <a:lnTo>
                  <a:pt x="4433570" y="0"/>
                </a:lnTo>
                <a:lnTo>
                  <a:pt x="4433570" y="6350000"/>
                </a:lnTo>
                <a:lnTo>
                  <a:pt x="4433570" y="6350000"/>
                </a:lnTo>
                <a:lnTo>
                  <a:pt x="0" y="6350000"/>
                </a:lnTo>
                <a:lnTo>
                  <a:pt x="0" y="6350000"/>
                </a:lnTo>
                <a:lnTo>
                  <a:pt x="0" y="4433570"/>
                </a:lnTo>
                <a:cubicBezTo>
                  <a:pt x="0" y="1985010"/>
                  <a:pt x="1985010" y="0"/>
                  <a:pt x="4433570" y="0"/>
                </a:cubicBezTo>
                <a:close/>
              </a:path>
            </a:pathLst>
          </a:custGeom>
          <a:blipFill rotWithShape="1">
            <a:blip r:embed="rId3">
              <a:alphaModFix/>
            </a:blip>
            <a:stretch>
              <a:fillRect b="0" l="-21608" r="-21608"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7"/>
          <p:cNvSpPr/>
          <p:nvPr/>
        </p:nvSpPr>
        <p:spPr>
          <a:xfrm>
            <a:off x="10485599" y="1442594"/>
            <a:ext cx="2318435" cy="231842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78578" r="-25045" t="-2953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7"/>
          <p:cNvSpPr txBox="1"/>
          <p:nvPr/>
        </p:nvSpPr>
        <p:spPr>
          <a:xfrm>
            <a:off x="1371402" y="2011257"/>
            <a:ext cx="6208251" cy="1162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500">
                <a:solidFill>
                  <a:srgbClr val="1557FF"/>
                </a:solidFill>
                <a:latin typeface="Archivo Black"/>
                <a:ea typeface="Archivo Black"/>
                <a:cs typeface="Archivo Black"/>
                <a:sym typeface="Archivo Black"/>
              </a:rPr>
              <a:t>Contact Us</a:t>
            </a:r>
            <a:endParaRPr/>
          </a:p>
        </p:txBody>
      </p:sp>
      <p:sp>
        <p:nvSpPr>
          <p:cNvPr id="412" name="Google Shape;412;p27"/>
          <p:cNvSpPr txBox="1"/>
          <p:nvPr/>
        </p:nvSpPr>
        <p:spPr>
          <a:xfrm>
            <a:off x="2058835" y="3971709"/>
            <a:ext cx="5801458"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Arial"/>
                <a:ea typeface="Arial"/>
                <a:cs typeface="Arial"/>
                <a:sym typeface="Arial"/>
              </a:rPr>
              <a:t>123 Anywhere St., Any City,ST 12345</a:t>
            </a:r>
            <a:endParaRPr/>
          </a:p>
        </p:txBody>
      </p:sp>
      <p:sp>
        <p:nvSpPr>
          <p:cNvPr id="413" name="Google Shape;413;p27"/>
          <p:cNvSpPr txBox="1"/>
          <p:nvPr/>
        </p:nvSpPr>
        <p:spPr>
          <a:xfrm>
            <a:off x="2058835" y="4897332"/>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Arial"/>
                <a:ea typeface="Arial"/>
                <a:cs typeface="Arial"/>
                <a:sym typeface="Arial"/>
              </a:rPr>
              <a:t>123-456-7890</a:t>
            </a:r>
            <a:endParaRPr/>
          </a:p>
        </p:txBody>
      </p:sp>
      <p:sp>
        <p:nvSpPr>
          <p:cNvPr id="414" name="Google Shape;414;p27"/>
          <p:cNvSpPr txBox="1"/>
          <p:nvPr/>
        </p:nvSpPr>
        <p:spPr>
          <a:xfrm>
            <a:off x="2058835" y="5785891"/>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Arial"/>
                <a:ea typeface="Arial"/>
                <a:cs typeface="Arial"/>
                <a:sym typeface="Arial"/>
              </a:rPr>
              <a:t>hello@reallygreatsite.com</a:t>
            </a:r>
            <a:endParaRPr/>
          </a:p>
        </p:txBody>
      </p:sp>
      <p:sp>
        <p:nvSpPr>
          <p:cNvPr id="415" name="Google Shape;415;p27"/>
          <p:cNvSpPr txBox="1"/>
          <p:nvPr/>
        </p:nvSpPr>
        <p:spPr>
          <a:xfrm>
            <a:off x="2058835" y="7567537"/>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Arial"/>
                <a:ea typeface="Arial"/>
                <a:cs typeface="Arial"/>
                <a:sym typeface="Arial"/>
              </a:rPr>
              <a:t>reallygreatsite.com</a:t>
            </a:r>
            <a:endParaRPr/>
          </a:p>
        </p:txBody>
      </p:sp>
      <p:sp>
        <p:nvSpPr>
          <p:cNvPr id="416" name="Google Shape;416;p27"/>
          <p:cNvSpPr txBox="1"/>
          <p:nvPr/>
        </p:nvSpPr>
        <p:spPr>
          <a:xfrm>
            <a:off x="2058835" y="6663235"/>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Arial"/>
                <a:ea typeface="Arial"/>
                <a:cs typeface="Arial"/>
                <a:sym typeface="Arial"/>
              </a:rPr>
              <a:t>@reallygreatsite</a:t>
            </a:r>
            <a:endParaRPr/>
          </a:p>
        </p:txBody>
      </p:sp>
      <p:sp>
        <p:nvSpPr>
          <p:cNvPr id="417" name="Google Shape;417;p27"/>
          <p:cNvSpPr/>
          <p:nvPr/>
        </p:nvSpPr>
        <p:spPr>
          <a:xfrm>
            <a:off x="1420716" y="4012440"/>
            <a:ext cx="210121" cy="300173"/>
          </a:xfrm>
          <a:custGeom>
            <a:rect b="b" l="l" r="r" t="t"/>
            <a:pathLst>
              <a:path extrusionOk="0" h="300173" w="210121">
                <a:moveTo>
                  <a:pt x="0" y="0"/>
                </a:moveTo>
                <a:lnTo>
                  <a:pt x="210121" y="0"/>
                </a:lnTo>
                <a:lnTo>
                  <a:pt x="210121" y="300174"/>
                </a:lnTo>
                <a:lnTo>
                  <a:pt x="0" y="300174"/>
                </a:lnTo>
                <a:lnTo>
                  <a:pt x="0" y="0"/>
                </a:lnTo>
                <a:close/>
              </a:path>
            </a:pathLst>
          </a:custGeom>
          <a:blipFill rotWithShape="1">
            <a:blip r:embed="rId5">
              <a:alphaModFix/>
            </a:blip>
            <a:stretch>
              <a:fillRect b="0" l="0" r="0" t="0"/>
            </a:stretch>
          </a:blipFill>
          <a:ln>
            <a:noFill/>
          </a:ln>
        </p:spPr>
      </p:sp>
      <p:sp>
        <p:nvSpPr>
          <p:cNvPr id="418" name="Google Shape;418;p27"/>
          <p:cNvSpPr/>
          <p:nvPr/>
        </p:nvSpPr>
        <p:spPr>
          <a:xfrm>
            <a:off x="1394093" y="4964007"/>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6">
              <a:alphaModFix/>
            </a:blip>
            <a:stretch>
              <a:fillRect b="0" l="0" r="0" t="0"/>
            </a:stretch>
          </a:blipFill>
          <a:ln>
            <a:noFill/>
          </a:ln>
        </p:spPr>
      </p:sp>
      <p:sp>
        <p:nvSpPr>
          <p:cNvPr id="419" name="Google Shape;419;p27"/>
          <p:cNvSpPr/>
          <p:nvPr/>
        </p:nvSpPr>
        <p:spPr>
          <a:xfrm>
            <a:off x="1402712" y="5914002"/>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7">
              <a:alphaModFix/>
            </a:blip>
            <a:stretch>
              <a:fillRect b="0" l="0" r="0" t="0"/>
            </a:stretch>
          </a:blipFill>
          <a:ln>
            <a:noFill/>
          </a:ln>
        </p:spPr>
      </p:sp>
      <p:sp>
        <p:nvSpPr>
          <p:cNvPr id="420" name="Google Shape;420;p27"/>
          <p:cNvSpPr/>
          <p:nvPr/>
        </p:nvSpPr>
        <p:spPr>
          <a:xfrm>
            <a:off x="1389259" y="7657681"/>
            <a:ext cx="273035" cy="273035"/>
          </a:xfrm>
          <a:custGeom>
            <a:rect b="b" l="l" r="r" t="t"/>
            <a:pathLst>
              <a:path extrusionOk="0" h="273035" w="273035">
                <a:moveTo>
                  <a:pt x="0" y="0"/>
                </a:moveTo>
                <a:lnTo>
                  <a:pt x="273035" y="0"/>
                </a:lnTo>
                <a:lnTo>
                  <a:pt x="273035" y="273036"/>
                </a:lnTo>
                <a:lnTo>
                  <a:pt x="0" y="273036"/>
                </a:lnTo>
                <a:lnTo>
                  <a:pt x="0" y="0"/>
                </a:lnTo>
                <a:close/>
              </a:path>
            </a:pathLst>
          </a:custGeom>
          <a:blipFill rotWithShape="1">
            <a:blip r:embed="rId8">
              <a:alphaModFix/>
            </a:blip>
            <a:stretch>
              <a:fillRect b="0" l="0" r="0" t="0"/>
            </a:stretch>
          </a:blipFill>
          <a:ln>
            <a:noFill/>
          </a:ln>
        </p:spPr>
      </p:sp>
      <p:sp>
        <p:nvSpPr>
          <p:cNvPr id="421" name="Google Shape;421;p27"/>
          <p:cNvSpPr/>
          <p:nvPr/>
        </p:nvSpPr>
        <p:spPr>
          <a:xfrm>
            <a:off x="1371402" y="6750960"/>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grpSp>
        <p:nvGrpSpPr>
          <p:cNvPr id="53" name="Google Shape;53;p10"/>
          <p:cNvGrpSpPr/>
          <p:nvPr/>
        </p:nvGrpSpPr>
        <p:grpSpPr>
          <a:xfrm rot="5400000">
            <a:off x="4090915" y="-4090911"/>
            <a:ext cx="10287000" cy="18468822"/>
            <a:chOff x="0" y="-47625"/>
            <a:chExt cx="2709333" cy="4864217"/>
          </a:xfrm>
        </p:grpSpPr>
        <p:sp>
          <p:nvSpPr>
            <p:cNvPr id="54" name="Google Shape;54;p10"/>
            <p:cNvSpPr/>
            <p:nvPr/>
          </p:nvSpPr>
          <p:spPr>
            <a:xfrm>
              <a:off x="0" y="0"/>
              <a:ext cx="2709333" cy="4816592"/>
            </a:xfrm>
            <a:custGeom>
              <a:rect b="b" l="l" r="r" t="t"/>
              <a:pathLst>
                <a:path extrusionOk="0" h="4816592" w="2709333">
                  <a:moveTo>
                    <a:pt x="0" y="0"/>
                  </a:moveTo>
                  <a:lnTo>
                    <a:pt x="2709333" y="0"/>
                  </a:lnTo>
                  <a:lnTo>
                    <a:pt x="2709333" y="4816592"/>
                  </a:lnTo>
                  <a:lnTo>
                    <a:pt x="0" y="4816592"/>
                  </a:lnTo>
                  <a:close/>
                </a:path>
              </a:pathLst>
            </a:custGeom>
            <a:gradFill>
              <a:gsLst>
                <a:gs pos="0">
                  <a:srgbClr val="CDFFD8"/>
                </a:gs>
                <a:gs pos="100000">
                  <a:srgbClr val="94B9FF"/>
                </a:gs>
              </a:gsLst>
              <a:lin ang="0" scaled="0"/>
            </a:gradFill>
            <a:ln>
              <a:noFill/>
            </a:ln>
          </p:spPr>
        </p:sp>
        <p:sp>
          <p:nvSpPr>
            <p:cNvPr id="55" name="Google Shape;55;p1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 name="Google Shape;56;p10"/>
          <p:cNvSpPr txBox="1"/>
          <p:nvPr/>
        </p:nvSpPr>
        <p:spPr>
          <a:xfrm>
            <a:off x="1028700" y="797257"/>
            <a:ext cx="8781900" cy="230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500" u="none" cap="none" strike="noStrike">
                <a:solidFill>
                  <a:srgbClr val="1557FF"/>
                </a:solidFill>
                <a:latin typeface="Archivo Black"/>
                <a:ea typeface="Archivo Black"/>
                <a:cs typeface="Archivo Black"/>
                <a:sym typeface="Archivo Black"/>
              </a:rPr>
              <a:t>How to Use This Presentation</a:t>
            </a:r>
            <a:endParaRPr/>
          </a:p>
        </p:txBody>
      </p:sp>
      <p:grpSp>
        <p:nvGrpSpPr>
          <p:cNvPr id="57" name="Google Shape;57;p10"/>
          <p:cNvGrpSpPr/>
          <p:nvPr/>
        </p:nvGrpSpPr>
        <p:grpSpPr>
          <a:xfrm>
            <a:off x="1028700" y="4174366"/>
            <a:ext cx="5357250" cy="4737377"/>
            <a:chOff x="0" y="-38100"/>
            <a:chExt cx="7143000" cy="6316503"/>
          </a:xfrm>
        </p:grpSpPr>
        <p:sp>
          <p:nvSpPr>
            <p:cNvPr id="58" name="Google Shape;58;p10"/>
            <p:cNvSpPr txBox="1"/>
            <p:nvPr/>
          </p:nvSpPr>
          <p:spPr>
            <a:xfrm>
              <a:off x="0" y="975303"/>
              <a:ext cx="7143000" cy="5303100"/>
            </a:xfrm>
            <a:prstGeom prst="rect">
              <a:avLst/>
            </a:prstGeom>
            <a:noFill/>
            <a:ln>
              <a:noFill/>
            </a:ln>
          </p:spPr>
          <p:txBody>
            <a:bodyPr anchorCtr="0" anchor="t" bIns="0" lIns="0" spcFirstLastPara="1" rIns="0" wrap="square" tIns="0">
              <a:spAutoFit/>
            </a:bodyPr>
            <a:lstStyle/>
            <a:p>
              <a:pPr indent="-209551" lvl="1" marL="431802" marR="0" rtl="0" algn="l">
                <a:lnSpc>
                  <a:spcPct val="14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Click on the "Google Slides" button below this presentation preview. Make sure to sign in to your Google account. Click on "Make a copy." Start editing your presentation.</a:t>
              </a:r>
              <a:endParaRPr sz="1900"/>
            </a:p>
            <a:p>
              <a:pPr indent="-209551" lvl="1" marL="431802" marR="0" rtl="0" algn="l">
                <a:lnSpc>
                  <a:spcPct val="140000"/>
                </a:lnSpc>
                <a:spcBef>
                  <a:spcPts val="0"/>
                </a:spcBef>
                <a:spcAft>
                  <a:spcPts val="0"/>
                </a:spcAft>
                <a:buClr>
                  <a:srgbClr val="000000"/>
                </a:buClr>
                <a:buSzPts val="1900"/>
                <a:buFont typeface="Arial"/>
                <a:buChar char="•"/>
              </a:pPr>
              <a:r>
                <a:rPr b="0" i="0" lang="en-US" sz="1900" u="sng" cap="none" strike="noStrike">
                  <a:solidFill>
                    <a:srgbClr val="000000"/>
                  </a:solidFill>
                  <a:latin typeface="Arial"/>
                  <a:ea typeface="Arial"/>
                  <a:cs typeface="Arial"/>
                  <a:sym typeface="Arial"/>
                </a:rPr>
                <a:t>Alternative:</a:t>
              </a:r>
              <a:r>
                <a:rPr b="0" i="0" lang="en-US" sz="1900" u="none" cap="none" strike="noStrike">
                  <a:solidFill>
                    <a:srgbClr val="000000"/>
                  </a:solidFill>
                  <a:latin typeface="Arial"/>
                  <a:ea typeface="Arial"/>
                  <a:cs typeface="Arial"/>
                  <a:sym typeface="Arial"/>
                </a:rPr>
                <a:t> Click on the "Share" button on the top right corner in Canva and click on "More" at the bottom of the menu. Enter "Google Drive" in the search bar and click on the GDrive icon to add this design as a Google slide in your GDrive.</a:t>
              </a:r>
              <a:endParaRPr sz="1900"/>
            </a:p>
          </p:txBody>
        </p:sp>
        <p:sp>
          <p:nvSpPr>
            <p:cNvPr id="59" name="Google Shape;59;p10"/>
            <p:cNvSpPr txBox="1"/>
            <p:nvPr/>
          </p:nvSpPr>
          <p:spPr>
            <a:xfrm>
              <a:off x="0" y="-38100"/>
              <a:ext cx="6855068" cy="74083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Montserrat"/>
                  <a:ea typeface="Montserrat"/>
                  <a:cs typeface="Montserrat"/>
                  <a:sym typeface="Montserrat"/>
                </a:rPr>
                <a:t>Google Slides</a:t>
              </a:r>
              <a:endParaRPr/>
            </a:p>
          </p:txBody>
        </p:sp>
      </p:grpSp>
      <p:sp>
        <p:nvSpPr>
          <p:cNvPr id="60" name="Google Shape;60;p10"/>
          <p:cNvSpPr txBox="1"/>
          <p:nvPr/>
        </p:nvSpPr>
        <p:spPr>
          <a:xfrm>
            <a:off x="7459572" y="4922512"/>
            <a:ext cx="4408500" cy="3977400"/>
          </a:xfrm>
          <a:prstGeom prst="rect">
            <a:avLst/>
          </a:prstGeom>
          <a:noFill/>
          <a:ln>
            <a:noFill/>
          </a:ln>
        </p:spPr>
        <p:txBody>
          <a:bodyPr anchorCtr="0" anchor="t" bIns="0" lIns="0" spcFirstLastPara="1" rIns="0" wrap="square" tIns="0">
            <a:spAutoFit/>
          </a:bodyPr>
          <a:lstStyle/>
          <a:p>
            <a:pPr indent="-209551" lvl="1" marL="431802" marR="0" rtl="0" algn="l">
              <a:lnSpc>
                <a:spcPct val="14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Click on the "PowerPoint" button below this presentation preview. Start editing your presentation.</a:t>
            </a:r>
            <a:endParaRPr sz="1900"/>
          </a:p>
          <a:p>
            <a:pPr indent="-209551" lvl="1" marL="431802" marR="0" rtl="0" algn="l">
              <a:lnSpc>
                <a:spcPct val="140000"/>
              </a:lnSpc>
              <a:spcBef>
                <a:spcPts val="0"/>
              </a:spcBef>
              <a:spcAft>
                <a:spcPts val="0"/>
              </a:spcAft>
              <a:buClr>
                <a:srgbClr val="000000"/>
              </a:buClr>
              <a:buSzPts val="1900"/>
              <a:buFont typeface="Arial"/>
              <a:buChar char="•"/>
            </a:pPr>
            <a:r>
              <a:rPr b="0" i="0" lang="en-US" sz="1900" u="sng" cap="none" strike="noStrike">
                <a:solidFill>
                  <a:srgbClr val="000000"/>
                </a:solidFill>
                <a:latin typeface="Arial"/>
                <a:ea typeface="Arial"/>
                <a:cs typeface="Arial"/>
                <a:sym typeface="Arial"/>
              </a:rPr>
              <a:t>Alternative:</a:t>
            </a:r>
            <a:r>
              <a:rPr b="0" i="0" lang="en-US" sz="1900" u="none" cap="none" strike="noStrike">
                <a:solidFill>
                  <a:srgbClr val="000000"/>
                </a:solidFill>
                <a:latin typeface="Arial"/>
                <a:ea typeface="Arial"/>
                <a:cs typeface="Arial"/>
                <a:sym typeface="Arial"/>
              </a:rPr>
              <a:t> From Canva template file, Click on the "Share" button on the top right corner in Canva and click on "More" at the bottom of the menu. Enter "PowerPoint" in the search bar and click on the PowerPoint icon to download.</a:t>
            </a:r>
            <a:endParaRPr sz="1900"/>
          </a:p>
        </p:txBody>
      </p:sp>
      <p:sp>
        <p:nvSpPr>
          <p:cNvPr id="61" name="Google Shape;61;p10"/>
          <p:cNvSpPr txBox="1"/>
          <p:nvPr/>
        </p:nvSpPr>
        <p:spPr>
          <a:xfrm>
            <a:off x="7537020" y="4164841"/>
            <a:ext cx="514130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Montserrat"/>
                <a:ea typeface="Montserrat"/>
                <a:cs typeface="Montserrat"/>
                <a:sym typeface="Montserrat"/>
              </a:rPr>
              <a:t>PowerPoint</a:t>
            </a:r>
            <a:endParaRPr/>
          </a:p>
        </p:txBody>
      </p:sp>
      <p:grpSp>
        <p:nvGrpSpPr>
          <p:cNvPr id="62" name="Google Shape;62;p10"/>
          <p:cNvGrpSpPr/>
          <p:nvPr/>
        </p:nvGrpSpPr>
        <p:grpSpPr>
          <a:xfrm>
            <a:off x="12678322" y="4174366"/>
            <a:ext cx="4818476" cy="3099602"/>
            <a:chOff x="0" y="-38100"/>
            <a:chExt cx="6424635" cy="4132803"/>
          </a:xfrm>
        </p:grpSpPr>
        <p:sp>
          <p:nvSpPr>
            <p:cNvPr id="63" name="Google Shape;63;p10"/>
            <p:cNvSpPr txBox="1"/>
            <p:nvPr/>
          </p:nvSpPr>
          <p:spPr>
            <a:xfrm>
              <a:off x="27392" y="975303"/>
              <a:ext cx="4563000" cy="3119400"/>
            </a:xfrm>
            <a:prstGeom prst="rect">
              <a:avLst/>
            </a:prstGeom>
            <a:noFill/>
            <a:ln>
              <a:noFill/>
            </a:ln>
          </p:spPr>
          <p:txBody>
            <a:bodyPr anchorCtr="0" anchor="t" bIns="0" lIns="0" spcFirstLastPara="1" rIns="0" wrap="square" tIns="0">
              <a:spAutoFit/>
            </a:bodyPr>
            <a:lstStyle/>
            <a:p>
              <a:pPr indent="-209551" lvl="1" marL="431802" marR="0" rtl="0" algn="l">
                <a:lnSpc>
                  <a:spcPct val="14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Click on the "Canva" button under this presentation preview. Start editing your presentation. You need to sign in to your Canva account.</a:t>
              </a:r>
              <a:endParaRPr sz="1900"/>
            </a:p>
          </p:txBody>
        </p:sp>
        <p:sp>
          <p:nvSpPr>
            <p:cNvPr id="64" name="Google Shape;64;p10"/>
            <p:cNvSpPr txBox="1"/>
            <p:nvPr/>
          </p:nvSpPr>
          <p:spPr>
            <a:xfrm>
              <a:off x="0" y="-38100"/>
              <a:ext cx="6424635" cy="74083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Montserrat"/>
                  <a:ea typeface="Montserrat"/>
                  <a:cs typeface="Montserrat"/>
                  <a:sym typeface="Montserrat"/>
                </a:rPr>
                <a:t>Canva</a:t>
              </a:r>
              <a:endParaRPr/>
            </a:p>
          </p:txBody>
        </p:sp>
      </p:grpSp>
      <p:sp>
        <p:nvSpPr>
          <p:cNvPr id="65" name="Google Shape;65;p10"/>
          <p:cNvSpPr/>
          <p:nvPr/>
        </p:nvSpPr>
        <p:spPr>
          <a:xfrm>
            <a:off x="1028700" y="3555834"/>
            <a:ext cx="5357318" cy="207139"/>
          </a:xfrm>
          <a:custGeom>
            <a:rect b="b" l="l" r="r" t="t"/>
            <a:pathLst>
              <a:path extrusionOk="0" h="207139" w="5357318">
                <a:moveTo>
                  <a:pt x="0" y="0"/>
                </a:moveTo>
                <a:lnTo>
                  <a:pt x="5357318" y="0"/>
                </a:lnTo>
                <a:lnTo>
                  <a:pt x="5357318" y="207139"/>
                </a:lnTo>
                <a:lnTo>
                  <a:pt x="0" y="207139"/>
                </a:lnTo>
                <a:lnTo>
                  <a:pt x="0" y="0"/>
                </a:lnTo>
                <a:close/>
              </a:path>
            </a:pathLst>
          </a:custGeom>
          <a:blipFill rotWithShape="1">
            <a:blip r:embed="rId3">
              <a:alphaModFix/>
            </a:blip>
            <a:stretch>
              <a:fillRect b="0" l="0" r="0" t="-1622949"/>
            </a:stretch>
          </a:blipFill>
          <a:ln>
            <a:noFill/>
          </a:ln>
        </p:spPr>
      </p:sp>
      <p:sp>
        <p:nvSpPr>
          <p:cNvPr id="66" name="Google Shape;66;p10"/>
          <p:cNvSpPr/>
          <p:nvPr/>
        </p:nvSpPr>
        <p:spPr>
          <a:xfrm rot="-6155915">
            <a:off x="15051206" y="864960"/>
            <a:ext cx="997564" cy="99756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24901" r="-2490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0"/>
          <p:cNvSpPr/>
          <p:nvPr/>
        </p:nvSpPr>
        <p:spPr>
          <a:xfrm rot="2406556">
            <a:off x="10712465" y="784128"/>
            <a:ext cx="2956977" cy="295696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0" l="-78578" r="-25045" t="-2953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FFD8"/>
            </a:gs>
            <a:gs pos="100000">
              <a:srgbClr val="94B9FF"/>
            </a:gs>
          </a:gsLst>
          <a:lin ang="5400000" scaled="0"/>
        </a:gradFill>
      </p:bgPr>
    </p:bg>
    <p:spTree>
      <p:nvGrpSpPr>
        <p:cNvPr id="425" name="Shape 425"/>
        <p:cNvGrpSpPr/>
        <p:nvPr/>
      </p:nvGrpSpPr>
      <p:grpSpPr>
        <a:xfrm>
          <a:off x="0" y="0"/>
          <a:ext cx="0" cy="0"/>
          <a:chOff x="0" y="0"/>
          <a:chExt cx="0" cy="0"/>
        </a:xfrm>
      </p:grpSpPr>
      <p:grpSp>
        <p:nvGrpSpPr>
          <p:cNvPr id="426" name="Google Shape;426;p28"/>
          <p:cNvGrpSpPr/>
          <p:nvPr/>
        </p:nvGrpSpPr>
        <p:grpSpPr>
          <a:xfrm>
            <a:off x="870313" y="567004"/>
            <a:ext cx="16645748" cy="9294084"/>
            <a:chOff x="0" y="0"/>
            <a:chExt cx="22194332" cy="12392113"/>
          </a:xfrm>
        </p:grpSpPr>
        <p:sp>
          <p:nvSpPr>
            <p:cNvPr id="427" name="Google Shape;427;p28"/>
            <p:cNvSpPr/>
            <p:nvPr/>
          </p:nvSpPr>
          <p:spPr>
            <a:xfrm>
              <a:off x="4028" y="12104970"/>
              <a:ext cx="22190303" cy="261743"/>
            </a:xfrm>
            <a:custGeom>
              <a:rect b="b" l="l" r="r" t="t"/>
              <a:pathLst>
                <a:path extrusionOk="0" h="261743" w="22190303">
                  <a:moveTo>
                    <a:pt x="0" y="0"/>
                  </a:moveTo>
                  <a:lnTo>
                    <a:pt x="22190303" y="0"/>
                  </a:lnTo>
                  <a:lnTo>
                    <a:pt x="22190303" y="261743"/>
                  </a:lnTo>
                  <a:lnTo>
                    <a:pt x="0" y="261743"/>
                  </a:lnTo>
                  <a:lnTo>
                    <a:pt x="0" y="0"/>
                  </a:lnTo>
                  <a:close/>
                </a:path>
              </a:pathLst>
            </a:custGeom>
            <a:blipFill rotWithShape="1">
              <a:blip r:embed="rId3">
                <a:alphaModFix/>
              </a:blip>
              <a:stretch>
                <a:fillRect b="-5575360" l="0" r="-524" t="0"/>
              </a:stretch>
            </a:blipFill>
            <a:ln>
              <a:noFill/>
            </a:ln>
          </p:spPr>
        </p:sp>
        <p:sp>
          <p:nvSpPr>
            <p:cNvPr id="428" name="Google Shape;428;p28"/>
            <p:cNvSpPr/>
            <p:nvPr/>
          </p:nvSpPr>
          <p:spPr>
            <a:xfrm>
              <a:off x="0" y="77552"/>
              <a:ext cx="340312" cy="12301860"/>
            </a:xfrm>
            <a:custGeom>
              <a:rect b="b" l="l" r="r" t="t"/>
              <a:pathLst>
                <a:path extrusionOk="0" h="12301860" w="340312">
                  <a:moveTo>
                    <a:pt x="0" y="0"/>
                  </a:moveTo>
                  <a:lnTo>
                    <a:pt x="340312" y="0"/>
                  </a:lnTo>
                  <a:lnTo>
                    <a:pt x="340312" y="12301861"/>
                  </a:lnTo>
                  <a:lnTo>
                    <a:pt x="0" y="12301861"/>
                  </a:lnTo>
                  <a:lnTo>
                    <a:pt x="0" y="0"/>
                  </a:lnTo>
                  <a:close/>
                </a:path>
              </a:pathLst>
            </a:custGeom>
            <a:blipFill rotWithShape="1">
              <a:blip r:embed="rId4">
                <a:alphaModFix/>
              </a:blip>
              <a:stretch>
                <a:fillRect b="0" l="0" r="-5322991" t="0"/>
              </a:stretch>
            </a:blipFill>
            <a:ln>
              <a:noFill/>
            </a:ln>
          </p:spPr>
        </p:sp>
        <p:sp>
          <p:nvSpPr>
            <p:cNvPr id="429" name="Google Shape;429;p28"/>
            <p:cNvSpPr/>
            <p:nvPr/>
          </p:nvSpPr>
          <p:spPr>
            <a:xfrm>
              <a:off x="4028" y="0"/>
              <a:ext cx="22190303" cy="261743"/>
            </a:xfrm>
            <a:custGeom>
              <a:rect b="b" l="l" r="r" t="t"/>
              <a:pathLst>
                <a:path extrusionOk="0" h="261743" w="22190303">
                  <a:moveTo>
                    <a:pt x="0" y="0"/>
                  </a:moveTo>
                  <a:lnTo>
                    <a:pt x="22190303" y="0"/>
                  </a:lnTo>
                  <a:lnTo>
                    <a:pt x="22190303" y="261743"/>
                  </a:lnTo>
                  <a:lnTo>
                    <a:pt x="0" y="261743"/>
                  </a:lnTo>
                  <a:lnTo>
                    <a:pt x="0" y="0"/>
                  </a:lnTo>
                  <a:close/>
                </a:path>
              </a:pathLst>
            </a:custGeom>
            <a:blipFill rotWithShape="1">
              <a:blip r:embed="rId4">
                <a:alphaModFix/>
              </a:blip>
              <a:stretch>
                <a:fillRect b="-5575360" l="0" r="-524" t="0"/>
              </a:stretch>
            </a:blipFill>
            <a:ln>
              <a:noFill/>
            </a:ln>
          </p:spPr>
        </p:sp>
        <p:sp>
          <p:nvSpPr>
            <p:cNvPr id="430" name="Google Shape;430;p28"/>
            <p:cNvSpPr/>
            <p:nvPr/>
          </p:nvSpPr>
          <p:spPr>
            <a:xfrm rot="5400000">
              <a:off x="15859452" y="6057233"/>
              <a:ext cx="12379413" cy="290346"/>
            </a:xfrm>
            <a:custGeom>
              <a:rect b="b" l="l" r="r" t="t"/>
              <a:pathLst>
                <a:path extrusionOk="0" h="290346" w="12379413">
                  <a:moveTo>
                    <a:pt x="0" y="0"/>
                  </a:moveTo>
                  <a:lnTo>
                    <a:pt x="12379412" y="0"/>
                  </a:lnTo>
                  <a:lnTo>
                    <a:pt x="12379412" y="290346"/>
                  </a:lnTo>
                  <a:lnTo>
                    <a:pt x="0" y="290346"/>
                  </a:lnTo>
                  <a:lnTo>
                    <a:pt x="0" y="0"/>
                  </a:lnTo>
                  <a:close/>
                </a:path>
              </a:pathLst>
            </a:custGeom>
            <a:blipFill rotWithShape="1">
              <a:blip r:embed="rId5">
                <a:alphaModFix/>
              </a:blip>
              <a:stretch>
                <a:fillRect b="-2755511" l="0" r="-524" t="0"/>
              </a:stretch>
            </a:blipFill>
            <a:ln>
              <a:noFill/>
            </a:ln>
          </p:spPr>
        </p:sp>
      </p:grpSp>
      <p:sp>
        <p:nvSpPr>
          <p:cNvPr id="431" name="Google Shape;431;p28"/>
          <p:cNvSpPr/>
          <p:nvPr/>
        </p:nvSpPr>
        <p:spPr>
          <a:xfrm rot="2406556">
            <a:off x="2592045" y="339944"/>
            <a:ext cx="2851399" cy="285138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0" l="-78578" r="-25045" t="-2953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8"/>
          <p:cNvSpPr txBox="1"/>
          <p:nvPr/>
        </p:nvSpPr>
        <p:spPr>
          <a:xfrm>
            <a:off x="3729073" y="3765012"/>
            <a:ext cx="10829854"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1557FF"/>
                </a:solidFill>
                <a:latin typeface="Archivo Black"/>
                <a:ea typeface="Archivo Black"/>
                <a:cs typeface="Archivo Black"/>
                <a:sym typeface="Archivo Black"/>
              </a:rPr>
              <a:t>Thank you!</a:t>
            </a:r>
            <a:endParaRPr/>
          </a:p>
        </p:txBody>
      </p:sp>
      <p:sp>
        <p:nvSpPr>
          <p:cNvPr id="433" name="Google Shape;433;p28"/>
          <p:cNvSpPr txBox="1"/>
          <p:nvPr/>
        </p:nvSpPr>
        <p:spPr>
          <a:xfrm>
            <a:off x="5703743" y="5545888"/>
            <a:ext cx="68805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500">
                <a:solidFill>
                  <a:srgbClr val="000000"/>
                </a:solidFill>
                <a:latin typeface="Arial"/>
                <a:ea typeface="Arial"/>
                <a:cs typeface="Arial"/>
                <a:sym typeface="Arial"/>
              </a:rPr>
              <a:t>Write a closing statement or call-to-action here.</a:t>
            </a:r>
            <a:endParaRPr/>
          </a:p>
        </p:txBody>
      </p:sp>
      <p:sp>
        <p:nvSpPr>
          <p:cNvPr id="434" name="Google Shape;434;p28"/>
          <p:cNvSpPr/>
          <p:nvPr/>
        </p:nvSpPr>
        <p:spPr>
          <a:xfrm rot="-6155915">
            <a:off x="13130372" y="2462487"/>
            <a:ext cx="1302216" cy="130221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0" l="-24901" r="-2490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8"/>
          <p:cNvSpPr/>
          <p:nvPr/>
        </p:nvSpPr>
        <p:spPr>
          <a:xfrm>
            <a:off x="8666431" y="7478806"/>
            <a:ext cx="1428346" cy="142834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8">
              <a:alphaModFix/>
            </a:blip>
            <a:stretch>
              <a:fillRect b="0" l="-26773" r="-26772"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FFD8"/>
            </a:gs>
            <a:gs pos="100000">
              <a:srgbClr val="94B9FF"/>
            </a:gs>
          </a:gsLst>
          <a:path path="circle">
            <a:fillToRect b="100%" r="100%"/>
          </a:path>
          <a:tileRect l="-100%" t="-100%"/>
        </a:gradFill>
      </p:bgPr>
    </p:bg>
    <p:spTree>
      <p:nvGrpSpPr>
        <p:cNvPr id="439" name="Shape 439"/>
        <p:cNvGrpSpPr/>
        <p:nvPr/>
      </p:nvGrpSpPr>
      <p:grpSpPr>
        <a:xfrm>
          <a:off x="0" y="0"/>
          <a:ext cx="0" cy="0"/>
          <a:chOff x="0" y="0"/>
          <a:chExt cx="0" cy="0"/>
        </a:xfrm>
      </p:grpSpPr>
      <p:sp>
        <p:nvSpPr>
          <p:cNvPr id="440" name="Google Shape;440;p29"/>
          <p:cNvSpPr txBox="1"/>
          <p:nvPr/>
        </p:nvSpPr>
        <p:spPr>
          <a:xfrm>
            <a:off x="1028738" y="683818"/>
            <a:ext cx="5059200" cy="2308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7500">
                <a:solidFill>
                  <a:srgbClr val="1557FF"/>
                </a:solidFill>
                <a:latin typeface="Archivo Black"/>
                <a:ea typeface="Archivo Black"/>
                <a:cs typeface="Archivo Black"/>
                <a:sym typeface="Archivo Black"/>
              </a:rPr>
              <a:t>Resource </a:t>
            </a:r>
            <a:endParaRPr/>
          </a:p>
          <a:p>
            <a:pPr indent="0" lvl="0" marL="0" marR="0" rtl="0" algn="l">
              <a:spcBef>
                <a:spcPts val="0"/>
              </a:spcBef>
              <a:spcAft>
                <a:spcPts val="0"/>
              </a:spcAft>
              <a:buNone/>
            </a:pPr>
            <a:r>
              <a:rPr lang="en-US" sz="7500">
                <a:solidFill>
                  <a:srgbClr val="1557FF"/>
                </a:solidFill>
                <a:latin typeface="Archivo Black"/>
                <a:ea typeface="Archivo Black"/>
                <a:cs typeface="Archivo Black"/>
                <a:sym typeface="Archivo Black"/>
              </a:rPr>
              <a:t>Page</a:t>
            </a:r>
            <a:endParaRPr/>
          </a:p>
        </p:txBody>
      </p:sp>
      <p:sp>
        <p:nvSpPr>
          <p:cNvPr id="441" name="Google Shape;441;p29"/>
          <p:cNvSpPr txBox="1"/>
          <p:nvPr/>
        </p:nvSpPr>
        <p:spPr>
          <a:xfrm>
            <a:off x="1028700" y="3545205"/>
            <a:ext cx="5059200" cy="6132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a:solidFill>
                  <a:srgbClr val="000000"/>
                </a:solidFill>
                <a:latin typeface="Arial"/>
                <a:ea typeface="Arial"/>
                <a:cs typeface="Arial"/>
                <a:sym typeface="Arial"/>
              </a:rPr>
              <a:t>Use these design resources in your Canva Presentation.</a:t>
            </a:r>
            <a:endParaRPr/>
          </a:p>
          <a:p>
            <a:pPr indent="0" lvl="0" marL="0" marR="0" rtl="0" algn="l">
              <a:lnSpc>
                <a:spcPct val="130000"/>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rPr lang="en-US" sz="2400">
                <a:solidFill>
                  <a:srgbClr val="000000"/>
                </a:solidFill>
                <a:latin typeface="Arial"/>
                <a:ea typeface="Arial"/>
                <a:cs typeface="Arial"/>
                <a:sym typeface="Arial"/>
              </a:rPr>
              <a:t>You can find these fonts online too. Happy designing! </a:t>
            </a:r>
            <a:endParaRPr/>
          </a:p>
          <a:p>
            <a:pPr indent="0" lvl="0" marL="0" marR="0" rtl="0" algn="l">
              <a:lnSpc>
                <a:spcPct val="130000"/>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rPr lang="en-US" sz="2400">
                <a:solidFill>
                  <a:srgbClr val="000000"/>
                </a:solidFill>
                <a:latin typeface="Arial"/>
                <a:ea typeface="Arial"/>
                <a:cs typeface="Arial"/>
                <a:sym typeface="Arial"/>
              </a:rPr>
              <a:t>Don't forget to delete this page before presenting. </a:t>
            </a:r>
            <a:endParaRPr/>
          </a:p>
        </p:txBody>
      </p:sp>
      <p:sp>
        <p:nvSpPr>
          <p:cNvPr id="442" name="Google Shape;442;p29"/>
          <p:cNvSpPr txBox="1"/>
          <p:nvPr/>
        </p:nvSpPr>
        <p:spPr>
          <a:xfrm>
            <a:off x="1028700" y="4704016"/>
            <a:ext cx="4676765" cy="749449"/>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lang="en-US" sz="2327">
                <a:solidFill>
                  <a:srgbClr val="000000"/>
                </a:solidFill>
                <a:latin typeface="Arial"/>
                <a:ea typeface="Arial"/>
                <a:cs typeface="Arial"/>
                <a:sym typeface="Arial"/>
              </a:rPr>
              <a:t>This presentation template uses the following free fonts:</a:t>
            </a:r>
            <a:endParaRPr/>
          </a:p>
        </p:txBody>
      </p:sp>
      <p:sp>
        <p:nvSpPr>
          <p:cNvPr id="443" name="Google Shape;443;p29"/>
          <p:cNvSpPr txBox="1"/>
          <p:nvPr/>
        </p:nvSpPr>
        <p:spPr>
          <a:xfrm>
            <a:off x="1028700" y="5955744"/>
            <a:ext cx="3474350" cy="869939"/>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Arial"/>
                <a:ea typeface="Arial"/>
                <a:cs typeface="Arial"/>
                <a:sym typeface="Arial"/>
              </a:rPr>
              <a:t>Titles: Archivo Black </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Arial"/>
                <a:ea typeface="Arial"/>
                <a:cs typeface="Arial"/>
                <a:sym typeface="Arial"/>
              </a:rPr>
              <a:t>Headers: Montserrat</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Arial"/>
                <a:ea typeface="Arial"/>
                <a:cs typeface="Arial"/>
                <a:sym typeface="Arial"/>
              </a:rPr>
              <a:t>Body Copy: Open Sauce </a:t>
            </a:r>
            <a:endParaRPr/>
          </a:p>
        </p:txBody>
      </p:sp>
      <p:sp>
        <p:nvSpPr>
          <p:cNvPr id="444" name="Google Shape;444;p29"/>
          <p:cNvSpPr/>
          <p:nvPr/>
        </p:nvSpPr>
        <p:spPr>
          <a:xfrm>
            <a:off x="10827062" y="795823"/>
            <a:ext cx="467934" cy="467934"/>
          </a:xfrm>
          <a:custGeom>
            <a:rect b="b" l="l" r="r" t="t"/>
            <a:pathLst>
              <a:path extrusionOk="0" h="467934" w="467934">
                <a:moveTo>
                  <a:pt x="0" y="0"/>
                </a:moveTo>
                <a:lnTo>
                  <a:pt x="467934" y="0"/>
                </a:lnTo>
                <a:lnTo>
                  <a:pt x="467934" y="467933"/>
                </a:lnTo>
                <a:lnTo>
                  <a:pt x="0" y="467933"/>
                </a:lnTo>
                <a:lnTo>
                  <a:pt x="0" y="0"/>
                </a:lnTo>
                <a:close/>
              </a:path>
            </a:pathLst>
          </a:custGeom>
          <a:blipFill rotWithShape="1">
            <a:blip r:embed="rId3">
              <a:alphaModFix/>
            </a:blip>
            <a:stretch>
              <a:fillRect b="0" l="0" r="0" t="0"/>
            </a:stretch>
          </a:blipFill>
          <a:ln>
            <a:noFill/>
          </a:ln>
        </p:spPr>
      </p:sp>
      <p:sp>
        <p:nvSpPr>
          <p:cNvPr id="445" name="Google Shape;445;p29"/>
          <p:cNvSpPr/>
          <p:nvPr/>
        </p:nvSpPr>
        <p:spPr>
          <a:xfrm>
            <a:off x="12229630" y="804008"/>
            <a:ext cx="459748" cy="459748"/>
          </a:xfrm>
          <a:custGeom>
            <a:rect b="b" l="l" r="r" t="t"/>
            <a:pathLst>
              <a:path extrusionOk="0" h="459748" w="459748">
                <a:moveTo>
                  <a:pt x="0" y="0"/>
                </a:moveTo>
                <a:lnTo>
                  <a:pt x="459748" y="0"/>
                </a:lnTo>
                <a:lnTo>
                  <a:pt x="459748" y="459748"/>
                </a:lnTo>
                <a:lnTo>
                  <a:pt x="0" y="459748"/>
                </a:lnTo>
                <a:lnTo>
                  <a:pt x="0" y="0"/>
                </a:lnTo>
                <a:close/>
              </a:path>
            </a:pathLst>
          </a:custGeom>
          <a:blipFill rotWithShape="1">
            <a:blip r:embed="rId4">
              <a:alphaModFix/>
            </a:blip>
            <a:stretch>
              <a:fillRect b="0" l="0" r="0" t="0"/>
            </a:stretch>
          </a:blipFill>
          <a:ln>
            <a:noFill/>
          </a:ln>
        </p:spPr>
      </p:sp>
      <p:sp>
        <p:nvSpPr>
          <p:cNvPr id="446" name="Google Shape;446;p29"/>
          <p:cNvSpPr/>
          <p:nvPr/>
        </p:nvSpPr>
        <p:spPr>
          <a:xfrm>
            <a:off x="13595591" y="795823"/>
            <a:ext cx="467934" cy="467934"/>
          </a:xfrm>
          <a:custGeom>
            <a:rect b="b" l="l" r="r" t="t"/>
            <a:pathLst>
              <a:path extrusionOk="0" h="467934" w="467934">
                <a:moveTo>
                  <a:pt x="0" y="0"/>
                </a:moveTo>
                <a:lnTo>
                  <a:pt x="467933" y="0"/>
                </a:lnTo>
                <a:lnTo>
                  <a:pt x="467933" y="467933"/>
                </a:lnTo>
                <a:lnTo>
                  <a:pt x="0" y="467933"/>
                </a:lnTo>
                <a:lnTo>
                  <a:pt x="0" y="0"/>
                </a:lnTo>
                <a:close/>
              </a:path>
            </a:pathLst>
          </a:custGeom>
          <a:blipFill rotWithShape="1">
            <a:blip r:embed="rId5">
              <a:alphaModFix/>
            </a:blip>
            <a:stretch>
              <a:fillRect b="0" l="0" r="0" t="0"/>
            </a:stretch>
          </a:blipFill>
          <a:ln>
            <a:noFill/>
          </a:ln>
        </p:spPr>
      </p:sp>
      <p:sp>
        <p:nvSpPr>
          <p:cNvPr id="447" name="Google Shape;447;p29"/>
          <p:cNvSpPr/>
          <p:nvPr/>
        </p:nvSpPr>
        <p:spPr>
          <a:xfrm>
            <a:off x="14966743" y="804008"/>
            <a:ext cx="487267" cy="487267"/>
          </a:xfrm>
          <a:custGeom>
            <a:rect b="b" l="l" r="r" t="t"/>
            <a:pathLst>
              <a:path extrusionOk="0" h="487267" w="487267">
                <a:moveTo>
                  <a:pt x="0" y="0"/>
                </a:moveTo>
                <a:lnTo>
                  <a:pt x="487267" y="0"/>
                </a:lnTo>
                <a:lnTo>
                  <a:pt x="487267" y="487267"/>
                </a:lnTo>
                <a:lnTo>
                  <a:pt x="0" y="487267"/>
                </a:lnTo>
                <a:lnTo>
                  <a:pt x="0" y="0"/>
                </a:lnTo>
                <a:close/>
              </a:path>
            </a:pathLst>
          </a:custGeom>
          <a:blipFill rotWithShape="1">
            <a:blip r:embed="rId6">
              <a:alphaModFix/>
            </a:blip>
            <a:stretch>
              <a:fillRect b="0" l="0" r="0" t="0"/>
            </a:stretch>
          </a:blipFill>
          <a:ln>
            <a:noFill/>
          </a:ln>
        </p:spPr>
      </p:sp>
      <p:sp>
        <p:nvSpPr>
          <p:cNvPr id="448" name="Google Shape;448;p29"/>
          <p:cNvSpPr/>
          <p:nvPr/>
        </p:nvSpPr>
        <p:spPr>
          <a:xfrm>
            <a:off x="16344378" y="782063"/>
            <a:ext cx="495453" cy="495453"/>
          </a:xfrm>
          <a:custGeom>
            <a:rect b="b" l="l" r="r" t="t"/>
            <a:pathLst>
              <a:path extrusionOk="0" h="495453" w="495453">
                <a:moveTo>
                  <a:pt x="0" y="0"/>
                </a:moveTo>
                <a:lnTo>
                  <a:pt x="495452" y="0"/>
                </a:lnTo>
                <a:lnTo>
                  <a:pt x="495452" y="495453"/>
                </a:lnTo>
                <a:lnTo>
                  <a:pt x="0" y="495453"/>
                </a:lnTo>
                <a:lnTo>
                  <a:pt x="0" y="0"/>
                </a:lnTo>
                <a:close/>
              </a:path>
            </a:pathLst>
          </a:custGeom>
          <a:blipFill rotWithShape="1">
            <a:blip r:embed="rId7">
              <a:alphaModFix/>
            </a:blip>
            <a:stretch>
              <a:fillRect b="0" l="0" r="0" t="0"/>
            </a:stretch>
          </a:blipFill>
          <a:ln>
            <a:noFill/>
          </a:ln>
        </p:spPr>
      </p:sp>
      <p:sp>
        <p:nvSpPr>
          <p:cNvPr id="449" name="Google Shape;449;p29"/>
          <p:cNvSpPr/>
          <p:nvPr/>
        </p:nvSpPr>
        <p:spPr>
          <a:xfrm>
            <a:off x="12204898" y="2144997"/>
            <a:ext cx="509212" cy="509212"/>
          </a:xfrm>
          <a:custGeom>
            <a:rect b="b" l="l" r="r" t="t"/>
            <a:pathLst>
              <a:path extrusionOk="0" h="509212" w="509212">
                <a:moveTo>
                  <a:pt x="0" y="0"/>
                </a:moveTo>
                <a:lnTo>
                  <a:pt x="509212" y="0"/>
                </a:lnTo>
                <a:lnTo>
                  <a:pt x="509212" y="509212"/>
                </a:lnTo>
                <a:lnTo>
                  <a:pt x="0" y="509212"/>
                </a:lnTo>
                <a:lnTo>
                  <a:pt x="0" y="0"/>
                </a:lnTo>
                <a:close/>
              </a:path>
            </a:pathLst>
          </a:custGeom>
          <a:blipFill rotWithShape="1">
            <a:blip r:embed="rId8">
              <a:alphaModFix/>
            </a:blip>
            <a:stretch>
              <a:fillRect b="0" l="0" r="0" t="0"/>
            </a:stretch>
          </a:blipFill>
          <a:ln>
            <a:noFill/>
          </a:ln>
        </p:spPr>
      </p:sp>
      <p:sp>
        <p:nvSpPr>
          <p:cNvPr id="450" name="Google Shape;450;p29"/>
          <p:cNvSpPr/>
          <p:nvPr/>
        </p:nvSpPr>
        <p:spPr>
          <a:xfrm>
            <a:off x="13574952" y="2144997"/>
            <a:ext cx="509212" cy="509212"/>
          </a:xfrm>
          <a:custGeom>
            <a:rect b="b" l="l" r="r" t="t"/>
            <a:pathLst>
              <a:path extrusionOk="0" h="509212" w="509212">
                <a:moveTo>
                  <a:pt x="0" y="0"/>
                </a:moveTo>
                <a:lnTo>
                  <a:pt x="509212" y="0"/>
                </a:lnTo>
                <a:lnTo>
                  <a:pt x="509212" y="509212"/>
                </a:lnTo>
                <a:lnTo>
                  <a:pt x="0" y="509212"/>
                </a:lnTo>
                <a:lnTo>
                  <a:pt x="0" y="0"/>
                </a:lnTo>
                <a:close/>
              </a:path>
            </a:pathLst>
          </a:custGeom>
          <a:blipFill rotWithShape="1">
            <a:blip r:embed="rId9">
              <a:alphaModFix/>
            </a:blip>
            <a:stretch>
              <a:fillRect b="0" l="0" r="0" t="0"/>
            </a:stretch>
          </a:blipFill>
          <a:ln>
            <a:noFill/>
          </a:ln>
        </p:spPr>
      </p:sp>
      <p:sp>
        <p:nvSpPr>
          <p:cNvPr id="451" name="Google Shape;451;p29"/>
          <p:cNvSpPr/>
          <p:nvPr/>
        </p:nvSpPr>
        <p:spPr>
          <a:xfrm>
            <a:off x="14962650" y="2158757"/>
            <a:ext cx="495453" cy="495453"/>
          </a:xfrm>
          <a:custGeom>
            <a:rect b="b" l="l" r="r" t="t"/>
            <a:pathLst>
              <a:path extrusionOk="0" h="495453" w="495453">
                <a:moveTo>
                  <a:pt x="0" y="0"/>
                </a:moveTo>
                <a:lnTo>
                  <a:pt x="495453" y="0"/>
                </a:lnTo>
                <a:lnTo>
                  <a:pt x="495453" y="495452"/>
                </a:lnTo>
                <a:lnTo>
                  <a:pt x="0" y="495452"/>
                </a:lnTo>
                <a:lnTo>
                  <a:pt x="0" y="0"/>
                </a:lnTo>
                <a:close/>
              </a:path>
            </a:pathLst>
          </a:custGeom>
          <a:blipFill rotWithShape="1">
            <a:blip r:embed="rId10">
              <a:alphaModFix/>
            </a:blip>
            <a:stretch>
              <a:fillRect b="0" l="0" r="0" t="0"/>
            </a:stretch>
          </a:blipFill>
          <a:ln>
            <a:noFill/>
          </a:ln>
        </p:spPr>
      </p:sp>
      <p:sp>
        <p:nvSpPr>
          <p:cNvPr id="452" name="Google Shape;452;p29"/>
          <p:cNvSpPr/>
          <p:nvPr/>
        </p:nvSpPr>
        <p:spPr>
          <a:xfrm>
            <a:off x="13581831" y="6266872"/>
            <a:ext cx="495453" cy="495453"/>
          </a:xfrm>
          <a:custGeom>
            <a:rect b="b" l="l" r="r" t="t"/>
            <a:pathLst>
              <a:path extrusionOk="0" h="495453" w="495453">
                <a:moveTo>
                  <a:pt x="0" y="0"/>
                </a:moveTo>
                <a:lnTo>
                  <a:pt x="495453" y="0"/>
                </a:lnTo>
                <a:lnTo>
                  <a:pt x="495453" y="495452"/>
                </a:lnTo>
                <a:lnTo>
                  <a:pt x="0" y="495452"/>
                </a:lnTo>
                <a:lnTo>
                  <a:pt x="0" y="0"/>
                </a:lnTo>
                <a:close/>
              </a:path>
            </a:pathLst>
          </a:custGeom>
          <a:blipFill rotWithShape="1">
            <a:blip r:embed="rId11">
              <a:alphaModFix/>
            </a:blip>
            <a:stretch>
              <a:fillRect b="0" l="0" r="0" t="0"/>
            </a:stretch>
          </a:blipFill>
          <a:ln>
            <a:noFill/>
          </a:ln>
        </p:spPr>
      </p:sp>
      <p:sp>
        <p:nvSpPr>
          <p:cNvPr id="453" name="Google Shape;453;p29"/>
          <p:cNvSpPr/>
          <p:nvPr/>
        </p:nvSpPr>
        <p:spPr>
          <a:xfrm>
            <a:off x="10813302" y="3518399"/>
            <a:ext cx="495453" cy="495453"/>
          </a:xfrm>
          <a:custGeom>
            <a:rect b="b" l="l" r="r" t="t"/>
            <a:pathLst>
              <a:path extrusionOk="0" h="495453" w="495453">
                <a:moveTo>
                  <a:pt x="0" y="0"/>
                </a:moveTo>
                <a:lnTo>
                  <a:pt x="495453" y="0"/>
                </a:lnTo>
                <a:lnTo>
                  <a:pt x="495453" y="495452"/>
                </a:lnTo>
                <a:lnTo>
                  <a:pt x="0" y="495452"/>
                </a:lnTo>
                <a:lnTo>
                  <a:pt x="0" y="0"/>
                </a:lnTo>
                <a:close/>
              </a:path>
            </a:pathLst>
          </a:custGeom>
          <a:blipFill rotWithShape="1">
            <a:blip r:embed="rId12">
              <a:alphaModFix/>
            </a:blip>
            <a:stretch>
              <a:fillRect b="0" l="0" r="0" t="0"/>
            </a:stretch>
          </a:blipFill>
          <a:ln>
            <a:noFill/>
          </a:ln>
        </p:spPr>
      </p:sp>
      <p:sp>
        <p:nvSpPr>
          <p:cNvPr id="454" name="Google Shape;454;p29"/>
          <p:cNvSpPr/>
          <p:nvPr/>
        </p:nvSpPr>
        <p:spPr>
          <a:xfrm>
            <a:off x="16344378" y="2158757"/>
            <a:ext cx="495453" cy="495453"/>
          </a:xfrm>
          <a:custGeom>
            <a:rect b="b" l="l" r="r" t="t"/>
            <a:pathLst>
              <a:path extrusionOk="0" h="495453" w="495453">
                <a:moveTo>
                  <a:pt x="0" y="0"/>
                </a:moveTo>
                <a:lnTo>
                  <a:pt x="495452" y="0"/>
                </a:lnTo>
                <a:lnTo>
                  <a:pt x="495452" y="495452"/>
                </a:lnTo>
                <a:lnTo>
                  <a:pt x="0" y="495452"/>
                </a:lnTo>
                <a:lnTo>
                  <a:pt x="0" y="0"/>
                </a:lnTo>
                <a:close/>
              </a:path>
            </a:pathLst>
          </a:custGeom>
          <a:blipFill rotWithShape="1">
            <a:blip r:embed="rId13">
              <a:alphaModFix/>
            </a:blip>
            <a:stretch>
              <a:fillRect b="0" l="0" r="0" t="0"/>
            </a:stretch>
          </a:blipFill>
          <a:ln>
            <a:noFill/>
          </a:ln>
        </p:spPr>
      </p:sp>
      <p:sp>
        <p:nvSpPr>
          <p:cNvPr id="455" name="Google Shape;455;p29"/>
          <p:cNvSpPr/>
          <p:nvPr/>
        </p:nvSpPr>
        <p:spPr>
          <a:xfrm>
            <a:off x="13581831" y="3518399"/>
            <a:ext cx="495453" cy="495453"/>
          </a:xfrm>
          <a:custGeom>
            <a:rect b="b" l="l" r="r" t="t"/>
            <a:pathLst>
              <a:path extrusionOk="0" h="495453" w="495453">
                <a:moveTo>
                  <a:pt x="0" y="0"/>
                </a:moveTo>
                <a:lnTo>
                  <a:pt x="495453" y="0"/>
                </a:lnTo>
                <a:lnTo>
                  <a:pt x="495453" y="495452"/>
                </a:lnTo>
                <a:lnTo>
                  <a:pt x="0" y="495452"/>
                </a:lnTo>
                <a:lnTo>
                  <a:pt x="0" y="0"/>
                </a:lnTo>
                <a:close/>
              </a:path>
            </a:pathLst>
          </a:custGeom>
          <a:blipFill rotWithShape="1">
            <a:blip r:embed="rId14">
              <a:alphaModFix/>
            </a:blip>
            <a:stretch>
              <a:fillRect b="0" l="0" r="0" t="0"/>
            </a:stretch>
          </a:blipFill>
          <a:ln>
            <a:noFill/>
          </a:ln>
        </p:spPr>
      </p:sp>
      <p:sp>
        <p:nvSpPr>
          <p:cNvPr id="456" name="Google Shape;456;p29"/>
          <p:cNvSpPr/>
          <p:nvPr/>
        </p:nvSpPr>
        <p:spPr>
          <a:xfrm>
            <a:off x="14962650" y="3526682"/>
            <a:ext cx="495453" cy="495453"/>
          </a:xfrm>
          <a:custGeom>
            <a:rect b="b" l="l" r="r" t="t"/>
            <a:pathLst>
              <a:path extrusionOk="0" h="495453" w="495453">
                <a:moveTo>
                  <a:pt x="0" y="0"/>
                </a:moveTo>
                <a:lnTo>
                  <a:pt x="495453" y="0"/>
                </a:lnTo>
                <a:lnTo>
                  <a:pt x="495453" y="495452"/>
                </a:lnTo>
                <a:lnTo>
                  <a:pt x="0" y="495452"/>
                </a:lnTo>
                <a:lnTo>
                  <a:pt x="0" y="0"/>
                </a:lnTo>
                <a:close/>
              </a:path>
            </a:pathLst>
          </a:custGeom>
          <a:blipFill rotWithShape="1">
            <a:blip r:embed="rId15">
              <a:alphaModFix/>
            </a:blip>
            <a:stretch>
              <a:fillRect b="0" l="0" r="0" t="0"/>
            </a:stretch>
          </a:blipFill>
          <a:ln>
            <a:noFill/>
          </a:ln>
        </p:spPr>
      </p:sp>
      <p:sp>
        <p:nvSpPr>
          <p:cNvPr id="457" name="Google Shape;457;p29"/>
          <p:cNvSpPr/>
          <p:nvPr/>
        </p:nvSpPr>
        <p:spPr>
          <a:xfrm>
            <a:off x="10813302" y="4892635"/>
            <a:ext cx="495453" cy="495453"/>
          </a:xfrm>
          <a:custGeom>
            <a:rect b="b" l="l" r="r" t="t"/>
            <a:pathLst>
              <a:path extrusionOk="0" h="495453" w="495453">
                <a:moveTo>
                  <a:pt x="0" y="0"/>
                </a:moveTo>
                <a:lnTo>
                  <a:pt x="495453" y="0"/>
                </a:lnTo>
                <a:lnTo>
                  <a:pt x="495453" y="495453"/>
                </a:lnTo>
                <a:lnTo>
                  <a:pt x="0" y="495453"/>
                </a:lnTo>
                <a:lnTo>
                  <a:pt x="0" y="0"/>
                </a:lnTo>
                <a:close/>
              </a:path>
            </a:pathLst>
          </a:custGeom>
          <a:blipFill rotWithShape="1">
            <a:blip r:embed="rId16">
              <a:alphaModFix/>
            </a:blip>
            <a:stretch>
              <a:fillRect b="0" l="0" r="0" t="0"/>
            </a:stretch>
          </a:blipFill>
          <a:ln>
            <a:noFill/>
          </a:ln>
        </p:spPr>
      </p:sp>
      <p:sp>
        <p:nvSpPr>
          <p:cNvPr id="458" name="Google Shape;458;p29"/>
          <p:cNvSpPr/>
          <p:nvPr/>
        </p:nvSpPr>
        <p:spPr>
          <a:xfrm>
            <a:off x="12211777" y="4892635"/>
            <a:ext cx="495453" cy="495453"/>
          </a:xfrm>
          <a:custGeom>
            <a:rect b="b" l="l" r="r" t="t"/>
            <a:pathLst>
              <a:path extrusionOk="0" h="495453" w="495453">
                <a:moveTo>
                  <a:pt x="0" y="0"/>
                </a:moveTo>
                <a:lnTo>
                  <a:pt x="495453" y="0"/>
                </a:lnTo>
                <a:lnTo>
                  <a:pt x="495453" y="495453"/>
                </a:lnTo>
                <a:lnTo>
                  <a:pt x="0" y="495453"/>
                </a:lnTo>
                <a:lnTo>
                  <a:pt x="0" y="0"/>
                </a:lnTo>
                <a:close/>
              </a:path>
            </a:pathLst>
          </a:custGeom>
          <a:blipFill rotWithShape="1">
            <a:blip r:embed="rId17">
              <a:alphaModFix/>
            </a:blip>
            <a:stretch>
              <a:fillRect b="0" l="0" r="0" t="0"/>
            </a:stretch>
          </a:blipFill>
          <a:ln>
            <a:noFill/>
          </a:ln>
        </p:spPr>
      </p:sp>
      <p:sp>
        <p:nvSpPr>
          <p:cNvPr id="459" name="Google Shape;459;p29"/>
          <p:cNvSpPr/>
          <p:nvPr/>
        </p:nvSpPr>
        <p:spPr>
          <a:xfrm>
            <a:off x="14962029" y="4892014"/>
            <a:ext cx="496695" cy="496695"/>
          </a:xfrm>
          <a:custGeom>
            <a:rect b="b" l="l" r="r" t="t"/>
            <a:pathLst>
              <a:path extrusionOk="0" h="496695" w="496695">
                <a:moveTo>
                  <a:pt x="0" y="0"/>
                </a:moveTo>
                <a:lnTo>
                  <a:pt x="496695" y="0"/>
                </a:lnTo>
                <a:lnTo>
                  <a:pt x="496695" y="496695"/>
                </a:lnTo>
                <a:lnTo>
                  <a:pt x="0" y="496695"/>
                </a:lnTo>
                <a:lnTo>
                  <a:pt x="0" y="0"/>
                </a:lnTo>
                <a:close/>
              </a:path>
            </a:pathLst>
          </a:custGeom>
          <a:blipFill rotWithShape="1">
            <a:blip r:embed="rId18">
              <a:alphaModFix/>
            </a:blip>
            <a:stretch>
              <a:fillRect b="0" l="0" r="0" t="0"/>
            </a:stretch>
          </a:blipFill>
          <a:ln>
            <a:noFill/>
          </a:ln>
        </p:spPr>
      </p:sp>
      <p:sp>
        <p:nvSpPr>
          <p:cNvPr id="460" name="Google Shape;460;p29"/>
          <p:cNvSpPr/>
          <p:nvPr/>
        </p:nvSpPr>
        <p:spPr>
          <a:xfrm>
            <a:off x="16344378" y="4892635"/>
            <a:ext cx="495453" cy="495453"/>
          </a:xfrm>
          <a:custGeom>
            <a:rect b="b" l="l" r="r" t="t"/>
            <a:pathLst>
              <a:path extrusionOk="0" h="495453" w="495453">
                <a:moveTo>
                  <a:pt x="0" y="0"/>
                </a:moveTo>
                <a:lnTo>
                  <a:pt x="495452" y="0"/>
                </a:lnTo>
                <a:lnTo>
                  <a:pt x="495452" y="495453"/>
                </a:lnTo>
                <a:lnTo>
                  <a:pt x="0" y="495453"/>
                </a:lnTo>
                <a:lnTo>
                  <a:pt x="0" y="0"/>
                </a:lnTo>
                <a:close/>
              </a:path>
            </a:pathLst>
          </a:custGeom>
          <a:blipFill rotWithShape="1">
            <a:blip r:embed="rId19">
              <a:alphaModFix/>
            </a:blip>
            <a:stretch>
              <a:fillRect b="0" l="0" r="0" t="0"/>
            </a:stretch>
          </a:blipFill>
          <a:ln>
            <a:noFill/>
          </a:ln>
        </p:spPr>
      </p:sp>
      <p:sp>
        <p:nvSpPr>
          <p:cNvPr id="461" name="Google Shape;461;p29"/>
          <p:cNvSpPr/>
          <p:nvPr/>
        </p:nvSpPr>
        <p:spPr>
          <a:xfrm>
            <a:off x="10812681" y="6266561"/>
            <a:ext cx="496074" cy="496074"/>
          </a:xfrm>
          <a:custGeom>
            <a:rect b="b" l="l" r="r" t="t"/>
            <a:pathLst>
              <a:path extrusionOk="0" h="496074" w="496074">
                <a:moveTo>
                  <a:pt x="0" y="0"/>
                </a:moveTo>
                <a:lnTo>
                  <a:pt x="496074" y="0"/>
                </a:lnTo>
                <a:lnTo>
                  <a:pt x="496074" y="496074"/>
                </a:lnTo>
                <a:lnTo>
                  <a:pt x="0" y="496074"/>
                </a:lnTo>
                <a:lnTo>
                  <a:pt x="0" y="0"/>
                </a:lnTo>
                <a:close/>
              </a:path>
            </a:pathLst>
          </a:custGeom>
          <a:blipFill rotWithShape="1">
            <a:blip r:embed="rId5">
              <a:alphaModFix/>
            </a:blip>
            <a:stretch>
              <a:fillRect b="0" l="0" r="0" t="0"/>
            </a:stretch>
          </a:blipFill>
          <a:ln>
            <a:noFill/>
          </a:ln>
        </p:spPr>
      </p:sp>
      <p:sp>
        <p:nvSpPr>
          <p:cNvPr id="462" name="Google Shape;462;p29"/>
          <p:cNvSpPr/>
          <p:nvPr/>
        </p:nvSpPr>
        <p:spPr>
          <a:xfrm>
            <a:off x="12211467" y="9004578"/>
            <a:ext cx="496074" cy="496074"/>
          </a:xfrm>
          <a:custGeom>
            <a:rect b="b" l="l" r="r" t="t"/>
            <a:pathLst>
              <a:path extrusionOk="0" h="496074" w="496074">
                <a:moveTo>
                  <a:pt x="0" y="0"/>
                </a:moveTo>
                <a:lnTo>
                  <a:pt x="496074" y="0"/>
                </a:lnTo>
                <a:lnTo>
                  <a:pt x="496074" y="496074"/>
                </a:lnTo>
                <a:lnTo>
                  <a:pt x="0" y="496074"/>
                </a:lnTo>
                <a:lnTo>
                  <a:pt x="0" y="0"/>
                </a:lnTo>
                <a:close/>
              </a:path>
            </a:pathLst>
          </a:custGeom>
          <a:blipFill rotWithShape="1">
            <a:blip r:embed="rId20">
              <a:alphaModFix/>
            </a:blip>
            <a:stretch>
              <a:fillRect b="0" l="0" r="0" t="0"/>
            </a:stretch>
          </a:blipFill>
          <a:ln>
            <a:noFill/>
          </a:ln>
        </p:spPr>
      </p:sp>
      <p:sp>
        <p:nvSpPr>
          <p:cNvPr id="463" name="Google Shape;463;p29"/>
          <p:cNvSpPr/>
          <p:nvPr/>
        </p:nvSpPr>
        <p:spPr>
          <a:xfrm>
            <a:off x="13581521" y="9015034"/>
            <a:ext cx="496074" cy="496074"/>
          </a:xfrm>
          <a:custGeom>
            <a:rect b="b" l="l" r="r" t="t"/>
            <a:pathLst>
              <a:path extrusionOk="0" h="496074" w="496074">
                <a:moveTo>
                  <a:pt x="0" y="0"/>
                </a:moveTo>
                <a:lnTo>
                  <a:pt x="496073" y="0"/>
                </a:lnTo>
                <a:lnTo>
                  <a:pt x="496073" y="496074"/>
                </a:lnTo>
                <a:lnTo>
                  <a:pt x="0" y="496074"/>
                </a:lnTo>
                <a:lnTo>
                  <a:pt x="0" y="0"/>
                </a:lnTo>
                <a:close/>
              </a:path>
            </a:pathLst>
          </a:custGeom>
          <a:blipFill rotWithShape="1">
            <a:blip r:embed="rId21">
              <a:alphaModFix/>
            </a:blip>
            <a:stretch>
              <a:fillRect b="0" l="0" r="0" t="0"/>
            </a:stretch>
          </a:blipFill>
          <a:ln>
            <a:noFill/>
          </a:ln>
        </p:spPr>
      </p:sp>
      <p:sp>
        <p:nvSpPr>
          <p:cNvPr id="464" name="Google Shape;464;p29"/>
          <p:cNvSpPr/>
          <p:nvPr/>
        </p:nvSpPr>
        <p:spPr>
          <a:xfrm>
            <a:off x="14962340" y="9015034"/>
            <a:ext cx="496074" cy="496074"/>
          </a:xfrm>
          <a:custGeom>
            <a:rect b="b" l="l" r="r" t="t"/>
            <a:pathLst>
              <a:path extrusionOk="0" h="496074" w="496074">
                <a:moveTo>
                  <a:pt x="0" y="0"/>
                </a:moveTo>
                <a:lnTo>
                  <a:pt x="496073" y="0"/>
                </a:lnTo>
                <a:lnTo>
                  <a:pt x="496073" y="496074"/>
                </a:lnTo>
                <a:lnTo>
                  <a:pt x="0" y="496074"/>
                </a:lnTo>
                <a:lnTo>
                  <a:pt x="0" y="0"/>
                </a:lnTo>
                <a:close/>
              </a:path>
            </a:pathLst>
          </a:custGeom>
          <a:blipFill rotWithShape="1">
            <a:blip r:embed="rId22">
              <a:alphaModFix/>
            </a:blip>
            <a:stretch>
              <a:fillRect b="0" l="0" r="0" t="0"/>
            </a:stretch>
          </a:blipFill>
          <a:ln>
            <a:noFill/>
          </a:ln>
        </p:spPr>
      </p:sp>
      <p:sp>
        <p:nvSpPr>
          <p:cNvPr id="465" name="Google Shape;465;p29"/>
          <p:cNvSpPr/>
          <p:nvPr/>
        </p:nvSpPr>
        <p:spPr>
          <a:xfrm>
            <a:off x="14962340" y="6275155"/>
            <a:ext cx="496074" cy="496074"/>
          </a:xfrm>
          <a:custGeom>
            <a:rect b="b" l="l" r="r" t="t"/>
            <a:pathLst>
              <a:path extrusionOk="0" h="496074" w="496074">
                <a:moveTo>
                  <a:pt x="0" y="0"/>
                </a:moveTo>
                <a:lnTo>
                  <a:pt x="496073" y="0"/>
                </a:lnTo>
                <a:lnTo>
                  <a:pt x="496073" y="496073"/>
                </a:lnTo>
                <a:lnTo>
                  <a:pt x="0" y="496073"/>
                </a:lnTo>
                <a:lnTo>
                  <a:pt x="0" y="0"/>
                </a:lnTo>
                <a:close/>
              </a:path>
            </a:pathLst>
          </a:custGeom>
          <a:blipFill rotWithShape="1">
            <a:blip r:embed="rId23">
              <a:alphaModFix/>
            </a:blip>
            <a:stretch>
              <a:fillRect b="0" l="0" r="0" t="0"/>
            </a:stretch>
          </a:blipFill>
          <a:ln>
            <a:noFill/>
          </a:ln>
        </p:spPr>
      </p:sp>
      <p:sp>
        <p:nvSpPr>
          <p:cNvPr id="466" name="Google Shape;466;p29"/>
          <p:cNvSpPr/>
          <p:nvPr/>
        </p:nvSpPr>
        <p:spPr>
          <a:xfrm>
            <a:off x="16344067" y="9023628"/>
            <a:ext cx="496074" cy="496074"/>
          </a:xfrm>
          <a:custGeom>
            <a:rect b="b" l="l" r="r" t="t"/>
            <a:pathLst>
              <a:path extrusionOk="0" h="496074" w="496074">
                <a:moveTo>
                  <a:pt x="0" y="0"/>
                </a:moveTo>
                <a:lnTo>
                  <a:pt x="496074" y="0"/>
                </a:lnTo>
                <a:lnTo>
                  <a:pt x="496074" y="496074"/>
                </a:lnTo>
                <a:lnTo>
                  <a:pt x="0" y="496074"/>
                </a:lnTo>
                <a:lnTo>
                  <a:pt x="0" y="0"/>
                </a:lnTo>
                <a:close/>
              </a:path>
            </a:pathLst>
          </a:custGeom>
          <a:blipFill rotWithShape="1">
            <a:blip r:embed="rId24">
              <a:alphaModFix/>
            </a:blip>
            <a:stretch>
              <a:fillRect b="0" l="0" r="0" t="0"/>
            </a:stretch>
          </a:blipFill>
          <a:ln>
            <a:noFill/>
          </a:ln>
        </p:spPr>
      </p:sp>
      <p:sp>
        <p:nvSpPr>
          <p:cNvPr id="467" name="Google Shape;467;p29"/>
          <p:cNvSpPr/>
          <p:nvPr/>
        </p:nvSpPr>
        <p:spPr>
          <a:xfrm>
            <a:off x="10798922" y="9023628"/>
            <a:ext cx="496074" cy="496074"/>
          </a:xfrm>
          <a:custGeom>
            <a:rect b="b" l="l" r="r" t="t"/>
            <a:pathLst>
              <a:path extrusionOk="0" h="496074" w="496074">
                <a:moveTo>
                  <a:pt x="0" y="0"/>
                </a:moveTo>
                <a:lnTo>
                  <a:pt x="496074" y="0"/>
                </a:lnTo>
                <a:lnTo>
                  <a:pt x="496074" y="496074"/>
                </a:lnTo>
                <a:lnTo>
                  <a:pt x="0" y="496074"/>
                </a:lnTo>
                <a:lnTo>
                  <a:pt x="0" y="0"/>
                </a:lnTo>
                <a:close/>
              </a:path>
            </a:pathLst>
          </a:custGeom>
          <a:blipFill rotWithShape="1">
            <a:blip r:embed="rId25">
              <a:alphaModFix/>
            </a:blip>
            <a:stretch>
              <a:fillRect b="0" l="0" r="0" t="0"/>
            </a:stretch>
          </a:blipFill>
          <a:ln>
            <a:noFill/>
          </a:ln>
        </p:spPr>
      </p:sp>
      <p:sp>
        <p:nvSpPr>
          <p:cNvPr id="468" name="Google Shape;468;p29"/>
          <p:cNvSpPr/>
          <p:nvPr/>
        </p:nvSpPr>
        <p:spPr>
          <a:xfrm>
            <a:off x="12211777" y="3518399"/>
            <a:ext cx="495453" cy="495453"/>
          </a:xfrm>
          <a:custGeom>
            <a:rect b="b" l="l" r="r" t="t"/>
            <a:pathLst>
              <a:path extrusionOk="0" h="495453" w="495453">
                <a:moveTo>
                  <a:pt x="0" y="0"/>
                </a:moveTo>
                <a:lnTo>
                  <a:pt x="495453" y="0"/>
                </a:lnTo>
                <a:lnTo>
                  <a:pt x="495453" y="495452"/>
                </a:lnTo>
                <a:lnTo>
                  <a:pt x="0" y="495452"/>
                </a:lnTo>
                <a:lnTo>
                  <a:pt x="0" y="0"/>
                </a:lnTo>
                <a:close/>
              </a:path>
            </a:pathLst>
          </a:custGeom>
          <a:blipFill rotWithShape="1">
            <a:blip r:embed="rId26">
              <a:alphaModFix/>
            </a:blip>
            <a:stretch>
              <a:fillRect b="0" l="0" r="0" t="0"/>
            </a:stretch>
          </a:blipFill>
          <a:ln>
            <a:noFill/>
          </a:ln>
        </p:spPr>
      </p:sp>
      <p:sp>
        <p:nvSpPr>
          <p:cNvPr id="469" name="Google Shape;469;p29"/>
          <p:cNvSpPr/>
          <p:nvPr/>
        </p:nvSpPr>
        <p:spPr>
          <a:xfrm>
            <a:off x="16344067" y="7640798"/>
            <a:ext cx="496074" cy="496074"/>
          </a:xfrm>
          <a:custGeom>
            <a:rect b="b" l="l" r="r" t="t"/>
            <a:pathLst>
              <a:path extrusionOk="0" h="496074" w="496074">
                <a:moveTo>
                  <a:pt x="0" y="0"/>
                </a:moveTo>
                <a:lnTo>
                  <a:pt x="496074" y="0"/>
                </a:lnTo>
                <a:lnTo>
                  <a:pt x="496074" y="496073"/>
                </a:lnTo>
                <a:lnTo>
                  <a:pt x="0" y="496073"/>
                </a:lnTo>
                <a:lnTo>
                  <a:pt x="0" y="0"/>
                </a:lnTo>
                <a:close/>
              </a:path>
            </a:pathLst>
          </a:custGeom>
          <a:blipFill rotWithShape="1">
            <a:blip r:embed="rId27">
              <a:alphaModFix/>
            </a:blip>
            <a:stretch>
              <a:fillRect b="0" l="0" r="0" t="0"/>
            </a:stretch>
          </a:blipFill>
          <a:ln>
            <a:noFill/>
          </a:ln>
        </p:spPr>
      </p:sp>
      <p:sp>
        <p:nvSpPr>
          <p:cNvPr id="470" name="Google Shape;470;p29"/>
          <p:cNvSpPr/>
          <p:nvPr/>
        </p:nvSpPr>
        <p:spPr>
          <a:xfrm>
            <a:off x="14958043" y="7636501"/>
            <a:ext cx="504667" cy="504667"/>
          </a:xfrm>
          <a:custGeom>
            <a:rect b="b" l="l" r="r" t="t"/>
            <a:pathLst>
              <a:path extrusionOk="0" h="504667" w="504667">
                <a:moveTo>
                  <a:pt x="0" y="0"/>
                </a:moveTo>
                <a:lnTo>
                  <a:pt x="504667" y="0"/>
                </a:lnTo>
                <a:lnTo>
                  <a:pt x="504667" y="504667"/>
                </a:lnTo>
                <a:lnTo>
                  <a:pt x="0" y="504667"/>
                </a:lnTo>
                <a:lnTo>
                  <a:pt x="0" y="0"/>
                </a:lnTo>
                <a:close/>
              </a:path>
            </a:pathLst>
          </a:custGeom>
          <a:blipFill rotWithShape="1">
            <a:blip r:embed="rId28">
              <a:alphaModFix/>
            </a:blip>
            <a:stretch>
              <a:fillRect b="0" l="0" r="0" t="0"/>
            </a:stretch>
          </a:blipFill>
          <a:ln>
            <a:noFill/>
          </a:ln>
        </p:spPr>
      </p:sp>
      <p:sp>
        <p:nvSpPr>
          <p:cNvPr id="471" name="Google Shape;471;p29"/>
          <p:cNvSpPr/>
          <p:nvPr/>
        </p:nvSpPr>
        <p:spPr>
          <a:xfrm>
            <a:off x="16344067" y="6275155"/>
            <a:ext cx="496074" cy="496074"/>
          </a:xfrm>
          <a:custGeom>
            <a:rect b="b" l="l" r="r" t="t"/>
            <a:pathLst>
              <a:path extrusionOk="0" h="496074" w="496074">
                <a:moveTo>
                  <a:pt x="0" y="0"/>
                </a:moveTo>
                <a:lnTo>
                  <a:pt x="496074" y="0"/>
                </a:lnTo>
                <a:lnTo>
                  <a:pt x="496074" y="496073"/>
                </a:lnTo>
                <a:lnTo>
                  <a:pt x="0" y="496073"/>
                </a:lnTo>
                <a:lnTo>
                  <a:pt x="0" y="0"/>
                </a:lnTo>
                <a:close/>
              </a:path>
            </a:pathLst>
          </a:custGeom>
          <a:blipFill rotWithShape="1">
            <a:blip r:embed="rId29">
              <a:alphaModFix/>
            </a:blip>
            <a:stretch>
              <a:fillRect b="0" l="0" r="0" t="0"/>
            </a:stretch>
          </a:blipFill>
          <a:ln>
            <a:noFill/>
          </a:ln>
        </p:spPr>
      </p:sp>
      <p:sp>
        <p:nvSpPr>
          <p:cNvPr id="472" name="Google Shape;472;p29"/>
          <p:cNvSpPr/>
          <p:nvPr/>
        </p:nvSpPr>
        <p:spPr>
          <a:xfrm>
            <a:off x="10812992" y="7640798"/>
            <a:ext cx="496074" cy="496074"/>
          </a:xfrm>
          <a:custGeom>
            <a:rect b="b" l="l" r="r" t="t"/>
            <a:pathLst>
              <a:path extrusionOk="0" h="496074" w="496074">
                <a:moveTo>
                  <a:pt x="0" y="0"/>
                </a:moveTo>
                <a:lnTo>
                  <a:pt x="496074" y="0"/>
                </a:lnTo>
                <a:lnTo>
                  <a:pt x="496074" y="496073"/>
                </a:lnTo>
                <a:lnTo>
                  <a:pt x="0" y="496073"/>
                </a:lnTo>
                <a:lnTo>
                  <a:pt x="0" y="0"/>
                </a:lnTo>
                <a:close/>
              </a:path>
            </a:pathLst>
          </a:custGeom>
          <a:blipFill rotWithShape="1">
            <a:blip r:embed="rId30">
              <a:alphaModFix/>
            </a:blip>
            <a:stretch>
              <a:fillRect b="0" l="0" r="0" t="0"/>
            </a:stretch>
          </a:blipFill>
          <a:ln>
            <a:noFill/>
          </a:ln>
        </p:spPr>
      </p:sp>
      <p:sp>
        <p:nvSpPr>
          <p:cNvPr id="473" name="Google Shape;473;p29"/>
          <p:cNvSpPr/>
          <p:nvPr/>
        </p:nvSpPr>
        <p:spPr>
          <a:xfrm>
            <a:off x="13581521" y="7640798"/>
            <a:ext cx="496074" cy="496074"/>
          </a:xfrm>
          <a:custGeom>
            <a:rect b="b" l="l" r="r" t="t"/>
            <a:pathLst>
              <a:path extrusionOk="0" h="496074" w="496074">
                <a:moveTo>
                  <a:pt x="0" y="0"/>
                </a:moveTo>
                <a:lnTo>
                  <a:pt x="496073" y="0"/>
                </a:lnTo>
                <a:lnTo>
                  <a:pt x="496073" y="496073"/>
                </a:lnTo>
                <a:lnTo>
                  <a:pt x="0" y="496073"/>
                </a:lnTo>
                <a:lnTo>
                  <a:pt x="0" y="0"/>
                </a:lnTo>
                <a:close/>
              </a:path>
            </a:pathLst>
          </a:custGeom>
          <a:blipFill rotWithShape="1">
            <a:blip r:embed="rId31">
              <a:alphaModFix/>
            </a:blip>
            <a:stretch>
              <a:fillRect b="0" l="0" r="0" t="0"/>
            </a:stretch>
          </a:blipFill>
          <a:ln>
            <a:noFill/>
          </a:ln>
        </p:spPr>
      </p:sp>
      <p:sp>
        <p:nvSpPr>
          <p:cNvPr id="474" name="Google Shape;474;p29"/>
          <p:cNvSpPr/>
          <p:nvPr/>
        </p:nvSpPr>
        <p:spPr>
          <a:xfrm>
            <a:off x="9439159" y="795823"/>
            <a:ext cx="467934" cy="467934"/>
          </a:xfrm>
          <a:custGeom>
            <a:rect b="b" l="l" r="r" t="t"/>
            <a:pathLst>
              <a:path extrusionOk="0" h="467934" w="467934">
                <a:moveTo>
                  <a:pt x="0" y="0"/>
                </a:moveTo>
                <a:lnTo>
                  <a:pt x="467933" y="0"/>
                </a:lnTo>
                <a:lnTo>
                  <a:pt x="467933" y="467933"/>
                </a:lnTo>
                <a:lnTo>
                  <a:pt x="0" y="467933"/>
                </a:lnTo>
                <a:lnTo>
                  <a:pt x="0" y="0"/>
                </a:lnTo>
                <a:close/>
              </a:path>
            </a:pathLst>
          </a:custGeom>
          <a:blipFill rotWithShape="1">
            <a:blip r:embed="rId32">
              <a:alphaModFix/>
            </a:blip>
            <a:stretch>
              <a:fillRect b="0" l="0" r="0" t="0"/>
            </a:stretch>
          </a:blipFill>
          <a:ln>
            <a:noFill/>
          </a:ln>
        </p:spPr>
      </p:sp>
      <p:sp>
        <p:nvSpPr>
          <p:cNvPr id="475" name="Google Shape;475;p29"/>
          <p:cNvSpPr/>
          <p:nvPr/>
        </p:nvSpPr>
        <p:spPr>
          <a:xfrm>
            <a:off x="9425399" y="3519233"/>
            <a:ext cx="495453" cy="495453"/>
          </a:xfrm>
          <a:custGeom>
            <a:rect b="b" l="l" r="r" t="t"/>
            <a:pathLst>
              <a:path extrusionOk="0" h="495453" w="495453">
                <a:moveTo>
                  <a:pt x="0" y="0"/>
                </a:moveTo>
                <a:lnTo>
                  <a:pt x="495453" y="0"/>
                </a:lnTo>
                <a:lnTo>
                  <a:pt x="495453" y="495453"/>
                </a:lnTo>
                <a:lnTo>
                  <a:pt x="0" y="495453"/>
                </a:lnTo>
                <a:lnTo>
                  <a:pt x="0" y="0"/>
                </a:lnTo>
                <a:close/>
              </a:path>
            </a:pathLst>
          </a:custGeom>
          <a:blipFill rotWithShape="1">
            <a:blip r:embed="rId33">
              <a:alphaModFix/>
            </a:blip>
            <a:stretch>
              <a:fillRect b="0" l="0" r="0" t="0"/>
            </a:stretch>
          </a:blipFill>
          <a:ln>
            <a:noFill/>
          </a:ln>
        </p:spPr>
      </p:sp>
      <p:sp>
        <p:nvSpPr>
          <p:cNvPr id="476" name="Google Shape;476;p29"/>
          <p:cNvSpPr/>
          <p:nvPr/>
        </p:nvSpPr>
        <p:spPr>
          <a:xfrm>
            <a:off x="9425399" y="4893470"/>
            <a:ext cx="495453" cy="495453"/>
          </a:xfrm>
          <a:custGeom>
            <a:rect b="b" l="l" r="r" t="t"/>
            <a:pathLst>
              <a:path extrusionOk="0" h="495453" w="495453">
                <a:moveTo>
                  <a:pt x="0" y="0"/>
                </a:moveTo>
                <a:lnTo>
                  <a:pt x="495453" y="0"/>
                </a:lnTo>
                <a:lnTo>
                  <a:pt x="495453" y="495453"/>
                </a:lnTo>
                <a:lnTo>
                  <a:pt x="0" y="495453"/>
                </a:lnTo>
                <a:lnTo>
                  <a:pt x="0" y="0"/>
                </a:lnTo>
                <a:close/>
              </a:path>
            </a:pathLst>
          </a:custGeom>
          <a:blipFill rotWithShape="1">
            <a:blip r:embed="rId34">
              <a:alphaModFix/>
            </a:blip>
            <a:stretch>
              <a:fillRect b="0" l="0" r="0" t="0"/>
            </a:stretch>
          </a:blipFill>
          <a:ln>
            <a:noFill/>
          </a:ln>
        </p:spPr>
      </p:sp>
      <p:sp>
        <p:nvSpPr>
          <p:cNvPr id="477" name="Google Shape;477;p29"/>
          <p:cNvSpPr/>
          <p:nvPr/>
        </p:nvSpPr>
        <p:spPr>
          <a:xfrm>
            <a:off x="9425399" y="6266872"/>
            <a:ext cx="495453" cy="495453"/>
          </a:xfrm>
          <a:custGeom>
            <a:rect b="b" l="l" r="r" t="t"/>
            <a:pathLst>
              <a:path extrusionOk="0" h="495453" w="495453">
                <a:moveTo>
                  <a:pt x="0" y="0"/>
                </a:moveTo>
                <a:lnTo>
                  <a:pt x="495453" y="0"/>
                </a:lnTo>
                <a:lnTo>
                  <a:pt x="495453" y="495452"/>
                </a:lnTo>
                <a:lnTo>
                  <a:pt x="0" y="495452"/>
                </a:lnTo>
                <a:lnTo>
                  <a:pt x="0" y="0"/>
                </a:lnTo>
                <a:close/>
              </a:path>
            </a:pathLst>
          </a:custGeom>
          <a:blipFill rotWithShape="1">
            <a:blip r:embed="rId35">
              <a:alphaModFix/>
            </a:blip>
            <a:stretch>
              <a:fillRect b="0" l="0" r="0" t="0"/>
            </a:stretch>
          </a:blipFill>
          <a:ln>
            <a:noFill/>
          </a:ln>
        </p:spPr>
      </p:sp>
      <p:sp>
        <p:nvSpPr>
          <p:cNvPr id="478" name="Google Shape;478;p29"/>
          <p:cNvSpPr/>
          <p:nvPr/>
        </p:nvSpPr>
        <p:spPr>
          <a:xfrm>
            <a:off x="9425399" y="7658916"/>
            <a:ext cx="495453" cy="495453"/>
          </a:xfrm>
          <a:custGeom>
            <a:rect b="b" l="l" r="r" t="t"/>
            <a:pathLst>
              <a:path extrusionOk="0" h="495453" w="495453">
                <a:moveTo>
                  <a:pt x="0" y="0"/>
                </a:moveTo>
                <a:lnTo>
                  <a:pt x="495453" y="0"/>
                </a:lnTo>
                <a:lnTo>
                  <a:pt x="495453" y="495453"/>
                </a:lnTo>
                <a:lnTo>
                  <a:pt x="0" y="495453"/>
                </a:lnTo>
                <a:lnTo>
                  <a:pt x="0" y="0"/>
                </a:lnTo>
                <a:close/>
              </a:path>
            </a:pathLst>
          </a:custGeom>
          <a:blipFill rotWithShape="1">
            <a:blip r:embed="rId36">
              <a:alphaModFix/>
            </a:blip>
            <a:stretch>
              <a:fillRect b="0" l="0" r="0" t="0"/>
            </a:stretch>
          </a:blipFill>
          <a:ln>
            <a:noFill/>
          </a:ln>
        </p:spPr>
      </p:sp>
      <p:sp>
        <p:nvSpPr>
          <p:cNvPr id="479" name="Google Shape;479;p29"/>
          <p:cNvSpPr/>
          <p:nvPr/>
        </p:nvSpPr>
        <p:spPr>
          <a:xfrm>
            <a:off x="9425399" y="9015345"/>
            <a:ext cx="495453" cy="495453"/>
          </a:xfrm>
          <a:custGeom>
            <a:rect b="b" l="l" r="r" t="t"/>
            <a:pathLst>
              <a:path extrusionOk="0" h="495453" w="495453">
                <a:moveTo>
                  <a:pt x="0" y="0"/>
                </a:moveTo>
                <a:lnTo>
                  <a:pt x="495453" y="0"/>
                </a:lnTo>
                <a:lnTo>
                  <a:pt x="495453" y="495453"/>
                </a:lnTo>
                <a:lnTo>
                  <a:pt x="0" y="495453"/>
                </a:lnTo>
                <a:lnTo>
                  <a:pt x="0" y="0"/>
                </a:lnTo>
                <a:close/>
              </a:path>
            </a:pathLst>
          </a:custGeom>
          <a:blipFill rotWithShape="1">
            <a:blip r:embed="rId37">
              <a:alphaModFix/>
            </a:blip>
            <a:stretch>
              <a:fillRect b="0" l="0" r="0" t="0"/>
            </a:stretch>
          </a:blipFill>
          <a:ln>
            <a:noFill/>
          </a:ln>
        </p:spPr>
      </p:sp>
      <p:sp>
        <p:nvSpPr>
          <p:cNvPr id="480" name="Google Shape;480;p29"/>
          <p:cNvSpPr/>
          <p:nvPr/>
        </p:nvSpPr>
        <p:spPr>
          <a:xfrm>
            <a:off x="8084044" y="767298"/>
            <a:ext cx="495453" cy="495453"/>
          </a:xfrm>
          <a:custGeom>
            <a:rect b="b" l="l" r="r" t="t"/>
            <a:pathLst>
              <a:path extrusionOk="0" h="495453" w="495453">
                <a:moveTo>
                  <a:pt x="0" y="0"/>
                </a:moveTo>
                <a:lnTo>
                  <a:pt x="495452" y="0"/>
                </a:lnTo>
                <a:lnTo>
                  <a:pt x="495452" y="495453"/>
                </a:lnTo>
                <a:lnTo>
                  <a:pt x="0" y="495453"/>
                </a:lnTo>
                <a:lnTo>
                  <a:pt x="0" y="0"/>
                </a:lnTo>
                <a:close/>
              </a:path>
            </a:pathLst>
          </a:custGeom>
          <a:blipFill rotWithShape="1">
            <a:blip r:embed="rId38">
              <a:alphaModFix/>
            </a:blip>
            <a:stretch>
              <a:fillRect b="0" l="0" r="0" t="0"/>
            </a:stretch>
          </a:blipFill>
          <a:ln>
            <a:noFill/>
          </a:ln>
        </p:spPr>
      </p:sp>
      <p:sp>
        <p:nvSpPr>
          <p:cNvPr id="481" name="Google Shape;481;p29"/>
          <p:cNvSpPr/>
          <p:nvPr/>
        </p:nvSpPr>
        <p:spPr>
          <a:xfrm>
            <a:off x="8084044" y="2154630"/>
            <a:ext cx="495453" cy="495453"/>
          </a:xfrm>
          <a:custGeom>
            <a:rect b="b" l="l" r="r" t="t"/>
            <a:pathLst>
              <a:path extrusionOk="0" h="495453" w="495453">
                <a:moveTo>
                  <a:pt x="0" y="0"/>
                </a:moveTo>
                <a:lnTo>
                  <a:pt x="495452" y="0"/>
                </a:lnTo>
                <a:lnTo>
                  <a:pt x="495452" y="495453"/>
                </a:lnTo>
                <a:lnTo>
                  <a:pt x="0" y="495453"/>
                </a:lnTo>
                <a:lnTo>
                  <a:pt x="0" y="0"/>
                </a:lnTo>
                <a:close/>
              </a:path>
            </a:pathLst>
          </a:custGeom>
          <a:blipFill rotWithShape="1">
            <a:blip r:embed="rId39">
              <a:alphaModFix/>
            </a:blip>
            <a:stretch>
              <a:fillRect b="0" l="0" r="0" t="0"/>
            </a:stretch>
          </a:blipFill>
          <a:ln>
            <a:noFill/>
          </a:ln>
        </p:spPr>
      </p:sp>
      <p:sp>
        <p:nvSpPr>
          <p:cNvPr id="482" name="Google Shape;482;p29"/>
          <p:cNvSpPr/>
          <p:nvPr/>
        </p:nvSpPr>
        <p:spPr>
          <a:xfrm>
            <a:off x="8084044" y="3518399"/>
            <a:ext cx="495453" cy="495453"/>
          </a:xfrm>
          <a:custGeom>
            <a:rect b="b" l="l" r="r" t="t"/>
            <a:pathLst>
              <a:path extrusionOk="0" h="495453" w="495453">
                <a:moveTo>
                  <a:pt x="0" y="0"/>
                </a:moveTo>
                <a:lnTo>
                  <a:pt x="495452" y="0"/>
                </a:lnTo>
                <a:lnTo>
                  <a:pt x="495452" y="495452"/>
                </a:lnTo>
                <a:lnTo>
                  <a:pt x="0" y="495452"/>
                </a:lnTo>
                <a:lnTo>
                  <a:pt x="0" y="0"/>
                </a:lnTo>
                <a:close/>
              </a:path>
            </a:pathLst>
          </a:custGeom>
          <a:blipFill rotWithShape="1">
            <a:blip r:embed="rId40">
              <a:alphaModFix/>
            </a:blip>
            <a:stretch>
              <a:fillRect b="0" l="0" r="0" t="0"/>
            </a:stretch>
          </a:blipFill>
          <a:ln>
            <a:noFill/>
          </a:ln>
        </p:spPr>
      </p:sp>
      <p:sp>
        <p:nvSpPr>
          <p:cNvPr id="483" name="Google Shape;483;p29"/>
          <p:cNvSpPr/>
          <p:nvPr/>
        </p:nvSpPr>
        <p:spPr>
          <a:xfrm>
            <a:off x="8083626" y="7631166"/>
            <a:ext cx="496288" cy="496288"/>
          </a:xfrm>
          <a:custGeom>
            <a:rect b="b" l="l" r="r" t="t"/>
            <a:pathLst>
              <a:path extrusionOk="0" h="496288" w="496288">
                <a:moveTo>
                  <a:pt x="0" y="0"/>
                </a:moveTo>
                <a:lnTo>
                  <a:pt x="496288" y="0"/>
                </a:lnTo>
                <a:lnTo>
                  <a:pt x="496288" y="496287"/>
                </a:lnTo>
                <a:lnTo>
                  <a:pt x="0" y="496287"/>
                </a:lnTo>
                <a:lnTo>
                  <a:pt x="0" y="0"/>
                </a:lnTo>
                <a:close/>
              </a:path>
            </a:pathLst>
          </a:custGeom>
          <a:blipFill rotWithShape="1">
            <a:blip r:embed="rId41">
              <a:alphaModFix/>
            </a:blip>
            <a:stretch>
              <a:fillRect b="0" l="0" r="0" t="0"/>
            </a:stretch>
          </a:blipFill>
          <a:ln>
            <a:noFill/>
          </a:ln>
        </p:spPr>
      </p:sp>
      <p:sp>
        <p:nvSpPr>
          <p:cNvPr id="484" name="Google Shape;484;p29"/>
          <p:cNvSpPr/>
          <p:nvPr/>
        </p:nvSpPr>
        <p:spPr>
          <a:xfrm>
            <a:off x="9429541" y="2154630"/>
            <a:ext cx="487170" cy="487170"/>
          </a:xfrm>
          <a:custGeom>
            <a:rect b="b" l="l" r="r" t="t"/>
            <a:pathLst>
              <a:path extrusionOk="0" h="487170" w="487170">
                <a:moveTo>
                  <a:pt x="0" y="0"/>
                </a:moveTo>
                <a:lnTo>
                  <a:pt x="487170" y="0"/>
                </a:lnTo>
                <a:lnTo>
                  <a:pt x="487170" y="487169"/>
                </a:lnTo>
                <a:lnTo>
                  <a:pt x="0" y="487169"/>
                </a:lnTo>
                <a:lnTo>
                  <a:pt x="0" y="0"/>
                </a:lnTo>
                <a:close/>
              </a:path>
            </a:pathLst>
          </a:custGeom>
          <a:blipFill rotWithShape="1">
            <a:blip r:embed="rId42">
              <a:alphaModFix/>
            </a:blip>
            <a:stretch>
              <a:fillRect b="0" l="0" r="0" t="0"/>
            </a:stretch>
          </a:blipFill>
          <a:ln>
            <a:noFill/>
          </a:ln>
        </p:spPr>
      </p:sp>
      <p:sp>
        <p:nvSpPr>
          <p:cNvPr id="485" name="Google Shape;485;p29"/>
          <p:cNvSpPr/>
          <p:nvPr/>
        </p:nvSpPr>
        <p:spPr>
          <a:xfrm>
            <a:off x="10813613" y="2146347"/>
            <a:ext cx="495453" cy="495453"/>
          </a:xfrm>
          <a:custGeom>
            <a:rect b="b" l="l" r="r" t="t"/>
            <a:pathLst>
              <a:path extrusionOk="0" h="495453" w="495453">
                <a:moveTo>
                  <a:pt x="0" y="0"/>
                </a:moveTo>
                <a:lnTo>
                  <a:pt x="495453" y="0"/>
                </a:lnTo>
                <a:lnTo>
                  <a:pt x="495453" y="495452"/>
                </a:lnTo>
                <a:lnTo>
                  <a:pt x="0" y="495452"/>
                </a:lnTo>
                <a:lnTo>
                  <a:pt x="0" y="0"/>
                </a:lnTo>
                <a:close/>
              </a:path>
            </a:pathLst>
          </a:custGeom>
          <a:blipFill rotWithShape="1">
            <a:blip r:embed="rId43">
              <a:alphaModFix/>
            </a:blip>
            <a:stretch>
              <a:fillRect b="0" l="0" r="0" t="0"/>
            </a:stretch>
          </a:blipFill>
          <a:ln>
            <a:noFill/>
          </a:ln>
        </p:spPr>
      </p:sp>
      <p:sp>
        <p:nvSpPr>
          <p:cNvPr id="486" name="Google Shape;486;p29"/>
          <p:cNvSpPr/>
          <p:nvPr/>
        </p:nvSpPr>
        <p:spPr>
          <a:xfrm>
            <a:off x="12207170" y="6275155"/>
            <a:ext cx="504667" cy="504667"/>
          </a:xfrm>
          <a:custGeom>
            <a:rect b="b" l="l" r="r" t="t"/>
            <a:pathLst>
              <a:path extrusionOk="0" h="504667" w="504667">
                <a:moveTo>
                  <a:pt x="0" y="0"/>
                </a:moveTo>
                <a:lnTo>
                  <a:pt x="504667" y="0"/>
                </a:lnTo>
                <a:lnTo>
                  <a:pt x="504667" y="504667"/>
                </a:lnTo>
                <a:lnTo>
                  <a:pt x="0" y="504667"/>
                </a:lnTo>
                <a:lnTo>
                  <a:pt x="0" y="0"/>
                </a:lnTo>
                <a:close/>
              </a:path>
            </a:pathLst>
          </a:custGeom>
          <a:blipFill rotWithShape="1">
            <a:blip r:embed="rId44">
              <a:alphaModFix/>
            </a:blip>
            <a:stretch>
              <a:fillRect b="0" l="0" r="0" t="0"/>
            </a:stretch>
          </a:blipFill>
          <a:ln>
            <a:noFill/>
          </a:ln>
        </p:spPr>
      </p:sp>
      <p:sp>
        <p:nvSpPr>
          <p:cNvPr id="487" name="Google Shape;487;p29"/>
          <p:cNvSpPr/>
          <p:nvPr/>
        </p:nvSpPr>
        <p:spPr>
          <a:xfrm>
            <a:off x="13582249" y="4880626"/>
            <a:ext cx="494618" cy="494618"/>
          </a:xfrm>
          <a:custGeom>
            <a:rect b="b" l="l" r="r" t="t"/>
            <a:pathLst>
              <a:path extrusionOk="0" h="494618" w="494618">
                <a:moveTo>
                  <a:pt x="0" y="0"/>
                </a:moveTo>
                <a:lnTo>
                  <a:pt x="494618" y="0"/>
                </a:lnTo>
                <a:lnTo>
                  <a:pt x="494618" y="494618"/>
                </a:lnTo>
                <a:lnTo>
                  <a:pt x="0" y="494618"/>
                </a:lnTo>
                <a:lnTo>
                  <a:pt x="0" y="0"/>
                </a:lnTo>
                <a:close/>
              </a:path>
            </a:pathLst>
          </a:custGeom>
          <a:blipFill rotWithShape="1">
            <a:blip r:embed="rId45">
              <a:alphaModFix/>
            </a:blip>
            <a:stretch>
              <a:fillRect b="0" l="0" r="0" t="0"/>
            </a:stretch>
          </a:blipFill>
          <a:ln>
            <a:noFill/>
          </a:ln>
        </p:spPr>
      </p:sp>
      <p:sp>
        <p:nvSpPr>
          <p:cNvPr id="488" name="Google Shape;488;p29"/>
          <p:cNvSpPr/>
          <p:nvPr/>
        </p:nvSpPr>
        <p:spPr>
          <a:xfrm>
            <a:off x="16348519" y="3518399"/>
            <a:ext cx="487170" cy="487170"/>
          </a:xfrm>
          <a:custGeom>
            <a:rect b="b" l="l" r="r" t="t"/>
            <a:pathLst>
              <a:path extrusionOk="0" h="487170" w="487170">
                <a:moveTo>
                  <a:pt x="0" y="0"/>
                </a:moveTo>
                <a:lnTo>
                  <a:pt x="487170" y="0"/>
                </a:lnTo>
                <a:lnTo>
                  <a:pt x="487170" y="487169"/>
                </a:lnTo>
                <a:lnTo>
                  <a:pt x="0" y="487169"/>
                </a:lnTo>
                <a:lnTo>
                  <a:pt x="0" y="0"/>
                </a:lnTo>
                <a:close/>
              </a:path>
            </a:pathLst>
          </a:custGeom>
          <a:blipFill rotWithShape="1">
            <a:blip r:embed="rId46">
              <a:alphaModFix/>
            </a:blip>
            <a:stretch>
              <a:fillRect b="0" l="0" r="0" t="0"/>
            </a:stretch>
          </a:blipFill>
          <a:ln>
            <a:noFill/>
          </a:ln>
        </p:spPr>
      </p:sp>
      <p:sp>
        <p:nvSpPr>
          <p:cNvPr id="489" name="Google Shape;489;p29"/>
          <p:cNvSpPr/>
          <p:nvPr/>
        </p:nvSpPr>
        <p:spPr>
          <a:xfrm>
            <a:off x="12197902" y="7613668"/>
            <a:ext cx="523203" cy="523203"/>
          </a:xfrm>
          <a:custGeom>
            <a:rect b="b" l="l" r="r" t="t"/>
            <a:pathLst>
              <a:path extrusionOk="0" h="523203" w="523203">
                <a:moveTo>
                  <a:pt x="0" y="0"/>
                </a:moveTo>
                <a:lnTo>
                  <a:pt x="523203" y="0"/>
                </a:lnTo>
                <a:lnTo>
                  <a:pt x="523203" y="523203"/>
                </a:lnTo>
                <a:lnTo>
                  <a:pt x="0" y="523203"/>
                </a:lnTo>
                <a:lnTo>
                  <a:pt x="0" y="0"/>
                </a:lnTo>
                <a:close/>
              </a:path>
            </a:pathLst>
          </a:custGeom>
          <a:blipFill rotWithShape="1">
            <a:blip r:embed="rId47">
              <a:alphaModFix/>
            </a:blip>
            <a:stretch>
              <a:fillRect b="0" l="0" r="0" t="0"/>
            </a:stretch>
          </a:blipFill>
          <a:ln>
            <a:noFill/>
          </a:ln>
        </p:spPr>
      </p:sp>
      <p:sp>
        <p:nvSpPr>
          <p:cNvPr id="490" name="Google Shape;490;p29"/>
          <p:cNvSpPr/>
          <p:nvPr/>
        </p:nvSpPr>
        <p:spPr>
          <a:xfrm>
            <a:off x="8083888" y="6284059"/>
            <a:ext cx="495763" cy="495763"/>
          </a:xfrm>
          <a:custGeom>
            <a:rect b="b" l="l" r="r" t="t"/>
            <a:pathLst>
              <a:path extrusionOk="0" h="495763" w="495763">
                <a:moveTo>
                  <a:pt x="0" y="0"/>
                </a:moveTo>
                <a:lnTo>
                  <a:pt x="495764" y="0"/>
                </a:lnTo>
                <a:lnTo>
                  <a:pt x="495764" y="495763"/>
                </a:lnTo>
                <a:lnTo>
                  <a:pt x="0" y="495763"/>
                </a:lnTo>
                <a:lnTo>
                  <a:pt x="0" y="0"/>
                </a:lnTo>
                <a:close/>
              </a:path>
            </a:pathLst>
          </a:custGeom>
          <a:blipFill rotWithShape="1">
            <a:blip r:embed="rId48">
              <a:alphaModFix/>
            </a:blip>
            <a:stretch>
              <a:fillRect b="0" l="0" r="0" t="0"/>
            </a:stretch>
          </a:blipFill>
          <a:ln>
            <a:noFill/>
          </a:ln>
        </p:spPr>
      </p:sp>
      <p:sp>
        <p:nvSpPr>
          <p:cNvPr id="491" name="Google Shape;491;p29"/>
          <p:cNvSpPr/>
          <p:nvPr/>
        </p:nvSpPr>
        <p:spPr>
          <a:xfrm>
            <a:off x="8084120" y="4909201"/>
            <a:ext cx="495300" cy="495300"/>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49">
              <a:alphaModFix/>
            </a:blip>
            <a:stretch>
              <a:fillRect b="0" l="0" r="0" t="0"/>
            </a:stretch>
          </a:blipFill>
          <a:ln>
            <a:noFill/>
          </a:ln>
        </p:spPr>
      </p:sp>
      <p:sp>
        <p:nvSpPr>
          <p:cNvPr id="492" name="Google Shape;492;p29"/>
          <p:cNvSpPr/>
          <p:nvPr/>
        </p:nvSpPr>
        <p:spPr>
          <a:xfrm>
            <a:off x="8083733" y="9023628"/>
            <a:ext cx="496074" cy="496074"/>
          </a:xfrm>
          <a:custGeom>
            <a:rect b="b" l="l" r="r" t="t"/>
            <a:pathLst>
              <a:path extrusionOk="0" h="496074" w="496074">
                <a:moveTo>
                  <a:pt x="0" y="0"/>
                </a:moveTo>
                <a:lnTo>
                  <a:pt x="496074" y="0"/>
                </a:lnTo>
                <a:lnTo>
                  <a:pt x="496074" y="496074"/>
                </a:lnTo>
                <a:lnTo>
                  <a:pt x="0" y="496074"/>
                </a:lnTo>
                <a:lnTo>
                  <a:pt x="0" y="0"/>
                </a:lnTo>
                <a:close/>
              </a:path>
            </a:pathLst>
          </a:custGeom>
          <a:blipFill rotWithShape="1">
            <a:blip r:embed="rId50">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FFD8"/>
            </a:gs>
            <a:gs pos="100000">
              <a:srgbClr val="94B9FF"/>
            </a:gs>
          </a:gsLst>
          <a:lin ang="5400000" scaled="0"/>
        </a:gradFill>
      </p:bgPr>
    </p:bg>
    <p:spTree>
      <p:nvGrpSpPr>
        <p:cNvPr id="496" name="Shape 496"/>
        <p:cNvGrpSpPr/>
        <p:nvPr/>
      </p:nvGrpSpPr>
      <p:grpSpPr>
        <a:xfrm>
          <a:off x="0" y="0"/>
          <a:ext cx="0" cy="0"/>
          <a:chOff x="0" y="0"/>
          <a:chExt cx="0" cy="0"/>
        </a:xfrm>
      </p:grpSpPr>
      <p:grpSp>
        <p:nvGrpSpPr>
          <p:cNvPr id="497" name="Google Shape;497;p30"/>
          <p:cNvGrpSpPr/>
          <p:nvPr/>
        </p:nvGrpSpPr>
        <p:grpSpPr>
          <a:xfrm>
            <a:off x="870313" y="567004"/>
            <a:ext cx="16645748" cy="9294084"/>
            <a:chOff x="0" y="0"/>
            <a:chExt cx="22194332" cy="12392113"/>
          </a:xfrm>
        </p:grpSpPr>
        <p:sp>
          <p:nvSpPr>
            <p:cNvPr id="498" name="Google Shape;498;p30"/>
            <p:cNvSpPr/>
            <p:nvPr/>
          </p:nvSpPr>
          <p:spPr>
            <a:xfrm>
              <a:off x="4028" y="12104970"/>
              <a:ext cx="22190303" cy="261743"/>
            </a:xfrm>
            <a:custGeom>
              <a:rect b="b" l="l" r="r" t="t"/>
              <a:pathLst>
                <a:path extrusionOk="0" h="261743" w="22190303">
                  <a:moveTo>
                    <a:pt x="0" y="0"/>
                  </a:moveTo>
                  <a:lnTo>
                    <a:pt x="22190303" y="0"/>
                  </a:lnTo>
                  <a:lnTo>
                    <a:pt x="22190303" y="261743"/>
                  </a:lnTo>
                  <a:lnTo>
                    <a:pt x="0" y="261743"/>
                  </a:lnTo>
                  <a:lnTo>
                    <a:pt x="0" y="0"/>
                  </a:lnTo>
                  <a:close/>
                </a:path>
              </a:pathLst>
            </a:custGeom>
            <a:blipFill rotWithShape="1">
              <a:blip r:embed="rId3">
                <a:alphaModFix/>
              </a:blip>
              <a:stretch>
                <a:fillRect b="-5575360" l="0" r="-524" t="0"/>
              </a:stretch>
            </a:blipFill>
            <a:ln>
              <a:noFill/>
            </a:ln>
          </p:spPr>
        </p:sp>
        <p:sp>
          <p:nvSpPr>
            <p:cNvPr id="499" name="Google Shape;499;p30"/>
            <p:cNvSpPr/>
            <p:nvPr/>
          </p:nvSpPr>
          <p:spPr>
            <a:xfrm>
              <a:off x="0" y="77552"/>
              <a:ext cx="340312" cy="12301860"/>
            </a:xfrm>
            <a:custGeom>
              <a:rect b="b" l="l" r="r" t="t"/>
              <a:pathLst>
                <a:path extrusionOk="0" h="12301860" w="340312">
                  <a:moveTo>
                    <a:pt x="0" y="0"/>
                  </a:moveTo>
                  <a:lnTo>
                    <a:pt x="340312" y="0"/>
                  </a:lnTo>
                  <a:lnTo>
                    <a:pt x="340312" y="12301861"/>
                  </a:lnTo>
                  <a:lnTo>
                    <a:pt x="0" y="12301861"/>
                  </a:lnTo>
                  <a:lnTo>
                    <a:pt x="0" y="0"/>
                  </a:lnTo>
                  <a:close/>
                </a:path>
              </a:pathLst>
            </a:custGeom>
            <a:blipFill rotWithShape="1">
              <a:blip r:embed="rId4">
                <a:alphaModFix/>
              </a:blip>
              <a:stretch>
                <a:fillRect b="0" l="0" r="-5322991" t="0"/>
              </a:stretch>
            </a:blipFill>
            <a:ln>
              <a:noFill/>
            </a:ln>
          </p:spPr>
        </p:sp>
        <p:sp>
          <p:nvSpPr>
            <p:cNvPr id="500" name="Google Shape;500;p30"/>
            <p:cNvSpPr/>
            <p:nvPr/>
          </p:nvSpPr>
          <p:spPr>
            <a:xfrm>
              <a:off x="4028" y="0"/>
              <a:ext cx="22190303" cy="261743"/>
            </a:xfrm>
            <a:custGeom>
              <a:rect b="b" l="l" r="r" t="t"/>
              <a:pathLst>
                <a:path extrusionOk="0" h="261743" w="22190303">
                  <a:moveTo>
                    <a:pt x="0" y="0"/>
                  </a:moveTo>
                  <a:lnTo>
                    <a:pt x="22190303" y="0"/>
                  </a:lnTo>
                  <a:lnTo>
                    <a:pt x="22190303" y="261743"/>
                  </a:lnTo>
                  <a:lnTo>
                    <a:pt x="0" y="261743"/>
                  </a:lnTo>
                  <a:lnTo>
                    <a:pt x="0" y="0"/>
                  </a:lnTo>
                  <a:close/>
                </a:path>
              </a:pathLst>
            </a:custGeom>
            <a:blipFill rotWithShape="1">
              <a:blip r:embed="rId4">
                <a:alphaModFix/>
              </a:blip>
              <a:stretch>
                <a:fillRect b="-5575360" l="0" r="-524" t="0"/>
              </a:stretch>
            </a:blipFill>
            <a:ln>
              <a:noFill/>
            </a:ln>
          </p:spPr>
        </p:sp>
        <p:sp>
          <p:nvSpPr>
            <p:cNvPr id="501" name="Google Shape;501;p30"/>
            <p:cNvSpPr/>
            <p:nvPr/>
          </p:nvSpPr>
          <p:spPr>
            <a:xfrm rot="5400000">
              <a:off x="15859452" y="6057233"/>
              <a:ext cx="12379413" cy="290346"/>
            </a:xfrm>
            <a:custGeom>
              <a:rect b="b" l="l" r="r" t="t"/>
              <a:pathLst>
                <a:path extrusionOk="0" h="290346" w="12379413">
                  <a:moveTo>
                    <a:pt x="0" y="0"/>
                  </a:moveTo>
                  <a:lnTo>
                    <a:pt x="12379412" y="0"/>
                  </a:lnTo>
                  <a:lnTo>
                    <a:pt x="12379412" y="290346"/>
                  </a:lnTo>
                  <a:lnTo>
                    <a:pt x="0" y="290346"/>
                  </a:lnTo>
                  <a:lnTo>
                    <a:pt x="0" y="0"/>
                  </a:lnTo>
                  <a:close/>
                </a:path>
              </a:pathLst>
            </a:custGeom>
            <a:blipFill rotWithShape="1">
              <a:blip r:embed="rId5">
                <a:alphaModFix/>
              </a:blip>
              <a:stretch>
                <a:fillRect b="-2755511" l="0" r="-524" t="0"/>
              </a:stretch>
            </a:blipFill>
            <a:ln>
              <a:noFill/>
            </a:ln>
          </p:spPr>
        </p:sp>
      </p:grpSp>
      <p:sp>
        <p:nvSpPr>
          <p:cNvPr id="502" name="Google Shape;502;p30"/>
          <p:cNvSpPr txBox="1"/>
          <p:nvPr/>
        </p:nvSpPr>
        <p:spPr>
          <a:xfrm>
            <a:off x="5280936" y="1405018"/>
            <a:ext cx="7726128" cy="102911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690">
                <a:solidFill>
                  <a:srgbClr val="000000"/>
                </a:solidFill>
                <a:latin typeface="Arial"/>
                <a:ea typeface="Arial"/>
                <a:cs typeface="Arial"/>
                <a:sym typeface="Arial"/>
              </a:rPr>
              <a:t>Credits</a:t>
            </a:r>
            <a:endParaRPr/>
          </a:p>
        </p:txBody>
      </p:sp>
      <p:sp>
        <p:nvSpPr>
          <p:cNvPr id="503" name="Google Shape;503;p30"/>
          <p:cNvSpPr txBox="1"/>
          <p:nvPr/>
        </p:nvSpPr>
        <p:spPr>
          <a:xfrm>
            <a:off x="3238810" y="4767221"/>
            <a:ext cx="11810379" cy="13804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lang="en-US" sz="4299">
                <a:solidFill>
                  <a:srgbClr val="000000"/>
                </a:solidFill>
                <a:latin typeface="Arial"/>
                <a:ea typeface="Arial"/>
                <a:cs typeface="Arial"/>
                <a:sym typeface="Arial"/>
              </a:rPr>
              <a:t>This presentation template is free for everyone to use thanks to the following:</a:t>
            </a:r>
            <a:endParaRPr/>
          </a:p>
        </p:txBody>
      </p:sp>
      <p:sp>
        <p:nvSpPr>
          <p:cNvPr id="504" name="Google Shape;504;p30"/>
          <p:cNvSpPr txBox="1"/>
          <p:nvPr/>
        </p:nvSpPr>
        <p:spPr>
          <a:xfrm>
            <a:off x="2818025" y="6681111"/>
            <a:ext cx="12651949" cy="8477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499">
                <a:solidFill>
                  <a:srgbClr val="000000"/>
                </a:solidFill>
                <a:latin typeface="Arial"/>
                <a:ea typeface="Arial"/>
                <a:cs typeface="Arial"/>
                <a:sym typeface="Arial"/>
              </a:rPr>
              <a:t>SlidesCarnival for the presentation template</a:t>
            </a:r>
            <a:endParaRPr/>
          </a:p>
          <a:p>
            <a:pPr indent="0" lvl="0" marL="0" marR="0" rtl="0" algn="ctr">
              <a:lnSpc>
                <a:spcPct val="140000"/>
              </a:lnSpc>
              <a:spcBef>
                <a:spcPts val="0"/>
              </a:spcBef>
              <a:spcAft>
                <a:spcPts val="0"/>
              </a:spcAft>
              <a:buNone/>
            </a:pPr>
            <a:r>
              <a:rPr lang="en-US" sz="2500">
                <a:solidFill>
                  <a:srgbClr val="000000"/>
                </a:solidFill>
                <a:latin typeface="Arial"/>
                <a:ea typeface="Arial"/>
                <a:cs typeface="Arial"/>
                <a:sym typeface="Arial"/>
              </a:rPr>
              <a:t>Pexels for the photos</a:t>
            </a:r>
            <a:endParaRPr/>
          </a:p>
        </p:txBody>
      </p:sp>
      <p:sp>
        <p:nvSpPr>
          <p:cNvPr id="505" name="Google Shape;505;p30"/>
          <p:cNvSpPr txBox="1"/>
          <p:nvPr/>
        </p:nvSpPr>
        <p:spPr>
          <a:xfrm>
            <a:off x="2818025" y="8119386"/>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Arial"/>
                <a:ea typeface="Arial"/>
                <a:cs typeface="Arial"/>
                <a:sym typeface="Arial"/>
              </a:rPr>
              <a:t>Happy designing! </a:t>
            </a:r>
            <a:endParaRPr/>
          </a:p>
        </p:txBody>
      </p:sp>
      <p:sp>
        <p:nvSpPr>
          <p:cNvPr id="506" name="Google Shape;506;p30"/>
          <p:cNvSpPr/>
          <p:nvPr/>
        </p:nvSpPr>
        <p:spPr>
          <a:xfrm>
            <a:off x="6131256" y="2806003"/>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FFD8"/>
            </a:gs>
            <a:gs pos="100000">
              <a:srgbClr val="94B9FF"/>
            </a:gs>
          </a:gsLst>
          <a:path path="circle">
            <a:fillToRect b="50%" l="50%" r="50%" t="50%"/>
          </a:path>
          <a:tileRect/>
        </a:gradFill>
      </p:bgPr>
    </p:bg>
    <p:spTree>
      <p:nvGrpSpPr>
        <p:cNvPr id="71" name="Shape 71"/>
        <p:cNvGrpSpPr/>
        <p:nvPr/>
      </p:nvGrpSpPr>
      <p:grpSpPr>
        <a:xfrm>
          <a:off x="0" y="0"/>
          <a:ext cx="0" cy="0"/>
          <a:chOff x="0" y="0"/>
          <a:chExt cx="0" cy="0"/>
        </a:xfrm>
      </p:grpSpPr>
      <p:grpSp>
        <p:nvGrpSpPr>
          <p:cNvPr id="72" name="Google Shape;72;p11"/>
          <p:cNvGrpSpPr/>
          <p:nvPr/>
        </p:nvGrpSpPr>
        <p:grpSpPr>
          <a:xfrm>
            <a:off x="11902626" y="5428943"/>
            <a:ext cx="3306151" cy="1363914"/>
            <a:chOff x="0" y="0"/>
            <a:chExt cx="4408200" cy="1818552"/>
          </a:xfrm>
        </p:grpSpPr>
        <p:sp>
          <p:nvSpPr>
            <p:cNvPr id="73" name="Google Shape;73;p11"/>
            <p:cNvSpPr txBox="1"/>
            <p:nvPr/>
          </p:nvSpPr>
          <p:spPr>
            <a:xfrm>
              <a:off x="0" y="0"/>
              <a:ext cx="4408098" cy="64247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Montserrat"/>
                  <a:ea typeface="Montserrat"/>
                  <a:cs typeface="Montserrat"/>
                  <a:sym typeface="Montserrat"/>
                </a:rPr>
                <a:t>About Us</a:t>
              </a:r>
              <a:endParaRPr/>
            </a:p>
          </p:txBody>
        </p:sp>
        <p:sp>
          <p:nvSpPr>
            <p:cNvPr id="74" name="Google Shape;74;p11"/>
            <p:cNvSpPr txBox="1"/>
            <p:nvPr/>
          </p:nvSpPr>
          <p:spPr>
            <a:xfrm>
              <a:off x="0" y="833352"/>
              <a:ext cx="44082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Elaborate on what you want to discuss. </a:t>
              </a:r>
              <a:endParaRPr/>
            </a:p>
          </p:txBody>
        </p:sp>
      </p:grpSp>
      <p:grpSp>
        <p:nvGrpSpPr>
          <p:cNvPr id="75" name="Google Shape;75;p11"/>
          <p:cNvGrpSpPr/>
          <p:nvPr/>
        </p:nvGrpSpPr>
        <p:grpSpPr>
          <a:xfrm>
            <a:off x="11902626" y="3217329"/>
            <a:ext cx="3306151" cy="1406742"/>
            <a:chOff x="0" y="0"/>
            <a:chExt cx="4408200" cy="1875657"/>
          </a:xfrm>
        </p:grpSpPr>
        <p:sp>
          <p:nvSpPr>
            <p:cNvPr id="76" name="Google Shape;76;p11"/>
            <p:cNvSpPr txBox="1"/>
            <p:nvPr/>
          </p:nvSpPr>
          <p:spPr>
            <a:xfrm>
              <a:off x="0" y="0"/>
              <a:ext cx="4408098" cy="64247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Montserrat"/>
                  <a:ea typeface="Montserrat"/>
                  <a:cs typeface="Montserrat"/>
                  <a:sym typeface="Montserrat"/>
                </a:rPr>
                <a:t>Introduction</a:t>
              </a:r>
              <a:endParaRPr/>
            </a:p>
          </p:txBody>
        </p:sp>
        <p:sp>
          <p:nvSpPr>
            <p:cNvPr id="77" name="Google Shape;77;p11"/>
            <p:cNvSpPr txBox="1"/>
            <p:nvPr/>
          </p:nvSpPr>
          <p:spPr>
            <a:xfrm>
              <a:off x="0" y="890457"/>
              <a:ext cx="44082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Elaborate on what you want to discuss. </a:t>
              </a:r>
              <a:endParaRPr/>
            </a:p>
          </p:txBody>
        </p:sp>
      </p:grpSp>
      <p:grpSp>
        <p:nvGrpSpPr>
          <p:cNvPr id="78" name="Google Shape;78;p11"/>
          <p:cNvGrpSpPr/>
          <p:nvPr/>
        </p:nvGrpSpPr>
        <p:grpSpPr>
          <a:xfrm>
            <a:off x="11902626" y="7597729"/>
            <a:ext cx="3794478" cy="1346080"/>
            <a:chOff x="0" y="0"/>
            <a:chExt cx="5059304" cy="1794773"/>
          </a:xfrm>
        </p:grpSpPr>
        <p:sp>
          <p:nvSpPr>
            <p:cNvPr id="79" name="Google Shape;79;p11"/>
            <p:cNvSpPr txBox="1"/>
            <p:nvPr/>
          </p:nvSpPr>
          <p:spPr>
            <a:xfrm>
              <a:off x="0" y="0"/>
              <a:ext cx="5059304" cy="64247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Montserrat"/>
                  <a:ea typeface="Montserrat"/>
                  <a:cs typeface="Montserrat"/>
                  <a:sym typeface="Montserrat"/>
                </a:rPr>
                <a:t>Our Projects</a:t>
              </a:r>
              <a:endParaRPr/>
            </a:p>
          </p:txBody>
        </p:sp>
        <p:sp>
          <p:nvSpPr>
            <p:cNvPr id="80" name="Google Shape;80;p11"/>
            <p:cNvSpPr txBox="1"/>
            <p:nvPr/>
          </p:nvSpPr>
          <p:spPr>
            <a:xfrm>
              <a:off x="0" y="809573"/>
              <a:ext cx="44082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Elaborate on what you want to discuss. </a:t>
              </a:r>
              <a:endParaRPr/>
            </a:p>
          </p:txBody>
        </p:sp>
      </p:grpSp>
      <p:sp>
        <p:nvSpPr>
          <p:cNvPr id="81" name="Google Shape;81;p11"/>
          <p:cNvSpPr txBox="1"/>
          <p:nvPr/>
        </p:nvSpPr>
        <p:spPr>
          <a:xfrm>
            <a:off x="890224" y="1009650"/>
            <a:ext cx="16507551" cy="11620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1557FF"/>
                </a:solidFill>
                <a:latin typeface="Archivo Black"/>
                <a:ea typeface="Archivo Black"/>
                <a:cs typeface="Archivo Black"/>
                <a:sym typeface="Archivo Black"/>
              </a:rPr>
              <a:t>Table Of Contents</a:t>
            </a:r>
            <a:endParaRPr/>
          </a:p>
        </p:txBody>
      </p:sp>
      <p:grpSp>
        <p:nvGrpSpPr>
          <p:cNvPr id="82" name="Google Shape;82;p11"/>
          <p:cNvGrpSpPr/>
          <p:nvPr/>
        </p:nvGrpSpPr>
        <p:grpSpPr>
          <a:xfrm>
            <a:off x="-1618469" y="3217329"/>
            <a:ext cx="8566062" cy="8566062"/>
            <a:chOff x="0" y="0"/>
            <a:chExt cx="812800" cy="812800"/>
          </a:xfrm>
        </p:grpSpPr>
        <p:sp>
          <p:nvSpPr>
            <p:cNvPr id="83" name="Google Shape;8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F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 name="Google Shape;85;p11"/>
          <p:cNvSpPr/>
          <p:nvPr/>
        </p:nvSpPr>
        <p:spPr>
          <a:xfrm>
            <a:off x="290543" y="1928270"/>
            <a:ext cx="10972800" cy="8229600"/>
          </a:xfrm>
          <a:custGeom>
            <a:rect b="b" l="l" r="r" t="t"/>
            <a:pathLst>
              <a:path extrusionOk="0" h="8229600" w="10972800">
                <a:moveTo>
                  <a:pt x="0" y="0"/>
                </a:moveTo>
                <a:lnTo>
                  <a:pt x="10972800" y="0"/>
                </a:lnTo>
                <a:lnTo>
                  <a:pt x="10972800" y="8229600"/>
                </a:lnTo>
                <a:lnTo>
                  <a:pt x="0" y="8229600"/>
                </a:lnTo>
                <a:lnTo>
                  <a:pt x="0" y="0"/>
                </a:lnTo>
                <a:close/>
              </a:path>
            </a:pathLst>
          </a:custGeom>
          <a:blipFill rotWithShape="1">
            <a:blip r:embed="rId3">
              <a:alphaModFix/>
            </a:blip>
            <a:stretch>
              <a:fillRect b="0" l="0" r="0" t="0"/>
            </a:stretch>
          </a:blipFill>
          <a:ln>
            <a:noFill/>
          </a:ln>
        </p:spPr>
      </p:sp>
      <p:sp>
        <p:nvSpPr>
          <p:cNvPr id="86" name="Google Shape;86;p11"/>
          <p:cNvSpPr/>
          <p:nvPr/>
        </p:nvSpPr>
        <p:spPr>
          <a:xfrm>
            <a:off x="1028700" y="2184055"/>
            <a:ext cx="2066557" cy="206654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78578" r="-25045" t="-2953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1"/>
          <p:cNvGrpSpPr/>
          <p:nvPr/>
        </p:nvGrpSpPr>
        <p:grpSpPr>
          <a:xfrm>
            <a:off x="11059119" y="3217329"/>
            <a:ext cx="628058" cy="628058"/>
            <a:chOff x="0" y="0"/>
            <a:chExt cx="812800" cy="812800"/>
          </a:xfrm>
        </p:grpSpPr>
        <p:sp>
          <p:nvSpPr>
            <p:cNvPr id="88" name="Google Shape;8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11"/>
          <p:cNvGrpSpPr/>
          <p:nvPr/>
        </p:nvGrpSpPr>
        <p:grpSpPr>
          <a:xfrm>
            <a:off x="11059119" y="5428943"/>
            <a:ext cx="628058" cy="628058"/>
            <a:chOff x="0" y="0"/>
            <a:chExt cx="812800" cy="812800"/>
          </a:xfrm>
        </p:grpSpPr>
        <p:sp>
          <p:nvSpPr>
            <p:cNvPr id="91" name="Google Shape;9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11"/>
          <p:cNvGrpSpPr/>
          <p:nvPr/>
        </p:nvGrpSpPr>
        <p:grpSpPr>
          <a:xfrm>
            <a:off x="11059119" y="7597729"/>
            <a:ext cx="628058" cy="628058"/>
            <a:chOff x="0" y="0"/>
            <a:chExt cx="812800" cy="812800"/>
          </a:xfrm>
        </p:grpSpPr>
        <p:sp>
          <p:nvSpPr>
            <p:cNvPr id="94" name="Google Shape;9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 name="Google Shape;96;p11"/>
          <p:cNvSpPr/>
          <p:nvPr/>
        </p:nvSpPr>
        <p:spPr>
          <a:xfrm rot="8635619">
            <a:off x="15793516" y="-1115440"/>
            <a:ext cx="3480371" cy="348035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0" l="-24901" r="-2490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FFD8"/>
            </a:gs>
            <a:gs pos="100000">
              <a:srgbClr val="94B9FF"/>
            </a:gs>
          </a:gsLst>
          <a:path path="circle">
            <a:fillToRect b="50%" l="50%" r="50%" t="50%"/>
          </a:path>
          <a:tileRect/>
        </a:gradFill>
      </p:bgPr>
    </p:bg>
    <p:spTree>
      <p:nvGrpSpPr>
        <p:cNvPr id="100" name="Shape 100"/>
        <p:cNvGrpSpPr/>
        <p:nvPr/>
      </p:nvGrpSpPr>
      <p:grpSpPr>
        <a:xfrm>
          <a:off x="0" y="0"/>
          <a:ext cx="0" cy="0"/>
          <a:chOff x="0" y="0"/>
          <a:chExt cx="0" cy="0"/>
        </a:xfrm>
      </p:grpSpPr>
      <p:sp>
        <p:nvSpPr>
          <p:cNvPr id="101" name="Google Shape;101;p12"/>
          <p:cNvSpPr/>
          <p:nvPr/>
        </p:nvSpPr>
        <p:spPr>
          <a:xfrm>
            <a:off x="6614145" y="1238537"/>
            <a:ext cx="6206804" cy="620677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78578" r="-25045" t="-2953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2"/>
          <p:cNvSpPr/>
          <p:nvPr/>
        </p:nvSpPr>
        <p:spPr>
          <a:xfrm>
            <a:off x="0" y="-1897380"/>
            <a:ext cx="18288000" cy="9020691"/>
          </a:xfrm>
          <a:custGeom>
            <a:rect b="b" l="l" r="r" t="t"/>
            <a:pathLst>
              <a:path extrusionOk="0" h="9020691" w="18288000">
                <a:moveTo>
                  <a:pt x="0" y="0"/>
                </a:moveTo>
                <a:lnTo>
                  <a:pt x="18288000" y="0"/>
                </a:lnTo>
                <a:lnTo>
                  <a:pt x="18288000" y="9020691"/>
                </a:lnTo>
                <a:lnTo>
                  <a:pt x="0" y="9020691"/>
                </a:lnTo>
                <a:lnTo>
                  <a:pt x="0" y="0"/>
                </a:lnTo>
                <a:close/>
              </a:path>
            </a:pathLst>
          </a:custGeom>
          <a:blipFill rotWithShape="1">
            <a:blip r:embed="rId4">
              <a:alphaModFix/>
            </a:blip>
            <a:stretch>
              <a:fillRect b="-35067" l="0" r="0" t="0"/>
            </a:stretch>
          </a:blipFill>
          <a:ln>
            <a:noFill/>
          </a:ln>
        </p:spPr>
      </p:sp>
      <p:grpSp>
        <p:nvGrpSpPr>
          <p:cNvPr id="103" name="Google Shape;103;p12"/>
          <p:cNvGrpSpPr/>
          <p:nvPr/>
        </p:nvGrpSpPr>
        <p:grpSpPr>
          <a:xfrm>
            <a:off x="1028700" y="6367191"/>
            <a:ext cx="3086100" cy="3086100"/>
            <a:chOff x="0" y="0"/>
            <a:chExt cx="812800" cy="812800"/>
          </a:xfrm>
        </p:grpSpPr>
        <p:sp>
          <p:nvSpPr>
            <p:cNvPr id="104" name="Google Shape;10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F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12"/>
          <p:cNvGrpSpPr/>
          <p:nvPr/>
        </p:nvGrpSpPr>
        <p:grpSpPr>
          <a:xfrm>
            <a:off x="1348461" y="6186365"/>
            <a:ext cx="3086109" cy="3266926"/>
            <a:chOff x="0" y="-47625"/>
            <a:chExt cx="812800" cy="860425"/>
          </a:xfrm>
        </p:grpSpPr>
        <p:sp>
          <p:nvSpPr>
            <p:cNvPr id="107" name="Google Shape;107;p12"/>
            <p:cNvSpPr/>
            <p:nvPr/>
          </p:nvSpPr>
          <p:spPr>
            <a:xfrm>
              <a:off x="0" y="0"/>
              <a:ext cx="47584" cy="812800"/>
            </a:xfrm>
            <a:custGeom>
              <a:rect b="b" l="l" r="r" t="t"/>
              <a:pathLst>
                <a:path extrusionOk="0" h="812800" w="47584">
                  <a:moveTo>
                    <a:pt x="0" y="0"/>
                  </a:moveTo>
                  <a:lnTo>
                    <a:pt x="47584" y="0"/>
                  </a:lnTo>
                  <a:lnTo>
                    <a:pt x="47584" y="812800"/>
                  </a:lnTo>
                  <a:lnTo>
                    <a:pt x="0" y="812800"/>
                  </a:lnTo>
                  <a:close/>
                </a:path>
              </a:pathLst>
            </a:custGeom>
            <a:solidFill>
              <a:srgbClr val="FFFFFF"/>
            </a:solidFill>
            <a:ln>
              <a:noFill/>
            </a:ln>
          </p:spPr>
        </p:sp>
        <p:sp>
          <p:nvSpPr>
            <p:cNvPr id="108" name="Google Shape;108;p1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 name="Google Shape;109;p12"/>
          <p:cNvSpPr txBox="1"/>
          <p:nvPr/>
        </p:nvSpPr>
        <p:spPr>
          <a:xfrm>
            <a:off x="1814882" y="7540708"/>
            <a:ext cx="7902665" cy="137664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9000" u="none" cap="none" strike="noStrike">
                <a:solidFill>
                  <a:srgbClr val="1557FF"/>
                </a:solidFill>
                <a:latin typeface="Archivo Black"/>
                <a:ea typeface="Archivo Black"/>
                <a:cs typeface="Archivo Black"/>
                <a:sym typeface="Archivo Black"/>
              </a:rPr>
              <a:t>Introduction</a:t>
            </a:r>
            <a:endParaRPr/>
          </a:p>
        </p:txBody>
      </p:sp>
      <p:sp>
        <p:nvSpPr>
          <p:cNvPr id="110" name="Google Shape;110;p12"/>
          <p:cNvSpPr txBox="1"/>
          <p:nvPr/>
        </p:nvSpPr>
        <p:spPr>
          <a:xfrm>
            <a:off x="10000020" y="7881666"/>
            <a:ext cx="53208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00000"/>
                </a:solidFill>
                <a:latin typeface="Arial"/>
                <a:ea typeface="Arial"/>
                <a:cs typeface="Arial"/>
                <a:sym typeface="Arial"/>
              </a:rPr>
              <a:t>Elaborate on what you want to discuss.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FFD8"/>
            </a:gs>
            <a:gs pos="100000">
              <a:srgbClr val="94B9FF"/>
            </a:gs>
          </a:gsLst>
          <a:lin ang="5400000" scaled="0"/>
        </a:gradFill>
      </p:bgPr>
    </p:bg>
    <p:spTree>
      <p:nvGrpSpPr>
        <p:cNvPr id="114" name="Shape 114"/>
        <p:cNvGrpSpPr/>
        <p:nvPr/>
      </p:nvGrpSpPr>
      <p:grpSpPr>
        <a:xfrm>
          <a:off x="0" y="0"/>
          <a:ext cx="0" cy="0"/>
          <a:chOff x="0" y="0"/>
          <a:chExt cx="0" cy="0"/>
        </a:xfrm>
      </p:grpSpPr>
      <p:sp>
        <p:nvSpPr>
          <p:cNvPr id="115" name="Google Shape;115;p13"/>
          <p:cNvSpPr/>
          <p:nvPr/>
        </p:nvSpPr>
        <p:spPr>
          <a:xfrm>
            <a:off x="12753317" y="4581933"/>
            <a:ext cx="2728351" cy="272834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4F7DCF"/>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a:off x="2681502" y="3781845"/>
            <a:ext cx="13010361" cy="13010307"/>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33330" r="-3333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
          <p:cNvSpPr txBox="1"/>
          <p:nvPr/>
        </p:nvSpPr>
        <p:spPr>
          <a:xfrm>
            <a:off x="1028700" y="912802"/>
            <a:ext cx="16315966" cy="122928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1557FF"/>
                </a:solidFill>
                <a:latin typeface="Archivo Black"/>
                <a:ea typeface="Archivo Black"/>
                <a:cs typeface="Archivo Black"/>
                <a:sym typeface="Archivo Black"/>
              </a:rPr>
              <a:t>Welcome To Presentation</a:t>
            </a:r>
            <a:endParaRPr/>
          </a:p>
        </p:txBody>
      </p:sp>
      <p:sp>
        <p:nvSpPr>
          <p:cNvPr id="118" name="Google Shape;118;p13"/>
          <p:cNvSpPr txBox="1"/>
          <p:nvPr/>
        </p:nvSpPr>
        <p:spPr>
          <a:xfrm>
            <a:off x="2109047" y="2242643"/>
            <a:ext cx="15557326" cy="11271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Arial"/>
                <a:ea typeface="Arial"/>
                <a:cs typeface="Arial"/>
                <a:sym typeface="Arial"/>
              </a:rPr>
              <a:t>I'm Rain, and I'll be sharing with you my beautiful ideas. </a:t>
            </a:r>
            <a:endParaRPr/>
          </a:p>
          <a:p>
            <a:pPr indent="0" lvl="0" marL="0" marR="0" rtl="0" algn="ctr">
              <a:lnSpc>
                <a:spcPct val="130000"/>
              </a:lnSpc>
              <a:spcBef>
                <a:spcPts val="0"/>
              </a:spcBef>
              <a:spcAft>
                <a:spcPts val="0"/>
              </a:spcAft>
              <a:buNone/>
            </a:pPr>
            <a:r>
              <a:rPr b="0" i="0" lang="en-US" sz="3500" u="none" cap="none" strike="noStrike">
                <a:solidFill>
                  <a:srgbClr val="000000"/>
                </a:solidFill>
                <a:latin typeface="Arial"/>
                <a:ea typeface="Arial"/>
                <a:cs typeface="Arial"/>
                <a:sym typeface="Arial"/>
              </a:rPr>
              <a:t>Follow me at @reallygreatsite to learn more. </a:t>
            </a:r>
            <a:endParaRPr/>
          </a:p>
        </p:txBody>
      </p:sp>
      <p:sp>
        <p:nvSpPr>
          <p:cNvPr id="119" name="Google Shape;119;p13"/>
          <p:cNvSpPr/>
          <p:nvPr/>
        </p:nvSpPr>
        <p:spPr>
          <a:xfrm>
            <a:off x="12905205" y="4743346"/>
            <a:ext cx="2405524" cy="240551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24901" r="-2490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0" name="Google Shape;120;p13"/>
          <p:cNvGrpSpPr/>
          <p:nvPr/>
        </p:nvGrpSpPr>
        <p:grpSpPr>
          <a:xfrm>
            <a:off x="2407101" y="7761098"/>
            <a:ext cx="1265638" cy="1265638"/>
            <a:chOff x="0" y="0"/>
            <a:chExt cx="1687517" cy="1687517"/>
          </a:xfrm>
        </p:grpSpPr>
        <p:grpSp>
          <p:nvGrpSpPr>
            <p:cNvPr id="121" name="Google Shape;121;p13"/>
            <p:cNvGrpSpPr/>
            <p:nvPr/>
          </p:nvGrpSpPr>
          <p:grpSpPr>
            <a:xfrm>
              <a:off x="0" y="0"/>
              <a:ext cx="1687517" cy="1687517"/>
              <a:chOff x="0" y="0"/>
              <a:chExt cx="812800" cy="812800"/>
            </a:xfrm>
          </p:grpSpPr>
          <p:sp>
            <p:nvSpPr>
              <p:cNvPr id="122" name="Google Shape;12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F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4" name="Google Shape;124;p13"/>
            <p:cNvSpPr/>
            <p:nvPr/>
          </p:nvSpPr>
          <p:spPr>
            <a:xfrm>
              <a:off x="100734" y="100737"/>
              <a:ext cx="1486049" cy="148604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0" l="-26773" r="-26772"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FFD8"/>
            </a:gs>
            <a:gs pos="100000">
              <a:srgbClr val="94B9FF"/>
            </a:gs>
          </a:gsLst>
          <a:lin ang="0" scaled="0"/>
        </a:gradFill>
      </p:bgPr>
    </p:bg>
    <p:spTree>
      <p:nvGrpSpPr>
        <p:cNvPr id="128" name="Shape 128"/>
        <p:cNvGrpSpPr/>
        <p:nvPr/>
      </p:nvGrpSpPr>
      <p:grpSpPr>
        <a:xfrm>
          <a:off x="0" y="0"/>
          <a:ext cx="0" cy="0"/>
          <a:chOff x="0" y="0"/>
          <a:chExt cx="0" cy="0"/>
        </a:xfrm>
      </p:grpSpPr>
      <p:grpSp>
        <p:nvGrpSpPr>
          <p:cNvPr id="129" name="Google Shape;129;p14"/>
          <p:cNvGrpSpPr/>
          <p:nvPr/>
        </p:nvGrpSpPr>
        <p:grpSpPr>
          <a:xfrm>
            <a:off x="8666536" y="-1079878"/>
            <a:ext cx="13086510" cy="13086510"/>
            <a:chOff x="0" y="0"/>
            <a:chExt cx="812800" cy="812800"/>
          </a:xfrm>
        </p:grpSpPr>
        <p:sp>
          <p:nvSpPr>
            <p:cNvPr id="130" name="Google Shape;13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F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2" name="Google Shape;132;p14"/>
          <p:cNvSpPr txBox="1"/>
          <p:nvPr/>
        </p:nvSpPr>
        <p:spPr>
          <a:xfrm>
            <a:off x="1028700" y="2341923"/>
            <a:ext cx="7637700" cy="230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500" u="none" cap="none" strike="noStrike">
                <a:solidFill>
                  <a:srgbClr val="1557FF"/>
                </a:solidFill>
                <a:latin typeface="Archivo Black"/>
                <a:ea typeface="Archivo Black"/>
                <a:cs typeface="Archivo Black"/>
                <a:sym typeface="Archivo Black"/>
              </a:rPr>
              <a:t>Write Your Topic or Idea </a:t>
            </a:r>
            <a:endParaRPr/>
          </a:p>
        </p:txBody>
      </p:sp>
      <p:sp>
        <p:nvSpPr>
          <p:cNvPr id="133" name="Google Shape;133;p14"/>
          <p:cNvSpPr/>
          <p:nvPr/>
        </p:nvSpPr>
        <p:spPr>
          <a:xfrm>
            <a:off x="1028700" y="7923539"/>
            <a:ext cx="6955331" cy="519355"/>
          </a:xfrm>
          <a:custGeom>
            <a:rect b="b" l="l" r="r" t="t"/>
            <a:pathLst>
              <a:path extrusionOk="0" h="519355" w="6955331">
                <a:moveTo>
                  <a:pt x="0" y="0"/>
                </a:moveTo>
                <a:lnTo>
                  <a:pt x="6955331" y="0"/>
                </a:lnTo>
                <a:lnTo>
                  <a:pt x="6955331" y="519354"/>
                </a:lnTo>
                <a:lnTo>
                  <a:pt x="0" y="519354"/>
                </a:lnTo>
                <a:lnTo>
                  <a:pt x="0" y="0"/>
                </a:lnTo>
                <a:close/>
              </a:path>
            </a:pathLst>
          </a:custGeom>
          <a:blipFill rotWithShape="1">
            <a:blip r:embed="rId3">
              <a:alphaModFix/>
            </a:blip>
            <a:stretch>
              <a:fillRect b="0" l="0" r="-18815" t="-960108"/>
            </a:stretch>
          </a:blipFill>
          <a:ln>
            <a:noFill/>
          </a:ln>
        </p:spPr>
      </p:sp>
      <p:grpSp>
        <p:nvGrpSpPr>
          <p:cNvPr id="134" name="Google Shape;134;p14"/>
          <p:cNvGrpSpPr/>
          <p:nvPr/>
        </p:nvGrpSpPr>
        <p:grpSpPr>
          <a:xfrm>
            <a:off x="7257522" y="1296357"/>
            <a:ext cx="1064616" cy="1064616"/>
            <a:chOff x="0" y="0"/>
            <a:chExt cx="812800" cy="812800"/>
          </a:xfrm>
        </p:grpSpPr>
        <p:sp>
          <p:nvSpPr>
            <p:cNvPr id="135" name="Google Shape;13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7" name="Google Shape;137;p14"/>
          <p:cNvSpPr/>
          <p:nvPr/>
        </p:nvSpPr>
        <p:spPr>
          <a:xfrm flipH="1">
            <a:off x="8901633" y="179315"/>
            <a:ext cx="9630221" cy="10107685"/>
          </a:xfrm>
          <a:custGeom>
            <a:rect b="b" l="l" r="r" t="t"/>
            <a:pathLst>
              <a:path extrusionOk="0" h="10107685" w="9630221">
                <a:moveTo>
                  <a:pt x="9630221" y="0"/>
                </a:moveTo>
                <a:lnTo>
                  <a:pt x="0" y="0"/>
                </a:lnTo>
                <a:lnTo>
                  <a:pt x="0" y="10107685"/>
                </a:lnTo>
                <a:lnTo>
                  <a:pt x="9630221" y="10107685"/>
                </a:lnTo>
                <a:lnTo>
                  <a:pt x="9630221" y="0"/>
                </a:lnTo>
                <a:close/>
              </a:path>
            </a:pathLst>
          </a:custGeom>
          <a:blipFill rotWithShape="1">
            <a:blip r:embed="rId4">
              <a:alphaModFix/>
            </a:blip>
            <a:stretch>
              <a:fillRect b="0" l="0" r="-4954" t="0"/>
            </a:stretch>
          </a:blipFill>
          <a:ln>
            <a:noFill/>
          </a:ln>
        </p:spPr>
      </p:sp>
      <p:sp>
        <p:nvSpPr>
          <p:cNvPr id="138" name="Google Shape;138;p14"/>
          <p:cNvSpPr txBox="1"/>
          <p:nvPr/>
        </p:nvSpPr>
        <p:spPr>
          <a:xfrm>
            <a:off x="1028700" y="5132527"/>
            <a:ext cx="45816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500" u="none" cap="none" strike="noStrike">
                <a:solidFill>
                  <a:srgbClr val="000000"/>
                </a:solidFill>
                <a:latin typeface="Arial"/>
                <a:ea typeface="Arial"/>
                <a:cs typeface="Arial"/>
                <a:sym typeface="Arial"/>
              </a:rPr>
              <a:t>Elaborate on what you want to discuss.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FFD8"/>
            </a:gs>
            <a:gs pos="100000">
              <a:srgbClr val="94B9FF"/>
            </a:gs>
          </a:gsLst>
          <a:lin ang="5400000" scaled="0"/>
        </a:gradFill>
      </p:bgPr>
    </p:bg>
    <p:spTree>
      <p:nvGrpSpPr>
        <p:cNvPr id="142" name="Shape 142"/>
        <p:cNvGrpSpPr/>
        <p:nvPr/>
      </p:nvGrpSpPr>
      <p:grpSpPr>
        <a:xfrm>
          <a:off x="0" y="0"/>
          <a:ext cx="0" cy="0"/>
          <a:chOff x="0" y="0"/>
          <a:chExt cx="0" cy="0"/>
        </a:xfrm>
      </p:grpSpPr>
      <p:grpSp>
        <p:nvGrpSpPr>
          <p:cNvPr id="143" name="Google Shape;143;p15"/>
          <p:cNvGrpSpPr/>
          <p:nvPr/>
        </p:nvGrpSpPr>
        <p:grpSpPr>
          <a:xfrm>
            <a:off x="870313" y="567004"/>
            <a:ext cx="16645748" cy="9294084"/>
            <a:chOff x="0" y="0"/>
            <a:chExt cx="22194332" cy="12392113"/>
          </a:xfrm>
        </p:grpSpPr>
        <p:sp>
          <p:nvSpPr>
            <p:cNvPr id="144" name="Google Shape;144;p15"/>
            <p:cNvSpPr/>
            <p:nvPr/>
          </p:nvSpPr>
          <p:spPr>
            <a:xfrm>
              <a:off x="4028" y="12104970"/>
              <a:ext cx="22190303" cy="261743"/>
            </a:xfrm>
            <a:custGeom>
              <a:rect b="b" l="l" r="r" t="t"/>
              <a:pathLst>
                <a:path extrusionOk="0" h="261743" w="22190303">
                  <a:moveTo>
                    <a:pt x="0" y="0"/>
                  </a:moveTo>
                  <a:lnTo>
                    <a:pt x="22190303" y="0"/>
                  </a:lnTo>
                  <a:lnTo>
                    <a:pt x="22190303" y="261743"/>
                  </a:lnTo>
                  <a:lnTo>
                    <a:pt x="0" y="261743"/>
                  </a:lnTo>
                  <a:lnTo>
                    <a:pt x="0" y="0"/>
                  </a:lnTo>
                  <a:close/>
                </a:path>
              </a:pathLst>
            </a:custGeom>
            <a:blipFill rotWithShape="1">
              <a:blip r:embed="rId3">
                <a:alphaModFix/>
              </a:blip>
              <a:stretch>
                <a:fillRect b="-5575360" l="0" r="-524" t="0"/>
              </a:stretch>
            </a:blipFill>
            <a:ln>
              <a:noFill/>
            </a:ln>
          </p:spPr>
        </p:sp>
        <p:sp>
          <p:nvSpPr>
            <p:cNvPr id="145" name="Google Shape;145;p15"/>
            <p:cNvSpPr/>
            <p:nvPr/>
          </p:nvSpPr>
          <p:spPr>
            <a:xfrm>
              <a:off x="0" y="77552"/>
              <a:ext cx="340312" cy="12301860"/>
            </a:xfrm>
            <a:custGeom>
              <a:rect b="b" l="l" r="r" t="t"/>
              <a:pathLst>
                <a:path extrusionOk="0" h="12301860" w="340312">
                  <a:moveTo>
                    <a:pt x="0" y="0"/>
                  </a:moveTo>
                  <a:lnTo>
                    <a:pt x="340312" y="0"/>
                  </a:lnTo>
                  <a:lnTo>
                    <a:pt x="340312" y="12301861"/>
                  </a:lnTo>
                  <a:lnTo>
                    <a:pt x="0" y="12301861"/>
                  </a:lnTo>
                  <a:lnTo>
                    <a:pt x="0" y="0"/>
                  </a:lnTo>
                  <a:close/>
                </a:path>
              </a:pathLst>
            </a:custGeom>
            <a:blipFill rotWithShape="1">
              <a:blip r:embed="rId4">
                <a:alphaModFix/>
              </a:blip>
              <a:stretch>
                <a:fillRect b="0" l="0" r="-5322991" t="0"/>
              </a:stretch>
            </a:blipFill>
            <a:ln>
              <a:noFill/>
            </a:ln>
          </p:spPr>
        </p:sp>
        <p:sp>
          <p:nvSpPr>
            <p:cNvPr id="146" name="Google Shape;146;p15"/>
            <p:cNvSpPr/>
            <p:nvPr/>
          </p:nvSpPr>
          <p:spPr>
            <a:xfrm>
              <a:off x="4028" y="0"/>
              <a:ext cx="22190303" cy="261743"/>
            </a:xfrm>
            <a:custGeom>
              <a:rect b="b" l="l" r="r" t="t"/>
              <a:pathLst>
                <a:path extrusionOk="0" h="261743" w="22190303">
                  <a:moveTo>
                    <a:pt x="0" y="0"/>
                  </a:moveTo>
                  <a:lnTo>
                    <a:pt x="22190303" y="0"/>
                  </a:lnTo>
                  <a:lnTo>
                    <a:pt x="22190303" y="261743"/>
                  </a:lnTo>
                  <a:lnTo>
                    <a:pt x="0" y="261743"/>
                  </a:lnTo>
                  <a:lnTo>
                    <a:pt x="0" y="0"/>
                  </a:lnTo>
                  <a:close/>
                </a:path>
              </a:pathLst>
            </a:custGeom>
            <a:blipFill rotWithShape="1">
              <a:blip r:embed="rId4">
                <a:alphaModFix/>
              </a:blip>
              <a:stretch>
                <a:fillRect b="-5575360" l="0" r="-524" t="0"/>
              </a:stretch>
            </a:blipFill>
            <a:ln>
              <a:noFill/>
            </a:ln>
          </p:spPr>
        </p:sp>
        <p:sp>
          <p:nvSpPr>
            <p:cNvPr id="147" name="Google Shape;147;p15"/>
            <p:cNvSpPr/>
            <p:nvPr/>
          </p:nvSpPr>
          <p:spPr>
            <a:xfrm rot="5400000">
              <a:off x="15859452" y="6057233"/>
              <a:ext cx="12379413" cy="290346"/>
            </a:xfrm>
            <a:custGeom>
              <a:rect b="b" l="l" r="r" t="t"/>
              <a:pathLst>
                <a:path extrusionOk="0" h="290346" w="12379413">
                  <a:moveTo>
                    <a:pt x="0" y="0"/>
                  </a:moveTo>
                  <a:lnTo>
                    <a:pt x="12379412" y="0"/>
                  </a:lnTo>
                  <a:lnTo>
                    <a:pt x="12379412" y="290346"/>
                  </a:lnTo>
                  <a:lnTo>
                    <a:pt x="0" y="290346"/>
                  </a:lnTo>
                  <a:lnTo>
                    <a:pt x="0" y="0"/>
                  </a:lnTo>
                  <a:close/>
                </a:path>
              </a:pathLst>
            </a:custGeom>
            <a:blipFill rotWithShape="1">
              <a:blip r:embed="rId5">
                <a:alphaModFix/>
              </a:blip>
              <a:stretch>
                <a:fillRect b="-2755511" l="0" r="-524" t="0"/>
              </a:stretch>
            </a:blipFill>
            <a:ln>
              <a:noFill/>
            </a:ln>
          </p:spPr>
        </p:sp>
      </p:grpSp>
      <p:sp>
        <p:nvSpPr>
          <p:cNvPr id="148" name="Google Shape;148;p15"/>
          <p:cNvSpPr txBox="1"/>
          <p:nvPr/>
        </p:nvSpPr>
        <p:spPr>
          <a:xfrm>
            <a:off x="3882052" y="1019175"/>
            <a:ext cx="9819318" cy="13430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800" u="none" cap="none" strike="noStrike">
                <a:solidFill>
                  <a:srgbClr val="1557FF"/>
                </a:solidFill>
                <a:latin typeface="Archivo Black"/>
                <a:ea typeface="Archivo Black"/>
                <a:cs typeface="Archivo Black"/>
                <a:sym typeface="Archivo Black"/>
              </a:rPr>
              <a:t>Write your topic</a:t>
            </a:r>
            <a:endParaRPr/>
          </a:p>
        </p:txBody>
      </p:sp>
      <p:sp>
        <p:nvSpPr>
          <p:cNvPr id="149" name="Google Shape;149;p15"/>
          <p:cNvSpPr txBox="1"/>
          <p:nvPr/>
        </p:nvSpPr>
        <p:spPr>
          <a:xfrm>
            <a:off x="2475146" y="6669353"/>
            <a:ext cx="3680213" cy="45776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Add a main point</a:t>
            </a:r>
            <a:endParaRPr/>
          </a:p>
        </p:txBody>
      </p:sp>
      <p:sp>
        <p:nvSpPr>
          <p:cNvPr id="150" name="Google Shape;150;p15"/>
          <p:cNvSpPr txBox="1"/>
          <p:nvPr/>
        </p:nvSpPr>
        <p:spPr>
          <a:xfrm>
            <a:off x="2475146" y="7295328"/>
            <a:ext cx="3179700" cy="110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000000"/>
                </a:solidFill>
                <a:latin typeface="Arial"/>
                <a:ea typeface="Arial"/>
                <a:cs typeface="Arial"/>
                <a:sym typeface="Arial"/>
              </a:rPr>
              <a:t>Briefly elaborate on what you want to discuss. </a:t>
            </a:r>
            <a:endParaRPr/>
          </a:p>
        </p:txBody>
      </p:sp>
      <p:sp>
        <p:nvSpPr>
          <p:cNvPr id="151" name="Google Shape;151;p15"/>
          <p:cNvSpPr/>
          <p:nvPr/>
        </p:nvSpPr>
        <p:spPr>
          <a:xfrm rot="2406556">
            <a:off x="400489" y="237591"/>
            <a:ext cx="1958082" cy="195807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0" l="-78578" r="-25045" t="-2953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2" name="Google Shape;152;p15"/>
          <p:cNvGrpSpPr/>
          <p:nvPr/>
        </p:nvGrpSpPr>
        <p:grpSpPr>
          <a:xfrm>
            <a:off x="2780384" y="3558943"/>
            <a:ext cx="2711025" cy="2711025"/>
            <a:chOff x="0" y="0"/>
            <a:chExt cx="812800" cy="812800"/>
          </a:xfrm>
        </p:grpSpPr>
        <p:sp>
          <p:nvSpPr>
            <p:cNvPr id="153" name="Google Shape;15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5" name="Google Shape;155;p15"/>
          <p:cNvSpPr txBox="1"/>
          <p:nvPr/>
        </p:nvSpPr>
        <p:spPr>
          <a:xfrm>
            <a:off x="12538058" y="6669353"/>
            <a:ext cx="3680213" cy="45776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Add a main point</a:t>
            </a:r>
            <a:endParaRPr/>
          </a:p>
        </p:txBody>
      </p:sp>
      <p:sp>
        <p:nvSpPr>
          <p:cNvPr id="156" name="Google Shape;156;p15"/>
          <p:cNvSpPr txBox="1"/>
          <p:nvPr/>
        </p:nvSpPr>
        <p:spPr>
          <a:xfrm>
            <a:off x="12538058" y="7295328"/>
            <a:ext cx="3179700" cy="110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000000"/>
                </a:solidFill>
                <a:latin typeface="Arial"/>
                <a:ea typeface="Arial"/>
                <a:cs typeface="Arial"/>
                <a:sym typeface="Arial"/>
              </a:rPr>
              <a:t>Briefly elaborate on what you want to discuss. </a:t>
            </a:r>
            <a:endParaRPr/>
          </a:p>
        </p:txBody>
      </p:sp>
      <p:grpSp>
        <p:nvGrpSpPr>
          <p:cNvPr id="157" name="Google Shape;157;p15"/>
          <p:cNvGrpSpPr/>
          <p:nvPr/>
        </p:nvGrpSpPr>
        <p:grpSpPr>
          <a:xfrm>
            <a:off x="12709978" y="3558943"/>
            <a:ext cx="2711025" cy="2711025"/>
            <a:chOff x="0" y="0"/>
            <a:chExt cx="812800" cy="812800"/>
          </a:xfrm>
        </p:grpSpPr>
        <p:sp>
          <p:nvSpPr>
            <p:cNvPr id="158" name="Google Shape;15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0" name="Google Shape;160;p15"/>
          <p:cNvSpPr txBox="1"/>
          <p:nvPr/>
        </p:nvSpPr>
        <p:spPr>
          <a:xfrm>
            <a:off x="7507909" y="6669353"/>
            <a:ext cx="3680213" cy="45776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Add a main point</a:t>
            </a:r>
            <a:endParaRPr/>
          </a:p>
        </p:txBody>
      </p:sp>
      <p:sp>
        <p:nvSpPr>
          <p:cNvPr id="161" name="Google Shape;161;p15"/>
          <p:cNvSpPr txBox="1"/>
          <p:nvPr/>
        </p:nvSpPr>
        <p:spPr>
          <a:xfrm>
            <a:off x="7507909" y="7295328"/>
            <a:ext cx="3179700" cy="110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000000"/>
                </a:solidFill>
                <a:latin typeface="Arial"/>
                <a:ea typeface="Arial"/>
                <a:cs typeface="Arial"/>
                <a:sym typeface="Arial"/>
              </a:rPr>
              <a:t>Briefly elaborate on what you want to discuss. </a:t>
            </a:r>
            <a:endParaRPr/>
          </a:p>
        </p:txBody>
      </p:sp>
      <p:grpSp>
        <p:nvGrpSpPr>
          <p:cNvPr id="162" name="Google Shape;162;p15"/>
          <p:cNvGrpSpPr/>
          <p:nvPr/>
        </p:nvGrpSpPr>
        <p:grpSpPr>
          <a:xfrm>
            <a:off x="7745181" y="3558943"/>
            <a:ext cx="2711013" cy="2711013"/>
            <a:chOff x="0" y="0"/>
            <a:chExt cx="812800" cy="812800"/>
          </a:xfrm>
        </p:grpSpPr>
        <p:sp>
          <p:nvSpPr>
            <p:cNvPr id="163" name="Google Shape;16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5" name="Google Shape;165;p15"/>
          <p:cNvSpPr/>
          <p:nvPr/>
        </p:nvSpPr>
        <p:spPr>
          <a:xfrm rot="-6155915">
            <a:off x="11266063" y="8012343"/>
            <a:ext cx="803354" cy="80335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0" l="-24901" r="-2490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5"/>
          <p:cNvSpPr/>
          <p:nvPr/>
        </p:nvSpPr>
        <p:spPr>
          <a:xfrm>
            <a:off x="16603478" y="1940338"/>
            <a:ext cx="1311644" cy="131163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8">
              <a:alphaModFix/>
            </a:blip>
            <a:stretch>
              <a:fillRect b="0" l="-26773" r="-26772"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7" name="Google Shape;167;p15"/>
          <p:cNvPicPr preferRelativeResize="0"/>
          <p:nvPr/>
        </p:nvPicPr>
        <p:blipFill rotWithShape="1">
          <a:blip r:embed="rId9">
            <a:alphaModFix/>
          </a:blip>
          <a:srcRect b="42120" l="17212" r="72591" t="36847"/>
          <a:stretch/>
        </p:blipFill>
        <p:spPr>
          <a:xfrm>
            <a:off x="3120275" y="3861225"/>
            <a:ext cx="1864750" cy="2163525"/>
          </a:xfrm>
          <a:prstGeom prst="rect">
            <a:avLst/>
          </a:prstGeom>
          <a:noFill/>
          <a:ln>
            <a:noFill/>
          </a:ln>
        </p:spPr>
      </p:pic>
      <p:pic>
        <p:nvPicPr>
          <p:cNvPr id="168" name="Google Shape;168;p15"/>
          <p:cNvPicPr preferRelativeResize="0"/>
          <p:nvPr/>
        </p:nvPicPr>
        <p:blipFill rotWithShape="1">
          <a:blip r:embed="rId9">
            <a:alphaModFix/>
          </a:blip>
          <a:srcRect b="42120" l="43959" r="44340" t="36847"/>
          <a:stretch/>
        </p:blipFill>
        <p:spPr>
          <a:xfrm>
            <a:off x="7971450" y="3850975"/>
            <a:ext cx="2139776" cy="2163525"/>
          </a:xfrm>
          <a:prstGeom prst="rect">
            <a:avLst/>
          </a:prstGeom>
          <a:noFill/>
          <a:ln>
            <a:noFill/>
          </a:ln>
        </p:spPr>
      </p:pic>
      <p:pic>
        <p:nvPicPr>
          <p:cNvPr id="169" name="Google Shape;169;p15"/>
          <p:cNvPicPr preferRelativeResize="0"/>
          <p:nvPr/>
        </p:nvPicPr>
        <p:blipFill rotWithShape="1">
          <a:blip r:embed="rId9">
            <a:alphaModFix/>
          </a:blip>
          <a:srcRect b="42120" l="73073" r="17878" t="36847"/>
          <a:stretch/>
        </p:blipFill>
        <p:spPr>
          <a:xfrm>
            <a:off x="13296125" y="3850975"/>
            <a:ext cx="1654799" cy="2163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FFD8"/>
            </a:gs>
            <a:gs pos="100000">
              <a:srgbClr val="94B9FF"/>
            </a:gs>
          </a:gsLst>
          <a:lin ang="0" scaled="0"/>
        </a:gradFill>
      </p:bgPr>
    </p:bg>
    <p:spTree>
      <p:nvGrpSpPr>
        <p:cNvPr id="173" name="Shape 173"/>
        <p:cNvGrpSpPr/>
        <p:nvPr/>
      </p:nvGrpSpPr>
      <p:grpSpPr>
        <a:xfrm>
          <a:off x="0" y="0"/>
          <a:ext cx="0" cy="0"/>
          <a:chOff x="0" y="0"/>
          <a:chExt cx="0" cy="0"/>
        </a:xfrm>
      </p:grpSpPr>
      <p:grpSp>
        <p:nvGrpSpPr>
          <p:cNvPr id="174" name="Google Shape;174;p16"/>
          <p:cNvGrpSpPr/>
          <p:nvPr/>
        </p:nvGrpSpPr>
        <p:grpSpPr>
          <a:xfrm>
            <a:off x="870313" y="567004"/>
            <a:ext cx="16645748" cy="9294084"/>
            <a:chOff x="0" y="0"/>
            <a:chExt cx="22194332" cy="12392113"/>
          </a:xfrm>
        </p:grpSpPr>
        <p:sp>
          <p:nvSpPr>
            <p:cNvPr id="175" name="Google Shape;175;p16"/>
            <p:cNvSpPr/>
            <p:nvPr/>
          </p:nvSpPr>
          <p:spPr>
            <a:xfrm>
              <a:off x="4028" y="12104970"/>
              <a:ext cx="22190303" cy="261743"/>
            </a:xfrm>
            <a:custGeom>
              <a:rect b="b" l="l" r="r" t="t"/>
              <a:pathLst>
                <a:path extrusionOk="0" h="261743" w="22190303">
                  <a:moveTo>
                    <a:pt x="0" y="0"/>
                  </a:moveTo>
                  <a:lnTo>
                    <a:pt x="22190303" y="0"/>
                  </a:lnTo>
                  <a:lnTo>
                    <a:pt x="22190303" y="261743"/>
                  </a:lnTo>
                  <a:lnTo>
                    <a:pt x="0" y="261743"/>
                  </a:lnTo>
                  <a:lnTo>
                    <a:pt x="0" y="0"/>
                  </a:lnTo>
                  <a:close/>
                </a:path>
              </a:pathLst>
            </a:custGeom>
            <a:blipFill rotWithShape="1">
              <a:blip r:embed="rId3">
                <a:alphaModFix/>
              </a:blip>
              <a:stretch>
                <a:fillRect b="-5575360" l="0" r="-524" t="0"/>
              </a:stretch>
            </a:blipFill>
            <a:ln>
              <a:noFill/>
            </a:ln>
          </p:spPr>
        </p:sp>
        <p:sp>
          <p:nvSpPr>
            <p:cNvPr id="176" name="Google Shape;176;p16"/>
            <p:cNvSpPr/>
            <p:nvPr/>
          </p:nvSpPr>
          <p:spPr>
            <a:xfrm>
              <a:off x="0" y="77552"/>
              <a:ext cx="340312" cy="12301860"/>
            </a:xfrm>
            <a:custGeom>
              <a:rect b="b" l="l" r="r" t="t"/>
              <a:pathLst>
                <a:path extrusionOk="0" h="12301860" w="340312">
                  <a:moveTo>
                    <a:pt x="0" y="0"/>
                  </a:moveTo>
                  <a:lnTo>
                    <a:pt x="340312" y="0"/>
                  </a:lnTo>
                  <a:lnTo>
                    <a:pt x="340312" y="12301861"/>
                  </a:lnTo>
                  <a:lnTo>
                    <a:pt x="0" y="12301861"/>
                  </a:lnTo>
                  <a:lnTo>
                    <a:pt x="0" y="0"/>
                  </a:lnTo>
                  <a:close/>
                </a:path>
              </a:pathLst>
            </a:custGeom>
            <a:blipFill rotWithShape="1">
              <a:blip r:embed="rId4">
                <a:alphaModFix/>
              </a:blip>
              <a:stretch>
                <a:fillRect b="0" l="0" r="-5322991" t="0"/>
              </a:stretch>
            </a:blipFill>
            <a:ln>
              <a:noFill/>
            </a:ln>
          </p:spPr>
        </p:sp>
        <p:sp>
          <p:nvSpPr>
            <p:cNvPr id="177" name="Google Shape;177;p16"/>
            <p:cNvSpPr/>
            <p:nvPr/>
          </p:nvSpPr>
          <p:spPr>
            <a:xfrm>
              <a:off x="4028" y="0"/>
              <a:ext cx="22190303" cy="261743"/>
            </a:xfrm>
            <a:custGeom>
              <a:rect b="b" l="l" r="r" t="t"/>
              <a:pathLst>
                <a:path extrusionOk="0" h="261743" w="22190303">
                  <a:moveTo>
                    <a:pt x="0" y="0"/>
                  </a:moveTo>
                  <a:lnTo>
                    <a:pt x="22190303" y="0"/>
                  </a:lnTo>
                  <a:lnTo>
                    <a:pt x="22190303" y="261743"/>
                  </a:lnTo>
                  <a:lnTo>
                    <a:pt x="0" y="261743"/>
                  </a:lnTo>
                  <a:lnTo>
                    <a:pt x="0" y="0"/>
                  </a:lnTo>
                  <a:close/>
                </a:path>
              </a:pathLst>
            </a:custGeom>
            <a:blipFill rotWithShape="1">
              <a:blip r:embed="rId4">
                <a:alphaModFix/>
              </a:blip>
              <a:stretch>
                <a:fillRect b="-5575360" l="0" r="-524" t="0"/>
              </a:stretch>
            </a:blipFill>
            <a:ln>
              <a:noFill/>
            </a:ln>
          </p:spPr>
        </p:sp>
        <p:sp>
          <p:nvSpPr>
            <p:cNvPr id="178" name="Google Shape;178;p16"/>
            <p:cNvSpPr/>
            <p:nvPr/>
          </p:nvSpPr>
          <p:spPr>
            <a:xfrm rot="5400000">
              <a:off x="15859452" y="6057233"/>
              <a:ext cx="12379413" cy="290346"/>
            </a:xfrm>
            <a:custGeom>
              <a:rect b="b" l="l" r="r" t="t"/>
              <a:pathLst>
                <a:path extrusionOk="0" h="290346" w="12379413">
                  <a:moveTo>
                    <a:pt x="0" y="0"/>
                  </a:moveTo>
                  <a:lnTo>
                    <a:pt x="12379412" y="0"/>
                  </a:lnTo>
                  <a:lnTo>
                    <a:pt x="12379412" y="290346"/>
                  </a:lnTo>
                  <a:lnTo>
                    <a:pt x="0" y="290346"/>
                  </a:lnTo>
                  <a:lnTo>
                    <a:pt x="0" y="0"/>
                  </a:lnTo>
                  <a:close/>
                </a:path>
              </a:pathLst>
            </a:custGeom>
            <a:blipFill rotWithShape="1">
              <a:blip r:embed="rId5">
                <a:alphaModFix/>
              </a:blip>
              <a:stretch>
                <a:fillRect b="-2755511" l="0" r="-524" t="0"/>
              </a:stretch>
            </a:blipFill>
            <a:ln>
              <a:noFill/>
            </a:ln>
          </p:spPr>
        </p:sp>
      </p:grpSp>
      <p:sp>
        <p:nvSpPr>
          <p:cNvPr id="179" name="Google Shape;179;p16"/>
          <p:cNvSpPr/>
          <p:nvPr/>
        </p:nvSpPr>
        <p:spPr>
          <a:xfrm>
            <a:off x="9144000" y="567004"/>
            <a:ext cx="6206804" cy="620677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0" l="-78578" r="-25045" t="-2953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6"/>
          <p:cNvSpPr txBox="1"/>
          <p:nvPr/>
        </p:nvSpPr>
        <p:spPr>
          <a:xfrm>
            <a:off x="2032529" y="2671968"/>
            <a:ext cx="7378075" cy="137664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9000" u="none" cap="none" strike="noStrike">
                <a:solidFill>
                  <a:srgbClr val="1557FF"/>
                </a:solidFill>
                <a:latin typeface="Archivo Black"/>
                <a:ea typeface="Archivo Black"/>
                <a:cs typeface="Archivo Black"/>
                <a:sym typeface="Archivo Black"/>
              </a:rPr>
              <a:t>About Us</a:t>
            </a:r>
            <a:endParaRPr/>
          </a:p>
        </p:txBody>
      </p:sp>
      <p:grpSp>
        <p:nvGrpSpPr>
          <p:cNvPr id="181" name="Google Shape;181;p16"/>
          <p:cNvGrpSpPr/>
          <p:nvPr/>
        </p:nvGrpSpPr>
        <p:grpSpPr>
          <a:xfrm>
            <a:off x="14829141" y="1642889"/>
            <a:ext cx="1722163" cy="1722163"/>
            <a:chOff x="0" y="0"/>
            <a:chExt cx="812800" cy="812800"/>
          </a:xfrm>
        </p:grpSpPr>
        <p:sp>
          <p:nvSpPr>
            <p:cNvPr id="182" name="Google Shape;18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F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4" name="Google Shape;184;p16"/>
          <p:cNvSpPr/>
          <p:nvPr/>
        </p:nvSpPr>
        <p:spPr>
          <a:xfrm>
            <a:off x="7150034" y="5866181"/>
            <a:ext cx="2260569" cy="226056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0" l="-26773" r="-26772"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6"/>
          <p:cNvSpPr/>
          <p:nvPr/>
        </p:nvSpPr>
        <p:spPr>
          <a:xfrm>
            <a:off x="7353270" y="1464960"/>
            <a:ext cx="9586596" cy="9586596"/>
          </a:xfrm>
          <a:custGeom>
            <a:rect b="b" l="l" r="r" t="t"/>
            <a:pathLst>
              <a:path extrusionOk="0" h="9586596" w="9586596">
                <a:moveTo>
                  <a:pt x="0" y="0"/>
                </a:moveTo>
                <a:lnTo>
                  <a:pt x="9586596" y="0"/>
                </a:lnTo>
                <a:lnTo>
                  <a:pt x="9586596" y="9586597"/>
                </a:lnTo>
                <a:lnTo>
                  <a:pt x="0" y="9586597"/>
                </a:lnTo>
                <a:lnTo>
                  <a:pt x="0" y="0"/>
                </a:lnTo>
                <a:close/>
              </a:path>
            </a:pathLst>
          </a:custGeom>
          <a:blipFill rotWithShape="1">
            <a:blip r:embed="rId8">
              <a:alphaModFix/>
            </a:blip>
            <a:stretch>
              <a:fillRect b="0" l="0" r="0" t="0"/>
            </a:stretch>
          </a:blipFill>
          <a:ln>
            <a:noFill/>
          </a:ln>
        </p:spPr>
      </p:sp>
      <p:sp>
        <p:nvSpPr>
          <p:cNvPr id="186" name="Google Shape;186;p16"/>
          <p:cNvSpPr txBox="1"/>
          <p:nvPr/>
        </p:nvSpPr>
        <p:spPr>
          <a:xfrm>
            <a:off x="2032529" y="4243640"/>
            <a:ext cx="53208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00000"/>
                </a:solidFill>
                <a:latin typeface="Arial"/>
                <a:ea typeface="Arial"/>
                <a:cs typeface="Arial"/>
                <a:sym typeface="Arial"/>
              </a:rPr>
              <a:t>Elaborate on what you want to discuss.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DFFD8"/>
            </a:gs>
            <a:gs pos="100000">
              <a:srgbClr val="94B9FF"/>
            </a:gs>
          </a:gsLst>
          <a:lin ang="0" scaled="0"/>
        </a:gradFill>
      </p:bgPr>
    </p:bg>
    <p:spTree>
      <p:nvGrpSpPr>
        <p:cNvPr id="190" name="Shape 190"/>
        <p:cNvGrpSpPr/>
        <p:nvPr/>
      </p:nvGrpSpPr>
      <p:grpSpPr>
        <a:xfrm>
          <a:off x="0" y="0"/>
          <a:ext cx="0" cy="0"/>
          <a:chOff x="0" y="0"/>
          <a:chExt cx="0" cy="0"/>
        </a:xfrm>
      </p:grpSpPr>
      <p:grpSp>
        <p:nvGrpSpPr>
          <p:cNvPr id="191" name="Google Shape;191;p17"/>
          <p:cNvGrpSpPr/>
          <p:nvPr/>
        </p:nvGrpSpPr>
        <p:grpSpPr>
          <a:xfrm>
            <a:off x="10246919" y="-1629451"/>
            <a:ext cx="11281767" cy="12213989"/>
            <a:chOff x="0" y="0"/>
            <a:chExt cx="750764" cy="812800"/>
          </a:xfrm>
        </p:grpSpPr>
        <p:sp>
          <p:nvSpPr>
            <p:cNvPr id="192" name="Google Shape;192;p17"/>
            <p:cNvSpPr/>
            <p:nvPr/>
          </p:nvSpPr>
          <p:spPr>
            <a:xfrm>
              <a:off x="0" y="0"/>
              <a:ext cx="750764" cy="812800"/>
            </a:xfrm>
            <a:custGeom>
              <a:rect b="b" l="l" r="r" t="t"/>
              <a:pathLst>
                <a:path extrusionOk="0" h="812800" w="750764">
                  <a:moveTo>
                    <a:pt x="375382" y="0"/>
                  </a:moveTo>
                  <a:cubicBezTo>
                    <a:pt x="168064" y="0"/>
                    <a:pt x="0" y="181951"/>
                    <a:pt x="0" y="406400"/>
                  </a:cubicBezTo>
                  <a:cubicBezTo>
                    <a:pt x="0" y="630849"/>
                    <a:pt x="168064" y="812800"/>
                    <a:pt x="375382" y="812800"/>
                  </a:cubicBezTo>
                  <a:cubicBezTo>
                    <a:pt x="582700" y="812800"/>
                    <a:pt x="750764" y="630849"/>
                    <a:pt x="750764" y="406400"/>
                  </a:cubicBezTo>
                  <a:cubicBezTo>
                    <a:pt x="750764" y="181951"/>
                    <a:pt x="582700" y="0"/>
                    <a:pt x="375382" y="0"/>
                  </a:cubicBezTo>
                  <a:close/>
                </a:path>
              </a:pathLst>
            </a:custGeom>
            <a:solidFill>
              <a:srgbClr val="CDFF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4" name="Google Shape;194;p17"/>
          <p:cNvSpPr/>
          <p:nvPr/>
        </p:nvSpPr>
        <p:spPr>
          <a:xfrm flipH="1">
            <a:off x="9335585" y="242367"/>
            <a:ext cx="10732861" cy="12579826"/>
          </a:xfrm>
          <a:custGeom>
            <a:rect b="b" l="l" r="r" t="t"/>
            <a:pathLst>
              <a:path extrusionOk="0" h="12579826" w="10732861">
                <a:moveTo>
                  <a:pt x="10732861" y="0"/>
                </a:moveTo>
                <a:lnTo>
                  <a:pt x="0" y="0"/>
                </a:lnTo>
                <a:lnTo>
                  <a:pt x="0" y="12579826"/>
                </a:lnTo>
                <a:lnTo>
                  <a:pt x="10732861" y="12579826"/>
                </a:lnTo>
                <a:lnTo>
                  <a:pt x="10732861" y="0"/>
                </a:lnTo>
                <a:close/>
              </a:path>
            </a:pathLst>
          </a:custGeom>
          <a:blipFill rotWithShape="1">
            <a:blip r:embed="rId3">
              <a:alphaModFix/>
            </a:blip>
            <a:stretch>
              <a:fillRect b="0" l="0" r="-17205" t="0"/>
            </a:stretch>
          </a:blipFill>
          <a:ln>
            <a:noFill/>
          </a:ln>
        </p:spPr>
      </p:sp>
      <p:sp>
        <p:nvSpPr>
          <p:cNvPr id="195" name="Google Shape;195;p17"/>
          <p:cNvSpPr txBox="1"/>
          <p:nvPr/>
        </p:nvSpPr>
        <p:spPr>
          <a:xfrm>
            <a:off x="6214167" y="3922588"/>
            <a:ext cx="4032753" cy="48185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Montserrat"/>
                <a:ea typeface="Montserrat"/>
                <a:cs typeface="Montserrat"/>
                <a:sym typeface="Montserrat"/>
              </a:rPr>
              <a:t>Topic One</a:t>
            </a:r>
            <a:endParaRPr/>
          </a:p>
        </p:txBody>
      </p:sp>
      <p:grpSp>
        <p:nvGrpSpPr>
          <p:cNvPr id="196" name="Google Shape;196;p17"/>
          <p:cNvGrpSpPr/>
          <p:nvPr/>
        </p:nvGrpSpPr>
        <p:grpSpPr>
          <a:xfrm>
            <a:off x="1951228" y="3922588"/>
            <a:ext cx="3870752" cy="4425109"/>
            <a:chOff x="0" y="0"/>
            <a:chExt cx="5161003" cy="5900145"/>
          </a:xfrm>
        </p:grpSpPr>
        <p:sp>
          <p:nvSpPr>
            <p:cNvPr id="197" name="Google Shape;197;p17"/>
            <p:cNvSpPr txBox="1"/>
            <p:nvPr/>
          </p:nvSpPr>
          <p:spPr>
            <a:xfrm>
              <a:off x="0" y="0"/>
              <a:ext cx="5161003" cy="64247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Montserrat"/>
                  <a:ea typeface="Montserrat"/>
                  <a:cs typeface="Montserrat"/>
                  <a:sym typeface="Montserrat"/>
                </a:rPr>
                <a:t>Topic One</a:t>
              </a:r>
              <a:endParaRPr/>
            </a:p>
          </p:txBody>
        </p:sp>
        <p:sp>
          <p:nvSpPr>
            <p:cNvPr id="198" name="Google Shape;198;p17"/>
            <p:cNvSpPr txBox="1"/>
            <p:nvPr/>
          </p:nvSpPr>
          <p:spPr>
            <a:xfrm>
              <a:off x="0" y="3990928"/>
              <a:ext cx="5161003" cy="64247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Montserrat"/>
                  <a:ea typeface="Montserrat"/>
                  <a:cs typeface="Montserrat"/>
                  <a:sym typeface="Montserrat"/>
                </a:rPr>
                <a:t>Topic One</a:t>
              </a:r>
              <a:endParaRPr/>
            </a:p>
          </p:txBody>
        </p:sp>
        <p:sp>
          <p:nvSpPr>
            <p:cNvPr id="199" name="Google Shape;199;p17"/>
            <p:cNvSpPr txBox="1"/>
            <p:nvPr/>
          </p:nvSpPr>
          <p:spPr>
            <a:xfrm>
              <a:off x="0" y="924617"/>
              <a:ext cx="4192500" cy="98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sp>
          <p:nvSpPr>
            <p:cNvPr id="200" name="Google Shape;200;p17"/>
            <p:cNvSpPr txBox="1"/>
            <p:nvPr/>
          </p:nvSpPr>
          <p:spPr>
            <a:xfrm>
              <a:off x="0" y="4915545"/>
              <a:ext cx="4381500" cy="98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grpSp>
      <p:grpSp>
        <p:nvGrpSpPr>
          <p:cNvPr id="201" name="Google Shape;201;p17"/>
          <p:cNvGrpSpPr/>
          <p:nvPr/>
        </p:nvGrpSpPr>
        <p:grpSpPr>
          <a:xfrm>
            <a:off x="5412701" y="3849486"/>
            <a:ext cx="628058" cy="628058"/>
            <a:chOff x="0" y="0"/>
            <a:chExt cx="812800" cy="812800"/>
          </a:xfrm>
        </p:grpSpPr>
        <p:sp>
          <p:nvSpPr>
            <p:cNvPr id="202" name="Google Shape;20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17"/>
          <p:cNvGrpSpPr/>
          <p:nvPr/>
        </p:nvGrpSpPr>
        <p:grpSpPr>
          <a:xfrm>
            <a:off x="5412701" y="6915785"/>
            <a:ext cx="628058" cy="628058"/>
            <a:chOff x="0" y="0"/>
            <a:chExt cx="812800" cy="812800"/>
          </a:xfrm>
        </p:grpSpPr>
        <p:sp>
          <p:nvSpPr>
            <p:cNvPr id="205" name="Google Shape;20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17"/>
          <p:cNvGrpSpPr/>
          <p:nvPr/>
        </p:nvGrpSpPr>
        <p:grpSpPr>
          <a:xfrm>
            <a:off x="1181100" y="3849486"/>
            <a:ext cx="628058" cy="628058"/>
            <a:chOff x="0" y="0"/>
            <a:chExt cx="812800" cy="812800"/>
          </a:xfrm>
        </p:grpSpPr>
        <p:sp>
          <p:nvSpPr>
            <p:cNvPr id="208" name="Google Shape;20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17"/>
          <p:cNvGrpSpPr/>
          <p:nvPr/>
        </p:nvGrpSpPr>
        <p:grpSpPr>
          <a:xfrm>
            <a:off x="1181100" y="6915785"/>
            <a:ext cx="628058" cy="628058"/>
            <a:chOff x="0" y="0"/>
            <a:chExt cx="812800" cy="812800"/>
          </a:xfrm>
        </p:grpSpPr>
        <p:sp>
          <p:nvSpPr>
            <p:cNvPr id="211" name="Google Shape;21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B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3" name="Google Shape;213;p17"/>
          <p:cNvSpPr/>
          <p:nvPr/>
        </p:nvSpPr>
        <p:spPr>
          <a:xfrm>
            <a:off x="9641208" y="2578820"/>
            <a:ext cx="1584702" cy="158469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78578" r="-25045" t="-2953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7"/>
          <p:cNvSpPr txBox="1"/>
          <p:nvPr/>
        </p:nvSpPr>
        <p:spPr>
          <a:xfrm>
            <a:off x="1028700" y="1009650"/>
            <a:ext cx="8306885" cy="1162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500" u="none" cap="none" strike="noStrike">
                <a:solidFill>
                  <a:srgbClr val="1557FF"/>
                </a:solidFill>
                <a:latin typeface="Archivo Black"/>
                <a:ea typeface="Archivo Black"/>
                <a:cs typeface="Archivo Black"/>
                <a:sym typeface="Archivo Black"/>
              </a:rPr>
              <a:t>Write your topic</a:t>
            </a:r>
            <a:endParaRPr/>
          </a:p>
        </p:txBody>
      </p:sp>
      <p:sp>
        <p:nvSpPr>
          <p:cNvPr id="215" name="Google Shape;215;p17"/>
          <p:cNvSpPr txBox="1"/>
          <p:nvPr/>
        </p:nvSpPr>
        <p:spPr>
          <a:xfrm>
            <a:off x="6214167" y="6915785"/>
            <a:ext cx="4032753" cy="48185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Montserrat"/>
                <a:ea typeface="Montserrat"/>
                <a:cs typeface="Montserrat"/>
                <a:sym typeface="Montserrat"/>
              </a:rPr>
              <a:t>Topic One</a:t>
            </a:r>
            <a:endParaRPr/>
          </a:p>
        </p:txBody>
      </p:sp>
      <p:sp>
        <p:nvSpPr>
          <p:cNvPr id="216" name="Google Shape;216;p17"/>
          <p:cNvSpPr txBox="1"/>
          <p:nvPr/>
        </p:nvSpPr>
        <p:spPr>
          <a:xfrm>
            <a:off x="6214167" y="4604145"/>
            <a:ext cx="32574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sp>
        <p:nvSpPr>
          <p:cNvPr id="217" name="Google Shape;217;p17"/>
          <p:cNvSpPr txBox="1"/>
          <p:nvPr/>
        </p:nvSpPr>
        <p:spPr>
          <a:xfrm>
            <a:off x="6214167" y="7597341"/>
            <a:ext cx="32574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AI Agency Pitch Deck">
  <a:themeElements>
    <a:clrScheme name="Office">
      <a:dk1>
        <a:srgbClr val="1557FF"/>
      </a:dk1>
      <a:lt1>
        <a:srgbClr val="FFFFFF"/>
      </a:lt1>
      <a:dk2>
        <a:srgbClr val="4F7DCF"/>
      </a:dk2>
      <a:lt2>
        <a:srgbClr val="7EB7E8"/>
      </a:lt2>
      <a:accent1>
        <a:srgbClr val="CDFFD8"/>
      </a:accent1>
      <a:accent2>
        <a:srgbClr val="888888"/>
      </a:accent2>
      <a:accent3>
        <a:srgbClr val="191919"/>
      </a:accent3>
      <a:accent4>
        <a:srgbClr val="1557FF"/>
      </a:accent4>
      <a:accent5>
        <a:srgbClr val="4F7DCF"/>
      </a:accent5>
      <a:accent6>
        <a:srgbClr val="CDFFD8"/>
      </a:accent6>
      <a:hlink>
        <a:srgbClr val="1557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