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0287000" cx="18288000"/>
  <p:notesSz cx="6858000" cy="9144000"/>
  <p:embeddedFontLst>
    <p:embeddedFont>
      <p:font typeface="Alice"/>
      <p:regular r:id="rId30"/>
    </p:embeddedFont>
    <p:embeddedFont>
      <p:font typeface="Alfa Slab One"/>
      <p:regular r:id="rId31"/>
    </p:embeddedFont>
    <p:embeddedFont>
      <p:font typeface="Alegreya"/>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F1588D-8C81-46CE-B7E5-200B6B077D13}">
  <a:tblStyle styleId="{70F1588D-8C81-46CE-B7E5-200B6B077D1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lfaSlabOne-regular.fntdata"/><Relationship Id="rId30" Type="http://schemas.openxmlformats.org/officeDocument/2006/relationships/font" Target="fonts/Alice-regular.fntdata"/><Relationship Id="rId11" Type="http://schemas.openxmlformats.org/officeDocument/2006/relationships/slide" Target="slides/slide5.xml"/><Relationship Id="rId33" Type="http://schemas.openxmlformats.org/officeDocument/2006/relationships/font" Target="fonts/Alegreya-bold.fntdata"/><Relationship Id="rId10" Type="http://schemas.openxmlformats.org/officeDocument/2006/relationships/slide" Target="slides/slide4.xml"/><Relationship Id="rId32" Type="http://schemas.openxmlformats.org/officeDocument/2006/relationships/font" Target="fonts/Alegreya-regular.fntdata"/><Relationship Id="rId13" Type="http://schemas.openxmlformats.org/officeDocument/2006/relationships/slide" Target="slides/slide7.xml"/><Relationship Id="rId35" Type="http://schemas.openxmlformats.org/officeDocument/2006/relationships/font" Target="fonts/Alegreya-boldItalic.fntdata"/><Relationship Id="rId12" Type="http://schemas.openxmlformats.org/officeDocument/2006/relationships/slide" Target="slides/slide6.xml"/><Relationship Id="rId34" Type="http://schemas.openxmlformats.org/officeDocument/2006/relationships/font" Target="fonts/Alegreya-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37125" y="1043200"/>
            <a:ext cx="162987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704250" y="24420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Font typeface="Alice"/>
              <a:buNone/>
              <a:defRPr>
                <a:latin typeface="Alice"/>
                <a:ea typeface="Alice"/>
                <a:cs typeface="Alice"/>
                <a:sym typeface="Alic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1813275" y="1694100"/>
            <a:ext cx="12607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3839050" y="33992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2"/>
        </a:solidFill>
      </p:bgPr>
    </p:bg>
    <p:spTree>
      <p:nvGrpSpPr>
        <p:cNvPr id="15" name="Shape 15"/>
        <p:cNvGrpSpPr/>
        <p:nvPr/>
      </p:nvGrpSpPr>
      <p:grpSpPr>
        <a:xfrm>
          <a:off x="0" y="0"/>
          <a:ext cx="0" cy="0"/>
          <a:chOff x="0" y="0"/>
          <a:chExt cx="0" cy="0"/>
        </a:xfrm>
      </p:grpSpPr>
      <p:sp>
        <p:nvSpPr>
          <p:cNvPr id="16" name="Google Shape;16;p5"/>
          <p:cNvSpPr txBox="1"/>
          <p:nvPr>
            <p:ph type="title"/>
          </p:nvPr>
        </p:nvSpPr>
        <p:spPr>
          <a:xfrm>
            <a:off x="4194926" y="918050"/>
            <a:ext cx="8359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lt1"/>
              </a:buClr>
              <a:buSzPts val="4000"/>
              <a:buFont typeface="Calibri"/>
              <a:buNone/>
              <a:defRPr b="1" sz="40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
          <p:cNvSpPr txBox="1"/>
          <p:nvPr>
            <p:ph idx="1" type="body"/>
          </p:nvPr>
        </p:nvSpPr>
        <p:spPr>
          <a:xfrm>
            <a:off x="4488463" y="37018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accent2"/>
              </a:buClr>
              <a:buSzPts val="2000"/>
              <a:buNone/>
              <a:defRPr sz="2000">
                <a:solidFill>
                  <a:schemeClr val="accent2"/>
                </a:solidFill>
              </a:defRPr>
            </a:lvl1pPr>
            <a:lvl2pPr indent="-228600" lvl="1" marL="914400" algn="l">
              <a:spcBef>
                <a:spcPts val="360"/>
              </a:spcBef>
              <a:spcAft>
                <a:spcPts val="0"/>
              </a:spcAft>
              <a:buClr>
                <a:schemeClr val="accent2"/>
              </a:buClr>
              <a:buSzPts val="1800"/>
              <a:buNone/>
              <a:defRPr sz="1800">
                <a:solidFill>
                  <a:schemeClr val="accent2"/>
                </a:solidFill>
              </a:defRPr>
            </a:lvl2pPr>
            <a:lvl3pPr indent="-228600" lvl="2" marL="1371600" algn="l">
              <a:spcBef>
                <a:spcPts val="320"/>
              </a:spcBef>
              <a:spcAft>
                <a:spcPts val="0"/>
              </a:spcAft>
              <a:buClr>
                <a:schemeClr val="accent2"/>
              </a:buClr>
              <a:buSzPts val="1600"/>
              <a:buNone/>
              <a:defRPr sz="1600">
                <a:solidFill>
                  <a:schemeClr val="accent2"/>
                </a:solidFill>
              </a:defRPr>
            </a:lvl3pPr>
            <a:lvl4pPr indent="-228600" lvl="3" marL="1828800" algn="l">
              <a:spcBef>
                <a:spcPts val="280"/>
              </a:spcBef>
              <a:spcAft>
                <a:spcPts val="0"/>
              </a:spcAft>
              <a:buClr>
                <a:schemeClr val="accent2"/>
              </a:buClr>
              <a:buSzPts val="1400"/>
              <a:buNone/>
              <a:defRPr sz="1400">
                <a:solidFill>
                  <a:schemeClr val="accent2"/>
                </a:solidFill>
              </a:defRPr>
            </a:lvl4pPr>
            <a:lvl5pPr indent="-228600" lvl="4" marL="2286000" algn="l">
              <a:spcBef>
                <a:spcPts val="280"/>
              </a:spcBef>
              <a:spcAft>
                <a:spcPts val="0"/>
              </a:spcAft>
              <a:buClr>
                <a:schemeClr val="accent2"/>
              </a:buClr>
              <a:buSzPts val="1400"/>
              <a:buNone/>
              <a:defRPr sz="1400">
                <a:solidFill>
                  <a:schemeClr val="accent2"/>
                </a:solidFill>
              </a:defRPr>
            </a:lvl5pPr>
            <a:lvl6pPr indent="-228600" lvl="5" marL="2743200" algn="l">
              <a:spcBef>
                <a:spcPts val="280"/>
              </a:spcBef>
              <a:spcAft>
                <a:spcPts val="0"/>
              </a:spcAft>
              <a:buClr>
                <a:schemeClr val="accent2"/>
              </a:buClr>
              <a:buSzPts val="1400"/>
              <a:buNone/>
              <a:defRPr sz="1400">
                <a:solidFill>
                  <a:schemeClr val="accent2"/>
                </a:solidFill>
              </a:defRPr>
            </a:lvl6pPr>
            <a:lvl7pPr indent="-228600" lvl="6" marL="3200400" algn="l">
              <a:spcBef>
                <a:spcPts val="280"/>
              </a:spcBef>
              <a:spcAft>
                <a:spcPts val="0"/>
              </a:spcAft>
              <a:buClr>
                <a:schemeClr val="accent2"/>
              </a:buClr>
              <a:buSzPts val="1400"/>
              <a:buNone/>
              <a:defRPr sz="1400">
                <a:solidFill>
                  <a:schemeClr val="accent2"/>
                </a:solidFill>
              </a:defRPr>
            </a:lvl7pPr>
            <a:lvl8pPr indent="-228600" lvl="7" marL="3657600" algn="l">
              <a:spcBef>
                <a:spcPts val="280"/>
              </a:spcBef>
              <a:spcAft>
                <a:spcPts val="0"/>
              </a:spcAft>
              <a:buClr>
                <a:schemeClr val="accent2"/>
              </a:buClr>
              <a:buSzPts val="1400"/>
              <a:buNone/>
              <a:defRPr sz="1400">
                <a:solidFill>
                  <a:schemeClr val="accent2"/>
                </a:solidFill>
              </a:defRPr>
            </a:lvl8pPr>
            <a:lvl9pPr indent="-228600" lvl="8" marL="4114800" algn="l">
              <a:spcBef>
                <a:spcPts val="280"/>
              </a:spcBef>
              <a:spcAft>
                <a:spcPts val="0"/>
              </a:spcAft>
              <a:buClr>
                <a:schemeClr val="accent2"/>
              </a:buClr>
              <a:buSzPts val="1400"/>
              <a:buNone/>
              <a:defRPr sz="1400">
                <a:solidFill>
                  <a:schemeClr val="accen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txBox="1"/>
          <p:nvPr>
            <p:ph type="title"/>
          </p:nvPr>
        </p:nvSpPr>
        <p:spPr>
          <a:xfrm>
            <a:off x="2008000" y="1402025"/>
            <a:ext cx="12607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4303050" y="3466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1" name="Google Shape;21;p6"/>
          <p:cNvSpPr txBox="1"/>
          <p:nvPr>
            <p:ph idx="2" type="body"/>
          </p:nvPr>
        </p:nvSpPr>
        <p:spPr>
          <a:xfrm>
            <a:off x="8494050" y="346632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7"/>
          <p:cNvSpPr txBox="1"/>
          <p:nvPr>
            <p:ph type="title"/>
          </p:nvPr>
        </p:nvSpPr>
        <p:spPr>
          <a:xfrm>
            <a:off x="2840400" y="1223525"/>
            <a:ext cx="12607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
          <p:cNvSpPr txBox="1"/>
          <p:nvPr>
            <p:ph idx="1" type="body"/>
          </p:nvPr>
        </p:nvSpPr>
        <p:spPr>
          <a:xfrm>
            <a:off x="5146875" y="5721688"/>
            <a:ext cx="40401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5" name="Google Shape;25;p7"/>
          <p:cNvSpPr txBox="1"/>
          <p:nvPr>
            <p:ph idx="2" type="body"/>
          </p:nvPr>
        </p:nvSpPr>
        <p:spPr>
          <a:xfrm>
            <a:off x="9334700" y="5721688"/>
            <a:ext cx="4041900" cy="6399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26" name="Shape 26"/>
        <p:cNvGrpSpPr/>
        <p:nvPr/>
      </p:nvGrpSpPr>
      <p:grpSpPr>
        <a:xfrm>
          <a:off x="0" y="0"/>
          <a:ext cx="0" cy="0"/>
          <a:chOff x="0" y="0"/>
          <a:chExt cx="0" cy="0"/>
        </a:xfrm>
      </p:grpSpPr>
      <p:sp>
        <p:nvSpPr>
          <p:cNvPr id="27" name="Google Shape;27;p8"/>
          <p:cNvSpPr txBox="1"/>
          <p:nvPr>
            <p:ph type="title"/>
          </p:nvPr>
        </p:nvSpPr>
        <p:spPr>
          <a:xfrm>
            <a:off x="2575950" y="1272200"/>
            <a:ext cx="126072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 name="Shape 28"/>
        <p:cNvGrpSpPr/>
        <p:nvPr/>
      </p:nvGrpSpPr>
      <p:grpSpPr>
        <a:xfrm>
          <a:off x="0" y="0"/>
          <a:ext cx="0" cy="0"/>
          <a:chOff x="0" y="0"/>
          <a:chExt cx="0" cy="0"/>
        </a:xfrm>
      </p:grpSpPr>
      <p:sp>
        <p:nvSpPr>
          <p:cNvPr id="29" name="Google Shape;29;p9"/>
          <p:cNvSpPr txBox="1"/>
          <p:nvPr>
            <p:ph type="title"/>
          </p:nvPr>
        </p:nvSpPr>
        <p:spPr>
          <a:xfrm>
            <a:off x="1305488" y="1960850"/>
            <a:ext cx="54864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9"/>
          <p:cNvSpPr/>
          <p:nvPr>
            <p:ph idx="2" type="pic"/>
          </p:nvPr>
        </p:nvSpPr>
        <p:spPr>
          <a:xfrm>
            <a:off x="10473813" y="2772200"/>
            <a:ext cx="5486400" cy="4114800"/>
          </a:xfrm>
          <a:prstGeom prst="rect">
            <a:avLst/>
          </a:prstGeom>
          <a:noFill/>
          <a:ln>
            <a:noFill/>
          </a:ln>
        </p:spPr>
      </p:sp>
      <p:sp>
        <p:nvSpPr>
          <p:cNvPr id="31" name="Google Shape;31;p9"/>
          <p:cNvSpPr txBox="1"/>
          <p:nvPr>
            <p:ph idx="1" type="body"/>
          </p:nvPr>
        </p:nvSpPr>
        <p:spPr>
          <a:xfrm>
            <a:off x="1305488" y="39880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813275" y="1694100"/>
            <a:ext cx="126072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lfa Slab One"/>
              <a:buNone/>
              <a:defRPr i="0" sz="4400" u="none" cap="none" strike="noStrike">
                <a:solidFill>
                  <a:schemeClr val="dk1"/>
                </a:solidFill>
                <a:latin typeface="Alfa Slab One"/>
                <a:ea typeface="Alfa Slab One"/>
                <a:cs typeface="Alfa Slab One"/>
                <a:sym typeface="Alfa Slab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839050" y="339925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legreya"/>
              <a:buChar char="•"/>
              <a:defRPr i="0" sz="3200" u="none" cap="none" strike="noStrike">
                <a:solidFill>
                  <a:schemeClr val="dk1"/>
                </a:solidFill>
                <a:latin typeface="Alegreya"/>
                <a:ea typeface="Alegreya"/>
                <a:cs typeface="Alegreya"/>
                <a:sym typeface="Alegreya"/>
              </a:defRPr>
            </a:lvl1pPr>
            <a:lvl2pPr indent="-406400" lvl="1" marL="914400" marR="0" rtl="0" algn="l">
              <a:spcBef>
                <a:spcPts val="560"/>
              </a:spcBef>
              <a:spcAft>
                <a:spcPts val="0"/>
              </a:spcAft>
              <a:buClr>
                <a:schemeClr val="dk1"/>
              </a:buClr>
              <a:buSzPts val="2800"/>
              <a:buFont typeface="Alegreya"/>
              <a:buChar char="–"/>
              <a:defRPr i="0" sz="2800" u="none" cap="none" strike="noStrike">
                <a:solidFill>
                  <a:schemeClr val="dk1"/>
                </a:solidFill>
                <a:latin typeface="Alegreya"/>
                <a:ea typeface="Alegreya"/>
                <a:cs typeface="Alegreya"/>
                <a:sym typeface="Alegreya"/>
              </a:defRPr>
            </a:lvl2pPr>
            <a:lvl3pPr indent="-381000" lvl="2" marL="1371600" marR="0" rtl="0" algn="l">
              <a:spcBef>
                <a:spcPts val="480"/>
              </a:spcBef>
              <a:spcAft>
                <a:spcPts val="0"/>
              </a:spcAft>
              <a:buClr>
                <a:schemeClr val="dk1"/>
              </a:buClr>
              <a:buSzPts val="2400"/>
              <a:buFont typeface="Alegreya"/>
              <a:buChar char="•"/>
              <a:defRPr i="0" sz="2400" u="none" cap="none" strike="noStrike">
                <a:solidFill>
                  <a:schemeClr val="dk1"/>
                </a:solidFill>
                <a:latin typeface="Alegreya"/>
                <a:ea typeface="Alegreya"/>
                <a:cs typeface="Alegreya"/>
                <a:sym typeface="Alegreya"/>
              </a:defRPr>
            </a:lvl3pPr>
            <a:lvl4pPr indent="-355600" lvl="3" marL="1828800" marR="0" rtl="0" algn="l">
              <a:spcBef>
                <a:spcPts val="400"/>
              </a:spcBef>
              <a:spcAft>
                <a:spcPts val="0"/>
              </a:spcAft>
              <a:buClr>
                <a:schemeClr val="dk1"/>
              </a:buClr>
              <a:buSzPts val="2000"/>
              <a:buFont typeface="Alegreya"/>
              <a:buChar char="–"/>
              <a:defRPr i="0" sz="2000" u="none" cap="none" strike="noStrike">
                <a:solidFill>
                  <a:schemeClr val="dk1"/>
                </a:solidFill>
                <a:latin typeface="Alegreya"/>
                <a:ea typeface="Alegreya"/>
                <a:cs typeface="Alegreya"/>
                <a:sym typeface="Alegreya"/>
              </a:defRPr>
            </a:lvl4pPr>
            <a:lvl5pPr indent="-355600" lvl="4" marL="2286000" marR="0" rtl="0" algn="l">
              <a:spcBef>
                <a:spcPts val="400"/>
              </a:spcBef>
              <a:spcAft>
                <a:spcPts val="0"/>
              </a:spcAft>
              <a:buClr>
                <a:schemeClr val="dk1"/>
              </a:buClr>
              <a:buSzPts val="2000"/>
              <a:buFont typeface="Alegreya"/>
              <a:buChar char="»"/>
              <a:defRPr i="0" sz="2000" u="none" cap="none" strike="noStrike">
                <a:solidFill>
                  <a:schemeClr val="dk1"/>
                </a:solidFill>
                <a:latin typeface="Alegreya"/>
                <a:ea typeface="Alegreya"/>
                <a:cs typeface="Alegreya"/>
                <a:sym typeface="Alegreya"/>
              </a:defRPr>
            </a:lvl5pPr>
            <a:lvl6pPr indent="-355600" lvl="5" marL="2743200" marR="0" rtl="0" algn="l">
              <a:spcBef>
                <a:spcPts val="400"/>
              </a:spcBef>
              <a:spcAft>
                <a:spcPts val="0"/>
              </a:spcAft>
              <a:buClr>
                <a:schemeClr val="dk1"/>
              </a:buClr>
              <a:buSzPts val="2000"/>
              <a:buFont typeface="Alegreya"/>
              <a:buChar char="•"/>
              <a:defRPr i="0" sz="2000" u="none" cap="none" strike="noStrike">
                <a:solidFill>
                  <a:schemeClr val="dk1"/>
                </a:solidFill>
                <a:latin typeface="Alegreya"/>
                <a:ea typeface="Alegreya"/>
                <a:cs typeface="Alegreya"/>
                <a:sym typeface="Alegreya"/>
              </a:defRPr>
            </a:lvl6pPr>
            <a:lvl7pPr indent="-355600" lvl="6" marL="3200400" marR="0" rtl="0" algn="l">
              <a:spcBef>
                <a:spcPts val="400"/>
              </a:spcBef>
              <a:spcAft>
                <a:spcPts val="0"/>
              </a:spcAft>
              <a:buClr>
                <a:schemeClr val="dk1"/>
              </a:buClr>
              <a:buSzPts val="2000"/>
              <a:buFont typeface="Alegreya"/>
              <a:buChar char="•"/>
              <a:defRPr i="0" sz="2000" u="none" cap="none" strike="noStrike">
                <a:solidFill>
                  <a:schemeClr val="dk1"/>
                </a:solidFill>
                <a:latin typeface="Alegreya"/>
                <a:ea typeface="Alegreya"/>
                <a:cs typeface="Alegreya"/>
                <a:sym typeface="Alegreya"/>
              </a:defRPr>
            </a:lvl7pPr>
            <a:lvl8pPr indent="-355600" lvl="7" marL="3657600" marR="0" rtl="0" algn="l">
              <a:spcBef>
                <a:spcPts val="400"/>
              </a:spcBef>
              <a:spcAft>
                <a:spcPts val="0"/>
              </a:spcAft>
              <a:buClr>
                <a:schemeClr val="dk1"/>
              </a:buClr>
              <a:buSzPts val="2000"/>
              <a:buFont typeface="Alegreya"/>
              <a:buChar char="•"/>
              <a:defRPr i="0" sz="2000" u="none" cap="none" strike="noStrike">
                <a:solidFill>
                  <a:schemeClr val="dk1"/>
                </a:solidFill>
                <a:latin typeface="Alegreya"/>
                <a:ea typeface="Alegreya"/>
                <a:cs typeface="Alegreya"/>
                <a:sym typeface="Alegreya"/>
              </a:defRPr>
            </a:lvl8pPr>
            <a:lvl9pPr indent="-355600" lvl="8" marL="4114800" marR="0" rtl="0" algn="l">
              <a:spcBef>
                <a:spcPts val="400"/>
              </a:spcBef>
              <a:spcAft>
                <a:spcPts val="0"/>
              </a:spcAft>
              <a:buClr>
                <a:schemeClr val="dk1"/>
              </a:buClr>
              <a:buSzPts val="2000"/>
              <a:buFont typeface="Alegreya"/>
              <a:buChar char="•"/>
              <a:defRPr i="0" sz="2000" u="none" cap="none" strike="noStrike">
                <a:solidFill>
                  <a:schemeClr val="dk1"/>
                </a:solidFill>
                <a:latin typeface="Alegreya"/>
                <a:ea typeface="Alegreya"/>
                <a:cs typeface="Alegreya"/>
                <a:sym typeface="Alegrey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25.jpg"/><Relationship Id="rId5" Type="http://schemas.openxmlformats.org/officeDocument/2006/relationships/image" Target="../media/image30.jpg"/><Relationship Id="rId6" Type="http://schemas.openxmlformats.org/officeDocument/2006/relationships/image" Target="../media/image11.png"/><Relationship Id="rId7"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6.png"/><Relationship Id="rId4" Type="http://schemas.openxmlformats.org/officeDocument/2006/relationships/image" Target="../media/image44.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jpg"/><Relationship Id="rId8"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41.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49.png"/><Relationship Id="rId5" Type="http://schemas.openxmlformats.org/officeDocument/2006/relationships/image" Target="../media/image79.png"/><Relationship Id="rId6"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7.png"/><Relationship Id="rId4" Type="http://schemas.openxmlformats.org/officeDocument/2006/relationships/image" Target="../media/image5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77.png"/><Relationship Id="rId5" Type="http://schemas.openxmlformats.org/officeDocument/2006/relationships/image" Target="../media/image28.png"/><Relationship Id="rId6"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9.png"/><Relationship Id="rId4" Type="http://schemas.openxmlformats.org/officeDocument/2006/relationships/image" Target="../media/image7.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51.png"/><Relationship Id="rId11" Type="http://schemas.openxmlformats.org/officeDocument/2006/relationships/image" Target="../media/image20.png"/><Relationship Id="rId10" Type="http://schemas.openxmlformats.org/officeDocument/2006/relationships/image" Target="../media/image14.png"/><Relationship Id="rId9" Type="http://schemas.openxmlformats.org/officeDocument/2006/relationships/image" Target="../media/image66.png"/><Relationship Id="rId5" Type="http://schemas.openxmlformats.org/officeDocument/2006/relationships/image" Target="../media/image53.png"/><Relationship Id="rId6" Type="http://schemas.openxmlformats.org/officeDocument/2006/relationships/image" Target="../media/image68.png"/><Relationship Id="rId7" Type="http://schemas.openxmlformats.org/officeDocument/2006/relationships/image" Target="../media/image71.png"/><Relationship Id="rId8"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59.png"/></Relationships>
</file>

<file path=ppt/slides/_rels/slide22.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72.png"/><Relationship Id="rId13" Type="http://schemas.openxmlformats.org/officeDocument/2006/relationships/image" Target="../media/image66.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65.png"/><Relationship Id="rId9" Type="http://schemas.openxmlformats.org/officeDocument/2006/relationships/image" Target="../media/image29.png"/><Relationship Id="rId14" Type="http://schemas.openxmlformats.org/officeDocument/2006/relationships/image" Target="../media/image69.png"/><Relationship Id="rId5" Type="http://schemas.openxmlformats.org/officeDocument/2006/relationships/image" Target="../media/image21.png"/><Relationship Id="rId6" Type="http://schemas.openxmlformats.org/officeDocument/2006/relationships/image" Target="../media/image73.png"/><Relationship Id="rId7" Type="http://schemas.openxmlformats.org/officeDocument/2006/relationships/image" Target="../media/image70.png"/><Relationship Id="rId8"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5.png"/><Relationship Id="rId4" Type="http://schemas.openxmlformats.org/officeDocument/2006/relationships/image" Target="../media/image7.png"/><Relationship Id="rId5"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7.png"/><Relationship Id="rId4" Type="http://schemas.openxmlformats.org/officeDocument/2006/relationships/image" Target="../media/image14.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79.png"/><Relationship Id="rId5" Type="http://schemas.openxmlformats.org/officeDocument/2006/relationships/image" Target="../media/image14.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6.jp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7.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28.png"/><Relationship Id="rId5" Type="http://schemas.openxmlformats.org/officeDocument/2006/relationships/image" Target="../media/image43.png"/><Relationship Id="rId6" Type="http://schemas.openxmlformats.org/officeDocument/2006/relationships/image" Target="../media/image8.png"/><Relationship Id="rId7"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9.png"/><Relationship Id="rId5" Type="http://schemas.openxmlformats.org/officeDocument/2006/relationships/image" Target="../media/image14.png"/><Relationship Id="rId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35" name="Shape 35"/>
        <p:cNvGrpSpPr/>
        <p:nvPr/>
      </p:nvGrpSpPr>
      <p:grpSpPr>
        <a:xfrm>
          <a:off x="0" y="0"/>
          <a:ext cx="0" cy="0"/>
          <a:chOff x="0" y="0"/>
          <a:chExt cx="0" cy="0"/>
        </a:xfrm>
      </p:grpSpPr>
      <p:grpSp>
        <p:nvGrpSpPr>
          <p:cNvPr id="36" name="Google Shape;36;p10"/>
          <p:cNvGrpSpPr/>
          <p:nvPr/>
        </p:nvGrpSpPr>
        <p:grpSpPr>
          <a:xfrm>
            <a:off x="342353" y="102781"/>
            <a:ext cx="17603408" cy="9900675"/>
            <a:chOff x="0" y="-47625"/>
            <a:chExt cx="4636258" cy="2607568"/>
          </a:xfrm>
        </p:grpSpPr>
        <p:sp>
          <p:nvSpPr>
            <p:cNvPr id="37" name="Google Shape;37;p10"/>
            <p:cNvSpPr/>
            <p:nvPr/>
          </p:nvSpPr>
          <p:spPr>
            <a:xfrm>
              <a:off x="0" y="0"/>
              <a:ext cx="4636258" cy="2559943"/>
            </a:xfrm>
            <a:custGeom>
              <a:rect b="b" l="l" r="r" t="t"/>
              <a:pathLst>
                <a:path extrusionOk="0" h="2559943" w="4636258">
                  <a:moveTo>
                    <a:pt x="0" y="0"/>
                  </a:moveTo>
                  <a:lnTo>
                    <a:pt x="4636258" y="0"/>
                  </a:lnTo>
                  <a:lnTo>
                    <a:pt x="4636258" y="2559943"/>
                  </a:lnTo>
                  <a:lnTo>
                    <a:pt x="0" y="2559943"/>
                  </a:lnTo>
                  <a:close/>
                </a:path>
              </a:pathLst>
            </a:custGeom>
            <a:solidFill>
              <a:srgbClr val="F1E6B8"/>
            </a:solidFill>
            <a:ln>
              <a:noFill/>
            </a:ln>
          </p:spPr>
        </p:sp>
        <p:sp>
          <p:nvSpPr>
            <p:cNvPr id="38" name="Google Shape;38;p1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10"/>
          <p:cNvGrpSpPr/>
          <p:nvPr/>
        </p:nvGrpSpPr>
        <p:grpSpPr>
          <a:xfrm>
            <a:off x="1241289" y="1435252"/>
            <a:ext cx="9365118" cy="5125971"/>
            <a:chOff x="0" y="-47625"/>
            <a:chExt cx="2466517" cy="1350041"/>
          </a:xfrm>
        </p:grpSpPr>
        <p:sp>
          <p:nvSpPr>
            <p:cNvPr id="40" name="Google Shape;40;p10"/>
            <p:cNvSpPr/>
            <p:nvPr/>
          </p:nvSpPr>
          <p:spPr>
            <a:xfrm>
              <a:off x="0" y="0"/>
              <a:ext cx="2466517" cy="1302416"/>
            </a:xfrm>
            <a:custGeom>
              <a:rect b="b" l="l" r="r" t="t"/>
              <a:pathLst>
                <a:path extrusionOk="0" h="1302416" w="2466517">
                  <a:moveTo>
                    <a:pt x="42161" y="0"/>
                  </a:moveTo>
                  <a:lnTo>
                    <a:pt x="2424356" y="0"/>
                  </a:lnTo>
                  <a:cubicBezTo>
                    <a:pt x="2435537" y="0"/>
                    <a:pt x="2446261" y="4442"/>
                    <a:pt x="2454168" y="12349"/>
                  </a:cubicBezTo>
                  <a:cubicBezTo>
                    <a:pt x="2462075" y="20255"/>
                    <a:pt x="2466517" y="30979"/>
                    <a:pt x="2466517" y="42161"/>
                  </a:cubicBezTo>
                  <a:lnTo>
                    <a:pt x="2466517" y="1260256"/>
                  </a:lnTo>
                  <a:cubicBezTo>
                    <a:pt x="2466517" y="1283540"/>
                    <a:pt x="2447641" y="1302416"/>
                    <a:pt x="2424356" y="1302416"/>
                  </a:cubicBezTo>
                  <a:lnTo>
                    <a:pt x="42161" y="1302416"/>
                  </a:lnTo>
                  <a:cubicBezTo>
                    <a:pt x="18876" y="1302416"/>
                    <a:pt x="0" y="1283540"/>
                    <a:pt x="0" y="1260256"/>
                  </a:cubicBezTo>
                  <a:lnTo>
                    <a:pt x="0" y="42161"/>
                  </a:lnTo>
                  <a:cubicBezTo>
                    <a:pt x="0" y="18876"/>
                    <a:pt x="18876" y="0"/>
                    <a:pt x="42161" y="0"/>
                  </a:cubicBezTo>
                  <a:close/>
                </a:path>
              </a:pathLst>
            </a:custGeom>
            <a:solidFill>
              <a:srgbClr val="F1EFDB"/>
            </a:solidFill>
            <a:ln cap="rnd" cmpd="sng" w="66675">
              <a:solidFill>
                <a:srgbClr val="2A24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10"/>
          <p:cNvGrpSpPr/>
          <p:nvPr/>
        </p:nvGrpSpPr>
        <p:grpSpPr>
          <a:xfrm>
            <a:off x="5624679" y="6816176"/>
            <a:ext cx="4218453" cy="3266924"/>
            <a:chOff x="0" y="-47625"/>
            <a:chExt cx="1111033" cy="860425"/>
          </a:xfrm>
        </p:grpSpPr>
        <p:sp>
          <p:nvSpPr>
            <p:cNvPr id="43" name="Google Shape;43;p10"/>
            <p:cNvSpPr/>
            <p:nvPr/>
          </p:nvSpPr>
          <p:spPr>
            <a:xfrm>
              <a:off x="0" y="0"/>
              <a:ext cx="1111033" cy="298886"/>
            </a:xfrm>
            <a:custGeom>
              <a:rect b="b" l="l" r="r" t="t"/>
              <a:pathLst>
                <a:path extrusionOk="0" h="298886" w="1111033">
                  <a:moveTo>
                    <a:pt x="93598" y="0"/>
                  </a:moveTo>
                  <a:lnTo>
                    <a:pt x="1017435" y="0"/>
                  </a:lnTo>
                  <a:cubicBezTo>
                    <a:pt x="1042259" y="0"/>
                    <a:pt x="1066066" y="9861"/>
                    <a:pt x="1083619" y="27414"/>
                  </a:cubicBezTo>
                  <a:cubicBezTo>
                    <a:pt x="1101172" y="44967"/>
                    <a:pt x="1111033" y="68774"/>
                    <a:pt x="1111033" y="93598"/>
                  </a:cubicBezTo>
                  <a:lnTo>
                    <a:pt x="1111033" y="205288"/>
                  </a:lnTo>
                  <a:cubicBezTo>
                    <a:pt x="1111033" y="230112"/>
                    <a:pt x="1101172" y="253919"/>
                    <a:pt x="1083619" y="271472"/>
                  </a:cubicBezTo>
                  <a:cubicBezTo>
                    <a:pt x="1066066" y="289025"/>
                    <a:pt x="1042259" y="298886"/>
                    <a:pt x="1017435" y="298886"/>
                  </a:cubicBezTo>
                  <a:lnTo>
                    <a:pt x="93598" y="298886"/>
                  </a:lnTo>
                  <a:cubicBezTo>
                    <a:pt x="68774" y="298886"/>
                    <a:pt x="44967" y="289025"/>
                    <a:pt x="27414" y="271472"/>
                  </a:cubicBezTo>
                  <a:cubicBezTo>
                    <a:pt x="9861" y="253919"/>
                    <a:pt x="0" y="230112"/>
                    <a:pt x="0" y="205288"/>
                  </a:cubicBezTo>
                  <a:lnTo>
                    <a:pt x="0" y="93598"/>
                  </a:lnTo>
                  <a:cubicBezTo>
                    <a:pt x="0" y="68774"/>
                    <a:pt x="9861" y="44967"/>
                    <a:pt x="27414" y="27414"/>
                  </a:cubicBezTo>
                  <a:cubicBezTo>
                    <a:pt x="44967" y="9861"/>
                    <a:pt x="68774" y="0"/>
                    <a:pt x="93598"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 name="Google Shape;45;p10"/>
          <p:cNvSpPr/>
          <p:nvPr/>
        </p:nvSpPr>
        <p:spPr>
          <a:xfrm>
            <a:off x="-6160715" y="3415014"/>
            <a:ext cx="11935453" cy="9175379"/>
          </a:xfrm>
          <a:custGeom>
            <a:rect b="b" l="l" r="r" t="t"/>
            <a:pathLst>
              <a:path extrusionOk="0" h="9175379" w="11935453">
                <a:moveTo>
                  <a:pt x="0" y="0"/>
                </a:moveTo>
                <a:lnTo>
                  <a:pt x="11935453" y="0"/>
                </a:lnTo>
                <a:lnTo>
                  <a:pt x="11935453" y="9175380"/>
                </a:lnTo>
                <a:lnTo>
                  <a:pt x="0" y="9175380"/>
                </a:lnTo>
                <a:lnTo>
                  <a:pt x="0" y="0"/>
                </a:lnTo>
                <a:close/>
              </a:path>
            </a:pathLst>
          </a:custGeom>
          <a:blipFill rotWithShape="1">
            <a:blip r:embed="rId3">
              <a:alphaModFix/>
            </a:blip>
            <a:stretch>
              <a:fillRect b="0" l="0" r="0" t="0"/>
            </a:stretch>
          </a:blipFill>
          <a:ln>
            <a:noFill/>
          </a:ln>
        </p:spPr>
      </p:sp>
      <p:sp>
        <p:nvSpPr>
          <p:cNvPr id="46" name="Google Shape;46;p10"/>
          <p:cNvSpPr txBox="1"/>
          <p:nvPr/>
        </p:nvSpPr>
        <p:spPr>
          <a:xfrm>
            <a:off x="1241294" y="2010691"/>
            <a:ext cx="92637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07687F"/>
                </a:solidFill>
                <a:latin typeface="Alfa Slab One"/>
                <a:ea typeface="Alfa Slab One"/>
                <a:cs typeface="Alfa Slab One"/>
                <a:sym typeface="Alfa Slab One"/>
              </a:rPr>
              <a:t>Robotics and Artificial Intelligence  </a:t>
            </a:r>
            <a:endParaRPr/>
          </a:p>
        </p:txBody>
      </p:sp>
      <p:sp>
        <p:nvSpPr>
          <p:cNvPr id="47" name="Google Shape;47;p10"/>
          <p:cNvSpPr/>
          <p:nvPr/>
        </p:nvSpPr>
        <p:spPr>
          <a:xfrm rot="7722511">
            <a:off x="15201001" y="-321894"/>
            <a:ext cx="5489292" cy="2701189"/>
          </a:xfrm>
          <a:custGeom>
            <a:rect b="b" l="l" r="r" t="t"/>
            <a:pathLst>
              <a:path extrusionOk="0" h="2701189" w="5489292">
                <a:moveTo>
                  <a:pt x="0" y="0"/>
                </a:moveTo>
                <a:lnTo>
                  <a:pt x="5489292" y="0"/>
                </a:lnTo>
                <a:lnTo>
                  <a:pt x="5489292" y="2701188"/>
                </a:lnTo>
                <a:lnTo>
                  <a:pt x="0" y="2701188"/>
                </a:lnTo>
                <a:lnTo>
                  <a:pt x="0" y="0"/>
                </a:lnTo>
                <a:close/>
              </a:path>
            </a:pathLst>
          </a:custGeom>
          <a:blipFill rotWithShape="1">
            <a:blip r:embed="rId4">
              <a:alphaModFix/>
            </a:blip>
            <a:stretch>
              <a:fillRect b="0" l="0" r="0" t="0"/>
            </a:stretch>
          </a:blipFill>
          <a:ln>
            <a:noFill/>
          </a:ln>
        </p:spPr>
      </p:sp>
      <p:sp>
        <p:nvSpPr>
          <p:cNvPr id="48" name="Google Shape;48;p10"/>
          <p:cNvSpPr/>
          <p:nvPr/>
        </p:nvSpPr>
        <p:spPr>
          <a:xfrm>
            <a:off x="11454069" y="1252131"/>
            <a:ext cx="4557141" cy="8229600"/>
          </a:xfrm>
          <a:custGeom>
            <a:rect b="b" l="l" r="r" t="t"/>
            <a:pathLst>
              <a:path extrusionOk="0" h="8229600" w="4557141">
                <a:moveTo>
                  <a:pt x="0" y="0"/>
                </a:moveTo>
                <a:lnTo>
                  <a:pt x="4557141" y="0"/>
                </a:lnTo>
                <a:lnTo>
                  <a:pt x="4557141" y="8229600"/>
                </a:lnTo>
                <a:lnTo>
                  <a:pt x="0" y="8229600"/>
                </a:lnTo>
                <a:lnTo>
                  <a:pt x="0" y="0"/>
                </a:lnTo>
                <a:close/>
              </a:path>
            </a:pathLst>
          </a:custGeom>
          <a:blipFill rotWithShape="1">
            <a:blip r:embed="rId5">
              <a:alphaModFix/>
            </a:blip>
            <a:stretch>
              <a:fillRect b="0" l="0" r="0" t="0"/>
            </a:stretch>
          </a:blipFill>
          <a:ln>
            <a:noFill/>
          </a:ln>
        </p:spPr>
      </p:sp>
      <p:sp>
        <p:nvSpPr>
          <p:cNvPr id="49" name="Google Shape;49;p10"/>
          <p:cNvSpPr/>
          <p:nvPr/>
        </p:nvSpPr>
        <p:spPr>
          <a:xfrm>
            <a:off x="2097426" y="888184"/>
            <a:ext cx="3113991" cy="727895"/>
          </a:xfrm>
          <a:custGeom>
            <a:rect b="b" l="l" r="r" t="t"/>
            <a:pathLst>
              <a:path extrusionOk="0" h="727895" w="3113991">
                <a:moveTo>
                  <a:pt x="0" y="0"/>
                </a:moveTo>
                <a:lnTo>
                  <a:pt x="3113991" y="0"/>
                </a:lnTo>
                <a:lnTo>
                  <a:pt x="3113991" y="727895"/>
                </a:lnTo>
                <a:lnTo>
                  <a:pt x="0" y="727895"/>
                </a:lnTo>
                <a:lnTo>
                  <a:pt x="0" y="0"/>
                </a:lnTo>
                <a:close/>
              </a:path>
            </a:pathLst>
          </a:custGeom>
          <a:blipFill rotWithShape="1">
            <a:blip r:embed="rId6">
              <a:alphaModFix/>
            </a:blip>
            <a:stretch>
              <a:fillRect b="0" l="0" r="0" t="0"/>
            </a:stretch>
          </a:blipFill>
          <a:ln>
            <a:noFill/>
          </a:ln>
        </p:spPr>
      </p:sp>
      <p:sp>
        <p:nvSpPr>
          <p:cNvPr id="50" name="Google Shape;50;p10"/>
          <p:cNvSpPr txBox="1"/>
          <p:nvPr/>
        </p:nvSpPr>
        <p:spPr>
          <a:xfrm>
            <a:off x="6005168" y="6997004"/>
            <a:ext cx="34575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6999" u="none" cap="none" strike="noStrike">
                <a:solidFill>
                  <a:srgbClr val="FFFFFF"/>
                </a:solidFill>
                <a:latin typeface="Alegreya"/>
                <a:ea typeface="Alegreya"/>
                <a:cs typeface="Alegreya"/>
                <a:sym typeface="Alegreya"/>
              </a:rPr>
              <a:t>Lesson</a:t>
            </a:r>
            <a:endParaRPr/>
          </a:p>
        </p:txBody>
      </p:sp>
      <p:grpSp>
        <p:nvGrpSpPr>
          <p:cNvPr id="51" name="Google Shape;51;p10"/>
          <p:cNvGrpSpPr/>
          <p:nvPr/>
        </p:nvGrpSpPr>
        <p:grpSpPr>
          <a:xfrm>
            <a:off x="6318276" y="6561191"/>
            <a:ext cx="2936734" cy="435812"/>
            <a:chOff x="1" y="0"/>
            <a:chExt cx="3915645" cy="581082"/>
          </a:xfrm>
        </p:grpSpPr>
        <p:sp>
          <p:nvSpPr>
            <p:cNvPr id="52" name="Google Shape;52;p10"/>
            <p:cNvSpPr/>
            <p:nvPr/>
          </p:nvSpPr>
          <p:spPr>
            <a:xfrm rot="-5400000">
              <a:off x="378908" y="-378908"/>
              <a:ext cx="581082" cy="1338897"/>
            </a:xfrm>
            <a:custGeom>
              <a:rect b="b" l="l" r="r" t="t"/>
              <a:pathLst>
                <a:path extrusionOk="0" h="1338897" w="581082">
                  <a:moveTo>
                    <a:pt x="0" y="0"/>
                  </a:moveTo>
                  <a:lnTo>
                    <a:pt x="581081" y="0"/>
                  </a:lnTo>
                  <a:lnTo>
                    <a:pt x="581081" y="1338897"/>
                  </a:lnTo>
                  <a:lnTo>
                    <a:pt x="0" y="1338897"/>
                  </a:lnTo>
                  <a:lnTo>
                    <a:pt x="0" y="0"/>
                  </a:lnTo>
                  <a:close/>
                </a:path>
              </a:pathLst>
            </a:custGeom>
            <a:blipFill rotWithShape="1">
              <a:blip r:embed="rId7">
                <a:alphaModFix/>
              </a:blip>
              <a:stretch>
                <a:fillRect b="0" l="-382532" r="0" t="0"/>
              </a:stretch>
            </a:blipFill>
            <a:ln>
              <a:noFill/>
            </a:ln>
          </p:spPr>
        </p:sp>
        <p:sp>
          <p:nvSpPr>
            <p:cNvPr id="53" name="Google Shape;53;p10"/>
            <p:cNvSpPr/>
            <p:nvPr/>
          </p:nvSpPr>
          <p:spPr>
            <a:xfrm rot="-5400000">
              <a:off x="2955656" y="-378908"/>
              <a:ext cx="581082" cy="1338897"/>
            </a:xfrm>
            <a:custGeom>
              <a:rect b="b" l="l" r="r" t="t"/>
              <a:pathLst>
                <a:path extrusionOk="0" h="1338897" w="581082">
                  <a:moveTo>
                    <a:pt x="0" y="0"/>
                  </a:moveTo>
                  <a:lnTo>
                    <a:pt x="581081" y="0"/>
                  </a:lnTo>
                  <a:lnTo>
                    <a:pt x="581081" y="1338897"/>
                  </a:lnTo>
                  <a:lnTo>
                    <a:pt x="0" y="1338897"/>
                  </a:lnTo>
                  <a:lnTo>
                    <a:pt x="0" y="0"/>
                  </a:lnTo>
                  <a:close/>
                </a:path>
              </a:pathLst>
            </a:custGeom>
            <a:blipFill rotWithShape="1">
              <a:blip r:embed="rId7">
                <a:alphaModFix/>
              </a:blip>
              <a:stretch>
                <a:fillRect b="0" l="-382532" r="0" t="0"/>
              </a:stretch>
            </a:blipFill>
            <a:ln>
              <a:noFill/>
            </a:ln>
          </p:spPr>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260" name="Shape 260"/>
        <p:cNvGrpSpPr/>
        <p:nvPr/>
      </p:nvGrpSpPr>
      <p:grpSpPr>
        <a:xfrm>
          <a:off x="0" y="0"/>
          <a:ext cx="0" cy="0"/>
          <a:chOff x="0" y="0"/>
          <a:chExt cx="0" cy="0"/>
        </a:xfrm>
      </p:grpSpPr>
      <p:grpSp>
        <p:nvGrpSpPr>
          <p:cNvPr id="261" name="Google Shape;261;p19"/>
          <p:cNvGrpSpPr/>
          <p:nvPr/>
        </p:nvGrpSpPr>
        <p:grpSpPr>
          <a:xfrm>
            <a:off x="342353" y="102782"/>
            <a:ext cx="17603290" cy="9900611"/>
            <a:chOff x="0" y="-47625"/>
            <a:chExt cx="4636258" cy="2607568"/>
          </a:xfrm>
        </p:grpSpPr>
        <p:sp>
          <p:nvSpPr>
            <p:cNvPr id="262" name="Google Shape;262;p19"/>
            <p:cNvSpPr/>
            <p:nvPr/>
          </p:nvSpPr>
          <p:spPr>
            <a:xfrm>
              <a:off x="0" y="0"/>
              <a:ext cx="4636258" cy="2559943"/>
            </a:xfrm>
            <a:custGeom>
              <a:rect b="b" l="l" r="r" t="t"/>
              <a:pathLst>
                <a:path extrusionOk="0" h="2559943" w="4636258">
                  <a:moveTo>
                    <a:pt x="0" y="0"/>
                  </a:moveTo>
                  <a:lnTo>
                    <a:pt x="4636258" y="0"/>
                  </a:lnTo>
                  <a:lnTo>
                    <a:pt x="4636258" y="2559943"/>
                  </a:lnTo>
                  <a:lnTo>
                    <a:pt x="0" y="2559943"/>
                  </a:lnTo>
                  <a:close/>
                </a:path>
              </a:pathLst>
            </a:custGeom>
            <a:solidFill>
              <a:srgbClr val="2ABFC0"/>
            </a:solidFill>
            <a:ln>
              <a:noFill/>
            </a:ln>
          </p:spPr>
        </p:sp>
        <p:sp>
          <p:nvSpPr>
            <p:cNvPr id="263" name="Google Shape;263;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9"/>
          <p:cNvGrpSpPr/>
          <p:nvPr/>
        </p:nvGrpSpPr>
        <p:grpSpPr>
          <a:xfrm>
            <a:off x="11839205" y="2830658"/>
            <a:ext cx="3924132" cy="5273435"/>
            <a:chOff x="0" y="0"/>
            <a:chExt cx="3663950" cy="4923790"/>
          </a:xfrm>
        </p:grpSpPr>
        <p:sp>
          <p:nvSpPr>
            <p:cNvPr id="265" name="Google Shape;265;p19"/>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3">
                <a:alphaModFix/>
              </a:blip>
              <a:stretch>
                <a:fillRect b="0" l="-17474" r="-1747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19"/>
          <p:cNvGrpSpPr/>
          <p:nvPr/>
        </p:nvGrpSpPr>
        <p:grpSpPr>
          <a:xfrm>
            <a:off x="7343573" y="2830658"/>
            <a:ext cx="3924132" cy="5273435"/>
            <a:chOff x="0" y="0"/>
            <a:chExt cx="3663950" cy="4923790"/>
          </a:xfrm>
        </p:grpSpPr>
        <p:sp>
          <p:nvSpPr>
            <p:cNvPr id="268" name="Google Shape;268;p19"/>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b="0" l="-17474" r="-1747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19"/>
          <p:cNvGrpSpPr/>
          <p:nvPr/>
        </p:nvGrpSpPr>
        <p:grpSpPr>
          <a:xfrm>
            <a:off x="2843471" y="2830658"/>
            <a:ext cx="3924132" cy="5273435"/>
            <a:chOff x="0" y="0"/>
            <a:chExt cx="3663950" cy="4923790"/>
          </a:xfrm>
        </p:grpSpPr>
        <p:sp>
          <p:nvSpPr>
            <p:cNvPr id="271" name="Google Shape;271;p19"/>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5">
                <a:alphaModFix/>
              </a:blip>
              <a:stretch>
                <a:fillRect b="0" l="-17474" r="-1747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rot="-5210765">
            <a:off x="-5928331" y="1173232"/>
            <a:ext cx="12541368" cy="2915868"/>
          </a:xfrm>
          <a:custGeom>
            <a:rect b="b" l="l" r="r" t="t"/>
            <a:pathLst>
              <a:path extrusionOk="0" h="2915868" w="12541368">
                <a:moveTo>
                  <a:pt x="0" y="0"/>
                </a:moveTo>
                <a:lnTo>
                  <a:pt x="12541368" y="0"/>
                </a:lnTo>
                <a:lnTo>
                  <a:pt x="12541368" y="2915868"/>
                </a:lnTo>
                <a:lnTo>
                  <a:pt x="0" y="2915868"/>
                </a:lnTo>
                <a:lnTo>
                  <a:pt x="0" y="0"/>
                </a:lnTo>
                <a:close/>
              </a:path>
            </a:pathLst>
          </a:custGeom>
          <a:blipFill rotWithShape="1">
            <a:blip r:embed="rId6">
              <a:alphaModFix/>
            </a:blip>
            <a:stretch>
              <a:fillRect b="0" l="0" r="0" t="0"/>
            </a:stretch>
          </a:blipFill>
          <a:ln>
            <a:noFill/>
          </a:ln>
        </p:spPr>
      </p:sp>
      <p:sp>
        <p:nvSpPr>
          <p:cNvPr id="274" name="Google Shape;274;p19"/>
          <p:cNvSpPr/>
          <p:nvPr/>
        </p:nvSpPr>
        <p:spPr>
          <a:xfrm rot="-7416521">
            <a:off x="11778614" y="1780671"/>
            <a:ext cx="10308066" cy="2396625"/>
          </a:xfrm>
          <a:custGeom>
            <a:rect b="b" l="l" r="r" t="t"/>
            <a:pathLst>
              <a:path extrusionOk="0" h="2396625" w="10308066">
                <a:moveTo>
                  <a:pt x="0" y="0"/>
                </a:moveTo>
                <a:lnTo>
                  <a:pt x="10308066" y="0"/>
                </a:lnTo>
                <a:lnTo>
                  <a:pt x="10308066" y="2396625"/>
                </a:lnTo>
                <a:lnTo>
                  <a:pt x="0" y="2396625"/>
                </a:lnTo>
                <a:lnTo>
                  <a:pt x="0" y="0"/>
                </a:lnTo>
                <a:close/>
              </a:path>
            </a:pathLst>
          </a:custGeom>
          <a:blipFill rotWithShape="1">
            <a:blip r:embed="rId6">
              <a:alphaModFix/>
            </a:blip>
            <a:stretch>
              <a:fillRect b="0" l="0" r="0" t="0"/>
            </a:stretch>
          </a:blipFill>
          <a:ln>
            <a:noFill/>
          </a:ln>
        </p:spPr>
      </p:sp>
      <p:grpSp>
        <p:nvGrpSpPr>
          <p:cNvPr id="275" name="Google Shape;275;p19"/>
          <p:cNvGrpSpPr/>
          <p:nvPr/>
        </p:nvGrpSpPr>
        <p:grpSpPr>
          <a:xfrm>
            <a:off x="4965949" y="468566"/>
            <a:ext cx="8679380" cy="3266930"/>
            <a:chOff x="0" y="-47625"/>
            <a:chExt cx="2285927" cy="860425"/>
          </a:xfrm>
        </p:grpSpPr>
        <p:sp>
          <p:nvSpPr>
            <p:cNvPr id="276" name="Google Shape;276;p19"/>
            <p:cNvSpPr/>
            <p:nvPr/>
          </p:nvSpPr>
          <p:spPr>
            <a:xfrm>
              <a:off x="0" y="0"/>
              <a:ext cx="2285927" cy="361244"/>
            </a:xfrm>
            <a:custGeom>
              <a:rect b="b" l="l" r="r" t="t"/>
              <a:pathLst>
                <a:path extrusionOk="0" h="361244" w="2285927">
                  <a:moveTo>
                    <a:pt x="45491" y="0"/>
                  </a:moveTo>
                  <a:lnTo>
                    <a:pt x="2240436" y="0"/>
                  </a:lnTo>
                  <a:cubicBezTo>
                    <a:pt x="2252501" y="0"/>
                    <a:pt x="2264072" y="4793"/>
                    <a:pt x="2272603" y="13324"/>
                  </a:cubicBezTo>
                  <a:cubicBezTo>
                    <a:pt x="2281134" y="21855"/>
                    <a:pt x="2285927" y="33426"/>
                    <a:pt x="2285927" y="45491"/>
                  </a:cubicBezTo>
                  <a:lnTo>
                    <a:pt x="2285927" y="315753"/>
                  </a:lnTo>
                  <a:cubicBezTo>
                    <a:pt x="2285927" y="340877"/>
                    <a:pt x="2265560" y="361244"/>
                    <a:pt x="2240436" y="361244"/>
                  </a:cubicBezTo>
                  <a:lnTo>
                    <a:pt x="45491" y="361244"/>
                  </a:lnTo>
                  <a:cubicBezTo>
                    <a:pt x="20367" y="361244"/>
                    <a:pt x="0" y="340877"/>
                    <a:pt x="0" y="315753"/>
                  </a:cubicBezTo>
                  <a:lnTo>
                    <a:pt x="0" y="45491"/>
                  </a:lnTo>
                  <a:cubicBezTo>
                    <a:pt x="0" y="20367"/>
                    <a:pt x="20367" y="0"/>
                    <a:pt x="45491"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19"/>
          <p:cNvSpPr txBox="1"/>
          <p:nvPr/>
        </p:nvSpPr>
        <p:spPr>
          <a:xfrm>
            <a:off x="2843471" y="8566165"/>
            <a:ext cx="13054070" cy="406400"/>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0" i="0" lang="en-US" sz="2499" u="none" cap="none" strike="noStrike">
                <a:solidFill>
                  <a:srgbClr val="FFFFFF"/>
                </a:solidFill>
                <a:latin typeface="Alegreya"/>
                <a:ea typeface="Alegreya"/>
                <a:cs typeface="Alegreya"/>
                <a:sym typeface="Alegreya"/>
              </a:rPr>
              <a:t>What can you say about your projects? Share it here!</a:t>
            </a:r>
            <a:endParaRPr/>
          </a:p>
        </p:txBody>
      </p:sp>
      <p:sp>
        <p:nvSpPr>
          <p:cNvPr id="279" name="Google Shape;279;p19"/>
          <p:cNvSpPr txBox="1"/>
          <p:nvPr/>
        </p:nvSpPr>
        <p:spPr>
          <a:xfrm>
            <a:off x="5183470" y="754167"/>
            <a:ext cx="7729031" cy="11525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Gallery Image</a:t>
            </a:r>
            <a:endParaRPr/>
          </a:p>
        </p:txBody>
      </p:sp>
      <p:sp>
        <p:nvSpPr>
          <p:cNvPr id="280" name="Google Shape;280;p19"/>
          <p:cNvSpPr/>
          <p:nvPr/>
        </p:nvSpPr>
        <p:spPr>
          <a:xfrm>
            <a:off x="13801271" y="9467865"/>
            <a:ext cx="2296664" cy="536845"/>
          </a:xfrm>
          <a:custGeom>
            <a:rect b="b" l="l" r="r" t="t"/>
            <a:pathLst>
              <a:path extrusionOk="0" h="536845" w="2296664">
                <a:moveTo>
                  <a:pt x="0" y="0"/>
                </a:moveTo>
                <a:lnTo>
                  <a:pt x="2296664" y="0"/>
                </a:lnTo>
                <a:lnTo>
                  <a:pt x="2296664" y="536846"/>
                </a:lnTo>
                <a:lnTo>
                  <a:pt x="0" y="536846"/>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284" name="Shape 284"/>
        <p:cNvGrpSpPr/>
        <p:nvPr/>
      </p:nvGrpSpPr>
      <p:grpSpPr>
        <a:xfrm>
          <a:off x="0" y="0"/>
          <a:ext cx="0" cy="0"/>
          <a:chOff x="0" y="0"/>
          <a:chExt cx="0" cy="0"/>
        </a:xfrm>
      </p:grpSpPr>
      <p:cxnSp>
        <p:nvCxnSpPr>
          <p:cNvPr id="285" name="Google Shape;285;p20"/>
          <p:cNvCxnSpPr/>
          <p:nvPr/>
        </p:nvCxnSpPr>
        <p:spPr>
          <a:xfrm flipH="1" rot="10800000">
            <a:off x="1664286" y="6740735"/>
            <a:ext cx="5215568" cy="16344"/>
          </a:xfrm>
          <a:prstGeom prst="straightConnector1">
            <a:avLst/>
          </a:prstGeom>
          <a:noFill/>
          <a:ln cap="flat" cmpd="sng" w="47625">
            <a:solidFill>
              <a:srgbClr val="2ABFC0"/>
            </a:solidFill>
            <a:prstDash val="solid"/>
            <a:round/>
            <a:headEnd len="sm" w="sm" type="none"/>
            <a:tailEnd len="sm" w="sm" type="none"/>
          </a:ln>
        </p:spPr>
      </p:cxnSp>
      <p:sp>
        <p:nvSpPr>
          <p:cNvPr id="286" name="Google Shape;286;p20"/>
          <p:cNvSpPr/>
          <p:nvPr/>
        </p:nvSpPr>
        <p:spPr>
          <a:xfrm>
            <a:off x="2675126" y="660408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0"/>
          <p:cNvSpPr/>
          <p:nvPr/>
        </p:nvSpPr>
        <p:spPr>
          <a:xfrm>
            <a:off x="6879853" y="656337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
          <p:cNvSpPr/>
          <p:nvPr/>
        </p:nvSpPr>
        <p:spPr>
          <a:xfrm>
            <a:off x="10656184" y="654706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9" name="Google Shape;289;p20"/>
          <p:cNvCxnSpPr/>
          <p:nvPr/>
        </p:nvCxnSpPr>
        <p:spPr>
          <a:xfrm flipH="1" rot="10800000">
            <a:off x="7233467" y="6724633"/>
            <a:ext cx="3422719" cy="14785"/>
          </a:xfrm>
          <a:prstGeom prst="straightConnector1">
            <a:avLst/>
          </a:prstGeom>
          <a:noFill/>
          <a:ln cap="flat" cmpd="sng" w="47625">
            <a:solidFill>
              <a:srgbClr val="2ABFC0"/>
            </a:solidFill>
            <a:prstDash val="solid"/>
            <a:round/>
            <a:headEnd len="sm" w="sm" type="none"/>
            <a:tailEnd len="sm" w="sm" type="none"/>
          </a:ln>
        </p:spPr>
      </p:cxnSp>
      <p:cxnSp>
        <p:nvCxnSpPr>
          <p:cNvPr id="290" name="Google Shape;290;p20"/>
          <p:cNvCxnSpPr/>
          <p:nvPr/>
        </p:nvCxnSpPr>
        <p:spPr>
          <a:xfrm flipH="1" rot="10800000">
            <a:off x="11009800" y="6716687"/>
            <a:ext cx="2884576" cy="6767"/>
          </a:xfrm>
          <a:prstGeom prst="straightConnector1">
            <a:avLst/>
          </a:prstGeom>
          <a:noFill/>
          <a:ln cap="flat" cmpd="sng" w="47625">
            <a:solidFill>
              <a:srgbClr val="2ABFC0"/>
            </a:solidFill>
            <a:prstDash val="solid"/>
            <a:round/>
            <a:headEnd len="sm" w="sm" type="none"/>
            <a:tailEnd len="sm" w="sm" type="none"/>
          </a:ln>
        </p:spPr>
      </p:cxnSp>
      <p:cxnSp>
        <p:nvCxnSpPr>
          <p:cNvPr id="291" name="Google Shape;291;p20"/>
          <p:cNvCxnSpPr/>
          <p:nvPr/>
        </p:nvCxnSpPr>
        <p:spPr>
          <a:xfrm>
            <a:off x="13522510" y="6716369"/>
            <a:ext cx="2768314" cy="15000"/>
          </a:xfrm>
          <a:prstGeom prst="straightConnector1">
            <a:avLst/>
          </a:prstGeom>
          <a:noFill/>
          <a:ln cap="flat" cmpd="sng" w="47625">
            <a:solidFill>
              <a:srgbClr val="2ABFC0"/>
            </a:solidFill>
            <a:prstDash val="solid"/>
            <a:round/>
            <a:headEnd len="sm" w="sm" type="none"/>
            <a:tailEnd len="sm" w="sm" type="none"/>
          </a:ln>
        </p:spPr>
      </p:cxnSp>
      <p:grpSp>
        <p:nvGrpSpPr>
          <p:cNvPr id="292" name="Google Shape;292;p20"/>
          <p:cNvGrpSpPr/>
          <p:nvPr/>
        </p:nvGrpSpPr>
        <p:grpSpPr>
          <a:xfrm>
            <a:off x="2520950" y="378148"/>
            <a:ext cx="13411752" cy="3266929"/>
            <a:chOff x="0" y="-47625"/>
            <a:chExt cx="3532313" cy="860425"/>
          </a:xfrm>
        </p:grpSpPr>
        <p:sp>
          <p:nvSpPr>
            <p:cNvPr id="293" name="Google Shape;293;p20"/>
            <p:cNvSpPr/>
            <p:nvPr/>
          </p:nvSpPr>
          <p:spPr>
            <a:xfrm>
              <a:off x="0" y="0"/>
              <a:ext cx="3532313" cy="408872"/>
            </a:xfrm>
            <a:custGeom>
              <a:rect b="b" l="l" r="r" t="t"/>
              <a:pathLst>
                <a:path extrusionOk="0" h="408872" w="3532313">
                  <a:moveTo>
                    <a:pt x="29440" y="0"/>
                  </a:moveTo>
                  <a:lnTo>
                    <a:pt x="3502873" y="0"/>
                  </a:lnTo>
                  <a:cubicBezTo>
                    <a:pt x="3510681" y="0"/>
                    <a:pt x="3518169" y="3102"/>
                    <a:pt x="3523690" y="8623"/>
                  </a:cubicBezTo>
                  <a:cubicBezTo>
                    <a:pt x="3529211" y="14144"/>
                    <a:pt x="3532313" y="21632"/>
                    <a:pt x="3532313" y="29440"/>
                  </a:cubicBezTo>
                  <a:lnTo>
                    <a:pt x="3532313" y="379433"/>
                  </a:lnTo>
                  <a:cubicBezTo>
                    <a:pt x="3532313" y="387240"/>
                    <a:pt x="3529211" y="394729"/>
                    <a:pt x="3523690" y="400250"/>
                  </a:cubicBezTo>
                  <a:cubicBezTo>
                    <a:pt x="3518169" y="405771"/>
                    <a:pt x="3510681" y="408872"/>
                    <a:pt x="3502873" y="408872"/>
                  </a:cubicBezTo>
                  <a:lnTo>
                    <a:pt x="29440" y="408872"/>
                  </a:lnTo>
                  <a:cubicBezTo>
                    <a:pt x="21632" y="408872"/>
                    <a:pt x="14144" y="405771"/>
                    <a:pt x="8623" y="400250"/>
                  </a:cubicBezTo>
                  <a:cubicBezTo>
                    <a:pt x="3102" y="394729"/>
                    <a:pt x="0" y="387240"/>
                    <a:pt x="0" y="379433"/>
                  </a:cubicBezTo>
                  <a:lnTo>
                    <a:pt x="0" y="29440"/>
                  </a:lnTo>
                  <a:cubicBezTo>
                    <a:pt x="0" y="21632"/>
                    <a:pt x="3102" y="14144"/>
                    <a:pt x="8623" y="8623"/>
                  </a:cubicBezTo>
                  <a:cubicBezTo>
                    <a:pt x="14144" y="3102"/>
                    <a:pt x="21632" y="0"/>
                    <a:pt x="29440"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20"/>
          <p:cNvSpPr/>
          <p:nvPr/>
        </p:nvSpPr>
        <p:spPr>
          <a:xfrm>
            <a:off x="14729859" y="655521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0"/>
          <p:cNvSpPr txBox="1"/>
          <p:nvPr/>
        </p:nvSpPr>
        <p:spPr>
          <a:xfrm>
            <a:off x="1205508" y="754167"/>
            <a:ext cx="162306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Add a Timeline Page</a:t>
            </a:r>
            <a:endParaRPr/>
          </a:p>
        </p:txBody>
      </p:sp>
      <p:sp>
        <p:nvSpPr>
          <p:cNvPr id="297" name="Google Shape;297;p20"/>
          <p:cNvSpPr/>
          <p:nvPr/>
        </p:nvSpPr>
        <p:spPr>
          <a:xfrm>
            <a:off x="13735330" y="4175634"/>
            <a:ext cx="1989058" cy="1989058"/>
          </a:xfrm>
          <a:custGeom>
            <a:rect b="b" l="l" r="r" t="t"/>
            <a:pathLst>
              <a:path extrusionOk="0" h="1989058" w="1989058">
                <a:moveTo>
                  <a:pt x="0" y="0"/>
                </a:moveTo>
                <a:lnTo>
                  <a:pt x="1989058" y="0"/>
                </a:lnTo>
                <a:lnTo>
                  <a:pt x="1989058" y="1989058"/>
                </a:lnTo>
                <a:lnTo>
                  <a:pt x="0" y="1989058"/>
                </a:lnTo>
                <a:lnTo>
                  <a:pt x="0" y="0"/>
                </a:lnTo>
                <a:close/>
              </a:path>
            </a:pathLst>
          </a:custGeom>
          <a:blipFill rotWithShape="1">
            <a:blip r:embed="rId3">
              <a:alphaModFix/>
            </a:blip>
            <a:stretch>
              <a:fillRect b="0" l="0" r="0" t="0"/>
            </a:stretch>
          </a:blipFill>
          <a:ln>
            <a:noFill/>
          </a:ln>
        </p:spPr>
      </p:sp>
      <p:sp>
        <p:nvSpPr>
          <p:cNvPr id="298" name="Google Shape;298;p20"/>
          <p:cNvSpPr/>
          <p:nvPr/>
        </p:nvSpPr>
        <p:spPr>
          <a:xfrm>
            <a:off x="5824117" y="3800582"/>
            <a:ext cx="2243815" cy="2243815"/>
          </a:xfrm>
          <a:custGeom>
            <a:rect b="b" l="l" r="r" t="t"/>
            <a:pathLst>
              <a:path extrusionOk="0" h="2243815" w="2243815">
                <a:moveTo>
                  <a:pt x="0" y="0"/>
                </a:moveTo>
                <a:lnTo>
                  <a:pt x="2243816" y="0"/>
                </a:lnTo>
                <a:lnTo>
                  <a:pt x="2243816" y="2243816"/>
                </a:lnTo>
                <a:lnTo>
                  <a:pt x="0" y="2243816"/>
                </a:lnTo>
                <a:lnTo>
                  <a:pt x="0" y="0"/>
                </a:lnTo>
                <a:close/>
              </a:path>
            </a:pathLst>
          </a:custGeom>
          <a:blipFill rotWithShape="1">
            <a:blip r:embed="rId4">
              <a:alphaModFix/>
            </a:blip>
            <a:stretch>
              <a:fillRect b="0" l="0" r="0" t="0"/>
            </a:stretch>
          </a:blipFill>
          <a:ln>
            <a:noFill/>
          </a:ln>
        </p:spPr>
      </p:sp>
      <p:sp>
        <p:nvSpPr>
          <p:cNvPr id="299" name="Google Shape;299;p20"/>
          <p:cNvSpPr/>
          <p:nvPr/>
        </p:nvSpPr>
        <p:spPr>
          <a:xfrm>
            <a:off x="1857405" y="4148971"/>
            <a:ext cx="1989058" cy="1989058"/>
          </a:xfrm>
          <a:custGeom>
            <a:rect b="b" l="l" r="r" t="t"/>
            <a:pathLst>
              <a:path extrusionOk="0" h="1989058" w="1989058">
                <a:moveTo>
                  <a:pt x="0" y="0"/>
                </a:moveTo>
                <a:lnTo>
                  <a:pt x="1989058" y="0"/>
                </a:lnTo>
                <a:lnTo>
                  <a:pt x="1989058" y="1989058"/>
                </a:lnTo>
                <a:lnTo>
                  <a:pt x="0" y="1989058"/>
                </a:lnTo>
                <a:lnTo>
                  <a:pt x="0" y="0"/>
                </a:lnTo>
                <a:close/>
              </a:path>
            </a:pathLst>
          </a:custGeom>
          <a:blipFill rotWithShape="1">
            <a:blip r:embed="rId5">
              <a:alphaModFix/>
            </a:blip>
            <a:stretch>
              <a:fillRect b="0" l="0" r="0" t="0"/>
            </a:stretch>
          </a:blipFill>
          <a:ln>
            <a:noFill/>
          </a:ln>
        </p:spPr>
      </p:sp>
      <p:sp>
        <p:nvSpPr>
          <p:cNvPr id="300" name="Google Shape;300;p20"/>
          <p:cNvSpPr/>
          <p:nvPr/>
        </p:nvSpPr>
        <p:spPr>
          <a:xfrm>
            <a:off x="9683518" y="3994026"/>
            <a:ext cx="2298948" cy="2298948"/>
          </a:xfrm>
          <a:custGeom>
            <a:rect b="b" l="l" r="r" t="t"/>
            <a:pathLst>
              <a:path extrusionOk="0" h="2298948" w="2298948">
                <a:moveTo>
                  <a:pt x="0" y="0"/>
                </a:moveTo>
                <a:lnTo>
                  <a:pt x="2298948" y="0"/>
                </a:lnTo>
                <a:lnTo>
                  <a:pt x="2298948" y="2298948"/>
                </a:lnTo>
                <a:lnTo>
                  <a:pt x="0" y="2298948"/>
                </a:lnTo>
                <a:lnTo>
                  <a:pt x="0" y="0"/>
                </a:lnTo>
                <a:close/>
              </a:path>
            </a:pathLst>
          </a:custGeom>
          <a:blipFill rotWithShape="1">
            <a:blip r:embed="rId6">
              <a:alphaModFix/>
            </a:blip>
            <a:stretch>
              <a:fillRect b="0" l="0" r="0" t="0"/>
            </a:stretch>
          </a:blipFill>
          <a:ln>
            <a:noFill/>
          </a:ln>
        </p:spPr>
      </p:sp>
      <p:grpSp>
        <p:nvGrpSpPr>
          <p:cNvPr id="301" name="Google Shape;301;p20"/>
          <p:cNvGrpSpPr/>
          <p:nvPr/>
        </p:nvGrpSpPr>
        <p:grpSpPr>
          <a:xfrm>
            <a:off x="5334200" y="7295575"/>
            <a:ext cx="3355651" cy="1336862"/>
            <a:chOff x="1" y="-9528"/>
            <a:chExt cx="4474200" cy="1782482"/>
          </a:xfrm>
        </p:grpSpPr>
        <p:sp>
          <p:nvSpPr>
            <p:cNvPr id="302" name="Google Shape;302;p20"/>
            <p:cNvSpPr txBox="1"/>
            <p:nvPr/>
          </p:nvSpPr>
          <p:spPr>
            <a:xfrm>
              <a:off x="1" y="-9528"/>
              <a:ext cx="4474200" cy="65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7687F"/>
                  </a:solidFill>
                  <a:latin typeface="Alice"/>
                  <a:ea typeface="Alice"/>
                  <a:cs typeface="Alice"/>
                  <a:sym typeface="Alice"/>
                </a:rPr>
                <a:t>Add a main point</a:t>
              </a:r>
              <a:endParaRPr/>
            </a:p>
          </p:txBody>
        </p:sp>
        <p:sp>
          <p:nvSpPr>
            <p:cNvPr id="303" name="Google Shape;303;p20"/>
            <p:cNvSpPr txBox="1"/>
            <p:nvPr/>
          </p:nvSpPr>
          <p:spPr>
            <a:xfrm>
              <a:off x="466702" y="828854"/>
              <a:ext cx="3364800" cy="94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00000"/>
                  </a:solidFill>
                  <a:latin typeface="Alegreya"/>
                  <a:ea typeface="Alegreya"/>
                  <a:cs typeface="Alegreya"/>
                  <a:sym typeface="Alegreya"/>
                </a:rPr>
                <a:t>Elaborate on what you want to discuss. </a:t>
              </a:r>
              <a:endParaRPr/>
            </a:p>
          </p:txBody>
        </p:sp>
      </p:grpSp>
      <p:grpSp>
        <p:nvGrpSpPr>
          <p:cNvPr id="304" name="Google Shape;304;p20"/>
          <p:cNvGrpSpPr/>
          <p:nvPr/>
        </p:nvGrpSpPr>
        <p:grpSpPr>
          <a:xfrm>
            <a:off x="9428301" y="7295575"/>
            <a:ext cx="3462976" cy="1336862"/>
            <a:chOff x="14" y="-9528"/>
            <a:chExt cx="4617300" cy="1782482"/>
          </a:xfrm>
        </p:grpSpPr>
        <p:sp>
          <p:nvSpPr>
            <p:cNvPr id="305" name="Google Shape;305;p20"/>
            <p:cNvSpPr txBox="1"/>
            <p:nvPr/>
          </p:nvSpPr>
          <p:spPr>
            <a:xfrm>
              <a:off x="14" y="-9528"/>
              <a:ext cx="4617300" cy="65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7687F"/>
                  </a:solidFill>
                  <a:latin typeface="Alice"/>
                  <a:ea typeface="Alice"/>
                  <a:cs typeface="Alice"/>
                  <a:sym typeface="Alice"/>
                </a:rPr>
                <a:t>Add a main point</a:t>
              </a:r>
              <a:endParaRPr/>
            </a:p>
          </p:txBody>
        </p:sp>
        <p:sp>
          <p:nvSpPr>
            <p:cNvPr id="306" name="Google Shape;306;p20"/>
            <p:cNvSpPr txBox="1"/>
            <p:nvPr/>
          </p:nvSpPr>
          <p:spPr>
            <a:xfrm>
              <a:off x="466702" y="828854"/>
              <a:ext cx="3364800" cy="94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00000"/>
                  </a:solidFill>
                  <a:latin typeface="Alegreya"/>
                  <a:ea typeface="Alegreya"/>
                  <a:cs typeface="Alegreya"/>
                  <a:sym typeface="Alegreya"/>
                </a:rPr>
                <a:t>Elaborate on what you want to discuss. </a:t>
              </a:r>
              <a:endParaRPr/>
            </a:p>
          </p:txBody>
        </p:sp>
      </p:grpSp>
      <p:grpSp>
        <p:nvGrpSpPr>
          <p:cNvPr id="307" name="Google Shape;307;p20"/>
          <p:cNvGrpSpPr/>
          <p:nvPr/>
        </p:nvGrpSpPr>
        <p:grpSpPr>
          <a:xfrm>
            <a:off x="13522374" y="7295575"/>
            <a:ext cx="3639151" cy="1336862"/>
            <a:chOff x="-9" y="-9528"/>
            <a:chExt cx="4852200" cy="1782482"/>
          </a:xfrm>
        </p:grpSpPr>
        <p:sp>
          <p:nvSpPr>
            <p:cNvPr id="308" name="Google Shape;308;p20"/>
            <p:cNvSpPr txBox="1"/>
            <p:nvPr/>
          </p:nvSpPr>
          <p:spPr>
            <a:xfrm>
              <a:off x="-9" y="-9528"/>
              <a:ext cx="4852200" cy="65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7687F"/>
                  </a:solidFill>
                  <a:latin typeface="Alice"/>
                  <a:ea typeface="Alice"/>
                  <a:cs typeface="Alice"/>
                  <a:sym typeface="Alice"/>
                </a:rPr>
                <a:t>Add a main point</a:t>
              </a:r>
              <a:endParaRPr/>
            </a:p>
          </p:txBody>
        </p:sp>
        <p:sp>
          <p:nvSpPr>
            <p:cNvPr id="309" name="Google Shape;309;p20"/>
            <p:cNvSpPr txBox="1"/>
            <p:nvPr/>
          </p:nvSpPr>
          <p:spPr>
            <a:xfrm>
              <a:off x="466702" y="828854"/>
              <a:ext cx="3364800" cy="94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00000"/>
                  </a:solidFill>
                  <a:latin typeface="Alegreya"/>
                  <a:ea typeface="Alegreya"/>
                  <a:cs typeface="Alegreya"/>
                  <a:sym typeface="Alegreya"/>
                </a:rPr>
                <a:t>Elaborate on what you want to discuss. </a:t>
              </a:r>
              <a:endParaRPr/>
            </a:p>
          </p:txBody>
        </p:sp>
      </p:grpSp>
      <p:grpSp>
        <p:nvGrpSpPr>
          <p:cNvPr id="310" name="Google Shape;310;p20"/>
          <p:cNvGrpSpPr/>
          <p:nvPr/>
        </p:nvGrpSpPr>
        <p:grpSpPr>
          <a:xfrm>
            <a:off x="1240098" y="7295575"/>
            <a:ext cx="4028851" cy="1336862"/>
            <a:chOff x="-13" y="-9528"/>
            <a:chExt cx="5371800" cy="1782482"/>
          </a:xfrm>
        </p:grpSpPr>
        <p:sp>
          <p:nvSpPr>
            <p:cNvPr id="311" name="Google Shape;311;p20"/>
            <p:cNvSpPr txBox="1"/>
            <p:nvPr/>
          </p:nvSpPr>
          <p:spPr>
            <a:xfrm>
              <a:off x="-13" y="-9528"/>
              <a:ext cx="5371800" cy="65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07687F"/>
                  </a:solidFill>
                  <a:latin typeface="Alice"/>
                  <a:ea typeface="Alice"/>
                  <a:cs typeface="Alice"/>
                  <a:sym typeface="Alice"/>
                </a:rPr>
                <a:t>Add a main point</a:t>
              </a:r>
              <a:endParaRPr/>
            </a:p>
          </p:txBody>
        </p:sp>
        <p:sp>
          <p:nvSpPr>
            <p:cNvPr id="312" name="Google Shape;312;p20"/>
            <p:cNvSpPr txBox="1"/>
            <p:nvPr/>
          </p:nvSpPr>
          <p:spPr>
            <a:xfrm>
              <a:off x="466702" y="828854"/>
              <a:ext cx="3364800" cy="94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00" u="none" cap="none" strike="noStrike">
                  <a:solidFill>
                    <a:srgbClr val="000000"/>
                  </a:solidFill>
                  <a:latin typeface="Alegreya"/>
                  <a:ea typeface="Alegreya"/>
                  <a:cs typeface="Alegreya"/>
                  <a:sym typeface="Alegreya"/>
                </a:rPr>
                <a:t>Elaborate on what you want to discuss. </a:t>
              </a:r>
              <a:endParaRPr/>
            </a:p>
          </p:txBody>
        </p:sp>
      </p:grpSp>
      <p:sp>
        <p:nvSpPr>
          <p:cNvPr id="313" name="Google Shape;313;p20"/>
          <p:cNvSpPr/>
          <p:nvPr/>
        </p:nvSpPr>
        <p:spPr>
          <a:xfrm rot="2195971">
            <a:off x="-1015074" y="264166"/>
            <a:ext cx="4985393" cy="2660954"/>
          </a:xfrm>
          <a:custGeom>
            <a:rect b="b" l="l" r="r" t="t"/>
            <a:pathLst>
              <a:path extrusionOk="0" h="2660954" w="4985393">
                <a:moveTo>
                  <a:pt x="0" y="0"/>
                </a:moveTo>
                <a:lnTo>
                  <a:pt x="4985393" y="0"/>
                </a:lnTo>
                <a:lnTo>
                  <a:pt x="4985393" y="2660954"/>
                </a:lnTo>
                <a:lnTo>
                  <a:pt x="0" y="2660954"/>
                </a:lnTo>
                <a:lnTo>
                  <a:pt x="0" y="0"/>
                </a:lnTo>
                <a:close/>
              </a:path>
            </a:pathLst>
          </a:custGeom>
          <a:blipFill rotWithShape="1">
            <a:blip r:embed="rId7">
              <a:alphaModFix/>
            </a:blip>
            <a:stretch>
              <a:fillRect b="0" l="0" r="0" t="0"/>
            </a:stretch>
          </a:blipFill>
          <a:ln>
            <a:noFill/>
          </a:ln>
        </p:spPr>
      </p:sp>
      <p:sp>
        <p:nvSpPr>
          <p:cNvPr id="314" name="Google Shape;314;p20"/>
          <p:cNvSpPr/>
          <p:nvPr/>
        </p:nvSpPr>
        <p:spPr>
          <a:xfrm rot="-10698944">
            <a:off x="16451334" y="5940642"/>
            <a:ext cx="3415071" cy="1680500"/>
          </a:xfrm>
          <a:custGeom>
            <a:rect b="b" l="l" r="r" t="t"/>
            <a:pathLst>
              <a:path extrusionOk="0" h="1680500" w="3415071">
                <a:moveTo>
                  <a:pt x="0" y="0"/>
                </a:moveTo>
                <a:lnTo>
                  <a:pt x="3415071" y="0"/>
                </a:lnTo>
                <a:lnTo>
                  <a:pt x="3415071" y="1680499"/>
                </a:lnTo>
                <a:lnTo>
                  <a:pt x="0" y="1680499"/>
                </a:lnTo>
                <a:lnTo>
                  <a:pt x="0" y="0"/>
                </a:lnTo>
                <a:close/>
              </a:path>
            </a:pathLst>
          </a:custGeom>
          <a:blipFill rotWithShape="1">
            <a:blip r:embed="rId8">
              <a:alphaModFix/>
            </a:blip>
            <a:stretch>
              <a:fillRect b="0" l="0" r="0" t="0"/>
            </a:stretch>
          </a:blipFill>
          <a:ln>
            <a:noFill/>
          </a:ln>
        </p:spPr>
      </p:sp>
      <p:sp>
        <p:nvSpPr>
          <p:cNvPr id="315" name="Google Shape;315;p20"/>
          <p:cNvSpPr/>
          <p:nvPr/>
        </p:nvSpPr>
        <p:spPr>
          <a:xfrm flipH="1" rot="-10698944">
            <a:off x="-1774819" y="6117449"/>
            <a:ext cx="3415071" cy="1680500"/>
          </a:xfrm>
          <a:custGeom>
            <a:rect b="b" l="l" r="r" t="t"/>
            <a:pathLst>
              <a:path extrusionOk="0" h="1680500" w="3415071">
                <a:moveTo>
                  <a:pt x="3415072" y="0"/>
                </a:moveTo>
                <a:lnTo>
                  <a:pt x="0" y="0"/>
                </a:lnTo>
                <a:lnTo>
                  <a:pt x="0" y="1680500"/>
                </a:lnTo>
                <a:lnTo>
                  <a:pt x="3415072" y="1680500"/>
                </a:lnTo>
                <a:lnTo>
                  <a:pt x="3415072" y="0"/>
                </a:lnTo>
                <a:close/>
              </a:path>
            </a:pathLst>
          </a:custGeom>
          <a:blipFill rotWithShape="1">
            <a:blip r:embed="rId8">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319" name="Shape 319"/>
        <p:cNvGrpSpPr/>
        <p:nvPr/>
      </p:nvGrpSpPr>
      <p:grpSpPr>
        <a:xfrm>
          <a:off x="0" y="0"/>
          <a:ext cx="0" cy="0"/>
          <a:chOff x="0" y="0"/>
          <a:chExt cx="0" cy="0"/>
        </a:xfrm>
      </p:grpSpPr>
      <p:grpSp>
        <p:nvGrpSpPr>
          <p:cNvPr id="320" name="Google Shape;320;p21"/>
          <p:cNvGrpSpPr/>
          <p:nvPr/>
        </p:nvGrpSpPr>
        <p:grpSpPr>
          <a:xfrm>
            <a:off x="292336" y="67420"/>
            <a:ext cx="17703329" cy="9971335"/>
            <a:chOff x="0" y="-47625"/>
            <a:chExt cx="4662605" cy="2626195"/>
          </a:xfrm>
        </p:grpSpPr>
        <p:sp>
          <p:nvSpPr>
            <p:cNvPr id="321" name="Google Shape;321;p21"/>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3" name="Google Shape;323;p21"/>
          <p:cNvSpPr/>
          <p:nvPr/>
        </p:nvSpPr>
        <p:spPr>
          <a:xfrm rot="843114">
            <a:off x="-6245327" y="1501054"/>
            <a:ext cx="37556822" cy="6807174"/>
          </a:xfrm>
          <a:custGeom>
            <a:rect b="b" l="l" r="r" t="t"/>
            <a:pathLst>
              <a:path extrusionOk="0" h="6807174" w="37556822">
                <a:moveTo>
                  <a:pt x="0" y="0"/>
                </a:moveTo>
                <a:lnTo>
                  <a:pt x="37556822" y="0"/>
                </a:lnTo>
                <a:lnTo>
                  <a:pt x="37556822" y="6807174"/>
                </a:lnTo>
                <a:lnTo>
                  <a:pt x="0" y="6807174"/>
                </a:lnTo>
                <a:lnTo>
                  <a:pt x="0" y="0"/>
                </a:lnTo>
                <a:close/>
              </a:path>
            </a:pathLst>
          </a:custGeom>
          <a:blipFill rotWithShape="1">
            <a:blip r:embed="rId3">
              <a:alphaModFix/>
            </a:blip>
            <a:stretch>
              <a:fillRect b="0" l="0" r="0" t="0"/>
            </a:stretch>
          </a:blipFill>
          <a:ln>
            <a:noFill/>
          </a:ln>
        </p:spPr>
      </p:sp>
      <p:grpSp>
        <p:nvGrpSpPr>
          <p:cNvPr id="324" name="Google Shape;324;p21"/>
          <p:cNvGrpSpPr/>
          <p:nvPr/>
        </p:nvGrpSpPr>
        <p:grpSpPr>
          <a:xfrm>
            <a:off x="1443993" y="378148"/>
            <a:ext cx="15590282" cy="3266929"/>
            <a:chOff x="0" y="-47625"/>
            <a:chExt cx="4106082" cy="860425"/>
          </a:xfrm>
        </p:grpSpPr>
        <p:sp>
          <p:nvSpPr>
            <p:cNvPr id="325" name="Google Shape;325;p21"/>
            <p:cNvSpPr/>
            <p:nvPr/>
          </p:nvSpPr>
          <p:spPr>
            <a:xfrm>
              <a:off x="0" y="0"/>
              <a:ext cx="4106082" cy="408872"/>
            </a:xfrm>
            <a:custGeom>
              <a:rect b="b" l="l" r="r" t="t"/>
              <a:pathLst>
                <a:path extrusionOk="0" h="408872" w="4106082">
                  <a:moveTo>
                    <a:pt x="25326" y="0"/>
                  </a:moveTo>
                  <a:lnTo>
                    <a:pt x="4080756" y="0"/>
                  </a:lnTo>
                  <a:cubicBezTo>
                    <a:pt x="4087473" y="0"/>
                    <a:pt x="4093914" y="2668"/>
                    <a:pt x="4098664" y="7418"/>
                  </a:cubicBezTo>
                  <a:cubicBezTo>
                    <a:pt x="4103413" y="12167"/>
                    <a:pt x="4106082" y="18609"/>
                    <a:pt x="4106082" y="25326"/>
                  </a:cubicBezTo>
                  <a:lnTo>
                    <a:pt x="4106082" y="383546"/>
                  </a:lnTo>
                  <a:cubicBezTo>
                    <a:pt x="4106082" y="390263"/>
                    <a:pt x="4103413" y="396705"/>
                    <a:pt x="4098664" y="401454"/>
                  </a:cubicBezTo>
                  <a:cubicBezTo>
                    <a:pt x="4093914" y="406204"/>
                    <a:pt x="4087473" y="408872"/>
                    <a:pt x="4080756" y="408872"/>
                  </a:cubicBezTo>
                  <a:lnTo>
                    <a:pt x="25326" y="408872"/>
                  </a:lnTo>
                  <a:cubicBezTo>
                    <a:pt x="18609" y="408872"/>
                    <a:pt x="12167" y="406204"/>
                    <a:pt x="7418" y="401454"/>
                  </a:cubicBezTo>
                  <a:cubicBezTo>
                    <a:pt x="2668" y="396705"/>
                    <a:pt x="0" y="390263"/>
                    <a:pt x="0" y="383546"/>
                  </a:cubicBezTo>
                  <a:lnTo>
                    <a:pt x="0" y="25326"/>
                  </a:lnTo>
                  <a:cubicBezTo>
                    <a:pt x="0" y="18609"/>
                    <a:pt x="2668" y="12167"/>
                    <a:pt x="7418" y="7418"/>
                  </a:cubicBezTo>
                  <a:cubicBezTo>
                    <a:pt x="12167" y="2668"/>
                    <a:pt x="18609" y="0"/>
                    <a:pt x="25326"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7" name="Google Shape;327;p21"/>
          <p:cNvSpPr txBox="1"/>
          <p:nvPr/>
        </p:nvSpPr>
        <p:spPr>
          <a:xfrm>
            <a:off x="2012529" y="754167"/>
            <a:ext cx="14494895"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Add a Team Members Page</a:t>
            </a:r>
            <a:endParaRPr/>
          </a:p>
        </p:txBody>
      </p:sp>
      <p:grpSp>
        <p:nvGrpSpPr>
          <p:cNvPr id="328" name="Google Shape;328;p21"/>
          <p:cNvGrpSpPr/>
          <p:nvPr/>
        </p:nvGrpSpPr>
        <p:grpSpPr>
          <a:xfrm>
            <a:off x="1716553" y="2806075"/>
            <a:ext cx="3086100" cy="7109819"/>
            <a:chOff x="0" y="0"/>
            <a:chExt cx="4114799" cy="9479759"/>
          </a:xfrm>
        </p:grpSpPr>
        <p:grpSp>
          <p:nvGrpSpPr>
            <p:cNvPr id="329" name="Google Shape;329;p21"/>
            <p:cNvGrpSpPr/>
            <p:nvPr/>
          </p:nvGrpSpPr>
          <p:grpSpPr>
            <a:xfrm>
              <a:off x="0" y="0"/>
              <a:ext cx="3544650" cy="4763469"/>
              <a:chOff x="0" y="0"/>
              <a:chExt cx="3663950" cy="4923790"/>
            </a:xfrm>
          </p:grpSpPr>
          <p:sp>
            <p:nvSpPr>
              <p:cNvPr id="330" name="Google Shape;330;p21"/>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4">
                  <a:alphaModFix/>
                </a:blip>
                <a:stretch>
                  <a:fillRect b="-5502" l="0" r="0" t="-550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1"/>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21"/>
            <p:cNvGrpSpPr/>
            <p:nvPr/>
          </p:nvGrpSpPr>
          <p:grpSpPr>
            <a:xfrm>
              <a:off x="0" y="5123864"/>
              <a:ext cx="4114799" cy="4355895"/>
              <a:chOff x="0" y="-47625"/>
              <a:chExt cx="812800" cy="860425"/>
            </a:xfrm>
          </p:grpSpPr>
          <p:sp>
            <p:nvSpPr>
              <p:cNvPr id="333" name="Google Shape;333;p21"/>
              <p:cNvSpPr/>
              <p:nvPr/>
            </p:nvSpPr>
            <p:spPr>
              <a:xfrm>
                <a:off x="0" y="0"/>
                <a:ext cx="700178" cy="334758"/>
              </a:xfrm>
              <a:custGeom>
                <a:rect b="b" l="l" r="r" t="t"/>
                <a:pathLst>
                  <a:path extrusionOk="0" h="334758" w="700178">
                    <a:moveTo>
                      <a:pt x="148520" y="0"/>
                    </a:moveTo>
                    <a:lnTo>
                      <a:pt x="551658" y="0"/>
                    </a:lnTo>
                    <a:cubicBezTo>
                      <a:pt x="633683" y="0"/>
                      <a:pt x="700178" y="66495"/>
                      <a:pt x="700178" y="148520"/>
                    </a:cubicBezTo>
                    <a:lnTo>
                      <a:pt x="700178" y="186238"/>
                    </a:lnTo>
                    <a:cubicBezTo>
                      <a:pt x="700178" y="268263"/>
                      <a:pt x="633683" y="334758"/>
                      <a:pt x="551658" y="334758"/>
                    </a:cubicBezTo>
                    <a:lnTo>
                      <a:pt x="148520" y="334758"/>
                    </a:lnTo>
                    <a:cubicBezTo>
                      <a:pt x="66495" y="334758"/>
                      <a:pt x="0" y="268263"/>
                      <a:pt x="0" y="186238"/>
                    </a:cubicBezTo>
                    <a:lnTo>
                      <a:pt x="0" y="148520"/>
                    </a:lnTo>
                    <a:cubicBezTo>
                      <a:pt x="0" y="66495"/>
                      <a:pt x="66495" y="0"/>
                      <a:pt x="148520"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5" name="Google Shape;335;p21"/>
            <p:cNvSpPr txBox="1"/>
            <p:nvPr/>
          </p:nvSpPr>
          <p:spPr>
            <a:xfrm>
              <a:off x="449815" y="5562705"/>
              <a:ext cx="2645021" cy="619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91919"/>
                  </a:solidFill>
                  <a:latin typeface="Alice"/>
                  <a:ea typeface="Alice"/>
                  <a:cs typeface="Alice"/>
                  <a:sym typeface="Alice"/>
                </a:rPr>
                <a:t> Name</a:t>
              </a:r>
              <a:endParaRPr/>
            </a:p>
          </p:txBody>
        </p:sp>
        <p:sp>
          <p:nvSpPr>
            <p:cNvPr id="336" name="Google Shape;336;p21"/>
            <p:cNvSpPr txBox="1"/>
            <p:nvPr/>
          </p:nvSpPr>
          <p:spPr>
            <a:xfrm>
              <a:off x="449815" y="6436486"/>
              <a:ext cx="2645021" cy="415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191919"/>
                  </a:solidFill>
                  <a:latin typeface="Alegreya"/>
                  <a:ea typeface="Alegreya"/>
                  <a:cs typeface="Alegreya"/>
                  <a:sym typeface="Alegreya"/>
                </a:rPr>
                <a:t>Title or Position</a:t>
              </a:r>
              <a:endParaRPr/>
            </a:p>
          </p:txBody>
        </p:sp>
      </p:grpSp>
      <p:grpSp>
        <p:nvGrpSpPr>
          <p:cNvPr id="337" name="Google Shape;337;p21"/>
          <p:cNvGrpSpPr/>
          <p:nvPr/>
        </p:nvGrpSpPr>
        <p:grpSpPr>
          <a:xfrm>
            <a:off x="5795575" y="2806075"/>
            <a:ext cx="3086100" cy="7109819"/>
            <a:chOff x="0" y="0"/>
            <a:chExt cx="4114799" cy="9479759"/>
          </a:xfrm>
        </p:grpSpPr>
        <p:grpSp>
          <p:nvGrpSpPr>
            <p:cNvPr id="338" name="Google Shape;338;p21"/>
            <p:cNvGrpSpPr/>
            <p:nvPr/>
          </p:nvGrpSpPr>
          <p:grpSpPr>
            <a:xfrm>
              <a:off x="0" y="0"/>
              <a:ext cx="3544650" cy="4763469"/>
              <a:chOff x="0" y="0"/>
              <a:chExt cx="3663950" cy="4923790"/>
            </a:xfrm>
          </p:grpSpPr>
          <p:sp>
            <p:nvSpPr>
              <p:cNvPr id="339" name="Google Shape;339;p21"/>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5">
                  <a:alphaModFix/>
                </a:blip>
                <a:stretch>
                  <a:fillRect b="-11214"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 name="Google Shape;341;p21"/>
            <p:cNvGrpSpPr/>
            <p:nvPr/>
          </p:nvGrpSpPr>
          <p:grpSpPr>
            <a:xfrm>
              <a:off x="0" y="5123864"/>
              <a:ext cx="4114799" cy="4355895"/>
              <a:chOff x="0" y="-47625"/>
              <a:chExt cx="812800" cy="860425"/>
            </a:xfrm>
          </p:grpSpPr>
          <p:sp>
            <p:nvSpPr>
              <p:cNvPr id="342" name="Google Shape;342;p21"/>
              <p:cNvSpPr/>
              <p:nvPr/>
            </p:nvSpPr>
            <p:spPr>
              <a:xfrm>
                <a:off x="0" y="0"/>
                <a:ext cx="700178" cy="334758"/>
              </a:xfrm>
              <a:custGeom>
                <a:rect b="b" l="l" r="r" t="t"/>
                <a:pathLst>
                  <a:path extrusionOk="0" h="334758" w="700178">
                    <a:moveTo>
                      <a:pt x="148520" y="0"/>
                    </a:moveTo>
                    <a:lnTo>
                      <a:pt x="551658" y="0"/>
                    </a:lnTo>
                    <a:cubicBezTo>
                      <a:pt x="633683" y="0"/>
                      <a:pt x="700178" y="66495"/>
                      <a:pt x="700178" y="148520"/>
                    </a:cubicBezTo>
                    <a:lnTo>
                      <a:pt x="700178" y="186238"/>
                    </a:lnTo>
                    <a:cubicBezTo>
                      <a:pt x="700178" y="268263"/>
                      <a:pt x="633683" y="334758"/>
                      <a:pt x="551658" y="334758"/>
                    </a:cubicBezTo>
                    <a:lnTo>
                      <a:pt x="148520" y="334758"/>
                    </a:lnTo>
                    <a:cubicBezTo>
                      <a:pt x="66495" y="334758"/>
                      <a:pt x="0" y="268263"/>
                      <a:pt x="0" y="186238"/>
                    </a:cubicBezTo>
                    <a:lnTo>
                      <a:pt x="0" y="148520"/>
                    </a:lnTo>
                    <a:cubicBezTo>
                      <a:pt x="0" y="66495"/>
                      <a:pt x="66495" y="0"/>
                      <a:pt x="148520"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4" name="Google Shape;344;p21"/>
            <p:cNvSpPr txBox="1"/>
            <p:nvPr/>
          </p:nvSpPr>
          <p:spPr>
            <a:xfrm>
              <a:off x="449815" y="5562705"/>
              <a:ext cx="2645021" cy="619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91919"/>
                  </a:solidFill>
                  <a:latin typeface="Alice"/>
                  <a:ea typeface="Alice"/>
                  <a:cs typeface="Alice"/>
                  <a:sym typeface="Alice"/>
                </a:rPr>
                <a:t> Name</a:t>
              </a:r>
              <a:endParaRPr/>
            </a:p>
          </p:txBody>
        </p:sp>
        <p:sp>
          <p:nvSpPr>
            <p:cNvPr id="345" name="Google Shape;345;p21"/>
            <p:cNvSpPr txBox="1"/>
            <p:nvPr/>
          </p:nvSpPr>
          <p:spPr>
            <a:xfrm>
              <a:off x="449815" y="6436486"/>
              <a:ext cx="2645021" cy="415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191919"/>
                  </a:solidFill>
                  <a:latin typeface="Alegreya"/>
                  <a:ea typeface="Alegreya"/>
                  <a:cs typeface="Alegreya"/>
                  <a:sym typeface="Alegreya"/>
                </a:rPr>
                <a:t>Title or Position</a:t>
              </a:r>
              <a:endParaRPr/>
            </a:p>
          </p:txBody>
        </p:sp>
      </p:grpSp>
      <p:grpSp>
        <p:nvGrpSpPr>
          <p:cNvPr id="346" name="Google Shape;346;p21"/>
          <p:cNvGrpSpPr/>
          <p:nvPr/>
        </p:nvGrpSpPr>
        <p:grpSpPr>
          <a:xfrm>
            <a:off x="9874596" y="2806075"/>
            <a:ext cx="3086100" cy="7109819"/>
            <a:chOff x="0" y="0"/>
            <a:chExt cx="4114799" cy="9479759"/>
          </a:xfrm>
        </p:grpSpPr>
        <p:grpSp>
          <p:nvGrpSpPr>
            <p:cNvPr id="347" name="Google Shape;347;p21"/>
            <p:cNvGrpSpPr/>
            <p:nvPr/>
          </p:nvGrpSpPr>
          <p:grpSpPr>
            <a:xfrm>
              <a:off x="0" y="0"/>
              <a:ext cx="3544650" cy="4763469"/>
              <a:chOff x="0" y="0"/>
              <a:chExt cx="3663950" cy="4923790"/>
            </a:xfrm>
          </p:grpSpPr>
          <p:sp>
            <p:nvSpPr>
              <p:cNvPr id="348" name="Google Shape;348;p21"/>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6">
                  <a:alphaModFix/>
                </a:blip>
                <a:stretch>
                  <a:fillRect b="0" l="-25017" r="-77534"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21"/>
            <p:cNvGrpSpPr/>
            <p:nvPr/>
          </p:nvGrpSpPr>
          <p:grpSpPr>
            <a:xfrm>
              <a:off x="0" y="5123864"/>
              <a:ext cx="4114799" cy="4355895"/>
              <a:chOff x="0" y="-47625"/>
              <a:chExt cx="812800" cy="860425"/>
            </a:xfrm>
          </p:grpSpPr>
          <p:sp>
            <p:nvSpPr>
              <p:cNvPr id="351" name="Google Shape;351;p21"/>
              <p:cNvSpPr/>
              <p:nvPr/>
            </p:nvSpPr>
            <p:spPr>
              <a:xfrm>
                <a:off x="0" y="0"/>
                <a:ext cx="700178" cy="334758"/>
              </a:xfrm>
              <a:custGeom>
                <a:rect b="b" l="l" r="r" t="t"/>
                <a:pathLst>
                  <a:path extrusionOk="0" h="334758" w="700178">
                    <a:moveTo>
                      <a:pt x="148520" y="0"/>
                    </a:moveTo>
                    <a:lnTo>
                      <a:pt x="551658" y="0"/>
                    </a:lnTo>
                    <a:cubicBezTo>
                      <a:pt x="633683" y="0"/>
                      <a:pt x="700178" y="66495"/>
                      <a:pt x="700178" y="148520"/>
                    </a:cubicBezTo>
                    <a:lnTo>
                      <a:pt x="700178" y="186238"/>
                    </a:lnTo>
                    <a:cubicBezTo>
                      <a:pt x="700178" y="268263"/>
                      <a:pt x="633683" y="334758"/>
                      <a:pt x="551658" y="334758"/>
                    </a:cubicBezTo>
                    <a:lnTo>
                      <a:pt x="148520" y="334758"/>
                    </a:lnTo>
                    <a:cubicBezTo>
                      <a:pt x="66495" y="334758"/>
                      <a:pt x="0" y="268263"/>
                      <a:pt x="0" y="186238"/>
                    </a:cubicBezTo>
                    <a:lnTo>
                      <a:pt x="0" y="148520"/>
                    </a:lnTo>
                    <a:cubicBezTo>
                      <a:pt x="0" y="66495"/>
                      <a:pt x="66495" y="0"/>
                      <a:pt x="148520"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3" name="Google Shape;353;p21"/>
            <p:cNvSpPr txBox="1"/>
            <p:nvPr/>
          </p:nvSpPr>
          <p:spPr>
            <a:xfrm>
              <a:off x="449815" y="5562705"/>
              <a:ext cx="2645021" cy="619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91919"/>
                  </a:solidFill>
                  <a:latin typeface="Alice"/>
                  <a:ea typeface="Alice"/>
                  <a:cs typeface="Alice"/>
                  <a:sym typeface="Alice"/>
                </a:rPr>
                <a:t> Name</a:t>
              </a:r>
              <a:endParaRPr/>
            </a:p>
          </p:txBody>
        </p:sp>
        <p:sp>
          <p:nvSpPr>
            <p:cNvPr id="354" name="Google Shape;354;p21"/>
            <p:cNvSpPr txBox="1"/>
            <p:nvPr/>
          </p:nvSpPr>
          <p:spPr>
            <a:xfrm>
              <a:off x="449815" y="6436486"/>
              <a:ext cx="2645021" cy="415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191919"/>
                  </a:solidFill>
                  <a:latin typeface="Alegreya"/>
                  <a:ea typeface="Alegreya"/>
                  <a:cs typeface="Alegreya"/>
                  <a:sym typeface="Alegreya"/>
                </a:rPr>
                <a:t>Title or Position</a:t>
              </a:r>
              <a:endParaRPr/>
            </a:p>
          </p:txBody>
        </p:sp>
      </p:grpSp>
      <p:grpSp>
        <p:nvGrpSpPr>
          <p:cNvPr id="355" name="Google Shape;355;p21"/>
          <p:cNvGrpSpPr/>
          <p:nvPr/>
        </p:nvGrpSpPr>
        <p:grpSpPr>
          <a:xfrm>
            <a:off x="13953618" y="2806075"/>
            <a:ext cx="3086100" cy="7109819"/>
            <a:chOff x="0" y="0"/>
            <a:chExt cx="4114799" cy="9479759"/>
          </a:xfrm>
        </p:grpSpPr>
        <p:grpSp>
          <p:nvGrpSpPr>
            <p:cNvPr id="356" name="Google Shape;356;p21"/>
            <p:cNvGrpSpPr/>
            <p:nvPr/>
          </p:nvGrpSpPr>
          <p:grpSpPr>
            <a:xfrm>
              <a:off x="0" y="0"/>
              <a:ext cx="3544650" cy="4763469"/>
              <a:chOff x="0" y="0"/>
              <a:chExt cx="3663950" cy="4923790"/>
            </a:xfrm>
          </p:grpSpPr>
          <p:sp>
            <p:nvSpPr>
              <p:cNvPr id="357" name="Google Shape;357;p21"/>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7">
                  <a:alphaModFix/>
                </a:blip>
                <a:stretch>
                  <a:fillRect b="-5502" l="0" r="0" t="-550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1"/>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 name="Google Shape;359;p21"/>
            <p:cNvGrpSpPr/>
            <p:nvPr/>
          </p:nvGrpSpPr>
          <p:grpSpPr>
            <a:xfrm>
              <a:off x="0" y="5123864"/>
              <a:ext cx="4114799" cy="4355895"/>
              <a:chOff x="0" y="-47625"/>
              <a:chExt cx="812800" cy="860425"/>
            </a:xfrm>
          </p:grpSpPr>
          <p:sp>
            <p:nvSpPr>
              <p:cNvPr id="360" name="Google Shape;360;p21"/>
              <p:cNvSpPr/>
              <p:nvPr/>
            </p:nvSpPr>
            <p:spPr>
              <a:xfrm>
                <a:off x="0" y="0"/>
                <a:ext cx="700178" cy="334758"/>
              </a:xfrm>
              <a:custGeom>
                <a:rect b="b" l="l" r="r" t="t"/>
                <a:pathLst>
                  <a:path extrusionOk="0" h="334758" w="700178">
                    <a:moveTo>
                      <a:pt x="148520" y="0"/>
                    </a:moveTo>
                    <a:lnTo>
                      <a:pt x="551658" y="0"/>
                    </a:lnTo>
                    <a:cubicBezTo>
                      <a:pt x="633683" y="0"/>
                      <a:pt x="700178" y="66495"/>
                      <a:pt x="700178" y="148520"/>
                    </a:cubicBezTo>
                    <a:lnTo>
                      <a:pt x="700178" y="186238"/>
                    </a:lnTo>
                    <a:cubicBezTo>
                      <a:pt x="700178" y="268263"/>
                      <a:pt x="633683" y="334758"/>
                      <a:pt x="551658" y="334758"/>
                    </a:cubicBezTo>
                    <a:lnTo>
                      <a:pt x="148520" y="334758"/>
                    </a:lnTo>
                    <a:cubicBezTo>
                      <a:pt x="66495" y="334758"/>
                      <a:pt x="0" y="268263"/>
                      <a:pt x="0" y="186238"/>
                    </a:cubicBezTo>
                    <a:lnTo>
                      <a:pt x="0" y="148520"/>
                    </a:lnTo>
                    <a:cubicBezTo>
                      <a:pt x="0" y="66495"/>
                      <a:pt x="66495" y="0"/>
                      <a:pt x="148520"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2" name="Google Shape;362;p21"/>
            <p:cNvSpPr txBox="1"/>
            <p:nvPr/>
          </p:nvSpPr>
          <p:spPr>
            <a:xfrm>
              <a:off x="449815" y="5562705"/>
              <a:ext cx="2645021" cy="619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91919"/>
                  </a:solidFill>
                  <a:latin typeface="Alice"/>
                  <a:ea typeface="Alice"/>
                  <a:cs typeface="Alice"/>
                  <a:sym typeface="Alice"/>
                </a:rPr>
                <a:t> Name</a:t>
              </a:r>
              <a:endParaRPr/>
            </a:p>
          </p:txBody>
        </p:sp>
        <p:sp>
          <p:nvSpPr>
            <p:cNvPr id="363" name="Google Shape;363;p21"/>
            <p:cNvSpPr txBox="1"/>
            <p:nvPr/>
          </p:nvSpPr>
          <p:spPr>
            <a:xfrm>
              <a:off x="449815" y="6436486"/>
              <a:ext cx="2645021" cy="415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191919"/>
                  </a:solidFill>
                  <a:latin typeface="Alegreya"/>
                  <a:ea typeface="Alegreya"/>
                  <a:cs typeface="Alegreya"/>
                  <a:sym typeface="Alegreya"/>
                </a:rPr>
                <a:t>Title or Position</a:t>
              </a:r>
              <a:endParaRPr/>
            </a:p>
          </p:txBody>
        </p:sp>
      </p:grpSp>
      <p:sp>
        <p:nvSpPr>
          <p:cNvPr id="364" name="Google Shape;364;p21"/>
          <p:cNvSpPr/>
          <p:nvPr/>
        </p:nvSpPr>
        <p:spPr>
          <a:xfrm>
            <a:off x="7995668" y="9501909"/>
            <a:ext cx="2296664" cy="536845"/>
          </a:xfrm>
          <a:custGeom>
            <a:rect b="b" l="l" r="r" t="t"/>
            <a:pathLst>
              <a:path extrusionOk="0" h="536845" w="2296664">
                <a:moveTo>
                  <a:pt x="0" y="0"/>
                </a:moveTo>
                <a:lnTo>
                  <a:pt x="2296664" y="0"/>
                </a:lnTo>
                <a:lnTo>
                  <a:pt x="2296664" y="536845"/>
                </a:lnTo>
                <a:lnTo>
                  <a:pt x="0" y="53684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2"/>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grpSp>
        <p:nvGrpSpPr>
          <p:cNvPr id="370" name="Google Shape;370;p22"/>
          <p:cNvGrpSpPr/>
          <p:nvPr/>
        </p:nvGrpSpPr>
        <p:grpSpPr>
          <a:xfrm>
            <a:off x="8261942" y="548881"/>
            <a:ext cx="10644156" cy="4813239"/>
            <a:chOff x="0" y="-47625"/>
            <a:chExt cx="1902771" cy="860425"/>
          </a:xfrm>
        </p:grpSpPr>
        <p:sp>
          <p:nvSpPr>
            <p:cNvPr id="371" name="Google Shape;371;p22"/>
            <p:cNvSpPr/>
            <p:nvPr/>
          </p:nvSpPr>
          <p:spPr>
            <a:xfrm>
              <a:off x="0" y="0"/>
              <a:ext cx="1902771" cy="532474"/>
            </a:xfrm>
            <a:custGeom>
              <a:rect b="b" l="l" r="r" t="t"/>
              <a:pathLst>
                <a:path extrusionOk="0" h="532474" w="1902771">
                  <a:moveTo>
                    <a:pt x="37094" y="0"/>
                  </a:moveTo>
                  <a:lnTo>
                    <a:pt x="1865677" y="0"/>
                  </a:lnTo>
                  <a:cubicBezTo>
                    <a:pt x="1875515" y="0"/>
                    <a:pt x="1884950" y="3908"/>
                    <a:pt x="1891907" y="10865"/>
                  </a:cubicBezTo>
                  <a:cubicBezTo>
                    <a:pt x="1898863" y="17821"/>
                    <a:pt x="1902771" y="27256"/>
                    <a:pt x="1902771" y="37094"/>
                  </a:cubicBezTo>
                  <a:lnTo>
                    <a:pt x="1902771" y="495379"/>
                  </a:lnTo>
                  <a:cubicBezTo>
                    <a:pt x="1902771" y="505217"/>
                    <a:pt x="1898863" y="514653"/>
                    <a:pt x="1891907" y="521609"/>
                  </a:cubicBezTo>
                  <a:cubicBezTo>
                    <a:pt x="1884950" y="528566"/>
                    <a:pt x="1875515" y="532474"/>
                    <a:pt x="1865677" y="532474"/>
                  </a:cubicBezTo>
                  <a:lnTo>
                    <a:pt x="37094" y="532474"/>
                  </a:lnTo>
                  <a:cubicBezTo>
                    <a:pt x="27256" y="532474"/>
                    <a:pt x="17821" y="528566"/>
                    <a:pt x="10865" y="521609"/>
                  </a:cubicBezTo>
                  <a:cubicBezTo>
                    <a:pt x="3908" y="514653"/>
                    <a:pt x="0" y="505217"/>
                    <a:pt x="0" y="495379"/>
                  </a:cubicBezTo>
                  <a:lnTo>
                    <a:pt x="0" y="37094"/>
                  </a:lnTo>
                  <a:cubicBezTo>
                    <a:pt x="0" y="27256"/>
                    <a:pt x="3908" y="17821"/>
                    <a:pt x="10865" y="10865"/>
                  </a:cubicBezTo>
                  <a:cubicBezTo>
                    <a:pt x="17821" y="3908"/>
                    <a:pt x="27256" y="0"/>
                    <a:pt x="37094"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2"/>
            <p:cNvSpPr txBox="1"/>
            <p:nvPr/>
          </p:nvSpPr>
          <p:spPr>
            <a:xfrm>
              <a:off x="0" y="-47625"/>
              <a:ext cx="812800" cy="860425"/>
            </a:xfrm>
            <a:prstGeom prst="rect">
              <a:avLst/>
            </a:prstGeom>
            <a:noFill/>
            <a:ln>
              <a:noFill/>
            </a:ln>
          </p:spPr>
          <p:txBody>
            <a:bodyPr anchorCtr="0" anchor="ctr" bIns="74825" lIns="74825" spcFirstLastPara="1" rIns="74825" wrap="square" tIns="748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2"/>
          <p:cNvSpPr txBox="1"/>
          <p:nvPr/>
        </p:nvSpPr>
        <p:spPr>
          <a:xfrm>
            <a:off x="8445460" y="1140126"/>
            <a:ext cx="93429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FFFFFF"/>
                </a:solidFill>
                <a:latin typeface="Alfa Slab One"/>
                <a:ea typeface="Alfa Slab One"/>
                <a:cs typeface="Alfa Slab One"/>
                <a:sym typeface="Alfa Slab One"/>
              </a:rPr>
              <a:t>A picture is worth a thousand words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377" name="Shape 377"/>
        <p:cNvGrpSpPr/>
        <p:nvPr/>
      </p:nvGrpSpPr>
      <p:grpSpPr>
        <a:xfrm>
          <a:off x="0" y="0"/>
          <a:ext cx="0" cy="0"/>
          <a:chOff x="0" y="0"/>
          <a:chExt cx="0" cy="0"/>
        </a:xfrm>
      </p:grpSpPr>
      <p:grpSp>
        <p:nvGrpSpPr>
          <p:cNvPr id="378" name="Google Shape;378;p23"/>
          <p:cNvGrpSpPr/>
          <p:nvPr/>
        </p:nvGrpSpPr>
        <p:grpSpPr>
          <a:xfrm>
            <a:off x="292336" y="67420"/>
            <a:ext cx="17703329" cy="9971335"/>
            <a:chOff x="0" y="-47625"/>
            <a:chExt cx="4662605" cy="2626195"/>
          </a:xfrm>
        </p:grpSpPr>
        <p:sp>
          <p:nvSpPr>
            <p:cNvPr id="379" name="Google Shape;379;p23"/>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3"/>
          <p:cNvGrpSpPr/>
          <p:nvPr/>
        </p:nvGrpSpPr>
        <p:grpSpPr>
          <a:xfrm>
            <a:off x="1028700" y="2132327"/>
            <a:ext cx="9412121" cy="6079223"/>
            <a:chOff x="0" y="-47625"/>
            <a:chExt cx="1682530" cy="1086734"/>
          </a:xfrm>
        </p:grpSpPr>
        <p:sp>
          <p:nvSpPr>
            <p:cNvPr id="382" name="Google Shape;382;p23"/>
            <p:cNvSpPr/>
            <p:nvPr/>
          </p:nvSpPr>
          <p:spPr>
            <a:xfrm>
              <a:off x="0" y="0"/>
              <a:ext cx="1682530" cy="1039109"/>
            </a:xfrm>
            <a:custGeom>
              <a:rect b="b" l="l" r="r" t="t"/>
              <a:pathLst>
                <a:path extrusionOk="0" h="1039109" w="1682530">
                  <a:moveTo>
                    <a:pt x="41950" y="0"/>
                  </a:moveTo>
                  <a:lnTo>
                    <a:pt x="1640580" y="0"/>
                  </a:lnTo>
                  <a:cubicBezTo>
                    <a:pt x="1663749" y="0"/>
                    <a:pt x="1682530" y="18782"/>
                    <a:pt x="1682530" y="41950"/>
                  </a:cubicBezTo>
                  <a:lnTo>
                    <a:pt x="1682530" y="997159"/>
                  </a:lnTo>
                  <a:cubicBezTo>
                    <a:pt x="1682530" y="1020328"/>
                    <a:pt x="1663749" y="1039109"/>
                    <a:pt x="1640580" y="1039109"/>
                  </a:cubicBezTo>
                  <a:lnTo>
                    <a:pt x="41950" y="1039109"/>
                  </a:lnTo>
                  <a:cubicBezTo>
                    <a:pt x="18782" y="1039109"/>
                    <a:pt x="0" y="1020328"/>
                    <a:pt x="0" y="997159"/>
                  </a:cubicBezTo>
                  <a:lnTo>
                    <a:pt x="0" y="41950"/>
                  </a:lnTo>
                  <a:cubicBezTo>
                    <a:pt x="0" y="18782"/>
                    <a:pt x="18782" y="0"/>
                    <a:pt x="41950"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3"/>
            <p:cNvSpPr txBox="1"/>
            <p:nvPr/>
          </p:nvSpPr>
          <p:spPr>
            <a:xfrm>
              <a:off x="0" y="-47625"/>
              <a:ext cx="812800" cy="860425"/>
            </a:xfrm>
            <a:prstGeom prst="rect">
              <a:avLst/>
            </a:prstGeom>
            <a:noFill/>
            <a:ln>
              <a:noFill/>
            </a:ln>
          </p:spPr>
          <p:txBody>
            <a:bodyPr anchorCtr="0" anchor="ctr" bIns="74825" lIns="74825" spcFirstLastPara="1" rIns="74825" wrap="square" tIns="748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23"/>
          <p:cNvSpPr/>
          <p:nvPr/>
        </p:nvSpPr>
        <p:spPr>
          <a:xfrm rot="-2112399">
            <a:off x="-5809154" y="4568182"/>
            <a:ext cx="9953705" cy="7651911"/>
          </a:xfrm>
          <a:custGeom>
            <a:rect b="b" l="l" r="r" t="t"/>
            <a:pathLst>
              <a:path extrusionOk="0" h="7651911" w="9953705">
                <a:moveTo>
                  <a:pt x="0" y="0"/>
                </a:moveTo>
                <a:lnTo>
                  <a:pt x="9953705" y="0"/>
                </a:lnTo>
                <a:lnTo>
                  <a:pt x="9953705" y="7651911"/>
                </a:lnTo>
                <a:lnTo>
                  <a:pt x="0" y="7651911"/>
                </a:lnTo>
                <a:lnTo>
                  <a:pt x="0" y="0"/>
                </a:lnTo>
                <a:close/>
              </a:path>
            </a:pathLst>
          </a:custGeom>
          <a:blipFill rotWithShape="1">
            <a:blip r:embed="rId3">
              <a:alphaModFix/>
            </a:blip>
            <a:stretch>
              <a:fillRect b="0" l="0" r="0" t="0"/>
            </a:stretch>
          </a:blipFill>
          <a:ln>
            <a:noFill/>
          </a:ln>
        </p:spPr>
      </p:sp>
      <p:sp>
        <p:nvSpPr>
          <p:cNvPr id="385" name="Google Shape;385;p23"/>
          <p:cNvSpPr/>
          <p:nvPr/>
        </p:nvSpPr>
        <p:spPr>
          <a:xfrm rot="-2112399">
            <a:off x="14020064" y="-2522201"/>
            <a:ext cx="6049826" cy="4650803"/>
          </a:xfrm>
          <a:custGeom>
            <a:rect b="b" l="l" r="r" t="t"/>
            <a:pathLst>
              <a:path extrusionOk="0" h="4650803" w="6049826">
                <a:moveTo>
                  <a:pt x="0" y="0"/>
                </a:moveTo>
                <a:lnTo>
                  <a:pt x="6049826" y="0"/>
                </a:lnTo>
                <a:lnTo>
                  <a:pt x="6049826" y="4650803"/>
                </a:lnTo>
                <a:lnTo>
                  <a:pt x="0" y="4650803"/>
                </a:lnTo>
                <a:lnTo>
                  <a:pt x="0" y="0"/>
                </a:lnTo>
                <a:close/>
              </a:path>
            </a:pathLst>
          </a:custGeom>
          <a:blipFill rotWithShape="1">
            <a:blip r:embed="rId3">
              <a:alphaModFix/>
            </a:blip>
            <a:stretch>
              <a:fillRect b="0" l="0" r="0" t="0"/>
            </a:stretch>
          </a:blipFill>
          <a:ln>
            <a:noFill/>
          </a:ln>
        </p:spPr>
      </p:sp>
      <p:sp>
        <p:nvSpPr>
          <p:cNvPr id="386" name="Google Shape;386;p23"/>
          <p:cNvSpPr txBox="1"/>
          <p:nvPr/>
        </p:nvSpPr>
        <p:spPr>
          <a:xfrm>
            <a:off x="2230420" y="4757897"/>
            <a:ext cx="7008680" cy="2295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Our Projects</a:t>
            </a:r>
            <a:endParaRPr/>
          </a:p>
          <a:p>
            <a:pPr indent="0" lvl="0" marL="0" marR="0" rtl="0" algn="just">
              <a:lnSpc>
                <a:spcPct val="120000"/>
              </a:lnSpc>
              <a:spcBef>
                <a:spcPts val="0"/>
              </a:spcBef>
              <a:spcAft>
                <a:spcPts val="0"/>
              </a:spcAft>
              <a:buNone/>
            </a:pPr>
            <a:r>
              <a:t/>
            </a:r>
            <a:endParaRPr b="0" i="0" sz="7500" u="none" cap="none" strike="noStrike">
              <a:solidFill>
                <a:srgbClr val="FFFFFF"/>
              </a:solidFill>
              <a:latin typeface="Alfa Slab One"/>
              <a:ea typeface="Alfa Slab One"/>
              <a:cs typeface="Alfa Slab One"/>
              <a:sym typeface="Alfa Slab One"/>
            </a:endParaRPr>
          </a:p>
        </p:txBody>
      </p:sp>
      <p:sp>
        <p:nvSpPr>
          <p:cNvPr id="387" name="Google Shape;387;p23"/>
          <p:cNvSpPr txBox="1"/>
          <p:nvPr/>
        </p:nvSpPr>
        <p:spPr>
          <a:xfrm>
            <a:off x="4857883" y="2819759"/>
            <a:ext cx="1753755"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3D339"/>
                </a:solidFill>
                <a:latin typeface="Alfa Slab One"/>
                <a:ea typeface="Alfa Slab One"/>
                <a:cs typeface="Alfa Slab One"/>
                <a:sym typeface="Alfa Slab One"/>
              </a:rPr>
              <a:t>3</a:t>
            </a:r>
            <a:endParaRPr/>
          </a:p>
        </p:txBody>
      </p:sp>
      <p:sp>
        <p:nvSpPr>
          <p:cNvPr id="388" name="Google Shape;388;p23"/>
          <p:cNvSpPr txBox="1"/>
          <p:nvPr/>
        </p:nvSpPr>
        <p:spPr>
          <a:xfrm>
            <a:off x="1176975" y="6149554"/>
            <a:ext cx="92637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what you</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 want to discuss. </a:t>
            </a:r>
            <a:endParaRPr/>
          </a:p>
        </p:txBody>
      </p:sp>
      <p:sp>
        <p:nvSpPr>
          <p:cNvPr id="389" name="Google Shape;389;p23"/>
          <p:cNvSpPr/>
          <p:nvPr/>
        </p:nvSpPr>
        <p:spPr>
          <a:xfrm>
            <a:off x="10835606" y="1544470"/>
            <a:ext cx="5921356" cy="7521353"/>
          </a:xfrm>
          <a:custGeom>
            <a:rect b="b" l="l" r="r" t="t"/>
            <a:pathLst>
              <a:path extrusionOk="0" h="7521353" w="5921356">
                <a:moveTo>
                  <a:pt x="0" y="0"/>
                </a:moveTo>
                <a:lnTo>
                  <a:pt x="5921356" y="0"/>
                </a:lnTo>
                <a:lnTo>
                  <a:pt x="5921356" y="7521353"/>
                </a:lnTo>
                <a:lnTo>
                  <a:pt x="0" y="7521353"/>
                </a:lnTo>
                <a:lnTo>
                  <a:pt x="0" y="0"/>
                </a:lnTo>
                <a:close/>
              </a:path>
            </a:pathLst>
          </a:custGeom>
          <a:blipFill rotWithShape="1">
            <a:blip r:embed="rId4">
              <a:alphaModFix/>
            </a:blip>
            <a:stretch>
              <a:fillRect b="0" l="0" r="0" t="0"/>
            </a:stretch>
          </a:blipFill>
          <a:ln>
            <a:noFill/>
          </a:ln>
        </p:spPr>
      </p:sp>
      <p:sp>
        <p:nvSpPr>
          <p:cNvPr id="390" name="Google Shape;390;p23"/>
          <p:cNvSpPr/>
          <p:nvPr/>
        </p:nvSpPr>
        <p:spPr>
          <a:xfrm>
            <a:off x="1540519" y="946144"/>
            <a:ext cx="2506079" cy="1196653"/>
          </a:xfrm>
          <a:custGeom>
            <a:rect b="b" l="l" r="r" t="t"/>
            <a:pathLst>
              <a:path extrusionOk="0" h="1196653" w="2506079">
                <a:moveTo>
                  <a:pt x="0" y="0"/>
                </a:moveTo>
                <a:lnTo>
                  <a:pt x="2506079" y="0"/>
                </a:lnTo>
                <a:lnTo>
                  <a:pt x="2506079" y="1196652"/>
                </a:lnTo>
                <a:lnTo>
                  <a:pt x="0" y="119665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394" name="Shape 394"/>
        <p:cNvGrpSpPr/>
        <p:nvPr/>
      </p:nvGrpSpPr>
      <p:grpSpPr>
        <a:xfrm>
          <a:off x="0" y="0"/>
          <a:ext cx="0" cy="0"/>
          <a:chOff x="0" y="0"/>
          <a:chExt cx="0" cy="0"/>
        </a:xfrm>
      </p:grpSpPr>
      <p:grpSp>
        <p:nvGrpSpPr>
          <p:cNvPr id="395" name="Google Shape;395;p24"/>
          <p:cNvGrpSpPr/>
          <p:nvPr/>
        </p:nvGrpSpPr>
        <p:grpSpPr>
          <a:xfrm>
            <a:off x="292336" y="67420"/>
            <a:ext cx="17703329" cy="9971335"/>
            <a:chOff x="0" y="-47625"/>
            <a:chExt cx="4662605" cy="2626195"/>
          </a:xfrm>
        </p:grpSpPr>
        <p:sp>
          <p:nvSpPr>
            <p:cNvPr id="396" name="Google Shape;396;p24"/>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398" name="Google Shape;398;p24"/>
          <p:cNvGraphicFramePr/>
          <p:nvPr/>
        </p:nvGraphicFramePr>
        <p:xfrm>
          <a:off x="1028700" y="3663433"/>
          <a:ext cx="3000000" cy="3000000"/>
        </p:xfrm>
        <a:graphic>
          <a:graphicData uri="http://schemas.openxmlformats.org/drawingml/2006/table">
            <a:tbl>
              <a:tblPr>
                <a:noFill/>
                <a:tableStyleId>{70F1588D-8C81-46CE-B7E5-200B6B077D13}</a:tableStyleId>
              </a:tblPr>
              <a:tblGrid>
                <a:gridCol w="5425150"/>
                <a:gridCol w="5425150"/>
                <a:gridCol w="5425150"/>
              </a:tblGrid>
              <a:tr h="2192975">
                <a:tc>
                  <a:txBody>
                    <a:bodyPr/>
                    <a:lstStyle/>
                    <a:p>
                      <a:pPr indent="0" lvl="0" marL="0" marR="0" rtl="0" algn="ctr">
                        <a:lnSpc>
                          <a:spcPct val="140000"/>
                        </a:lnSpc>
                        <a:spcBef>
                          <a:spcPts val="0"/>
                        </a:spcBef>
                        <a:spcAft>
                          <a:spcPts val="0"/>
                        </a:spcAft>
                        <a:buNone/>
                      </a:pPr>
                      <a:r>
                        <a:rPr b="1" lang="en-US" sz="3500" u="none" cap="none" strike="noStrike">
                          <a:solidFill>
                            <a:srgbClr val="07687F"/>
                          </a:solidFill>
                          <a:latin typeface="Alice"/>
                          <a:ea typeface="Alice"/>
                          <a:cs typeface="Alice"/>
                          <a:sym typeface="Alice"/>
                        </a:rPr>
                        <a:t>Add a main point</a:t>
                      </a:r>
                      <a:endParaRPr sz="1100" u="none" cap="none" strike="noStrike"/>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Elaborate on what </a:t>
                      </a:r>
                      <a:endParaRPr/>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07687F"/>
                          </a:solidFill>
                          <a:latin typeface="Alice"/>
                          <a:ea typeface="Alice"/>
                          <a:cs typeface="Alice"/>
                          <a:sym typeface="Alice"/>
                        </a:rPr>
                        <a:t>Add a main point</a:t>
                      </a:r>
                      <a:endParaRPr sz="1100" u="none" cap="none" strike="noStrike"/>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Elaborate on what </a:t>
                      </a:r>
                      <a:endParaRPr/>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07687F"/>
                          </a:solidFill>
                          <a:latin typeface="Alice"/>
                          <a:ea typeface="Alice"/>
                          <a:cs typeface="Alice"/>
                          <a:sym typeface="Alice"/>
                        </a:rPr>
                        <a:t>Add a main point</a:t>
                      </a:r>
                      <a:endParaRPr sz="1100" u="none" cap="none" strike="noStrike"/>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Elaborate on what </a:t>
                      </a:r>
                      <a:endParaRPr/>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009675">
                <a:tc>
                  <a:txBody>
                    <a:bodyPr/>
                    <a:lstStyle/>
                    <a:p>
                      <a:pPr indent="0" lvl="0" marL="0" marR="0" rtl="0" algn="ctr">
                        <a:lnSpc>
                          <a:spcPct val="140000"/>
                        </a:lnSpc>
                        <a:spcBef>
                          <a:spcPts val="0"/>
                        </a:spcBef>
                        <a:spcAft>
                          <a:spcPts val="0"/>
                        </a:spcAft>
                        <a:buNone/>
                      </a:pPr>
                      <a:r>
                        <a:rPr b="1" lang="en-US" sz="3500" u="none" cap="none" strike="noStrike">
                          <a:solidFill>
                            <a:srgbClr val="07687F"/>
                          </a:solidFill>
                          <a:latin typeface="Alice"/>
                          <a:ea typeface="Alice"/>
                          <a:cs typeface="Alice"/>
                          <a:sym typeface="Alice"/>
                        </a:rPr>
                        <a:t>Add a main point</a:t>
                      </a:r>
                      <a:endParaRPr sz="1100" u="none" cap="none" strike="noStrike"/>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Elaborate on what </a:t>
                      </a:r>
                      <a:endParaRPr/>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07687F"/>
                          </a:solidFill>
                          <a:latin typeface="Alice"/>
                          <a:ea typeface="Alice"/>
                          <a:cs typeface="Alice"/>
                          <a:sym typeface="Alice"/>
                        </a:rPr>
                        <a:t>Add a main point</a:t>
                      </a:r>
                      <a:endParaRPr sz="1100" u="none" cap="none" strike="noStrike"/>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Elaborate on what </a:t>
                      </a:r>
                      <a:endParaRPr/>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07687F"/>
                          </a:solidFill>
                          <a:latin typeface="Alice"/>
                          <a:ea typeface="Alice"/>
                          <a:cs typeface="Alice"/>
                          <a:sym typeface="Alice"/>
                        </a:rPr>
                        <a:t>Add a main point</a:t>
                      </a:r>
                      <a:endParaRPr sz="1100" u="none" cap="none" strike="noStrike"/>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Elaborate on what </a:t>
                      </a:r>
                      <a:endParaRPr/>
                    </a:p>
                    <a:p>
                      <a:pPr indent="0" lvl="0" marL="0" marR="0" rtl="0" algn="ctr">
                        <a:lnSpc>
                          <a:spcPct val="100000"/>
                        </a:lnSpc>
                        <a:spcBef>
                          <a:spcPts val="0"/>
                        </a:spcBef>
                        <a:spcAft>
                          <a:spcPts val="0"/>
                        </a:spcAft>
                        <a:buNone/>
                      </a:pPr>
                      <a:r>
                        <a:rPr lang="en-US" sz="2499" u="none" cap="none" strike="noStrike">
                          <a:solidFill>
                            <a:srgbClr val="000000"/>
                          </a:solidFill>
                          <a:latin typeface="Alegreya"/>
                          <a:ea typeface="Alegreya"/>
                          <a:cs typeface="Alegreya"/>
                          <a:sym typeface="Alegreya"/>
                        </a:rPr>
                        <a:t>you want to discuss.</a:t>
                      </a:r>
                      <a:endParaRPr/>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99" name="Google Shape;399;p24"/>
          <p:cNvSpPr txBox="1"/>
          <p:nvPr/>
        </p:nvSpPr>
        <p:spPr>
          <a:xfrm>
            <a:off x="2883473" y="1019175"/>
            <a:ext cx="16230600"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Write Your Topic or Idea</a:t>
            </a:r>
            <a:endParaRPr/>
          </a:p>
        </p:txBody>
      </p:sp>
      <p:sp>
        <p:nvSpPr>
          <p:cNvPr id="400" name="Google Shape;400;p24"/>
          <p:cNvSpPr/>
          <p:nvPr/>
        </p:nvSpPr>
        <p:spPr>
          <a:xfrm rot="2817605">
            <a:off x="16276073" y="1359779"/>
            <a:ext cx="782591" cy="2093889"/>
          </a:xfrm>
          <a:custGeom>
            <a:rect b="b" l="l" r="r" t="t"/>
            <a:pathLst>
              <a:path extrusionOk="0" h="2093889" w="782591">
                <a:moveTo>
                  <a:pt x="0" y="0"/>
                </a:moveTo>
                <a:lnTo>
                  <a:pt x="782591" y="0"/>
                </a:lnTo>
                <a:lnTo>
                  <a:pt x="782591" y="2093889"/>
                </a:lnTo>
                <a:lnTo>
                  <a:pt x="0" y="2093889"/>
                </a:lnTo>
                <a:lnTo>
                  <a:pt x="0" y="0"/>
                </a:lnTo>
                <a:close/>
              </a:path>
            </a:pathLst>
          </a:custGeom>
          <a:blipFill rotWithShape="1">
            <a:blip r:embed="rId3">
              <a:alphaModFix/>
            </a:blip>
            <a:stretch>
              <a:fillRect b="0" l="0" r="0" t="0"/>
            </a:stretch>
          </a:blipFill>
          <a:ln>
            <a:noFill/>
          </a:ln>
        </p:spPr>
      </p:sp>
      <p:sp>
        <p:nvSpPr>
          <p:cNvPr id="401" name="Google Shape;401;p24"/>
          <p:cNvSpPr/>
          <p:nvPr/>
        </p:nvSpPr>
        <p:spPr>
          <a:xfrm rot="-7622167">
            <a:off x="-4428296" y="-4772161"/>
            <a:ext cx="10913992" cy="5287704"/>
          </a:xfrm>
          <a:custGeom>
            <a:rect b="b" l="l" r="r" t="t"/>
            <a:pathLst>
              <a:path extrusionOk="0" h="5287704" w="10913992">
                <a:moveTo>
                  <a:pt x="0" y="0"/>
                </a:moveTo>
                <a:lnTo>
                  <a:pt x="10913992" y="0"/>
                </a:lnTo>
                <a:lnTo>
                  <a:pt x="10913992" y="5287705"/>
                </a:lnTo>
                <a:lnTo>
                  <a:pt x="0" y="5287705"/>
                </a:lnTo>
                <a:lnTo>
                  <a:pt x="0" y="0"/>
                </a:lnTo>
                <a:close/>
              </a:path>
            </a:pathLst>
          </a:custGeom>
          <a:blipFill rotWithShape="1">
            <a:blip r:embed="rId4">
              <a:alphaModFix/>
            </a:blip>
            <a:stretch>
              <a:fillRect b="0" l="-730" r="-730" t="0"/>
            </a:stretch>
          </a:blipFill>
          <a:ln>
            <a:noFill/>
          </a:ln>
        </p:spPr>
      </p:sp>
      <p:sp>
        <p:nvSpPr>
          <p:cNvPr id="402" name="Google Shape;402;p24"/>
          <p:cNvSpPr/>
          <p:nvPr/>
        </p:nvSpPr>
        <p:spPr>
          <a:xfrm rot="2496202">
            <a:off x="-5856360" y="-2152587"/>
            <a:ext cx="9016398" cy="1792009"/>
          </a:xfrm>
          <a:custGeom>
            <a:rect b="b" l="l" r="r" t="t"/>
            <a:pathLst>
              <a:path extrusionOk="0" h="1792009" w="9016398">
                <a:moveTo>
                  <a:pt x="0" y="0"/>
                </a:moveTo>
                <a:lnTo>
                  <a:pt x="9016398" y="0"/>
                </a:lnTo>
                <a:lnTo>
                  <a:pt x="9016398" y="1792009"/>
                </a:lnTo>
                <a:lnTo>
                  <a:pt x="0" y="1792009"/>
                </a:lnTo>
                <a:lnTo>
                  <a:pt x="0" y="0"/>
                </a:lnTo>
                <a:close/>
              </a:path>
            </a:pathLst>
          </a:custGeom>
          <a:blipFill rotWithShape="1">
            <a:blip r:embed="rId5">
              <a:alphaModFix/>
            </a:blip>
            <a:stretch>
              <a:fillRect b="0" l="0" r="0" t="0"/>
            </a:stretch>
          </a:blipFill>
          <a:ln>
            <a:noFill/>
          </a:ln>
        </p:spPr>
      </p:sp>
      <p:sp>
        <p:nvSpPr>
          <p:cNvPr id="403" name="Google Shape;403;p24"/>
          <p:cNvSpPr/>
          <p:nvPr/>
        </p:nvSpPr>
        <p:spPr>
          <a:xfrm rot="10800000">
            <a:off x="7905556" y="8384900"/>
            <a:ext cx="2521733" cy="1204127"/>
          </a:xfrm>
          <a:custGeom>
            <a:rect b="b" l="l" r="r" t="t"/>
            <a:pathLst>
              <a:path extrusionOk="0" h="1204127" w="2521733">
                <a:moveTo>
                  <a:pt x="0" y="0"/>
                </a:moveTo>
                <a:lnTo>
                  <a:pt x="2521733" y="0"/>
                </a:lnTo>
                <a:lnTo>
                  <a:pt x="2521733" y="1204127"/>
                </a:lnTo>
                <a:lnTo>
                  <a:pt x="0" y="120412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407" name="Shape 407"/>
        <p:cNvGrpSpPr/>
        <p:nvPr/>
      </p:nvGrpSpPr>
      <p:grpSpPr>
        <a:xfrm>
          <a:off x="0" y="0"/>
          <a:ext cx="0" cy="0"/>
          <a:chOff x="0" y="0"/>
          <a:chExt cx="0" cy="0"/>
        </a:xfrm>
      </p:grpSpPr>
      <p:grpSp>
        <p:nvGrpSpPr>
          <p:cNvPr id="408" name="Google Shape;408;p25"/>
          <p:cNvGrpSpPr/>
          <p:nvPr/>
        </p:nvGrpSpPr>
        <p:grpSpPr>
          <a:xfrm>
            <a:off x="292336" y="67420"/>
            <a:ext cx="17703329" cy="9971335"/>
            <a:chOff x="0" y="-47625"/>
            <a:chExt cx="4662605" cy="2626195"/>
          </a:xfrm>
        </p:grpSpPr>
        <p:sp>
          <p:nvSpPr>
            <p:cNvPr id="409" name="Google Shape;409;p25"/>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5"/>
          <p:cNvGrpSpPr/>
          <p:nvPr/>
        </p:nvGrpSpPr>
        <p:grpSpPr>
          <a:xfrm>
            <a:off x="2960346" y="3443340"/>
            <a:ext cx="3380062" cy="3213201"/>
            <a:chOff x="-105630" y="-3427"/>
            <a:chExt cx="4506749" cy="4284268"/>
          </a:xfrm>
        </p:grpSpPr>
        <p:sp>
          <p:nvSpPr>
            <p:cNvPr id="412" name="Google Shape;412;p25"/>
            <p:cNvSpPr txBox="1"/>
            <p:nvPr/>
          </p:nvSpPr>
          <p:spPr>
            <a:xfrm>
              <a:off x="1208409" y="1528397"/>
              <a:ext cx="2235260" cy="11472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1EFDB"/>
                  </a:solidFill>
                  <a:latin typeface="Alfa Slab One"/>
                  <a:ea typeface="Alfa Slab One"/>
                  <a:cs typeface="Alfa Slab One"/>
                  <a:sym typeface="Alfa Slab One"/>
                </a:rPr>
                <a:t>43%</a:t>
              </a:r>
              <a:endParaRPr/>
            </a:p>
          </p:txBody>
        </p:sp>
        <p:grpSp>
          <p:nvGrpSpPr>
            <p:cNvPr id="413" name="Google Shape;413;p25"/>
            <p:cNvGrpSpPr/>
            <p:nvPr/>
          </p:nvGrpSpPr>
          <p:grpSpPr>
            <a:xfrm>
              <a:off x="-105630" y="-3427"/>
              <a:ext cx="4506749" cy="4284268"/>
              <a:chOff x="-62725" y="-2035"/>
              <a:chExt cx="2676183" cy="2544070"/>
            </a:xfrm>
          </p:grpSpPr>
          <p:sp>
            <p:nvSpPr>
              <p:cNvPr id="414" name="Google Shape;414;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99D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5"/>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0768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16" name="Google Shape;416;p25"/>
          <p:cNvGrpSpPr/>
          <p:nvPr/>
        </p:nvGrpSpPr>
        <p:grpSpPr>
          <a:xfrm>
            <a:off x="2874160" y="6936612"/>
            <a:ext cx="3538878" cy="3266924"/>
            <a:chOff x="0" y="-241101"/>
            <a:chExt cx="4718504" cy="4355900"/>
          </a:xfrm>
        </p:grpSpPr>
        <p:grpSp>
          <p:nvGrpSpPr>
            <p:cNvPr id="417" name="Google Shape;417;p25"/>
            <p:cNvGrpSpPr/>
            <p:nvPr/>
          </p:nvGrpSpPr>
          <p:grpSpPr>
            <a:xfrm>
              <a:off x="0" y="-241101"/>
              <a:ext cx="4718504" cy="4355900"/>
              <a:chOff x="0" y="-47625"/>
              <a:chExt cx="932050" cy="860425"/>
            </a:xfrm>
          </p:grpSpPr>
          <p:sp>
            <p:nvSpPr>
              <p:cNvPr id="418" name="Google Shape;418;p25"/>
              <p:cNvSpPr/>
              <p:nvPr/>
            </p:nvSpPr>
            <p:spPr>
              <a:xfrm>
                <a:off x="0" y="0"/>
                <a:ext cx="932050" cy="358893"/>
              </a:xfrm>
              <a:custGeom>
                <a:rect b="b" l="l" r="r" t="t"/>
                <a:pathLst>
                  <a:path extrusionOk="0" h="358893" w="932050">
                    <a:moveTo>
                      <a:pt x="111571" y="0"/>
                    </a:moveTo>
                    <a:lnTo>
                      <a:pt x="820479" y="0"/>
                    </a:lnTo>
                    <a:cubicBezTo>
                      <a:pt x="850069" y="0"/>
                      <a:pt x="878448" y="11755"/>
                      <a:pt x="899372" y="32679"/>
                    </a:cubicBezTo>
                    <a:cubicBezTo>
                      <a:pt x="920295" y="53602"/>
                      <a:pt x="932050" y="81981"/>
                      <a:pt x="932050" y="111571"/>
                    </a:cubicBezTo>
                    <a:lnTo>
                      <a:pt x="932050" y="247321"/>
                    </a:lnTo>
                    <a:cubicBezTo>
                      <a:pt x="932050" y="276912"/>
                      <a:pt x="920295" y="305291"/>
                      <a:pt x="899372" y="326214"/>
                    </a:cubicBezTo>
                    <a:cubicBezTo>
                      <a:pt x="878448" y="347138"/>
                      <a:pt x="850069" y="358893"/>
                      <a:pt x="820479" y="358893"/>
                    </a:cubicBezTo>
                    <a:lnTo>
                      <a:pt x="111571" y="358893"/>
                    </a:lnTo>
                    <a:cubicBezTo>
                      <a:pt x="49952" y="358893"/>
                      <a:pt x="0" y="308941"/>
                      <a:pt x="0" y="247321"/>
                    </a:cubicBezTo>
                    <a:lnTo>
                      <a:pt x="0" y="111571"/>
                    </a:lnTo>
                    <a:cubicBezTo>
                      <a:pt x="0" y="81981"/>
                      <a:pt x="11755" y="53602"/>
                      <a:pt x="32679" y="32679"/>
                    </a:cubicBezTo>
                    <a:cubicBezTo>
                      <a:pt x="53602" y="11755"/>
                      <a:pt x="81981" y="0"/>
                      <a:pt x="111571"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5"/>
            <p:cNvSpPr txBox="1"/>
            <p:nvPr/>
          </p:nvSpPr>
          <p:spPr>
            <a:xfrm>
              <a:off x="0" y="382919"/>
              <a:ext cx="4718400" cy="102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the featured statistic.</a:t>
              </a:r>
              <a:endParaRPr/>
            </a:p>
          </p:txBody>
        </p:sp>
      </p:grpSp>
      <p:grpSp>
        <p:nvGrpSpPr>
          <p:cNvPr id="421" name="Google Shape;421;p25"/>
          <p:cNvGrpSpPr/>
          <p:nvPr/>
        </p:nvGrpSpPr>
        <p:grpSpPr>
          <a:xfrm>
            <a:off x="7367813" y="3520359"/>
            <a:ext cx="3381045" cy="3317668"/>
            <a:chOff x="-105630" y="-3427"/>
            <a:chExt cx="4508059" cy="4423557"/>
          </a:xfrm>
        </p:grpSpPr>
        <p:sp>
          <p:nvSpPr>
            <p:cNvPr id="422" name="Google Shape;422;p25"/>
            <p:cNvSpPr txBox="1"/>
            <p:nvPr/>
          </p:nvSpPr>
          <p:spPr>
            <a:xfrm>
              <a:off x="1162785" y="1528397"/>
              <a:ext cx="2194388" cy="11472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1EFDB"/>
                  </a:solidFill>
                  <a:latin typeface="Alfa Slab One"/>
                  <a:ea typeface="Alfa Slab One"/>
                  <a:cs typeface="Alfa Slab One"/>
                  <a:sym typeface="Alfa Slab One"/>
                </a:rPr>
                <a:t>60%</a:t>
              </a:r>
              <a:endParaRPr/>
            </a:p>
          </p:txBody>
        </p:sp>
        <p:grpSp>
          <p:nvGrpSpPr>
            <p:cNvPr id="423" name="Google Shape;423;p25"/>
            <p:cNvGrpSpPr/>
            <p:nvPr/>
          </p:nvGrpSpPr>
          <p:grpSpPr>
            <a:xfrm>
              <a:off x="-105630" y="-3427"/>
              <a:ext cx="4508059" cy="4423557"/>
              <a:chOff x="-62725" y="-2035"/>
              <a:chExt cx="2676961" cy="2626782"/>
            </a:xfrm>
          </p:grpSpPr>
          <p:sp>
            <p:nvSpPr>
              <p:cNvPr id="424" name="Google Shape;424;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99D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5"/>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0768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26" name="Google Shape;426;p25"/>
          <p:cNvGrpSpPr/>
          <p:nvPr/>
        </p:nvGrpSpPr>
        <p:grpSpPr>
          <a:xfrm>
            <a:off x="12006872" y="3512006"/>
            <a:ext cx="3366505" cy="3213201"/>
            <a:chOff x="-105630" y="-3427"/>
            <a:chExt cx="4488673" cy="4284268"/>
          </a:xfrm>
        </p:grpSpPr>
        <p:sp>
          <p:nvSpPr>
            <p:cNvPr id="427" name="Google Shape;427;p25"/>
            <p:cNvSpPr txBox="1"/>
            <p:nvPr/>
          </p:nvSpPr>
          <p:spPr>
            <a:xfrm>
              <a:off x="1226610" y="1528397"/>
              <a:ext cx="2241768" cy="114723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F1EFDB"/>
                  </a:solidFill>
                  <a:latin typeface="Alfa Slab One"/>
                  <a:ea typeface="Alfa Slab One"/>
                  <a:cs typeface="Alfa Slab One"/>
                  <a:sym typeface="Alfa Slab One"/>
                </a:rPr>
                <a:t>35%</a:t>
              </a:r>
              <a:endParaRPr/>
            </a:p>
          </p:txBody>
        </p:sp>
        <p:grpSp>
          <p:nvGrpSpPr>
            <p:cNvPr id="428" name="Google Shape;428;p25"/>
            <p:cNvGrpSpPr/>
            <p:nvPr/>
          </p:nvGrpSpPr>
          <p:grpSpPr>
            <a:xfrm>
              <a:off x="-105630" y="-3427"/>
              <a:ext cx="4488673" cy="4284268"/>
              <a:chOff x="-62725" y="-2035"/>
              <a:chExt cx="2665449" cy="2544070"/>
            </a:xfrm>
          </p:grpSpPr>
          <p:sp>
            <p:nvSpPr>
              <p:cNvPr id="429" name="Google Shape;429;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99D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5"/>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0768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1" name="Google Shape;431;p25"/>
          <p:cNvGrpSpPr/>
          <p:nvPr/>
        </p:nvGrpSpPr>
        <p:grpSpPr>
          <a:xfrm>
            <a:off x="3581204" y="378148"/>
            <a:ext cx="11263084" cy="3266928"/>
            <a:chOff x="0" y="-47625"/>
            <a:chExt cx="2966409" cy="860425"/>
          </a:xfrm>
        </p:grpSpPr>
        <p:sp>
          <p:nvSpPr>
            <p:cNvPr id="432" name="Google Shape;432;p25"/>
            <p:cNvSpPr/>
            <p:nvPr/>
          </p:nvSpPr>
          <p:spPr>
            <a:xfrm>
              <a:off x="0" y="0"/>
              <a:ext cx="2966409" cy="446251"/>
            </a:xfrm>
            <a:custGeom>
              <a:rect b="b" l="l" r="r" t="t"/>
              <a:pathLst>
                <a:path extrusionOk="0" h="446251" w="2966409">
                  <a:moveTo>
                    <a:pt x="35056" y="0"/>
                  </a:moveTo>
                  <a:lnTo>
                    <a:pt x="2931353" y="0"/>
                  </a:lnTo>
                  <a:cubicBezTo>
                    <a:pt x="2950714" y="0"/>
                    <a:pt x="2966409" y="15695"/>
                    <a:pt x="2966409" y="35056"/>
                  </a:cubicBezTo>
                  <a:lnTo>
                    <a:pt x="2966409" y="411195"/>
                  </a:lnTo>
                  <a:cubicBezTo>
                    <a:pt x="2966409" y="430556"/>
                    <a:pt x="2950714" y="446251"/>
                    <a:pt x="2931353" y="446251"/>
                  </a:cubicBezTo>
                  <a:lnTo>
                    <a:pt x="35056" y="446251"/>
                  </a:lnTo>
                  <a:cubicBezTo>
                    <a:pt x="15695" y="446251"/>
                    <a:pt x="0" y="430556"/>
                    <a:pt x="0" y="411195"/>
                  </a:cubicBezTo>
                  <a:lnTo>
                    <a:pt x="0" y="35056"/>
                  </a:lnTo>
                  <a:cubicBezTo>
                    <a:pt x="0" y="15695"/>
                    <a:pt x="15695" y="0"/>
                    <a:pt x="35056"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5"/>
          <p:cNvSpPr txBox="1"/>
          <p:nvPr/>
        </p:nvSpPr>
        <p:spPr>
          <a:xfrm>
            <a:off x="2171684" y="825129"/>
            <a:ext cx="13944632"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Statistics</a:t>
            </a:r>
            <a:endParaRPr/>
          </a:p>
        </p:txBody>
      </p:sp>
      <p:grpSp>
        <p:nvGrpSpPr>
          <p:cNvPr id="435" name="Google Shape;435;p25"/>
          <p:cNvGrpSpPr/>
          <p:nvPr/>
        </p:nvGrpSpPr>
        <p:grpSpPr>
          <a:xfrm>
            <a:off x="7350374" y="6944966"/>
            <a:ext cx="3538878" cy="3266924"/>
            <a:chOff x="0" y="-241101"/>
            <a:chExt cx="4718504" cy="4355900"/>
          </a:xfrm>
        </p:grpSpPr>
        <p:grpSp>
          <p:nvGrpSpPr>
            <p:cNvPr id="436" name="Google Shape;436;p25"/>
            <p:cNvGrpSpPr/>
            <p:nvPr/>
          </p:nvGrpSpPr>
          <p:grpSpPr>
            <a:xfrm>
              <a:off x="0" y="-241101"/>
              <a:ext cx="4718504" cy="4355900"/>
              <a:chOff x="0" y="-47625"/>
              <a:chExt cx="932050" cy="860425"/>
            </a:xfrm>
          </p:grpSpPr>
          <p:sp>
            <p:nvSpPr>
              <p:cNvPr id="437" name="Google Shape;437;p25"/>
              <p:cNvSpPr/>
              <p:nvPr/>
            </p:nvSpPr>
            <p:spPr>
              <a:xfrm>
                <a:off x="0" y="0"/>
                <a:ext cx="932050" cy="358893"/>
              </a:xfrm>
              <a:custGeom>
                <a:rect b="b" l="l" r="r" t="t"/>
                <a:pathLst>
                  <a:path extrusionOk="0" h="358893" w="932050">
                    <a:moveTo>
                      <a:pt x="111571" y="0"/>
                    </a:moveTo>
                    <a:lnTo>
                      <a:pt x="820479" y="0"/>
                    </a:lnTo>
                    <a:cubicBezTo>
                      <a:pt x="850069" y="0"/>
                      <a:pt x="878448" y="11755"/>
                      <a:pt x="899372" y="32679"/>
                    </a:cubicBezTo>
                    <a:cubicBezTo>
                      <a:pt x="920295" y="53602"/>
                      <a:pt x="932050" y="81981"/>
                      <a:pt x="932050" y="111571"/>
                    </a:cubicBezTo>
                    <a:lnTo>
                      <a:pt x="932050" y="247321"/>
                    </a:lnTo>
                    <a:cubicBezTo>
                      <a:pt x="932050" y="276912"/>
                      <a:pt x="920295" y="305291"/>
                      <a:pt x="899372" y="326214"/>
                    </a:cubicBezTo>
                    <a:cubicBezTo>
                      <a:pt x="878448" y="347138"/>
                      <a:pt x="850069" y="358893"/>
                      <a:pt x="820479" y="358893"/>
                    </a:cubicBezTo>
                    <a:lnTo>
                      <a:pt x="111571" y="358893"/>
                    </a:lnTo>
                    <a:cubicBezTo>
                      <a:pt x="49952" y="358893"/>
                      <a:pt x="0" y="308941"/>
                      <a:pt x="0" y="247321"/>
                    </a:cubicBezTo>
                    <a:lnTo>
                      <a:pt x="0" y="111571"/>
                    </a:lnTo>
                    <a:cubicBezTo>
                      <a:pt x="0" y="81981"/>
                      <a:pt x="11755" y="53602"/>
                      <a:pt x="32679" y="32679"/>
                    </a:cubicBezTo>
                    <a:cubicBezTo>
                      <a:pt x="53602" y="11755"/>
                      <a:pt x="81981" y="0"/>
                      <a:pt x="111571"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25"/>
            <p:cNvSpPr txBox="1"/>
            <p:nvPr/>
          </p:nvSpPr>
          <p:spPr>
            <a:xfrm>
              <a:off x="0" y="382919"/>
              <a:ext cx="4718400" cy="102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the featured statistic.</a:t>
              </a:r>
              <a:endParaRPr/>
            </a:p>
          </p:txBody>
        </p:sp>
      </p:grpSp>
      <p:grpSp>
        <p:nvGrpSpPr>
          <p:cNvPr id="440" name="Google Shape;440;p25"/>
          <p:cNvGrpSpPr/>
          <p:nvPr/>
        </p:nvGrpSpPr>
        <p:grpSpPr>
          <a:xfrm>
            <a:off x="11874961" y="6936612"/>
            <a:ext cx="3538878" cy="3266924"/>
            <a:chOff x="0" y="-241101"/>
            <a:chExt cx="4718504" cy="4355900"/>
          </a:xfrm>
        </p:grpSpPr>
        <p:grpSp>
          <p:nvGrpSpPr>
            <p:cNvPr id="441" name="Google Shape;441;p25"/>
            <p:cNvGrpSpPr/>
            <p:nvPr/>
          </p:nvGrpSpPr>
          <p:grpSpPr>
            <a:xfrm>
              <a:off x="0" y="-241101"/>
              <a:ext cx="4718504" cy="4355900"/>
              <a:chOff x="0" y="-47625"/>
              <a:chExt cx="932050" cy="860425"/>
            </a:xfrm>
          </p:grpSpPr>
          <p:sp>
            <p:nvSpPr>
              <p:cNvPr id="442" name="Google Shape;442;p25"/>
              <p:cNvSpPr/>
              <p:nvPr/>
            </p:nvSpPr>
            <p:spPr>
              <a:xfrm>
                <a:off x="0" y="0"/>
                <a:ext cx="932050" cy="358893"/>
              </a:xfrm>
              <a:custGeom>
                <a:rect b="b" l="l" r="r" t="t"/>
                <a:pathLst>
                  <a:path extrusionOk="0" h="358893" w="932050">
                    <a:moveTo>
                      <a:pt x="111571" y="0"/>
                    </a:moveTo>
                    <a:lnTo>
                      <a:pt x="820479" y="0"/>
                    </a:lnTo>
                    <a:cubicBezTo>
                      <a:pt x="850069" y="0"/>
                      <a:pt x="878448" y="11755"/>
                      <a:pt x="899372" y="32679"/>
                    </a:cubicBezTo>
                    <a:cubicBezTo>
                      <a:pt x="920295" y="53602"/>
                      <a:pt x="932050" y="81981"/>
                      <a:pt x="932050" y="111571"/>
                    </a:cubicBezTo>
                    <a:lnTo>
                      <a:pt x="932050" y="247321"/>
                    </a:lnTo>
                    <a:cubicBezTo>
                      <a:pt x="932050" y="276912"/>
                      <a:pt x="920295" y="305291"/>
                      <a:pt x="899372" y="326214"/>
                    </a:cubicBezTo>
                    <a:cubicBezTo>
                      <a:pt x="878448" y="347138"/>
                      <a:pt x="850069" y="358893"/>
                      <a:pt x="820479" y="358893"/>
                    </a:cubicBezTo>
                    <a:lnTo>
                      <a:pt x="111571" y="358893"/>
                    </a:lnTo>
                    <a:cubicBezTo>
                      <a:pt x="49952" y="358893"/>
                      <a:pt x="0" y="308941"/>
                      <a:pt x="0" y="247321"/>
                    </a:cubicBezTo>
                    <a:lnTo>
                      <a:pt x="0" y="111571"/>
                    </a:lnTo>
                    <a:cubicBezTo>
                      <a:pt x="0" y="81981"/>
                      <a:pt x="11755" y="53602"/>
                      <a:pt x="32679" y="32679"/>
                    </a:cubicBezTo>
                    <a:cubicBezTo>
                      <a:pt x="53602" y="11755"/>
                      <a:pt x="81981" y="0"/>
                      <a:pt x="111571"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25"/>
            <p:cNvSpPr txBox="1"/>
            <p:nvPr/>
          </p:nvSpPr>
          <p:spPr>
            <a:xfrm>
              <a:off x="0" y="382919"/>
              <a:ext cx="4718400" cy="102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the featured statistic.</a:t>
              </a:r>
              <a:endParaRPr/>
            </a:p>
          </p:txBody>
        </p:sp>
      </p:grpSp>
      <p:sp>
        <p:nvSpPr>
          <p:cNvPr id="445" name="Google Shape;445;p25"/>
          <p:cNvSpPr/>
          <p:nvPr/>
        </p:nvSpPr>
        <p:spPr>
          <a:xfrm rot="2581228">
            <a:off x="-3748734" y="330887"/>
            <a:ext cx="7918444" cy="1395626"/>
          </a:xfrm>
          <a:custGeom>
            <a:rect b="b" l="l" r="r" t="t"/>
            <a:pathLst>
              <a:path extrusionOk="0" h="1395626" w="7918444">
                <a:moveTo>
                  <a:pt x="0" y="0"/>
                </a:moveTo>
                <a:lnTo>
                  <a:pt x="7918444" y="0"/>
                </a:lnTo>
                <a:lnTo>
                  <a:pt x="7918444" y="1395626"/>
                </a:lnTo>
                <a:lnTo>
                  <a:pt x="0" y="1395626"/>
                </a:lnTo>
                <a:lnTo>
                  <a:pt x="0" y="0"/>
                </a:lnTo>
                <a:close/>
              </a:path>
            </a:pathLst>
          </a:custGeom>
          <a:blipFill rotWithShape="1">
            <a:blip r:embed="rId3">
              <a:alphaModFix/>
            </a:blip>
            <a:stretch>
              <a:fillRect b="0" l="0" r="0" t="0"/>
            </a:stretch>
          </a:blipFill>
          <a:ln>
            <a:noFill/>
          </a:ln>
        </p:spPr>
      </p:sp>
      <p:sp>
        <p:nvSpPr>
          <p:cNvPr id="446" name="Google Shape;446;p25"/>
          <p:cNvSpPr/>
          <p:nvPr/>
        </p:nvSpPr>
        <p:spPr>
          <a:xfrm rot="-8813154">
            <a:off x="14739181" y="7233172"/>
            <a:ext cx="6512967" cy="1147910"/>
          </a:xfrm>
          <a:custGeom>
            <a:rect b="b" l="l" r="r" t="t"/>
            <a:pathLst>
              <a:path extrusionOk="0" h="1147910" w="6512967">
                <a:moveTo>
                  <a:pt x="0" y="0"/>
                </a:moveTo>
                <a:lnTo>
                  <a:pt x="6512967" y="0"/>
                </a:lnTo>
                <a:lnTo>
                  <a:pt x="6512967" y="1147910"/>
                </a:lnTo>
                <a:lnTo>
                  <a:pt x="0" y="1147910"/>
                </a:lnTo>
                <a:lnTo>
                  <a:pt x="0" y="0"/>
                </a:lnTo>
                <a:close/>
              </a:path>
            </a:pathLst>
          </a:custGeom>
          <a:blipFill rotWithShape="1">
            <a:blip r:embed="rId3">
              <a:alphaModFix/>
            </a:blip>
            <a:stretch>
              <a:fillRect b="0" l="0" r="0" t="0"/>
            </a:stretch>
          </a:blipFill>
          <a:ln>
            <a:noFill/>
          </a:ln>
        </p:spPr>
      </p:sp>
      <p:sp>
        <p:nvSpPr>
          <p:cNvPr id="447" name="Google Shape;447;p25"/>
          <p:cNvSpPr/>
          <p:nvPr/>
        </p:nvSpPr>
        <p:spPr>
          <a:xfrm rot="-2375807">
            <a:off x="16735167" y="-339482"/>
            <a:ext cx="1967380" cy="2092957"/>
          </a:xfrm>
          <a:custGeom>
            <a:rect b="b" l="l" r="r" t="t"/>
            <a:pathLst>
              <a:path extrusionOk="0" h="2092957" w="1967380">
                <a:moveTo>
                  <a:pt x="0" y="0"/>
                </a:moveTo>
                <a:lnTo>
                  <a:pt x="1967380" y="0"/>
                </a:lnTo>
                <a:lnTo>
                  <a:pt x="1967380" y="2092958"/>
                </a:lnTo>
                <a:lnTo>
                  <a:pt x="0" y="2092958"/>
                </a:lnTo>
                <a:lnTo>
                  <a:pt x="0" y="0"/>
                </a:lnTo>
                <a:close/>
              </a:path>
            </a:pathLst>
          </a:custGeom>
          <a:blipFill rotWithShape="1">
            <a:blip r:embed="rId4">
              <a:alphaModFix/>
            </a:blip>
            <a:stretch>
              <a:fillRect b="0" l="0" r="0" t="0"/>
            </a:stretch>
          </a:blipFill>
          <a:ln>
            <a:noFill/>
          </a:ln>
        </p:spPr>
      </p:sp>
      <p:sp>
        <p:nvSpPr>
          <p:cNvPr id="448" name="Google Shape;448;p25"/>
          <p:cNvSpPr/>
          <p:nvPr/>
        </p:nvSpPr>
        <p:spPr>
          <a:xfrm rot="-2375807">
            <a:off x="-467966" y="8480781"/>
            <a:ext cx="1967380" cy="2092957"/>
          </a:xfrm>
          <a:custGeom>
            <a:rect b="b" l="l" r="r" t="t"/>
            <a:pathLst>
              <a:path extrusionOk="0" h="2092957" w="1967380">
                <a:moveTo>
                  <a:pt x="0" y="0"/>
                </a:moveTo>
                <a:lnTo>
                  <a:pt x="1967380" y="0"/>
                </a:lnTo>
                <a:lnTo>
                  <a:pt x="1967380" y="2092958"/>
                </a:lnTo>
                <a:lnTo>
                  <a:pt x="0" y="209295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452" name="Shape 452"/>
        <p:cNvGrpSpPr/>
        <p:nvPr/>
      </p:nvGrpSpPr>
      <p:grpSpPr>
        <a:xfrm>
          <a:off x="0" y="0"/>
          <a:ext cx="0" cy="0"/>
          <a:chOff x="0" y="0"/>
          <a:chExt cx="0" cy="0"/>
        </a:xfrm>
      </p:grpSpPr>
      <p:grpSp>
        <p:nvGrpSpPr>
          <p:cNvPr id="453" name="Google Shape;453;p26"/>
          <p:cNvGrpSpPr/>
          <p:nvPr/>
        </p:nvGrpSpPr>
        <p:grpSpPr>
          <a:xfrm>
            <a:off x="292336" y="67420"/>
            <a:ext cx="17703329" cy="9971335"/>
            <a:chOff x="0" y="-47625"/>
            <a:chExt cx="4662605" cy="2626195"/>
          </a:xfrm>
        </p:grpSpPr>
        <p:sp>
          <p:nvSpPr>
            <p:cNvPr id="454" name="Google Shape;454;p26"/>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26"/>
          <p:cNvGrpSpPr/>
          <p:nvPr/>
        </p:nvGrpSpPr>
        <p:grpSpPr>
          <a:xfrm>
            <a:off x="9968797" y="854839"/>
            <a:ext cx="7502420" cy="4275097"/>
            <a:chOff x="0" y="-231815"/>
            <a:chExt cx="10003227" cy="5700130"/>
          </a:xfrm>
        </p:grpSpPr>
        <p:grpSp>
          <p:nvGrpSpPr>
            <p:cNvPr id="457" name="Google Shape;457;p26"/>
            <p:cNvGrpSpPr/>
            <p:nvPr/>
          </p:nvGrpSpPr>
          <p:grpSpPr>
            <a:xfrm>
              <a:off x="0" y="-231815"/>
              <a:ext cx="10003227" cy="5700130"/>
              <a:chOff x="0" y="-47625"/>
              <a:chExt cx="2055100" cy="1171056"/>
            </a:xfrm>
          </p:grpSpPr>
          <p:sp>
            <p:nvSpPr>
              <p:cNvPr id="458" name="Google Shape;458;p26"/>
              <p:cNvSpPr/>
              <p:nvPr/>
            </p:nvSpPr>
            <p:spPr>
              <a:xfrm>
                <a:off x="0" y="0"/>
                <a:ext cx="2055100" cy="1123431"/>
              </a:xfrm>
              <a:custGeom>
                <a:rect b="b" l="l" r="r" t="t"/>
                <a:pathLst>
                  <a:path extrusionOk="0" h="1123431" w="2055100">
                    <a:moveTo>
                      <a:pt x="0" y="0"/>
                    </a:moveTo>
                    <a:lnTo>
                      <a:pt x="2055100" y="0"/>
                    </a:lnTo>
                    <a:lnTo>
                      <a:pt x="2055100" y="1123431"/>
                    </a:lnTo>
                    <a:lnTo>
                      <a:pt x="0" y="1123431"/>
                    </a:lnTo>
                    <a:close/>
                  </a:path>
                </a:pathLst>
              </a:custGeom>
              <a:solidFill>
                <a:srgbClr val="2ABFC0"/>
              </a:solidFill>
              <a:ln>
                <a:noFill/>
              </a:ln>
            </p:spPr>
          </p:sp>
          <p:sp>
            <p:nvSpPr>
              <p:cNvPr id="459" name="Google Shape;45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0" name="Google Shape;460;p26"/>
            <p:cNvSpPr/>
            <p:nvPr/>
          </p:nvSpPr>
          <p:spPr>
            <a:xfrm>
              <a:off x="353530" y="295773"/>
              <a:ext cx="9296166" cy="4876769"/>
            </a:xfrm>
            <a:custGeom>
              <a:rect b="b" l="l" r="r" t="t"/>
              <a:pathLst>
                <a:path extrusionOk="0"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rotWithShape="1">
              <a:blip r:embed="rId3">
                <a:alphaModFix/>
              </a:blip>
              <a:stretch>
                <a:fillRect b="-13538" l="0" r="0" t="-1353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1" name="Google Shape;461;p26"/>
          <p:cNvGrpSpPr/>
          <p:nvPr/>
        </p:nvGrpSpPr>
        <p:grpSpPr>
          <a:xfrm>
            <a:off x="9968797" y="5445889"/>
            <a:ext cx="7502420" cy="4275097"/>
            <a:chOff x="0" y="-231815"/>
            <a:chExt cx="10003227" cy="5700130"/>
          </a:xfrm>
        </p:grpSpPr>
        <p:grpSp>
          <p:nvGrpSpPr>
            <p:cNvPr id="462" name="Google Shape;462;p26"/>
            <p:cNvGrpSpPr/>
            <p:nvPr/>
          </p:nvGrpSpPr>
          <p:grpSpPr>
            <a:xfrm>
              <a:off x="0" y="-231815"/>
              <a:ext cx="10003227" cy="5700130"/>
              <a:chOff x="0" y="-47625"/>
              <a:chExt cx="2055100" cy="1171056"/>
            </a:xfrm>
          </p:grpSpPr>
          <p:sp>
            <p:nvSpPr>
              <p:cNvPr id="463" name="Google Shape;463;p26"/>
              <p:cNvSpPr/>
              <p:nvPr/>
            </p:nvSpPr>
            <p:spPr>
              <a:xfrm>
                <a:off x="0" y="0"/>
                <a:ext cx="2055100" cy="1123431"/>
              </a:xfrm>
              <a:custGeom>
                <a:rect b="b" l="l" r="r" t="t"/>
                <a:pathLst>
                  <a:path extrusionOk="0" h="1123431" w="2055100">
                    <a:moveTo>
                      <a:pt x="0" y="0"/>
                    </a:moveTo>
                    <a:lnTo>
                      <a:pt x="2055100" y="0"/>
                    </a:lnTo>
                    <a:lnTo>
                      <a:pt x="2055100" y="1123431"/>
                    </a:lnTo>
                    <a:lnTo>
                      <a:pt x="0" y="1123431"/>
                    </a:lnTo>
                    <a:close/>
                  </a:path>
                </a:pathLst>
              </a:custGeom>
              <a:solidFill>
                <a:srgbClr val="2ABFC0"/>
              </a:solidFill>
              <a:ln>
                <a:noFill/>
              </a:ln>
            </p:spPr>
          </p:sp>
          <p:sp>
            <p:nvSpPr>
              <p:cNvPr id="464" name="Google Shape;464;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5" name="Google Shape;465;p26"/>
            <p:cNvSpPr/>
            <p:nvPr/>
          </p:nvSpPr>
          <p:spPr>
            <a:xfrm>
              <a:off x="353530" y="295773"/>
              <a:ext cx="9296166" cy="4876769"/>
            </a:xfrm>
            <a:custGeom>
              <a:rect b="b" l="l" r="r" t="t"/>
              <a:pathLst>
                <a:path extrusionOk="0"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rotWithShape="1">
              <a:blip r:embed="rId4">
                <a:alphaModFix/>
              </a:blip>
              <a:stretch>
                <a:fillRect b="-21479" l="0" r="0" t="-21481"/>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6" name="Google Shape;466;p26"/>
          <p:cNvGrpSpPr/>
          <p:nvPr/>
        </p:nvGrpSpPr>
        <p:grpSpPr>
          <a:xfrm>
            <a:off x="1641580" y="2905457"/>
            <a:ext cx="7502420" cy="4275097"/>
            <a:chOff x="0" y="-231815"/>
            <a:chExt cx="10003227" cy="5700130"/>
          </a:xfrm>
        </p:grpSpPr>
        <p:grpSp>
          <p:nvGrpSpPr>
            <p:cNvPr id="467" name="Google Shape;467;p26"/>
            <p:cNvGrpSpPr/>
            <p:nvPr/>
          </p:nvGrpSpPr>
          <p:grpSpPr>
            <a:xfrm>
              <a:off x="0" y="-231815"/>
              <a:ext cx="10003227" cy="5700130"/>
              <a:chOff x="0" y="-47625"/>
              <a:chExt cx="2055100" cy="1171056"/>
            </a:xfrm>
          </p:grpSpPr>
          <p:sp>
            <p:nvSpPr>
              <p:cNvPr id="468" name="Google Shape;468;p26"/>
              <p:cNvSpPr/>
              <p:nvPr/>
            </p:nvSpPr>
            <p:spPr>
              <a:xfrm>
                <a:off x="0" y="0"/>
                <a:ext cx="2055100" cy="1123431"/>
              </a:xfrm>
              <a:custGeom>
                <a:rect b="b" l="l" r="r" t="t"/>
                <a:pathLst>
                  <a:path extrusionOk="0" h="1123431" w="2055100">
                    <a:moveTo>
                      <a:pt x="0" y="0"/>
                    </a:moveTo>
                    <a:lnTo>
                      <a:pt x="2055100" y="0"/>
                    </a:lnTo>
                    <a:lnTo>
                      <a:pt x="2055100" y="1123431"/>
                    </a:lnTo>
                    <a:lnTo>
                      <a:pt x="0" y="1123431"/>
                    </a:lnTo>
                    <a:close/>
                  </a:path>
                </a:pathLst>
              </a:custGeom>
              <a:solidFill>
                <a:srgbClr val="2ABFC0"/>
              </a:solidFill>
              <a:ln>
                <a:noFill/>
              </a:ln>
            </p:spPr>
          </p:sp>
          <p:sp>
            <p:nvSpPr>
              <p:cNvPr id="469" name="Google Shape;46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26"/>
            <p:cNvSpPr/>
            <p:nvPr/>
          </p:nvSpPr>
          <p:spPr>
            <a:xfrm>
              <a:off x="353530" y="295773"/>
              <a:ext cx="9296166" cy="4876769"/>
            </a:xfrm>
            <a:custGeom>
              <a:rect b="b" l="l" r="r" t="t"/>
              <a:pathLst>
                <a:path extrusionOk="0" h="3331210" w="635000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rotWithShape="1">
              <a:blip r:embed="rId5">
                <a:alphaModFix/>
              </a:blip>
              <a:stretch>
                <a:fillRect b="-13538" l="0" r="0" t="-1353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1" name="Google Shape;471;p26"/>
          <p:cNvSpPr txBox="1"/>
          <p:nvPr/>
        </p:nvSpPr>
        <p:spPr>
          <a:xfrm>
            <a:off x="1028700" y="945718"/>
            <a:ext cx="7729031" cy="11525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Gallery Image</a:t>
            </a:r>
            <a:endParaRPr/>
          </a:p>
        </p:txBody>
      </p:sp>
      <p:sp>
        <p:nvSpPr>
          <p:cNvPr id="472" name="Google Shape;472;p26"/>
          <p:cNvSpPr txBox="1"/>
          <p:nvPr/>
        </p:nvSpPr>
        <p:spPr>
          <a:xfrm>
            <a:off x="2079932" y="8112125"/>
            <a:ext cx="61959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000000"/>
                </a:solidFill>
                <a:latin typeface="Alice"/>
                <a:ea typeface="Alice"/>
                <a:cs typeface="Alice"/>
                <a:sym typeface="Alice"/>
              </a:rPr>
              <a:t>What can you say about your projects? Share it here!</a:t>
            </a:r>
            <a:endParaRPr/>
          </a:p>
        </p:txBody>
      </p:sp>
      <p:sp>
        <p:nvSpPr>
          <p:cNvPr id="473" name="Google Shape;473;p26"/>
          <p:cNvSpPr/>
          <p:nvPr/>
        </p:nvSpPr>
        <p:spPr>
          <a:xfrm>
            <a:off x="12264113" y="447239"/>
            <a:ext cx="2911788" cy="680630"/>
          </a:xfrm>
          <a:custGeom>
            <a:rect b="b" l="l" r="r" t="t"/>
            <a:pathLst>
              <a:path extrusionOk="0" h="680630" w="2911788">
                <a:moveTo>
                  <a:pt x="0" y="0"/>
                </a:moveTo>
                <a:lnTo>
                  <a:pt x="2911788" y="0"/>
                </a:lnTo>
                <a:lnTo>
                  <a:pt x="2911788" y="680631"/>
                </a:lnTo>
                <a:lnTo>
                  <a:pt x="0" y="680631"/>
                </a:lnTo>
                <a:lnTo>
                  <a:pt x="0" y="0"/>
                </a:lnTo>
                <a:close/>
              </a:path>
            </a:pathLst>
          </a:custGeom>
          <a:blipFill rotWithShape="1">
            <a:blip r:embed="rId6">
              <a:alphaModFix/>
            </a:blip>
            <a:stretch>
              <a:fillRect b="0" l="0" r="0" t="0"/>
            </a:stretch>
          </a:blipFill>
          <a:ln>
            <a:noFill/>
          </a:ln>
        </p:spPr>
      </p:sp>
      <p:sp>
        <p:nvSpPr>
          <p:cNvPr id="474" name="Google Shape;474;p26"/>
          <p:cNvSpPr/>
          <p:nvPr/>
        </p:nvSpPr>
        <p:spPr>
          <a:xfrm rot="10800000">
            <a:off x="3936896" y="7180554"/>
            <a:ext cx="2911788" cy="680630"/>
          </a:xfrm>
          <a:custGeom>
            <a:rect b="b" l="l" r="r" t="t"/>
            <a:pathLst>
              <a:path extrusionOk="0" h="680630" w="2911788">
                <a:moveTo>
                  <a:pt x="0" y="0"/>
                </a:moveTo>
                <a:lnTo>
                  <a:pt x="2911788" y="0"/>
                </a:lnTo>
                <a:lnTo>
                  <a:pt x="2911788" y="680630"/>
                </a:lnTo>
                <a:lnTo>
                  <a:pt x="0" y="680630"/>
                </a:lnTo>
                <a:lnTo>
                  <a:pt x="0" y="0"/>
                </a:lnTo>
                <a:close/>
              </a:path>
            </a:pathLst>
          </a:custGeom>
          <a:blipFill rotWithShape="1">
            <a:blip r:embed="rId6">
              <a:alphaModFix/>
            </a:blip>
            <a:stretch>
              <a:fillRect b="0" l="0" r="0" t="0"/>
            </a:stretch>
          </a:blipFill>
          <a:ln>
            <a:noFill/>
          </a:ln>
        </p:spPr>
      </p:sp>
      <p:sp>
        <p:nvSpPr>
          <p:cNvPr id="475" name="Google Shape;475;p26"/>
          <p:cNvSpPr/>
          <p:nvPr/>
        </p:nvSpPr>
        <p:spPr>
          <a:xfrm rot="-5400000">
            <a:off x="8211433" y="7330053"/>
            <a:ext cx="2911788" cy="680630"/>
          </a:xfrm>
          <a:custGeom>
            <a:rect b="b" l="l" r="r" t="t"/>
            <a:pathLst>
              <a:path extrusionOk="0" h="680630" w="2911788">
                <a:moveTo>
                  <a:pt x="0" y="0"/>
                </a:moveTo>
                <a:lnTo>
                  <a:pt x="2911788" y="0"/>
                </a:lnTo>
                <a:lnTo>
                  <a:pt x="2911788" y="680630"/>
                </a:lnTo>
                <a:lnTo>
                  <a:pt x="0" y="68063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479" name="Shape 479"/>
        <p:cNvGrpSpPr/>
        <p:nvPr/>
      </p:nvGrpSpPr>
      <p:grpSpPr>
        <a:xfrm>
          <a:off x="0" y="0"/>
          <a:ext cx="0" cy="0"/>
          <a:chOff x="0" y="0"/>
          <a:chExt cx="0" cy="0"/>
        </a:xfrm>
      </p:grpSpPr>
      <p:grpSp>
        <p:nvGrpSpPr>
          <p:cNvPr id="480" name="Google Shape;480;p27"/>
          <p:cNvGrpSpPr/>
          <p:nvPr/>
        </p:nvGrpSpPr>
        <p:grpSpPr>
          <a:xfrm>
            <a:off x="292336" y="67420"/>
            <a:ext cx="17703329" cy="9971335"/>
            <a:chOff x="0" y="-47625"/>
            <a:chExt cx="4662605" cy="2626195"/>
          </a:xfrm>
        </p:grpSpPr>
        <p:sp>
          <p:nvSpPr>
            <p:cNvPr id="481" name="Google Shape;481;p27"/>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3" name="Google Shape;483;p27"/>
          <p:cNvSpPr/>
          <p:nvPr/>
        </p:nvSpPr>
        <p:spPr>
          <a:xfrm rot="-1896189">
            <a:off x="-5504222" y="816469"/>
            <a:ext cx="14014807" cy="2470110"/>
          </a:xfrm>
          <a:custGeom>
            <a:rect b="b" l="l" r="r" t="t"/>
            <a:pathLst>
              <a:path extrusionOk="0" h="2470110" w="14014807">
                <a:moveTo>
                  <a:pt x="0" y="0"/>
                </a:moveTo>
                <a:lnTo>
                  <a:pt x="14014808" y="0"/>
                </a:lnTo>
                <a:lnTo>
                  <a:pt x="14014808" y="2470109"/>
                </a:lnTo>
                <a:lnTo>
                  <a:pt x="0" y="2470109"/>
                </a:lnTo>
                <a:lnTo>
                  <a:pt x="0" y="0"/>
                </a:lnTo>
                <a:close/>
              </a:path>
            </a:pathLst>
          </a:custGeom>
          <a:blipFill rotWithShape="1">
            <a:blip r:embed="rId3">
              <a:alphaModFix/>
            </a:blip>
            <a:stretch>
              <a:fillRect b="0" l="0" r="0" t="0"/>
            </a:stretch>
          </a:blipFill>
          <a:ln>
            <a:noFill/>
          </a:ln>
        </p:spPr>
      </p:sp>
      <p:grpSp>
        <p:nvGrpSpPr>
          <p:cNvPr id="484" name="Google Shape;484;p27"/>
          <p:cNvGrpSpPr/>
          <p:nvPr/>
        </p:nvGrpSpPr>
        <p:grpSpPr>
          <a:xfrm>
            <a:off x="4145120" y="2689172"/>
            <a:ext cx="8811243" cy="4813245"/>
            <a:chOff x="0" y="-47625"/>
            <a:chExt cx="1575116" cy="860425"/>
          </a:xfrm>
        </p:grpSpPr>
        <p:sp>
          <p:nvSpPr>
            <p:cNvPr id="485" name="Google Shape;485;p27"/>
            <p:cNvSpPr/>
            <p:nvPr/>
          </p:nvSpPr>
          <p:spPr>
            <a:xfrm>
              <a:off x="0" y="0"/>
              <a:ext cx="1575116" cy="585068"/>
            </a:xfrm>
            <a:custGeom>
              <a:rect b="b" l="l" r="r" t="t"/>
              <a:pathLst>
                <a:path extrusionOk="0" h="585068" w="1575116">
                  <a:moveTo>
                    <a:pt x="44811" y="0"/>
                  </a:moveTo>
                  <a:lnTo>
                    <a:pt x="1530305" y="0"/>
                  </a:lnTo>
                  <a:cubicBezTo>
                    <a:pt x="1555054" y="0"/>
                    <a:pt x="1575116" y="20062"/>
                    <a:pt x="1575116" y="44811"/>
                  </a:cubicBezTo>
                  <a:lnTo>
                    <a:pt x="1575116" y="540258"/>
                  </a:lnTo>
                  <a:cubicBezTo>
                    <a:pt x="1575116" y="565006"/>
                    <a:pt x="1555054" y="585068"/>
                    <a:pt x="1530305" y="585068"/>
                  </a:cubicBezTo>
                  <a:lnTo>
                    <a:pt x="44811" y="585068"/>
                  </a:lnTo>
                  <a:cubicBezTo>
                    <a:pt x="20062" y="585068"/>
                    <a:pt x="0" y="565006"/>
                    <a:pt x="0" y="540258"/>
                  </a:cubicBezTo>
                  <a:lnTo>
                    <a:pt x="0" y="44811"/>
                  </a:lnTo>
                  <a:cubicBezTo>
                    <a:pt x="0" y="20062"/>
                    <a:pt x="20062" y="0"/>
                    <a:pt x="44811"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7"/>
            <p:cNvSpPr txBox="1"/>
            <p:nvPr/>
          </p:nvSpPr>
          <p:spPr>
            <a:xfrm>
              <a:off x="0" y="-47625"/>
              <a:ext cx="812800" cy="860425"/>
            </a:xfrm>
            <a:prstGeom prst="rect">
              <a:avLst/>
            </a:prstGeom>
            <a:noFill/>
            <a:ln>
              <a:noFill/>
            </a:ln>
          </p:spPr>
          <p:txBody>
            <a:bodyPr anchorCtr="0" anchor="ctr" bIns="74825" lIns="74825" spcFirstLastPara="1" rIns="74825" wrap="square" tIns="748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27"/>
          <p:cNvGrpSpPr/>
          <p:nvPr/>
        </p:nvGrpSpPr>
        <p:grpSpPr>
          <a:xfrm>
            <a:off x="4337066" y="2348681"/>
            <a:ext cx="8619295" cy="3917898"/>
            <a:chOff x="0" y="-159844"/>
            <a:chExt cx="2270102" cy="1031875"/>
          </a:xfrm>
        </p:grpSpPr>
        <p:sp>
          <p:nvSpPr>
            <p:cNvPr id="488" name="Google Shape;488;p27"/>
            <p:cNvSpPr/>
            <p:nvPr/>
          </p:nvSpPr>
          <p:spPr>
            <a:xfrm>
              <a:off x="0" y="0"/>
              <a:ext cx="2219549" cy="705932"/>
            </a:xfrm>
            <a:custGeom>
              <a:rect b="b" l="l" r="r" t="t"/>
              <a:pathLst>
                <a:path extrusionOk="0" h="705932" w="2219549">
                  <a:moveTo>
                    <a:pt x="0" y="0"/>
                  </a:moveTo>
                  <a:lnTo>
                    <a:pt x="2219549" y="0"/>
                  </a:lnTo>
                  <a:lnTo>
                    <a:pt x="2219549" y="705932"/>
                  </a:lnTo>
                  <a:lnTo>
                    <a:pt x="0" y="705932"/>
                  </a:lnTo>
                  <a:close/>
                </a:path>
              </a:pathLst>
            </a:custGeom>
            <a:solidFill>
              <a:srgbClr val="000000">
                <a:alpha val="0"/>
              </a:srgbClr>
            </a:solidFill>
            <a:ln>
              <a:noFill/>
            </a:ln>
          </p:spPr>
        </p:sp>
        <p:sp>
          <p:nvSpPr>
            <p:cNvPr id="489" name="Google Shape;489;p27"/>
            <p:cNvSpPr txBox="1"/>
            <p:nvPr/>
          </p:nvSpPr>
          <p:spPr>
            <a:xfrm>
              <a:off x="0" y="-159844"/>
              <a:ext cx="2270102" cy="1031875"/>
            </a:xfrm>
            <a:prstGeom prst="rect">
              <a:avLst/>
            </a:prstGeom>
            <a:noFill/>
            <a:ln>
              <a:noFill/>
            </a:ln>
          </p:spPr>
          <p:txBody>
            <a:bodyPr anchorCtr="0" anchor="ctr" bIns="254000" lIns="254000" spcFirstLastPara="1" rIns="254000" wrap="square" tIns="254000">
              <a:noAutofit/>
            </a:bodyPr>
            <a:lstStyle/>
            <a:p>
              <a:pPr indent="0" lvl="0" marL="0" marR="0" rtl="0" algn="ctr">
                <a:lnSpc>
                  <a:spcPct val="15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123,456,789</a:t>
              </a:r>
              <a:endParaRPr/>
            </a:p>
          </p:txBody>
        </p:sp>
      </p:grpSp>
      <p:sp>
        <p:nvSpPr>
          <p:cNvPr id="490" name="Google Shape;490;p27"/>
          <p:cNvSpPr txBox="1"/>
          <p:nvPr/>
        </p:nvSpPr>
        <p:spPr>
          <a:xfrm>
            <a:off x="4529012" y="5143500"/>
            <a:ext cx="8427352"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the featured statistic.</a:t>
            </a:r>
            <a:endParaRPr/>
          </a:p>
        </p:txBody>
      </p:sp>
      <p:sp>
        <p:nvSpPr>
          <p:cNvPr id="491" name="Google Shape;491;p27"/>
          <p:cNvSpPr/>
          <p:nvPr/>
        </p:nvSpPr>
        <p:spPr>
          <a:xfrm rot="8483593">
            <a:off x="9118170" y="7248408"/>
            <a:ext cx="14014807" cy="2470110"/>
          </a:xfrm>
          <a:custGeom>
            <a:rect b="b" l="l" r="r" t="t"/>
            <a:pathLst>
              <a:path extrusionOk="0" h="2470110" w="14014807">
                <a:moveTo>
                  <a:pt x="0" y="0"/>
                </a:moveTo>
                <a:lnTo>
                  <a:pt x="14014807" y="0"/>
                </a:lnTo>
                <a:lnTo>
                  <a:pt x="14014807" y="2470110"/>
                </a:lnTo>
                <a:lnTo>
                  <a:pt x="0" y="2470110"/>
                </a:lnTo>
                <a:lnTo>
                  <a:pt x="0" y="0"/>
                </a:lnTo>
                <a:close/>
              </a:path>
            </a:pathLst>
          </a:custGeom>
          <a:blipFill rotWithShape="1">
            <a:blip r:embed="rId3">
              <a:alphaModFix/>
            </a:blip>
            <a:stretch>
              <a:fillRect b="0" l="0" r="0" t="0"/>
            </a:stretch>
          </a:blipFill>
          <a:ln>
            <a:noFill/>
          </a:ln>
        </p:spPr>
      </p:sp>
      <p:sp>
        <p:nvSpPr>
          <p:cNvPr id="492" name="Google Shape;492;p27"/>
          <p:cNvSpPr/>
          <p:nvPr/>
        </p:nvSpPr>
        <p:spPr>
          <a:xfrm>
            <a:off x="12764418" y="1296575"/>
            <a:ext cx="3568023" cy="7693850"/>
          </a:xfrm>
          <a:custGeom>
            <a:rect b="b" l="l" r="r" t="t"/>
            <a:pathLst>
              <a:path extrusionOk="0" h="7693850" w="3568023">
                <a:moveTo>
                  <a:pt x="0" y="0"/>
                </a:moveTo>
                <a:lnTo>
                  <a:pt x="3568023" y="0"/>
                </a:lnTo>
                <a:lnTo>
                  <a:pt x="3568023" y="7693850"/>
                </a:lnTo>
                <a:lnTo>
                  <a:pt x="0" y="7693850"/>
                </a:lnTo>
                <a:lnTo>
                  <a:pt x="0" y="0"/>
                </a:lnTo>
                <a:close/>
              </a:path>
            </a:pathLst>
          </a:custGeom>
          <a:blipFill rotWithShape="1">
            <a:blip r:embed="rId4">
              <a:alphaModFix/>
            </a:blip>
            <a:stretch>
              <a:fillRect b="0" l="0" r="0" t="0"/>
            </a:stretch>
          </a:blipFill>
          <a:ln>
            <a:noFill/>
          </a:ln>
        </p:spPr>
      </p:sp>
      <p:sp>
        <p:nvSpPr>
          <p:cNvPr id="493" name="Google Shape;493;p27"/>
          <p:cNvSpPr/>
          <p:nvPr/>
        </p:nvSpPr>
        <p:spPr>
          <a:xfrm>
            <a:off x="1740500" y="7284477"/>
            <a:ext cx="4133660" cy="1973823"/>
          </a:xfrm>
          <a:custGeom>
            <a:rect b="b" l="l" r="r" t="t"/>
            <a:pathLst>
              <a:path extrusionOk="0" h="1973823" w="4133660">
                <a:moveTo>
                  <a:pt x="0" y="0"/>
                </a:moveTo>
                <a:lnTo>
                  <a:pt x="4133660" y="0"/>
                </a:lnTo>
                <a:lnTo>
                  <a:pt x="4133660" y="1973823"/>
                </a:lnTo>
                <a:lnTo>
                  <a:pt x="0" y="1973823"/>
                </a:lnTo>
                <a:lnTo>
                  <a:pt x="0" y="0"/>
                </a:lnTo>
                <a:close/>
              </a:path>
            </a:pathLst>
          </a:custGeom>
          <a:blipFill rotWithShape="1">
            <a:blip r:embed="rId5">
              <a:alphaModFix/>
            </a:blip>
            <a:stretch>
              <a:fillRect b="0" l="0" r="0" t="0"/>
            </a:stretch>
          </a:blipFill>
          <a:ln>
            <a:noFill/>
          </a:ln>
        </p:spPr>
      </p:sp>
      <p:sp>
        <p:nvSpPr>
          <p:cNvPr id="494" name="Google Shape;494;p27"/>
          <p:cNvSpPr/>
          <p:nvPr/>
        </p:nvSpPr>
        <p:spPr>
          <a:xfrm>
            <a:off x="9994713" y="2503486"/>
            <a:ext cx="1934127" cy="452102"/>
          </a:xfrm>
          <a:custGeom>
            <a:rect b="b" l="l" r="r" t="t"/>
            <a:pathLst>
              <a:path extrusionOk="0" h="452102" w="1934127">
                <a:moveTo>
                  <a:pt x="0" y="0"/>
                </a:moveTo>
                <a:lnTo>
                  <a:pt x="1934127" y="0"/>
                </a:lnTo>
                <a:lnTo>
                  <a:pt x="1934127" y="452102"/>
                </a:lnTo>
                <a:lnTo>
                  <a:pt x="0" y="452102"/>
                </a:lnTo>
                <a:lnTo>
                  <a:pt x="0" y="0"/>
                </a:lnTo>
                <a:close/>
              </a:path>
            </a:pathLst>
          </a:custGeom>
          <a:blipFill rotWithShape="1">
            <a:blip r:embed="rId6">
              <a:alphaModFix/>
            </a:blip>
            <a:stretch>
              <a:fillRect b="0" l="0" r="0" t="0"/>
            </a:stretch>
          </a:blipFill>
          <a:ln>
            <a:noFill/>
          </a:ln>
        </p:spPr>
      </p:sp>
      <p:sp>
        <p:nvSpPr>
          <p:cNvPr id="495" name="Google Shape;495;p27"/>
          <p:cNvSpPr/>
          <p:nvPr/>
        </p:nvSpPr>
        <p:spPr>
          <a:xfrm>
            <a:off x="14947364" y="1296575"/>
            <a:ext cx="2563015" cy="512603"/>
          </a:xfrm>
          <a:custGeom>
            <a:rect b="b" l="l" r="r" t="t"/>
            <a:pathLst>
              <a:path extrusionOk="0" h="512603" w="2563015">
                <a:moveTo>
                  <a:pt x="0" y="0"/>
                </a:moveTo>
                <a:lnTo>
                  <a:pt x="2563016" y="0"/>
                </a:lnTo>
                <a:lnTo>
                  <a:pt x="2563016" y="512603"/>
                </a:lnTo>
                <a:lnTo>
                  <a:pt x="0" y="512603"/>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499" name="Shape 499"/>
        <p:cNvGrpSpPr/>
        <p:nvPr/>
      </p:nvGrpSpPr>
      <p:grpSpPr>
        <a:xfrm>
          <a:off x="0" y="0"/>
          <a:ext cx="0" cy="0"/>
          <a:chOff x="0" y="0"/>
          <a:chExt cx="0" cy="0"/>
        </a:xfrm>
      </p:grpSpPr>
      <p:grpSp>
        <p:nvGrpSpPr>
          <p:cNvPr id="500" name="Google Shape;500;p28"/>
          <p:cNvGrpSpPr/>
          <p:nvPr/>
        </p:nvGrpSpPr>
        <p:grpSpPr>
          <a:xfrm>
            <a:off x="504125" y="8049968"/>
            <a:ext cx="9241729" cy="3266929"/>
            <a:chOff x="-3" y="-47625"/>
            <a:chExt cx="2434036" cy="860425"/>
          </a:xfrm>
        </p:grpSpPr>
        <p:sp>
          <p:nvSpPr>
            <p:cNvPr id="501" name="Google Shape;501;p28"/>
            <p:cNvSpPr/>
            <p:nvPr/>
          </p:nvSpPr>
          <p:spPr>
            <a:xfrm>
              <a:off x="-3" y="1"/>
              <a:ext cx="2434036" cy="366981"/>
            </a:xfrm>
            <a:custGeom>
              <a:rect b="b" l="l" r="r" t="t"/>
              <a:pathLst>
                <a:path extrusionOk="0" h="411183" w="2434036">
                  <a:moveTo>
                    <a:pt x="42723" y="0"/>
                  </a:moveTo>
                  <a:lnTo>
                    <a:pt x="2391312" y="0"/>
                  </a:lnTo>
                  <a:cubicBezTo>
                    <a:pt x="2414908" y="0"/>
                    <a:pt x="2434036" y="19128"/>
                    <a:pt x="2434036" y="42723"/>
                  </a:cubicBezTo>
                  <a:lnTo>
                    <a:pt x="2434036" y="368460"/>
                  </a:lnTo>
                  <a:cubicBezTo>
                    <a:pt x="2434036" y="379791"/>
                    <a:pt x="2429534" y="390658"/>
                    <a:pt x="2421522" y="398670"/>
                  </a:cubicBezTo>
                  <a:cubicBezTo>
                    <a:pt x="2413510" y="406682"/>
                    <a:pt x="2402643" y="411183"/>
                    <a:pt x="2391312" y="411183"/>
                  </a:cubicBezTo>
                  <a:lnTo>
                    <a:pt x="42723" y="411183"/>
                  </a:lnTo>
                  <a:cubicBezTo>
                    <a:pt x="19128" y="411183"/>
                    <a:pt x="0" y="392055"/>
                    <a:pt x="0" y="368460"/>
                  </a:cubicBezTo>
                  <a:lnTo>
                    <a:pt x="0" y="42723"/>
                  </a:lnTo>
                  <a:cubicBezTo>
                    <a:pt x="0" y="19128"/>
                    <a:pt x="19128" y="0"/>
                    <a:pt x="4272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28"/>
          <p:cNvGrpSpPr/>
          <p:nvPr/>
        </p:nvGrpSpPr>
        <p:grpSpPr>
          <a:xfrm>
            <a:off x="504135" y="847874"/>
            <a:ext cx="9241729" cy="6984575"/>
            <a:chOff x="0" y="-47625"/>
            <a:chExt cx="2434036" cy="1839559"/>
          </a:xfrm>
        </p:grpSpPr>
        <p:sp>
          <p:nvSpPr>
            <p:cNvPr id="504" name="Google Shape;504;p28"/>
            <p:cNvSpPr/>
            <p:nvPr/>
          </p:nvSpPr>
          <p:spPr>
            <a:xfrm>
              <a:off x="0" y="0"/>
              <a:ext cx="2434036" cy="1791934"/>
            </a:xfrm>
            <a:custGeom>
              <a:rect b="b" l="l" r="r" t="t"/>
              <a:pathLst>
                <a:path extrusionOk="0" h="1791934" w="2434036">
                  <a:moveTo>
                    <a:pt x="42723" y="0"/>
                  </a:moveTo>
                  <a:lnTo>
                    <a:pt x="2391312" y="0"/>
                  </a:lnTo>
                  <a:cubicBezTo>
                    <a:pt x="2414908" y="0"/>
                    <a:pt x="2434036" y="19128"/>
                    <a:pt x="2434036" y="42723"/>
                  </a:cubicBezTo>
                  <a:lnTo>
                    <a:pt x="2434036" y="1749210"/>
                  </a:lnTo>
                  <a:cubicBezTo>
                    <a:pt x="2434036" y="1760541"/>
                    <a:pt x="2429534" y="1771408"/>
                    <a:pt x="2421522" y="1779420"/>
                  </a:cubicBezTo>
                  <a:cubicBezTo>
                    <a:pt x="2413510" y="1787433"/>
                    <a:pt x="2402643" y="1791934"/>
                    <a:pt x="2391312" y="1791934"/>
                  </a:cubicBezTo>
                  <a:lnTo>
                    <a:pt x="42723" y="1791934"/>
                  </a:lnTo>
                  <a:cubicBezTo>
                    <a:pt x="19128" y="1791934"/>
                    <a:pt x="0" y="1772806"/>
                    <a:pt x="0" y="1749210"/>
                  </a:cubicBezTo>
                  <a:lnTo>
                    <a:pt x="0" y="42723"/>
                  </a:lnTo>
                  <a:cubicBezTo>
                    <a:pt x="0" y="19128"/>
                    <a:pt x="19128" y="0"/>
                    <a:pt x="4272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6" name="Google Shape;506;p28"/>
          <p:cNvSpPr txBox="1"/>
          <p:nvPr/>
        </p:nvSpPr>
        <p:spPr>
          <a:xfrm>
            <a:off x="1028700" y="8356603"/>
            <a:ext cx="78393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000000"/>
                </a:solidFill>
                <a:latin typeface="Alice"/>
                <a:ea typeface="Alice"/>
                <a:cs typeface="Alice"/>
                <a:sym typeface="Alice"/>
              </a:rPr>
              <a:t>— Include a credit, citation, </a:t>
            </a:r>
            <a:endParaRPr/>
          </a:p>
          <a:p>
            <a:pPr indent="0" lvl="0" marL="0" marR="0" rtl="0" algn="ctr">
              <a:lnSpc>
                <a:spcPct val="100000"/>
              </a:lnSpc>
              <a:spcBef>
                <a:spcPts val="0"/>
              </a:spcBef>
              <a:spcAft>
                <a:spcPts val="0"/>
              </a:spcAft>
              <a:buNone/>
            </a:pPr>
            <a:r>
              <a:rPr b="0" i="0" lang="en-US" sz="3500" u="none" cap="none" strike="noStrike">
                <a:solidFill>
                  <a:srgbClr val="000000"/>
                </a:solidFill>
                <a:latin typeface="Alice"/>
                <a:ea typeface="Alice"/>
                <a:cs typeface="Alice"/>
                <a:sym typeface="Alice"/>
              </a:rPr>
              <a:t>or supporting message</a:t>
            </a:r>
            <a:endParaRPr/>
          </a:p>
        </p:txBody>
      </p:sp>
      <p:sp>
        <p:nvSpPr>
          <p:cNvPr id="507" name="Google Shape;507;p28"/>
          <p:cNvSpPr txBox="1"/>
          <p:nvPr/>
        </p:nvSpPr>
        <p:spPr>
          <a:xfrm>
            <a:off x="1205393" y="2135049"/>
            <a:ext cx="7839300" cy="461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Write </a:t>
            </a:r>
            <a:endParaRPr/>
          </a:p>
          <a:p>
            <a:pPr indent="0" lvl="0" marL="0" marR="0" rtl="0" algn="ctr">
              <a:lnSpc>
                <a:spcPct val="10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an original statement or inspiring quote</a:t>
            </a:r>
            <a:endParaRPr/>
          </a:p>
        </p:txBody>
      </p:sp>
      <p:sp>
        <p:nvSpPr>
          <p:cNvPr id="508" name="Google Shape;508;p28"/>
          <p:cNvSpPr/>
          <p:nvPr/>
        </p:nvSpPr>
        <p:spPr>
          <a:xfrm rot="-5824002">
            <a:off x="15058747" y="8171150"/>
            <a:ext cx="3415071" cy="1680500"/>
          </a:xfrm>
          <a:custGeom>
            <a:rect b="b" l="l" r="r" t="t"/>
            <a:pathLst>
              <a:path extrusionOk="0" h="1680500" w="3415071">
                <a:moveTo>
                  <a:pt x="0" y="0"/>
                </a:moveTo>
                <a:lnTo>
                  <a:pt x="3415071" y="0"/>
                </a:lnTo>
                <a:lnTo>
                  <a:pt x="3415071" y="1680500"/>
                </a:lnTo>
                <a:lnTo>
                  <a:pt x="0" y="1680500"/>
                </a:lnTo>
                <a:lnTo>
                  <a:pt x="0" y="0"/>
                </a:lnTo>
                <a:close/>
              </a:path>
            </a:pathLst>
          </a:custGeom>
          <a:blipFill rotWithShape="1">
            <a:blip r:embed="rId3">
              <a:alphaModFix/>
            </a:blip>
            <a:stretch>
              <a:fillRect b="0" l="0" r="0" t="0"/>
            </a:stretch>
          </a:blipFill>
          <a:ln>
            <a:noFill/>
          </a:ln>
        </p:spPr>
      </p:sp>
      <p:sp>
        <p:nvSpPr>
          <p:cNvPr id="509" name="Google Shape;509;p28"/>
          <p:cNvSpPr/>
          <p:nvPr/>
        </p:nvSpPr>
        <p:spPr>
          <a:xfrm rot="-5824002">
            <a:off x="13846565" y="8951756"/>
            <a:ext cx="3415071" cy="1680500"/>
          </a:xfrm>
          <a:custGeom>
            <a:rect b="b" l="l" r="r" t="t"/>
            <a:pathLst>
              <a:path extrusionOk="0" h="1680500" w="3415071">
                <a:moveTo>
                  <a:pt x="0" y="0"/>
                </a:moveTo>
                <a:lnTo>
                  <a:pt x="3415071" y="0"/>
                </a:lnTo>
                <a:lnTo>
                  <a:pt x="3415071" y="1680500"/>
                </a:lnTo>
                <a:lnTo>
                  <a:pt x="0" y="1680500"/>
                </a:lnTo>
                <a:lnTo>
                  <a:pt x="0" y="0"/>
                </a:lnTo>
                <a:close/>
              </a:path>
            </a:pathLst>
          </a:custGeom>
          <a:blipFill rotWithShape="1">
            <a:blip r:embed="rId3">
              <a:alphaModFix/>
            </a:blip>
            <a:stretch>
              <a:fillRect b="0" l="0" r="0" t="0"/>
            </a:stretch>
          </a:blipFill>
          <a:ln>
            <a:noFill/>
          </a:ln>
        </p:spPr>
      </p:sp>
      <p:sp>
        <p:nvSpPr>
          <p:cNvPr id="510" name="Google Shape;510;p28"/>
          <p:cNvSpPr/>
          <p:nvPr/>
        </p:nvSpPr>
        <p:spPr>
          <a:xfrm rot="6404680">
            <a:off x="5856337" y="-4059256"/>
            <a:ext cx="7779055" cy="3827943"/>
          </a:xfrm>
          <a:custGeom>
            <a:rect b="b" l="l" r="r" t="t"/>
            <a:pathLst>
              <a:path extrusionOk="0" h="3827943" w="7779055">
                <a:moveTo>
                  <a:pt x="0" y="0"/>
                </a:moveTo>
                <a:lnTo>
                  <a:pt x="7779055" y="0"/>
                </a:lnTo>
                <a:lnTo>
                  <a:pt x="7779055" y="3827944"/>
                </a:lnTo>
                <a:lnTo>
                  <a:pt x="0" y="3827944"/>
                </a:lnTo>
                <a:lnTo>
                  <a:pt x="0" y="0"/>
                </a:lnTo>
                <a:close/>
              </a:path>
            </a:pathLst>
          </a:custGeom>
          <a:blipFill rotWithShape="1">
            <a:blip r:embed="rId3">
              <a:alphaModFix/>
            </a:blip>
            <a:stretch>
              <a:fillRect b="0" l="0" r="0" t="0"/>
            </a:stretch>
          </a:blipFill>
          <a:ln>
            <a:noFill/>
          </a:ln>
        </p:spPr>
      </p:sp>
      <p:sp>
        <p:nvSpPr>
          <p:cNvPr id="511" name="Google Shape;511;p28"/>
          <p:cNvSpPr/>
          <p:nvPr/>
        </p:nvSpPr>
        <p:spPr>
          <a:xfrm rot="9439739">
            <a:off x="-11004122" y="834344"/>
            <a:ext cx="16027221" cy="2824798"/>
          </a:xfrm>
          <a:custGeom>
            <a:rect b="b" l="l" r="r" t="t"/>
            <a:pathLst>
              <a:path extrusionOk="0" h="2824798" w="16027221">
                <a:moveTo>
                  <a:pt x="0" y="0"/>
                </a:moveTo>
                <a:lnTo>
                  <a:pt x="16027220" y="0"/>
                </a:lnTo>
                <a:lnTo>
                  <a:pt x="16027220" y="2824798"/>
                </a:lnTo>
                <a:lnTo>
                  <a:pt x="0" y="2824798"/>
                </a:lnTo>
                <a:lnTo>
                  <a:pt x="0" y="0"/>
                </a:lnTo>
                <a:close/>
              </a:path>
            </a:pathLst>
          </a:custGeom>
          <a:blipFill rotWithShape="1">
            <a:blip r:embed="rId4">
              <a:alphaModFix/>
            </a:blip>
            <a:stretch>
              <a:fillRect b="0" l="0" r="0" t="0"/>
            </a:stretch>
          </a:blipFill>
          <a:ln>
            <a:noFill/>
          </a:ln>
        </p:spPr>
      </p:sp>
      <p:sp>
        <p:nvSpPr>
          <p:cNvPr id="512" name="Google Shape;512;p28"/>
          <p:cNvSpPr/>
          <p:nvPr/>
        </p:nvSpPr>
        <p:spPr>
          <a:xfrm rot="9633706">
            <a:off x="15864076" y="-1216449"/>
            <a:ext cx="3243043" cy="3450046"/>
          </a:xfrm>
          <a:custGeom>
            <a:rect b="b" l="l" r="r" t="t"/>
            <a:pathLst>
              <a:path extrusionOk="0" h="3450046" w="3243043">
                <a:moveTo>
                  <a:pt x="0" y="0"/>
                </a:moveTo>
                <a:lnTo>
                  <a:pt x="3243043" y="0"/>
                </a:lnTo>
                <a:lnTo>
                  <a:pt x="3243043" y="3450046"/>
                </a:lnTo>
                <a:lnTo>
                  <a:pt x="0" y="3450046"/>
                </a:lnTo>
                <a:lnTo>
                  <a:pt x="0" y="0"/>
                </a:lnTo>
                <a:close/>
              </a:path>
            </a:pathLst>
          </a:custGeom>
          <a:blipFill rotWithShape="1">
            <a:blip r:embed="rId5">
              <a:alphaModFix/>
            </a:blip>
            <a:stretch>
              <a:fillRect b="0" l="0" r="0" t="0"/>
            </a:stretch>
          </a:blipFill>
          <a:ln>
            <a:noFill/>
          </a:ln>
        </p:spPr>
      </p:sp>
      <p:sp>
        <p:nvSpPr>
          <p:cNvPr id="513" name="Google Shape;513;p28"/>
          <p:cNvSpPr/>
          <p:nvPr/>
        </p:nvSpPr>
        <p:spPr>
          <a:xfrm>
            <a:off x="10741045" y="1028700"/>
            <a:ext cx="4469106" cy="8594435"/>
          </a:xfrm>
          <a:custGeom>
            <a:rect b="b" l="l" r="r" t="t"/>
            <a:pathLst>
              <a:path extrusionOk="0" h="8594435" w="4469106">
                <a:moveTo>
                  <a:pt x="0" y="0"/>
                </a:moveTo>
                <a:lnTo>
                  <a:pt x="4469106" y="0"/>
                </a:lnTo>
                <a:lnTo>
                  <a:pt x="4469106" y="8594435"/>
                </a:lnTo>
                <a:lnTo>
                  <a:pt x="0" y="859443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57" name="Shape 57"/>
        <p:cNvGrpSpPr/>
        <p:nvPr/>
      </p:nvGrpSpPr>
      <p:grpSpPr>
        <a:xfrm>
          <a:off x="0" y="0"/>
          <a:ext cx="0" cy="0"/>
          <a:chOff x="0" y="0"/>
          <a:chExt cx="0" cy="0"/>
        </a:xfrm>
      </p:grpSpPr>
      <p:grpSp>
        <p:nvGrpSpPr>
          <p:cNvPr id="58" name="Google Shape;58;p11"/>
          <p:cNvGrpSpPr/>
          <p:nvPr/>
        </p:nvGrpSpPr>
        <p:grpSpPr>
          <a:xfrm>
            <a:off x="1797230" y="3887966"/>
            <a:ext cx="5267807" cy="5631246"/>
            <a:chOff x="0" y="-47625"/>
            <a:chExt cx="1577361" cy="1686187"/>
          </a:xfrm>
        </p:grpSpPr>
        <p:sp>
          <p:nvSpPr>
            <p:cNvPr id="59" name="Google Shape;59;p11"/>
            <p:cNvSpPr/>
            <p:nvPr/>
          </p:nvSpPr>
          <p:spPr>
            <a:xfrm>
              <a:off x="0" y="0"/>
              <a:ext cx="1577361" cy="1638562"/>
            </a:xfrm>
            <a:custGeom>
              <a:rect b="b" l="l" r="r" t="t"/>
              <a:pathLst>
                <a:path extrusionOk="0" h="1638562" w="1577361">
                  <a:moveTo>
                    <a:pt x="74953" y="0"/>
                  </a:moveTo>
                  <a:lnTo>
                    <a:pt x="1502408" y="0"/>
                  </a:lnTo>
                  <a:cubicBezTo>
                    <a:pt x="1522287" y="0"/>
                    <a:pt x="1541352" y="7897"/>
                    <a:pt x="1555408" y="21953"/>
                  </a:cubicBezTo>
                  <a:cubicBezTo>
                    <a:pt x="1569464" y="36010"/>
                    <a:pt x="1577361" y="55074"/>
                    <a:pt x="1577361" y="74953"/>
                  </a:cubicBezTo>
                  <a:lnTo>
                    <a:pt x="1577361" y="1563609"/>
                  </a:lnTo>
                  <a:cubicBezTo>
                    <a:pt x="1577361" y="1583488"/>
                    <a:pt x="1569464" y="1602553"/>
                    <a:pt x="1555408" y="1616609"/>
                  </a:cubicBezTo>
                  <a:cubicBezTo>
                    <a:pt x="1541352" y="1630666"/>
                    <a:pt x="1522287" y="1638562"/>
                    <a:pt x="1502408" y="1638562"/>
                  </a:cubicBezTo>
                  <a:lnTo>
                    <a:pt x="74953" y="1638562"/>
                  </a:lnTo>
                  <a:cubicBezTo>
                    <a:pt x="55074" y="1638562"/>
                    <a:pt x="36010" y="1630666"/>
                    <a:pt x="21953" y="1616609"/>
                  </a:cubicBezTo>
                  <a:cubicBezTo>
                    <a:pt x="7897" y="1602553"/>
                    <a:pt x="0" y="1583488"/>
                    <a:pt x="0" y="1563609"/>
                  </a:cubicBezTo>
                  <a:lnTo>
                    <a:pt x="0" y="74953"/>
                  </a:lnTo>
                  <a:cubicBezTo>
                    <a:pt x="0" y="55074"/>
                    <a:pt x="7897" y="36010"/>
                    <a:pt x="21953" y="21953"/>
                  </a:cubicBezTo>
                  <a:cubicBezTo>
                    <a:pt x="36010" y="7897"/>
                    <a:pt x="55074" y="0"/>
                    <a:pt x="74953" y="0"/>
                  </a:cubicBezTo>
                  <a:close/>
                </a:path>
              </a:pathLst>
            </a:custGeom>
            <a:solidFill>
              <a:srgbClr val="000000">
                <a:alpha val="0"/>
              </a:srgbClr>
            </a:solidFill>
            <a:ln cap="rnd" cmpd="sng" w="38100">
              <a:solidFill>
                <a:srgbClr val="397D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11"/>
          <p:cNvGrpSpPr/>
          <p:nvPr/>
        </p:nvGrpSpPr>
        <p:grpSpPr>
          <a:xfrm>
            <a:off x="1797230" y="2443345"/>
            <a:ext cx="3509705" cy="3266923"/>
            <a:chOff x="0" y="-47625"/>
            <a:chExt cx="924367" cy="860425"/>
          </a:xfrm>
        </p:grpSpPr>
        <p:sp>
          <p:nvSpPr>
            <p:cNvPr id="62" name="Google Shape;62;p11"/>
            <p:cNvSpPr/>
            <p:nvPr/>
          </p:nvSpPr>
          <p:spPr>
            <a:xfrm>
              <a:off x="0" y="0"/>
              <a:ext cx="924367" cy="302966"/>
            </a:xfrm>
            <a:custGeom>
              <a:rect b="b" l="l" r="r" t="t"/>
              <a:pathLst>
                <a:path extrusionOk="0" h="302966" w="924367">
                  <a:moveTo>
                    <a:pt x="112499" y="0"/>
                  </a:moveTo>
                  <a:lnTo>
                    <a:pt x="811868" y="0"/>
                  </a:lnTo>
                  <a:cubicBezTo>
                    <a:pt x="841704" y="0"/>
                    <a:pt x="870319" y="11853"/>
                    <a:pt x="891417" y="32950"/>
                  </a:cubicBezTo>
                  <a:cubicBezTo>
                    <a:pt x="912514" y="54048"/>
                    <a:pt x="924367" y="82662"/>
                    <a:pt x="924367" y="112499"/>
                  </a:cubicBezTo>
                  <a:lnTo>
                    <a:pt x="924367" y="190467"/>
                  </a:lnTo>
                  <a:cubicBezTo>
                    <a:pt x="924367" y="220303"/>
                    <a:pt x="912514" y="248918"/>
                    <a:pt x="891417" y="270016"/>
                  </a:cubicBezTo>
                  <a:cubicBezTo>
                    <a:pt x="870319" y="291113"/>
                    <a:pt x="841704" y="302966"/>
                    <a:pt x="811868" y="302966"/>
                  </a:cubicBezTo>
                  <a:lnTo>
                    <a:pt x="112499" y="302966"/>
                  </a:lnTo>
                  <a:cubicBezTo>
                    <a:pt x="82662" y="302966"/>
                    <a:pt x="54048" y="291113"/>
                    <a:pt x="32950" y="270016"/>
                  </a:cubicBezTo>
                  <a:cubicBezTo>
                    <a:pt x="11853" y="248918"/>
                    <a:pt x="0" y="220303"/>
                    <a:pt x="0" y="190467"/>
                  </a:cubicBezTo>
                  <a:lnTo>
                    <a:pt x="0" y="112499"/>
                  </a:lnTo>
                  <a:cubicBezTo>
                    <a:pt x="0" y="82662"/>
                    <a:pt x="11853" y="54048"/>
                    <a:pt x="32950" y="32950"/>
                  </a:cubicBezTo>
                  <a:cubicBezTo>
                    <a:pt x="54048" y="11853"/>
                    <a:pt x="82662" y="0"/>
                    <a:pt x="112499"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11"/>
          <p:cNvGrpSpPr/>
          <p:nvPr/>
        </p:nvGrpSpPr>
        <p:grpSpPr>
          <a:xfrm>
            <a:off x="7604582" y="2443345"/>
            <a:ext cx="3509705" cy="3266923"/>
            <a:chOff x="0" y="-47625"/>
            <a:chExt cx="924367" cy="860425"/>
          </a:xfrm>
        </p:grpSpPr>
        <p:sp>
          <p:nvSpPr>
            <p:cNvPr id="65" name="Google Shape;65;p11"/>
            <p:cNvSpPr/>
            <p:nvPr/>
          </p:nvSpPr>
          <p:spPr>
            <a:xfrm>
              <a:off x="0" y="0"/>
              <a:ext cx="924367" cy="302966"/>
            </a:xfrm>
            <a:custGeom>
              <a:rect b="b" l="l" r="r" t="t"/>
              <a:pathLst>
                <a:path extrusionOk="0" h="302966" w="924367">
                  <a:moveTo>
                    <a:pt x="112499" y="0"/>
                  </a:moveTo>
                  <a:lnTo>
                    <a:pt x="811868" y="0"/>
                  </a:lnTo>
                  <a:cubicBezTo>
                    <a:pt x="841704" y="0"/>
                    <a:pt x="870319" y="11853"/>
                    <a:pt x="891417" y="32950"/>
                  </a:cubicBezTo>
                  <a:cubicBezTo>
                    <a:pt x="912514" y="54048"/>
                    <a:pt x="924367" y="82662"/>
                    <a:pt x="924367" y="112499"/>
                  </a:cubicBezTo>
                  <a:lnTo>
                    <a:pt x="924367" y="190467"/>
                  </a:lnTo>
                  <a:cubicBezTo>
                    <a:pt x="924367" y="220303"/>
                    <a:pt x="912514" y="248918"/>
                    <a:pt x="891417" y="270016"/>
                  </a:cubicBezTo>
                  <a:cubicBezTo>
                    <a:pt x="870319" y="291113"/>
                    <a:pt x="841704" y="302966"/>
                    <a:pt x="811868" y="302966"/>
                  </a:cubicBezTo>
                  <a:lnTo>
                    <a:pt x="112499" y="302966"/>
                  </a:lnTo>
                  <a:cubicBezTo>
                    <a:pt x="82662" y="302966"/>
                    <a:pt x="54048" y="291113"/>
                    <a:pt x="32950" y="270016"/>
                  </a:cubicBezTo>
                  <a:cubicBezTo>
                    <a:pt x="11853" y="248918"/>
                    <a:pt x="0" y="220303"/>
                    <a:pt x="0" y="190467"/>
                  </a:cubicBezTo>
                  <a:lnTo>
                    <a:pt x="0" y="112499"/>
                  </a:lnTo>
                  <a:cubicBezTo>
                    <a:pt x="0" y="82662"/>
                    <a:pt x="11853" y="54048"/>
                    <a:pt x="32950" y="32950"/>
                  </a:cubicBezTo>
                  <a:cubicBezTo>
                    <a:pt x="54048" y="11853"/>
                    <a:pt x="82662" y="0"/>
                    <a:pt x="112499"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11"/>
          <p:cNvGrpSpPr/>
          <p:nvPr/>
        </p:nvGrpSpPr>
        <p:grpSpPr>
          <a:xfrm>
            <a:off x="13170543" y="2443345"/>
            <a:ext cx="3509705" cy="3266923"/>
            <a:chOff x="0" y="-47625"/>
            <a:chExt cx="924367" cy="860425"/>
          </a:xfrm>
        </p:grpSpPr>
        <p:sp>
          <p:nvSpPr>
            <p:cNvPr id="68" name="Google Shape;68;p11"/>
            <p:cNvSpPr/>
            <p:nvPr/>
          </p:nvSpPr>
          <p:spPr>
            <a:xfrm>
              <a:off x="0" y="0"/>
              <a:ext cx="924367" cy="302966"/>
            </a:xfrm>
            <a:custGeom>
              <a:rect b="b" l="l" r="r" t="t"/>
              <a:pathLst>
                <a:path extrusionOk="0" h="302966" w="924367">
                  <a:moveTo>
                    <a:pt x="112499" y="0"/>
                  </a:moveTo>
                  <a:lnTo>
                    <a:pt x="811868" y="0"/>
                  </a:lnTo>
                  <a:cubicBezTo>
                    <a:pt x="841704" y="0"/>
                    <a:pt x="870319" y="11853"/>
                    <a:pt x="891417" y="32950"/>
                  </a:cubicBezTo>
                  <a:cubicBezTo>
                    <a:pt x="912514" y="54048"/>
                    <a:pt x="924367" y="82662"/>
                    <a:pt x="924367" y="112499"/>
                  </a:cubicBezTo>
                  <a:lnTo>
                    <a:pt x="924367" y="190467"/>
                  </a:lnTo>
                  <a:cubicBezTo>
                    <a:pt x="924367" y="220303"/>
                    <a:pt x="912514" y="248918"/>
                    <a:pt x="891417" y="270016"/>
                  </a:cubicBezTo>
                  <a:cubicBezTo>
                    <a:pt x="870319" y="291113"/>
                    <a:pt x="841704" y="302966"/>
                    <a:pt x="811868" y="302966"/>
                  </a:cubicBezTo>
                  <a:lnTo>
                    <a:pt x="112499" y="302966"/>
                  </a:lnTo>
                  <a:cubicBezTo>
                    <a:pt x="82662" y="302966"/>
                    <a:pt x="54048" y="291113"/>
                    <a:pt x="32950" y="270016"/>
                  </a:cubicBezTo>
                  <a:cubicBezTo>
                    <a:pt x="11853" y="248918"/>
                    <a:pt x="0" y="220303"/>
                    <a:pt x="0" y="190467"/>
                  </a:cubicBezTo>
                  <a:lnTo>
                    <a:pt x="0" y="112499"/>
                  </a:lnTo>
                  <a:cubicBezTo>
                    <a:pt x="0" y="82662"/>
                    <a:pt x="11853" y="54048"/>
                    <a:pt x="32950" y="32950"/>
                  </a:cubicBezTo>
                  <a:cubicBezTo>
                    <a:pt x="54048" y="11853"/>
                    <a:pt x="82662" y="0"/>
                    <a:pt x="112499"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11"/>
          <p:cNvGrpSpPr/>
          <p:nvPr/>
        </p:nvGrpSpPr>
        <p:grpSpPr>
          <a:xfrm>
            <a:off x="7604582" y="3887966"/>
            <a:ext cx="4951811" cy="5631246"/>
            <a:chOff x="0" y="-47625"/>
            <a:chExt cx="1482741" cy="1686187"/>
          </a:xfrm>
        </p:grpSpPr>
        <p:sp>
          <p:nvSpPr>
            <p:cNvPr id="71" name="Google Shape;71;p11"/>
            <p:cNvSpPr/>
            <p:nvPr/>
          </p:nvSpPr>
          <p:spPr>
            <a:xfrm>
              <a:off x="0" y="0"/>
              <a:ext cx="1482741" cy="1638562"/>
            </a:xfrm>
            <a:custGeom>
              <a:rect b="b" l="l" r="r" t="t"/>
              <a:pathLst>
                <a:path extrusionOk="0" h="1638562" w="1482741">
                  <a:moveTo>
                    <a:pt x="79736" y="0"/>
                  </a:moveTo>
                  <a:lnTo>
                    <a:pt x="1403005" y="0"/>
                  </a:lnTo>
                  <a:cubicBezTo>
                    <a:pt x="1424153" y="0"/>
                    <a:pt x="1444434" y="8401"/>
                    <a:pt x="1459387" y="23354"/>
                  </a:cubicBezTo>
                  <a:cubicBezTo>
                    <a:pt x="1474341" y="38308"/>
                    <a:pt x="1482741" y="58589"/>
                    <a:pt x="1482741" y="79736"/>
                  </a:cubicBezTo>
                  <a:lnTo>
                    <a:pt x="1482741" y="1558826"/>
                  </a:lnTo>
                  <a:cubicBezTo>
                    <a:pt x="1482741" y="1602863"/>
                    <a:pt x="1447042" y="1638562"/>
                    <a:pt x="1403005" y="1638562"/>
                  </a:cubicBezTo>
                  <a:lnTo>
                    <a:pt x="79736" y="1638562"/>
                  </a:lnTo>
                  <a:cubicBezTo>
                    <a:pt x="35699" y="1638562"/>
                    <a:pt x="0" y="1602863"/>
                    <a:pt x="0" y="1558826"/>
                  </a:cubicBezTo>
                  <a:lnTo>
                    <a:pt x="0" y="79736"/>
                  </a:lnTo>
                  <a:cubicBezTo>
                    <a:pt x="0" y="35699"/>
                    <a:pt x="35699" y="0"/>
                    <a:pt x="79736" y="0"/>
                  </a:cubicBezTo>
                  <a:close/>
                </a:path>
              </a:pathLst>
            </a:custGeom>
            <a:solidFill>
              <a:srgbClr val="000000">
                <a:alpha val="0"/>
              </a:srgbClr>
            </a:solidFill>
            <a:ln cap="rnd" cmpd="sng" w="38100">
              <a:solidFill>
                <a:srgbClr val="397D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 name="Google Shape;73;p11"/>
          <p:cNvSpPr txBox="1"/>
          <p:nvPr/>
        </p:nvSpPr>
        <p:spPr>
          <a:xfrm>
            <a:off x="7786157" y="4512298"/>
            <a:ext cx="4513200" cy="3567900"/>
          </a:xfrm>
          <a:prstGeom prst="rect">
            <a:avLst/>
          </a:prstGeom>
          <a:noFill/>
          <a:ln>
            <a:noFill/>
          </a:ln>
        </p:spPr>
        <p:txBody>
          <a:bodyPr anchorCtr="0" anchor="t" bIns="0" lIns="0" spcFirstLastPara="1" rIns="0" wrap="square" tIns="0">
            <a:spAutoFit/>
          </a:bodyPr>
          <a:lstStyle/>
          <a:p>
            <a:pPr indent="-222884" lvl="1" marL="496571"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Alegreya"/>
                <a:ea typeface="Alegreya"/>
                <a:cs typeface="Alegreya"/>
                <a:sym typeface="Alegreya"/>
              </a:rPr>
              <a:t>Click on the "PowerPoint" button below this presentation preview. Start editing your presentation.</a:t>
            </a:r>
            <a:endParaRPr sz="1900"/>
          </a:p>
          <a:p>
            <a:pPr indent="-222884" lvl="1" marL="496571" marR="0" rtl="0" algn="l">
              <a:lnSpc>
                <a:spcPct val="140000"/>
              </a:lnSpc>
              <a:spcBef>
                <a:spcPts val="0"/>
              </a:spcBef>
              <a:spcAft>
                <a:spcPts val="0"/>
              </a:spcAft>
              <a:buClr>
                <a:srgbClr val="000000"/>
              </a:buClr>
              <a:buSzPts val="1900"/>
              <a:buFont typeface="Arial"/>
              <a:buChar char="•"/>
            </a:pPr>
            <a:r>
              <a:rPr b="0" i="0" lang="en-US" sz="1900" u="sng" cap="none" strike="noStrike">
                <a:solidFill>
                  <a:srgbClr val="000000"/>
                </a:solidFill>
                <a:latin typeface="Alegreya"/>
                <a:ea typeface="Alegreya"/>
                <a:cs typeface="Alegreya"/>
                <a:sym typeface="Alegreya"/>
              </a:rPr>
              <a:t>Alternative:</a:t>
            </a:r>
            <a:r>
              <a:rPr b="0" i="0" lang="en-US" sz="1900" u="none" cap="none" strike="noStrike">
                <a:solidFill>
                  <a:srgbClr val="000000"/>
                </a:solidFill>
                <a:latin typeface="Alegreya"/>
                <a:ea typeface="Alegreya"/>
                <a:cs typeface="Alegreya"/>
                <a:sym typeface="Alegreya"/>
              </a:rPr>
              <a:t> From Canva template file, Click on the "Share" button on the top right corner in Canva and click on "More" at the bottom of the menu. Enter "PowerPoint" in the search bar and click on the PowerPoint icon to download.</a:t>
            </a:r>
            <a:endParaRPr sz="1900"/>
          </a:p>
        </p:txBody>
      </p:sp>
      <p:grpSp>
        <p:nvGrpSpPr>
          <p:cNvPr id="74" name="Google Shape;74;p11"/>
          <p:cNvGrpSpPr/>
          <p:nvPr/>
        </p:nvGrpSpPr>
        <p:grpSpPr>
          <a:xfrm>
            <a:off x="13099319" y="3887966"/>
            <a:ext cx="4017137" cy="5631246"/>
            <a:chOff x="0" y="-47625"/>
            <a:chExt cx="1202868" cy="1686187"/>
          </a:xfrm>
        </p:grpSpPr>
        <p:sp>
          <p:nvSpPr>
            <p:cNvPr id="75" name="Google Shape;75;p11"/>
            <p:cNvSpPr/>
            <p:nvPr/>
          </p:nvSpPr>
          <p:spPr>
            <a:xfrm>
              <a:off x="0" y="0"/>
              <a:ext cx="1202868" cy="1638562"/>
            </a:xfrm>
            <a:custGeom>
              <a:rect b="b" l="l" r="r" t="t"/>
              <a:pathLst>
                <a:path extrusionOk="0" h="1638562" w="1202868">
                  <a:moveTo>
                    <a:pt x="98288" y="0"/>
                  </a:moveTo>
                  <a:lnTo>
                    <a:pt x="1104580" y="0"/>
                  </a:lnTo>
                  <a:cubicBezTo>
                    <a:pt x="1130647" y="0"/>
                    <a:pt x="1155647" y="10355"/>
                    <a:pt x="1174080" y="28788"/>
                  </a:cubicBezTo>
                  <a:cubicBezTo>
                    <a:pt x="1192513" y="47221"/>
                    <a:pt x="1202868" y="72221"/>
                    <a:pt x="1202868" y="98288"/>
                  </a:cubicBezTo>
                  <a:lnTo>
                    <a:pt x="1202868" y="1540274"/>
                  </a:lnTo>
                  <a:cubicBezTo>
                    <a:pt x="1202868" y="1594557"/>
                    <a:pt x="1158863" y="1638562"/>
                    <a:pt x="1104580" y="1638562"/>
                  </a:cubicBezTo>
                  <a:lnTo>
                    <a:pt x="98288" y="1638562"/>
                  </a:lnTo>
                  <a:cubicBezTo>
                    <a:pt x="44005" y="1638562"/>
                    <a:pt x="0" y="1594557"/>
                    <a:pt x="0" y="1540274"/>
                  </a:cubicBezTo>
                  <a:lnTo>
                    <a:pt x="0" y="98288"/>
                  </a:lnTo>
                  <a:cubicBezTo>
                    <a:pt x="0" y="44005"/>
                    <a:pt x="44005" y="0"/>
                    <a:pt x="98288" y="0"/>
                  </a:cubicBezTo>
                  <a:close/>
                </a:path>
              </a:pathLst>
            </a:custGeom>
            <a:solidFill>
              <a:srgbClr val="000000">
                <a:alpha val="0"/>
              </a:srgbClr>
            </a:solidFill>
            <a:ln cap="rnd" cmpd="sng" w="38100">
              <a:solidFill>
                <a:srgbClr val="397D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 name="Google Shape;77;p11"/>
          <p:cNvSpPr txBox="1"/>
          <p:nvPr/>
        </p:nvSpPr>
        <p:spPr>
          <a:xfrm>
            <a:off x="13478944" y="4512298"/>
            <a:ext cx="2730600" cy="2749200"/>
          </a:xfrm>
          <a:prstGeom prst="rect">
            <a:avLst/>
          </a:prstGeom>
          <a:noFill/>
          <a:ln>
            <a:noFill/>
          </a:ln>
        </p:spPr>
        <p:txBody>
          <a:bodyPr anchorCtr="0" anchor="t" bIns="0" lIns="0" spcFirstLastPara="1" rIns="0" wrap="square" tIns="0">
            <a:spAutoFit/>
          </a:bodyPr>
          <a:lstStyle/>
          <a:p>
            <a:pPr indent="-222884" lvl="1" marL="496571"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Alegreya"/>
                <a:ea typeface="Alegreya"/>
                <a:cs typeface="Alegreya"/>
                <a:sym typeface="Alegreya"/>
              </a:rPr>
              <a:t>Click on the "Canva" button under this presentation preview. Start editing your presentation. You need to sign in to your Canva account.</a:t>
            </a:r>
            <a:endParaRPr sz="1900"/>
          </a:p>
        </p:txBody>
      </p:sp>
      <p:sp>
        <p:nvSpPr>
          <p:cNvPr id="78" name="Google Shape;78;p11"/>
          <p:cNvSpPr txBox="1"/>
          <p:nvPr/>
        </p:nvSpPr>
        <p:spPr>
          <a:xfrm>
            <a:off x="2119062" y="2888182"/>
            <a:ext cx="2997045"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FFFFFF"/>
                </a:solidFill>
                <a:latin typeface="Alice"/>
                <a:ea typeface="Alice"/>
                <a:cs typeface="Alice"/>
                <a:sym typeface="Alice"/>
              </a:rPr>
              <a:t>Google Slides</a:t>
            </a:r>
            <a:endParaRPr/>
          </a:p>
        </p:txBody>
      </p:sp>
      <p:sp>
        <p:nvSpPr>
          <p:cNvPr id="79" name="Google Shape;79;p11"/>
          <p:cNvSpPr txBox="1"/>
          <p:nvPr/>
        </p:nvSpPr>
        <p:spPr>
          <a:xfrm>
            <a:off x="1894375" y="4512300"/>
            <a:ext cx="4624800" cy="4386900"/>
          </a:xfrm>
          <a:prstGeom prst="rect">
            <a:avLst/>
          </a:prstGeom>
          <a:noFill/>
          <a:ln>
            <a:noFill/>
          </a:ln>
        </p:spPr>
        <p:txBody>
          <a:bodyPr anchorCtr="0" anchor="t" bIns="0" lIns="0" spcFirstLastPara="1" rIns="0" wrap="square" tIns="0">
            <a:spAutoFit/>
          </a:bodyPr>
          <a:lstStyle/>
          <a:p>
            <a:pPr indent="-222884" lvl="1" marL="496571"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Alegreya"/>
                <a:ea typeface="Alegreya"/>
                <a:cs typeface="Alegreya"/>
                <a:sym typeface="Alegreya"/>
              </a:rPr>
              <a:t>Click on the "Google Slides" button below this presentation preview. Make sure to sign in to your Google account. Click on "Make a copy." Start editing your presentation.</a:t>
            </a:r>
            <a:endParaRPr sz="1900"/>
          </a:p>
          <a:p>
            <a:pPr indent="-222884" lvl="1" marL="496571" marR="0" rtl="0" algn="l">
              <a:lnSpc>
                <a:spcPct val="140000"/>
              </a:lnSpc>
              <a:spcBef>
                <a:spcPts val="0"/>
              </a:spcBef>
              <a:spcAft>
                <a:spcPts val="0"/>
              </a:spcAft>
              <a:buClr>
                <a:srgbClr val="000000"/>
              </a:buClr>
              <a:buSzPts val="1900"/>
              <a:buFont typeface="Arial"/>
              <a:buChar char="•"/>
            </a:pPr>
            <a:r>
              <a:rPr b="0" i="0" lang="en-US" sz="1900" u="sng" cap="none" strike="noStrike">
                <a:solidFill>
                  <a:srgbClr val="000000"/>
                </a:solidFill>
                <a:latin typeface="Alegreya"/>
                <a:ea typeface="Alegreya"/>
                <a:cs typeface="Alegreya"/>
                <a:sym typeface="Alegreya"/>
              </a:rPr>
              <a:t>Alternative:</a:t>
            </a:r>
            <a:r>
              <a:rPr b="0" i="0" lang="en-US" sz="1900" u="none" cap="none" strike="noStrike">
                <a:solidFill>
                  <a:srgbClr val="000000"/>
                </a:solidFill>
                <a:latin typeface="Alegreya"/>
                <a:ea typeface="Alegreya"/>
                <a:cs typeface="Alegreya"/>
                <a:sym typeface="Alegreya"/>
              </a:rPr>
              <a:t> Click on the "Share" button on the top right corner in Canva and click on "More" at the bottom of the menu. Enter "Google Drive" in the search bar and click on the GDrive icon to add this design as a Google slide in your GDrive.</a:t>
            </a:r>
            <a:endParaRPr sz="1900"/>
          </a:p>
        </p:txBody>
      </p:sp>
      <p:sp>
        <p:nvSpPr>
          <p:cNvPr id="80" name="Google Shape;80;p11"/>
          <p:cNvSpPr txBox="1"/>
          <p:nvPr/>
        </p:nvSpPr>
        <p:spPr>
          <a:xfrm>
            <a:off x="8011476" y="2888182"/>
            <a:ext cx="2771334"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FFFFFF"/>
                </a:solidFill>
                <a:latin typeface="Alice"/>
                <a:ea typeface="Alice"/>
                <a:cs typeface="Alice"/>
                <a:sym typeface="Alice"/>
              </a:rPr>
              <a:t>PowerPoint</a:t>
            </a:r>
            <a:endParaRPr/>
          </a:p>
        </p:txBody>
      </p:sp>
      <p:sp>
        <p:nvSpPr>
          <p:cNvPr id="81" name="Google Shape;81;p11"/>
          <p:cNvSpPr txBox="1"/>
          <p:nvPr/>
        </p:nvSpPr>
        <p:spPr>
          <a:xfrm>
            <a:off x="13578020" y="2888182"/>
            <a:ext cx="1507351"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500" u="none" cap="none" strike="noStrike">
                <a:solidFill>
                  <a:srgbClr val="FFFFFF"/>
                </a:solidFill>
                <a:latin typeface="Alice"/>
                <a:ea typeface="Alice"/>
                <a:cs typeface="Alice"/>
                <a:sym typeface="Alice"/>
              </a:rPr>
              <a:t>Canva</a:t>
            </a:r>
            <a:endParaRPr/>
          </a:p>
        </p:txBody>
      </p:sp>
      <p:sp>
        <p:nvSpPr>
          <p:cNvPr id="82" name="Google Shape;82;p11"/>
          <p:cNvSpPr txBox="1"/>
          <p:nvPr/>
        </p:nvSpPr>
        <p:spPr>
          <a:xfrm>
            <a:off x="1797230" y="890621"/>
            <a:ext cx="16354153"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How to Use This Presentation</a:t>
            </a:r>
            <a:endParaRPr/>
          </a:p>
        </p:txBody>
      </p:sp>
      <p:sp>
        <p:nvSpPr>
          <p:cNvPr id="83" name="Google Shape;83;p11"/>
          <p:cNvSpPr/>
          <p:nvPr/>
        </p:nvSpPr>
        <p:spPr>
          <a:xfrm rot="-874834">
            <a:off x="-11863850" y="8850099"/>
            <a:ext cx="14459377" cy="2873801"/>
          </a:xfrm>
          <a:custGeom>
            <a:rect b="b" l="l" r="r" t="t"/>
            <a:pathLst>
              <a:path extrusionOk="0" h="2873801" w="14459377">
                <a:moveTo>
                  <a:pt x="0" y="0"/>
                </a:moveTo>
                <a:lnTo>
                  <a:pt x="14459377" y="0"/>
                </a:lnTo>
                <a:lnTo>
                  <a:pt x="14459377" y="2873802"/>
                </a:lnTo>
                <a:lnTo>
                  <a:pt x="0" y="2873802"/>
                </a:lnTo>
                <a:lnTo>
                  <a:pt x="0" y="0"/>
                </a:lnTo>
                <a:close/>
              </a:path>
            </a:pathLst>
          </a:custGeom>
          <a:blipFill rotWithShape="1">
            <a:blip r:embed="rId3">
              <a:alphaModFix/>
            </a:blip>
            <a:stretch>
              <a:fillRect b="0" l="0" r="0" t="0"/>
            </a:stretch>
          </a:blipFill>
          <a:ln>
            <a:noFill/>
          </a:ln>
        </p:spPr>
      </p:sp>
      <p:sp>
        <p:nvSpPr>
          <p:cNvPr id="84" name="Google Shape;84;p11"/>
          <p:cNvSpPr/>
          <p:nvPr/>
        </p:nvSpPr>
        <p:spPr>
          <a:xfrm rot="-9160991">
            <a:off x="14903151" y="8729778"/>
            <a:ext cx="5249963" cy="2583419"/>
          </a:xfrm>
          <a:custGeom>
            <a:rect b="b" l="l" r="r" t="t"/>
            <a:pathLst>
              <a:path extrusionOk="0" h="2583419" w="5249963">
                <a:moveTo>
                  <a:pt x="0" y="0"/>
                </a:moveTo>
                <a:lnTo>
                  <a:pt x="5249963" y="0"/>
                </a:lnTo>
                <a:lnTo>
                  <a:pt x="5249963" y="2583420"/>
                </a:lnTo>
                <a:lnTo>
                  <a:pt x="0" y="2583420"/>
                </a:lnTo>
                <a:lnTo>
                  <a:pt x="0" y="0"/>
                </a:lnTo>
                <a:close/>
              </a:path>
            </a:pathLst>
          </a:custGeom>
          <a:blipFill rotWithShape="1">
            <a:blip r:embed="rId4">
              <a:alphaModFix/>
            </a:blip>
            <a:stretch>
              <a:fillRect b="0" l="0" r="0" t="0"/>
            </a:stretch>
          </a:blipFill>
          <a:ln>
            <a:noFill/>
          </a:ln>
        </p:spPr>
      </p:sp>
      <p:sp>
        <p:nvSpPr>
          <p:cNvPr id="85" name="Google Shape;85;p11"/>
          <p:cNvSpPr/>
          <p:nvPr/>
        </p:nvSpPr>
        <p:spPr>
          <a:xfrm>
            <a:off x="8848683" y="9795437"/>
            <a:ext cx="1934127" cy="452102"/>
          </a:xfrm>
          <a:custGeom>
            <a:rect b="b" l="l" r="r" t="t"/>
            <a:pathLst>
              <a:path extrusionOk="0" h="452102" w="1934127">
                <a:moveTo>
                  <a:pt x="0" y="0"/>
                </a:moveTo>
                <a:lnTo>
                  <a:pt x="1934127" y="0"/>
                </a:lnTo>
                <a:lnTo>
                  <a:pt x="1934127" y="452102"/>
                </a:lnTo>
                <a:lnTo>
                  <a:pt x="0" y="45210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517" name="Shape 517"/>
        <p:cNvGrpSpPr/>
        <p:nvPr/>
      </p:nvGrpSpPr>
      <p:grpSpPr>
        <a:xfrm>
          <a:off x="0" y="0"/>
          <a:ext cx="0" cy="0"/>
          <a:chOff x="0" y="0"/>
          <a:chExt cx="0" cy="0"/>
        </a:xfrm>
      </p:grpSpPr>
      <p:grpSp>
        <p:nvGrpSpPr>
          <p:cNvPr id="518" name="Google Shape;518;p29"/>
          <p:cNvGrpSpPr/>
          <p:nvPr/>
        </p:nvGrpSpPr>
        <p:grpSpPr>
          <a:xfrm>
            <a:off x="1038225" y="906285"/>
            <a:ext cx="7281629" cy="3266928"/>
            <a:chOff x="0" y="-47625"/>
            <a:chExt cx="1917795" cy="860425"/>
          </a:xfrm>
        </p:grpSpPr>
        <p:sp>
          <p:nvSpPr>
            <p:cNvPr id="519" name="Google Shape;519;p29"/>
            <p:cNvSpPr/>
            <p:nvPr/>
          </p:nvSpPr>
          <p:spPr>
            <a:xfrm>
              <a:off x="0" y="0"/>
              <a:ext cx="1917795" cy="458928"/>
            </a:xfrm>
            <a:custGeom>
              <a:rect b="b" l="l" r="r" t="t"/>
              <a:pathLst>
                <a:path extrusionOk="0" h="458928" w="1917795">
                  <a:moveTo>
                    <a:pt x="54224" y="0"/>
                  </a:moveTo>
                  <a:lnTo>
                    <a:pt x="1863571" y="0"/>
                  </a:lnTo>
                  <a:cubicBezTo>
                    <a:pt x="1877952" y="0"/>
                    <a:pt x="1891744" y="5713"/>
                    <a:pt x="1901913" y="15882"/>
                  </a:cubicBezTo>
                  <a:cubicBezTo>
                    <a:pt x="1912082" y="26051"/>
                    <a:pt x="1917795" y="39843"/>
                    <a:pt x="1917795" y="54224"/>
                  </a:cubicBezTo>
                  <a:lnTo>
                    <a:pt x="1917795" y="404704"/>
                  </a:lnTo>
                  <a:cubicBezTo>
                    <a:pt x="1917795" y="419085"/>
                    <a:pt x="1912082" y="432877"/>
                    <a:pt x="1901913" y="443046"/>
                  </a:cubicBezTo>
                  <a:cubicBezTo>
                    <a:pt x="1891744" y="453215"/>
                    <a:pt x="1877952" y="458928"/>
                    <a:pt x="1863571" y="458928"/>
                  </a:cubicBezTo>
                  <a:lnTo>
                    <a:pt x="54224" y="458928"/>
                  </a:lnTo>
                  <a:cubicBezTo>
                    <a:pt x="39843" y="458928"/>
                    <a:pt x="26051" y="453215"/>
                    <a:pt x="15882" y="443046"/>
                  </a:cubicBezTo>
                  <a:cubicBezTo>
                    <a:pt x="5713" y="432877"/>
                    <a:pt x="0" y="419085"/>
                    <a:pt x="0" y="404704"/>
                  </a:cubicBezTo>
                  <a:lnTo>
                    <a:pt x="0" y="54224"/>
                  </a:lnTo>
                  <a:cubicBezTo>
                    <a:pt x="0" y="39843"/>
                    <a:pt x="5713" y="26051"/>
                    <a:pt x="15882" y="15882"/>
                  </a:cubicBezTo>
                  <a:cubicBezTo>
                    <a:pt x="26051" y="5713"/>
                    <a:pt x="39843" y="0"/>
                    <a:pt x="54224"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1" name="Google Shape;521;p29"/>
          <p:cNvSpPr/>
          <p:nvPr/>
        </p:nvSpPr>
        <p:spPr>
          <a:xfrm>
            <a:off x="1828908" y="3232458"/>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3">
              <a:alphaModFix/>
            </a:blip>
            <a:stretch>
              <a:fillRect b="0" l="0" r="0" t="0"/>
            </a:stretch>
          </a:blipFill>
          <a:ln>
            <a:noFill/>
          </a:ln>
        </p:spPr>
      </p:sp>
      <p:sp>
        <p:nvSpPr>
          <p:cNvPr id="522" name="Google Shape;522;p29"/>
          <p:cNvSpPr/>
          <p:nvPr/>
        </p:nvSpPr>
        <p:spPr>
          <a:xfrm>
            <a:off x="1802285" y="4184024"/>
            <a:ext cx="263367" cy="263367"/>
          </a:xfrm>
          <a:custGeom>
            <a:rect b="b" l="l" r="r" t="t"/>
            <a:pathLst>
              <a:path extrusionOk="0" h="263367" w="263367">
                <a:moveTo>
                  <a:pt x="0" y="0"/>
                </a:moveTo>
                <a:lnTo>
                  <a:pt x="263368" y="0"/>
                </a:lnTo>
                <a:lnTo>
                  <a:pt x="263368" y="263368"/>
                </a:lnTo>
                <a:lnTo>
                  <a:pt x="0" y="263368"/>
                </a:lnTo>
                <a:lnTo>
                  <a:pt x="0" y="0"/>
                </a:lnTo>
                <a:close/>
              </a:path>
            </a:pathLst>
          </a:custGeom>
          <a:blipFill rotWithShape="1">
            <a:blip r:embed="rId4">
              <a:alphaModFix/>
            </a:blip>
            <a:stretch>
              <a:fillRect b="0" l="0" r="0" t="0"/>
            </a:stretch>
          </a:blipFill>
          <a:ln>
            <a:noFill/>
          </a:ln>
        </p:spPr>
      </p:sp>
      <p:sp>
        <p:nvSpPr>
          <p:cNvPr id="523" name="Google Shape;523;p29"/>
          <p:cNvSpPr/>
          <p:nvPr/>
        </p:nvSpPr>
        <p:spPr>
          <a:xfrm>
            <a:off x="1810905" y="5134019"/>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524" name="Google Shape;524;p29"/>
          <p:cNvSpPr/>
          <p:nvPr/>
        </p:nvSpPr>
        <p:spPr>
          <a:xfrm>
            <a:off x="1797452" y="687769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sp>
      <p:sp>
        <p:nvSpPr>
          <p:cNvPr id="525" name="Google Shape;525;p29"/>
          <p:cNvSpPr/>
          <p:nvPr/>
        </p:nvSpPr>
        <p:spPr>
          <a:xfrm>
            <a:off x="1779594" y="5970977"/>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526" name="Google Shape;526;p29"/>
          <p:cNvSpPr txBox="1"/>
          <p:nvPr/>
        </p:nvSpPr>
        <p:spPr>
          <a:xfrm>
            <a:off x="1779594" y="1377333"/>
            <a:ext cx="6591628"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Contact Us</a:t>
            </a:r>
            <a:endParaRPr/>
          </a:p>
        </p:txBody>
      </p:sp>
      <p:sp>
        <p:nvSpPr>
          <p:cNvPr id="527" name="Google Shape;527;p29"/>
          <p:cNvSpPr txBox="1"/>
          <p:nvPr/>
        </p:nvSpPr>
        <p:spPr>
          <a:xfrm>
            <a:off x="2467027" y="3182202"/>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lice"/>
                <a:ea typeface="Alice"/>
                <a:cs typeface="Alice"/>
                <a:sym typeface="Alice"/>
              </a:rPr>
              <a:t>123 Anywhere St., Any City,ST 12345</a:t>
            </a:r>
            <a:endParaRPr/>
          </a:p>
        </p:txBody>
      </p:sp>
      <p:sp>
        <p:nvSpPr>
          <p:cNvPr id="528" name="Google Shape;528;p29"/>
          <p:cNvSpPr txBox="1"/>
          <p:nvPr/>
        </p:nvSpPr>
        <p:spPr>
          <a:xfrm>
            <a:off x="2467027" y="4107824"/>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lice"/>
                <a:ea typeface="Alice"/>
                <a:cs typeface="Alice"/>
                <a:sym typeface="Alice"/>
              </a:rPr>
              <a:t>123-456-7890</a:t>
            </a:r>
            <a:endParaRPr/>
          </a:p>
        </p:txBody>
      </p:sp>
      <p:sp>
        <p:nvSpPr>
          <p:cNvPr id="529" name="Google Shape;529;p29"/>
          <p:cNvSpPr txBox="1"/>
          <p:nvPr/>
        </p:nvSpPr>
        <p:spPr>
          <a:xfrm>
            <a:off x="2467027" y="4996384"/>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lice"/>
                <a:ea typeface="Alice"/>
                <a:cs typeface="Alice"/>
                <a:sym typeface="Alice"/>
              </a:rPr>
              <a:t>hello@reallygreatsite.com</a:t>
            </a:r>
            <a:endParaRPr/>
          </a:p>
        </p:txBody>
      </p:sp>
      <p:sp>
        <p:nvSpPr>
          <p:cNvPr id="530" name="Google Shape;530;p29"/>
          <p:cNvSpPr txBox="1"/>
          <p:nvPr/>
        </p:nvSpPr>
        <p:spPr>
          <a:xfrm>
            <a:off x="2467027" y="6778029"/>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lice"/>
                <a:ea typeface="Alice"/>
                <a:cs typeface="Alice"/>
                <a:sym typeface="Alice"/>
              </a:rPr>
              <a:t>reallygreatsite.com</a:t>
            </a:r>
            <a:endParaRPr/>
          </a:p>
        </p:txBody>
      </p:sp>
      <p:sp>
        <p:nvSpPr>
          <p:cNvPr id="531" name="Google Shape;531;p29"/>
          <p:cNvSpPr txBox="1"/>
          <p:nvPr/>
        </p:nvSpPr>
        <p:spPr>
          <a:xfrm>
            <a:off x="2467027" y="5873728"/>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lice"/>
                <a:ea typeface="Alice"/>
                <a:cs typeface="Alice"/>
                <a:sym typeface="Alice"/>
              </a:rPr>
              <a:t>@reallygreatsite</a:t>
            </a:r>
            <a:endParaRPr/>
          </a:p>
        </p:txBody>
      </p:sp>
      <p:sp>
        <p:nvSpPr>
          <p:cNvPr id="532" name="Google Shape;532;p29"/>
          <p:cNvSpPr/>
          <p:nvPr/>
        </p:nvSpPr>
        <p:spPr>
          <a:xfrm rot="-477486">
            <a:off x="-11136710" y="8454970"/>
            <a:ext cx="18222407" cy="3302811"/>
          </a:xfrm>
          <a:custGeom>
            <a:rect b="b" l="l" r="r" t="t"/>
            <a:pathLst>
              <a:path extrusionOk="0" h="3302811" w="18222407">
                <a:moveTo>
                  <a:pt x="0" y="0"/>
                </a:moveTo>
                <a:lnTo>
                  <a:pt x="18222406" y="0"/>
                </a:lnTo>
                <a:lnTo>
                  <a:pt x="18222406" y="3302811"/>
                </a:lnTo>
                <a:lnTo>
                  <a:pt x="0" y="3302811"/>
                </a:lnTo>
                <a:lnTo>
                  <a:pt x="0" y="0"/>
                </a:lnTo>
                <a:close/>
              </a:path>
            </a:pathLst>
          </a:custGeom>
          <a:blipFill rotWithShape="1">
            <a:blip r:embed="rId8">
              <a:alphaModFix/>
            </a:blip>
            <a:stretch>
              <a:fillRect b="0" l="0" r="0" t="0"/>
            </a:stretch>
          </a:blipFill>
          <a:ln>
            <a:noFill/>
          </a:ln>
        </p:spPr>
      </p:sp>
      <p:sp>
        <p:nvSpPr>
          <p:cNvPr id="533" name="Google Shape;533;p29"/>
          <p:cNvSpPr/>
          <p:nvPr/>
        </p:nvSpPr>
        <p:spPr>
          <a:xfrm>
            <a:off x="8752222" y="1777159"/>
            <a:ext cx="5405514" cy="7269028"/>
          </a:xfrm>
          <a:custGeom>
            <a:rect b="b" l="l" r="r" t="t"/>
            <a:pathLst>
              <a:path extrusionOk="0" h="7269028" w="5405514">
                <a:moveTo>
                  <a:pt x="0" y="0"/>
                </a:moveTo>
                <a:lnTo>
                  <a:pt x="5405514" y="0"/>
                </a:lnTo>
                <a:lnTo>
                  <a:pt x="5405514" y="7269029"/>
                </a:lnTo>
                <a:lnTo>
                  <a:pt x="0" y="7269029"/>
                </a:lnTo>
                <a:lnTo>
                  <a:pt x="0" y="0"/>
                </a:lnTo>
                <a:close/>
              </a:path>
            </a:pathLst>
          </a:custGeom>
          <a:blipFill rotWithShape="1">
            <a:blip r:embed="rId9">
              <a:alphaModFix/>
            </a:blip>
            <a:stretch>
              <a:fillRect b="0" l="0" r="0" t="0"/>
            </a:stretch>
          </a:blipFill>
          <a:ln>
            <a:noFill/>
          </a:ln>
        </p:spPr>
      </p:sp>
      <p:sp>
        <p:nvSpPr>
          <p:cNvPr id="534" name="Google Shape;534;p29"/>
          <p:cNvSpPr/>
          <p:nvPr/>
        </p:nvSpPr>
        <p:spPr>
          <a:xfrm rot="-477486">
            <a:off x="14017768" y="-1308994"/>
            <a:ext cx="18222407" cy="3302811"/>
          </a:xfrm>
          <a:custGeom>
            <a:rect b="b" l="l" r="r" t="t"/>
            <a:pathLst>
              <a:path extrusionOk="0" h="3302811" w="18222407">
                <a:moveTo>
                  <a:pt x="0" y="0"/>
                </a:moveTo>
                <a:lnTo>
                  <a:pt x="18222407" y="0"/>
                </a:lnTo>
                <a:lnTo>
                  <a:pt x="18222407" y="3302811"/>
                </a:lnTo>
                <a:lnTo>
                  <a:pt x="0" y="3302811"/>
                </a:lnTo>
                <a:lnTo>
                  <a:pt x="0" y="0"/>
                </a:lnTo>
                <a:close/>
              </a:path>
            </a:pathLst>
          </a:custGeom>
          <a:blipFill rotWithShape="1">
            <a:blip r:embed="rId8">
              <a:alphaModFix/>
            </a:blip>
            <a:stretch>
              <a:fillRect b="0" l="0" r="0" t="0"/>
            </a:stretch>
          </a:blipFill>
          <a:ln>
            <a:noFill/>
          </a:ln>
        </p:spPr>
      </p:sp>
      <p:sp>
        <p:nvSpPr>
          <p:cNvPr id="535" name="Google Shape;535;p29"/>
          <p:cNvSpPr/>
          <p:nvPr/>
        </p:nvSpPr>
        <p:spPr>
          <a:xfrm>
            <a:off x="15051706" y="8224845"/>
            <a:ext cx="2018199" cy="498663"/>
          </a:xfrm>
          <a:custGeom>
            <a:rect b="b" l="l" r="r" t="t"/>
            <a:pathLst>
              <a:path extrusionOk="0" h="498663" w="2018199">
                <a:moveTo>
                  <a:pt x="0" y="0"/>
                </a:moveTo>
                <a:lnTo>
                  <a:pt x="2018198" y="0"/>
                </a:lnTo>
                <a:lnTo>
                  <a:pt x="2018198" y="498663"/>
                </a:lnTo>
                <a:lnTo>
                  <a:pt x="0" y="498663"/>
                </a:lnTo>
                <a:lnTo>
                  <a:pt x="0" y="0"/>
                </a:lnTo>
                <a:close/>
              </a:path>
            </a:pathLst>
          </a:custGeom>
          <a:blipFill rotWithShape="1">
            <a:blip r:embed="rId10">
              <a:alphaModFix/>
            </a:blip>
            <a:stretch>
              <a:fillRect b="0" l="0" r="0" t="0"/>
            </a:stretch>
          </a:blipFill>
          <a:ln>
            <a:noFill/>
          </a:ln>
        </p:spPr>
      </p:sp>
      <p:sp>
        <p:nvSpPr>
          <p:cNvPr id="536" name="Google Shape;536;p29"/>
          <p:cNvSpPr/>
          <p:nvPr/>
        </p:nvSpPr>
        <p:spPr>
          <a:xfrm>
            <a:off x="15183717" y="3823516"/>
            <a:ext cx="2075583" cy="3817164"/>
          </a:xfrm>
          <a:custGeom>
            <a:rect b="b" l="l" r="r" t="t"/>
            <a:pathLst>
              <a:path extrusionOk="0" h="3817164" w="2075583">
                <a:moveTo>
                  <a:pt x="0" y="0"/>
                </a:moveTo>
                <a:lnTo>
                  <a:pt x="2075583" y="0"/>
                </a:lnTo>
                <a:lnTo>
                  <a:pt x="2075583" y="3817164"/>
                </a:lnTo>
                <a:lnTo>
                  <a:pt x="0" y="3817164"/>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540" name="Shape 540"/>
        <p:cNvGrpSpPr/>
        <p:nvPr/>
      </p:nvGrpSpPr>
      <p:grpSpPr>
        <a:xfrm>
          <a:off x="0" y="0"/>
          <a:ext cx="0" cy="0"/>
          <a:chOff x="0" y="0"/>
          <a:chExt cx="0" cy="0"/>
        </a:xfrm>
      </p:grpSpPr>
      <p:grpSp>
        <p:nvGrpSpPr>
          <p:cNvPr id="541" name="Google Shape;541;p30"/>
          <p:cNvGrpSpPr/>
          <p:nvPr/>
        </p:nvGrpSpPr>
        <p:grpSpPr>
          <a:xfrm>
            <a:off x="292336" y="67420"/>
            <a:ext cx="17703329" cy="9971335"/>
            <a:chOff x="0" y="-47625"/>
            <a:chExt cx="4662605" cy="2626195"/>
          </a:xfrm>
        </p:grpSpPr>
        <p:sp>
          <p:nvSpPr>
            <p:cNvPr id="542" name="Google Shape;542;p30"/>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30"/>
          <p:cNvGrpSpPr/>
          <p:nvPr/>
        </p:nvGrpSpPr>
        <p:grpSpPr>
          <a:xfrm>
            <a:off x="1862371" y="2717539"/>
            <a:ext cx="7281629" cy="3266928"/>
            <a:chOff x="0" y="-47625"/>
            <a:chExt cx="1917795" cy="860425"/>
          </a:xfrm>
        </p:grpSpPr>
        <p:sp>
          <p:nvSpPr>
            <p:cNvPr id="545" name="Google Shape;545;p30"/>
            <p:cNvSpPr/>
            <p:nvPr/>
          </p:nvSpPr>
          <p:spPr>
            <a:xfrm>
              <a:off x="0" y="0"/>
              <a:ext cx="1917795" cy="458928"/>
            </a:xfrm>
            <a:custGeom>
              <a:rect b="b" l="l" r="r" t="t"/>
              <a:pathLst>
                <a:path extrusionOk="0" h="458928" w="1917795">
                  <a:moveTo>
                    <a:pt x="54224" y="0"/>
                  </a:moveTo>
                  <a:lnTo>
                    <a:pt x="1863571" y="0"/>
                  </a:lnTo>
                  <a:cubicBezTo>
                    <a:pt x="1877952" y="0"/>
                    <a:pt x="1891744" y="5713"/>
                    <a:pt x="1901913" y="15882"/>
                  </a:cubicBezTo>
                  <a:cubicBezTo>
                    <a:pt x="1912082" y="26051"/>
                    <a:pt x="1917795" y="39843"/>
                    <a:pt x="1917795" y="54224"/>
                  </a:cubicBezTo>
                  <a:lnTo>
                    <a:pt x="1917795" y="404704"/>
                  </a:lnTo>
                  <a:cubicBezTo>
                    <a:pt x="1917795" y="419085"/>
                    <a:pt x="1912082" y="432877"/>
                    <a:pt x="1901913" y="443046"/>
                  </a:cubicBezTo>
                  <a:cubicBezTo>
                    <a:pt x="1891744" y="453215"/>
                    <a:pt x="1877952" y="458928"/>
                    <a:pt x="1863571" y="458928"/>
                  </a:cubicBezTo>
                  <a:lnTo>
                    <a:pt x="54224" y="458928"/>
                  </a:lnTo>
                  <a:cubicBezTo>
                    <a:pt x="39843" y="458928"/>
                    <a:pt x="26051" y="453215"/>
                    <a:pt x="15882" y="443046"/>
                  </a:cubicBezTo>
                  <a:cubicBezTo>
                    <a:pt x="5713" y="432877"/>
                    <a:pt x="0" y="419085"/>
                    <a:pt x="0" y="404704"/>
                  </a:cubicBezTo>
                  <a:lnTo>
                    <a:pt x="0" y="54224"/>
                  </a:lnTo>
                  <a:cubicBezTo>
                    <a:pt x="0" y="39843"/>
                    <a:pt x="5713" y="26051"/>
                    <a:pt x="15882" y="15882"/>
                  </a:cubicBezTo>
                  <a:cubicBezTo>
                    <a:pt x="26051" y="5713"/>
                    <a:pt x="39843" y="0"/>
                    <a:pt x="54224"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30"/>
          <p:cNvGrpSpPr/>
          <p:nvPr/>
        </p:nvGrpSpPr>
        <p:grpSpPr>
          <a:xfrm>
            <a:off x="1862371" y="4799226"/>
            <a:ext cx="7281629" cy="3266928"/>
            <a:chOff x="0" y="-47625"/>
            <a:chExt cx="1917795" cy="860425"/>
          </a:xfrm>
        </p:grpSpPr>
        <p:sp>
          <p:nvSpPr>
            <p:cNvPr id="548" name="Google Shape;548;p30"/>
            <p:cNvSpPr/>
            <p:nvPr/>
          </p:nvSpPr>
          <p:spPr>
            <a:xfrm>
              <a:off x="0" y="0"/>
              <a:ext cx="1917795" cy="458928"/>
            </a:xfrm>
            <a:custGeom>
              <a:rect b="b" l="l" r="r" t="t"/>
              <a:pathLst>
                <a:path extrusionOk="0" h="458928" w="1917795">
                  <a:moveTo>
                    <a:pt x="54224" y="0"/>
                  </a:moveTo>
                  <a:lnTo>
                    <a:pt x="1863571" y="0"/>
                  </a:lnTo>
                  <a:cubicBezTo>
                    <a:pt x="1877952" y="0"/>
                    <a:pt x="1891744" y="5713"/>
                    <a:pt x="1901913" y="15882"/>
                  </a:cubicBezTo>
                  <a:cubicBezTo>
                    <a:pt x="1912082" y="26051"/>
                    <a:pt x="1917795" y="39843"/>
                    <a:pt x="1917795" y="54224"/>
                  </a:cubicBezTo>
                  <a:lnTo>
                    <a:pt x="1917795" y="404704"/>
                  </a:lnTo>
                  <a:cubicBezTo>
                    <a:pt x="1917795" y="419085"/>
                    <a:pt x="1912082" y="432877"/>
                    <a:pt x="1901913" y="443046"/>
                  </a:cubicBezTo>
                  <a:cubicBezTo>
                    <a:pt x="1891744" y="453215"/>
                    <a:pt x="1877952" y="458928"/>
                    <a:pt x="1863571" y="458928"/>
                  </a:cubicBezTo>
                  <a:lnTo>
                    <a:pt x="54224" y="458928"/>
                  </a:lnTo>
                  <a:cubicBezTo>
                    <a:pt x="39843" y="458928"/>
                    <a:pt x="26051" y="453215"/>
                    <a:pt x="15882" y="443046"/>
                  </a:cubicBezTo>
                  <a:cubicBezTo>
                    <a:pt x="5713" y="432877"/>
                    <a:pt x="0" y="419085"/>
                    <a:pt x="0" y="404704"/>
                  </a:cubicBezTo>
                  <a:lnTo>
                    <a:pt x="0" y="54224"/>
                  </a:lnTo>
                  <a:cubicBezTo>
                    <a:pt x="0" y="39843"/>
                    <a:pt x="5713" y="26051"/>
                    <a:pt x="15882" y="15882"/>
                  </a:cubicBezTo>
                  <a:cubicBezTo>
                    <a:pt x="26051" y="5713"/>
                    <a:pt x="39843" y="0"/>
                    <a:pt x="54224"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30"/>
          <p:cNvSpPr txBox="1"/>
          <p:nvPr/>
        </p:nvSpPr>
        <p:spPr>
          <a:xfrm>
            <a:off x="88259" y="3170302"/>
            <a:ext cx="10829854"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Thank you!</a:t>
            </a:r>
            <a:endParaRPr/>
          </a:p>
        </p:txBody>
      </p:sp>
      <p:sp>
        <p:nvSpPr>
          <p:cNvPr id="551" name="Google Shape;551;p30"/>
          <p:cNvSpPr txBox="1"/>
          <p:nvPr/>
        </p:nvSpPr>
        <p:spPr>
          <a:xfrm>
            <a:off x="2063004" y="5254398"/>
            <a:ext cx="68805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000000"/>
                </a:solidFill>
                <a:latin typeface="Alice"/>
                <a:ea typeface="Alice"/>
                <a:cs typeface="Alice"/>
                <a:sym typeface="Alice"/>
              </a:rPr>
              <a:t>Write a closing statement </a:t>
            </a:r>
            <a:endParaRPr/>
          </a:p>
          <a:p>
            <a:pPr indent="0" lvl="0" marL="0" marR="0" rtl="0" algn="ctr">
              <a:lnSpc>
                <a:spcPct val="100000"/>
              </a:lnSpc>
              <a:spcBef>
                <a:spcPts val="0"/>
              </a:spcBef>
              <a:spcAft>
                <a:spcPts val="0"/>
              </a:spcAft>
              <a:buNone/>
            </a:pPr>
            <a:r>
              <a:rPr b="0" i="0" lang="en-US" sz="3500" u="none" cap="none" strike="noStrike">
                <a:solidFill>
                  <a:srgbClr val="000000"/>
                </a:solidFill>
                <a:latin typeface="Alice"/>
                <a:ea typeface="Alice"/>
                <a:cs typeface="Alice"/>
                <a:sym typeface="Alice"/>
              </a:rPr>
              <a:t>or call-to-action here.</a:t>
            </a:r>
            <a:endParaRPr/>
          </a:p>
        </p:txBody>
      </p:sp>
      <p:sp>
        <p:nvSpPr>
          <p:cNvPr id="552" name="Google Shape;552;p30"/>
          <p:cNvSpPr/>
          <p:nvPr/>
        </p:nvSpPr>
        <p:spPr>
          <a:xfrm rot="-1788288">
            <a:off x="-4330516" y="-285776"/>
            <a:ext cx="11308644" cy="2629260"/>
          </a:xfrm>
          <a:custGeom>
            <a:rect b="b" l="l" r="r" t="t"/>
            <a:pathLst>
              <a:path extrusionOk="0" h="2629260" w="11308644">
                <a:moveTo>
                  <a:pt x="0" y="0"/>
                </a:moveTo>
                <a:lnTo>
                  <a:pt x="11308644" y="0"/>
                </a:lnTo>
                <a:lnTo>
                  <a:pt x="11308644" y="2629259"/>
                </a:lnTo>
                <a:lnTo>
                  <a:pt x="0" y="2629259"/>
                </a:lnTo>
                <a:lnTo>
                  <a:pt x="0" y="0"/>
                </a:lnTo>
                <a:close/>
              </a:path>
            </a:pathLst>
          </a:custGeom>
          <a:blipFill rotWithShape="1">
            <a:blip r:embed="rId3">
              <a:alphaModFix/>
            </a:blip>
            <a:stretch>
              <a:fillRect b="0" l="0" r="0" t="0"/>
            </a:stretch>
          </a:blipFill>
          <a:ln>
            <a:noFill/>
          </a:ln>
        </p:spPr>
      </p:sp>
      <p:sp>
        <p:nvSpPr>
          <p:cNvPr id="553" name="Google Shape;553;p30"/>
          <p:cNvSpPr/>
          <p:nvPr/>
        </p:nvSpPr>
        <p:spPr>
          <a:xfrm rot="1022588">
            <a:off x="12288711" y="4255"/>
            <a:ext cx="11998578" cy="2789669"/>
          </a:xfrm>
          <a:custGeom>
            <a:rect b="b" l="l" r="r" t="t"/>
            <a:pathLst>
              <a:path extrusionOk="0" h="2789669" w="11998578">
                <a:moveTo>
                  <a:pt x="0" y="0"/>
                </a:moveTo>
                <a:lnTo>
                  <a:pt x="11998578" y="0"/>
                </a:lnTo>
                <a:lnTo>
                  <a:pt x="11998578" y="2789670"/>
                </a:lnTo>
                <a:lnTo>
                  <a:pt x="0" y="2789670"/>
                </a:lnTo>
                <a:lnTo>
                  <a:pt x="0" y="0"/>
                </a:lnTo>
                <a:close/>
              </a:path>
            </a:pathLst>
          </a:custGeom>
          <a:blipFill rotWithShape="1">
            <a:blip r:embed="rId3">
              <a:alphaModFix/>
            </a:blip>
            <a:stretch>
              <a:fillRect b="0" l="0" r="0" t="0"/>
            </a:stretch>
          </a:blipFill>
          <a:ln>
            <a:noFill/>
          </a:ln>
        </p:spPr>
      </p:sp>
      <p:sp>
        <p:nvSpPr>
          <p:cNvPr id="554" name="Google Shape;554;p30"/>
          <p:cNvSpPr/>
          <p:nvPr/>
        </p:nvSpPr>
        <p:spPr>
          <a:xfrm rot="6120389">
            <a:off x="416526" y="8366960"/>
            <a:ext cx="8905788" cy="6846325"/>
          </a:xfrm>
          <a:custGeom>
            <a:rect b="b" l="l" r="r" t="t"/>
            <a:pathLst>
              <a:path extrusionOk="0" h="6846325" w="8905788">
                <a:moveTo>
                  <a:pt x="0" y="0"/>
                </a:moveTo>
                <a:lnTo>
                  <a:pt x="8905788" y="0"/>
                </a:lnTo>
                <a:lnTo>
                  <a:pt x="8905788" y="6846324"/>
                </a:lnTo>
                <a:lnTo>
                  <a:pt x="0" y="6846324"/>
                </a:lnTo>
                <a:lnTo>
                  <a:pt x="0" y="0"/>
                </a:lnTo>
                <a:close/>
              </a:path>
            </a:pathLst>
          </a:custGeom>
          <a:blipFill rotWithShape="1">
            <a:blip r:embed="rId4">
              <a:alphaModFix/>
            </a:blip>
            <a:stretch>
              <a:fillRect b="0" l="0" r="0" t="0"/>
            </a:stretch>
          </a:blipFill>
          <a:ln>
            <a:noFill/>
          </a:ln>
        </p:spPr>
      </p:sp>
      <p:sp>
        <p:nvSpPr>
          <p:cNvPr id="555" name="Google Shape;555;p30"/>
          <p:cNvSpPr/>
          <p:nvPr/>
        </p:nvSpPr>
        <p:spPr>
          <a:xfrm>
            <a:off x="10349592" y="2464581"/>
            <a:ext cx="5200258" cy="5674884"/>
          </a:xfrm>
          <a:custGeom>
            <a:rect b="b" l="l" r="r" t="t"/>
            <a:pathLst>
              <a:path extrusionOk="0" h="5674884" w="5200258">
                <a:moveTo>
                  <a:pt x="0" y="0"/>
                </a:moveTo>
                <a:lnTo>
                  <a:pt x="5200258" y="0"/>
                </a:lnTo>
                <a:lnTo>
                  <a:pt x="5200258" y="5674884"/>
                </a:lnTo>
                <a:lnTo>
                  <a:pt x="0" y="567488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559" name="Shape 559"/>
        <p:cNvGrpSpPr/>
        <p:nvPr/>
      </p:nvGrpSpPr>
      <p:grpSpPr>
        <a:xfrm>
          <a:off x="0" y="0"/>
          <a:ext cx="0" cy="0"/>
          <a:chOff x="0" y="0"/>
          <a:chExt cx="0" cy="0"/>
        </a:xfrm>
      </p:grpSpPr>
      <p:grpSp>
        <p:nvGrpSpPr>
          <p:cNvPr id="560" name="Google Shape;560;p31"/>
          <p:cNvGrpSpPr/>
          <p:nvPr/>
        </p:nvGrpSpPr>
        <p:grpSpPr>
          <a:xfrm>
            <a:off x="334526" y="2551580"/>
            <a:ext cx="7982230" cy="7078726"/>
            <a:chOff x="0" y="-47625"/>
            <a:chExt cx="2102316" cy="1864356"/>
          </a:xfrm>
        </p:grpSpPr>
        <p:sp>
          <p:nvSpPr>
            <p:cNvPr id="561" name="Google Shape;561;p31"/>
            <p:cNvSpPr/>
            <p:nvPr/>
          </p:nvSpPr>
          <p:spPr>
            <a:xfrm>
              <a:off x="0" y="0"/>
              <a:ext cx="2102316" cy="1816731"/>
            </a:xfrm>
            <a:custGeom>
              <a:rect b="b" l="l" r="r" t="t"/>
              <a:pathLst>
                <a:path extrusionOk="0" h="1816731" w="2102316">
                  <a:moveTo>
                    <a:pt x="49465" y="0"/>
                  </a:moveTo>
                  <a:lnTo>
                    <a:pt x="2052851" y="0"/>
                  </a:lnTo>
                  <a:cubicBezTo>
                    <a:pt x="2065970" y="0"/>
                    <a:pt x="2078551" y="5211"/>
                    <a:pt x="2087828" y="14488"/>
                  </a:cubicBezTo>
                  <a:cubicBezTo>
                    <a:pt x="2097104" y="23764"/>
                    <a:pt x="2102316" y="36346"/>
                    <a:pt x="2102316" y="49465"/>
                  </a:cubicBezTo>
                  <a:lnTo>
                    <a:pt x="2102316" y="1767266"/>
                  </a:lnTo>
                  <a:cubicBezTo>
                    <a:pt x="2102316" y="1780385"/>
                    <a:pt x="2097104" y="1792967"/>
                    <a:pt x="2087828" y="1802243"/>
                  </a:cubicBezTo>
                  <a:cubicBezTo>
                    <a:pt x="2078551" y="1811519"/>
                    <a:pt x="2065970" y="1816731"/>
                    <a:pt x="2052851" y="1816731"/>
                  </a:cubicBezTo>
                  <a:lnTo>
                    <a:pt x="49465" y="1816731"/>
                  </a:lnTo>
                  <a:cubicBezTo>
                    <a:pt x="36346" y="1816731"/>
                    <a:pt x="23764" y="1811519"/>
                    <a:pt x="14488" y="1802243"/>
                  </a:cubicBezTo>
                  <a:cubicBezTo>
                    <a:pt x="5211" y="1792967"/>
                    <a:pt x="0" y="1780385"/>
                    <a:pt x="0" y="1767266"/>
                  </a:cubicBezTo>
                  <a:lnTo>
                    <a:pt x="0" y="49465"/>
                  </a:lnTo>
                  <a:cubicBezTo>
                    <a:pt x="0" y="36346"/>
                    <a:pt x="5211" y="23764"/>
                    <a:pt x="14488" y="14488"/>
                  </a:cubicBezTo>
                  <a:cubicBezTo>
                    <a:pt x="23764" y="5211"/>
                    <a:pt x="36346" y="0"/>
                    <a:pt x="49465"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31"/>
          <p:cNvSpPr txBox="1"/>
          <p:nvPr/>
        </p:nvSpPr>
        <p:spPr>
          <a:xfrm>
            <a:off x="1204625" y="3091220"/>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Alice"/>
                <a:ea typeface="Alice"/>
                <a:cs typeface="Alice"/>
                <a:sym typeface="Alice"/>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lice"/>
              <a:ea typeface="Alice"/>
              <a:cs typeface="Alice"/>
              <a:sym typeface="Alice"/>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lice"/>
              <a:ea typeface="Alice"/>
              <a:cs typeface="Alice"/>
              <a:sym typeface="Alice"/>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lice"/>
              <a:ea typeface="Alice"/>
              <a:cs typeface="Alice"/>
              <a:sym typeface="Alice"/>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lice"/>
              <a:ea typeface="Alice"/>
              <a:cs typeface="Alice"/>
              <a:sym typeface="Alice"/>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lice"/>
              <a:ea typeface="Alice"/>
              <a:cs typeface="Alice"/>
              <a:sym typeface="Alice"/>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lice"/>
              <a:ea typeface="Alice"/>
              <a:cs typeface="Alice"/>
              <a:sym typeface="Alice"/>
            </a:endParaRPr>
          </a:p>
          <a:p>
            <a:pPr indent="0" lvl="0" marL="0" marR="0" rtl="0" algn="l">
              <a:lnSpc>
                <a:spcPct val="130000"/>
              </a:lnSpc>
              <a:spcBef>
                <a:spcPts val="0"/>
              </a:spcBef>
              <a:spcAft>
                <a:spcPts val="0"/>
              </a:spcAft>
              <a:buNone/>
            </a:pPr>
            <a:r>
              <a:rPr b="0" i="0" lang="en-US" sz="2400" u="none" cap="none" strike="noStrike">
                <a:solidFill>
                  <a:srgbClr val="000000"/>
                </a:solidFill>
                <a:latin typeface="Alice"/>
                <a:ea typeface="Alice"/>
                <a:cs typeface="Alice"/>
                <a:sym typeface="Alice"/>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Alice"/>
              <a:ea typeface="Alice"/>
              <a:cs typeface="Alice"/>
              <a:sym typeface="Alice"/>
            </a:endParaRPr>
          </a:p>
          <a:p>
            <a:pPr indent="0" lvl="0" marL="0" marR="0" rtl="0" algn="l">
              <a:lnSpc>
                <a:spcPct val="130000"/>
              </a:lnSpc>
              <a:spcBef>
                <a:spcPts val="0"/>
              </a:spcBef>
              <a:spcAft>
                <a:spcPts val="0"/>
              </a:spcAft>
              <a:buNone/>
            </a:pPr>
            <a:r>
              <a:rPr b="0" i="0" lang="en-US" sz="2400" u="none" cap="none" strike="noStrike">
                <a:solidFill>
                  <a:srgbClr val="000000"/>
                </a:solidFill>
                <a:latin typeface="Alice"/>
                <a:ea typeface="Alice"/>
                <a:cs typeface="Alice"/>
                <a:sym typeface="Alice"/>
              </a:rPr>
              <a:t>Don't forget to delete this page before presenting. </a:t>
            </a:r>
            <a:endParaRPr/>
          </a:p>
        </p:txBody>
      </p:sp>
      <p:sp>
        <p:nvSpPr>
          <p:cNvPr id="564" name="Google Shape;564;p31"/>
          <p:cNvSpPr txBox="1"/>
          <p:nvPr/>
        </p:nvSpPr>
        <p:spPr>
          <a:xfrm>
            <a:off x="1204625" y="4392906"/>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000000"/>
                </a:solidFill>
                <a:latin typeface="Alice"/>
                <a:ea typeface="Alice"/>
                <a:cs typeface="Alice"/>
                <a:sym typeface="Alice"/>
              </a:rPr>
              <a:t>This presentation template uses the following free fonts:</a:t>
            </a:r>
            <a:endParaRPr/>
          </a:p>
        </p:txBody>
      </p:sp>
      <p:sp>
        <p:nvSpPr>
          <p:cNvPr id="565" name="Google Shape;565;p31"/>
          <p:cNvSpPr txBox="1"/>
          <p:nvPr/>
        </p:nvSpPr>
        <p:spPr>
          <a:xfrm>
            <a:off x="1204625" y="5644634"/>
            <a:ext cx="3209030" cy="879464"/>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lice"/>
                <a:ea typeface="Alice"/>
                <a:cs typeface="Alice"/>
                <a:sym typeface="Alice"/>
              </a:rPr>
              <a:t>Titles: Alfa Slab One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lice"/>
                <a:ea typeface="Alice"/>
                <a:cs typeface="Alice"/>
                <a:sym typeface="Alice"/>
              </a:rPr>
              <a:t>Headers: Alice</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Alice"/>
                <a:ea typeface="Alice"/>
                <a:cs typeface="Alice"/>
                <a:sym typeface="Alice"/>
              </a:rPr>
              <a:t>Body Copy: Alegreya</a:t>
            </a:r>
            <a:endParaRPr/>
          </a:p>
        </p:txBody>
      </p:sp>
      <p:grpSp>
        <p:nvGrpSpPr>
          <p:cNvPr id="566" name="Google Shape;566;p31"/>
          <p:cNvGrpSpPr/>
          <p:nvPr/>
        </p:nvGrpSpPr>
        <p:grpSpPr>
          <a:xfrm>
            <a:off x="334526" y="594450"/>
            <a:ext cx="7982230" cy="3266928"/>
            <a:chOff x="0" y="-47625"/>
            <a:chExt cx="2102316" cy="860425"/>
          </a:xfrm>
        </p:grpSpPr>
        <p:sp>
          <p:nvSpPr>
            <p:cNvPr id="567" name="Google Shape;567;p31"/>
            <p:cNvSpPr/>
            <p:nvPr/>
          </p:nvSpPr>
          <p:spPr>
            <a:xfrm>
              <a:off x="0" y="0"/>
              <a:ext cx="2102316" cy="458928"/>
            </a:xfrm>
            <a:custGeom>
              <a:rect b="b" l="l" r="r" t="t"/>
              <a:pathLst>
                <a:path extrusionOk="0" h="458928" w="2102316">
                  <a:moveTo>
                    <a:pt x="49465" y="0"/>
                  </a:moveTo>
                  <a:lnTo>
                    <a:pt x="2052851" y="0"/>
                  </a:lnTo>
                  <a:cubicBezTo>
                    <a:pt x="2065970" y="0"/>
                    <a:pt x="2078551" y="5211"/>
                    <a:pt x="2087828" y="14488"/>
                  </a:cubicBezTo>
                  <a:cubicBezTo>
                    <a:pt x="2097104" y="23764"/>
                    <a:pt x="2102316" y="36346"/>
                    <a:pt x="2102316" y="49465"/>
                  </a:cubicBezTo>
                  <a:lnTo>
                    <a:pt x="2102316" y="409464"/>
                  </a:lnTo>
                  <a:cubicBezTo>
                    <a:pt x="2102316" y="422582"/>
                    <a:pt x="2097104" y="435164"/>
                    <a:pt x="2087828" y="444440"/>
                  </a:cubicBezTo>
                  <a:cubicBezTo>
                    <a:pt x="2078551" y="453717"/>
                    <a:pt x="2065970" y="458928"/>
                    <a:pt x="2052851" y="458928"/>
                  </a:cubicBezTo>
                  <a:lnTo>
                    <a:pt x="49465" y="458928"/>
                  </a:lnTo>
                  <a:cubicBezTo>
                    <a:pt x="36346" y="458928"/>
                    <a:pt x="23764" y="453717"/>
                    <a:pt x="14488" y="444440"/>
                  </a:cubicBezTo>
                  <a:cubicBezTo>
                    <a:pt x="5211" y="435164"/>
                    <a:pt x="0" y="422582"/>
                    <a:pt x="0" y="409464"/>
                  </a:cubicBezTo>
                  <a:lnTo>
                    <a:pt x="0" y="49465"/>
                  </a:lnTo>
                  <a:cubicBezTo>
                    <a:pt x="0" y="36346"/>
                    <a:pt x="5211" y="23764"/>
                    <a:pt x="14488" y="14488"/>
                  </a:cubicBezTo>
                  <a:cubicBezTo>
                    <a:pt x="23764" y="5211"/>
                    <a:pt x="36346" y="0"/>
                    <a:pt x="49465"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9" name="Google Shape;569;p31"/>
          <p:cNvSpPr txBox="1"/>
          <p:nvPr/>
        </p:nvSpPr>
        <p:spPr>
          <a:xfrm>
            <a:off x="773070" y="1127409"/>
            <a:ext cx="7935043"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Alfa Slab One"/>
                <a:ea typeface="Alfa Slab One"/>
                <a:cs typeface="Alfa Slab One"/>
                <a:sym typeface="Alfa Slab One"/>
              </a:rPr>
              <a:t>Resource Page</a:t>
            </a:r>
            <a:endParaRPr/>
          </a:p>
        </p:txBody>
      </p:sp>
      <p:sp>
        <p:nvSpPr>
          <p:cNvPr id="570" name="Google Shape;570;p31"/>
          <p:cNvSpPr/>
          <p:nvPr/>
        </p:nvSpPr>
        <p:spPr>
          <a:xfrm>
            <a:off x="15548460" y="3126686"/>
            <a:ext cx="1710840" cy="1571834"/>
          </a:xfrm>
          <a:custGeom>
            <a:rect b="b" l="l" r="r" t="t"/>
            <a:pathLst>
              <a:path extrusionOk="0" h="1571834" w="1710840">
                <a:moveTo>
                  <a:pt x="0" y="0"/>
                </a:moveTo>
                <a:lnTo>
                  <a:pt x="1710840" y="0"/>
                </a:lnTo>
                <a:lnTo>
                  <a:pt x="1710840" y="1571834"/>
                </a:lnTo>
                <a:lnTo>
                  <a:pt x="0" y="1571834"/>
                </a:lnTo>
                <a:lnTo>
                  <a:pt x="0" y="0"/>
                </a:lnTo>
                <a:close/>
              </a:path>
            </a:pathLst>
          </a:custGeom>
          <a:blipFill rotWithShape="1">
            <a:blip r:embed="rId3">
              <a:alphaModFix/>
            </a:blip>
            <a:stretch>
              <a:fillRect b="0" l="0" r="0" t="0"/>
            </a:stretch>
          </a:blipFill>
          <a:ln>
            <a:noFill/>
          </a:ln>
        </p:spPr>
      </p:sp>
      <p:sp>
        <p:nvSpPr>
          <p:cNvPr id="571" name="Google Shape;571;p31"/>
          <p:cNvSpPr/>
          <p:nvPr/>
        </p:nvSpPr>
        <p:spPr>
          <a:xfrm>
            <a:off x="15607060" y="1028700"/>
            <a:ext cx="1460360" cy="1585194"/>
          </a:xfrm>
          <a:custGeom>
            <a:rect b="b" l="l" r="r" t="t"/>
            <a:pathLst>
              <a:path extrusionOk="0" h="1585194" w="1460360">
                <a:moveTo>
                  <a:pt x="0" y="0"/>
                </a:moveTo>
                <a:lnTo>
                  <a:pt x="1460360" y="0"/>
                </a:lnTo>
                <a:lnTo>
                  <a:pt x="1460360" y="1585194"/>
                </a:lnTo>
                <a:lnTo>
                  <a:pt x="0" y="1585194"/>
                </a:lnTo>
                <a:lnTo>
                  <a:pt x="0" y="0"/>
                </a:lnTo>
                <a:close/>
              </a:path>
            </a:pathLst>
          </a:custGeom>
          <a:blipFill rotWithShape="1">
            <a:blip r:embed="rId4">
              <a:alphaModFix/>
            </a:blip>
            <a:stretch>
              <a:fillRect b="0" l="0" r="0" t="0"/>
            </a:stretch>
          </a:blipFill>
          <a:ln>
            <a:noFill/>
          </a:ln>
        </p:spPr>
      </p:sp>
      <p:sp>
        <p:nvSpPr>
          <p:cNvPr id="572" name="Google Shape;572;p31"/>
          <p:cNvSpPr/>
          <p:nvPr/>
        </p:nvSpPr>
        <p:spPr>
          <a:xfrm>
            <a:off x="12662417" y="5064743"/>
            <a:ext cx="1105475" cy="1834812"/>
          </a:xfrm>
          <a:custGeom>
            <a:rect b="b" l="l" r="r" t="t"/>
            <a:pathLst>
              <a:path extrusionOk="0" h="1834812" w="1105475">
                <a:moveTo>
                  <a:pt x="0" y="0"/>
                </a:moveTo>
                <a:lnTo>
                  <a:pt x="1105474" y="0"/>
                </a:lnTo>
                <a:lnTo>
                  <a:pt x="1105474" y="1834812"/>
                </a:lnTo>
                <a:lnTo>
                  <a:pt x="0" y="1834812"/>
                </a:lnTo>
                <a:lnTo>
                  <a:pt x="0" y="0"/>
                </a:lnTo>
                <a:close/>
              </a:path>
            </a:pathLst>
          </a:custGeom>
          <a:blipFill rotWithShape="1">
            <a:blip r:embed="rId5">
              <a:alphaModFix/>
            </a:blip>
            <a:stretch>
              <a:fillRect b="0" l="0" r="0" t="0"/>
            </a:stretch>
          </a:blipFill>
          <a:ln>
            <a:noFill/>
          </a:ln>
        </p:spPr>
      </p:sp>
      <p:sp>
        <p:nvSpPr>
          <p:cNvPr id="573" name="Google Shape;573;p31"/>
          <p:cNvSpPr/>
          <p:nvPr/>
        </p:nvSpPr>
        <p:spPr>
          <a:xfrm>
            <a:off x="9400352" y="3487308"/>
            <a:ext cx="1500330" cy="1138375"/>
          </a:xfrm>
          <a:custGeom>
            <a:rect b="b" l="l" r="r" t="t"/>
            <a:pathLst>
              <a:path extrusionOk="0" h="1138375" w="1500330">
                <a:moveTo>
                  <a:pt x="0" y="0"/>
                </a:moveTo>
                <a:lnTo>
                  <a:pt x="1500329" y="0"/>
                </a:lnTo>
                <a:lnTo>
                  <a:pt x="1500329" y="1138375"/>
                </a:lnTo>
                <a:lnTo>
                  <a:pt x="0" y="1138375"/>
                </a:lnTo>
                <a:lnTo>
                  <a:pt x="0" y="0"/>
                </a:lnTo>
                <a:close/>
              </a:path>
            </a:pathLst>
          </a:custGeom>
          <a:blipFill rotWithShape="1">
            <a:blip r:embed="rId6">
              <a:alphaModFix/>
            </a:blip>
            <a:stretch>
              <a:fillRect b="0" l="0" r="0" t="0"/>
            </a:stretch>
          </a:blipFill>
          <a:ln>
            <a:noFill/>
          </a:ln>
        </p:spPr>
      </p:sp>
      <p:sp>
        <p:nvSpPr>
          <p:cNvPr id="574" name="Google Shape;574;p31"/>
          <p:cNvSpPr/>
          <p:nvPr/>
        </p:nvSpPr>
        <p:spPr>
          <a:xfrm>
            <a:off x="12662417" y="1029057"/>
            <a:ext cx="1315414" cy="1584837"/>
          </a:xfrm>
          <a:custGeom>
            <a:rect b="b" l="l" r="r" t="t"/>
            <a:pathLst>
              <a:path extrusionOk="0" h="1584837" w="1315414">
                <a:moveTo>
                  <a:pt x="0" y="0"/>
                </a:moveTo>
                <a:lnTo>
                  <a:pt x="1315414" y="0"/>
                </a:lnTo>
                <a:lnTo>
                  <a:pt x="1315414" y="1584837"/>
                </a:lnTo>
                <a:lnTo>
                  <a:pt x="0" y="1584837"/>
                </a:lnTo>
                <a:lnTo>
                  <a:pt x="0" y="0"/>
                </a:lnTo>
                <a:close/>
              </a:path>
            </a:pathLst>
          </a:custGeom>
          <a:blipFill rotWithShape="1">
            <a:blip r:embed="rId7">
              <a:alphaModFix/>
            </a:blip>
            <a:stretch>
              <a:fillRect b="0" l="0" r="0" t="0"/>
            </a:stretch>
          </a:blipFill>
          <a:ln>
            <a:noFill/>
          </a:ln>
        </p:spPr>
      </p:sp>
      <p:sp>
        <p:nvSpPr>
          <p:cNvPr id="575" name="Google Shape;575;p31"/>
          <p:cNvSpPr/>
          <p:nvPr/>
        </p:nvSpPr>
        <p:spPr>
          <a:xfrm>
            <a:off x="12727967" y="7499630"/>
            <a:ext cx="1050319" cy="1896739"/>
          </a:xfrm>
          <a:custGeom>
            <a:rect b="b" l="l" r="r" t="t"/>
            <a:pathLst>
              <a:path extrusionOk="0" h="1896739" w="1050319">
                <a:moveTo>
                  <a:pt x="0" y="0"/>
                </a:moveTo>
                <a:lnTo>
                  <a:pt x="1050319" y="0"/>
                </a:lnTo>
                <a:lnTo>
                  <a:pt x="1050319" y="1896740"/>
                </a:lnTo>
                <a:lnTo>
                  <a:pt x="0" y="1896740"/>
                </a:lnTo>
                <a:lnTo>
                  <a:pt x="0" y="0"/>
                </a:lnTo>
                <a:close/>
              </a:path>
            </a:pathLst>
          </a:custGeom>
          <a:blipFill rotWithShape="1">
            <a:blip r:embed="rId8">
              <a:alphaModFix/>
            </a:blip>
            <a:stretch>
              <a:fillRect b="0" l="0" r="0" t="0"/>
            </a:stretch>
          </a:blipFill>
          <a:ln>
            <a:noFill/>
          </a:ln>
        </p:spPr>
      </p:sp>
      <p:sp>
        <p:nvSpPr>
          <p:cNvPr id="576" name="Google Shape;576;p31"/>
          <p:cNvSpPr/>
          <p:nvPr/>
        </p:nvSpPr>
        <p:spPr>
          <a:xfrm>
            <a:off x="9614480" y="7536580"/>
            <a:ext cx="953142" cy="1859789"/>
          </a:xfrm>
          <a:custGeom>
            <a:rect b="b" l="l" r="r" t="t"/>
            <a:pathLst>
              <a:path extrusionOk="0" h="1859789" w="953142">
                <a:moveTo>
                  <a:pt x="0" y="0"/>
                </a:moveTo>
                <a:lnTo>
                  <a:pt x="953142" y="0"/>
                </a:lnTo>
                <a:lnTo>
                  <a:pt x="953142" y="1859790"/>
                </a:lnTo>
                <a:lnTo>
                  <a:pt x="0" y="1859790"/>
                </a:lnTo>
                <a:lnTo>
                  <a:pt x="0" y="0"/>
                </a:lnTo>
                <a:close/>
              </a:path>
            </a:pathLst>
          </a:custGeom>
          <a:blipFill rotWithShape="1">
            <a:blip r:embed="rId9">
              <a:alphaModFix/>
            </a:blip>
            <a:stretch>
              <a:fillRect b="0" l="0" r="0" t="0"/>
            </a:stretch>
          </a:blipFill>
          <a:ln>
            <a:noFill/>
          </a:ln>
        </p:spPr>
      </p:sp>
      <p:sp>
        <p:nvSpPr>
          <p:cNvPr id="577" name="Google Shape;577;p31"/>
          <p:cNvSpPr/>
          <p:nvPr/>
        </p:nvSpPr>
        <p:spPr>
          <a:xfrm>
            <a:off x="15938631" y="7536580"/>
            <a:ext cx="1008936" cy="1859789"/>
          </a:xfrm>
          <a:custGeom>
            <a:rect b="b" l="l" r="r" t="t"/>
            <a:pathLst>
              <a:path extrusionOk="0" h="1859789" w="1008936">
                <a:moveTo>
                  <a:pt x="0" y="0"/>
                </a:moveTo>
                <a:lnTo>
                  <a:pt x="1008936" y="0"/>
                </a:lnTo>
                <a:lnTo>
                  <a:pt x="1008936" y="1859790"/>
                </a:lnTo>
                <a:lnTo>
                  <a:pt x="0" y="1859790"/>
                </a:lnTo>
                <a:lnTo>
                  <a:pt x="0" y="0"/>
                </a:lnTo>
                <a:close/>
              </a:path>
            </a:pathLst>
          </a:custGeom>
          <a:blipFill rotWithShape="1">
            <a:blip r:embed="rId10">
              <a:alphaModFix/>
            </a:blip>
            <a:stretch>
              <a:fillRect b="0" l="0" r="0" t="0"/>
            </a:stretch>
          </a:blipFill>
          <a:ln>
            <a:noFill/>
          </a:ln>
        </p:spPr>
      </p:sp>
      <p:sp>
        <p:nvSpPr>
          <p:cNvPr id="578" name="Google Shape;578;p31"/>
          <p:cNvSpPr/>
          <p:nvPr/>
        </p:nvSpPr>
        <p:spPr>
          <a:xfrm>
            <a:off x="15949988" y="5064743"/>
            <a:ext cx="907785" cy="1957487"/>
          </a:xfrm>
          <a:custGeom>
            <a:rect b="b" l="l" r="r" t="t"/>
            <a:pathLst>
              <a:path extrusionOk="0" h="1957487" w="907785">
                <a:moveTo>
                  <a:pt x="0" y="0"/>
                </a:moveTo>
                <a:lnTo>
                  <a:pt x="907784" y="0"/>
                </a:lnTo>
                <a:lnTo>
                  <a:pt x="907784" y="1957487"/>
                </a:lnTo>
                <a:lnTo>
                  <a:pt x="0" y="1957487"/>
                </a:lnTo>
                <a:lnTo>
                  <a:pt x="0" y="0"/>
                </a:lnTo>
                <a:close/>
              </a:path>
            </a:pathLst>
          </a:custGeom>
          <a:blipFill rotWithShape="1">
            <a:blip r:embed="rId11">
              <a:alphaModFix/>
            </a:blip>
            <a:stretch>
              <a:fillRect b="0" l="0" r="0" t="0"/>
            </a:stretch>
          </a:blipFill>
          <a:ln>
            <a:noFill/>
          </a:ln>
        </p:spPr>
      </p:sp>
      <p:sp>
        <p:nvSpPr>
          <p:cNvPr id="579" name="Google Shape;579;p31"/>
          <p:cNvSpPr/>
          <p:nvPr/>
        </p:nvSpPr>
        <p:spPr>
          <a:xfrm>
            <a:off x="12332662" y="3360073"/>
            <a:ext cx="1590013" cy="1105059"/>
          </a:xfrm>
          <a:custGeom>
            <a:rect b="b" l="l" r="r" t="t"/>
            <a:pathLst>
              <a:path extrusionOk="0" h="1105059" w="1590013">
                <a:moveTo>
                  <a:pt x="0" y="0"/>
                </a:moveTo>
                <a:lnTo>
                  <a:pt x="1590014" y="0"/>
                </a:lnTo>
                <a:lnTo>
                  <a:pt x="1590014" y="1105059"/>
                </a:lnTo>
                <a:lnTo>
                  <a:pt x="0" y="1105059"/>
                </a:lnTo>
                <a:lnTo>
                  <a:pt x="0" y="0"/>
                </a:lnTo>
                <a:close/>
              </a:path>
            </a:pathLst>
          </a:custGeom>
          <a:blipFill rotWithShape="1">
            <a:blip r:embed="rId12">
              <a:alphaModFix/>
            </a:blip>
            <a:stretch>
              <a:fillRect b="0" l="0" r="0" t="0"/>
            </a:stretch>
          </a:blipFill>
          <a:ln>
            <a:noFill/>
          </a:ln>
        </p:spPr>
      </p:sp>
      <p:sp>
        <p:nvSpPr>
          <p:cNvPr id="580" name="Google Shape;580;p31"/>
          <p:cNvSpPr/>
          <p:nvPr/>
        </p:nvSpPr>
        <p:spPr>
          <a:xfrm>
            <a:off x="9614480" y="1058385"/>
            <a:ext cx="1178542" cy="1584837"/>
          </a:xfrm>
          <a:custGeom>
            <a:rect b="b" l="l" r="r" t="t"/>
            <a:pathLst>
              <a:path extrusionOk="0" h="1584837" w="1178542">
                <a:moveTo>
                  <a:pt x="0" y="0"/>
                </a:moveTo>
                <a:lnTo>
                  <a:pt x="1178543" y="0"/>
                </a:lnTo>
                <a:lnTo>
                  <a:pt x="1178543" y="1584837"/>
                </a:lnTo>
                <a:lnTo>
                  <a:pt x="0" y="1584837"/>
                </a:lnTo>
                <a:lnTo>
                  <a:pt x="0" y="0"/>
                </a:lnTo>
                <a:close/>
              </a:path>
            </a:pathLst>
          </a:custGeom>
          <a:blipFill rotWithShape="1">
            <a:blip r:embed="rId13">
              <a:alphaModFix/>
            </a:blip>
            <a:stretch>
              <a:fillRect b="0" l="0" r="0" t="0"/>
            </a:stretch>
          </a:blipFill>
          <a:ln>
            <a:noFill/>
          </a:ln>
        </p:spPr>
      </p:sp>
      <p:sp>
        <p:nvSpPr>
          <p:cNvPr id="581" name="Google Shape;581;p31"/>
          <p:cNvSpPr/>
          <p:nvPr/>
        </p:nvSpPr>
        <p:spPr>
          <a:xfrm>
            <a:off x="9333084" y="5137837"/>
            <a:ext cx="1567598" cy="1811300"/>
          </a:xfrm>
          <a:custGeom>
            <a:rect b="b" l="l" r="r" t="t"/>
            <a:pathLst>
              <a:path extrusionOk="0" h="1811300" w="1567598">
                <a:moveTo>
                  <a:pt x="0" y="0"/>
                </a:moveTo>
                <a:lnTo>
                  <a:pt x="1567597" y="0"/>
                </a:lnTo>
                <a:lnTo>
                  <a:pt x="1567597" y="1811300"/>
                </a:lnTo>
                <a:lnTo>
                  <a:pt x="0" y="1811300"/>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585" name="Shape 585"/>
        <p:cNvGrpSpPr/>
        <p:nvPr/>
      </p:nvGrpSpPr>
      <p:grpSpPr>
        <a:xfrm>
          <a:off x="0" y="0"/>
          <a:ext cx="0" cy="0"/>
          <a:chOff x="0" y="0"/>
          <a:chExt cx="0" cy="0"/>
        </a:xfrm>
      </p:grpSpPr>
      <p:grpSp>
        <p:nvGrpSpPr>
          <p:cNvPr id="586" name="Google Shape;586;p32"/>
          <p:cNvGrpSpPr/>
          <p:nvPr/>
        </p:nvGrpSpPr>
        <p:grpSpPr>
          <a:xfrm>
            <a:off x="292336" y="67420"/>
            <a:ext cx="17703329" cy="9971335"/>
            <a:chOff x="0" y="-47625"/>
            <a:chExt cx="4662605" cy="2626195"/>
          </a:xfrm>
        </p:grpSpPr>
        <p:sp>
          <p:nvSpPr>
            <p:cNvPr id="587" name="Google Shape;587;p32"/>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32"/>
          <p:cNvSpPr txBox="1"/>
          <p:nvPr/>
        </p:nvSpPr>
        <p:spPr>
          <a:xfrm>
            <a:off x="5185824" y="1019175"/>
            <a:ext cx="7726128"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Credits</a:t>
            </a:r>
            <a:endParaRPr/>
          </a:p>
        </p:txBody>
      </p:sp>
      <p:sp>
        <p:nvSpPr>
          <p:cNvPr id="590" name="Google Shape;590;p32"/>
          <p:cNvSpPr txBox="1"/>
          <p:nvPr/>
        </p:nvSpPr>
        <p:spPr>
          <a:xfrm>
            <a:off x="3143698" y="5093425"/>
            <a:ext cx="11810379" cy="11461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lice"/>
                <a:ea typeface="Alice"/>
                <a:cs typeface="Alice"/>
                <a:sym typeface="Alice"/>
              </a:rPr>
              <a:t>This presentation template is free for everyone to use thanks to the following:</a:t>
            </a:r>
            <a:endParaRPr/>
          </a:p>
        </p:txBody>
      </p:sp>
      <p:sp>
        <p:nvSpPr>
          <p:cNvPr id="591" name="Google Shape;591;p32"/>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Alegreya"/>
                <a:ea typeface="Alegreya"/>
                <a:cs typeface="Alegreya"/>
                <a:sym typeface="Alegreya"/>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Alegreya"/>
                <a:ea typeface="Alegreya"/>
                <a:cs typeface="Alegreya"/>
                <a:sym typeface="Alegreya"/>
              </a:rPr>
              <a:t>Pexels for the photos</a:t>
            </a:r>
            <a:endParaRPr/>
          </a:p>
        </p:txBody>
      </p:sp>
      <p:sp>
        <p:nvSpPr>
          <p:cNvPr id="592" name="Google Shape;592;p32"/>
          <p:cNvSpPr txBox="1"/>
          <p:nvPr/>
        </p:nvSpPr>
        <p:spPr>
          <a:xfrm>
            <a:off x="2818025" y="8681113"/>
            <a:ext cx="12651949" cy="5746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Alice"/>
                <a:ea typeface="Alice"/>
                <a:cs typeface="Alice"/>
                <a:sym typeface="Alice"/>
              </a:rPr>
              <a:t>Happy designing! </a:t>
            </a:r>
            <a:endParaRPr/>
          </a:p>
        </p:txBody>
      </p:sp>
      <p:sp>
        <p:nvSpPr>
          <p:cNvPr id="593" name="Google Shape;593;p32"/>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594" name="Google Shape;594;p32"/>
          <p:cNvSpPr/>
          <p:nvPr/>
        </p:nvSpPr>
        <p:spPr>
          <a:xfrm rot="7722511">
            <a:off x="14348900" y="22338"/>
            <a:ext cx="5489292" cy="2701189"/>
          </a:xfrm>
          <a:custGeom>
            <a:rect b="b" l="l" r="r" t="t"/>
            <a:pathLst>
              <a:path extrusionOk="0" h="2701189" w="5489292">
                <a:moveTo>
                  <a:pt x="0" y="0"/>
                </a:moveTo>
                <a:lnTo>
                  <a:pt x="5489292" y="0"/>
                </a:lnTo>
                <a:lnTo>
                  <a:pt x="5489292" y="2701189"/>
                </a:lnTo>
                <a:lnTo>
                  <a:pt x="0" y="2701189"/>
                </a:lnTo>
                <a:lnTo>
                  <a:pt x="0" y="0"/>
                </a:lnTo>
                <a:close/>
              </a:path>
            </a:pathLst>
          </a:custGeom>
          <a:blipFill rotWithShape="1">
            <a:blip r:embed="rId4">
              <a:alphaModFix/>
            </a:blip>
            <a:stretch>
              <a:fillRect b="0" l="0" r="0" t="0"/>
            </a:stretch>
          </a:blipFill>
          <a:ln>
            <a:noFill/>
          </a:ln>
        </p:spPr>
      </p:sp>
      <p:sp>
        <p:nvSpPr>
          <p:cNvPr id="595" name="Google Shape;595;p32"/>
          <p:cNvSpPr/>
          <p:nvPr/>
        </p:nvSpPr>
        <p:spPr>
          <a:xfrm rot="-4131119">
            <a:off x="-2195929" y="7213012"/>
            <a:ext cx="7231503" cy="3558502"/>
          </a:xfrm>
          <a:custGeom>
            <a:rect b="b" l="l" r="r" t="t"/>
            <a:pathLst>
              <a:path extrusionOk="0" h="3558502" w="7231503">
                <a:moveTo>
                  <a:pt x="0" y="0"/>
                </a:moveTo>
                <a:lnTo>
                  <a:pt x="7231503" y="0"/>
                </a:lnTo>
                <a:lnTo>
                  <a:pt x="7231503" y="3558502"/>
                </a:lnTo>
                <a:lnTo>
                  <a:pt x="0" y="3558502"/>
                </a:lnTo>
                <a:lnTo>
                  <a:pt x="0" y="0"/>
                </a:lnTo>
                <a:close/>
              </a:path>
            </a:pathLst>
          </a:custGeom>
          <a:blipFill rotWithShape="1">
            <a:blip r:embed="rId4">
              <a:alphaModFix/>
            </a:blip>
            <a:stretch>
              <a:fillRect b="0" l="0" r="0" t="0"/>
            </a:stretch>
          </a:blipFill>
          <a:ln>
            <a:noFill/>
          </a:ln>
        </p:spPr>
      </p:sp>
      <p:sp>
        <p:nvSpPr>
          <p:cNvPr id="596" name="Google Shape;596;p32"/>
          <p:cNvSpPr/>
          <p:nvPr/>
        </p:nvSpPr>
        <p:spPr>
          <a:xfrm rot="-1691579">
            <a:off x="-5048457" y="254720"/>
            <a:ext cx="14014807" cy="2470110"/>
          </a:xfrm>
          <a:custGeom>
            <a:rect b="b" l="l" r="r" t="t"/>
            <a:pathLst>
              <a:path extrusionOk="0" h="2470110" w="14014807">
                <a:moveTo>
                  <a:pt x="0" y="0"/>
                </a:moveTo>
                <a:lnTo>
                  <a:pt x="14014807" y="0"/>
                </a:lnTo>
                <a:lnTo>
                  <a:pt x="14014807" y="2470110"/>
                </a:lnTo>
                <a:lnTo>
                  <a:pt x="0" y="2470110"/>
                </a:lnTo>
                <a:lnTo>
                  <a:pt x="0" y="0"/>
                </a:lnTo>
                <a:close/>
              </a:path>
            </a:pathLst>
          </a:custGeom>
          <a:blipFill rotWithShape="1">
            <a:blip r:embed="rId5">
              <a:alphaModFix/>
            </a:blip>
            <a:stretch>
              <a:fillRect b="0" l="0" r="0" t="0"/>
            </a:stretch>
          </a:blipFill>
          <a:ln>
            <a:noFill/>
          </a:ln>
        </p:spPr>
      </p:sp>
      <p:sp>
        <p:nvSpPr>
          <p:cNvPr id="597" name="Google Shape;597;p32"/>
          <p:cNvSpPr/>
          <p:nvPr/>
        </p:nvSpPr>
        <p:spPr>
          <a:xfrm rot="-1691579">
            <a:off x="12014547" y="6480858"/>
            <a:ext cx="14014807" cy="2470110"/>
          </a:xfrm>
          <a:custGeom>
            <a:rect b="b" l="l" r="r" t="t"/>
            <a:pathLst>
              <a:path extrusionOk="0" h="2470110" w="14014807">
                <a:moveTo>
                  <a:pt x="0" y="0"/>
                </a:moveTo>
                <a:lnTo>
                  <a:pt x="14014808" y="0"/>
                </a:lnTo>
                <a:lnTo>
                  <a:pt x="14014808" y="2470109"/>
                </a:lnTo>
                <a:lnTo>
                  <a:pt x="0" y="2470109"/>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89" name="Shape 89"/>
        <p:cNvGrpSpPr/>
        <p:nvPr/>
      </p:nvGrpSpPr>
      <p:grpSpPr>
        <a:xfrm>
          <a:off x="0" y="0"/>
          <a:ext cx="0" cy="0"/>
          <a:chOff x="0" y="0"/>
          <a:chExt cx="0" cy="0"/>
        </a:xfrm>
      </p:grpSpPr>
      <p:grpSp>
        <p:nvGrpSpPr>
          <p:cNvPr id="90" name="Google Shape;90;p12"/>
          <p:cNvGrpSpPr/>
          <p:nvPr/>
        </p:nvGrpSpPr>
        <p:grpSpPr>
          <a:xfrm>
            <a:off x="292336" y="67420"/>
            <a:ext cx="17703329" cy="9971335"/>
            <a:chOff x="0" y="-47625"/>
            <a:chExt cx="4662605" cy="2626195"/>
          </a:xfrm>
        </p:grpSpPr>
        <p:sp>
          <p:nvSpPr>
            <p:cNvPr id="91" name="Google Shape;91;p12"/>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3" name="Google Shape;93;p12"/>
          <p:cNvSpPr/>
          <p:nvPr/>
        </p:nvSpPr>
        <p:spPr>
          <a:xfrm rot="8732718">
            <a:off x="8224227" y="-1181104"/>
            <a:ext cx="18806510" cy="3314647"/>
          </a:xfrm>
          <a:custGeom>
            <a:rect b="b" l="l" r="r" t="t"/>
            <a:pathLst>
              <a:path extrusionOk="0" h="3314647" w="18806510">
                <a:moveTo>
                  <a:pt x="0" y="0"/>
                </a:moveTo>
                <a:lnTo>
                  <a:pt x="18806510" y="0"/>
                </a:lnTo>
                <a:lnTo>
                  <a:pt x="18806510" y="3314647"/>
                </a:lnTo>
                <a:lnTo>
                  <a:pt x="0" y="3314647"/>
                </a:lnTo>
                <a:lnTo>
                  <a:pt x="0" y="0"/>
                </a:lnTo>
                <a:close/>
              </a:path>
            </a:pathLst>
          </a:custGeom>
          <a:blipFill rotWithShape="1">
            <a:blip r:embed="rId3">
              <a:alphaModFix/>
            </a:blip>
            <a:stretch>
              <a:fillRect b="0" l="0" r="0" t="0"/>
            </a:stretch>
          </a:blipFill>
          <a:ln>
            <a:noFill/>
          </a:ln>
        </p:spPr>
      </p:sp>
      <p:sp>
        <p:nvSpPr>
          <p:cNvPr id="94" name="Google Shape;94;p12"/>
          <p:cNvSpPr/>
          <p:nvPr/>
        </p:nvSpPr>
        <p:spPr>
          <a:xfrm rot="-1733220">
            <a:off x="-9302150" y="9066362"/>
            <a:ext cx="18806510" cy="3314647"/>
          </a:xfrm>
          <a:custGeom>
            <a:rect b="b" l="l" r="r" t="t"/>
            <a:pathLst>
              <a:path extrusionOk="0" h="3314647" w="18806510">
                <a:moveTo>
                  <a:pt x="0" y="0"/>
                </a:moveTo>
                <a:lnTo>
                  <a:pt x="18806510" y="0"/>
                </a:lnTo>
                <a:lnTo>
                  <a:pt x="18806510" y="3314647"/>
                </a:lnTo>
                <a:lnTo>
                  <a:pt x="0" y="3314647"/>
                </a:lnTo>
                <a:lnTo>
                  <a:pt x="0" y="0"/>
                </a:lnTo>
                <a:close/>
              </a:path>
            </a:pathLst>
          </a:custGeom>
          <a:blipFill rotWithShape="1">
            <a:blip r:embed="rId3">
              <a:alphaModFix/>
            </a:blip>
            <a:stretch>
              <a:fillRect b="0" l="0" r="0" t="0"/>
            </a:stretch>
          </a:blipFill>
          <a:ln>
            <a:noFill/>
          </a:ln>
        </p:spPr>
      </p:sp>
      <p:grpSp>
        <p:nvGrpSpPr>
          <p:cNvPr id="95" name="Google Shape;95;p12"/>
          <p:cNvGrpSpPr/>
          <p:nvPr/>
        </p:nvGrpSpPr>
        <p:grpSpPr>
          <a:xfrm>
            <a:off x="6819290" y="2981625"/>
            <a:ext cx="4631413" cy="4770933"/>
            <a:chOff x="0" y="-47625"/>
            <a:chExt cx="1150483" cy="1185141"/>
          </a:xfrm>
        </p:grpSpPr>
        <p:sp>
          <p:nvSpPr>
            <p:cNvPr id="96" name="Google Shape;96;p12"/>
            <p:cNvSpPr/>
            <p:nvPr/>
          </p:nvSpPr>
          <p:spPr>
            <a:xfrm>
              <a:off x="0" y="0"/>
              <a:ext cx="1150483" cy="1137516"/>
            </a:xfrm>
            <a:custGeom>
              <a:rect b="b" l="l" r="r" t="t"/>
              <a:pathLst>
                <a:path extrusionOk="0" h="1137516" w="1150483">
                  <a:moveTo>
                    <a:pt x="85253" y="0"/>
                  </a:moveTo>
                  <a:lnTo>
                    <a:pt x="1065230" y="0"/>
                  </a:lnTo>
                  <a:cubicBezTo>
                    <a:pt x="1087841" y="0"/>
                    <a:pt x="1109525" y="8982"/>
                    <a:pt x="1125513" y="24970"/>
                  </a:cubicBezTo>
                  <a:cubicBezTo>
                    <a:pt x="1141501" y="40958"/>
                    <a:pt x="1150483" y="62642"/>
                    <a:pt x="1150483" y="85253"/>
                  </a:cubicBezTo>
                  <a:lnTo>
                    <a:pt x="1150483" y="1052263"/>
                  </a:lnTo>
                  <a:cubicBezTo>
                    <a:pt x="1150483" y="1074874"/>
                    <a:pt x="1141501" y="1096558"/>
                    <a:pt x="1125513" y="1112546"/>
                  </a:cubicBezTo>
                  <a:cubicBezTo>
                    <a:pt x="1109525" y="1128534"/>
                    <a:pt x="1087841" y="1137516"/>
                    <a:pt x="1065230" y="1137516"/>
                  </a:cubicBezTo>
                  <a:lnTo>
                    <a:pt x="85253" y="1137516"/>
                  </a:lnTo>
                  <a:cubicBezTo>
                    <a:pt x="38169" y="1137516"/>
                    <a:pt x="0" y="1099347"/>
                    <a:pt x="0" y="1052263"/>
                  </a:cubicBezTo>
                  <a:lnTo>
                    <a:pt x="0" y="85253"/>
                  </a:lnTo>
                  <a:cubicBezTo>
                    <a:pt x="0" y="62642"/>
                    <a:pt x="8982" y="40958"/>
                    <a:pt x="24970" y="24970"/>
                  </a:cubicBezTo>
                  <a:cubicBezTo>
                    <a:pt x="40958" y="8982"/>
                    <a:pt x="62642" y="0"/>
                    <a:pt x="8525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p:cNvSpPr txBox="1"/>
            <p:nvPr/>
          </p:nvSpPr>
          <p:spPr>
            <a:xfrm>
              <a:off x="0" y="-47625"/>
              <a:ext cx="812800" cy="860425"/>
            </a:xfrm>
            <a:prstGeom prst="rect">
              <a:avLst/>
            </a:prstGeom>
            <a:noFill/>
            <a:ln>
              <a:noFill/>
            </a:ln>
          </p:spPr>
          <p:txBody>
            <a:bodyPr anchorCtr="0" anchor="ctr" bIns="53850" lIns="53850" spcFirstLastPara="1" rIns="53850" wrap="square" tIns="5385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12"/>
          <p:cNvSpPr txBox="1"/>
          <p:nvPr/>
        </p:nvSpPr>
        <p:spPr>
          <a:xfrm>
            <a:off x="7428860" y="5495241"/>
            <a:ext cx="35052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Alice"/>
                <a:ea typeface="Alice"/>
                <a:cs typeface="Alice"/>
                <a:sym typeface="Alice"/>
              </a:rPr>
              <a:t>About Us</a:t>
            </a:r>
            <a:endParaRPr/>
          </a:p>
        </p:txBody>
      </p:sp>
      <p:sp>
        <p:nvSpPr>
          <p:cNvPr id="99" name="Google Shape;99;p12"/>
          <p:cNvSpPr txBox="1"/>
          <p:nvPr/>
        </p:nvSpPr>
        <p:spPr>
          <a:xfrm>
            <a:off x="5801738" y="6238248"/>
            <a:ext cx="66666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what you</a:t>
            </a:r>
            <a:endParaRPr/>
          </a:p>
          <a:p>
            <a:pPr indent="0" lvl="0" marL="0" marR="0" rtl="0" algn="ctr">
              <a:lnSpc>
                <a:spcPct val="140016"/>
              </a:lnSpc>
              <a:spcBef>
                <a:spcPts val="0"/>
              </a:spcBef>
              <a:spcAft>
                <a:spcPts val="0"/>
              </a:spcAft>
              <a:buNone/>
            </a:pPr>
            <a:r>
              <a:rPr b="0" i="0" lang="en-US" sz="2499" u="none" cap="none" strike="noStrike">
                <a:solidFill>
                  <a:srgbClr val="000000"/>
                </a:solidFill>
                <a:latin typeface="Alegreya"/>
                <a:ea typeface="Alegreya"/>
                <a:cs typeface="Alegreya"/>
                <a:sym typeface="Alegreya"/>
              </a:rPr>
              <a:t> want to discuss. </a:t>
            </a:r>
            <a:endParaRPr/>
          </a:p>
        </p:txBody>
      </p:sp>
      <p:sp>
        <p:nvSpPr>
          <p:cNvPr id="100" name="Google Shape;100;p12"/>
          <p:cNvSpPr txBox="1"/>
          <p:nvPr/>
        </p:nvSpPr>
        <p:spPr>
          <a:xfrm>
            <a:off x="8468329" y="3726693"/>
            <a:ext cx="1262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3D339"/>
                </a:solidFill>
                <a:latin typeface="Alfa Slab One"/>
                <a:ea typeface="Alfa Slab One"/>
                <a:cs typeface="Alfa Slab One"/>
                <a:sym typeface="Alfa Slab One"/>
              </a:rPr>
              <a:t>2</a:t>
            </a:r>
            <a:endParaRPr/>
          </a:p>
        </p:txBody>
      </p:sp>
      <p:grpSp>
        <p:nvGrpSpPr>
          <p:cNvPr id="101" name="Google Shape;101;p12"/>
          <p:cNvGrpSpPr/>
          <p:nvPr/>
        </p:nvGrpSpPr>
        <p:grpSpPr>
          <a:xfrm>
            <a:off x="11978554" y="2981626"/>
            <a:ext cx="4631384" cy="4770904"/>
            <a:chOff x="0" y="-47625"/>
            <a:chExt cx="1150483" cy="1185141"/>
          </a:xfrm>
        </p:grpSpPr>
        <p:sp>
          <p:nvSpPr>
            <p:cNvPr id="102" name="Google Shape;102;p12"/>
            <p:cNvSpPr/>
            <p:nvPr/>
          </p:nvSpPr>
          <p:spPr>
            <a:xfrm>
              <a:off x="0" y="0"/>
              <a:ext cx="1150483" cy="1137516"/>
            </a:xfrm>
            <a:custGeom>
              <a:rect b="b" l="l" r="r" t="t"/>
              <a:pathLst>
                <a:path extrusionOk="0" h="1137516" w="1150483">
                  <a:moveTo>
                    <a:pt x="85253" y="0"/>
                  </a:moveTo>
                  <a:lnTo>
                    <a:pt x="1065230" y="0"/>
                  </a:lnTo>
                  <a:cubicBezTo>
                    <a:pt x="1087841" y="0"/>
                    <a:pt x="1109525" y="8982"/>
                    <a:pt x="1125513" y="24970"/>
                  </a:cubicBezTo>
                  <a:cubicBezTo>
                    <a:pt x="1141501" y="40958"/>
                    <a:pt x="1150483" y="62642"/>
                    <a:pt x="1150483" y="85253"/>
                  </a:cubicBezTo>
                  <a:lnTo>
                    <a:pt x="1150483" y="1052263"/>
                  </a:lnTo>
                  <a:cubicBezTo>
                    <a:pt x="1150483" y="1074874"/>
                    <a:pt x="1141501" y="1096558"/>
                    <a:pt x="1125513" y="1112546"/>
                  </a:cubicBezTo>
                  <a:cubicBezTo>
                    <a:pt x="1109525" y="1128534"/>
                    <a:pt x="1087841" y="1137516"/>
                    <a:pt x="1065230" y="1137516"/>
                  </a:cubicBezTo>
                  <a:lnTo>
                    <a:pt x="85253" y="1137516"/>
                  </a:lnTo>
                  <a:cubicBezTo>
                    <a:pt x="38169" y="1137516"/>
                    <a:pt x="0" y="1099347"/>
                    <a:pt x="0" y="1052263"/>
                  </a:cubicBezTo>
                  <a:lnTo>
                    <a:pt x="0" y="85253"/>
                  </a:lnTo>
                  <a:cubicBezTo>
                    <a:pt x="0" y="62642"/>
                    <a:pt x="8982" y="40958"/>
                    <a:pt x="24970" y="24970"/>
                  </a:cubicBezTo>
                  <a:cubicBezTo>
                    <a:pt x="40958" y="8982"/>
                    <a:pt x="62642" y="0"/>
                    <a:pt x="8525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03" name="Google Shape;103;p12"/>
            <p:cNvSpPr txBox="1"/>
            <p:nvPr/>
          </p:nvSpPr>
          <p:spPr>
            <a:xfrm>
              <a:off x="0" y="-47625"/>
              <a:ext cx="812800" cy="860425"/>
            </a:xfrm>
            <a:prstGeom prst="rect">
              <a:avLst/>
            </a:prstGeom>
            <a:noFill/>
            <a:ln>
              <a:noFill/>
            </a:ln>
          </p:spPr>
          <p:txBody>
            <a:bodyPr anchorCtr="0" anchor="ctr" bIns="53850" lIns="53850" spcFirstLastPara="1" rIns="53850" wrap="square" tIns="538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12"/>
          <p:cNvSpPr txBox="1"/>
          <p:nvPr/>
        </p:nvSpPr>
        <p:spPr>
          <a:xfrm>
            <a:off x="10961002" y="6238248"/>
            <a:ext cx="66666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what you</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 want to discuss. </a:t>
            </a:r>
            <a:endParaRPr/>
          </a:p>
        </p:txBody>
      </p:sp>
      <p:sp>
        <p:nvSpPr>
          <p:cNvPr id="105" name="Google Shape;105;p12"/>
          <p:cNvSpPr txBox="1"/>
          <p:nvPr/>
        </p:nvSpPr>
        <p:spPr>
          <a:xfrm>
            <a:off x="12297660" y="5495241"/>
            <a:ext cx="4023000" cy="53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00" u="none" cap="none" strike="noStrike">
                <a:solidFill>
                  <a:srgbClr val="FFFFFF"/>
                </a:solidFill>
                <a:latin typeface="Alice"/>
                <a:ea typeface="Alice"/>
                <a:cs typeface="Alice"/>
                <a:sym typeface="Alice"/>
              </a:rPr>
              <a:t>Our Projects</a:t>
            </a:r>
            <a:endParaRPr/>
          </a:p>
        </p:txBody>
      </p:sp>
      <p:sp>
        <p:nvSpPr>
          <p:cNvPr id="106" name="Google Shape;106;p12"/>
          <p:cNvSpPr txBox="1"/>
          <p:nvPr/>
        </p:nvSpPr>
        <p:spPr>
          <a:xfrm>
            <a:off x="13631300" y="3731179"/>
            <a:ext cx="12621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F3D339"/>
                </a:solidFill>
                <a:latin typeface="Alfa Slab One"/>
                <a:ea typeface="Alfa Slab One"/>
                <a:cs typeface="Alfa Slab One"/>
                <a:sym typeface="Alfa Slab One"/>
              </a:rPr>
              <a:t>3</a:t>
            </a:r>
            <a:endParaRPr/>
          </a:p>
        </p:txBody>
      </p:sp>
      <p:sp>
        <p:nvSpPr>
          <p:cNvPr id="107" name="Google Shape;107;p12"/>
          <p:cNvSpPr txBox="1"/>
          <p:nvPr/>
        </p:nvSpPr>
        <p:spPr>
          <a:xfrm>
            <a:off x="751749" y="1175511"/>
            <a:ext cx="1650755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Table Of Contents</a:t>
            </a:r>
            <a:endParaRPr/>
          </a:p>
        </p:txBody>
      </p:sp>
      <p:grpSp>
        <p:nvGrpSpPr>
          <p:cNvPr id="108" name="Google Shape;108;p12"/>
          <p:cNvGrpSpPr/>
          <p:nvPr/>
        </p:nvGrpSpPr>
        <p:grpSpPr>
          <a:xfrm>
            <a:off x="1713699" y="2981625"/>
            <a:ext cx="4631413" cy="4770933"/>
            <a:chOff x="0" y="-47625"/>
            <a:chExt cx="1150483" cy="1185141"/>
          </a:xfrm>
        </p:grpSpPr>
        <p:sp>
          <p:nvSpPr>
            <p:cNvPr id="109" name="Google Shape;109;p12"/>
            <p:cNvSpPr/>
            <p:nvPr/>
          </p:nvSpPr>
          <p:spPr>
            <a:xfrm>
              <a:off x="0" y="0"/>
              <a:ext cx="1150483" cy="1137516"/>
            </a:xfrm>
            <a:custGeom>
              <a:rect b="b" l="l" r="r" t="t"/>
              <a:pathLst>
                <a:path extrusionOk="0" h="1137516" w="1150483">
                  <a:moveTo>
                    <a:pt x="85253" y="0"/>
                  </a:moveTo>
                  <a:lnTo>
                    <a:pt x="1065230" y="0"/>
                  </a:lnTo>
                  <a:cubicBezTo>
                    <a:pt x="1087841" y="0"/>
                    <a:pt x="1109525" y="8982"/>
                    <a:pt x="1125513" y="24970"/>
                  </a:cubicBezTo>
                  <a:cubicBezTo>
                    <a:pt x="1141501" y="40958"/>
                    <a:pt x="1150483" y="62642"/>
                    <a:pt x="1150483" y="85253"/>
                  </a:cubicBezTo>
                  <a:lnTo>
                    <a:pt x="1150483" y="1052263"/>
                  </a:lnTo>
                  <a:cubicBezTo>
                    <a:pt x="1150483" y="1074874"/>
                    <a:pt x="1141501" y="1096558"/>
                    <a:pt x="1125513" y="1112546"/>
                  </a:cubicBezTo>
                  <a:cubicBezTo>
                    <a:pt x="1109525" y="1128534"/>
                    <a:pt x="1087841" y="1137516"/>
                    <a:pt x="1065230" y="1137516"/>
                  </a:cubicBezTo>
                  <a:lnTo>
                    <a:pt x="85253" y="1137516"/>
                  </a:lnTo>
                  <a:cubicBezTo>
                    <a:pt x="38169" y="1137516"/>
                    <a:pt x="0" y="1099347"/>
                    <a:pt x="0" y="1052263"/>
                  </a:cubicBezTo>
                  <a:lnTo>
                    <a:pt x="0" y="85253"/>
                  </a:lnTo>
                  <a:cubicBezTo>
                    <a:pt x="0" y="62642"/>
                    <a:pt x="8982" y="40958"/>
                    <a:pt x="24970" y="24970"/>
                  </a:cubicBezTo>
                  <a:cubicBezTo>
                    <a:pt x="40958" y="8982"/>
                    <a:pt x="62642" y="0"/>
                    <a:pt x="8525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110" name="Google Shape;110;p12"/>
            <p:cNvSpPr txBox="1"/>
            <p:nvPr/>
          </p:nvSpPr>
          <p:spPr>
            <a:xfrm>
              <a:off x="0" y="-47625"/>
              <a:ext cx="812800" cy="860425"/>
            </a:xfrm>
            <a:prstGeom prst="rect">
              <a:avLst/>
            </a:prstGeom>
            <a:noFill/>
            <a:ln>
              <a:noFill/>
            </a:ln>
          </p:spPr>
          <p:txBody>
            <a:bodyPr anchorCtr="0" anchor="ctr" bIns="53850" lIns="53850" spcFirstLastPara="1" rIns="53850" wrap="square" tIns="5385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12"/>
          <p:cNvSpPr txBox="1"/>
          <p:nvPr/>
        </p:nvSpPr>
        <p:spPr>
          <a:xfrm>
            <a:off x="660518" y="6221355"/>
            <a:ext cx="66666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what you</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 want to discuss. </a:t>
            </a:r>
            <a:endParaRPr/>
          </a:p>
        </p:txBody>
      </p:sp>
      <p:sp>
        <p:nvSpPr>
          <p:cNvPr id="112" name="Google Shape;112;p12"/>
          <p:cNvSpPr txBox="1"/>
          <p:nvPr/>
        </p:nvSpPr>
        <p:spPr>
          <a:xfrm>
            <a:off x="2256089" y="5495241"/>
            <a:ext cx="3505200" cy="53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00" u="none" cap="none" strike="noStrike">
                <a:solidFill>
                  <a:srgbClr val="FFFFFF"/>
                </a:solidFill>
                <a:latin typeface="Alice"/>
                <a:ea typeface="Alice"/>
                <a:cs typeface="Alice"/>
                <a:sym typeface="Alice"/>
              </a:rPr>
              <a:t>Introduction</a:t>
            </a:r>
            <a:endParaRPr/>
          </a:p>
        </p:txBody>
      </p:sp>
      <p:sp>
        <p:nvSpPr>
          <p:cNvPr id="113" name="Google Shape;113;p12"/>
          <p:cNvSpPr txBox="1"/>
          <p:nvPr/>
        </p:nvSpPr>
        <p:spPr>
          <a:xfrm>
            <a:off x="3362737" y="3726693"/>
            <a:ext cx="12621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F3D339"/>
                </a:solidFill>
                <a:latin typeface="Alfa Slab One"/>
                <a:ea typeface="Alfa Slab One"/>
                <a:cs typeface="Alfa Slab One"/>
                <a:sym typeface="Alfa Slab One"/>
              </a:rPr>
              <a:t>1</a:t>
            </a:r>
            <a:endParaRPr/>
          </a:p>
        </p:txBody>
      </p:sp>
      <p:sp>
        <p:nvSpPr>
          <p:cNvPr id="114" name="Google Shape;114;p12"/>
          <p:cNvSpPr/>
          <p:nvPr/>
        </p:nvSpPr>
        <p:spPr>
          <a:xfrm rot="1290186">
            <a:off x="14317540" y="8561164"/>
            <a:ext cx="2222367" cy="549110"/>
          </a:xfrm>
          <a:custGeom>
            <a:rect b="b" l="l" r="r" t="t"/>
            <a:pathLst>
              <a:path extrusionOk="0" h="549110" w="2222367">
                <a:moveTo>
                  <a:pt x="0" y="0"/>
                </a:moveTo>
                <a:lnTo>
                  <a:pt x="2222366" y="0"/>
                </a:lnTo>
                <a:lnTo>
                  <a:pt x="2222366" y="549109"/>
                </a:lnTo>
                <a:lnTo>
                  <a:pt x="0" y="549109"/>
                </a:lnTo>
                <a:lnTo>
                  <a:pt x="0" y="0"/>
                </a:lnTo>
                <a:close/>
              </a:path>
            </a:pathLst>
          </a:custGeom>
          <a:blipFill rotWithShape="1">
            <a:blip r:embed="rId4">
              <a:alphaModFix/>
            </a:blip>
            <a:stretch>
              <a:fillRect b="0" l="0" r="0" t="0"/>
            </a:stretch>
          </a:blipFill>
          <a:ln>
            <a:noFill/>
          </a:ln>
        </p:spPr>
      </p:sp>
      <p:sp>
        <p:nvSpPr>
          <p:cNvPr id="115" name="Google Shape;115;p12"/>
          <p:cNvSpPr/>
          <p:nvPr/>
        </p:nvSpPr>
        <p:spPr>
          <a:xfrm rot="2928196">
            <a:off x="2459964" y="842954"/>
            <a:ext cx="739107" cy="1827163"/>
          </a:xfrm>
          <a:custGeom>
            <a:rect b="b" l="l" r="r" t="t"/>
            <a:pathLst>
              <a:path extrusionOk="0" h="1827163" w="739107">
                <a:moveTo>
                  <a:pt x="0" y="0"/>
                </a:moveTo>
                <a:lnTo>
                  <a:pt x="739106" y="0"/>
                </a:lnTo>
                <a:lnTo>
                  <a:pt x="739106" y="1827164"/>
                </a:lnTo>
                <a:lnTo>
                  <a:pt x="0" y="1827164"/>
                </a:lnTo>
                <a:lnTo>
                  <a:pt x="0" y="0"/>
                </a:lnTo>
                <a:close/>
              </a:path>
            </a:pathLst>
          </a:custGeom>
          <a:blipFill rotWithShape="1">
            <a:blip r:embed="rId5">
              <a:alphaModFix/>
            </a:blip>
            <a:stretch>
              <a:fillRect b="-4113" l="0" r="0" t="-4114"/>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119" name="Shape 119"/>
        <p:cNvGrpSpPr/>
        <p:nvPr/>
      </p:nvGrpSpPr>
      <p:grpSpPr>
        <a:xfrm>
          <a:off x="0" y="0"/>
          <a:ext cx="0" cy="0"/>
          <a:chOff x="0" y="0"/>
          <a:chExt cx="0" cy="0"/>
        </a:xfrm>
      </p:grpSpPr>
      <p:grpSp>
        <p:nvGrpSpPr>
          <p:cNvPr id="120" name="Google Shape;120;p13"/>
          <p:cNvGrpSpPr/>
          <p:nvPr/>
        </p:nvGrpSpPr>
        <p:grpSpPr>
          <a:xfrm>
            <a:off x="292336" y="67420"/>
            <a:ext cx="17703329" cy="9971335"/>
            <a:chOff x="0" y="-47625"/>
            <a:chExt cx="4662605" cy="2626195"/>
          </a:xfrm>
        </p:grpSpPr>
        <p:sp>
          <p:nvSpPr>
            <p:cNvPr id="121" name="Google Shape;121;p13"/>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3"/>
          <p:cNvGrpSpPr/>
          <p:nvPr/>
        </p:nvGrpSpPr>
        <p:grpSpPr>
          <a:xfrm>
            <a:off x="1028700" y="2143438"/>
            <a:ext cx="9412121" cy="5738191"/>
            <a:chOff x="0" y="-47625"/>
            <a:chExt cx="1682530" cy="1025771"/>
          </a:xfrm>
        </p:grpSpPr>
        <p:sp>
          <p:nvSpPr>
            <p:cNvPr id="124" name="Google Shape;124;p13"/>
            <p:cNvSpPr/>
            <p:nvPr/>
          </p:nvSpPr>
          <p:spPr>
            <a:xfrm>
              <a:off x="0" y="0"/>
              <a:ext cx="1682530" cy="978146"/>
            </a:xfrm>
            <a:custGeom>
              <a:rect b="b" l="l" r="r" t="t"/>
              <a:pathLst>
                <a:path extrusionOk="0" h="978146" w="1682530">
                  <a:moveTo>
                    <a:pt x="41950" y="0"/>
                  </a:moveTo>
                  <a:lnTo>
                    <a:pt x="1640580" y="0"/>
                  </a:lnTo>
                  <a:cubicBezTo>
                    <a:pt x="1663749" y="0"/>
                    <a:pt x="1682530" y="18782"/>
                    <a:pt x="1682530" y="41950"/>
                  </a:cubicBezTo>
                  <a:lnTo>
                    <a:pt x="1682530" y="936196"/>
                  </a:lnTo>
                  <a:cubicBezTo>
                    <a:pt x="1682530" y="959364"/>
                    <a:pt x="1663749" y="978146"/>
                    <a:pt x="1640580" y="978146"/>
                  </a:cubicBezTo>
                  <a:lnTo>
                    <a:pt x="41950" y="978146"/>
                  </a:lnTo>
                  <a:cubicBezTo>
                    <a:pt x="18782" y="978146"/>
                    <a:pt x="0" y="959364"/>
                    <a:pt x="0" y="936196"/>
                  </a:cubicBezTo>
                  <a:lnTo>
                    <a:pt x="0" y="41950"/>
                  </a:lnTo>
                  <a:cubicBezTo>
                    <a:pt x="0" y="18782"/>
                    <a:pt x="18782" y="0"/>
                    <a:pt x="41950"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3"/>
            <p:cNvSpPr txBox="1"/>
            <p:nvPr/>
          </p:nvSpPr>
          <p:spPr>
            <a:xfrm>
              <a:off x="0" y="-47625"/>
              <a:ext cx="812800" cy="860425"/>
            </a:xfrm>
            <a:prstGeom prst="rect">
              <a:avLst/>
            </a:prstGeom>
            <a:noFill/>
            <a:ln>
              <a:noFill/>
            </a:ln>
          </p:spPr>
          <p:txBody>
            <a:bodyPr anchorCtr="0" anchor="ctr" bIns="74825" lIns="74825" spcFirstLastPara="1" rIns="74825" wrap="square" tIns="748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3"/>
          <p:cNvSpPr txBox="1"/>
          <p:nvPr/>
        </p:nvSpPr>
        <p:spPr>
          <a:xfrm>
            <a:off x="1028700" y="6169050"/>
            <a:ext cx="92637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what you</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 want to discuss. </a:t>
            </a:r>
            <a:endParaRPr/>
          </a:p>
        </p:txBody>
      </p:sp>
      <p:sp>
        <p:nvSpPr>
          <p:cNvPr id="127" name="Google Shape;127;p13"/>
          <p:cNvSpPr txBox="1"/>
          <p:nvPr/>
        </p:nvSpPr>
        <p:spPr>
          <a:xfrm>
            <a:off x="1761056" y="4749825"/>
            <a:ext cx="7947300" cy="115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Introduction</a:t>
            </a:r>
            <a:endParaRPr/>
          </a:p>
        </p:txBody>
      </p:sp>
      <p:sp>
        <p:nvSpPr>
          <p:cNvPr id="128" name="Google Shape;128;p13"/>
          <p:cNvSpPr txBox="1"/>
          <p:nvPr/>
        </p:nvSpPr>
        <p:spPr>
          <a:xfrm>
            <a:off x="4894942" y="3167996"/>
            <a:ext cx="17538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3D339"/>
                </a:solidFill>
                <a:latin typeface="Alfa Slab One"/>
                <a:ea typeface="Alfa Slab One"/>
                <a:cs typeface="Alfa Slab One"/>
                <a:sym typeface="Alfa Slab One"/>
              </a:rPr>
              <a:t>1</a:t>
            </a:r>
            <a:endParaRPr/>
          </a:p>
        </p:txBody>
      </p:sp>
      <p:sp>
        <p:nvSpPr>
          <p:cNvPr id="129" name="Google Shape;129;p13"/>
          <p:cNvSpPr/>
          <p:nvPr/>
        </p:nvSpPr>
        <p:spPr>
          <a:xfrm>
            <a:off x="9344969" y="921282"/>
            <a:ext cx="7914331" cy="7271291"/>
          </a:xfrm>
          <a:custGeom>
            <a:rect b="b" l="l" r="r" t="t"/>
            <a:pathLst>
              <a:path extrusionOk="0" h="7271291" w="7914331">
                <a:moveTo>
                  <a:pt x="0" y="0"/>
                </a:moveTo>
                <a:lnTo>
                  <a:pt x="7914331" y="0"/>
                </a:lnTo>
                <a:lnTo>
                  <a:pt x="7914331" y="7271291"/>
                </a:lnTo>
                <a:lnTo>
                  <a:pt x="0" y="7271291"/>
                </a:lnTo>
                <a:lnTo>
                  <a:pt x="0" y="0"/>
                </a:lnTo>
                <a:close/>
              </a:path>
            </a:pathLst>
          </a:custGeom>
          <a:blipFill rotWithShape="1">
            <a:blip r:embed="rId3">
              <a:alphaModFix/>
            </a:blip>
            <a:stretch>
              <a:fillRect b="0" l="0" r="0" t="0"/>
            </a:stretch>
          </a:blipFill>
          <a:ln>
            <a:noFill/>
          </a:ln>
        </p:spPr>
      </p:sp>
      <p:sp>
        <p:nvSpPr>
          <p:cNvPr id="130" name="Google Shape;130;p13"/>
          <p:cNvSpPr/>
          <p:nvPr/>
        </p:nvSpPr>
        <p:spPr>
          <a:xfrm rot="9136890">
            <a:off x="-188710" y="-2048453"/>
            <a:ext cx="17113653" cy="3401338"/>
          </a:xfrm>
          <a:custGeom>
            <a:rect b="b" l="l" r="r" t="t"/>
            <a:pathLst>
              <a:path extrusionOk="0" h="3402274" w="17118361">
                <a:moveTo>
                  <a:pt x="0" y="0"/>
                </a:moveTo>
                <a:lnTo>
                  <a:pt x="17118361" y="0"/>
                </a:lnTo>
                <a:lnTo>
                  <a:pt x="17118361" y="3402275"/>
                </a:lnTo>
                <a:lnTo>
                  <a:pt x="0" y="3402275"/>
                </a:lnTo>
                <a:lnTo>
                  <a:pt x="0" y="0"/>
                </a:lnTo>
                <a:close/>
              </a:path>
            </a:pathLst>
          </a:custGeom>
          <a:blipFill rotWithShape="1">
            <a:blip r:embed="rId4">
              <a:alphaModFix/>
            </a:blip>
            <a:stretch>
              <a:fillRect b="0" l="0" r="0" t="0"/>
            </a:stretch>
          </a:blipFill>
          <a:ln>
            <a:noFill/>
          </a:ln>
        </p:spPr>
      </p:sp>
      <p:sp>
        <p:nvSpPr>
          <p:cNvPr id="131" name="Google Shape;131;p13"/>
          <p:cNvSpPr/>
          <p:nvPr/>
        </p:nvSpPr>
        <p:spPr>
          <a:xfrm>
            <a:off x="4175599" y="8372848"/>
            <a:ext cx="2711450" cy="669954"/>
          </a:xfrm>
          <a:custGeom>
            <a:rect b="b" l="l" r="r" t="t"/>
            <a:pathLst>
              <a:path extrusionOk="0" h="669954" w="2711450">
                <a:moveTo>
                  <a:pt x="0" y="0"/>
                </a:moveTo>
                <a:lnTo>
                  <a:pt x="2711451" y="0"/>
                </a:lnTo>
                <a:lnTo>
                  <a:pt x="2711451" y="669954"/>
                </a:lnTo>
                <a:lnTo>
                  <a:pt x="0" y="669954"/>
                </a:lnTo>
                <a:lnTo>
                  <a:pt x="0" y="0"/>
                </a:lnTo>
                <a:close/>
              </a:path>
            </a:pathLst>
          </a:custGeom>
          <a:blipFill rotWithShape="1">
            <a:blip r:embed="rId5">
              <a:alphaModFix/>
            </a:blip>
            <a:stretch>
              <a:fillRect b="0" l="0" r="0" t="0"/>
            </a:stretch>
          </a:blipFill>
          <a:ln>
            <a:noFill/>
          </a:ln>
        </p:spPr>
      </p:sp>
      <p:sp>
        <p:nvSpPr>
          <p:cNvPr id="132" name="Google Shape;132;p13"/>
          <p:cNvSpPr/>
          <p:nvPr/>
        </p:nvSpPr>
        <p:spPr>
          <a:xfrm rot="-8006040">
            <a:off x="11698931" y="8161983"/>
            <a:ext cx="4455819" cy="2192634"/>
          </a:xfrm>
          <a:custGeom>
            <a:rect b="b" l="l" r="r" t="t"/>
            <a:pathLst>
              <a:path extrusionOk="0" h="2192634" w="4455819">
                <a:moveTo>
                  <a:pt x="0" y="0"/>
                </a:moveTo>
                <a:lnTo>
                  <a:pt x="4455819" y="0"/>
                </a:lnTo>
                <a:lnTo>
                  <a:pt x="4455819" y="2192634"/>
                </a:lnTo>
                <a:lnTo>
                  <a:pt x="0" y="219263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136" name="Shape 136"/>
        <p:cNvGrpSpPr/>
        <p:nvPr/>
      </p:nvGrpSpPr>
      <p:grpSpPr>
        <a:xfrm>
          <a:off x="0" y="0"/>
          <a:ext cx="0" cy="0"/>
          <a:chOff x="0" y="0"/>
          <a:chExt cx="0" cy="0"/>
        </a:xfrm>
      </p:grpSpPr>
      <p:grpSp>
        <p:nvGrpSpPr>
          <p:cNvPr id="137" name="Google Shape;137;p14"/>
          <p:cNvGrpSpPr/>
          <p:nvPr/>
        </p:nvGrpSpPr>
        <p:grpSpPr>
          <a:xfrm>
            <a:off x="1856952" y="1232918"/>
            <a:ext cx="14237605" cy="3266927"/>
            <a:chOff x="0" y="-47625"/>
            <a:chExt cx="3749822" cy="860425"/>
          </a:xfrm>
        </p:grpSpPr>
        <p:sp>
          <p:nvSpPr>
            <p:cNvPr id="138" name="Google Shape;138;p14"/>
            <p:cNvSpPr/>
            <p:nvPr/>
          </p:nvSpPr>
          <p:spPr>
            <a:xfrm>
              <a:off x="0" y="0"/>
              <a:ext cx="3749822" cy="756461"/>
            </a:xfrm>
            <a:custGeom>
              <a:rect b="b" l="l" r="r" t="t"/>
              <a:pathLst>
                <a:path extrusionOk="0" h="756461" w="3749822">
                  <a:moveTo>
                    <a:pt x="27732" y="0"/>
                  </a:moveTo>
                  <a:lnTo>
                    <a:pt x="3722090" y="0"/>
                  </a:lnTo>
                  <a:cubicBezTo>
                    <a:pt x="3737406" y="0"/>
                    <a:pt x="3749822" y="12416"/>
                    <a:pt x="3749822" y="27732"/>
                  </a:cubicBezTo>
                  <a:lnTo>
                    <a:pt x="3749822" y="728729"/>
                  </a:lnTo>
                  <a:cubicBezTo>
                    <a:pt x="3749822" y="736084"/>
                    <a:pt x="3746900" y="743138"/>
                    <a:pt x="3741700" y="748339"/>
                  </a:cubicBezTo>
                  <a:cubicBezTo>
                    <a:pt x="3736499" y="753540"/>
                    <a:pt x="3729445" y="756461"/>
                    <a:pt x="3722090" y="756461"/>
                  </a:cubicBezTo>
                  <a:lnTo>
                    <a:pt x="27732" y="756461"/>
                  </a:lnTo>
                  <a:cubicBezTo>
                    <a:pt x="20377" y="756461"/>
                    <a:pt x="13323" y="753540"/>
                    <a:pt x="8123" y="748339"/>
                  </a:cubicBezTo>
                  <a:cubicBezTo>
                    <a:pt x="2922" y="743138"/>
                    <a:pt x="0" y="736084"/>
                    <a:pt x="0" y="728729"/>
                  </a:cubicBezTo>
                  <a:lnTo>
                    <a:pt x="0" y="27732"/>
                  </a:lnTo>
                  <a:cubicBezTo>
                    <a:pt x="0" y="20377"/>
                    <a:pt x="2922" y="13323"/>
                    <a:pt x="8123" y="8123"/>
                  </a:cubicBezTo>
                  <a:cubicBezTo>
                    <a:pt x="13323" y="2922"/>
                    <a:pt x="20377" y="0"/>
                    <a:pt x="27732"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4"/>
          <p:cNvSpPr txBox="1"/>
          <p:nvPr/>
        </p:nvSpPr>
        <p:spPr>
          <a:xfrm>
            <a:off x="2177915" y="1697313"/>
            <a:ext cx="137928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Welcome </a:t>
            </a:r>
            <a:endParaRPr/>
          </a:p>
          <a:p>
            <a:pPr indent="0" lvl="0" marL="0" marR="0" rtl="0" algn="ctr">
              <a:lnSpc>
                <a:spcPct val="10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to Presentation</a:t>
            </a:r>
            <a:endParaRPr/>
          </a:p>
        </p:txBody>
      </p:sp>
      <p:grpSp>
        <p:nvGrpSpPr>
          <p:cNvPr id="141" name="Google Shape;141;p14"/>
          <p:cNvGrpSpPr/>
          <p:nvPr/>
        </p:nvGrpSpPr>
        <p:grpSpPr>
          <a:xfrm>
            <a:off x="5214004" y="4962674"/>
            <a:ext cx="8503652" cy="3505553"/>
            <a:chOff x="0" y="-47625"/>
            <a:chExt cx="2239645" cy="923273"/>
          </a:xfrm>
        </p:grpSpPr>
        <p:sp>
          <p:nvSpPr>
            <p:cNvPr id="142" name="Google Shape;142;p14"/>
            <p:cNvSpPr/>
            <p:nvPr/>
          </p:nvSpPr>
          <p:spPr>
            <a:xfrm>
              <a:off x="0" y="0"/>
              <a:ext cx="2239645" cy="875648"/>
            </a:xfrm>
            <a:custGeom>
              <a:rect b="b" l="l" r="r" t="t"/>
              <a:pathLst>
                <a:path extrusionOk="0" h="875648" w="2239645">
                  <a:moveTo>
                    <a:pt x="46432" y="0"/>
                  </a:moveTo>
                  <a:lnTo>
                    <a:pt x="2193213" y="0"/>
                  </a:lnTo>
                  <a:cubicBezTo>
                    <a:pt x="2218857" y="0"/>
                    <a:pt x="2239645" y="20788"/>
                    <a:pt x="2239645" y="46432"/>
                  </a:cubicBezTo>
                  <a:lnTo>
                    <a:pt x="2239645" y="829217"/>
                  </a:lnTo>
                  <a:cubicBezTo>
                    <a:pt x="2239645" y="854860"/>
                    <a:pt x="2218857" y="875648"/>
                    <a:pt x="2193213" y="875648"/>
                  </a:cubicBezTo>
                  <a:lnTo>
                    <a:pt x="46432" y="875648"/>
                  </a:lnTo>
                  <a:cubicBezTo>
                    <a:pt x="20788" y="875648"/>
                    <a:pt x="0" y="854860"/>
                    <a:pt x="0" y="829217"/>
                  </a:cubicBezTo>
                  <a:lnTo>
                    <a:pt x="0" y="46432"/>
                  </a:lnTo>
                  <a:cubicBezTo>
                    <a:pt x="0" y="20788"/>
                    <a:pt x="20788" y="0"/>
                    <a:pt x="46432"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14"/>
          <p:cNvSpPr/>
          <p:nvPr/>
        </p:nvSpPr>
        <p:spPr>
          <a:xfrm rot="2362240">
            <a:off x="15066394" y="220970"/>
            <a:ext cx="1808449" cy="1859153"/>
          </a:xfrm>
          <a:custGeom>
            <a:rect b="b" l="l" r="r" t="t"/>
            <a:pathLst>
              <a:path extrusionOk="0" h="1859153" w="1808449">
                <a:moveTo>
                  <a:pt x="0" y="0"/>
                </a:moveTo>
                <a:lnTo>
                  <a:pt x="1808449" y="0"/>
                </a:lnTo>
                <a:lnTo>
                  <a:pt x="1808449" y="1859153"/>
                </a:lnTo>
                <a:lnTo>
                  <a:pt x="0" y="1859153"/>
                </a:lnTo>
                <a:lnTo>
                  <a:pt x="0" y="0"/>
                </a:lnTo>
                <a:close/>
              </a:path>
            </a:pathLst>
          </a:custGeom>
          <a:blipFill rotWithShape="1">
            <a:blip r:embed="rId3">
              <a:alphaModFix/>
            </a:blip>
            <a:stretch>
              <a:fillRect b="0" l="0" r="0" t="0"/>
            </a:stretch>
          </a:blipFill>
          <a:ln>
            <a:noFill/>
          </a:ln>
        </p:spPr>
      </p:sp>
      <p:sp>
        <p:nvSpPr>
          <p:cNvPr id="145" name="Google Shape;145;p14"/>
          <p:cNvSpPr/>
          <p:nvPr/>
        </p:nvSpPr>
        <p:spPr>
          <a:xfrm rot="-1696203">
            <a:off x="941651" y="87737"/>
            <a:ext cx="1830601" cy="1881926"/>
          </a:xfrm>
          <a:custGeom>
            <a:rect b="b" l="l" r="r" t="t"/>
            <a:pathLst>
              <a:path extrusionOk="0" h="1881926" w="1830601">
                <a:moveTo>
                  <a:pt x="0" y="0"/>
                </a:moveTo>
                <a:lnTo>
                  <a:pt x="1830601" y="0"/>
                </a:lnTo>
                <a:lnTo>
                  <a:pt x="1830601" y="1881926"/>
                </a:lnTo>
                <a:lnTo>
                  <a:pt x="0" y="1881926"/>
                </a:lnTo>
                <a:lnTo>
                  <a:pt x="0" y="0"/>
                </a:lnTo>
                <a:close/>
              </a:path>
            </a:pathLst>
          </a:custGeom>
          <a:blipFill rotWithShape="1">
            <a:blip r:embed="rId3">
              <a:alphaModFix/>
            </a:blip>
            <a:stretch>
              <a:fillRect b="0" l="0" r="0" t="0"/>
            </a:stretch>
          </a:blipFill>
          <a:ln>
            <a:noFill/>
          </a:ln>
        </p:spPr>
      </p:sp>
      <p:sp>
        <p:nvSpPr>
          <p:cNvPr id="146" name="Google Shape;146;p14"/>
          <p:cNvSpPr/>
          <p:nvPr/>
        </p:nvSpPr>
        <p:spPr>
          <a:xfrm>
            <a:off x="0" y="8006886"/>
            <a:ext cx="7030852" cy="1634673"/>
          </a:xfrm>
          <a:custGeom>
            <a:rect b="b" l="l" r="r" t="t"/>
            <a:pathLst>
              <a:path extrusionOk="0" h="1634673" w="7030852">
                <a:moveTo>
                  <a:pt x="0" y="0"/>
                </a:moveTo>
                <a:lnTo>
                  <a:pt x="7030852" y="0"/>
                </a:lnTo>
                <a:lnTo>
                  <a:pt x="7030852" y="1634673"/>
                </a:lnTo>
                <a:lnTo>
                  <a:pt x="0" y="1634673"/>
                </a:lnTo>
                <a:lnTo>
                  <a:pt x="0" y="0"/>
                </a:lnTo>
                <a:close/>
              </a:path>
            </a:pathLst>
          </a:custGeom>
          <a:blipFill rotWithShape="1">
            <a:blip r:embed="rId4">
              <a:alphaModFix/>
            </a:blip>
            <a:stretch>
              <a:fillRect b="0" l="0" r="0" t="0"/>
            </a:stretch>
          </a:blipFill>
          <a:ln>
            <a:noFill/>
          </a:ln>
        </p:spPr>
      </p:sp>
      <p:sp>
        <p:nvSpPr>
          <p:cNvPr id="147" name="Google Shape;147;p14"/>
          <p:cNvSpPr/>
          <p:nvPr/>
        </p:nvSpPr>
        <p:spPr>
          <a:xfrm>
            <a:off x="2112002" y="4999565"/>
            <a:ext cx="2561913" cy="4966552"/>
          </a:xfrm>
          <a:custGeom>
            <a:rect b="b" l="l" r="r" t="t"/>
            <a:pathLst>
              <a:path extrusionOk="0" h="4966552" w="2561913">
                <a:moveTo>
                  <a:pt x="0" y="0"/>
                </a:moveTo>
                <a:lnTo>
                  <a:pt x="2561913" y="0"/>
                </a:lnTo>
                <a:lnTo>
                  <a:pt x="2561913" y="4966552"/>
                </a:lnTo>
                <a:lnTo>
                  <a:pt x="0" y="4966552"/>
                </a:lnTo>
                <a:lnTo>
                  <a:pt x="0" y="0"/>
                </a:lnTo>
                <a:close/>
              </a:path>
            </a:pathLst>
          </a:custGeom>
          <a:blipFill rotWithShape="1">
            <a:blip r:embed="rId5">
              <a:alphaModFix/>
            </a:blip>
            <a:stretch>
              <a:fillRect b="0" l="0" r="0" t="0"/>
            </a:stretch>
          </a:blipFill>
          <a:ln>
            <a:noFill/>
          </a:ln>
        </p:spPr>
      </p:sp>
      <p:sp>
        <p:nvSpPr>
          <p:cNvPr id="148" name="Google Shape;148;p14"/>
          <p:cNvSpPr txBox="1"/>
          <p:nvPr/>
        </p:nvSpPr>
        <p:spPr>
          <a:xfrm>
            <a:off x="5697723" y="5765166"/>
            <a:ext cx="7690500" cy="161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FFFFFF"/>
                </a:solidFill>
                <a:latin typeface="Alice"/>
                <a:ea typeface="Alice"/>
                <a:cs typeface="Alice"/>
                <a:sym typeface="Alice"/>
              </a:rPr>
              <a:t>I'm Rain, and I'll be sharing with you my beautiful ideas. Follow me at @reallygreatsite to learn more. </a:t>
            </a:r>
            <a:endParaRPr/>
          </a:p>
        </p:txBody>
      </p:sp>
      <p:sp>
        <p:nvSpPr>
          <p:cNvPr id="149" name="Google Shape;149;p14"/>
          <p:cNvSpPr/>
          <p:nvPr/>
        </p:nvSpPr>
        <p:spPr>
          <a:xfrm rot="-1560787">
            <a:off x="14992837" y="5040449"/>
            <a:ext cx="1371257" cy="3668915"/>
          </a:xfrm>
          <a:custGeom>
            <a:rect b="b" l="l" r="r" t="t"/>
            <a:pathLst>
              <a:path extrusionOk="0" h="3668915" w="1371257">
                <a:moveTo>
                  <a:pt x="0" y="0"/>
                </a:moveTo>
                <a:lnTo>
                  <a:pt x="1371257" y="0"/>
                </a:lnTo>
                <a:lnTo>
                  <a:pt x="1371257" y="3668915"/>
                </a:lnTo>
                <a:lnTo>
                  <a:pt x="0" y="366891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153" name="Shape 153"/>
        <p:cNvGrpSpPr/>
        <p:nvPr/>
      </p:nvGrpSpPr>
      <p:grpSpPr>
        <a:xfrm>
          <a:off x="0" y="0"/>
          <a:ext cx="0" cy="0"/>
          <a:chOff x="0" y="0"/>
          <a:chExt cx="0" cy="0"/>
        </a:xfrm>
      </p:grpSpPr>
      <p:grpSp>
        <p:nvGrpSpPr>
          <p:cNvPr id="154" name="Google Shape;154;p15"/>
          <p:cNvGrpSpPr/>
          <p:nvPr/>
        </p:nvGrpSpPr>
        <p:grpSpPr>
          <a:xfrm>
            <a:off x="292336" y="67420"/>
            <a:ext cx="17703329" cy="9971335"/>
            <a:chOff x="0" y="-47625"/>
            <a:chExt cx="4662605" cy="2626195"/>
          </a:xfrm>
        </p:grpSpPr>
        <p:sp>
          <p:nvSpPr>
            <p:cNvPr id="155" name="Google Shape;155;p15"/>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5"/>
          <p:cNvGrpSpPr/>
          <p:nvPr/>
        </p:nvGrpSpPr>
        <p:grpSpPr>
          <a:xfrm>
            <a:off x="1045701" y="1527769"/>
            <a:ext cx="5535862" cy="7439354"/>
            <a:chOff x="0" y="0"/>
            <a:chExt cx="3663950" cy="4923790"/>
          </a:xfrm>
        </p:grpSpPr>
        <p:sp>
          <p:nvSpPr>
            <p:cNvPr id="158" name="Google Shape;158;p15"/>
            <p:cNvSpPr/>
            <p:nvPr/>
          </p:nvSpPr>
          <p:spPr>
            <a:xfrm>
              <a:off x="31750" y="31750"/>
              <a:ext cx="3600450" cy="4859020"/>
            </a:xfrm>
            <a:custGeom>
              <a:rect b="b" l="l" r="r" t="t"/>
              <a:pathLst>
                <a:path extrusionOk="0"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rotWithShape="1">
              <a:blip r:embed="rId3">
                <a:alphaModFix/>
              </a:blip>
              <a:stretch>
                <a:fillRect b="0" l="-51275" r="-51273"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0" y="0"/>
              <a:ext cx="3663950" cy="4923790"/>
            </a:xfrm>
            <a:custGeom>
              <a:rect b="b" l="l" r="r" t="t"/>
              <a:pathLst>
                <a:path extrusionOk="0"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EDB77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15"/>
          <p:cNvGrpSpPr/>
          <p:nvPr/>
        </p:nvGrpSpPr>
        <p:grpSpPr>
          <a:xfrm>
            <a:off x="8601954" y="767349"/>
            <a:ext cx="8535169" cy="3591927"/>
            <a:chOff x="0" y="-47625"/>
            <a:chExt cx="2247946" cy="946022"/>
          </a:xfrm>
        </p:grpSpPr>
        <p:sp>
          <p:nvSpPr>
            <p:cNvPr id="161" name="Google Shape;161;p15"/>
            <p:cNvSpPr/>
            <p:nvPr/>
          </p:nvSpPr>
          <p:spPr>
            <a:xfrm>
              <a:off x="0" y="0"/>
              <a:ext cx="2247946" cy="898397"/>
            </a:xfrm>
            <a:custGeom>
              <a:rect b="b" l="l" r="r" t="t"/>
              <a:pathLst>
                <a:path extrusionOk="0" h="898397" w="2247946">
                  <a:moveTo>
                    <a:pt x="46260" y="0"/>
                  </a:moveTo>
                  <a:lnTo>
                    <a:pt x="2201686" y="0"/>
                  </a:lnTo>
                  <a:cubicBezTo>
                    <a:pt x="2227235" y="0"/>
                    <a:pt x="2247946" y="20711"/>
                    <a:pt x="2247946" y="46260"/>
                  </a:cubicBezTo>
                  <a:lnTo>
                    <a:pt x="2247946" y="852137"/>
                  </a:lnTo>
                  <a:cubicBezTo>
                    <a:pt x="2247946" y="864406"/>
                    <a:pt x="2243072" y="876172"/>
                    <a:pt x="2234397" y="884848"/>
                  </a:cubicBezTo>
                  <a:cubicBezTo>
                    <a:pt x="2225721" y="893523"/>
                    <a:pt x="2213955" y="898397"/>
                    <a:pt x="2201686" y="898397"/>
                  </a:cubicBezTo>
                  <a:lnTo>
                    <a:pt x="46260" y="898397"/>
                  </a:lnTo>
                  <a:cubicBezTo>
                    <a:pt x="33991" y="898397"/>
                    <a:pt x="22225" y="893523"/>
                    <a:pt x="13549" y="884848"/>
                  </a:cubicBezTo>
                  <a:cubicBezTo>
                    <a:pt x="4874" y="876172"/>
                    <a:pt x="0" y="864406"/>
                    <a:pt x="0" y="852137"/>
                  </a:cubicBezTo>
                  <a:lnTo>
                    <a:pt x="0" y="46260"/>
                  </a:lnTo>
                  <a:cubicBezTo>
                    <a:pt x="0" y="33991"/>
                    <a:pt x="4874" y="22225"/>
                    <a:pt x="13549" y="13549"/>
                  </a:cubicBezTo>
                  <a:cubicBezTo>
                    <a:pt x="22225" y="4874"/>
                    <a:pt x="33991" y="0"/>
                    <a:pt x="46260"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 name="Google Shape;163;p15"/>
          <p:cNvGrpSpPr/>
          <p:nvPr/>
        </p:nvGrpSpPr>
        <p:grpSpPr>
          <a:xfrm>
            <a:off x="10381149" y="4819644"/>
            <a:ext cx="4709772" cy="3266925"/>
            <a:chOff x="0" y="-47625"/>
            <a:chExt cx="1240434" cy="860425"/>
          </a:xfrm>
        </p:grpSpPr>
        <p:sp>
          <p:nvSpPr>
            <p:cNvPr id="164" name="Google Shape;164;p15"/>
            <p:cNvSpPr/>
            <p:nvPr/>
          </p:nvSpPr>
          <p:spPr>
            <a:xfrm>
              <a:off x="0" y="0"/>
              <a:ext cx="1240434" cy="457754"/>
            </a:xfrm>
            <a:custGeom>
              <a:rect b="b" l="l" r="r" t="t"/>
              <a:pathLst>
                <a:path extrusionOk="0" h="457754" w="1240434">
                  <a:moveTo>
                    <a:pt x="83834" y="0"/>
                  </a:moveTo>
                  <a:lnTo>
                    <a:pt x="1156600" y="0"/>
                  </a:lnTo>
                  <a:cubicBezTo>
                    <a:pt x="1202900" y="0"/>
                    <a:pt x="1240434" y="37534"/>
                    <a:pt x="1240434" y="83834"/>
                  </a:cubicBezTo>
                  <a:lnTo>
                    <a:pt x="1240434" y="373920"/>
                  </a:lnTo>
                  <a:cubicBezTo>
                    <a:pt x="1240434" y="420220"/>
                    <a:pt x="1202900" y="457754"/>
                    <a:pt x="1156600" y="457754"/>
                  </a:cubicBezTo>
                  <a:lnTo>
                    <a:pt x="83834" y="457754"/>
                  </a:lnTo>
                  <a:cubicBezTo>
                    <a:pt x="37534" y="457754"/>
                    <a:pt x="0" y="420220"/>
                    <a:pt x="0" y="373920"/>
                  </a:cubicBezTo>
                  <a:lnTo>
                    <a:pt x="0" y="83834"/>
                  </a:lnTo>
                  <a:cubicBezTo>
                    <a:pt x="0" y="37534"/>
                    <a:pt x="37534" y="0"/>
                    <a:pt x="83834"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6" name="Google Shape;166;p15"/>
          <p:cNvSpPr txBox="1"/>
          <p:nvPr/>
        </p:nvSpPr>
        <p:spPr>
          <a:xfrm>
            <a:off x="9497280" y="5447212"/>
            <a:ext cx="6744517" cy="8159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what  you </a:t>
            </a:r>
            <a:endParaRPr/>
          </a:p>
          <a:p>
            <a:pPr indent="0" lvl="0" marL="0" marR="0" rtl="0" algn="ctr">
              <a:lnSpc>
                <a:spcPct val="130011"/>
              </a:lnSpc>
              <a:spcBef>
                <a:spcPts val="0"/>
              </a:spcBef>
              <a:spcAft>
                <a:spcPts val="0"/>
              </a:spcAft>
              <a:buNone/>
            </a:pPr>
            <a:r>
              <a:rPr b="0" i="0" lang="en-US" sz="2499" u="none" cap="none" strike="noStrike">
                <a:solidFill>
                  <a:srgbClr val="000000"/>
                </a:solidFill>
                <a:latin typeface="Alegreya"/>
                <a:ea typeface="Alegreya"/>
                <a:cs typeface="Alegreya"/>
                <a:sym typeface="Alegreya"/>
              </a:rPr>
              <a:t>want to discuss.</a:t>
            </a:r>
            <a:endParaRPr/>
          </a:p>
        </p:txBody>
      </p:sp>
      <p:sp>
        <p:nvSpPr>
          <p:cNvPr id="167" name="Google Shape;167;p15"/>
          <p:cNvSpPr/>
          <p:nvPr/>
        </p:nvSpPr>
        <p:spPr>
          <a:xfrm>
            <a:off x="6198926" y="1896595"/>
            <a:ext cx="3631253" cy="7158384"/>
          </a:xfrm>
          <a:custGeom>
            <a:rect b="b" l="l" r="r" t="t"/>
            <a:pathLst>
              <a:path extrusionOk="0" h="7158384" w="3631253">
                <a:moveTo>
                  <a:pt x="0" y="0"/>
                </a:moveTo>
                <a:lnTo>
                  <a:pt x="3631253" y="0"/>
                </a:lnTo>
                <a:lnTo>
                  <a:pt x="3631253" y="7158384"/>
                </a:lnTo>
                <a:lnTo>
                  <a:pt x="0" y="7158384"/>
                </a:lnTo>
                <a:lnTo>
                  <a:pt x="0" y="0"/>
                </a:lnTo>
                <a:close/>
              </a:path>
            </a:pathLst>
          </a:custGeom>
          <a:blipFill rotWithShape="1">
            <a:blip r:embed="rId4">
              <a:alphaModFix/>
            </a:blip>
            <a:stretch>
              <a:fillRect b="0" l="0" r="0" t="0"/>
            </a:stretch>
          </a:blipFill>
          <a:ln>
            <a:noFill/>
          </a:ln>
        </p:spPr>
      </p:sp>
      <p:sp>
        <p:nvSpPr>
          <p:cNvPr id="168" name="Google Shape;168;p15"/>
          <p:cNvSpPr/>
          <p:nvPr/>
        </p:nvSpPr>
        <p:spPr>
          <a:xfrm>
            <a:off x="2217695" y="781627"/>
            <a:ext cx="3192049" cy="746142"/>
          </a:xfrm>
          <a:custGeom>
            <a:rect b="b" l="l" r="r" t="t"/>
            <a:pathLst>
              <a:path extrusionOk="0" h="746142" w="3192049">
                <a:moveTo>
                  <a:pt x="0" y="0"/>
                </a:moveTo>
                <a:lnTo>
                  <a:pt x="3192049" y="0"/>
                </a:lnTo>
                <a:lnTo>
                  <a:pt x="3192049" y="746142"/>
                </a:lnTo>
                <a:lnTo>
                  <a:pt x="0" y="746142"/>
                </a:lnTo>
                <a:lnTo>
                  <a:pt x="0" y="0"/>
                </a:lnTo>
                <a:close/>
              </a:path>
            </a:pathLst>
          </a:custGeom>
          <a:blipFill rotWithShape="1">
            <a:blip r:embed="rId5">
              <a:alphaModFix/>
            </a:blip>
            <a:stretch>
              <a:fillRect b="0" l="0" r="0" t="0"/>
            </a:stretch>
          </a:blipFill>
          <a:ln>
            <a:noFill/>
          </a:ln>
        </p:spPr>
      </p:sp>
      <p:sp>
        <p:nvSpPr>
          <p:cNvPr id="169" name="Google Shape;169;p15"/>
          <p:cNvSpPr/>
          <p:nvPr/>
        </p:nvSpPr>
        <p:spPr>
          <a:xfrm rot="690074">
            <a:off x="12575115" y="8634709"/>
            <a:ext cx="21606573" cy="3907189"/>
          </a:xfrm>
          <a:custGeom>
            <a:rect b="b" l="l" r="r" t="t"/>
            <a:pathLst>
              <a:path extrusionOk="0" h="3907189" w="21606573">
                <a:moveTo>
                  <a:pt x="0" y="0"/>
                </a:moveTo>
                <a:lnTo>
                  <a:pt x="21606574" y="0"/>
                </a:lnTo>
                <a:lnTo>
                  <a:pt x="21606574" y="3907189"/>
                </a:lnTo>
                <a:lnTo>
                  <a:pt x="0" y="3907189"/>
                </a:lnTo>
                <a:lnTo>
                  <a:pt x="0" y="0"/>
                </a:lnTo>
                <a:close/>
              </a:path>
            </a:pathLst>
          </a:custGeom>
          <a:blipFill rotWithShape="1">
            <a:blip r:embed="rId6">
              <a:alphaModFix/>
            </a:blip>
            <a:stretch>
              <a:fillRect b="0" l="0" r="0" t="0"/>
            </a:stretch>
          </a:blipFill>
          <a:ln>
            <a:noFill/>
          </a:ln>
        </p:spPr>
      </p:sp>
      <p:sp>
        <p:nvSpPr>
          <p:cNvPr id="170" name="Google Shape;170;p15"/>
          <p:cNvSpPr txBox="1"/>
          <p:nvPr/>
        </p:nvSpPr>
        <p:spPr>
          <a:xfrm>
            <a:off x="8826288" y="1501201"/>
            <a:ext cx="80865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Write Your Topic or Idea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174" name="Shape 174"/>
        <p:cNvGrpSpPr/>
        <p:nvPr/>
      </p:nvGrpSpPr>
      <p:grpSpPr>
        <a:xfrm>
          <a:off x="0" y="0"/>
          <a:ext cx="0" cy="0"/>
          <a:chOff x="0" y="0"/>
          <a:chExt cx="0" cy="0"/>
        </a:xfrm>
      </p:grpSpPr>
      <p:sp>
        <p:nvSpPr>
          <p:cNvPr id="175" name="Google Shape;175;p16"/>
          <p:cNvSpPr txBox="1"/>
          <p:nvPr/>
        </p:nvSpPr>
        <p:spPr>
          <a:xfrm>
            <a:off x="2798533" y="613058"/>
            <a:ext cx="14813958"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Write your topic or idea</a:t>
            </a:r>
            <a:endParaRPr/>
          </a:p>
        </p:txBody>
      </p:sp>
      <p:sp>
        <p:nvSpPr>
          <p:cNvPr id="176" name="Google Shape;176;p16"/>
          <p:cNvSpPr/>
          <p:nvPr/>
        </p:nvSpPr>
        <p:spPr>
          <a:xfrm rot="4669796">
            <a:off x="11804869" y="5704080"/>
            <a:ext cx="12551437" cy="2212191"/>
          </a:xfrm>
          <a:custGeom>
            <a:rect b="b" l="l" r="r" t="t"/>
            <a:pathLst>
              <a:path extrusionOk="0" h="2212191" w="12551437">
                <a:moveTo>
                  <a:pt x="0" y="0"/>
                </a:moveTo>
                <a:lnTo>
                  <a:pt x="12551437" y="0"/>
                </a:lnTo>
                <a:lnTo>
                  <a:pt x="12551437" y="2212191"/>
                </a:lnTo>
                <a:lnTo>
                  <a:pt x="0" y="2212191"/>
                </a:lnTo>
                <a:lnTo>
                  <a:pt x="0" y="0"/>
                </a:lnTo>
                <a:close/>
              </a:path>
            </a:pathLst>
          </a:custGeom>
          <a:blipFill rotWithShape="1">
            <a:blip r:embed="rId3">
              <a:alphaModFix/>
            </a:blip>
            <a:stretch>
              <a:fillRect b="0" l="0" r="0" t="0"/>
            </a:stretch>
          </a:blipFill>
          <a:ln>
            <a:noFill/>
          </a:ln>
        </p:spPr>
      </p:sp>
      <p:sp>
        <p:nvSpPr>
          <p:cNvPr id="177" name="Google Shape;177;p16"/>
          <p:cNvSpPr/>
          <p:nvPr/>
        </p:nvSpPr>
        <p:spPr>
          <a:xfrm rot="-3257492">
            <a:off x="-7308237" y="5396587"/>
            <a:ext cx="12551437" cy="2212191"/>
          </a:xfrm>
          <a:custGeom>
            <a:rect b="b" l="l" r="r" t="t"/>
            <a:pathLst>
              <a:path extrusionOk="0" h="2212191" w="12551437">
                <a:moveTo>
                  <a:pt x="0" y="0"/>
                </a:moveTo>
                <a:lnTo>
                  <a:pt x="12551436" y="0"/>
                </a:lnTo>
                <a:lnTo>
                  <a:pt x="12551436" y="2212191"/>
                </a:lnTo>
                <a:lnTo>
                  <a:pt x="0" y="2212191"/>
                </a:lnTo>
                <a:lnTo>
                  <a:pt x="0" y="0"/>
                </a:lnTo>
                <a:close/>
              </a:path>
            </a:pathLst>
          </a:custGeom>
          <a:blipFill rotWithShape="1">
            <a:blip r:embed="rId3">
              <a:alphaModFix/>
            </a:blip>
            <a:stretch>
              <a:fillRect b="0" l="0" r="0" t="0"/>
            </a:stretch>
          </a:blipFill>
          <a:ln>
            <a:noFill/>
          </a:ln>
        </p:spPr>
      </p:sp>
      <p:sp>
        <p:nvSpPr>
          <p:cNvPr id="178" name="Google Shape;178;p16"/>
          <p:cNvSpPr/>
          <p:nvPr/>
        </p:nvSpPr>
        <p:spPr>
          <a:xfrm>
            <a:off x="12991521" y="3091439"/>
            <a:ext cx="2275109" cy="2857280"/>
          </a:xfrm>
          <a:custGeom>
            <a:rect b="b" l="l" r="r" t="t"/>
            <a:pathLst>
              <a:path extrusionOk="0" h="2857280" w="2275109">
                <a:moveTo>
                  <a:pt x="0" y="0"/>
                </a:moveTo>
                <a:lnTo>
                  <a:pt x="2275109" y="0"/>
                </a:lnTo>
                <a:lnTo>
                  <a:pt x="2275109" y="2857281"/>
                </a:lnTo>
                <a:lnTo>
                  <a:pt x="0" y="2857281"/>
                </a:lnTo>
                <a:lnTo>
                  <a:pt x="0" y="0"/>
                </a:lnTo>
                <a:close/>
              </a:path>
            </a:pathLst>
          </a:custGeom>
          <a:blipFill rotWithShape="1">
            <a:blip r:embed="rId4">
              <a:alphaModFix/>
            </a:blip>
            <a:stretch>
              <a:fillRect b="0" l="0" r="0" t="0"/>
            </a:stretch>
          </a:blipFill>
          <a:ln>
            <a:noFill/>
          </a:ln>
        </p:spPr>
      </p:sp>
      <p:sp>
        <p:nvSpPr>
          <p:cNvPr id="179" name="Google Shape;179;p16"/>
          <p:cNvSpPr/>
          <p:nvPr/>
        </p:nvSpPr>
        <p:spPr>
          <a:xfrm>
            <a:off x="3113420" y="3091439"/>
            <a:ext cx="1023896" cy="2739521"/>
          </a:xfrm>
          <a:custGeom>
            <a:rect b="b" l="l" r="r" t="t"/>
            <a:pathLst>
              <a:path extrusionOk="0" h="2739521" w="1023896">
                <a:moveTo>
                  <a:pt x="0" y="0"/>
                </a:moveTo>
                <a:lnTo>
                  <a:pt x="1023896" y="0"/>
                </a:lnTo>
                <a:lnTo>
                  <a:pt x="1023896" y="2739522"/>
                </a:lnTo>
                <a:lnTo>
                  <a:pt x="0" y="2739522"/>
                </a:lnTo>
                <a:lnTo>
                  <a:pt x="0" y="0"/>
                </a:lnTo>
                <a:close/>
              </a:path>
            </a:pathLst>
          </a:custGeom>
          <a:blipFill rotWithShape="1">
            <a:blip r:embed="rId5">
              <a:alphaModFix/>
            </a:blip>
            <a:stretch>
              <a:fillRect b="0" l="0" r="0" t="0"/>
            </a:stretch>
          </a:blipFill>
          <a:ln>
            <a:noFill/>
          </a:ln>
        </p:spPr>
      </p:sp>
      <p:sp>
        <p:nvSpPr>
          <p:cNvPr id="180" name="Google Shape;180;p16"/>
          <p:cNvSpPr/>
          <p:nvPr/>
        </p:nvSpPr>
        <p:spPr>
          <a:xfrm>
            <a:off x="7698240" y="2616025"/>
            <a:ext cx="2507272" cy="4604706"/>
          </a:xfrm>
          <a:custGeom>
            <a:rect b="b" l="l" r="r" t="t"/>
            <a:pathLst>
              <a:path extrusionOk="0" h="4604706" w="2507272">
                <a:moveTo>
                  <a:pt x="0" y="0"/>
                </a:moveTo>
                <a:lnTo>
                  <a:pt x="2507272" y="0"/>
                </a:lnTo>
                <a:lnTo>
                  <a:pt x="2507272" y="4604706"/>
                </a:lnTo>
                <a:lnTo>
                  <a:pt x="0" y="4604706"/>
                </a:lnTo>
                <a:lnTo>
                  <a:pt x="0" y="0"/>
                </a:lnTo>
                <a:close/>
              </a:path>
            </a:pathLst>
          </a:custGeom>
          <a:blipFill rotWithShape="1">
            <a:blip r:embed="rId6">
              <a:alphaModFix/>
            </a:blip>
            <a:stretch>
              <a:fillRect b="-136" l="0" r="0" t="0"/>
            </a:stretch>
          </a:blipFill>
          <a:ln>
            <a:noFill/>
          </a:ln>
        </p:spPr>
      </p:sp>
      <p:grpSp>
        <p:nvGrpSpPr>
          <p:cNvPr id="181" name="Google Shape;181;p16"/>
          <p:cNvGrpSpPr/>
          <p:nvPr/>
        </p:nvGrpSpPr>
        <p:grpSpPr>
          <a:xfrm>
            <a:off x="1685122" y="7266534"/>
            <a:ext cx="3898605" cy="3266929"/>
            <a:chOff x="0" y="-241102"/>
            <a:chExt cx="5198139" cy="4355904"/>
          </a:xfrm>
        </p:grpSpPr>
        <p:grpSp>
          <p:nvGrpSpPr>
            <p:cNvPr id="182" name="Google Shape;182;p16"/>
            <p:cNvGrpSpPr/>
            <p:nvPr/>
          </p:nvGrpSpPr>
          <p:grpSpPr>
            <a:xfrm>
              <a:off x="0" y="-241102"/>
              <a:ext cx="4915729" cy="4355904"/>
              <a:chOff x="0" y="-47625"/>
              <a:chExt cx="971008" cy="860425"/>
            </a:xfrm>
          </p:grpSpPr>
          <p:sp>
            <p:nvSpPr>
              <p:cNvPr id="183" name="Google Shape;183;p16"/>
              <p:cNvSpPr/>
              <p:nvPr/>
            </p:nvSpPr>
            <p:spPr>
              <a:xfrm>
                <a:off x="0" y="0"/>
                <a:ext cx="971008" cy="476955"/>
              </a:xfrm>
              <a:custGeom>
                <a:rect b="b" l="l" r="r" t="t"/>
                <a:pathLst>
                  <a:path extrusionOk="0" h="476955" w="971008">
                    <a:moveTo>
                      <a:pt x="107095" y="0"/>
                    </a:moveTo>
                    <a:lnTo>
                      <a:pt x="863913" y="0"/>
                    </a:lnTo>
                    <a:cubicBezTo>
                      <a:pt x="892316" y="0"/>
                      <a:pt x="919556" y="11283"/>
                      <a:pt x="939641" y="31367"/>
                    </a:cubicBezTo>
                    <a:cubicBezTo>
                      <a:pt x="959725" y="51452"/>
                      <a:pt x="971008" y="78692"/>
                      <a:pt x="971008" y="107095"/>
                    </a:cubicBezTo>
                    <a:lnTo>
                      <a:pt x="971008" y="369860"/>
                    </a:lnTo>
                    <a:cubicBezTo>
                      <a:pt x="971008" y="429007"/>
                      <a:pt x="923060" y="476955"/>
                      <a:pt x="863913" y="476955"/>
                    </a:cubicBezTo>
                    <a:lnTo>
                      <a:pt x="107095" y="476955"/>
                    </a:lnTo>
                    <a:cubicBezTo>
                      <a:pt x="78692" y="476955"/>
                      <a:pt x="51452" y="465672"/>
                      <a:pt x="31367" y="445588"/>
                    </a:cubicBezTo>
                    <a:cubicBezTo>
                      <a:pt x="11283" y="425504"/>
                      <a:pt x="0" y="398264"/>
                      <a:pt x="0" y="369860"/>
                    </a:cubicBezTo>
                    <a:lnTo>
                      <a:pt x="0" y="107095"/>
                    </a:lnTo>
                    <a:cubicBezTo>
                      <a:pt x="0" y="47948"/>
                      <a:pt x="47948" y="0"/>
                      <a:pt x="107095"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6"/>
            <p:cNvSpPr txBox="1"/>
            <p:nvPr/>
          </p:nvSpPr>
          <p:spPr>
            <a:xfrm>
              <a:off x="623139" y="367420"/>
              <a:ext cx="4575000" cy="5775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814" u="none" cap="none" strike="noStrike">
                  <a:solidFill>
                    <a:srgbClr val="FFFFFF"/>
                  </a:solidFill>
                  <a:latin typeface="Alice"/>
                  <a:ea typeface="Alice"/>
                  <a:cs typeface="Alice"/>
                  <a:sym typeface="Alice"/>
                </a:rPr>
                <a:t>Add a main point</a:t>
              </a:r>
              <a:endParaRPr/>
            </a:p>
          </p:txBody>
        </p:sp>
        <p:sp>
          <p:nvSpPr>
            <p:cNvPr id="186" name="Google Shape;186;p16"/>
            <p:cNvSpPr txBox="1"/>
            <p:nvPr/>
          </p:nvSpPr>
          <p:spPr>
            <a:xfrm>
              <a:off x="0" y="1231828"/>
              <a:ext cx="4915800" cy="8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10" u="none" cap="none" strike="noStrike">
                  <a:solidFill>
                    <a:srgbClr val="000000"/>
                  </a:solidFill>
                  <a:latin typeface="Alegreya"/>
                  <a:ea typeface="Alegreya"/>
                  <a:cs typeface="Alegreya"/>
                  <a:sym typeface="Alegreya"/>
                </a:rPr>
                <a:t>Briefly elaborate on what </a:t>
              </a:r>
              <a:endParaRPr/>
            </a:p>
            <a:p>
              <a:pPr indent="0" lvl="0" marL="0" marR="0" rtl="0" algn="ctr">
                <a:lnSpc>
                  <a:spcPct val="100000"/>
                </a:lnSpc>
                <a:spcBef>
                  <a:spcPts val="0"/>
                </a:spcBef>
                <a:spcAft>
                  <a:spcPts val="0"/>
                </a:spcAft>
                <a:buNone/>
              </a:pPr>
              <a:r>
                <a:rPr b="0" i="0" lang="en-US" sz="2010" u="none" cap="none" strike="noStrike">
                  <a:solidFill>
                    <a:srgbClr val="000000"/>
                  </a:solidFill>
                  <a:latin typeface="Alegreya"/>
                  <a:ea typeface="Alegreya"/>
                  <a:cs typeface="Alegreya"/>
                  <a:sym typeface="Alegreya"/>
                </a:rPr>
                <a:t>you want to discuss. </a:t>
              </a:r>
              <a:endParaRPr/>
            </a:p>
          </p:txBody>
        </p:sp>
      </p:grpSp>
      <p:grpSp>
        <p:nvGrpSpPr>
          <p:cNvPr id="187" name="Google Shape;187;p16"/>
          <p:cNvGrpSpPr/>
          <p:nvPr/>
        </p:nvGrpSpPr>
        <p:grpSpPr>
          <a:xfrm>
            <a:off x="7091294" y="7266534"/>
            <a:ext cx="3686882" cy="3266929"/>
            <a:chOff x="0" y="-241102"/>
            <a:chExt cx="4915843" cy="4355904"/>
          </a:xfrm>
        </p:grpSpPr>
        <p:grpSp>
          <p:nvGrpSpPr>
            <p:cNvPr id="188" name="Google Shape;188;p16"/>
            <p:cNvGrpSpPr/>
            <p:nvPr/>
          </p:nvGrpSpPr>
          <p:grpSpPr>
            <a:xfrm>
              <a:off x="0" y="-241102"/>
              <a:ext cx="4915729" cy="4355904"/>
              <a:chOff x="0" y="-47625"/>
              <a:chExt cx="971008" cy="860425"/>
            </a:xfrm>
          </p:grpSpPr>
          <p:sp>
            <p:nvSpPr>
              <p:cNvPr id="189" name="Google Shape;189;p16"/>
              <p:cNvSpPr/>
              <p:nvPr/>
            </p:nvSpPr>
            <p:spPr>
              <a:xfrm>
                <a:off x="0" y="0"/>
                <a:ext cx="971008" cy="476955"/>
              </a:xfrm>
              <a:custGeom>
                <a:rect b="b" l="l" r="r" t="t"/>
                <a:pathLst>
                  <a:path extrusionOk="0" h="476955" w="971008">
                    <a:moveTo>
                      <a:pt x="107095" y="0"/>
                    </a:moveTo>
                    <a:lnTo>
                      <a:pt x="863913" y="0"/>
                    </a:lnTo>
                    <a:cubicBezTo>
                      <a:pt x="892316" y="0"/>
                      <a:pt x="919556" y="11283"/>
                      <a:pt x="939641" y="31367"/>
                    </a:cubicBezTo>
                    <a:cubicBezTo>
                      <a:pt x="959725" y="51452"/>
                      <a:pt x="971008" y="78692"/>
                      <a:pt x="971008" y="107095"/>
                    </a:cubicBezTo>
                    <a:lnTo>
                      <a:pt x="971008" y="369860"/>
                    </a:lnTo>
                    <a:cubicBezTo>
                      <a:pt x="971008" y="429007"/>
                      <a:pt x="923060" y="476955"/>
                      <a:pt x="863913" y="476955"/>
                    </a:cubicBezTo>
                    <a:lnTo>
                      <a:pt x="107095" y="476955"/>
                    </a:lnTo>
                    <a:cubicBezTo>
                      <a:pt x="78692" y="476955"/>
                      <a:pt x="51452" y="465672"/>
                      <a:pt x="31367" y="445588"/>
                    </a:cubicBezTo>
                    <a:cubicBezTo>
                      <a:pt x="11283" y="425504"/>
                      <a:pt x="0" y="398264"/>
                      <a:pt x="0" y="369860"/>
                    </a:cubicBezTo>
                    <a:lnTo>
                      <a:pt x="0" y="107095"/>
                    </a:lnTo>
                    <a:cubicBezTo>
                      <a:pt x="0" y="47948"/>
                      <a:pt x="47948" y="0"/>
                      <a:pt x="107095"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6"/>
            <p:cNvSpPr txBox="1"/>
            <p:nvPr/>
          </p:nvSpPr>
          <p:spPr>
            <a:xfrm>
              <a:off x="623143" y="367420"/>
              <a:ext cx="4292700" cy="5775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814" u="none" cap="none" strike="noStrike">
                  <a:solidFill>
                    <a:srgbClr val="FFFFFF"/>
                  </a:solidFill>
                  <a:latin typeface="Alice"/>
                  <a:ea typeface="Alice"/>
                  <a:cs typeface="Alice"/>
                  <a:sym typeface="Alice"/>
                </a:rPr>
                <a:t>Add a main point</a:t>
              </a:r>
              <a:endParaRPr/>
            </a:p>
          </p:txBody>
        </p:sp>
        <p:sp>
          <p:nvSpPr>
            <p:cNvPr id="192" name="Google Shape;192;p16"/>
            <p:cNvSpPr txBox="1"/>
            <p:nvPr/>
          </p:nvSpPr>
          <p:spPr>
            <a:xfrm>
              <a:off x="0" y="1231828"/>
              <a:ext cx="4915800" cy="8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10" u="none" cap="none" strike="noStrike">
                  <a:solidFill>
                    <a:srgbClr val="000000"/>
                  </a:solidFill>
                  <a:latin typeface="Alegreya"/>
                  <a:ea typeface="Alegreya"/>
                  <a:cs typeface="Alegreya"/>
                  <a:sym typeface="Alegreya"/>
                </a:rPr>
                <a:t>Briefly elaborate on what </a:t>
              </a:r>
              <a:endParaRPr/>
            </a:p>
            <a:p>
              <a:pPr indent="0" lvl="0" marL="0" marR="0" rtl="0" algn="ctr">
                <a:lnSpc>
                  <a:spcPct val="100000"/>
                </a:lnSpc>
                <a:spcBef>
                  <a:spcPts val="0"/>
                </a:spcBef>
                <a:spcAft>
                  <a:spcPts val="0"/>
                </a:spcAft>
                <a:buNone/>
              </a:pPr>
              <a:r>
                <a:rPr b="0" i="0" lang="en-US" sz="2010" u="none" cap="none" strike="noStrike">
                  <a:solidFill>
                    <a:srgbClr val="000000"/>
                  </a:solidFill>
                  <a:latin typeface="Alegreya"/>
                  <a:ea typeface="Alegreya"/>
                  <a:cs typeface="Alegreya"/>
                  <a:sym typeface="Alegreya"/>
                </a:rPr>
                <a:t>you want to discuss. </a:t>
              </a:r>
              <a:endParaRPr/>
            </a:p>
          </p:txBody>
        </p:sp>
      </p:grpSp>
      <p:grpSp>
        <p:nvGrpSpPr>
          <p:cNvPr id="193" name="Google Shape;193;p16"/>
          <p:cNvGrpSpPr/>
          <p:nvPr/>
        </p:nvGrpSpPr>
        <p:grpSpPr>
          <a:xfrm>
            <a:off x="12285677" y="7266534"/>
            <a:ext cx="3797349" cy="3266929"/>
            <a:chOff x="0" y="-241102"/>
            <a:chExt cx="5063131" cy="4355904"/>
          </a:xfrm>
        </p:grpSpPr>
        <p:grpSp>
          <p:nvGrpSpPr>
            <p:cNvPr id="194" name="Google Shape;194;p16"/>
            <p:cNvGrpSpPr/>
            <p:nvPr/>
          </p:nvGrpSpPr>
          <p:grpSpPr>
            <a:xfrm>
              <a:off x="0" y="-241102"/>
              <a:ext cx="4915729" cy="4355904"/>
              <a:chOff x="0" y="-47625"/>
              <a:chExt cx="971008" cy="860425"/>
            </a:xfrm>
          </p:grpSpPr>
          <p:sp>
            <p:nvSpPr>
              <p:cNvPr id="195" name="Google Shape;195;p16"/>
              <p:cNvSpPr/>
              <p:nvPr/>
            </p:nvSpPr>
            <p:spPr>
              <a:xfrm>
                <a:off x="0" y="0"/>
                <a:ext cx="971008" cy="476955"/>
              </a:xfrm>
              <a:custGeom>
                <a:rect b="b" l="l" r="r" t="t"/>
                <a:pathLst>
                  <a:path extrusionOk="0" h="476955" w="971008">
                    <a:moveTo>
                      <a:pt x="107095" y="0"/>
                    </a:moveTo>
                    <a:lnTo>
                      <a:pt x="863913" y="0"/>
                    </a:lnTo>
                    <a:cubicBezTo>
                      <a:pt x="892316" y="0"/>
                      <a:pt x="919556" y="11283"/>
                      <a:pt x="939641" y="31367"/>
                    </a:cubicBezTo>
                    <a:cubicBezTo>
                      <a:pt x="959725" y="51452"/>
                      <a:pt x="971008" y="78692"/>
                      <a:pt x="971008" y="107095"/>
                    </a:cubicBezTo>
                    <a:lnTo>
                      <a:pt x="971008" y="369860"/>
                    </a:lnTo>
                    <a:cubicBezTo>
                      <a:pt x="971008" y="429007"/>
                      <a:pt x="923060" y="476955"/>
                      <a:pt x="863913" y="476955"/>
                    </a:cubicBezTo>
                    <a:lnTo>
                      <a:pt x="107095" y="476955"/>
                    </a:lnTo>
                    <a:cubicBezTo>
                      <a:pt x="78692" y="476955"/>
                      <a:pt x="51452" y="465672"/>
                      <a:pt x="31367" y="445588"/>
                    </a:cubicBezTo>
                    <a:cubicBezTo>
                      <a:pt x="11283" y="425504"/>
                      <a:pt x="0" y="398264"/>
                      <a:pt x="0" y="369860"/>
                    </a:cubicBezTo>
                    <a:lnTo>
                      <a:pt x="0" y="107095"/>
                    </a:lnTo>
                    <a:cubicBezTo>
                      <a:pt x="0" y="47948"/>
                      <a:pt x="47948" y="0"/>
                      <a:pt x="107095"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6"/>
            <p:cNvSpPr txBox="1"/>
            <p:nvPr/>
          </p:nvSpPr>
          <p:spPr>
            <a:xfrm>
              <a:off x="623131" y="367420"/>
              <a:ext cx="4440000" cy="5775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1" i="0" lang="en-US" sz="2814" u="none" cap="none" strike="noStrike">
                  <a:solidFill>
                    <a:srgbClr val="FFFFFF"/>
                  </a:solidFill>
                  <a:latin typeface="Alice"/>
                  <a:ea typeface="Alice"/>
                  <a:cs typeface="Alice"/>
                  <a:sym typeface="Alice"/>
                </a:rPr>
                <a:t>Add a main point</a:t>
              </a:r>
              <a:endParaRPr/>
            </a:p>
          </p:txBody>
        </p:sp>
        <p:sp>
          <p:nvSpPr>
            <p:cNvPr id="198" name="Google Shape;198;p16"/>
            <p:cNvSpPr txBox="1"/>
            <p:nvPr/>
          </p:nvSpPr>
          <p:spPr>
            <a:xfrm>
              <a:off x="0" y="1231828"/>
              <a:ext cx="4915800" cy="82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10" u="none" cap="none" strike="noStrike">
                  <a:solidFill>
                    <a:srgbClr val="000000"/>
                  </a:solidFill>
                  <a:latin typeface="Alegreya"/>
                  <a:ea typeface="Alegreya"/>
                  <a:cs typeface="Alegreya"/>
                  <a:sym typeface="Alegreya"/>
                </a:rPr>
                <a:t>Briefly elaborate on what </a:t>
              </a:r>
              <a:endParaRPr/>
            </a:p>
            <a:p>
              <a:pPr indent="0" lvl="0" marL="0" marR="0" rtl="0" algn="ctr">
                <a:lnSpc>
                  <a:spcPct val="100000"/>
                </a:lnSpc>
                <a:spcBef>
                  <a:spcPts val="0"/>
                </a:spcBef>
                <a:spcAft>
                  <a:spcPts val="0"/>
                </a:spcAft>
                <a:buNone/>
              </a:pPr>
              <a:r>
                <a:rPr b="0" i="0" lang="en-US" sz="2010" u="none" cap="none" strike="noStrike">
                  <a:solidFill>
                    <a:srgbClr val="000000"/>
                  </a:solidFill>
                  <a:latin typeface="Alegreya"/>
                  <a:ea typeface="Alegreya"/>
                  <a:cs typeface="Alegreya"/>
                  <a:sym typeface="Alegreya"/>
                </a:rPr>
                <a:t>you want to discuss.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ABFC0"/>
        </a:solidFill>
      </p:bgPr>
    </p:bg>
    <p:spTree>
      <p:nvGrpSpPr>
        <p:cNvPr id="202" name="Shape 202"/>
        <p:cNvGrpSpPr/>
        <p:nvPr/>
      </p:nvGrpSpPr>
      <p:grpSpPr>
        <a:xfrm>
          <a:off x="0" y="0"/>
          <a:ext cx="0" cy="0"/>
          <a:chOff x="0" y="0"/>
          <a:chExt cx="0" cy="0"/>
        </a:xfrm>
      </p:grpSpPr>
      <p:grpSp>
        <p:nvGrpSpPr>
          <p:cNvPr id="203" name="Google Shape;203;p17"/>
          <p:cNvGrpSpPr/>
          <p:nvPr/>
        </p:nvGrpSpPr>
        <p:grpSpPr>
          <a:xfrm>
            <a:off x="292336" y="67420"/>
            <a:ext cx="17703329" cy="9971335"/>
            <a:chOff x="0" y="-47625"/>
            <a:chExt cx="4662605" cy="2626195"/>
          </a:xfrm>
        </p:grpSpPr>
        <p:sp>
          <p:nvSpPr>
            <p:cNvPr id="204" name="Google Shape;204;p17"/>
            <p:cNvSpPr/>
            <p:nvPr/>
          </p:nvSpPr>
          <p:spPr>
            <a:xfrm>
              <a:off x="0" y="0"/>
              <a:ext cx="4662605" cy="2578570"/>
            </a:xfrm>
            <a:custGeom>
              <a:rect b="b" l="l" r="r" t="t"/>
              <a:pathLst>
                <a:path extrusionOk="0" h="2578570" w="4662605">
                  <a:moveTo>
                    <a:pt x="22303" y="0"/>
                  </a:moveTo>
                  <a:lnTo>
                    <a:pt x="4640302" y="0"/>
                  </a:lnTo>
                  <a:cubicBezTo>
                    <a:pt x="4652620" y="0"/>
                    <a:pt x="4662605" y="9985"/>
                    <a:pt x="4662605" y="22303"/>
                  </a:cubicBezTo>
                  <a:lnTo>
                    <a:pt x="4662605" y="2556267"/>
                  </a:lnTo>
                  <a:cubicBezTo>
                    <a:pt x="4662605" y="2568585"/>
                    <a:pt x="4652620" y="2578570"/>
                    <a:pt x="4640302" y="2578570"/>
                  </a:cubicBezTo>
                  <a:lnTo>
                    <a:pt x="22303" y="2578570"/>
                  </a:lnTo>
                  <a:cubicBezTo>
                    <a:pt x="9985" y="2578570"/>
                    <a:pt x="0" y="2568585"/>
                    <a:pt x="0" y="2556267"/>
                  </a:cubicBezTo>
                  <a:lnTo>
                    <a:pt x="0" y="22303"/>
                  </a:lnTo>
                  <a:cubicBezTo>
                    <a:pt x="0" y="9985"/>
                    <a:pt x="9985" y="0"/>
                    <a:pt x="22303" y="0"/>
                  </a:cubicBezTo>
                  <a:close/>
                </a:path>
              </a:pathLst>
            </a:custGeom>
            <a:solidFill>
              <a:srgbClr val="F1E6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7"/>
          <p:cNvGrpSpPr/>
          <p:nvPr/>
        </p:nvGrpSpPr>
        <p:grpSpPr>
          <a:xfrm>
            <a:off x="1561362" y="2132327"/>
            <a:ext cx="8330655" cy="6079223"/>
            <a:chOff x="0" y="-47625"/>
            <a:chExt cx="1489205" cy="1086734"/>
          </a:xfrm>
        </p:grpSpPr>
        <p:sp>
          <p:nvSpPr>
            <p:cNvPr id="207" name="Google Shape;207;p17"/>
            <p:cNvSpPr/>
            <p:nvPr/>
          </p:nvSpPr>
          <p:spPr>
            <a:xfrm>
              <a:off x="0" y="0"/>
              <a:ext cx="1489205" cy="1039109"/>
            </a:xfrm>
            <a:custGeom>
              <a:rect b="b" l="l" r="r" t="t"/>
              <a:pathLst>
                <a:path extrusionOk="0" h="1039109" w="1489205">
                  <a:moveTo>
                    <a:pt x="47396" y="0"/>
                  </a:moveTo>
                  <a:lnTo>
                    <a:pt x="1441810" y="0"/>
                  </a:lnTo>
                  <a:cubicBezTo>
                    <a:pt x="1454380" y="0"/>
                    <a:pt x="1466435" y="4993"/>
                    <a:pt x="1475323" y="13882"/>
                  </a:cubicBezTo>
                  <a:cubicBezTo>
                    <a:pt x="1484212" y="22770"/>
                    <a:pt x="1489205" y="34826"/>
                    <a:pt x="1489205" y="47396"/>
                  </a:cubicBezTo>
                  <a:lnTo>
                    <a:pt x="1489205" y="991714"/>
                  </a:lnTo>
                  <a:cubicBezTo>
                    <a:pt x="1489205" y="1004284"/>
                    <a:pt x="1484212" y="1016339"/>
                    <a:pt x="1475323" y="1025228"/>
                  </a:cubicBezTo>
                  <a:cubicBezTo>
                    <a:pt x="1466435" y="1034116"/>
                    <a:pt x="1454380" y="1039109"/>
                    <a:pt x="1441810" y="1039109"/>
                  </a:cubicBezTo>
                  <a:lnTo>
                    <a:pt x="47396" y="1039109"/>
                  </a:lnTo>
                  <a:cubicBezTo>
                    <a:pt x="34826" y="1039109"/>
                    <a:pt x="22770" y="1034116"/>
                    <a:pt x="13882" y="1025228"/>
                  </a:cubicBezTo>
                  <a:cubicBezTo>
                    <a:pt x="4993" y="1016339"/>
                    <a:pt x="0" y="1004284"/>
                    <a:pt x="0" y="991714"/>
                  </a:cubicBezTo>
                  <a:lnTo>
                    <a:pt x="0" y="47396"/>
                  </a:lnTo>
                  <a:cubicBezTo>
                    <a:pt x="0" y="34826"/>
                    <a:pt x="4993" y="22770"/>
                    <a:pt x="13882" y="13882"/>
                  </a:cubicBezTo>
                  <a:cubicBezTo>
                    <a:pt x="22770" y="4993"/>
                    <a:pt x="34826" y="0"/>
                    <a:pt x="47396"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7"/>
            <p:cNvSpPr txBox="1"/>
            <p:nvPr/>
          </p:nvSpPr>
          <p:spPr>
            <a:xfrm>
              <a:off x="0" y="-47625"/>
              <a:ext cx="812800" cy="860425"/>
            </a:xfrm>
            <a:prstGeom prst="rect">
              <a:avLst/>
            </a:prstGeom>
            <a:noFill/>
            <a:ln>
              <a:noFill/>
            </a:ln>
          </p:spPr>
          <p:txBody>
            <a:bodyPr anchorCtr="0" anchor="ctr" bIns="74825" lIns="74825" spcFirstLastPara="1" rIns="74825" wrap="square" tIns="748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17"/>
          <p:cNvSpPr txBox="1"/>
          <p:nvPr/>
        </p:nvSpPr>
        <p:spPr>
          <a:xfrm>
            <a:off x="3458677" y="6363346"/>
            <a:ext cx="45579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Elaborate on what you</a:t>
            </a:r>
            <a:endParaRPr/>
          </a:p>
          <a:p>
            <a:pPr indent="0" lvl="0" marL="0" marR="0" rtl="0" algn="ctr">
              <a:lnSpc>
                <a:spcPct val="100000"/>
              </a:lnSpc>
              <a:spcBef>
                <a:spcPts val="0"/>
              </a:spcBef>
              <a:spcAft>
                <a:spcPts val="0"/>
              </a:spcAft>
              <a:buNone/>
            </a:pPr>
            <a:r>
              <a:rPr b="0" i="0" lang="en-US" sz="2499" u="none" cap="none" strike="noStrike">
                <a:solidFill>
                  <a:srgbClr val="000000"/>
                </a:solidFill>
                <a:latin typeface="Alegreya"/>
                <a:ea typeface="Alegreya"/>
                <a:cs typeface="Alegreya"/>
                <a:sym typeface="Alegreya"/>
              </a:rPr>
              <a:t> want to discuss. </a:t>
            </a:r>
            <a:endParaRPr/>
          </a:p>
        </p:txBody>
      </p:sp>
      <p:sp>
        <p:nvSpPr>
          <p:cNvPr id="210" name="Google Shape;210;p17"/>
          <p:cNvSpPr txBox="1"/>
          <p:nvPr/>
        </p:nvSpPr>
        <p:spPr>
          <a:xfrm>
            <a:off x="2017371" y="4926669"/>
            <a:ext cx="7418700" cy="115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FFFFF"/>
                </a:solidFill>
                <a:latin typeface="Alfa Slab One"/>
                <a:ea typeface="Alfa Slab One"/>
                <a:cs typeface="Alfa Slab One"/>
                <a:sym typeface="Alfa Slab One"/>
              </a:rPr>
              <a:t>Introduction</a:t>
            </a:r>
            <a:endParaRPr/>
          </a:p>
        </p:txBody>
      </p:sp>
      <p:sp>
        <p:nvSpPr>
          <p:cNvPr id="211" name="Google Shape;211;p17"/>
          <p:cNvSpPr txBox="1"/>
          <p:nvPr/>
        </p:nvSpPr>
        <p:spPr>
          <a:xfrm>
            <a:off x="4849812" y="3211318"/>
            <a:ext cx="17538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F3D339"/>
                </a:solidFill>
                <a:latin typeface="Alfa Slab One"/>
                <a:ea typeface="Alfa Slab One"/>
                <a:cs typeface="Alfa Slab One"/>
                <a:sym typeface="Alfa Slab One"/>
              </a:rPr>
              <a:t>2</a:t>
            </a:r>
            <a:endParaRPr/>
          </a:p>
        </p:txBody>
      </p:sp>
      <p:sp>
        <p:nvSpPr>
          <p:cNvPr id="212" name="Google Shape;212;p17"/>
          <p:cNvSpPr/>
          <p:nvPr/>
        </p:nvSpPr>
        <p:spPr>
          <a:xfrm>
            <a:off x="10829918" y="1528163"/>
            <a:ext cx="4355475" cy="7229004"/>
          </a:xfrm>
          <a:custGeom>
            <a:rect b="b" l="l" r="r" t="t"/>
            <a:pathLst>
              <a:path extrusionOk="0" h="7229004" w="4355475">
                <a:moveTo>
                  <a:pt x="0" y="0"/>
                </a:moveTo>
                <a:lnTo>
                  <a:pt x="4355475" y="0"/>
                </a:lnTo>
                <a:lnTo>
                  <a:pt x="4355475" y="7229005"/>
                </a:lnTo>
                <a:lnTo>
                  <a:pt x="0" y="7229005"/>
                </a:lnTo>
                <a:lnTo>
                  <a:pt x="0" y="0"/>
                </a:lnTo>
                <a:close/>
              </a:path>
            </a:pathLst>
          </a:custGeom>
          <a:blipFill rotWithShape="1">
            <a:blip r:embed="rId3">
              <a:alphaModFix/>
            </a:blip>
            <a:stretch>
              <a:fillRect b="0" l="0" r="0" t="0"/>
            </a:stretch>
          </a:blipFill>
          <a:ln>
            <a:noFill/>
          </a:ln>
        </p:spPr>
      </p:sp>
      <p:sp>
        <p:nvSpPr>
          <p:cNvPr id="213" name="Google Shape;213;p17"/>
          <p:cNvSpPr/>
          <p:nvPr/>
        </p:nvSpPr>
        <p:spPr>
          <a:xfrm rot="8332728">
            <a:off x="15919865" y="-926704"/>
            <a:ext cx="3243043" cy="3450046"/>
          </a:xfrm>
          <a:custGeom>
            <a:rect b="b" l="l" r="r" t="t"/>
            <a:pathLst>
              <a:path extrusionOk="0" h="3450046" w="3243043">
                <a:moveTo>
                  <a:pt x="0" y="0"/>
                </a:moveTo>
                <a:lnTo>
                  <a:pt x="3243043" y="0"/>
                </a:lnTo>
                <a:lnTo>
                  <a:pt x="3243043" y="3450045"/>
                </a:lnTo>
                <a:lnTo>
                  <a:pt x="0" y="3450045"/>
                </a:lnTo>
                <a:lnTo>
                  <a:pt x="0" y="0"/>
                </a:lnTo>
                <a:close/>
              </a:path>
            </a:pathLst>
          </a:custGeom>
          <a:blipFill rotWithShape="1">
            <a:blip r:embed="rId4">
              <a:alphaModFix/>
            </a:blip>
            <a:stretch>
              <a:fillRect b="0" l="0" r="0" t="0"/>
            </a:stretch>
          </a:blipFill>
          <a:ln>
            <a:noFill/>
          </a:ln>
        </p:spPr>
      </p:sp>
      <p:sp>
        <p:nvSpPr>
          <p:cNvPr id="214" name="Google Shape;214;p17"/>
          <p:cNvSpPr/>
          <p:nvPr/>
        </p:nvSpPr>
        <p:spPr>
          <a:xfrm rot="-6935072">
            <a:off x="-515667" y="8401312"/>
            <a:ext cx="2247513" cy="2390971"/>
          </a:xfrm>
          <a:custGeom>
            <a:rect b="b" l="l" r="r" t="t"/>
            <a:pathLst>
              <a:path extrusionOk="0" h="2390971" w="2247513">
                <a:moveTo>
                  <a:pt x="0" y="0"/>
                </a:moveTo>
                <a:lnTo>
                  <a:pt x="2247513" y="0"/>
                </a:lnTo>
                <a:lnTo>
                  <a:pt x="2247513" y="2390971"/>
                </a:lnTo>
                <a:lnTo>
                  <a:pt x="0" y="2390971"/>
                </a:lnTo>
                <a:lnTo>
                  <a:pt x="0" y="0"/>
                </a:lnTo>
                <a:close/>
              </a:path>
            </a:pathLst>
          </a:custGeom>
          <a:blipFill rotWithShape="1">
            <a:blip r:embed="rId5">
              <a:alphaModFix/>
            </a:blip>
            <a:stretch>
              <a:fillRect b="0" l="0" r="0" t="0"/>
            </a:stretch>
          </a:blipFill>
          <a:ln>
            <a:noFill/>
          </a:ln>
        </p:spPr>
      </p:sp>
      <p:sp>
        <p:nvSpPr>
          <p:cNvPr id="215" name="Google Shape;215;p17"/>
          <p:cNvSpPr/>
          <p:nvPr/>
        </p:nvSpPr>
        <p:spPr>
          <a:xfrm rot="-734137">
            <a:off x="-92226" y="-2503485"/>
            <a:ext cx="5275589" cy="4055609"/>
          </a:xfrm>
          <a:custGeom>
            <a:rect b="b" l="l" r="r" t="t"/>
            <a:pathLst>
              <a:path extrusionOk="0" h="4055609" w="5275589">
                <a:moveTo>
                  <a:pt x="0" y="0"/>
                </a:moveTo>
                <a:lnTo>
                  <a:pt x="5275589" y="0"/>
                </a:lnTo>
                <a:lnTo>
                  <a:pt x="5275589" y="4055609"/>
                </a:lnTo>
                <a:lnTo>
                  <a:pt x="0" y="4055609"/>
                </a:lnTo>
                <a:lnTo>
                  <a:pt x="0" y="0"/>
                </a:lnTo>
                <a:close/>
              </a:path>
            </a:pathLst>
          </a:custGeom>
          <a:blipFill rotWithShape="1">
            <a:blip r:embed="rId6">
              <a:alphaModFix/>
            </a:blip>
            <a:stretch>
              <a:fillRect b="0" l="0" r="0" t="0"/>
            </a:stretch>
          </a:blipFill>
          <a:ln>
            <a:noFill/>
          </a:ln>
        </p:spPr>
      </p:sp>
      <p:sp>
        <p:nvSpPr>
          <p:cNvPr id="216" name="Google Shape;216;p17"/>
          <p:cNvSpPr/>
          <p:nvPr/>
        </p:nvSpPr>
        <p:spPr>
          <a:xfrm>
            <a:off x="16500608" y="6387705"/>
            <a:ext cx="6164455" cy="4738925"/>
          </a:xfrm>
          <a:custGeom>
            <a:rect b="b" l="l" r="r" t="t"/>
            <a:pathLst>
              <a:path extrusionOk="0" h="4738925" w="6164455">
                <a:moveTo>
                  <a:pt x="0" y="0"/>
                </a:moveTo>
                <a:lnTo>
                  <a:pt x="6164455" y="0"/>
                </a:lnTo>
                <a:lnTo>
                  <a:pt x="6164455" y="4738925"/>
                </a:lnTo>
                <a:lnTo>
                  <a:pt x="0" y="4738925"/>
                </a:lnTo>
                <a:lnTo>
                  <a:pt x="0" y="0"/>
                </a:lnTo>
                <a:close/>
              </a:path>
            </a:pathLst>
          </a:custGeom>
          <a:blipFill rotWithShape="1">
            <a:blip r:embed="rId6">
              <a:alphaModFix/>
            </a:blip>
            <a:stretch>
              <a:fillRect b="0" l="0" r="0" t="0"/>
            </a:stretch>
          </a:blipFill>
          <a:ln>
            <a:noFill/>
          </a:ln>
        </p:spPr>
      </p:sp>
      <p:sp>
        <p:nvSpPr>
          <p:cNvPr id="217" name="Google Shape;217;p17"/>
          <p:cNvSpPr/>
          <p:nvPr/>
        </p:nvSpPr>
        <p:spPr>
          <a:xfrm>
            <a:off x="6888926" y="1412927"/>
            <a:ext cx="2255074" cy="557191"/>
          </a:xfrm>
          <a:custGeom>
            <a:rect b="b" l="l" r="r" t="t"/>
            <a:pathLst>
              <a:path extrusionOk="0" h="557191" w="2255074">
                <a:moveTo>
                  <a:pt x="0" y="0"/>
                </a:moveTo>
                <a:lnTo>
                  <a:pt x="2255074" y="0"/>
                </a:lnTo>
                <a:lnTo>
                  <a:pt x="2255074" y="557191"/>
                </a:lnTo>
                <a:lnTo>
                  <a:pt x="0" y="55719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E6B8"/>
        </a:solidFill>
      </p:bgPr>
    </p:bg>
    <p:spTree>
      <p:nvGrpSpPr>
        <p:cNvPr id="221" name="Shape 221"/>
        <p:cNvGrpSpPr/>
        <p:nvPr/>
      </p:nvGrpSpPr>
      <p:grpSpPr>
        <a:xfrm>
          <a:off x="0" y="0"/>
          <a:ext cx="0" cy="0"/>
          <a:chOff x="0" y="0"/>
          <a:chExt cx="0" cy="0"/>
        </a:xfrm>
      </p:grpSpPr>
      <p:cxnSp>
        <p:nvCxnSpPr>
          <p:cNvPr id="222" name="Google Shape;222;p18"/>
          <p:cNvCxnSpPr/>
          <p:nvPr/>
        </p:nvCxnSpPr>
        <p:spPr>
          <a:xfrm rot="10800000">
            <a:off x="2987275" y="4710345"/>
            <a:ext cx="0" cy="1657057"/>
          </a:xfrm>
          <a:prstGeom prst="straightConnector1">
            <a:avLst/>
          </a:prstGeom>
          <a:noFill/>
          <a:ln cap="flat" cmpd="sng" w="57150">
            <a:solidFill>
              <a:srgbClr val="2A245E"/>
            </a:solidFill>
            <a:prstDash val="solid"/>
            <a:round/>
            <a:headEnd len="sm" w="sm" type="none"/>
            <a:tailEnd len="sm" w="sm" type="none"/>
          </a:ln>
        </p:spPr>
      </p:cxnSp>
      <p:cxnSp>
        <p:nvCxnSpPr>
          <p:cNvPr id="223" name="Google Shape;223;p18"/>
          <p:cNvCxnSpPr/>
          <p:nvPr/>
        </p:nvCxnSpPr>
        <p:spPr>
          <a:xfrm rot="10800000">
            <a:off x="15421914" y="4800364"/>
            <a:ext cx="0" cy="1657057"/>
          </a:xfrm>
          <a:prstGeom prst="straightConnector1">
            <a:avLst/>
          </a:prstGeom>
          <a:noFill/>
          <a:ln cap="flat" cmpd="sng" w="57150">
            <a:solidFill>
              <a:srgbClr val="2A245E"/>
            </a:solidFill>
            <a:prstDash val="solid"/>
            <a:round/>
            <a:headEnd len="sm" w="sm" type="none"/>
            <a:tailEnd len="sm" w="sm" type="none"/>
          </a:ln>
        </p:spPr>
      </p:cxnSp>
      <p:cxnSp>
        <p:nvCxnSpPr>
          <p:cNvPr id="224" name="Google Shape;224;p18"/>
          <p:cNvCxnSpPr/>
          <p:nvPr/>
        </p:nvCxnSpPr>
        <p:spPr>
          <a:xfrm>
            <a:off x="4067808" y="9237087"/>
            <a:ext cx="10340150" cy="11688"/>
          </a:xfrm>
          <a:prstGeom prst="straightConnector1">
            <a:avLst/>
          </a:prstGeom>
          <a:noFill/>
          <a:ln cap="flat" cmpd="sng" w="57150">
            <a:solidFill>
              <a:srgbClr val="2A245E"/>
            </a:solidFill>
            <a:prstDash val="solid"/>
            <a:round/>
            <a:headEnd len="sm" w="sm" type="none"/>
            <a:tailEnd len="sm" w="sm" type="none"/>
          </a:ln>
        </p:spPr>
      </p:cxnSp>
      <p:cxnSp>
        <p:nvCxnSpPr>
          <p:cNvPr id="225" name="Google Shape;225;p18"/>
          <p:cNvCxnSpPr/>
          <p:nvPr/>
        </p:nvCxnSpPr>
        <p:spPr>
          <a:xfrm rot="10800000">
            <a:off x="14379383" y="8121271"/>
            <a:ext cx="0" cy="1096765"/>
          </a:xfrm>
          <a:prstGeom prst="straightConnector1">
            <a:avLst/>
          </a:prstGeom>
          <a:noFill/>
          <a:ln cap="flat" cmpd="sng" w="57150">
            <a:solidFill>
              <a:srgbClr val="2A245E"/>
            </a:solidFill>
            <a:prstDash val="solid"/>
            <a:round/>
            <a:headEnd len="sm" w="sm" type="none"/>
            <a:tailEnd len="sm" w="sm" type="none"/>
          </a:ln>
        </p:spPr>
      </p:cxnSp>
      <p:cxnSp>
        <p:nvCxnSpPr>
          <p:cNvPr id="226" name="Google Shape;226;p18"/>
          <p:cNvCxnSpPr/>
          <p:nvPr/>
        </p:nvCxnSpPr>
        <p:spPr>
          <a:xfrm rot="10800000">
            <a:off x="4096383" y="8161535"/>
            <a:ext cx="0" cy="1096765"/>
          </a:xfrm>
          <a:prstGeom prst="straightConnector1">
            <a:avLst/>
          </a:prstGeom>
          <a:noFill/>
          <a:ln cap="flat" cmpd="sng" w="57150">
            <a:solidFill>
              <a:srgbClr val="2A245E"/>
            </a:solidFill>
            <a:prstDash val="solid"/>
            <a:round/>
            <a:headEnd len="sm" w="sm" type="none"/>
            <a:tailEnd len="sm" w="sm" type="none"/>
          </a:ln>
        </p:spPr>
      </p:cxnSp>
      <p:sp>
        <p:nvSpPr>
          <p:cNvPr id="227" name="Google Shape;227;p18"/>
          <p:cNvSpPr txBox="1"/>
          <p:nvPr/>
        </p:nvSpPr>
        <p:spPr>
          <a:xfrm>
            <a:off x="3123882" y="549449"/>
            <a:ext cx="12213908"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00" u="none" cap="none" strike="noStrike">
                <a:solidFill>
                  <a:srgbClr val="07687F"/>
                </a:solidFill>
                <a:latin typeface="Alfa Slab One"/>
                <a:ea typeface="Alfa Slab One"/>
                <a:cs typeface="Alfa Slab One"/>
                <a:sym typeface="Alfa Slab One"/>
              </a:rPr>
              <a:t>Write your topic or idea</a:t>
            </a:r>
            <a:endParaRPr/>
          </a:p>
        </p:txBody>
      </p:sp>
      <p:sp>
        <p:nvSpPr>
          <p:cNvPr id="228" name="Google Shape;228;p18"/>
          <p:cNvSpPr/>
          <p:nvPr/>
        </p:nvSpPr>
        <p:spPr>
          <a:xfrm rot="1634442">
            <a:off x="-4692406" y="-2420335"/>
            <a:ext cx="10096284" cy="7761519"/>
          </a:xfrm>
          <a:custGeom>
            <a:rect b="b" l="l" r="r" t="t"/>
            <a:pathLst>
              <a:path extrusionOk="0" h="7761519" w="10096284">
                <a:moveTo>
                  <a:pt x="0" y="0"/>
                </a:moveTo>
                <a:lnTo>
                  <a:pt x="10096285" y="0"/>
                </a:lnTo>
                <a:lnTo>
                  <a:pt x="10096285" y="7761519"/>
                </a:lnTo>
                <a:lnTo>
                  <a:pt x="0" y="7761519"/>
                </a:lnTo>
                <a:lnTo>
                  <a:pt x="0" y="0"/>
                </a:lnTo>
                <a:close/>
              </a:path>
            </a:pathLst>
          </a:custGeom>
          <a:blipFill rotWithShape="1">
            <a:blip r:embed="rId3">
              <a:alphaModFix/>
            </a:blip>
            <a:stretch>
              <a:fillRect b="0" l="0" r="0" t="0"/>
            </a:stretch>
          </a:blipFill>
          <a:ln>
            <a:noFill/>
          </a:ln>
        </p:spPr>
      </p:sp>
      <p:grpSp>
        <p:nvGrpSpPr>
          <p:cNvPr id="229" name="Google Shape;229;p18"/>
          <p:cNvGrpSpPr/>
          <p:nvPr/>
        </p:nvGrpSpPr>
        <p:grpSpPr>
          <a:xfrm>
            <a:off x="1883677" y="3008300"/>
            <a:ext cx="4179908" cy="3266923"/>
            <a:chOff x="0" y="-241101"/>
            <a:chExt cx="5573211" cy="4355898"/>
          </a:xfrm>
        </p:grpSpPr>
        <p:grpSp>
          <p:nvGrpSpPr>
            <p:cNvPr id="230" name="Google Shape;230;p18"/>
            <p:cNvGrpSpPr/>
            <p:nvPr/>
          </p:nvGrpSpPr>
          <p:grpSpPr>
            <a:xfrm>
              <a:off x="0" y="-241101"/>
              <a:ext cx="5168294" cy="4355898"/>
              <a:chOff x="0" y="-47625"/>
              <a:chExt cx="1020898" cy="860425"/>
            </a:xfrm>
          </p:grpSpPr>
          <p:sp>
            <p:nvSpPr>
              <p:cNvPr id="231" name="Google Shape;231;p18"/>
              <p:cNvSpPr/>
              <p:nvPr/>
            </p:nvSpPr>
            <p:spPr>
              <a:xfrm>
                <a:off x="0" y="0"/>
                <a:ext cx="1020898" cy="481587"/>
              </a:xfrm>
              <a:custGeom>
                <a:rect b="b" l="l" r="r" t="t"/>
                <a:pathLst>
                  <a:path extrusionOk="0" h="481587" w="1020898">
                    <a:moveTo>
                      <a:pt x="101862" y="0"/>
                    </a:moveTo>
                    <a:lnTo>
                      <a:pt x="919036" y="0"/>
                    </a:lnTo>
                    <a:cubicBezTo>
                      <a:pt x="946051" y="0"/>
                      <a:pt x="971960" y="10732"/>
                      <a:pt x="991063" y="29835"/>
                    </a:cubicBezTo>
                    <a:cubicBezTo>
                      <a:pt x="1010166" y="48937"/>
                      <a:pt x="1020898" y="74846"/>
                      <a:pt x="1020898" y="101862"/>
                    </a:cubicBezTo>
                    <a:lnTo>
                      <a:pt x="1020898" y="379725"/>
                    </a:lnTo>
                    <a:cubicBezTo>
                      <a:pt x="1020898" y="406740"/>
                      <a:pt x="1010166" y="432649"/>
                      <a:pt x="991063" y="451752"/>
                    </a:cubicBezTo>
                    <a:cubicBezTo>
                      <a:pt x="971960" y="470855"/>
                      <a:pt x="946051" y="481587"/>
                      <a:pt x="919036" y="481587"/>
                    </a:cubicBezTo>
                    <a:lnTo>
                      <a:pt x="101862" y="481587"/>
                    </a:lnTo>
                    <a:cubicBezTo>
                      <a:pt x="45605" y="481587"/>
                      <a:pt x="0" y="435982"/>
                      <a:pt x="0" y="379725"/>
                    </a:cubicBezTo>
                    <a:lnTo>
                      <a:pt x="0" y="101862"/>
                    </a:lnTo>
                    <a:cubicBezTo>
                      <a:pt x="0" y="74846"/>
                      <a:pt x="10732" y="48937"/>
                      <a:pt x="29835" y="29835"/>
                    </a:cubicBezTo>
                    <a:cubicBezTo>
                      <a:pt x="48937" y="10732"/>
                      <a:pt x="74846" y="0"/>
                      <a:pt x="101862"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8"/>
            <p:cNvSpPr txBox="1"/>
            <p:nvPr/>
          </p:nvSpPr>
          <p:spPr>
            <a:xfrm>
              <a:off x="408619" y="227724"/>
              <a:ext cx="5161003" cy="730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Alice"/>
                  <a:ea typeface="Alice"/>
                  <a:cs typeface="Alice"/>
                  <a:sym typeface="Alice"/>
                </a:rPr>
                <a:t>Topic One</a:t>
              </a:r>
              <a:endParaRPr/>
            </a:p>
          </p:txBody>
        </p:sp>
        <p:sp>
          <p:nvSpPr>
            <p:cNvPr id="234" name="Google Shape;234;p18"/>
            <p:cNvSpPr txBox="1"/>
            <p:nvPr/>
          </p:nvSpPr>
          <p:spPr>
            <a:xfrm>
              <a:off x="412311" y="1180916"/>
              <a:ext cx="5160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Elaborate on what you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want to discuss. </a:t>
              </a:r>
              <a:endParaRPr/>
            </a:p>
          </p:txBody>
        </p:sp>
      </p:grpSp>
      <p:grpSp>
        <p:nvGrpSpPr>
          <p:cNvPr id="235" name="Google Shape;235;p18"/>
          <p:cNvGrpSpPr/>
          <p:nvPr/>
        </p:nvGrpSpPr>
        <p:grpSpPr>
          <a:xfrm>
            <a:off x="12276034" y="3008300"/>
            <a:ext cx="4179908" cy="3266923"/>
            <a:chOff x="0" y="-241101"/>
            <a:chExt cx="5573211" cy="4355898"/>
          </a:xfrm>
        </p:grpSpPr>
        <p:grpSp>
          <p:nvGrpSpPr>
            <p:cNvPr id="236" name="Google Shape;236;p18"/>
            <p:cNvGrpSpPr/>
            <p:nvPr/>
          </p:nvGrpSpPr>
          <p:grpSpPr>
            <a:xfrm>
              <a:off x="0" y="-241101"/>
              <a:ext cx="5179315" cy="4355898"/>
              <a:chOff x="0" y="-47625"/>
              <a:chExt cx="1023074" cy="860425"/>
            </a:xfrm>
          </p:grpSpPr>
          <p:sp>
            <p:nvSpPr>
              <p:cNvPr id="237" name="Google Shape;237;p18"/>
              <p:cNvSpPr/>
              <p:nvPr/>
            </p:nvSpPr>
            <p:spPr>
              <a:xfrm>
                <a:off x="0" y="0"/>
                <a:ext cx="1023074" cy="481587"/>
              </a:xfrm>
              <a:custGeom>
                <a:rect b="b" l="l" r="r" t="t"/>
                <a:pathLst>
                  <a:path extrusionOk="0" h="481587" w="1023074">
                    <a:moveTo>
                      <a:pt x="101645" y="0"/>
                    </a:moveTo>
                    <a:lnTo>
                      <a:pt x="921429" y="0"/>
                    </a:lnTo>
                    <a:cubicBezTo>
                      <a:pt x="977566" y="0"/>
                      <a:pt x="1023074" y="45508"/>
                      <a:pt x="1023074" y="101645"/>
                    </a:cubicBezTo>
                    <a:lnTo>
                      <a:pt x="1023074" y="379942"/>
                    </a:lnTo>
                    <a:cubicBezTo>
                      <a:pt x="1023074" y="436079"/>
                      <a:pt x="977566" y="481587"/>
                      <a:pt x="921429" y="481587"/>
                    </a:cubicBezTo>
                    <a:lnTo>
                      <a:pt x="101645" y="481587"/>
                    </a:lnTo>
                    <a:cubicBezTo>
                      <a:pt x="45508" y="481587"/>
                      <a:pt x="0" y="436079"/>
                      <a:pt x="0" y="379942"/>
                    </a:cubicBezTo>
                    <a:lnTo>
                      <a:pt x="0" y="101645"/>
                    </a:lnTo>
                    <a:cubicBezTo>
                      <a:pt x="0" y="45508"/>
                      <a:pt x="45508" y="0"/>
                      <a:pt x="101645"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9" name="Google Shape;239;p18"/>
            <p:cNvSpPr txBox="1"/>
            <p:nvPr/>
          </p:nvSpPr>
          <p:spPr>
            <a:xfrm>
              <a:off x="408619" y="227724"/>
              <a:ext cx="5161003" cy="7212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Alice"/>
                  <a:ea typeface="Alice"/>
                  <a:cs typeface="Alice"/>
                  <a:sym typeface="Alice"/>
                </a:rPr>
                <a:t>Topic Three</a:t>
              </a:r>
              <a:endParaRPr/>
            </a:p>
          </p:txBody>
        </p:sp>
        <p:sp>
          <p:nvSpPr>
            <p:cNvPr id="240" name="Google Shape;240;p18"/>
            <p:cNvSpPr txBox="1"/>
            <p:nvPr/>
          </p:nvSpPr>
          <p:spPr>
            <a:xfrm>
              <a:off x="412311" y="1180916"/>
              <a:ext cx="5160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Elaborate on what you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want to discuss. </a:t>
              </a:r>
              <a:endParaRPr/>
            </a:p>
          </p:txBody>
        </p:sp>
      </p:grpSp>
      <p:sp>
        <p:nvSpPr>
          <p:cNvPr id="241" name="Google Shape;241;p18"/>
          <p:cNvSpPr/>
          <p:nvPr/>
        </p:nvSpPr>
        <p:spPr>
          <a:xfrm rot="-3348207">
            <a:off x="13676585" y="1948657"/>
            <a:ext cx="10096284" cy="7761519"/>
          </a:xfrm>
          <a:custGeom>
            <a:rect b="b" l="l" r="r" t="t"/>
            <a:pathLst>
              <a:path extrusionOk="0" h="7761519" w="10096284">
                <a:moveTo>
                  <a:pt x="0" y="0"/>
                </a:moveTo>
                <a:lnTo>
                  <a:pt x="10096284" y="0"/>
                </a:lnTo>
                <a:lnTo>
                  <a:pt x="10096284" y="7761518"/>
                </a:lnTo>
                <a:lnTo>
                  <a:pt x="0" y="7761518"/>
                </a:lnTo>
                <a:lnTo>
                  <a:pt x="0" y="0"/>
                </a:lnTo>
                <a:close/>
              </a:path>
            </a:pathLst>
          </a:custGeom>
          <a:blipFill rotWithShape="1">
            <a:blip r:embed="rId3">
              <a:alphaModFix/>
            </a:blip>
            <a:stretch>
              <a:fillRect b="0" l="0" r="0" t="0"/>
            </a:stretch>
          </a:blipFill>
          <a:ln>
            <a:noFill/>
          </a:ln>
        </p:spPr>
      </p:sp>
      <p:grpSp>
        <p:nvGrpSpPr>
          <p:cNvPr id="242" name="Google Shape;242;p18"/>
          <p:cNvGrpSpPr/>
          <p:nvPr/>
        </p:nvGrpSpPr>
        <p:grpSpPr>
          <a:xfrm>
            <a:off x="12276034" y="6126371"/>
            <a:ext cx="4179908" cy="3266923"/>
            <a:chOff x="0" y="-241101"/>
            <a:chExt cx="5573211" cy="4355898"/>
          </a:xfrm>
        </p:grpSpPr>
        <p:grpSp>
          <p:nvGrpSpPr>
            <p:cNvPr id="243" name="Google Shape;243;p18"/>
            <p:cNvGrpSpPr/>
            <p:nvPr/>
          </p:nvGrpSpPr>
          <p:grpSpPr>
            <a:xfrm>
              <a:off x="0" y="-241101"/>
              <a:ext cx="5179315" cy="4355898"/>
              <a:chOff x="0" y="-47625"/>
              <a:chExt cx="1023074" cy="860425"/>
            </a:xfrm>
          </p:grpSpPr>
          <p:sp>
            <p:nvSpPr>
              <p:cNvPr id="244" name="Google Shape;244;p18"/>
              <p:cNvSpPr/>
              <p:nvPr/>
            </p:nvSpPr>
            <p:spPr>
              <a:xfrm>
                <a:off x="0" y="0"/>
                <a:ext cx="1023074" cy="481587"/>
              </a:xfrm>
              <a:custGeom>
                <a:rect b="b" l="l" r="r" t="t"/>
                <a:pathLst>
                  <a:path extrusionOk="0" h="481587" w="1023074">
                    <a:moveTo>
                      <a:pt x="101645" y="0"/>
                    </a:moveTo>
                    <a:lnTo>
                      <a:pt x="921429" y="0"/>
                    </a:lnTo>
                    <a:cubicBezTo>
                      <a:pt x="977566" y="0"/>
                      <a:pt x="1023074" y="45508"/>
                      <a:pt x="1023074" y="101645"/>
                    </a:cubicBezTo>
                    <a:lnTo>
                      <a:pt x="1023074" y="379942"/>
                    </a:lnTo>
                    <a:cubicBezTo>
                      <a:pt x="1023074" y="436079"/>
                      <a:pt x="977566" y="481587"/>
                      <a:pt x="921429" y="481587"/>
                    </a:cubicBezTo>
                    <a:lnTo>
                      <a:pt x="101645" y="481587"/>
                    </a:lnTo>
                    <a:cubicBezTo>
                      <a:pt x="45508" y="481587"/>
                      <a:pt x="0" y="436079"/>
                      <a:pt x="0" y="379942"/>
                    </a:cubicBezTo>
                    <a:lnTo>
                      <a:pt x="0" y="101645"/>
                    </a:lnTo>
                    <a:cubicBezTo>
                      <a:pt x="0" y="45508"/>
                      <a:pt x="45508" y="0"/>
                      <a:pt x="101645"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18"/>
            <p:cNvSpPr txBox="1"/>
            <p:nvPr/>
          </p:nvSpPr>
          <p:spPr>
            <a:xfrm>
              <a:off x="408619" y="227724"/>
              <a:ext cx="5161003" cy="7212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Alice"/>
                  <a:ea typeface="Alice"/>
                  <a:cs typeface="Alice"/>
                  <a:sym typeface="Alice"/>
                </a:rPr>
                <a:t>Topic Four</a:t>
              </a:r>
              <a:endParaRPr/>
            </a:p>
          </p:txBody>
        </p:sp>
        <p:sp>
          <p:nvSpPr>
            <p:cNvPr id="247" name="Google Shape;247;p18"/>
            <p:cNvSpPr txBox="1"/>
            <p:nvPr/>
          </p:nvSpPr>
          <p:spPr>
            <a:xfrm>
              <a:off x="412311" y="1180916"/>
              <a:ext cx="5160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Elaborate on what you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want to discuss. </a:t>
              </a:r>
              <a:endParaRPr/>
            </a:p>
          </p:txBody>
        </p:sp>
      </p:grpSp>
      <p:grpSp>
        <p:nvGrpSpPr>
          <p:cNvPr id="248" name="Google Shape;248;p18"/>
          <p:cNvGrpSpPr/>
          <p:nvPr/>
        </p:nvGrpSpPr>
        <p:grpSpPr>
          <a:xfrm>
            <a:off x="1883677" y="6186576"/>
            <a:ext cx="4179908" cy="3266923"/>
            <a:chOff x="0" y="-241101"/>
            <a:chExt cx="5573211" cy="4355898"/>
          </a:xfrm>
        </p:grpSpPr>
        <p:grpSp>
          <p:nvGrpSpPr>
            <p:cNvPr id="249" name="Google Shape;249;p18"/>
            <p:cNvGrpSpPr/>
            <p:nvPr/>
          </p:nvGrpSpPr>
          <p:grpSpPr>
            <a:xfrm>
              <a:off x="0" y="-241101"/>
              <a:ext cx="5168294" cy="4355898"/>
              <a:chOff x="0" y="-47625"/>
              <a:chExt cx="1020898" cy="860425"/>
            </a:xfrm>
          </p:grpSpPr>
          <p:sp>
            <p:nvSpPr>
              <p:cNvPr id="250" name="Google Shape;250;p18"/>
              <p:cNvSpPr/>
              <p:nvPr/>
            </p:nvSpPr>
            <p:spPr>
              <a:xfrm>
                <a:off x="0" y="0"/>
                <a:ext cx="1020898" cy="481587"/>
              </a:xfrm>
              <a:custGeom>
                <a:rect b="b" l="l" r="r" t="t"/>
                <a:pathLst>
                  <a:path extrusionOk="0" h="481587" w="1020898">
                    <a:moveTo>
                      <a:pt x="101862" y="0"/>
                    </a:moveTo>
                    <a:lnTo>
                      <a:pt x="919036" y="0"/>
                    </a:lnTo>
                    <a:cubicBezTo>
                      <a:pt x="946051" y="0"/>
                      <a:pt x="971960" y="10732"/>
                      <a:pt x="991063" y="29835"/>
                    </a:cubicBezTo>
                    <a:cubicBezTo>
                      <a:pt x="1010166" y="48937"/>
                      <a:pt x="1020898" y="74846"/>
                      <a:pt x="1020898" y="101862"/>
                    </a:cubicBezTo>
                    <a:lnTo>
                      <a:pt x="1020898" y="379725"/>
                    </a:lnTo>
                    <a:cubicBezTo>
                      <a:pt x="1020898" y="406740"/>
                      <a:pt x="1010166" y="432649"/>
                      <a:pt x="991063" y="451752"/>
                    </a:cubicBezTo>
                    <a:cubicBezTo>
                      <a:pt x="971960" y="470855"/>
                      <a:pt x="946051" y="481587"/>
                      <a:pt x="919036" y="481587"/>
                    </a:cubicBezTo>
                    <a:lnTo>
                      <a:pt x="101862" y="481587"/>
                    </a:lnTo>
                    <a:cubicBezTo>
                      <a:pt x="45605" y="481587"/>
                      <a:pt x="0" y="435982"/>
                      <a:pt x="0" y="379725"/>
                    </a:cubicBezTo>
                    <a:lnTo>
                      <a:pt x="0" y="101862"/>
                    </a:lnTo>
                    <a:cubicBezTo>
                      <a:pt x="0" y="74846"/>
                      <a:pt x="10732" y="48937"/>
                      <a:pt x="29835" y="29835"/>
                    </a:cubicBezTo>
                    <a:cubicBezTo>
                      <a:pt x="48937" y="10732"/>
                      <a:pt x="74846" y="0"/>
                      <a:pt x="101862" y="0"/>
                    </a:cubicBezTo>
                    <a:close/>
                  </a:path>
                </a:pathLst>
              </a:custGeom>
              <a:solidFill>
                <a:srgbClr val="2ABF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8"/>
            <p:cNvSpPr txBox="1"/>
            <p:nvPr/>
          </p:nvSpPr>
          <p:spPr>
            <a:xfrm>
              <a:off x="408619" y="227724"/>
              <a:ext cx="5161003" cy="72128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Alice"/>
                  <a:ea typeface="Alice"/>
                  <a:cs typeface="Alice"/>
                  <a:sym typeface="Alice"/>
                </a:rPr>
                <a:t>Topic Two </a:t>
              </a:r>
              <a:endParaRPr/>
            </a:p>
          </p:txBody>
        </p:sp>
        <p:sp>
          <p:nvSpPr>
            <p:cNvPr id="253" name="Google Shape;253;p18"/>
            <p:cNvSpPr txBox="1"/>
            <p:nvPr/>
          </p:nvSpPr>
          <p:spPr>
            <a:xfrm>
              <a:off x="412311" y="1180916"/>
              <a:ext cx="51609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Elaborate on what you </a:t>
              </a:r>
              <a:endParaRPr/>
            </a:p>
            <a:p>
              <a:pPr indent="0" lvl="0" marL="0" marR="0" rtl="0" algn="l">
                <a:lnSpc>
                  <a:spcPct val="100000"/>
                </a:lnSpc>
                <a:spcBef>
                  <a:spcPts val="0"/>
                </a:spcBef>
                <a:spcAft>
                  <a:spcPts val="0"/>
                </a:spcAft>
                <a:buNone/>
              </a:pPr>
              <a:r>
                <a:rPr b="0" i="0" lang="en-US" sz="2400" u="none" cap="none" strike="noStrike">
                  <a:solidFill>
                    <a:srgbClr val="000000"/>
                  </a:solidFill>
                  <a:latin typeface="Alegreya"/>
                  <a:ea typeface="Alegreya"/>
                  <a:cs typeface="Alegreya"/>
                  <a:sym typeface="Alegreya"/>
                </a:rPr>
                <a:t>want to discuss. </a:t>
              </a:r>
              <a:endParaRPr/>
            </a:p>
          </p:txBody>
        </p:sp>
      </p:grpSp>
      <p:sp>
        <p:nvSpPr>
          <p:cNvPr id="254" name="Google Shape;254;p18"/>
          <p:cNvSpPr/>
          <p:nvPr/>
        </p:nvSpPr>
        <p:spPr>
          <a:xfrm>
            <a:off x="6430526" y="2429657"/>
            <a:ext cx="5331698" cy="10403313"/>
          </a:xfrm>
          <a:custGeom>
            <a:rect b="b" l="l" r="r" t="t"/>
            <a:pathLst>
              <a:path extrusionOk="0" h="10403313" w="5331698">
                <a:moveTo>
                  <a:pt x="0" y="0"/>
                </a:moveTo>
                <a:lnTo>
                  <a:pt x="5331698" y="0"/>
                </a:lnTo>
                <a:lnTo>
                  <a:pt x="5331698" y="10403313"/>
                </a:lnTo>
                <a:lnTo>
                  <a:pt x="0" y="10403313"/>
                </a:lnTo>
                <a:lnTo>
                  <a:pt x="0" y="0"/>
                </a:lnTo>
                <a:close/>
              </a:path>
            </a:pathLst>
          </a:custGeom>
          <a:blipFill rotWithShape="1">
            <a:blip r:embed="rId4">
              <a:alphaModFix/>
            </a:blip>
            <a:stretch>
              <a:fillRect b="0" l="0" r="0" t="0"/>
            </a:stretch>
          </a:blipFill>
          <a:ln>
            <a:noFill/>
          </a:ln>
        </p:spPr>
      </p:sp>
      <p:sp>
        <p:nvSpPr>
          <p:cNvPr id="255" name="Google Shape;255;p18"/>
          <p:cNvSpPr/>
          <p:nvPr/>
        </p:nvSpPr>
        <p:spPr>
          <a:xfrm>
            <a:off x="1771199" y="8879994"/>
            <a:ext cx="1608188" cy="397356"/>
          </a:xfrm>
          <a:custGeom>
            <a:rect b="b" l="l" r="r" t="t"/>
            <a:pathLst>
              <a:path extrusionOk="0" h="397356" w="1608188">
                <a:moveTo>
                  <a:pt x="0" y="0"/>
                </a:moveTo>
                <a:lnTo>
                  <a:pt x="1608187" y="0"/>
                </a:lnTo>
                <a:lnTo>
                  <a:pt x="1608187" y="397356"/>
                </a:lnTo>
                <a:lnTo>
                  <a:pt x="0" y="397356"/>
                </a:lnTo>
                <a:lnTo>
                  <a:pt x="0" y="0"/>
                </a:lnTo>
                <a:close/>
              </a:path>
            </a:pathLst>
          </a:custGeom>
          <a:blipFill rotWithShape="1">
            <a:blip r:embed="rId5">
              <a:alphaModFix/>
            </a:blip>
            <a:stretch>
              <a:fillRect b="0" l="0" r="0" t="0"/>
            </a:stretch>
          </a:blipFill>
          <a:ln>
            <a:noFill/>
          </a:ln>
        </p:spPr>
      </p:sp>
      <p:sp>
        <p:nvSpPr>
          <p:cNvPr id="256" name="Google Shape;256;p18"/>
          <p:cNvSpPr/>
          <p:nvPr/>
        </p:nvSpPr>
        <p:spPr>
          <a:xfrm>
            <a:off x="14640165" y="2429657"/>
            <a:ext cx="1563498" cy="312700"/>
          </a:xfrm>
          <a:custGeom>
            <a:rect b="b" l="l" r="r" t="t"/>
            <a:pathLst>
              <a:path extrusionOk="0" h="312700" w="1563498">
                <a:moveTo>
                  <a:pt x="0" y="0"/>
                </a:moveTo>
                <a:lnTo>
                  <a:pt x="1563498" y="0"/>
                </a:lnTo>
                <a:lnTo>
                  <a:pt x="1563498" y="312699"/>
                </a:lnTo>
                <a:lnTo>
                  <a:pt x="0" y="312699"/>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Robotics and Artificial Intelligence Lesson">
  <a:themeElements>
    <a:clrScheme name="Office">
      <a:dk1>
        <a:srgbClr val="07687F"/>
      </a:dk1>
      <a:lt1>
        <a:srgbClr val="F1E6B8"/>
      </a:lt1>
      <a:dk2>
        <a:srgbClr val="2A245E"/>
      </a:dk2>
      <a:lt2>
        <a:srgbClr val="2ABFC0"/>
      </a:lt2>
      <a:accent1>
        <a:srgbClr val="397DC9"/>
      </a:accent1>
      <a:accent2>
        <a:srgbClr val="FFFFFF"/>
      </a:accent2>
      <a:accent3>
        <a:srgbClr val="F3D339"/>
      </a:accent3>
      <a:accent4>
        <a:srgbClr val="99DCFF"/>
      </a:accent4>
      <a:accent5>
        <a:srgbClr val="397DC9"/>
      </a:accent5>
      <a:accent6>
        <a:srgbClr val="2A245E"/>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