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287000" cx="18288000"/>
  <p:notesSz cx="6858000" cy="9144000"/>
  <p:embeddedFontLst>
    <p:embeddedFont>
      <p:font typeface="Nunito Sans Black"/>
      <p:bold r:id="rId22"/>
      <p:boldItalic r:id="rId23"/>
    </p:embeddedFont>
    <p:embeddedFont>
      <p:font typeface="Londrina Solid"/>
      <p:regular r:id="rId24"/>
    </p:embeddedFont>
    <p:embeddedFont>
      <p:font typeface="Londrina Solid Black"/>
      <p:bold r:id="rId25"/>
    </p:embeddedFont>
    <p:embeddedFont>
      <p:font typeface="Nunito Sans"/>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20" Type="http://schemas.openxmlformats.org/officeDocument/2006/relationships/slide" Target="slides/slide15.xml"/><Relationship Id="rId22" Type="http://schemas.openxmlformats.org/officeDocument/2006/relationships/font" Target="fonts/NunitoSansBlack-bold.fntdata"/><Relationship Id="rId21" Type="http://schemas.openxmlformats.org/officeDocument/2006/relationships/slide" Target="slides/slide16.xml"/><Relationship Id="rId24" Type="http://schemas.openxmlformats.org/officeDocument/2006/relationships/font" Target="fonts/LondrinaSolid-regular.fntdata"/><Relationship Id="rId23" Type="http://schemas.openxmlformats.org/officeDocument/2006/relationships/font" Target="fonts/NunitoSansBlack-boldItalic.fntdata"/><Relationship Id="rId26" Type="http://schemas.openxmlformats.org/officeDocument/2006/relationships/font" Target="fonts/NunitoSans-regular.fntdata"/><Relationship Id="rId25" Type="http://schemas.openxmlformats.org/officeDocument/2006/relationships/font" Target="fonts/LondrinaSolidBlack-bold.fntdata"/><Relationship Id="rId28" Type="http://schemas.openxmlformats.org/officeDocument/2006/relationships/font" Target="fonts/NunitoSans-italic.fntdata"/><Relationship Id="rId27" Type="http://schemas.openxmlformats.org/officeDocument/2006/relationships/font" Target="fonts/NunitoSans-bold.fntdata"/><Relationship Id="rId29" Type="http://schemas.openxmlformats.org/officeDocument/2006/relationships/font" Target="fonts/Nunito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6.png"/><Relationship Id="rId10" Type="http://schemas.openxmlformats.org/officeDocument/2006/relationships/image" Target="../media/image2.png"/><Relationship Id="rId9"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5.png"/><Relationship Id="rId8"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4.png"/><Relationship Id="rId4" Type="http://schemas.openxmlformats.org/officeDocument/2006/relationships/image" Target="../media/image46.png"/><Relationship Id="rId5" Type="http://schemas.openxmlformats.org/officeDocument/2006/relationships/image" Target="../media/image58.png"/><Relationship Id="rId6" Type="http://schemas.openxmlformats.org/officeDocument/2006/relationships/image" Target="../media/image5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49.png"/><Relationship Id="rId5" Type="http://schemas.openxmlformats.org/officeDocument/2006/relationships/image" Target="../media/image65.png"/><Relationship Id="rId6" Type="http://schemas.openxmlformats.org/officeDocument/2006/relationships/image" Target="../media/image63.png"/><Relationship Id="rId7" Type="http://schemas.openxmlformats.org/officeDocument/2006/relationships/image" Target="../media/image55.png"/><Relationship Id="rId8" Type="http://schemas.openxmlformats.org/officeDocument/2006/relationships/image" Target="../media/image5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4.png"/><Relationship Id="rId4" Type="http://schemas.openxmlformats.org/officeDocument/2006/relationships/image" Target="../media/image70.png"/><Relationship Id="rId5" Type="http://schemas.openxmlformats.org/officeDocument/2006/relationships/image" Target="../media/image16.png"/><Relationship Id="rId6" Type="http://schemas.openxmlformats.org/officeDocument/2006/relationships/image" Target="../media/image96.png"/><Relationship Id="rId7" Type="http://schemas.openxmlformats.org/officeDocument/2006/relationships/image" Target="../media/image76.png"/><Relationship Id="rId8" Type="http://schemas.openxmlformats.org/officeDocument/2006/relationships/image" Target="../media/image1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6.png"/><Relationship Id="rId4" Type="http://schemas.openxmlformats.org/officeDocument/2006/relationships/image" Target="../media/image18.png"/><Relationship Id="rId5" Type="http://schemas.openxmlformats.org/officeDocument/2006/relationships/image" Target="../media/image6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1.png"/><Relationship Id="rId4" Type="http://schemas.openxmlformats.org/officeDocument/2006/relationships/image" Target="../media/image116.png"/><Relationship Id="rId5" Type="http://schemas.openxmlformats.org/officeDocument/2006/relationships/image" Target="../media/image77.png"/><Relationship Id="rId6" Type="http://schemas.openxmlformats.org/officeDocument/2006/relationships/image" Target="../media/image85.png"/><Relationship Id="rId7" Type="http://schemas.openxmlformats.org/officeDocument/2006/relationships/image" Target="../media/image132.png"/><Relationship Id="rId8" Type="http://schemas.openxmlformats.org/officeDocument/2006/relationships/image" Target="../media/image135.png"/></Relationships>
</file>

<file path=ppt/slides/_rels/slide15.xml.rels><?xml version="1.0" encoding="UTF-8" standalone="yes"?><Relationships xmlns="http://schemas.openxmlformats.org/package/2006/relationships"><Relationship Id="rId40" Type="http://schemas.openxmlformats.org/officeDocument/2006/relationships/image" Target="../media/image76.png"/><Relationship Id="rId42" Type="http://schemas.openxmlformats.org/officeDocument/2006/relationships/image" Target="../media/image77.png"/><Relationship Id="rId41" Type="http://schemas.openxmlformats.org/officeDocument/2006/relationships/image" Target="../media/image116.png"/><Relationship Id="rId44" Type="http://schemas.openxmlformats.org/officeDocument/2006/relationships/image" Target="../media/image124.png"/><Relationship Id="rId43" Type="http://schemas.openxmlformats.org/officeDocument/2006/relationships/image" Target="../media/image85.png"/><Relationship Id="rId46" Type="http://schemas.openxmlformats.org/officeDocument/2006/relationships/image" Target="../media/image127.png"/><Relationship Id="rId45" Type="http://schemas.openxmlformats.org/officeDocument/2006/relationships/image" Target="../media/image130.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8.png"/><Relationship Id="rId4" Type="http://schemas.openxmlformats.org/officeDocument/2006/relationships/image" Target="../media/image18.png"/><Relationship Id="rId9" Type="http://schemas.openxmlformats.org/officeDocument/2006/relationships/image" Target="../media/image5.png"/><Relationship Id="rId48" Type="http://schemas.openxmlformats.org/officeDocument/2006/relationships/image" Target="../media/image30.png"/><Relationship Id="rId47" Type="http://schemas.openxmlformats.org/officeDocument/2006/relationships/image" Target="../media/image33.png"/><Relationship Id="rId49" Type="http://schemas.openxmlformats.org/officeDocument/2006/relationships/image" Target="../media/image51.png"/><Relationship Id="rId5" Type="http://schemas.openxmlformats.org/officeDocument/2006/relationships/image" Target="../media/image9.png"/><Relationship Id="rId6" Type="http://schemas.openxmlformats.org/officeDocument/2006/relationships/image" Target="../media/image4.png"/><Relationship Id="rId7" Type="http://schemas.openxmlformats.org/officeDocument/2006/relationships/image" Target="../media/image7.png"/><Relationship Id="rId8" Type="http://schemas.openxmlformats.org/officeDocument/2006/relationships/image" Target="../media/image13.png"/><Relationship Id="rId31" Type="http://schemas.openxmlformats.org/officeDocument/2006/relationships/image" Target="../media/image128.png"/><Relationship Id="rId30" Type="http://schemas.openxmlformats.org/officeDocument/2006/relationships/image" Target="../media/image40.png"/><Relationship Id="rId33" Type="http://schemas.openxmlformats.org/officeDocument/2006/relationships/image" Target="../media/image65.png"/><Relationship Id="rId32" Type="http://schemas.openxmlformats.org/officeDocument/2006/relationships/image" Target="../media/image59.png"/><Relationship Id="rId35" Type="http://schemas.openxmlformats.org/officeDocument/2006/relationships/image" Target="../media/image55.png"/><Relationship Id="rId34" Type="http://schemas.openxmlformats.org/officeDocument/2006/relationships/image" Target="../media/image63.png"/><Relationship Id="rId37" Type="http://schemas.openxmlformats.org/officeDocument/2006/relationships/image" Target="../media/image126.png"/><Relationship Id="rId36" Type="http://schemas.openxmlformats.org/officeDocument/2006/relationships/image" Target="../media/image57.png"/><Relationship Id="rId39" Type="http://schemas.openxmlformats.org/officeDocument/2006/relationships/image" Target="../media/image96.png"/><Relationship Id="rId38" Type="http://schemas.openxmlformats.org/officeDocument/2006/relationships/image" Target="../media/image16.png"/><Relationship Id="rId20" Type="http://schemas.openxmlformats.org/officeDocument/2006/relationships/image" Target="../media/image20.png"/><Relationship Id="rId22" Type="http://schemas.openxmlformats.org/officeDocument/2006/relationships/image" Target="../media/image19.png"/><Relationship Id="rId21" Type="http://schemas.openxmlformats.org/officeDocument/2006/relationships/image" Target="../media/image29.png"/><Relationship Id="rId24" Type="http://schemas.openxmlformats.org/officeDocument/2006/relationships/image" Target="../media/image26.png"/><Relationship Id="rId23" Type="http://schemas.openxmlformats.org/officeDocument/2006/relationships/image" Target="../media/image27.png"/><Relationship Id="rId26" Type="http://schemas.openxmlformats.org/officeDocument/2006/relationships/image" Target="../media/image31.png"/><Relationship Id="rId25" Type="http://schemas.openxmlformats.org/officeDocument/2006/relationships/image" Target="../media/image22.png"/><Relationship Id="rId28" Type="http://schemas.openxmlformats.org/officeDocument/2006/relationships/image" Target="../media/image39.png"/><Relationship Id="rId27" Type="http://schemas.openxmlformats.org/officeDocument/2006/relationships/image" Target="../media/image37.png"/><Relationship Id="rId29" Type="http://schemas.openxmlformats.org/officeDocument/2006/relationships/image" Target="../media/image42.png"/><Relationship Id="rId51" Type="http://schemas.openxmlformats.org/officeDocument/2006/relationships/image" Target="../media/image48.png"/><Relationship Id="rId50" Type="http://schemas.openxmlformats.org/officeDocument/2006/relationships/image" Target="../media/image23.png"/><Relationship Id="rId53" Type="http://schemas.openxmlformats.org/officeDocument/2006/relationships/image" Target="../media/image38.png"/><Relationship Id="rId52" Type="http://schemas.openxmlformats.org/officeDocument/2006/relationships/image" Target="../media/image35.png"/><Relationship Id="rId11" Type="http://schemas.openxmlformats.org/officeDocument/2006/relationships/image" Target="../media/image2.png"/><Relationship Id="rId55" Type="http://schemas.openxmlformats.org/officeDocument/2006/relationships/image" Target="../media/image34.png"/><Relationship Id="rId10" Type="http://schemas.openxmlformats.org/officeDocument/2006/relationships/image" Target="../media/image3.png"/><Relationship Id="rId54" Type="http://schemas.openxmlformats.org/officeDocument/2006/relationships/image" Target="../media/image133.png"/><Relationship Id="rId13" Type="http://schemas.openxmlformats.org/officeDocument/2006/relationships/image" Target="../media/image15.png"/><Relationship Id="rId12" Type="http://schemas.openxmlformats.org/officeDocument/2006/relationships/image" Target="../media/image17.png"/><Relationship Id="rId15" Type="http://schemas.openxmlformats.org/officeDocument/2006/relationships/image" Target="../media/image10.png"/><Relationship Id="rId14" Type="http://schemas.openxmlformats.org/officeDocument/2006/relationships/image" Target="../media/image14.png"/><Relationship Id="rId17" Type="http://schemas.openxmlformats.org/officeDocument/2006/relationships/image" Target="../media/image6.png"/><Relationship Id="rId16" Type="http://schemas.openxmlformats.org/officeDocument/2006/relationships/image" Target="../media/image12.png"/><Relationship Id="rId19" Type="http://schemas.openxmlformats.org/officeDocument/2006/relationships/image" Target="../media/image32.png"/><Relationship Id="rId18"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7.png"/><Relationship Id="rId4" Type="http://schemas.openxmlformats.org/officeDocument/2006/relationships/image" Target="../media/image124.png"/><Relationship Id="rId5" Type="http://schemas.openxmlformats.org/officeDocument/2006/relationships/image" Target="../media/image134.png"/><Relationship Id="rId6" Type="http://schemas.openxmlformats.org/officeDocument/2006/relationships/image" Target="../media/image130.png"/><Relationship Id="rId7" Type="http://schemas.openxmlformats.org/officeDocument/2006/relationships/image" Target="../media/image1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12.png"/><Relationship Id="rId7"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6.png"/><Relationship Id="rId5" Type="http://schemas.openxmlformats.org/officeDocument/2006/relationships/image" Target="../media/image24.png"/><Relationship Id="rId6"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8.png"/><Relationship Id="rId4" Type="http://schemas.openxmlformats.org/officeDocument/2006/relationships/image" Target="../media/image20.png"/><Relationship Id="rId5" Type="http://schemas.openxmlformats.org/officeDocument/2006/relationships/image" Target="../media/image29.png"/><Relationship Id="rId6"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27.png"/><Relationship Id="rId5" Type="http://schemas.openxmlformats.org/officeDocument/2006/relationships/image" Target="../media/image26.png"/><Relationship Id="rId6" Type="http://schemas.openxmlformats.org/officeDocument/2006/relationships/image" Target="../media/image22.png"/><Relationship Id="rId7" Type="http://schemas.openxmlformats.org/officeDocument/2006/relationships/image" Target="../media/image54.png"/><Relationship Id="rId8" Type="http://schemas.openxmlformats.org/officeDocument/2006/relationships/image" Target="../media/image45.png"/></Relationships>
</file>

<file path=ppt/slides/_rels/slide8.xml.rels><?xml version="1.0" encoding="UTF-8" standalone="yes"?><Relationships xmlns="http://schemas.openxmlformats.org/package/2006/relationships"><Relationship Id="rId11" Type="http://schemas.openxmlformats.org/officeDocument/2006/relationships/image" Target="../media/image41.png"/><Relationship Id="rId10" Type="http://schemas.openxmlformats.org/officeDocument/2006/relationships/image" Target="../media/image38.png"/><Relationship Id="rId13" Type="http://schemas.openxmlformats.org/officeDocument/2006/relationships/image" Target="../media/image37.png"/><Relationship Id="rId12"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33.png"/><Relationship Id="rId9" Type="http://schemas.openxmlformats.org/officeDocument/2006/relationships/image" Target="../media/image35.png"/><Relationship Id="rId14" Type="http://schemas.openxmlformats.org/officeDocument/2006/relationships/image" Target="../media/image39.png"/><Relationship Id="rId5" Type="http://schemas.openxmlformats.org/officeDocument/2006/relationships/image" Target="../media/image30.png"/><Relationship Id="rId6" Type="http://schemas.openxmlformats.org/officeDocument/2006/relationships/image" Target="../media/image51.png"/><Relationship Id="rId7" Type="http://schemas.openxmlformats.org/officeDocument/2006/relationships/image" Target="../media/image23.png"/><Relationship Id="rId8" Type="http://schemas.openxmlformats.org/officeDocument/2006/relationships/image" Target="../media/image48.png"/></Relationships>
</file>

<file path=ppt/slides/_rels/slide9.xml.rels><?xml version="1.0" encoding="UTF-8" standalone="yes"?><Relationships xmlns="http://schemas.openxmlformats.org/package/2006/relationships"><Relationship Id="rId10"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6.png"/><Relationship Id="rId4" Type="http://schemas.openxmlformats.org/officeDocument/2006/relationships/image" Target="../media/image67.png"/><Relationship Id="rId9" Type="http://schemas.openxmlformats.org/officeDocument/2006/relationships/image" Target="../media/image43.png"/><Relationship Id="rId5" Type="http://schemas.openxmlformats.org/officeDocument/2006/relationships/image" Target="../media/image60.png"/><Relationship Id="rId6" Type="http://schemas.openxmlformats.org/officeDocument/2006/relationships/image" Target="../media/image42.png"/><Relationship Id="rId7" Type="http://schemas.openxmlformats.org/officeDocument/2006/relationships/image" Target="../media/image66.png"/><Relationship Id="rId8"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C"/>
        </a:solidFill>
      </p:bgPr>
    </p:bg>
    <p:spTree>
      <p:nvGrpSpPr>
        <p:cNvPr id="83" name="Shape 83"/>
        <p:cNvGrpSpPr/>
        <p:nvPr/>
      </p:nvGrpSpPr>
      <p:grpSpPr>
        <a:xfrm>
          <a:off x="0" y="0"/>
          <a:ext cx="0" cy="0"/>
          <a:chOff x="0" y="0"/>
          <a:chExt cx="0" cy="0"/>
        </a:xfrm>
      </p:grpSpPr>
      <p:sp>
        <p:nvSpPr>
          <p:cNvPr id="84" name="Google Shape;84;p13"/>
          <p:cNvSpPr/>
          <p:nvPr/>
        </p:nvSpPr>
        <p:spPr>
          <a:xfrm rot="-10696162">
            <a:off x="9551563" y="-1161423"/>
            <a:ext cx="2860777" cy="3390550"/>
          </a:xfrm>
          <a:custGeom>
            <a:rect b="b" l="l" r="r" t="t"/>
            <a:pathLst>
              <a:path extrusionOk="0" h="3390550" w="2860777">
                <a:moveTo>
                  <a:pt x="0" y="0"/>
                </a:moveTo>
                <a:lnTo>
                  <a:pt x="2860777" y="0"/>
                </a:lnTo>
                <a:lnTo>
                  <a:pt x="2860777" y="3390550"/>
                </a:lnTo>
                <a:lnTo>
                  <a:pt x="0" y="3390550"/>
                </a:lnTo>
                <a:lnTo>
                  <a:pt x="0" y="0"/>
                </a:lnTo>
                <a:close/>
              </a:path>
            </a:pathLst>
          </a:custGeom>
          <a:blipFill rotWithShape="1">
            <a:blip r:embed="rId3">
              <a:alphaModFix/>
            </a:blip>
            <a:stretch>
              <a:fillRect b="0" l="0" r="0" t="0"/>
            </a:stretch>
          </a:blipFill>
          <a:ln>
            <a:noFill/>
          </a:ln>
        </p:spPr>
      </p:sp>
      <p:grpSp>
        <p:nvGrpSpPr>
          <p:cNvPr id="85" name="Google Shape;85;p13"/>
          <p:cNvGrpSpPr/>
          <p:nvPr/>
        </p:nvGrpSpPr>
        <p:grpSpPr>
          <a:xfrm>
            <a:off x="2609728" y="1296839"/>
            <a:ext cx="13068545" cy="7693322"/>
            <a:chOff x="0" y="0"/>
            <a:chExt cx="3441921" cy="2026225"/>
          </a:xfrm>
        </p:grpSpPr>
        <p:sp>
          <p:nvSpPr>
            <p:cNvPr id="86" name="Google Shape;86;p13"/>
            <p:cNvSpPr/>
            <p:nvPr/>
          </p:nvSpPr>
          <p:spPr>
            <a:xfrm>
              <a:off x="0" y="0"/>
              <a:ext cx="3441921" cy="2026225"/>
            </a:xfrm>
            <a:custGeom>
              <a:rect b="b" l="l" r="r" t="t"/>
              <a:pathLst>
                <a:path extrusionOk="0" h="2026225" w="3441921">
                  <a:moveTo>
                    <a:pt x="23104" y="0"/>
                  </a:moveTo>
                  <a:lnTo>
                    <a:pt x="3418817" y="0"/>
                  </a:lnTo>
                  <a:cubicBezTo>
                    <a:pt x="3424945" y="0"/>
                    <a:pt x="3430822" y="2434"/>
                    <a:pt x="3435154" y="6767"/>
                  </a:cubicBezTo>
                  <a:cubicBezTo>
                    <a:pt x="3439487" y="11100"/>
                    <a:pt x="3441921" y="16976"/>
                    <a:pt x="3441921" y="23104"/>
                  </a:cubicBezTo>
                  <a:lnTo>
                    <a:pt x="3441921" y="2003121"/>
                  </a:lnTo>
                  <a:cubicBezTo>
                    <a:pt x="3441921" y="2009248"/>
                    <a:pt x="3439487" y="2015125"/>
                    <a:pt x="3435154" y="2019458"/>
                  </a:cubicBezTo>
                  <a:cubicBezTo>
                    <a:pt x="3430822" y="2023791"/>
                    <a:pt x="3424945" y="2026225"/>
                    <a:pt x="3418817" y="2026225"/>
                  </a:cubicBezTo>
                  <a:lnTo>
                    <a:pt x="23104" y="2026225"/>
                  </a:lnTo>
                  <a:cubicBezTo>
                    <a:pt x="16976" y="2026225"/>
                    <a:pt x="11100" y="2023791"/>
                    <a:pt x="6767" y="2019458"/>
                  </a:cubicBezTo>
                  <a:cubicBezTo>
                    <a:pt x="2434" y="2015125"/>
                    <a:pt x="0" y="2009248"/>
                    <a:pt x="0" y="2003121"/>
                  </a:cubicBezTo>
                  <a:lnTo>
                    <a:pt x="0" y="23104"/>
                  </a:lnTo>
                  <a:cubicBezTo>
                    <a:pt x="0" y="16976"/>
                    <a:pt x="2434" y="11100"/>
                    <a:pt x="6767" y="6767"/>
                  </a:cubicBezTo>
                  <a:cubicBezTo>
                    <a:pt x="11100" y="2434"/>
                    <a:pt x="16976" y="0"/>
                    <a:pt x="23104" y="0"/>
                  </a:cubicBezTo>
                  <a:close/>
                </a:path>
              </a:pathLst>
            </a:custGeom>
            <a:solidFill>
              <a:srgbClr val="F9F8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3"/>
            <p:cNvSpPr txBox="1"/>
            <p:nvPr/>
          </p:nvSpPr>
          <p:spPr>
            <a:xfrm>
              <a:off x="0" y="0"/>
              <a:ext cx="3441921" cy="2026225"/>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 name="Google Shape;88;p13"/>
          <p:cNvSpPr/>
          <p:nvPr/>
        </p:nvSpPr>
        <p:spPr>
          <a:xfrm rot="-6221684">
            <a:off x="15315366" y="-2143911"/>
            <a:ext cx="5588026" cy="6345222"/>
          </a:xfrm>
          <a:custGeom>
            <a:rect b="b" l="l" r="r" t="t"/>
            <a:pathLst>
              <a:path extrusionOk="0" h="6345222" w="5588026">
                <a:moveTo>
                  <a:pt x="0" y="0"/>
                </a:moveTo>
                <a:lnTo>
                  <a:pt x="5588026" y="0"/>
                </a:lnTo>
                <a:lnTo>
                  <a:pt x="5588026" y="6345222"/>
                </a:lnTo>
                <a:lnTo>
                  <a:pt x="0" y="6345222"/>
                </a:lnTo>
                <a:lnTo>
                  <a:pt x="0" y="0"/>
                </a:lnTo>
                <a:close/>
              </a:path>
            </a:pathLst>
          </a:custGeom>
          <a:blipFill rotWithShape="1">
            <a:blip r:embed="rId4">
              <a:alphaModFix/>
            </a:blip>
            <a:stretch>
              <a:fillRect b="0" l="0" r="0" t="0"/>
            </a:stretch>
          </a:blipFill>
          <a:ln>
            <a:noFill/>
          </a:ln>
        </p:spPr>
      </p:sp>
      <p:sp>
        <p:nvSpPr>
          <p:cNvPr id="89" name="Google Shape;89;p13"/>
          <p:cNvSpPr/>
          <p:nvPr/>
        </p:nvSpPr>
        <p:spPr>
          <a:xfrm rot="-174101">
            <a:off x="-1092094" y="7251854"/>
            <a:ext cx="5653410" cy="4041320"/>
          </a:xfrm>
          <a:custGeom>
            <a:rect b="b" l="l" r="r" t="t"/>
            <a:pathLst>
              <a:path extrusionOk="0" h="4041320" w="5653410">
                <a:moveTo>
                  <a:pt x="0" y="0"/>
                </a:moveTo>
                <a:lnTo>
                  <a:pt x="5653411" y="0"/>
                </a:lnTo>
                <a:lnTo>
                  <a:pt x="5653411" y="4041320"/>
                </a:lnTo>
                <a:lnTo>
                  <a:pt x="0" y="4041320"/>
                </a:lnTo>
                <a:lnTo>
                  <a:pt x="0" y="0"/>
                </a:lnTo>
                <a:close/>
              </a:path>
            </a:pathLst>
          </a:custGeom>
          <a:blipFill rotWithShape="1">
            <a:blip r:embed="rId5">
              <a:alphaModFix/>
            </a:blip>
            <a:stretch>
              <a:fillRect b="0" l="0" r="0" t="0"/>
            </a:stretch>
          </a:blipFill>
          <a:ln>
            <a:noFill/>
          </a:ln>
        </p:spPr>
      </p:sp>
      <p:sp>
        <p:nvSpPr>
          <p:cNvPr id="90" name="Google Shape;90;p13"/>
          <p:cNvSpPr txBox="1"/>
          <p:nvPr/>
        </p:nvSpPr>
        <p:spPr>
          <a:xfrm>
            <a:off x="3922517" y="2153205"/>
            <a:ext cx="10443000" cy="5368800"/>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None/>
            </a:pPr>
            <a:r>
              <a:rPr b="0" i="0" lang="en-US" sz="13678" u="none" cap="none" strike="noStrike">
                <a:solidFill>
                  <a:srgbClr val="000000"/>
                </a:solidFill>
                <a:latin typeface="Londrina Solid"/>
                <a:ea typeface="Londrina Solid"/>
                <a:cs typeface="Londrina Solid"/>
                <a:sym typeface="Londrina Solid"/>
              </a:rPr>
              <a:t>INTRODUCTION</a:t>
            </a:r>
            <a:r>
              <a:rPr b="0" i="0" lang="en-US" sz="13678" u="none" cap="none" strike="noStrike">
                <a:solidFill>
                  <a:srgbClr val="D6D64B"/>
                </a:solidFill>
                <a:latin typeface="Londrina Solid"/>
                <a:ea typeface="Londrina Solid"/>
                <a:cs typeface="Londrina Solid"/>
                <a:sym typeface="Londrina Solid"/>
              </a:rPr>
              <a:t> </a:t>
            </a:r>
            <a:r>
              <a:rPr b="0" i="0" lang="en-US" sz="13678" u="none" cap="none" strike="noStrike">
                <a:solidFill>
                  <a:srgbClr val="000000"/>
                </a:solidFill>
                <a:latin typeface="Londrina Solid"/>
                <a:ea typeface="Londrina Solid"/>
                <a:cs typeface="Londrina Solid"/>
                <a:sym typeface="Londrina Solid"/>
              </a:rPr>
              <a:t>TO</a:t>
            </a:r>
            <a:r>
              <a:rPr b="0" i="0" lang="en-US" sz="13678" u="none" cap="none" strike="noStrike">
                <a:solidFill>
                  <a:srgbClr val="D6D64B"/>
                </a:solidFill>
                <a:latin typeface="Londrina Solid"/>
                <a:ea typeface="Londrina Solid"/>
                <a:cs typeface="Londrina Solid"/>
                <a:sym typeface="Londrina Solid"/>
              </a:rPr>
              <a:t> </a:t>
            </a:r>
            <a:r>
              <a:rPr b="0" i="0" lang="en-US" sz="13678" u="none" cap="none" strike="noStrike">
                <a:solidFill>
                  <a:srgbClr val="ED441E"/>
                </a:solidFill>
                <a:latin typeface="Londrina Solid"/>
                <a:ea typeface="Londrina Solid"/>
                <a:cs typeface="Londrina Solid"/>
                <a:sym typeface="Londrina Solid"/>
              </a:rPr>
              <a:t>LINE</a:t>
            </a:r>
            <a:r>
              <a:rPr b="0" i="0" lang="en-US" sz="13678" u="none" cap="none" strike="noStrike">
                <a:solidFill>
                  <a:srgbClr val="000000"/>
                </a:solidFill>
                <a:latin typeface="Londrina Solid"/>
                <a:ea typeface="Londrina Solid"/>
                <a:cs typeface="Londrina Solid"/>
                <a:sym typeface="Londrina Solid"/>
              </a:rPr>
              <a:t>,</a:t>
            </a:r>
            <a:r>
              <a:rPr b="0" i="0" lang="en-US" sz="13678" u="none" cap="none" strike="noStrike">
                <a:solidFill>
                  <a:srgbClr val="D6D64B"/>
                </a:solidFill>
                <a:latin typeface="Londrina Solid"/>
                <a:ea typeface="Londrina Solid"/>
                <a:cs typeface="Londrina Solid"/>
                <a:sym typeface="Londrina Solid"/>
              </a:rPr>
              <a:t> </a:t>
            </a:r>
            <a:r>
              <a:rPr b="0" i="0" lang="en-US" sz="13678" u="none" cap="none" strike="noStrike">
                <a:solidFill>
                  <a:srgbClr val="F59FB2"/>
                </a:solidFill>
                <a:latin typeface="Londrina Solid"/>
                <a:ea typeface="Londrina Solid"/>
                <a:cs typeface="Londrina Solid"/>
                <a:sym typeface="Londrina Solid"/>
              </a:rPr>
              <a:t>SHAPE</a:t>
            </a:r>
            <a:r>
              <a:rPr b="0" i="0" lang="en-US" sz="13678" u="none" cap="none" strike="noStrike">
                <a:solidFill>
                  <a:srgbClr val="D6D64B"/>
                </a:solidFill>
                <a:latin typeface="Londrina Solid"/>
                <a:ea typeface="Londrina Solid"/>
                <a:cs typeface="Londrina Solid"/>
                <a:sym typeface="Londrina Solid"/>
              </a:rPr>
              <a:t> </a:t>
            </a:r>
            <a:r>
              <a:rPr b="0" i="0" lang="en-US" sz="13678" u="none" cap="none" strike="noStrike">
                <a:solidFill>
                  <a:srgbClr val="000000"/>
                </a:solidFill>
                <a:latin typeface="Londrina Solid"/>
                <a:ea typeface="Londrina Solid"/>
                <a:cs typeface="Londrina Solid"/>
                <a:sym typeface="Londrina Solid"/>
              </a:rPr>
              <a:t>AND</a:t>
            </a:r>
            <a:r>
              <a:rPr b="0" i="0" lang="en-US" sz="13678" u="none" cap="none" strike="noStrike">
                <a:solidFill>
                  <a:srgbClr val="D6D64B"/>
                </a:solidFill>
                <a:latin typeface="Londrina Solid"/>
                <a:ea typeface="Londrina Solid"/>
                <a:cs typeface="Londrina Solid"/>
                <a:sym typeface="Londrina Solid"/>
              </a:rPr>
              <a:t> </a:t>
            </a:r>
            <a:r>
              <a:rPr b="0" i="0" lang="en-US" sz="13678" u="none" cap="none" strike="noStrike">
                <a:solidFill>
                  <a:srgbClr val="009452"/>
                </a:solidFill>
                <a:latin typeface="Londrina Solid"/>
                <a:ea typeface="Londrina Solid"/>
                <a:cs typeface="Londrina Solid"/>
                <a:sym typeface="Londrina Solid"/>
              </a:rPr>
              <a:t>PATTERN</a:t>
            </a:r>
            <a:endParaRPr/>
          </a:p>
        </p:txBody>
      </p:sp>
      <p:sp>
        <p:nvSpPr>
          <p:cNvPr id="91" name="Google Shape;91;p13"/>
          <p:cNvSpPr/>
          <p:nvPr/>
        </p:nvSpPr>
        <p:spPr>
          <a:xfrm>
            <a:off x="9501017" y="6141632"/>
            <a:ext cx="9728931" cy="6785930"/>
          </a:xfrm>
          <a:custGeom>
            <a:rect b="b" l="l" r="r" t="t"/>
            <a:pathLst>
              <a:path extrusionOk="0" h="6785930" w="9728931">
                <a:moveTo>
                  <a:pt x="0" y="0"/>
                </a:moveTo>
                <a:lnTo>
                  <a:pt x="9728931" y="0"/>
                </a:lnTo>
                <a:lnTo>
                  <a:pt x="9728931" y="6785929"/>
                </a:lnTo>
                <a:lnTo>
                  <a:pt x="0" y="6785929"/>
                </a:lnTo>
                <a:lnTo>
                  <a:pt x="0" y="0"/>
                </a:lnTo>
                <a:close/>
              </a:path>
            </a:pathLst>
          </a:custGeom>
          <a:blipFill rotWithShape="1">
            <a:blip r:embed="rId6">
              <a:alphaModFix/>
            </a:blip>
            <a:stretch>
              <a:fillRect b="0" l="0" r="0" t="0"/>
            </a:stretch>
          </a:blipFill>
          <a:ln>
            <a:noFill/>
          </a:ln>
        </p:spPr>
      </p:sp>
      <p:sp>
        <p:nvSpPr>
          <p:cNvPr id="92" name="Google Shape;92;p13"/>
          <p:cNvSpPr/>
          <p:nvPr/>
        </p:nvSpPr>
        <p:spPr>
          <a:xfrm rot="-1183887">
            <a:off x="659153" y="-185960"/>
            <a:ext cx="4380740" cy="2429319"/>
          </a:xfrm>
          <a:custGeom>
            <a:rect b="b" l="l" r="r" t="t"/>
            <a:pathLst>
              <a:path extrusionOk="0" h="2429319" w="4380740">
                <a:moveTo>
                  <a:pt x="0" y="0"/>
                </a:moveTo>
                <a:lnTo>
                  <a:pt x="4380739" y="0"/>
                </a:lnTo>
                <a:lnTo>
                  <a:pt x="4380739" y="2429320"/>
                </a:lnTo>
                <a:lnTo>
                  <a:pt x="0" y="2429320"/>
                </a:lnTo>
                <a:lnTo>
                  <a:pt x="0" y="0"/>
                </a:lnTo>
                <a:close/>
              </a:path>
            </a:pathLst>
          </a:custGeom>
          <a:blipFill rotWithShape="1">
            <a:blip r:embed="rId7">
              <a:alphaModFix/>
            </a:blip>
            <a:stretch>
              <a:fillRect b="0" l="0" r="0" t="0"/>
            </a:stretch>
          </a:blipFill>
          <a:ln>
            <a:noFill/>
          </a:ln>
        </p:spPr>
      </p:sp>
      <p:sp>
        <p:nvSpPr>
          <p:cNvPr id="93" name="Google Shape;93;p13"/>
          <p:cNvSpPr txBox="1"/>
          <p:nvPr/>
        </p:nvSpPr>
        <p:spPr>
          <a:xfrm>
            <a:off x="4247275" y="7720963"/>
            <a:ext cx="9793450" cy="536379"/>
          </a:xfrm>
          <a:prstGeom prst="rect">
            <a:avLst/>
          </a:prstGeom>
          <a:noFill/>
          <a:ln>
            <a:noFill/>
          </a:ln>
        </p:spPr>
        <p:txBody>
          <a:bodyPr anchorCtr="0" anchor="t" bIns="0" lIns="0" spcFirstLastPara="1" rIns="0" wrap="square" tIns="0">
            <a:spAutoFit/>
          </a:bodyPr>
          <a:lstStyle/>
          <a:p>
            <a:pPr indent="0" lvl="0" marL="0" marR="0" rtl="0" algn="ctr">
              <a:lnSpc>
                <a:spcPct val="155047"/>
              </a:lnSpc>
              <a:spcBef>
                <a:spcPts val="0"/>
              </a:spcBef>
              <a:spcAft>
                <a:spcPts val="0"/>
              </a:spcAft>
              <a:buNone/>
            </a:pPr>
            <a:r>
              <a:rPr b="0" i="0" lang="en-US" sz="2932" u="none" cap="none" strike="noStrike">
                <a:solidFill>
                  <a:srgbClr val="000000"/>
                </a:solidFill>
                <a:latin typeface="Nunito Sans"/>
                <a:ea typeface="Nunito Sans"/>
                <a:cs typeface="Nunito Sans"/>
                <a:sym typeface="Nunito Sans"/>
              </a:rPr>
              <a:t>Understanding the Basics: Line, Shape, and Pattern</a:t>
            </a:r>
            <a:endParaRPr/>
          </a:p>
        </p:txBody>
      </p:sp>
      <p:sp>
        <p:nvSpPr>
          <p:cNvPr id="94" name="Google Shape;94;p13"/>
          <p:cNvSpPr/>
          <p:nvPr/>
        </p:nvSpPr>
        <p:spPr>
          <a:xfrm rot="5400000">
            <a:off x="-403636" y="2937887"/>
            <a:ext cx="4101550" cy="3826857"/>
          </a:xfrm>
          <a:custGeom>
            <a:rect b="b" l="l" r="r" t="t"/>
            <a:pathLst>
              <a:path extrusionOk="0" h="3826857" w="4101550">
                <a:moveTo>
                  <a:pt x="0" y="0"/>
                </a:moveTo>
                <a:lnTo>
                  <a:pt x="4101550" y="0"/>
                </a:lnTo>
                <a:lnTo>
                  <a:pt x="4101550" y="3826857"/>
                </a:lnTo>
                <a:lnTo>
                  <a:pt x="0" y="3826857"/>
                </a:lnTo>
                <a:lnTo>
                  <a:pt x="0" y="0"/>
                </a:lnTo>
                <a:close/>
              </a:path>
            </a:pathLst>
          </a:custGeom>
          <a:blipFill rotWithShape="1">
            <a:blip r:embed="rId8">
              <a:alphaModFix/>
            </a:blip>
            <a:stretch>
              <a:fillRect b="0" l="0" r="0" t="0"/>
            </a:stretch>
          </a:blipFill>
          <a:ln>
            <a:noFill/>
          </a:ln>
        </p:spPr>
      </p:sp>
      <p:sp>
        <p:nvSpPr>
          <p:cNvPr id="95" name="Google Shape;95;p13"/>
          <p:cNvSpPr/>
          <p:nvPr/>
        </p:nvSpPr>
        <p:spPr>
          <a:xfrm rot="-912277">
            <a:off x="13703038" y="6646560"/>
            <a:ext cx="3552162" cy="3221565"/>
          </a:xfrm>
          <a:custGeom>
            <a:rect b="b" l="l" r="r" t="t"/>
            <a:pathLst>
              <a:path extrusionOk="0" h="3221565" w="3552162">
                <a:moveTo>
                  <a:pt x="0" y="0"/>
                </a:moveTo>
                <a:lnTo>
                  <a:pt x="3552161" y="0"/>
                </a:lnTo>
                <a:lnTo>
                  <a:pt x="3552161" y="3221564"/>
                </a:lnTo>
                <a:lnTo>
                  <a:pt x="0" y="3221564"/>
                </a:lnTo>
                <a:lnTo>
                  <a:pt x="0" y="0"/>
                </a:lnTo>
                <a:close/>
              </a:path>
            </a:pathLst>
          </a:custGeom>
          <a:blipFill rotWithShape="1">
            <a:blip r:embed="rId9">
              <a:alphaModFix/>
            </a:blip>
            <a:stretch>
              <a:fillRect b="0" l="0" r="0" t="0"/>
            </a:stretch>
          </a:blipFill>
          <a:ln>
            <a:noFill/>
          </a:ln>
        </p:spPr>
      </p:sp>
      <p:sp>
        <p:nvSpPr>
          <p:cNvPr id="96" name="Google Shape;96;p13"/>
          <p:cNvSpPr/>
          <p:nvPr/>
        </p:nvSpPr>
        <p:spPr>
          <a:xfrm rot="662259">
            <a:off x="14922182" y="4019024"/>
            <a:ext cx="2220328" cy="2248951"/>
          </a:xfrm>
          <a:custGeom>
            <a:rect b="b" l="l" r="r" t="t"/>
            <a:pathLst>
              <a:path extrusionOk="0" h="2248951" w="2220328">
                <a:moveTo>
                  <a:pt x="0" y="0"/>
                </a:moveTo>
                <a:lnTo>
                  <a:pt x="2220328" y="0"/>
                </a:lnTo>
                <a:lnTo>
                  <a:pt x="2220328" y="2248952"/>
                </a:lnTo>
                <a:lnTo>
                  <a:pt x="0" y="2248952"/>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C"/>
        </a:solidFill>
      </p:bgPr>
    </p:bg>
    <p:spTree>
      <p:nvGrpSpPr>
        <p:cNvPr id="290" name="Shape 290"/>
        <p:cNvGrpSpPr/>
        <p:nvPr/>
      </p:nvGrpSpPr>
      <p:grpSpPr>
        <a:xfrm>
          <a:off x="0" y="0"/>
          <a:ext cx="0" cy="0"/>
          <a:chOff x="0" y="0"/>
          <a:chExt cx="0" cy="0"/>
        </a:xfrm>
      </p:grpSpPr>
      <p:sp>
        <p:nvSpPr>
          <p:cNvPr id="291" name="Google Shape;291;p22"/>
          <p:cNvSpPr/>
          <p:nvPr/>
        </p:nvSpPr>
        <p:spPr>
          <a:xfrm>
            <a:off x="-592761" y="1448814"/>
            <a:ext cx="2519687" cy="4114800"/>
          </a:xfrm>
          <a:custGeom>
            <a:rect b="b" l="l" r="r" t="t"/>
            <a:pathLst>
              <a:path extrusionOk="0" h="4114800" w="2519687">
                <a:moveTo>
                  <a:pt x="0" y="0"/>
                </a:moveTo>
                <a:lnTo>
                  <a:pt x="2519688" y="0"/>
                </a:lnTo>
                <a:lnTo>
                  <a:pt x="2519688" y="4114800"/>
                </a:lnTo>
                <a:lnTo>
                  <a:pt x="0" y="4114800"/>
                </a:lnTo>
                <a:lnTo>
                  <a:pt x="0" y="0"/>
                </a:lnTo>
                <a:close/>
              </a:path>
            </a:pathLst>
          </a:custGeom>
          <a:blipFill rotWithShape="1">
            <a:blip r:embed="rId3">
              <a:alphaModFix/>
            </a:blip>
            <a:stretch>
              <a:fillRect b="0" l="0" r="0" t="0"/>
            </a:stretch>
          </a:blipFill>
          <a:ln>
            <a:noFill/>
          </a:ln>
        </p:spPr>
      </p:sp>
      <p:pic>
        <p:nvPicPr>
          <p:cNvPr id="292" name="Google Shape;292;p22"/>
          <p:cNvPicPr preferRelativeResize="0"/>
          <p:nvPr/>
        </p:nvPicPr>
        <p:blipFill>
          <a:blip r:embed="rId4">
            <a:alphaModFix/>
          </a:blip>
          <a:stretch>
            <a:fillRect/>
          </a:stretch>
        </p:blipFill>
        <p:spPr>
          <a:xfrm>
            <a:off x="994685" y="3339558"/>
            <a:ext cx="8414050" cy="5241346"/>
          </a:xfrm>
          <a:prstGeom prst="rect">
            <a:avLst/>
          </a:prstGeom>
          <a:noFill/>
          <a:ln>
            <a:noFill/>
          </a:ln>
        </p:spPr>
      </p:pic>
      <p:grpSp>
        <p:nvGrpSpPr>
          <p:cNvPr id="293" name="Google Shape;293;p22"/>
          <p:cNvGrpSpPr/>
          <p:nvPr/>
        </p:nvGrpSpPr>
        <p:grpSpPr>
          <a:xfrm>
            <a:off x="9792925" y="1013601"/>
            <a:ext cx="7650023" cy="8259798"/>
            <a:chOff x="0" y="0"/>
            <a:chExt cx="2014821" cy="2175420"/>
          </a:xfrm>
        </p:grpSpPr>
        <p:sp>
          <p:nvSpPr>
            <p:cNvPr id="294" name="Google Shape;294;p22"/>
            <p:cNvSpPr/>
            <p:nvPr/>
          </p:nvSpPr>
          <p:spPr>
            <a:xfrm>
              <a:off x="0" y="0"/>
              <a:ext cx="2014821" cy="2175420"/>
            </a:xfrm>
            <a:custGeom>
              <a:rect b="b" l="l" r="r" t="t"/>
              <a:pathLst>
                <a:path extrusionOk="0" h="2175420" w="2014821">
                  <a:moveTo>
                    <a:pt x="39468" y="0"/>
                  </a:moveTo>
                  <a:lnTo>
                    <a:pt x="1975352" y="0"/>
                  </a:lnTo>
                  <a:cubicBezTo>
                    <a:pt x="1985820" y="0"/>
                    <a:pt x="1995859" y="4158"/>
                    <a:pt x="2003261" y="11560"/>
                  </a:cubicBezTo>
                  <a:cubicBezTo>
                    <a:pt x="2010663" y="18962"/>
                    <a:pt x="2014821" y="29001"/>
                    <a:pt x="2014821" y="39468"/>
                  </a:cubicBezTo>
                  <a:lnTo>
                    <a:pt x="2014821" y="2135952"/>
                  </a:lnTo>
                  <a:cubicBezTo>
                    <a:pt x="2014821" y="2157749"/>
                    <a:pt x="1997150" y="2175420"/>
                    <a:pt x="1975352" y="2175420"/>
                  </a:cubicBezTo>
                  <a:lnTo>
                    <a:pt x="39468" y="2175420"/>
                  </a:lnTo>
                  <a:cubicBezTo>
                    <a:pt x="29001" y="2175420"/>
                    <a:pt x="18962" y="2171262"/>
                    <a:pt x="11560" y="2163860"/>
                  </a:cubicBezTo>
                  <a:cubicBezTo>
                    <a:pt x="4158" y="2156458"/>
                    <a:pt x="0" y="2146419"/>
                    <a:pt x="0" y="2135952"/>
                  </a:cubicBezTo>
                  <a:lnTo>
                    <a:pt x="0" y="39468"/>
                  </a:lnTo>
                  <a:cubicBezTo>
                    <a:pt x="0" y="29001"/>
                    <a:pt x="4158" y="18962"/>
                    <a:pt x="11560" y="11560"/>
                  </a:cubicBezTo>
                  <a:cubicBezTo>
                    <a:pt x="18962" y="4158"/>
                    <a:pt x="29001" y="0"/>
                    <a:pt x="39468" y="0"/>
                  </a:cubicBezTo>
                  <a:close/>
                </a:path>
              </a:pathLst>
            </a:custGeom>
            <a:solidFill>
              <a:srgbClr val="F9F8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2"/>
            <p:cNvSpPr txBox="1"/>
            <p:nvPr/>
          </p:nvSpPr>
          <p:spPr>
            <a:xfrm>
              <a:off x="0" y="0"/>
              <a:ext cx="2014821" cy="217542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6" name="Google Shape;296;p22"/>
          <p:cNvPicPr preferRelativeResize="0"/>
          <p:nvPr/>
        </p:nvPicPr>
        <p:blipFill>
          <a:blip r:embed="rId5">
            <a:alphaModFix/>
          </a:blip>
          <a:stretch>
            <a:fillRect/>
          </a:stretch>
        </p:blipFill>
        <p:spPr>
          <a:xfrm>
            <a:off x="7457004" y="723900"/>
            <a:ext cx="3531749" cy="3189972"/>
          </a:xfrm>
          <a:prstGeom prst="rect">
            <a:avLst/>
          </a:prstGeom>
          <a:noFill/>
          <a:ln>
            <a:noFill/>
          </a:ln>
        </p:spPr>
      </p:pic>
      <p:sp>
        <p:nvSpPr>
          <p:cNvPr id="297" name="Google Shape;297;p22"/>
          <p:cNvSpPr/>
          <p:nvPr/>
        </p:nvSpPr>
        <p:spPr>
          <a:xfrm>
            <a:off x="16350852" y="6287716"/>
            <a:ext cx="2519687" cy="4114800"/>
          </a:xfrm>
          <a:custGeom>
            <a:rect b="b" l="l" r="r" t="t"/>
            <a:pathLst>
              <a:path extrusionOk="0" h="4114800" w="2519687">
                <a:moveTo>
                  <a:pt x="0" y="0"/>
                </a:moveTo>
                <a:lnTo>
                  <a:pt x="2519687" y="0"/>
                </a:lnTo>
                <a:lnTo>
                  <a:pt x="2519687" y="4114800"/>
                </a:lnTo>
                <a:lnTo>
                  <a:pt x="0" y="4114800"/>
                </a:lnTo>
                <a:lnTo>
                  <a:pt x="0" y="0"/>
                </a:lnTo>
                <a:close/>
              </a:path>
            </a:pathLst>
          </a:custGeom>
          <a:blipFill rotWithShape="1">
            <a:blip r:embed="rId6">
              <a:alphaModFix/>
            </a:blip>
            <a:stretch>
              <a:fillRect b="0" l="0" r="0" t="0"/>
            </a:stretch>
          </a:blipFill>
          <a:ln>
            <a:noFill/>
          </a:ln>
        </p:spPr>
      </p:sp>
      <p:sp>
        <p:nvSpPr>
          <p:cNvPr id="298" name="Google Shape;298;p22"/>
          <p:cNvSpPr txBox="1"/>
          <p:nvPr/>
        </p:nvSpPr>
        <p:spPr>
          <a:xfrm>
            <a:off x="10469868" y="2314963"/>
            <a:ext cx="6579900" cy="2161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019" u="none" cap="none" strike="noStrike">
                <a:solidFill>
                  <a:srgbClr val="000000"/>
                </a:solidFill>
                <a:latin typeface="Londrina Solid"/>
                <a:ea typeface="Londrina Solid"/>
                <a:cs typeface="Londrina Solid"/>
                <a:sym typeface="Londrina Solid"/>
              </a:rPr>
              <a:t>SHAPES IN ART: </a:t>
            </a:r>
            <a:endParaRPr/>
          </a:p>
          <a:p>
            <a:pPr indent="0" lvl="0" marL="0" marR="0" rtl="0" algn="ctr">
              <a:lnSpc>
                <a:spcPct val="100000"/>
              </a:lnSpc>
              <a:spcBef>
                <a:spcPts val="0"/>
              </a:spcBef>
              <a:spcAft>
                <a:spcPts val="0"/>
              </a:spcAft>
              <a:buNone/>
            </a:pPr>
            <a:r>
              <a:rPr b="0" i="0" lang="en-US" sz="7019" u="none" cap="none" strike="noStrike">
                <a:solidFill>
                  <a:srgbClr val="000000"/>
                </a:solidFill>
                <a:latin typeface="Londrina Solid"/>
                <a:ea typeface="Londrina Solid"/>
                <a:cs typeface="Londrina Solid"/>
                <a:sym typeface="Londrina Solid"/>
              </a:rPr>
              <a:t>REGULAR SHAPES</a:t>
            </a:r>
            <a:endParaRPr/>
          </a:p>
        </p:txBody>
      </p:sp>
      <p:sp>
        <p:nvSpPr>
          <p:cNvPr id="299" name="Google Shape;299;p22"/>
          <p:cNvSpPr txBox="1"/>
          <p:nvPr/>
        </p:nvSpPr>
        <p:spPr>
          <a:xfrm>
            <a:off x="11094570" y="4847492"/>
            <a:ext cx="5046732" cy="870647"/>
          </a:xfrm>
          <a:prstGeom prst="rect">
            <a:avLst/>
          </a:prstGeom>
          <a:noFill/>
          <a:ln>
            <a:noFill/>
          </a:ln>
        </p:spPr>
        <p:txBody>
          <a:bodyPr anchorCtr="0" anchor="t" bIns="0" lIns="0" spcFirstLastPara="1" rIns="0" wrap="square" tIns="0">
            <a:spAutoFit/>
          </a:bodyPr>
          <a:lstStyle/>
          <a:p>
            <a:pPr indent="0" lvl="0" marL="0" marR="0" rtl="0" algn="ctr">
              <a:lnSpc>
                <a:spcPct val="132981"/>
              </a:lnSpc>
              <a:spcBef>
                <a:spcPts val="0"/>
              </a:spcBef>
              <a:spcAft>
                <a:spcPts val="0"/>
              </a:spcAft>
              <a:buNone/>
            </a:pPr>
            <a:r>
              <a:rPr b="1" i="0" lang="en-US" sz="2650" u="none" cap="none" strike="noStrike">
                <a:solidFill>
                  <a:srgbClr val="000000"/>
                </a:solidFill>
                <a:latin typeface="Nunito Sans"/>
                <a:ea typeface="Nunito Sans"/>
                <a:cs typeface="Nunito Sans"/>
                <a:sym typeface="Nunito Sans"/>
              </a:rPr>
              <a:t>LINES CAN CREATE THE OUTLINE OF SHAPES.</a:t>
            </a:r>
            <a:endParaRPr/>
          </a:p>
        </p:txBody>
      </p:sp>
      <p:sp>
        <p:nvSpPr>
          <p:cNvPr id="300" name="Google Shape;300;p22"/>
          <p:cNvSpPr txBox="1"/>
          <p:nvPr/>
        </p:nvSpPr>
        <p:spPr>
          <a:xfrm>
            <a:off x="11342014" y="6517413"/>
            <a:ext cx="4551844" cy="1509903"/>
          </a:xfrm>
          <a:prstGeom prst="rect">
            <a:avLst/>
          </a:prstGeom>
          <a:noFill/>
          <a:ln>
            <a:noFill/>
          </a:ln>
        </p:spPr>
        <p:txBody>
          <a:bodyPr anchorCtr="0" anchor="t" bIns="0" lIns="0" spcFirstLastPara="1" rIns="0" wrap="square" tIns="0">
            <a:spAutoFit/>
          </a:bodyPr>
          <a:lstStyle/>
          <a:p>
            <a:pPr indent="0" lvl="0" marL="0" marR="0" rtl="0" algn="ctr">
              <a:lnSpc>
                <a:spcPct val="156000"/>
              </a:lnSpc>
              <a:spcBef>
                <a:spcPts val="0"/>
              </a:spcBef>
              <a:spcAft>
                <a:spcPts val="0"/>
              </a:spcAft>
              <a:buNone/>
            </a:pPr>
            <a:r>
              <a:rPr b="0" i="0" lang="en-US" sz="2600" u="none" cap="none" strike="noStrike">
                <a:solidFill>
                  <a:srgbClr val="000000"/>
                </a:solidFill>
                <a:latin typeface="Nunito Sans"/>
                <a:ea typeface="Nunito Sans"/>
                <a:cs typeface="Nunito Sans"/>
                <a:sym typeface="Nunito Sans"/>
              </a:rPr>
              <a:t>We often see regular shapes like triangles, rectangles, ovals, and squares.</a:t>
            </a:r>
            <a:endParaRPr/>
          </a:p>
        </p:txBody>
      </p:sp>
      <p:sp>
        <p:nvSpPr>
          <p:cNvPr id="301" name="Google Shape;301;p22"/>
          <p:cNvSpPr txBox="1"/>
          <p:nvPr/>
        </p:nvSpPr>
        <p:spPr>
          <a:xfrm>
            <a:off x="8022904" y="1229739"/>
            <a:ext cx="24777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667" u="none" cap="none" strike="noStrike">
                <a:solidFill>
                  <a:srgbClr val="EDE6DC"/>
                </a:solidFill>
                <a:latin typeface="Londrina Solid"/>
                <a:ea typeface="Londrina Solid"/>
                <a:cs typeface="Londrina Solid"/>
                <a:sym typeface="Londrina Solid"/>
              </a:rPr>
              <a:t>How many regular shapes make up this image?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C"/>
        </a:solidFill>
      </p:bgPr>
    </p:bg>
    <p:spTree>
      <p:nvGrpSpPr>
        <p:cNvPr id="305" name="Shape 305"/>
        <p:cNvGrpSpPr/>
        <p:nvPr/>
      </p:nvGrpSpPr>
      <p:grpSpPr>
        <a:xfrm>
          <a:off x="0" y="0"/>
          <a:ext cx="0" cy="0"/>
          <a:chOff x="0" y="0"/>
          <a:chExt cx="0" cy="0"/>
        </a:xfrm>
      </p:grpSpPr>
      <p:sp>
        <p:nvSpPr>
          <p:cNvPr id="306" name="Google Shape;306;p23"/>
          <p:cNvSpPr/>
          <p:nvPr/>
        </p:nvSpPr>
        <p:spPr>
          <a:xfrm>
            <a:off x="10303737" y="6530267"/>
            <a:ext cx="2805068" cy="3022390"/>
          </a:xfrm>
          <a:custGeom>
            <a:rect b="b" l="l" r="r" t="t"/>
            <a:pathLst>
              <a:path extrusionOk="0" h="3022390" w="2805068">
                <a:moveTo>
                  <a:pt x="0" y="0"/>
                </a:moveTo>
                <a:lnTo>
                  <a:pt x="2805068" y="0"/>
                </a:lnTo>
                <a:lnTo>
                  <a:pt x="2805068" y="3022390"/>
                </a:lnTo>
                <a:lnTo>
                  <a:pt x="0" y="3022390"/>
                </a:lnTo>
                <a:lnTo>
                  <a:pt x="0" y="0"/>
                </a:lnTo>
                <a:close/>
              </a:path>
            </a:pathLst>
          </a:custGeom>
          <a:blipFill rotWithShape="1">
            <a:blip r:embed="rId3">
              <a:alphaModFix/>
            </a:blip>
            <a:stretch>
              <a:fillRect b="0" l="0" r="0" t="0"/>
            </a:stretch>
          </a:blipFill>
          <a:ln>
            <a:noFill/>
          </a:ln>
        </p:spPr>
      </p:sp>
      <p:sp>
        <p:nvSpPr>
          <p:cNvPr id="307" name="Google Shape;307;p23"/>
          <p:cNvSpPr/>
          <p:nvPr/>
        </p:nvSpPr>
        <p:spPr>
          <a:xfrm rot="-2587146">
            <a:off x="11701632" y="896250"/>
            <a:ext cx="2083792" cy="4074912"/>
          </a:xfrm>
          <a:custGeom>
            <a:rect b="b" l="l" r="r" t="t"/>
            <a:pathLst>
              <a:path extrusionOk="0" h="4074912" w="2083792">
                <a:moveTo>
                  <a:pt x="0" y="0"/>
                </a:moveTo>
                <a:lnTo>
                  <a:pt x="2083791" y="0"/>
                </a:lnTo>
                <a:lnTo>
                  <a:pt x="2083791" y="4074912"/>
                </a:lnTo>
                <a:lnTo>
                  <a:pt x="0" y="4074912"/>
                </a:lnTo>
                <a:lnTo>
                  <a:pt x="0" y="0"/>
                </a:lnTo>
                <a:close/>
              </a:path>
            </a:pathLst>
          </a:custGeom>
          <a:blipFill rotWithShape="1">
            <a:blip r:embed="rId4">
              <a:alphaModFix/>
            </a:blip>
            <a:stretch>
              <a:fillRect b="0" l="0" r="0" t="0"/>
            </a:stretch>
          </a:blipFill>
          <a:ln>
            <a:noFill/>
          </a:ln>
        </p:spPr>
      </p:sp>
      <p:sp>
        <p:nvSpPr>
          <p:cNvPr id="308" name="Google Shape;308;p23"/>
          <p:cNvSpPr/>
          <p:nvPr/>
        </p:nvSpPr>
        <p:spPr>
          <a:xfrm rot="1079704">
            <a:off x="9604054" y="3669208"/>
            <a:ext cx="1972643" cy="2057400"/>
          </a:xfrm>
          <a:custGeom>
            <a:rect b="b" l="l" r="r" t="t"/>
            <a:pathLst>
              <a:path extrusionOk="0" h="2057400" w="1972643">
                <a:moveTo>
                  <a:pt x="0" y="0"/>
                </a:moveTo>
                <a:lnTo>
                  <a:pt x="1972643" y="0"/>
                </a:lnTo>
                <a:lnTo>
                  <a:pt x="1972643" y="2057400"/>
                </a:lnTo>
                <a:lnTo>
                  <a:pt x="0" y="2057400"/>
                </a:lnTo>
                <a:lnTo>
                  <a:pt x="0" y="0"/>
                </a:lnTo>
                <a:close/>
              </a:path>
            </a:pathLst>
          </a:custGeom>
          <a:blipFill rotWithShape="1">
            <a:blip r:embed="rId5">
              <a:alphaModFix/>
            </a:blip>
            <a:stretch>
              <a:fillRect b="0" l="0" r="0" t="0"/>
            </a:stretch>
          </a:blipFill>
          <a:ln>
            <a:noFill/>
          </a:ln>
        </p:spPr>
      </p:sp>
      <p:sp>
        <p:nvSpPr>
          <p:cNvPr id="309" name="Google Shape;309;p23"/>
          <p:cNvSpPr/>
          <p:nvPr/>
        </p:nvSpPr>
        <p:spPr>
          <a:xfrm rot="1753743">
            <a:off x="14421776" y="6683957"/>
            <a:ext cx="1996428" cy="2543175"/>
          </a:xfrm>
          <a:custGeom>
            <a:rect b="b" l="l" r="r" t="t"/>
            <a:pathLst>
              <a:path extrusionOk="0" h="2543175" w="1996428">
                <a:moveTo>
                  <a:pt x="0" y="0"/>
                </a:moveTo>
                <a:lnTo>
                  <a:pt x="1996428" y="0"/>
                </a:lnTo>
                <a:lnTo>
                  <a:pt x="1996428" y="2543175"/>
                </a:lnTo>
                <a:lnTo>
                  <a:pt x="0" y="2543175"/>
                </a:lnTo>
                <a:lnTo>
                  <a:pt x="0" y="0"/>
                </a:lnTo>
                <a:close/>
              </a:path>
            </a:pathLst>
          </a:custGeom>
          <a:blipFill rotWithShape="1">
            <a:blip r:embed="rId6">
              <a:alphaModFix/>
            </a:blip>
            <a:stretch>
              <a:fillRect b="0" l="0" r="0" t="0"/>
            </a:stretch>
          </a:blipFill>
          <a:ln>
            <a:noFill/>
          </a:ln>
        </p:spPr>
      </p:sp>
      <p:sp>
        <p:nvSpPr>
          <p:cNvPr id="310" name="Google Shape;310;p23"/>
          <p:cNvSpPr/>
          <p:nvPr/>
        </p:nvSpPr>
        <p:spPr>
          <a:xfrm>
            <a:off x="15127963" y="3987092"/>
            <a:ext cx="2533700" cy="2543175"/>
          </a:xfrm>
          <a:custGeom>
            <a:rect b="b" l="l" r="r" t="t"/>
            <a:pathLst>
              <a:path extrusionOk="0" h="2543175" w="2533700">
                <a:moveTo>
                  <a:pt x="0" y="0"/>
                </a:moveTo>
                <a:lnTo>
                  <a:pt x="2533700" y="0"/>
                </a:lnTo>
                <a:lnTo>
                  <a:pt x="2533700" y="2543175"/>
                </a:lnTo>
                <a:lnTo>
                  <a:pt x="0" y="2543175"/>
                </a:lnTo>
                <a:lnTo>
                  <a:pt x="0" y="0"/>
                </a:lnTo>
                <a:close/>
              </a:path>
            </a:pathLst>
          </a:custGeom>
          <a:blipFill rotWithShape="1">
            <a:blip r:embed="rId7">
              <a:alphaModFix/>
            </a:blip>
            <a:stretch>
              <a:fillRect b="0" l="0" r="0" t="0"/>
            </a:stretch>
          </a:blipFill>
          <a:ln>
            <a:noFill/>
          </a:ln>
        </p:spPr>
      </p:sp>
      <p:sp>
        <p:nvSpPr>
          <p:cNvPr id="311" name="Google Shape;311;p23"/>
          <p:cNvSpPr/>
          <p:nvPr/>
        </p:nvSpPr>
        <p:spPr>
          <a:xfrm rot="-1471011">
            <a:off x="12783668" y="5090502"/>
            <a:ext cx="1598707" cy="1646608"/>
          </a:xfrm>
          <a:custGeom>
            <a:rect b="b" l="l" r="r" t="t"/>
            <a:pathLst>
              <a:path extrusionOk="0" h="1646608" w="1598707">
                <a:moveTo>
                  <a:pt x="0" y="0"/>
                </a:moveTo>
                <a:lnTo>
                  <a:pt x="1598707" y="0"/>
                </a:lnTo>
                <a:lnTo>
                  <a:pt x="1598707" y="1646608"/>
                </a:lnTo>
                <a:lnTo>
                  <a:pt x="0" y="1646608"/>
                </a:lnTo>
                <a:lnTo>
                  <a:pt x="0" y="0"/>
                </a:lnTo>
                <a:close/>
              </a:path>
            </a:pathLst>
          </a:custGeom>
          <a:blipFill rotWithShape="1">
            <a:blip r:embed="rId8">
              <a:alphaModFix/>
            </a:blip>
            <a:stretch>
              <a:fillRect b="0" l="0" r="0" t="0"/>
            </a:stretch>
          </a:blipFill>
          <a:ln>
            <a:noFill/>
          </a:ln>
        </p:spPr>
      </p:sp>
      <p:sp>
        <p:nvSpPr>
          <p:cNvPr id="312" name="Google Shape;312;p23"/>
          <p:cNvSpPr txBox="1"/>
          <p:nvPr/>
        </p:nvSpPr>
        <p:spPr>
          <a:xfrm>
            <a:off x="1805080" y="1635139"/>
            <a:ext cx="6555600" cy="2161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019" u="none" cap="none" strike="noStrike">
                <a:solidFill>
                  <a:srgbClr val="000000"/>
                </a:solidFill>
                <a:latin typeface="Londrina Solid"/>
                <a:ea typeface="Londrina Solid"/>
                <a:cs typeface="Londrina Solid"/>
                <a:sym typeface="Londrina Solid"/>
              </a:rPr>
              <a:t>SHAPES IN ART: </a:t>
            </a:r>
            <a:endParaRPr/>
          </a:p>
          <a:p>
            <a:pPr indent="0" lvl="0" marL="0" marR="0" rtl="0" algn="ctr">
              <a:lnSpc>
                <a:spcPct val="100000"/>
              </a:lnSpc>
              <a:spcBef>
                <a:spcPts val="0"/>
              </a:spcBef>
              <a:spcAft>
                <a:spcPts val="0"/>
              </a:spcAft>
              <a:buNone/>
            </a:pPr>
            <a:r>
              <a:rPr b="0" i="0" lang="en-US" sz="7019" u="none" cap="none" strike="noStrike">
                <a:solidFill>
                  <a:srgbClr val="000000"/>
                </a:solidFill>
                <a:latin typeface="Londrina Solid"/>
                <a:ea typeface="Londrina Solid"/>
                <a:cs typeface="Londrina Solid"/>
                <a:sym typeface="Londrina Solid"/>
              </a:rPr>
              <a:t>IRREGULAR SHAPES</a:t>
            </a:r>
            <a:endParaRPr/>
          </a:p>
        </p:txBody>
      </p:sp>
      <p:sp>
        <p:nvSpPr>
          <p:cNvPr id="313" name="Google Shape;313;p23"/>
          <p:cNvSpPr txBox="1"/>
          <p:nvPr/>
        </p:nvSpPr>
        <p:spPr>
          <a:xfrm>
            <a:off x="2017228" y="4243534"/>
            <a:ext cx="6131429" cy="870647"/>
          </a:xfrm>
          <a:prstGeom prst="rect">
            <a:avLst/>
          </a:prstGeom>
          <a:noFill/>
          <a:ln>
            <a:noFill/>
          </a:ln>
        </p:spPr>
        <p:txBody>
          <a:bodyPr anchorCtr="0" anchor="t" bIns="0" lIns="0" spcFirstLastPara="1" rIns="0" wrap="square" tIns="0">
            <a:spAutoFit/>
          </a:bodyPr>
          <a:lstStyle/>
          <a:p>
            <a:pPr indent="0" lvl="0" marL="0" marR="0" rtl="0" algn="ctr">
              <a:lnSpc>
                <a:spcPct val="132981"/>
              </a:lnSpc>
              <a:spcBef>
                <a:spcPts val="0"/>
              </a:spcBef>
              <a:spcAft>
                <a:spcPts val="0"/>
              </a:spcAft>
              <a:buNone/>
            </a:pPr>
            <a:r>
              <a:rPr b="1" i="0" lang="en-US" sz="2650" u="none" cap="none" strike="noStrike">
                <a:solidFill>
                  <a:srgbClr val="000000"/>
                </a:solidFill>
                <a:latin typeface="Nunito Sans"/>
                <a:ea typeface="Nunito Sans"/>
                <a:cs typeface="Nunito Sans"/>
                <a:sym typeface="Nunito Sans"/>
              </a:rPr>
              <a:t>SHAPES THAT ARE LESS FAMILIAR ARE CALLED IRREGULAR SHAPES.</a:t>
            </a:r>
            <a:endParaRPr/>
          </a:p>
        </p:txBody>
      </p:sp>
      <p:sp>
        <p:nvSpPr>
          <p:cNvPr id="314" name="Google Shape;314;p23"/>
          <p:cNvSpPr txBox="1"/>
          <p:nvPr/>
        </p:nvSpPr>
        <p:spPr>
          <a:xfrm>
            <a:off x="3502239" y="5980996"/>
            <a:ext cx="3161407"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300" u="none" cap="none" strike="noStrike">
                <a:solidFill>
                  <a:srgbClr val="000000"/>
                </a:solidFill>
                <a:latin typeface="Nunito Sans"/>
                <a:ea typeface="Nunito Sans"/>
                <a:cs typeface="Nunito Sans"/>
                <a:sym typeface="Nunito Sans"/>
              </a:rPr>
              <a:t>They can be:</a:t>
            </a:r>
            <a:endParaRPr/>
          </a:p>
        </p:txBody>
      </p:sp>
      <p:sp>
        <p:nvSpPr>
          <p:cNvPr id="315" name="Google Shape;315;p23"/>
          <p:cNvSpPr/>
          <p:nvPr/>
        </p:nvSpPr>
        <p:spPr>
          <a:xfrm>
            <a:off x="13898620" y="577087"/>
            <a:ext cx="3531759" cy="3201177"/>
          </a:xfrm>
          <a:custGeom>
            <a:rect b="b" l="l" r="r" t="t"/>
            <a:pathLst>
              <a:path extrusionOk="0" h="3201177" w="3531759">
                <a:moveTo>
                  <a:pt x="0" y="0"/>
                </a:moveTo>
                <a:lnTo>
                  <a:pt x="3531759" y="0"/>
                </a:lnTo>
                <a:lnTo>
                  <a:pt x="3531759" y="3201177"/>
                </a:lnTo>
                <a:lnTo>
                  <a:pt x="0" y="3201177"/>
                </a:lnTo>
                <a:lnTo>
                  <a:pt x="0" y="0"/>
                </a:lnTo>
                <a:close/>
              </a:path>
            </a:pathLst>
          </a:custGeom>
          <a:blipFill rotWithShape="1">
            <a:blip r:embed="rId9">
              <a:alphaModFix/>
            </a:blip>
            <a:stretch>
              <a:fillRect b="0" l="0" r="0" t="0"/>
            </a:stretch>
          </a:blipFill>
          <a:ln>
            <a:noFill/>
          </a:ln>
        </p:spPr>
      </p:sp>
      <p:sp>
        <p:nvSpPr>
          <p:cNvPr id="316" name="Google Shape;316;p23"/>
          <p:cNvSpPr txBox="1"/>
          <p:nvPr/>
        </p:nvSpPr>
        <p:spPr>
          <a:xfrm>
            <a:off x="14444675" y="1082926"/>
            <a:ext cx="2477749" cy="1228973"/>
          </a:xfrm>
          <a:prstGeom prst="rect">
            <a:avLst/>
          </a:prstGeom>
          <a:noFill/>
          <a:ln>
            <a:noFill/>
          </a:ln>
        </p:spPr>
        <p:txBody>
          <a:bodyPr anchorCtr="0" anchor="t" bIns="0" lIns="0" spcFirstLastPara="1" rIns="0" wrap="square" tIns="0">
            <a:spAutoFit/>
          </a:bodyPr>
          <a:lstStyle/>
          <a:p>
            <a:pPr indent="0" lvl="0" marL="0" marR="0" rtl="0" algn="ctr">
              <a:lnSpc>
                <a:spcPct val="119984"/>
              </a:lnSpc>
              <a:spcBef>
                <a:spcPts val="0"/>
              </a:spcBef>
              <a:spcAft>
                <a:spcPts val="0"/>
              </a:spcAft>
              <a:buNone/>
            </a:pPr>
            <a:r>
              <a:rPr b="0" i="0" lang="en-US" sz="2667" u="none" cap="none" strike="noStrike">
                <a:solidFill>
                  <a:srgbClr val="000000"/>
                </a:solidFill>
                <a:latin typeface="Londrina Solid"/>
                <a:ea typeface="Londrina Solid"/>
                <a:cs typeface="Londrina Solid"/>
                <a:sym typeface="Londrina Solid"/>
              </a:rPr>
              <a:t>How would you describe these shapes?</a:t>
            </a:r>
            <a:endParaRPr/>
          </a:p>
        </p:txBody>
      </p:sp>
      <p:grpSp>
        <p:nvGrpSpPr>
          <p:cNvPr id="317" name="Google Shape;317;p23"/>
          <p:cNvGrpSpPr/>
          <p:nvPr/>
        </p:nvGrpSpPr>
        <p:grpSpPr>
          <a:xfrm>
            <a:off x="1343789" y="6914893"/>
            <a:ext cx="1791691" cy="657921"/>
            <a:chOff x="0" y="0"/>
            <a:chExt cx="471886" cy="173280"/>
          </a:xfrm>
        </p:grpSpPr>
        <p:sp>
          <p:nvSpPr>
            <p:cNvPr id="318" name="Google Shape;318;p23"/>
            <p:cNvSpPr/>
            <p:nvPr/>
          </p:nvSpPr>
          <p:spPr>
            <a:xfrm>
              <a:off x="0" y="0"/>
              <a:ext cx="471886" cy="173280"/>
            </a:xfrm>
            <a:custGeom>
              <a:rect b="b" l="l" r="r" t="t"/>
              <a:pathLst>
                <a:path extrusionOk="0" h="173280" w="471886">
                  <a:moveTo>
                    <a:pt x="86640" y="0"/>
                  </a:moveTo>
                  <a:lnTo>
                    <a:pt x="385246" y="0"/>
                  </a:lnTo>
                  <a:cubicBezTo>
                    <a:pt x="433096" y="0"/>
                    <a:pt x="471886" y="38790"/>
                    <a:pt x="471886" y="86640"/>
                  </a:cubicBezTo>
                  <a:lnTo>
                    <a:pt x="471886" y="86640"/>
                  </a:lnTo>
                  <a:cubicBezTo>
                    <a:pt x="471886" y="109618"/>
                    <a:pt x="462758" y="131655"/>
                    <a:pt x="446510" y="147903"/>
                  </a:cubicBezTo>
                  <a:cubicBezTo>
                    <a:pt x="430261" y="164152"/>
                    <a:pt x="408224" y="173280"/>
                    <a:pt x="385246" y="173280"/>
                  </a:cubicBezTo>
                  <a:lnTo>
                    <a:pt x="86640" y="173280"/>
                  </a:lnTo>
                  <a:cubicBezTo>
                    <a:pt x="38790" y="173280"/>
                    <a:pt x="0" y="134490"/>
                    <a:pt x="0" y="86640"/>
                  </a:cubicBezTo>
                  <a:lnTo>
                    <a:pt x="0" y="86640"/>
                  </a:lnTo>
                  <a:cubicBezTo>
                    <a:pt x="0" y="38790"/>
                    <a:pt x="38790" y="0"/>
                    <a:pt x="866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3"/>
            <p:cNvSpPr txBox="1"/>
            <p:nvPr/>
          </p:nvSpPr>
          <p:spPr>
            <a:xfrm>
              <a:off x="0" y="0"/>
              <a:ext cx="471886" cy="17328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0" name="Google Shape;320;p23"/>
          <p:cNvGrpSpPr/>
          <p:nvPr/>
        </p:nvGrpSpPr>
        <p:grpSpPr>
          <a:xfrm>
            <a:off x="3687930" y="6914893"/>
            <a:ext cx="2135082" cy="657921"/>
            <a:chOff x="0" y="0"/>
            <a:chExt cx="562326" cy="173280"/>
          </a:xfrm>
        </p:grpSpPr>
        <p:sp>
          <p:nvSpPr>
            <p:cNvPr id="321" name="Google Shape;321;p23"/>
            <p:cNvSpPr/>
            <p:nvPr/>
          </p:nvSpPr>
          <p:spPr>
            <a:xfrm>
              <a:off x="0" y="0"/>
              <a:ext cx="562326" cy="173280"/>
            </a:xfrm>
            <a:custGeom>
              <a:rect b="b" l="l" r="r" t="t"/>
              <a:pathLst>
                <a:path extrusionOk="0" h="173280" w="562326">
                  <a:moveTo>
                    <a:pt x="86640" y="0"/>
                  </a:moveTo>
                  <a:lnTo>
                    <a:pt x="475686" y="0"/>
                  </a:lnTo>
                  <a:cubicBezTo>
                    <a:pt x="523536" y="0"/>
                    <a:pt x="562326" y="38790"/>
                    <a:pt x="562326" y="86640"/>
                  </a:cubicBezTo>
                  <a:lnTo>
                    <a:pt x="562326" y="86640"/>
                  </a:lnTo>
                  <a:cubicBezTo>
                    <a:pt x="562326" y="109618"/>
                    <a:pt x="553198" y="131655"/>
                    <a:pt x="536950" y="147903"/>
                  </a:cubicBezTo>
                  <a:cubicBezTo>
                    <a:pt x="520702" y="164152"/>
                    <a:pt x="498665" y="173280"/>
                    <a:pt x="475686" y="173280"/>
                  </a:cubicBezTo>
                  <a:lnTo>
                    <a:pt x="86640" y="173280"/>
                  </a:lnTo>
                  <a:cubicBezTo>
                    <a:pt x="38790" y="173280"/>
                    <a:pt x="0" y="134490"/>
                    <a:pt x="0" y="86640"/>
                  </a:cubicBezTo>
                  <a:lnTo>
                    <a:pt x="0" y="86640"/>
                  </a:lnTo>
                  <a:cubicBezTo>
                    <a:pt x="0" y="38790"/>
                    <a:pt x="38790" y="0"/>
                    <a:pt x="866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3"/>
            <p:cNvSpPr txBox="1"/>
            <p:nvPr/>
          </p:nvSpPr>
          <p:spPr>
            <a:xfrm>
              <a:off x="0" y="0"/>
              <a:ext cx="562326" cy="17328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3" name="Google Shape;323;p23"/>
          <p:cNvGrpSpPr/>
          <p:nvPr/>
        </p:nvGrpSpPr>
        <p:grpSpPr>
          <a:xfrm>
            <a:off x="6202990" y="6914893"/>
            <a:ext cx="2941010" cy="657921"/>
            <a:chOff x="0" y="0"/>
            <a:chExt cx="774587" cy="173280"/>
          </a:xfrm>
        </p:grpSpPr>
        <p:sp>
          <p:nvSpPr>
            <p:cNvPr id="324" name="Google Shape;324;p23"/>
            <p:cNvSpPr/>
            <p:nvPr/>
          </p:nvSpPr>
          <p:spPr>
            <a:xfrm>
              <a:off x="0" y="0"/>
              <a:ext cx="774587" cy="173280"/>
            </a:xfrm>
            <a:custGeom>
              <a:rect b="b" l="l" r="r" t="t"/>
              <a:pathLst>
                <a:path extrusionOk="0" h="173280" w="774587">
                  <a:moveTo>
                    <a:pt x="86640" y="0"/>
                  </a:moveTo>
                  <a:lnTo>
                    <a:pt x="687947" y="0"/>
                  </a:lnTo>
                  <a:cubicBezTo>
                    <a:pt x="735797" y="0"/>
                    <a:pt x="774587" y="38790"/>
                    <a:pt x="774587" y="86640"/>
                  </a:cubicBezTo>
                  <a:lnTo>
                    <a:pt x="774587" y="86640"/>
                  </a:lnTo>
                  <a:cubicBezTo>
                    <a:pt x="774587" y="109618"/>
                    <a:pt x="765459" y="131655"/>
                    <a:pt x="749211" y="147903"/>
                  </a:cubicBezTo>
                  <a:cubicBezTo>
                    <a:pt x="732963" y="164152"/>
                    <a:pt x="710925" y="173280"/>
                    <a:pt x="687947" y="173280"/>
                  </a:cubicBezTo>
                  <a:lnTo>
                    <a:pt x="86640" y="173280"/>
                  </a:lnTo>
                  <a:cubicBezTo>
                    <a:pt x="38790" y="173280"/>
                    <a:pt x="0" y="134490"/>
                    <a:pt x="0" y="86640"/>
                  </a:cubicBezTo>
                  <a:lnTo>
                    <a:pt x="0" y="86640"/>
                  </a:lnTo>
                  <a:cubicBezTo>
                    <a:pt x="0" y="38790"/>
                    <a:pt x="38790" y="0"/>
                    <a:pt x="866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3"/>
            <p:cNvSpPr txBox="1"/>
            <p:nvPr/>
          </p:nvSpPr>
          <p:spPr>
            <a:xfrm>
              <a:off x="0" y="0"/>
              <a:ext cx="774587" cy="17328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 name="Google Shape;326;p23"/>
          <p:cNvGrpSpPr/>
          <p:nvPr/>
        </p:nvGrpSpPr>
        <p:grpSpPr>
          <a:xfrm>
            <a:off x="787801" y="8024556"/>
            <a:ext cx="3248613" cy="657921"/>
            <a:chOff x="0" y="0"/>
            <a:chExt cx="855602" cy="173280"/>
          </a:xfrm>
        </p:grpSpPr>
        <p:sp>
          <p:nvSpPr>
            <p:cNvPr id="327" name="Google Shape;327;p23"/>
            <p:cNvSpPr/>
            <p:nvPr/>
          </p:nvSpPr>
          <p:spPr>
            <a:xfrm>
              <a:off x="0" y="0"/>
              <a:ext cx="855602" cy="173280"/>
            </a:xfrm>
            <a:custGeom>
              <a:rect b="b" l="l" r="r" t="t"/>
              <a:pathLst>
                <a:path extrusionOk="0" h="173280" w="855602">
                  <a:moveTo>
                    <a:pt x="86640" y="0"/>
                  </a:moveTo>
                  <a:lnTo>
                    <a:pt x="768962" y="0"/>
                  </a:lnTo>
                  <a:cubicBezTo>
                    <a:pt x="816812" y="0"/>
                    <a:pt x="855602" y="38790"/>
                    <a:pt x="855602" y="86640"/>
                  </a:cubicBezTo>
                  <a:lnTo>
                    <a:pt x="855602" y="86640"/>
                  </a:lnTo>
                  <a:cubicBezTo>
                    <a:pt x="855602" y="109618"/>
                    <a:pt x="846474" y="131655"/>
                    <a:pt x="830225" y="147903"/>
                  </a:cubicBezTo>
                  <a:cubicBezTo>
                    <a:pt x="813977" y="164152"/>
                    <a:pt x="791940" y="173280"/>
                    <a:pt x="768962" y="173280"/>
                  </a:cubicBezTo>
                  <a:lnTo>
                    <a:pt x="86640" y="173280"/>
                  </a:lnTo>
                  <a:cubicBezTo>
                    <a:pt x="38790" y="173280"/>
                    <a:pt x="0" y="134490"/>
                    <a:pt x="0" y="86640"/>
                  </a:cubicBezTo>
                  <a:lnTo>
                    <a:pt x="0" y="86640"/>
                  </a:lnTo>
                  <a:cubicBezTo>
                    <a:pt x="0" y="38790"/>
                    <a:pt x="38790" y="0"/>
                    <a:pt x="866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3"/>
            <p:cNvSpPr txBox="1"/>
            <p:nvPr/>
          </p:nvSpPr>
          <p:spPr>
            <a:xfrm>
              <a:off x="0" y="0"/>
              <a:ext cx="855602" cy="17328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 name="Google Shape;329;p23"/>
          <p:cNvGrpSpPr/>
          <p:nvPr/>
        </p:nvGrpSpPr>
        <p:grpSpPr>
          <a:xfrm>
            <a:off x="4411299" y="8024556"/>
            <a:ext cx="1791691" cy="657921"/>
            <a:chOff x="0" y="0"/>
            <a:chExt cx="471886" cy="173280"/>
          </a:xfrm>
        </p:grpSpPr>
        <p:sp>
          <p:nvSpPr>
            <p:cNvPr id="330" name="Google Shape;330;p23"/>
            <p:cNvSpPr/>
            <p:nvPr/>
          </p:nvSpPr>
          <p:spPr>
            <a:xfrm>
              <a:off x="0" y="0"/>
              <a:ext cx="471886" cy="173280"/>
            </a:xfrm>
            <a:custGeom>
              <a:rect b="b" l="l" r="r" t="t"/>
              <a:pathLst>
                <a:path extrusionOk="0" h="173280" w="471886">
                  <a:moveTo>
                    <a:pt x="86640" y="0"/>
                  </a:moveTo>
                  <a:lnTo>
                    <a:pt x="385246" y="0"/>
                  </a:lnTo>
                  <a:cubicBezTo>
                    <a:pt x="433096" y="0"/>
                    <a:pt x="471886" y="38790"/>
                    <a:pt x="471886" y="86640"/>
                  </a:cubicBezTo>
                  <a:lnTo>
                    <a:pt x="471886" y="86640"/>
                  </a:lnTo>
                  <a:cubicBezTo>
                    <a:pt x="471886" y="109618"/>
                    <a:pt x="462758" y="131655"/>
                    <a:pt x="446510" y="147903"/>
                  </a:cubicBezTo>
                  <a:cubicBezTo>
                    <a:pt x="430261" y="164152"/>
                    <a:pt x="408224" y="173280"/>
                    <a:pt x="385246" y="173280"/>
                  </a:cubicBezTo>
                  <a:lnTo>
                    <a:pt x="86640" y="173280"/>
                  </a:lnTo>
                  <a:cubicBezTo>
                    <a:pt x="38790" y="173280"/>
                    <a:pt x="0" y="134490"/>
                    <a:pt x="0" y="86640"/>
                  </a:cubicBezTo>
                  <a:lnTo>
                    <a:pt x="0" y="86640"/>
                  </a:lnTo>
                  <a:cubicBezTo>
                    <a:pt x="0" y="38790"/>
                    <a:pt x="38790" y="0"/>
                    <a:pt x="866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3"/>
            <p:cNvSpPr txBox="1"/>
            <p:nvPr/>
          </p:nvSpPr>
          <p:spPr>
            <a:xfrm>
              <a:off x="0" y="0"/>
              <a:ext cx="471886" cy="17328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 name="Google Shape;332;p23"/>
          <p:cNvGrpSpPr/>
          <p:nvPr/>
        </p:nvGrpSpPr>
        <p:grpSpPr>
          <a:xfrm>
            <a:off x="6594361" y="8024556"/>
            <a:ext cx="2158268" cy="657921"/>
            <a:chOff x="0" y="0"/>
            <a:chExt cx="568433" cy="173280"/>
          </a:xfrm>
        </p:grpSpPr>
        <p:sp>
          <p:nvSpPr>
            <p:cNvPr id="333" name="Google Shape;333;p23"/>
            <p:cNvSpPr/>
            <p:nvPr/>
          </p:nvSpPr>
          <p:spPr>
            <a:xfrm>
              <a:off x="0" y="0"/>
              <a:ext cx="568433" cy="173280"/>
            </a:xfrm>
            <a:custGeom>
              <a:rect b="b" l="l" r="r" t="t"/>
              <a:pathLst>
                <a:path extrusionOk="0" h="173280" w="568433">
                  <a:moveTo>
                    <a:pt x="86640" y="0"/>
                  </a:moveTo>
                  <a:lnTo>
                    <a:pt x="481793" y="0"/>
                  </a:lnTo>
                  <a:cubicBezTo>
                    <a:pt x="504771" y="0"/>
                    <a:pt x="526808" y="9128"/>
                    <a:pt x="543057" y="25376"/>
                  </a:cubicBezTo>
                  <a:cubicBezTo>
                    <a:pt x="559305" y="41624"/>
                    <a:pt x="568433" y="63662"/>
                    <a:pt x="568433" y="86640"/>
                  </a:cubicBezTo>
                  <a:lnTo>
                    <a:pt x="568433" y="86640"/>
                  </a:lnTo>
                  <a:cubicBezTo>
                    <a:pt x="568433" y="134490"/>
                    <a:pt x="529643" y="173280"/>
                    <a:pt x="481793" y="173280"/>
                  </a:cubicBezTo>
                  <a:lnTo>
                    <a:pt x="86640" y="173280"/>
                  </a:lnTo>
                  <a:cubicBezTo>
                    <a:pt x="38790" y="173280"/>
                    <a:pt x="0" y="134490"/>
                    <a:pt x="0" y="86640"/>
                  </a:cubicBezTo>
                  <a:lnTo>
                    <a:pt x="0" y="86640"/>
                  </a:lnTo>
                  <a:cubicBezTo>
                    <a:pt x="0" y="38790"/>
                    <a:pt x="38790" y="0"/>
                    <a:pt x="866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3"/>
            <p:cNvSpPr txBox="1"/>
            <p:nvPr/>
          </p:nvSpPr>
          <p:spPr>
            <a:xfrm>
              <a:off x="0" y="0"/>
              <a:ext cx="568433" cy="17328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5" name="Google Shape;335;p23"/>
          <p:cNvSpPr txBox="1"/>
          <p:nvPr/>
        </p:nvSpPr>
        <p:spPr>
          <a:xfrm>
            <a:off x="1542034" y="7034304"/>
            <a:ext cx="1395201"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Nunito Sans"/>
                <a:ea typeface="Nunito Sans"/>
                <a:cs typeface="Nunito Sans"/>
                <a:sym typeface="Nunito Sans"/>
              </a:rPr>
              <a:t>CURVY</a:t>
            </a:r>
            <a:endParaRPr/>
          </a:p>
        </p:txBody>
      </p:sp>
      <p:sp>
        <p:nvSpPr>
          <p:cNvPr id="336" name="Google Shape;336;p23"/>
          <p:cNvSpPr txBox="1"/>
          <p:nvPr/>
        </p:nvSpPr>
        <p:spPr>
          <a:xfrm>
            <a:off x="3859626" y="7034304"/>
            <a:ext cx="1791691"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Nunito Sans"/>
                <a:ea typeface="Nunito Sans"/>
                <a:cs typeface="Nunito Sans"/>
                <a:sym typeface="Nunito Sans"/>
              </a:rPr>
              <a:t>POINTED</a:t>
            </a:r>
            <a:endParaRPr/>
          </a:p>
        </p:txBody>
      </p:sp>
      <p:sp>
        <p:nvSpPr>
          <p:cNvPr id="337" name="Google Shape;337;p23"/>
          <p:cNvSpPr txBox="1"/>
          <p:nvPr/>
        </p:nvSpPr>
        <p:spPr>
          <a:xfrm>
            <a:off x="6202990" y="7034304"/>
            <a:ext cx="2941010"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Nunito Sans"/>
                <a:ea typeface="Nunito Sans"/>
                <a:cs typeface="Nunito Sans"/>
                <a:sym typeface="Nunito Sans"/>
              </a:rPr>
              <a:t>SYMMETRICAL</a:t>
            </a:r>
            <a:endParaRPr/>
          </a:p>
        </p:txBody>
      </p:sp>
      <p:sp>
        <p:nvSpPr>
          <p:cNvPr id="338" name="Google Shape;338;p23"/>
          <p:cNvSpPr txBox="1"/>
          <p:nvPr/>
        </p:nvSpPr>
        <p:spPr>
          <a:xfrm>
            <a:off x="4643609" y="8153492"/>
            <a:ext cx="1327071"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Nunito Sans"/>
                <a:ea typeface="Nunito Sans"/>
                <a:cs typeface="Nunito Sans"/>
                <a:sym typeface="Nunito Sans"/>
              </a:rPr>
              <a:t>WAVY</a:t>
            </a:r>
            <a:endParaRPr/>
          </a:p>
        </p:txBody>
      </p:sp>
      <p:sp>
        <p:nvSpPr>
          <p:cNvPr id="339" name="Google Shape;339;p23"/>
          <p:cNvSpPr txBox="1"/>
          <p:nvPr/>
        </p:nvSpPr>
        <p:spPr>
          <a:xfrm>
            <a:off x="959496" y="8153492"/>
            <a:ext cx="2905222"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Nunito Sans"/>
                <a:ea typeface="Nunito Sans"/>
                <a:cs typeface="Nunito Sans"/>
                <a:sym typeface="Nunito Sans"/>
              </a:rPr>
              <a:t>ASYMMETRICAL</a:t>
            </a:r>
            <a:endParaRPr/>
          </a:p>
        </p:txBody>
      </p:sp>
      <p:sp>
        <p:nvSpPr>
          <p:cNvPr id="340" name="Google Shape;340;p23"/>
          <p:cNvSpPr txBox="1"/>
          <p:nvPr/>
        </p:nvSpPr>
        <p:spPr>
          <a:xfrm>
            <a:off x="6687296" y="8153492"/>
            <a:ext cx="1972398"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Nunito Sans"/>
                <a:ea typeface="Nunito Sans"/>
                <a:cs typeface="Nunito Sans"/>
                <a:sym typeface="Nunito Sans"/>
              </a:rPr>
              <a:t>ROUNDED</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C"/>
        </a:solidFill>
      </p:bgPr>
    </p:bg>
    <p:spTree>
      <p:nvGrpSpPr>
        <p:cNvPr id="344" name="Shape 344"/>
        <p:cNvGrpSpPr/>
        <p:nvPr/>
      </p:nvGrpSpPr>
      <p:grpSpPr>
        <a:xfrm>
          <a:off x="0" y="0"/>
          <a:ext cx="0" cy="0"/>
          <a:chOff x="0" y="0"/>
          <a:chExt cx="0" cy="0"/>
        </a:xfrm>
      </p:grpSpPr>
      <p:pic>
        <p:nvPicPr>
          <p:cNvPr id="345" name="Google Shape;345;p24"/>
          <p:cNvPicPr preferRelativeResize="0"/>
          <p:nvPr/>
        </p:nvPicPr>
        <p:blipFill>
          <a:blip r:embed="rId3">
            <a:alphaModFix/>
          </a:blip>
          <a:stretch>
            <a:fillRect/>
          </a:stretch>
        </p:blipFill>
        <p:spPr>
          <a:xfrm>
            <a:off x="1451625" y="1131300"/>
            <a:ext cx="8024400" cy="8024400"/>
          </a:xfrm>
          <a:prstGeom prst="rect">
            <a:avLst/>
          </a:prstGeom>
          <a:noFill/>
          <a:ln>
            <a:noFill/>
          </a:ln>
        </p:spPr>
      </p:pic>
      <p:sp>
        <p:nvSpPr>
          <p:cNvPr id="346" name="Google Shape;346;p24"/>
          <p:cNvSpPr/>
          <p:nvPr/>
        </p:nvSpPr>
        <p:spPr>
          <a:xfrm rot="-1289507">
            <a:off x="12548041" y="6693412"/>
            <a:ext cx="6958053" cy="7900893"/>
          </a:xfrm>
          <a:custGeom>
            <a:rect b="b" l="l" r="r" t="t"/>
            <a:pathLst>
              <a:path extrusionOk="0" h="7900893" w="6958053">
                <a:moveTo>
                  <a:pt x="0" y="0"/>
                </a:moveTo>
                <a:lnTo>
                  <a:pt x="6958053" y="0"/>
                </a:lnTo>
                <a:lnTo>
                  <a:pt x="6958053" y="7900893"/>
                </a:lnTo>
                <a:lnTo>
                  <a:pt x="0" y="7900893"/>
                </a:lnTo>
                <a:lnTo>
                  <a:pt x="0" y="0"/>
                </a:lnTo>
                <a:close/>
              </a:path>
            </a:pathLst>
          </a:custGeom>
          <a:blipFill rotWithShape="1">
            <a:blip r:embed="rId4">
              <a:alphaModFix/>
            </a:blip>
            <a:stretch>
              <a:fillRect b="0" l="0" r="0" t="0"/>
            </a:stretch>
          </a:blipFill>
          <a:ln>
            <a:noFill/>
          </a:ln>
        </p:spPr>
      </p:sp>
      <p:sp>
        <p:nvSpPr>
          <p:cNvPr id="347" name="Google Shape;347;p24"/>
          <p:cNvSpPr/>
          <p:nvPr/>
        </p:nvSpPr>
        <p:spPr>
          <a:xfrm rot="-9734973">
            <a:off x="16030042" y="-3738681"/>
            <a:ext cx="5472523" cy="6214068"/>
          </a:xfrm>
          <a:custGeom>
            <a:rect b="b" l="l" r="r" t="t"/>
            <a:pathLst>
              <a:path extrusionOk="0" h="6214068" w="5472523">
                <a:moveTo>
                  <a:pt x="0" y="0"/>
                </a:moveTo>
                <a:lnTo>
                  <a:pt x="5472523" y="0"/>
                </a:lnTo>
                <a:lnTo>
                  <a:pt x="5472523" y="6214069"/>
                </a:lnTo>
                <a:lnTo>
                  <a:pt x="0" y="6214069"/>
                </a:lnTo>
                <a:lnTo>
                  <a:pt x="0" y="0"/>
                </a:lnTo>
                <a:close/>
              </a:path>
            </a:pathLst>
          </a:custGeom>
          <a:blipFill rotWithShape="1">
            <a:blip r:embed="rId5">
              <a:alphaModFix/>
            </a:blip>
            <a:stretch>
              <a:fillRect b="0" l="0" r="0" t="0"/>
            </a:stretch>
          </a:blipFill>
          <a:ln>
            <a:noFill/>
          </a:ln>
        </p:spPr>
      </p:sp>
      <p:sp>
        <p:nvSpPr>
          <p:cNvPr id="348" name="Google Shape;348;p24"/>
          <p:cNvSpPr/>
          <p:nvPr/>
        </p:nvSpPr>
        <p:spPr>
          <a:xfrm rot="-2166408">
            <a:off x="-1759957" y="7863833"/>
            <a:ext cx="4497862" cy="4846334"/>
          </a:xfrm>
          <a:custGeom>
            <a:rect b="b" l="l" r="r" t="t"/>
            <a:pathLst>
              <a:path extrusionOk="0" h="4846334" w="4497862">
                <a:moveTo>
                  <a:pt x="0" y="0"/>
                </a:moveTo>
                <a:lnTo>
                  <a:pt x="4497862" y="0"/>
                </a:lnTo>
                <a:lnTo>
                  <a:pt x="4497862" y="4846334"/>
                </a:lnTo>
                <a:lnTo>
                  <a:pt x="0" y="4846334"/>
                </a:lnTo>
                <a:lnTo>
                  <a:pt x="0" y="0"/>
                </a:lnTo>
                <a:close/>
              </a:path>
            </a:pathLst>
          </a:custGeom>
          <a:blipFill rotWithShape="1">
            <a:blip r:embed="rId6">
              <a:alphaModFix/>
            </a:blip>
            <a:stretch>
              <a:fillRect b="0" l="0" r="0" t="0"/>
            </a:stretch>
          </a:blipFill>
          <a:ln>
            <a:noFill/>
          </a:ln>
        </p:spPr>
      </p:sp>
      <p:sp>
        <p:nvSpPr>
          <p:cNvPr id="349" name="Google Shape;349;p24"/>
          <p:cNvSpPr/>
          <p:nvPr/>
        </p:nvSpPr>
        <p:spPr>
          <a:xfrm rot="-10703195">
            <a:off x="6795859" y="-1300583"/>
            <a:ext cx="6877042" cy="3068615"/>
          </a:xfrm>
          <a:custGeom>
            <a:rect b="b" l="l" r="r" t="t"/>
            <a:pathLst>
              <a:path extrusionOk="0" h="3068615" w="6877042">
                <a:moveTo>
                  <a:pt x="0" y="0"/>
                </a:moveTo>
                <a:lnTo>
                  <a:pt x="6877042" y="0"/>
                </a:lnTo>
                <a:lnTo>
                  <a:pt x="6877042" y="3068614"/>
                </a:lnTo>
                <a:lnTo>
                  <a:pt x="0" y="3068614"/>
                </a:lnTo>
                <a:lnTo>
                  <a:pt x="0" y="0"/>
                </a:lnTo>
                <a:close/>
              </a:path>
            </a:pathLst>
          </a:custGeom>
          <a:blipFill rotWithShape="1">
            <a:blip r:embed="rId7">
              <a:alphaModFix/>
            </a:blip>
            <a:stretch>
              <a:fillRect b="0" l="0" r="0" t="0"/>
            </a:stretch>
          </a:blipFill>
          <a:ln>
            <a:noFill/>
          </a:ln>
        </p:spPr>
      </p:sp>
      <p:sp>
        <p:nvSpPr>
          <p:cNvPr id="350" name="Google Shape;350;p24"/>
          <p:cNvSpPr txBox="1"/>
          <p:nvPr/>
        </p:nvSpPr>
        <p:spPr>
          <a:xfrm>
            <a:off x="10533716" y="3580781"/>
            <a:ext cx="6725584" cy="1076325"/>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b="0" i="0" lang="en-US" sz="7019" u="none" cap="none" strike="noStrike">
                <a:solidFill>
                  <a:srgbClr val="000000"/>
                </a:solidFill>
                <a:latin typeface="Londrina Solid"/>
                <a:ea typeface="Londrina Solid"/>
                <a:cs typeface="Londrina Solid"/>
                <a:sym typeface="Londrina Solid"/>
              </a:rPr>
              <a:t>PATTERNS IN ART</a:t>
            </a:r>
            <a:endParaRPr/>
          </a:p>
        </p:txBody>
      </p:sp>
      <p:sp>
        <p:nvSpPr>
          <p:cNvPr id="351" name="Google Shape;351;p24"/>
          <p:cNvSpPr txBox="1"/>
          <p:nvPr/>
        </p:nvSpPr>
        <p:spPr>
          <a:xfrm>
            <a:off x="10533716" y="5050458"/>
            <a:ext cx="6725700" cy="950400"/>
          </a:xfrm>
          <a:prstGeom prst="rect">
            <a:avLst/>
          </a:prstGeom>
          <a:noFill/>
          <a:ln>
            <a:noFill/>
          </a:ln>
        </p:spPr>
        <p:txBody>
          <a:bodyPr anchorCtr="0" anchor="t" bIns="0" lIns="0" spcFirstLastPara="1" rIns="0" wrap="square" tIns="0">
            <a:spAutoFit/>
          </a:bodyPr>
          <a:lstStyle/>
          <a:p>
            <a:pPr indent="0" lvl="0" marL="0" marR="0" rtl="0" algn="ctr">
              <a:lnSpc>
                <a:spcPct val="132981"/>
              </a:lnSpc>
              <a:spcBef>
                <a:spcPts val="0"/>
              </a:spcBef>
              <a:spcAft>
                <a:spcPts val="0"/>
              </a:spcAft>
              <a:buNone/>
            </a:pPr>
            <a:r>
              <a:rPr b="1" i="0" lang="en-US" sz="2650" u="none" cap="none" strike="noStrike">
                <a:solidFill>
                  <a:srgbClr val="000000"/>
                </a:solidFill>
                <a:latin typeface="Nunito Sans"/>
                <a:ea typeface="Nunito Sans"/>
                <a:cs typeface="Nunito Sans"/>
                <a:sym typeface="Nunito Sans"/>
              </a:rPr>
              <a:t>PATTERNS ARE MADE WITH</a:t>
            </a:r>
            <a:br>
              <a:rPr b="1" lang="en-US" sz="2650">
                <a:latin typeface="Nunito Sans"/>
                <a:ea typeface="Nunito Sans"/>
                <a:cs typeface="Nunito Sans"/>
                <a:sym typeface="Nunito Sans"/>
              </a:rPr>
            </a:br>
            <a:r>
              <a:rPr b="1" i="0" lang="en-US" sz="2650" u="none" cap="none" strike="noStrike">
                <a:solidFill>
                  <a:srgbClr val="000000"/>
                </a:solidFill>
                <a:latin typeface="Nunito Sans"/>
                <a:ea typeface="Nunito Sans"/>
                <a:cs typeface="Nunito Sans"/>
                <a:sym typeface="Nunito Sans"/>
              </a:rPr>
              <a:t>REPEATED LINES AND SHAPES.</a:t>
            </a:r>
            <a:endParaRPr/>
          </a:p>
        </p:txBody>
      </p:sp>
      <p:grpSp>
        <p:nvGrpSpPr>
          <p:cNvPr id="352" name="Google Shape;352;p24"/>
          <p:cNvGrpSpPr/>
          <p:nvPr/>
        </p:nvGrpSpPr>
        <p:grpSpPr>
          <a:xfrm>
            <a:off x="-205242" y="704214"/>
            <a:ext cx="4455780" cy="1976578"/>
            <a:chOff x="0" y="0"/>
            <a:chExt cx="5941040" cy="2635438"/>
          </a:xfrm>
        </p:grpSpPr>
        <p:sp>
          <p:nvSpPr>
            <p:cNvPr id="353" name="Google Shape;353;p24"/>
            <p:cNvSpPr/>
            <p:nvPr/>
          </p:nvSpPr>
          <p:spPr>
            <a:xfrm>
              <a:off x="0" y="0"/>
              <a:ext cx="5941040" cy="1418423"/>
            </a:xfrm>
            <a:custGeom>
              <a:rect b="b" l="l" r="r" t="t"/>
              <a:pathLst>
                <a:path extrusionOk="0" h="1418423" w="5941040">
                  <a:moveTo>
                    <a:pt x="0" y="0"/>
                  </a:moveTo>
                  <a:lnTo>
                    <a:pt x="5941040" y="0"/>
                  </a:lnTo>
                  <a:lnTo>
                    <a:pt x="5941040" y="1418423"/>
                  </a:lnTo>
                  <a:lnTo>
                    <a:pt x="0" y="1418423"/>
                  </a:lnTo>
                  <a:lnTo>
                    <a:pt x="0" y="0"/>
                  </a:lnTo>
                  <a:close/>
                </a:path>
              </a:pathLst>
            </a:custGeom>
            <a:blipFill rotWithShape="1">
              <a:blip r:embed="rId8">
                <a:alphaModFix/>
              </a:blip>
              <a:stretch>
                <a:fillRect b="0" l="0" r="0" t="0"/>
              </a:stretch>
            </a:blipFill>
            <a:ln>
              <a:noFill/>
            </a:ln>
          </p:spPr>
        </p:sp>
        <p:sp>
          <p:nvSpPr>
            <p:cNvPr id="354" name="Google Shape;354;p24"/>
            <p:cNvSpPr/>
            <p:nvPr/>
          </p:nvSpPr>
          <p:spPr>
            <a:xfrm>
              <a:off x="0" y="1217015"/>
              <a:ext cx="5941040" cy="1418423"/>
            </a:xfrm>
            <a:custGeom>
              <a:rect b="b" l="l" r="r" t="t"/>
              <a:pathLst>
                <a:path extrusionOk="0" h="1418423" w="5941040">
                  <a:moveTo>
                    <a:pt x="0" y="0"/>
                  </a:moveTo>
                  <a:lnTo>
                    <a:pt x="5941040" y="0"/>
                  </a:lnTo>
                  <a:lnTo>
                    <a:pt x="5941040" y="1418424"/>
                  </a:lnTo>
                  <a:lnTo>
                    <a:pt x="0" y="1418424"/>
                  </a:lnTo>
                  <a:lnTo>
                    <a:pt x="0" y="0"/>
                  </a:lnTo>
                  <a:close/>
                </a:path>
              </a:pathLst>
            </a:custGeom>
            <a:blipFill rotWithShape="1">
              <a:blip r:embed="rId8">
                <a:alphaModFix/>
              </a:blip>
              <a:stretch>
                <a:fillRect b="0" l="0" r="0" t="0"/>
              </a:stretch>
            </a:blipFill>
            <a:ln>
              <a:noFill/>
            </a:ln>
          </p:spPr>
        </p:sp>
        <p:sp>
          <p:nvSpPr>
            <p:cNvPr id="355" name="Google Shape;355;p24"/>
            <p:cNvSpPr txBox="1"/>
            <p:nvPr/>
          </p:nvSpPr>
          <p:spPr>
            <a:xfrm>
              <a:off x="925621" y="324840"/>
              <a:ext cx="4089900" cy="1970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Nunito Sans"/>
                  <a:ea typeface="Nunito Sans"/>
                  <a:cs typeface="Nunito Sans"/>
                  <a:sym typeface="Nunito Sans"/>
                </a:rPr>
                <a:t>In this mandala artwork you can see lots of repeated shapes and lines.</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C"/>
        </a:solidFill>
      </p:bgPr>
    </p:bg>
    <p:spTree>
      <p:nvGrpSpPr>
        <p:cNvPr id="359" name="Shape 359"/>
        <p:cNvGrpSpPr/>
        <p:nvPr/>
      </p:nvGrpSpPr>
      <p:grpSpPr>
        <a:xfrm>
          <a:off x="0" y="0"/>
          <a:ext cx="0" cy="0"/>
          <a:chOff x="0" y="0"/>
          <a:chExt cx="0" cy="0"/>
        </a:xfrm>
      </p:grpSpPr>
      <p:pic>
        <p:nvPicPr>
          <p:cNvPr id="360" name="Google Shape;360;p25"/>
          <p:cNvPicPr preferRelativeResize="0"/>
          <p:nvPr/>
        </p:nvPicPr>
        <p:blipFill>
          <a:blip r:embed="rId3">
            <a:alphaModFix/>
          </a:blip>
          <a:stretch>
            <a:fillRect/>
          </a:stretch>
        </p:blipFill>
        <p:spPr>
          <a:xfrm>
            <a:off x="8414995" y="1675802"/>
            <a:ext cx="8844300" cy="6928200"/>
          </a:xfrm>
          <a:prstGeom prst="roundRect">
            <a:avLst>
              <a:gd fmla="val 4237" name="adj"/>
            </a:avLst>
          </a:prstGeom>
          <a:noFill/>
          <a:ln>
            <a:noFill/>
          </a:ln>
        </p:spPr>
      </p:pic>
      <p:grpSp>
        <p:nvGrpSpPr>
          <p:cNvPr id="361" name="Google Shape;361;p25"/>
          <p:cNvGrpSpPr/>
          <p:nvPr/>
        </p:nvGrpSpPr>
        <p:grpSpPr>
          <a:xfrm>
            <a:off x="3365667" y="6895753"/>
            <a:ext cx="1634898" cy="657921"/>
            <a:chOff x="0" y="0"/>
            <a:chExt cx="430591" cy="173280"/>
          </a:xfrm>
        </p:grpSpPr>
        <p:sp>
          <p:nvSpPr>
            <p:cNvPr id="362" name="Google Shape;362;p25"/>
            <p:cNvSpPr/>
            <p:nvPr/>
          </p:nvSpPr>
          <p:spPr>
            <a:xfrm>
              <a:off x="0" y="0"/>
              <a:ext cx="430591" cy="173280"/>
            </a:xfrm>
            <a:custGeom>
              <a:rect b="b" l="l" r="r" t="t"/>
              <a:pathLst>
                <a:path extrusionOk="0" h="173280" w="430591">
                  <a:moveTo>
                    <a:pt x="86640" y="0"/>
                  </a:moveTo>
                  <a:lnTo>
                    <a:pt x="343951" y="0"/>
                  </a:lnTo>
                  <a:cubicBezTo>
                    <a:pt x="391801" y="0"/>
                    <a:pt x="430591" y="38790"/>
                    <a:pt x="430591" y="86640"/>
                  </a:cubicBezTo>
                  <a:lnTo>
                    <a:pt x="430591" y="86640"/>
                  </a:lnTo>
                  <a:cubicBezTo>
                    <a:pt x="430591" y="109618"/>
                    <a:pt x="421462" y="131655"/>
                    <a:pt x="405214" y="147903"/>
                  </a:cubicBezTo>
                  <a:cubicBezTo>
                    <a:pt x="388966" y="164152"/>
                    <a:pt x="366929" y="173280"/>
                    <a:pt x="343951" y="173280"/>
                  </a:cubicBezTo>
                  <a:lnTo>
                    <a:pt x="86640" y="173280"/>
                  </a:lnTo>
                  <a:cubicBezTo>
                    <a:pt x="38790" y="173280"/>
                    <a:pt x="0" y="134490"/>
                    <a:pt x="0" y="86640"/>
                  </a:cubicBezTo>
                  <a:lnTo>
                    <a:pt x="0" y="86640"/>
                  </a:lnTo>
                  <a:cubicBezTo>
                    <a:pt x="0" y="38790"/>
                    <a:pt x="38790" y="0"/>
                    <a:pt x="86640" y="0"/>
                  </a:cubicBezTo>
                  <a:close/>
                </a:path>
              </a:pathLst>
            </a:custGeom>
            <a:solidFill>
              <a:srgbClr val="F5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5"/>
            <p:cNvSpPr txBox="1"/>
            <p:nvPr/>
          </p:nvSpPr>
          <p:spPr>
            <a:xfrm>
              <a:off x="0" y="0"/>
              <a:ext cx="430591" cy="17328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p25"/>
          <p:cNvGrpSpPr/>
          <p:nvPr/>
        </p:nvGrpSpPr>
        <p:grpSpPr>
          <a:xfrm>
            <a:off x="3365667" y="7725124"/>
            <a:ext cx="1634898" cy="657921"/>
            <a:chOff x="0" y="0"/>
            <a:chExt cx="430591" cy="173280"/>
          </a:xfrm>
        </p:grpSpPr>
        <p:sp>
          <p:nvSpPr>
            <p:cNvPr id="365" name="Google Shape;365;p25"/>
            <p:cNvSpPr/>
            <p:nvPr/>
          </p:nvSpPr>
          <p:spPr>
            <a:xfrm>
              <a:off x="0" y="0"/>
              <a:ext cx="430591" cy="173280"/>
            </a:xfrm>
            <a:custGeom>
              <a:rect b="b" l="l" r="r" t="t"/>
              <a:pathLst>
                <a:path extrusionOk="0" h="173280" w="430591">
                  <a:moveTo>
                    <a:pt x="86640" y="0"/>
                  </a:moveTo>
                  <a:lnTo>
                    <a:pt x="343951" y="0"/>
                  </a:lnTo>
                  <a:cubicBezTo>
                    <a:pt x="391801" y="0"/>
                    <a:pt x="430591" y="38790"/>
                    <a:pt x="430591" y="86640"/>
                  </a:cubicBezTo>
                  <a:lnTo>
                    <a:pt x="430591" y="86640"/>
                  </a:lnTo>
                  <a:cubicBezTo>
                    <a:pt x="430591" y="109618"/>
                    <a:pt x="421462" y="131655"/>
                    <a:pt x="405214" y="147903"/>
                  </a:cubicBezTo>
                  <a:cubicBezTo>
                    <a:pt x="388966" y="164152"/>
                    <a:pt x="366929" y="173280"/>
                    <a:pt x="343951" y="173280"/>
                  </a:cubicBezTo>
                  <a:lnTo>
                    <a:pt x="86640" y="173280"/>
                  </a:lnTo>
                  <a:cubicBezTo>
                    <a:pt x="38790" y="173280"/>
                    <a:pt x="0" y="134490"/>
                    <a:pt x="0" y="86640"/>
                  </a:cubicBezTo>
                  <a:lnTo>
                    <a:pt x="0" y="86640"/>
                  </a:lnTo>
                  <a:cubicBezTo>
                    <a:pt x="0" y="38790"/>
                    <a:pt x="38790" y="0"/>
                    <a:pt x="86640" y="0"/>
                  </a:cubicBezTo>
                  <a:close/>
                </a:path>
              </a:pathLst>
            </a:custGeom>
            <a:solidFill>
              <a:srgbClr val="0094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5"/>
            <p:cNvSpPr txBox="1"/>
            <p:nvPr/>
          </p:nvSpPr>
          <p:spPr>
            <a:xfrm>
              <a:off x="0" y="0"/>
              <a:ext cx="430591" cy="17328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7" name="Google Shape;367;p25"/>
          <p:cNvGrpSpPr/>
          <p:nvPr/>
        </p:nvGrpSpPr>
        <p:grpSpPr>
          <a:xfrm>
            <a:off x="3023364" y="8554496"/>
            <a:ext cx="2319505" cy="657921"/>
            <a:chOff x="0" y="0"/>
            <a:chExt cx="610898" cy="173280"/>
          </a:xfrm>
        </p:grpSpPr>
        <p:sp>
          <p:nvSpPr>
            <p:cNvPr id="368" name="Google Shape;368;p25"/>
            <p:cNvSpPr/>
            <p:nvPr/>
          </p:nvSpPr>
          <p:spPr>
            <a:xfrm>
              <a:off x="0" y="0"/>
              <a:ext cx="610898" cy="173280"/>
            </a:xfrm>
            <a:custGeom>
              <a:rect b="b" l="l" r="r" t="t"/>
              <a:pathLst>
                <a:path extrusionOk="0" h="173280" w="610898">
                  <a:moveTo>
                    <a:pt x="86640" y="0"/>
                  </a:moveTo>
                  <a:lnTo>
                    <a:pt x="524258" y="0"/>
                  </a:lnTo>
                  <a:cubicBezTo>
                    <a:pt x="572108" y="0"/>
                    <a:pt x="610898" y="38790"/>
                    <a:pt x="610898" y="86640"/>
                  </a:cubicBezTo>
                  <a:lnTo>
                    <a:pt x="610898" y="86640"/>
                  </a:lnTo>
                  <a:cubicBezTo>
                    <a:pt x="610898" y="109618"/>
                    <a:pt x="601770" y="131655"/>
                    <a:pt x="585522" y="147903"/>
                  </a:cubicBezTo>
                  <a:cubicBezTo>
                    <a:pt x="569274" y="164152"/>
                    <a:pt x="547237" y="173280"/>
                    <a:pt x="524258" y="173280"/>
                  </a:cubicBezTo>
                  <a:lnTo>
                    <a:pt x="86640" y="173280"/>
                  </a:lnTo>
                  <a:cubicBezTo>
                    <a:pt x="38790" y="173280"/>
                    <a:pt x="0" y="134490"/>
                    <a:pt x="0" y="86640"/>
                  </a:cubicBezTo>
                  <a:lnTo>
                    <a:pt x="0" y="86640"/>
                  </a:lnTo>
                  <a:cubicBezTo>
                    <a:pt x="0" y="38790"/>
                    <a:pt x="38790" y="0"/>
                    <a:pt x="86640" y="0"/>
                  </a:cubicBezTo>
                  <a:close/>
                </a:path>
              </a:pathLst>
            </a:custGeom>
            <a:solidFill>
              <a:srgbClr val="5182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5"/>
            <p:cNvSpPr txBox="1"/>
            <p:nvPr/>
          </p:nvSpPr>
          <p:spPr>
            <a:xfrm>
              <a:off x="0" y="0"/>
              <a:ext cx="610898" cy="17328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0" name="Google Shape;370;p25"/>
          <p:cNvSpPr txBox="1"/>
          <p:nvPr/>
        </p:nvSpPr>
        <p:spPr>
          <a:xfrm>
            <a:off x="1751526" y="1446058"/>
            <a:ext cx="4863300" cy="2161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019" u="none" cap="none" strike="noStrike">
                <a:solidFill>
                  <a:srgbClr val="000000"/>
                </a:solidFill>
                <a:latin typeface="Londrina Solid"/>
                <a:ea typeface="Londrina Solid"/>
                <a:cs typeface="Londrina Solid"/>
                <a:sym typeface="Londrina Solid"/>
              </a:rPr>
              <a:t>LINES, SHAPES AND EMOTION</a:t>
            </a:r>
            <a:endParaRPr/>
          </a:p>
        </p:txBody>
      </p:sp>
      <p:sp>
        <p:nvSpPr>
          <p:cNvPr id="371" name="Google Shape;371;p25"/>
          <p:cNvSpPr txBox="1"/>
          <p:nvPr/>
        </p:nvSpPr>
        <p:spPr>
          <a:xfrm>
            <a:off x="1648960" y="3780774"/>
            <a:ext cx="5068200" cy="1840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600" u="none" cap="none" strike="noStrike">
                <a:solidFill>
                  <a:srgbClr val="000000"/>
                </a:solidFill>
                <a:latin typeface="Nunito Sans"/>
                <a:ea typeface="Nunito Sans"/>
                <a:cs typeface="Nunito Sans"/>
                <a:sym typeface="Nunito Sans"/>
              </a:rPr>
              <a:t>Vincent Van Gogh was a famous Dutch painter. This painting, "The Starry Night," was created over 150 years ago.</a:t>
            </a:r>
            <a:endParaRPr/>
          </a:p>
        </p:txBody>
      </p:sp>
      <p:sp>
        <p:nvSpPr>
          <p:cNvPr id="372" name="Google Shape;372;p25"/>
          <p:cNvSpPr txBox="1"/>
          <p:nvPr/>
        </p:nvSpPr>
        <p:spPr>
          <a:xfrm>
            <a:off x="3484740" y="6200428"/>
            <a:ext cx="1396752" cy="390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600" u="none" cap="none" strike="noStrike">
                <a:solidFill>
                  <a:srgbClr val="000000"/>
                </a:solidFill>
                <a:latin typeface="Nunito Sans"/>
                <a:ea typeface="Nunito Sans"/>
                <a:cs typeface="Nunito Sans"/>
                <a:sym typeface="Nunito Sans"/>
              </a:rPr>
              <a:t>He used:</a:t>
            </a:r>
            <a:endParaRPr/>
          </a:p>
        </p:txBody>
      </p:sp>
      <p:sp>
        <p:nvSpPr>
          <p:cNvPr id="373" name="Google Shape;373;p25"/>
          <p:cNvSpPr txBox="1"/>
          <p:nvPr/>
        </p:nvSpPr>
        <p:spPr>
          <a:xfrm>
            <a:off x="3561813" y="7024688"/>
            <a:ext cx="1242607"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Nunito Sans"/>
                <a:ea typeface="Nunito Sans"/>
                <a:cs typeface="Nunito Sans"/>
                <a:sym typeface="Nunito Sans"/>
              </a:rPr>
              <a:t>LINE</a:t>
            </a:r>
            <a:endParaRPr/>
          </a:p>
        </p:txBody>
      </p:sp>
      <p:sp>
        <p:nvSpPr>
          <p:cNvPr id="374" name="Google Shape;374;p25"/>
          <p:cNvSpPr txBox="1"/>
          <p:nvPr/>
        </p:nvSpPr>
        <p:spPr>
          <a:xfrm>
            <a:off x="3365667" y="7854060"/>
            <a:ext cx="1634898"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Nunito Sans"/>
                <a:ea typeface="Nunito Sans"/>
                <a:cs typeface="Nunito Sans"/>
                <a:sym typeface="Nunito Sans"/>
              </a:rPr>
              <a:t>SHAPE</a:t>
            </a:r>
            <a:endParaRPr/>
          </a:p>
        </p:txBody>
      </p:sp>
      <p:sp>
        <p:nvSpPr>
          <p:cNvPr id="375" name="Google Shape;375;p25"/>
          <p:cNvSpPr txBox="1"/>
          <p:nvPr/>
        </p:nvSpPr>
        <p:spPr>
          <a:xfrm>
            <a:off x="3194516" y="8683431"/>
            <a:ext cx="1977201"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Nunito Sans"/>
                <a:ea typeface="Nunito Sans"/>
                <a:cs typeface="Nunito Sans"/>
                <a:sym typeface="Nunito Sans"/>
              </a:rPr>
              <a:t>PATTERN</a:t>
            </a:r>
            <a:endParaRPr/>
          </a:p>
        </p:txBody>
      </p:sp>
      <p:sp>
        <p:nvSpPr>
          <p:cNvPr id="376" name="Google Shape;376;p25"/>
          <p:cNvSpPr txBox="1"/>
          <p:nvPr/>
        </p:nvSpPr>
        <p:spPr>
          <a:xfrm>
            <a:off x="10917565" y="8983817"/>
            <a:ext cx="3839180" cy="744320"/>
          </a:xfrm>
          <a:prstGeom prst="rect">
            <a:avLst/>
          </a:prstGeom>
          <a:noFill/>
          <a:ln>
            <a:noFill/>
          </a:ln>
        </p:spPr>
        <p:txBody>
          <a:bodyPr anchorCtr="0" anchor="t" bIns="0" lIns="0" spcFirstLastPara="1" rIns="0" wrap="square" tIns="0">
            <a:spAutoFit/>
          </a:bodyPr>
          <a:lstStyle/>
          <a:p>
            <a:pPr indent="0" lvl="0" marL="0" marR="0" rtl="0" algn="ctr">
              <a:lnSpc>
                <a:spcPct val="139981"/>
              </a:lnSpc>
              <a:spcBef>
                <a:spcPts val="0"/>
              </a:spcBef>
              <a:spcAft>
                <a:spcPts val="0"/>
              </a:spcAft>
              <a:buNone/>
            </a:pPr>
            <a:r>
              <a:rPr b="1" i="0" lang="en-US" sz="2196" u="none" cap="none" strike="noStrike">
                <a:solidFill>
                  <a:srgbClr val="000000"/>
                </a:solidFill>
                <a:latin typeface="Nunito Sans"/>
                <a:ea typeface="Nunito Sans"/>
                <a:cs typeface="Nunito Sans"/>
                <a:sym typeface="Nunito Sans"/>
              </a:rPr>
              <a:t>“THE STARRY NIGHT”,</a:t>
            </a:r>
            <a:endParaRPr/>
          </a:p>
          <a:p>
            <a:pPr indent="0" lvl="0" marL="0" marR="0" rtl="0" algn="ctr">
              <a:lnSpc>
                <a:spcPct val="139981"/>
              </a:lnSpc>
              <a:spcBef>
                <a:spcPts val="0"/>
              </a:spcBef>
              <a:spcAft>
                <a:spcPts val="0"/>
              </a:spcAft>
              <a:buNone/>
            </a:pPr>
            <a:r>
              <a:rPr b="0" i="0" lang="en-US" sz="2196" u="none" cap="none" strike="noStrike">
                <a:solidFill>
                  <a:srgbClr val="000000"/>
                </a:solidFill>
                <a:latin typeface="Nunito Sans"/>
                <a:ea typeface="Nunito Sans"/>
                <a:cs typeface="Nunito Sans"/>
                <a:sym typeface="Nunito Sans"/>
              </a:rPr>
              <a:t>VINCENT VAN GOGH, 1889</a:t>
            </a:r>
            <a:endParaRPr/>
          </a:p>
        </p:txBody>
      </p:sp>
      <p:grpSp>
        <p:nvGrpSpPr>
          <p:cNvPr id="377" name="Google Shape;377;p25"/>
          <p:cNvGrpSpPr/>
          <p:nvPr/>
        </p:nvGrpSpPr>
        <p:grpSpPr>
          <a:xfrm>
            <a:off x="14038645" y="704214"/>
            <a:ext cx="4455780" cy="1976578"/>
            <a:chOff x="0" y="0"/>
            <a:chExt cx="5941040" cy="2635438"/>
          </a:xfrm>
        </p:grpSpPr>
        <p:sp>
          <p:nvSpPr>
            <p:cNvPr id="378" name="Google Shape;378;p25"/>
            <p:cNvSpPr/>
            <p:nvPr/>
          </p:nvSpPr>
          <p:spPr>
            <a:xfrm>
              <a:off x="0" y="0"/>
              <a:ext cx="5941040" cy="1418423"/>
            </a:xfrm>
            <a:custGeom>
              <a:rect b="b" l="l" r="r" t="t"/>
              <a:pathLst>
                <a:path extrusionOk="0" h="1418423" w="5941040">
                  <a:moveTo>
                    <a:pt x="0" y="0"/>
                  </a:moveTo>
                  <a:lnTo>
                    <a:pt x="5941040" y="0"/>
                  </a:lnTo>
                  <a:lnTo>
                    <a:pt x="5941040" y="1418423"/>
                  </a:lnTo>
                  <a:lnTo>
                    <a:pt x="0" y="1418423"/>
                  </a:lnTo>
                  <a:lnTo>
                    <a:pt x="0" y="0"/>
                  </a:lnTo>
                  <a:close/>
                </a:path>
              </a:pathLst>
            </a:custGeom>
            <a:blipFill rotWithShape="1">
              <a:blip r:embed="rId4">
                <a:alphaModFix/>
              </a:blip>
              <a:stretch>
                <a:fillRect b="0" l="0" r="0" t="0"/>
              </a:stretch>
            </a:blipFill>
            <a:ln>
              <a:noFill/>
            </a:ln>
          </p:spPr>
        </p:sp>
        <p:sp>
          <p:nvSpPr>
            <p:cNvPr id="379" name="Google Shape;379;p25"/>
            <p:cNvSpPr/>
            <p:nvPr/>
          </p:nvSpPr>
          <p:spPr>
            <a:xfrm>
              <a:off x="0" y="1217015"/>
              <a:ext cx="5941040" cy="1418423"/>
            </a:xfrm>
            <a:custGeom>
              <a:rect b="b" l="l" r="r" t="t"/>
              <a:pathLst>
                <a:path extrusionOk="0" h="1418423" w="5941040">
                  <a:moveTo>
                    <a:pt x="0" y="0"/>
                  </a:moveTo>
                  <a:lnTo>
                    <a:pt x="5941040" y="0"/>
                  </a:lnTo>
                  <a:lnTo>
                    <a:pt x="5941040" y="1418424"/>
                  </a:lnTo>
                  <a:lnTo>
                    <a:pt x="0" y="1418424"/>
                  </a:lnTo>
                  <a:lnTo>
                    <a:pt x="0" y="0"/>
                  </a:lnTo>
                  <a:close/>
                </a:path>
              </a:pathLst>
            </a:custGeom>
            <a:blipFill rotWithShape="1">
              <a:blip r:embed="rId4">
                <a:alphaModFix/>
              </a:blip>
              <a:stretch>
                <a:fillRect b="0" l="0" r="0" t="0"/>
              </a:stretch>
            </a:blipFill>
            <a:ln>
              <a:noFill/>
            </a:ln>
          </p:spPr>
        </p:sp>
        <p:sp>
          <p:nvSpPr>
            <p:cNvPr id="380" name="Google Shape;380;p25"/>
            <p:cNvSpPr txBox="1"/>
            <p:nvPr/>
          </p:nvSpPr>
          <p:spPr>
            <a:xfrm>
              <a:off x="597173" y="339748"/>
              <a:ext cx="4746600" cy="1970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Nunito Sans"/>
                  <a:ea typeface="Nunito Sans"/>
                  <a:cs typeface="Nunito Sans"/>
                  <a:sym typeface="Nunito Sans"/>
                </a:rPr>
                <a:t>How does this artwork make you feel? What about the artwork makes you feel this way?</a:t>
              </a:r>
              <a:endParaRPr/>
            </a:p>
          </p:txBody>
        </p:sp>
      </p:grpSp>
      <p:sp>
        <p:nvSpPr>
          <p:cNvPr id="381" name="Google Shape;381;p25"/>
          <p:cNvSpPr/>
          <p:nvPr/>
        </p:nvSpPr>
        <p:spPr>
          <a:xfrm rot="457315">
            <a:off x="-1090084" y="7297541"/>
            <a:ext cx="3870479" cy="3921518"/>
          </a:xfrm>
          <a:custGeom>
            <a:rect b="b" l="l" r="r" t="t"/>
            <a:pathLst>
              <a:path extrusionOk="0" h="3921518" w="3870479">
                <a:moveTo>
                  <a:pt x="0" y="0"/>
                </a:moveTo>
                <a:lnTo>
                  <a:pt x="3870479" y="0"/>
                </a:lnTo>
                <a:lnTo>
                  <a:pt x="3870479" y="3921518"/>
                </a:lnTo>
                <a:lnTo>
                  <a:pt x="0" y="3921518"/>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C"/>
        </a:solidFill>
      </p:bgPr>
    </p:bg>
    <p:spTree>
      <p:nvGrpSpPr>
        <p:cNvPr id="385" name="Shape 385"/>
        <p:cNvGrpSpPr/>
        <p:nvPr/>
      </p:nvGrpSpPr>
      <p:grpSpPr>
        <a:xfrm>
          <a:off x="0" y="0"/>
          <a:ext cx="0" cy="0"/>
          <a:chOff x="0" y="0"/>
          <a:chExt cx="0" cy="0"/>
        </a:xfrm>
      </p:grpSpPr>
      <p:pic>
        <p:nvPicPr>
          <p:cNvPr id="386" name="Google Shape;386;p26"/>
          <p:cNvPicPr preferRelativeResize="0"/>
          <p:nvPr/>
        </p:nvPicPr>
        <p:blipFill>
          <a:blip r:embed="rId3">
            <a:alphaModFix/>
          </a:blip>
          <a:stretch>
            <a:fillRect/>
          </a:stretch>
        </p:blipFill>
        <p:spPr>
          <a:xfrm>
            <a:off x="13274156" y="-458991"/>
            <a:ext cx="6537900" cy="6537600"/>
          </a:xfrm>
          <a:prstGeom prst="ellipse">
            <a:avLst/>
          </a:prstGeom>
          <a:noFill/>
          <a:ln>
            <a:noFill/>
          </a:ln>
        </p:spPr>
      </p:pic>
      <p:sp>
        <p:nvSpPr>
          <p:cNvPr id="387" name="Google Shape;387;p26"/>
          <p:cNvSpPr/>
          <p:nvPr/>
        </p:nvSpPr>
        <p:spPr>
          <a:xfrm rot="3671802">
            <a:off x="-2668969" y="-2541359"/>
            <a:ext cx="5940414" cy="9246065"/>
          </a:xfrm>
          <a:custGeom>
            <a:rect b="b" l="l" r="r" t="t"/>
            <a:pathLst>
              <a:path extrusionOk="0" h="9246065" w="5940414">
                <a:moveTo>
                  <a:pt x="0" y="0"/>
                </a:moveTo>
                <a:lnTo>
                  <a:pt x="5940414" y="0"/>
                </a:lnTo>
                <a:lnTo>
                  <a:pt x="5940414" y="9246066"/>
                </a:lnTo>
                <a:lnTo>
                  <a:pt x="0" y="9246066"/>
                </a:lnTo>
                <a:lnTo>
                  <a:pt x="0" y="0"/>
                </a:lnTo>
                <a:close/>
              </a:path>
            </a:pathLst>
          </a:custGeom>
          <a:blipFill rotWithShape="1">
            <a:blip r:embed="rId4">
              <a:alphaModFix/>
            </a:blip>
            <a:stretch>
              <a:fillRect b="0" l="0" r="0" t="0"/>
            </a:stretch>
          </a:blipFill>
          <a:ln>
            <a:noFill/>
          </a:ln>
        </p:spPr>
      </p:sp>
      <p:sp>
        <p:nvSpPr>
          <p:cNvPr id="388" name="Google Shape;388;p26"/>
          <p:cNvSpPr/>
          <p:nvPr/>
        </p:nvSpPr>
        <p:spPr>
          <a:xfrm>
            <a:off x="3196687" y="5913135"/>
            <a:ext cx="4495183" cy="4373865"/>
          </a:xfrm>
          <a:custGeom>
            <a:rect b="b" l="l" r="r" t="t"/>
            <a:pathLst>
              <a:path extrusionOk="0" h="4373865" w="4495183">
                <a:moveTo>
                  <a:pt x="0" y="0"/>
                </a:moveTo>
                <a:lnTo>
                  <a:pt x="4495183" y="0"/>
                </a:lnTo>
                <a:lnTo>
                  <a:pt x="4495183" y="4373865"/>
                </a:lnTo>
                <a:lnTo>
                  <a:pt x="0" y="4373865"/>
                </a:lnTo>
                <a:lnTo>
                  <a:pt x="0" y="0"/>
                </a:lnTo>
                <a:close/>
              </a:path>
            </a:pathLst>
          </a:custGeom>
          <a:blipFill rotWithShape="1">
            <a:blip r:embed="rId5">
              <a:alphaModFix/>
            </a:blip>
            <a:stretch>
              <a:fillRect b="0" l="0" r="0" t="0"/>
            </a:stretch>
          </a:blipFill>
          <a:ln>
            <a:noFill/>
          </a:ln>
        </p:spPr>
      </p:sp>
      <p:sp>
        <p:nvSpPr>
          <p:cNvPr id="389" name="Google Shape;389;p26"/>
          <p:cNvSpPr/>
          <p:nvPr/>
        </p:nvSpPr>
        <p:spPr>
          <a:xfrm rot="365770">
            <a:off x="15738256" y="6637731"/>
            <a:ext cx="5099488" cy="5778625"/>
          </a:xfrm>
          <a:custGeom>
            <a:rect b="b" l="l" r="r" t="t"/>
            <a:pathLst>
              <a:path extrusionOk="0" h="5778625" w="5099488">
                <a:moveTo>
                  <a:pt x="0" y="0"/>
                </a:moveTo>
                <a:lnTo>
                  <a:pt x="5099488" y="0"/>
                </a:lnTo>
                <a:lnTo>
                  <a:pt x="5099488" y="5778625"/>
                </a:lnTo>
                <a:lnTo>
                  <a:pt x="0" y="5778625"/>
                </a:lnTo>
                <a:lnTo>
                  <a:pt x="0" y="0"/>
                </a:lnTo>
                <a:close/>
              </a:path>
            </a:pathLst>
          </a:custGeom>
          <a:blipFill rotWithShape="1">
            <a:blip r:embed="rId6">
              <a:alphaModFix/>
            </a:blip>
            <a:stretch>
              <a:fillRect b="0" l="0" r="0" t="0"/>
            </a:stretch>
          </a:blipFill>
          <a:ln>
            <a:noFill/>
          </a:ln>
        </p:spPr>
      </p:sp>
      <p:sp>
        <p:nvSpPr>
          <p:cNvPr id="390" name="Google Shape;390;p26"/>
          <p:cNvSpPr txBox="1"/>
          <p:nvPr/>
        </p:nvSpPr>
        <p:spPr>
          <a:xfrm>
            <a:off x="5248035" y="4035735"/>
            <a:ext cx="7791929" cy="1676848"/>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0" i="0" lang="en-US" sz="11066" u="none" cap="none" strike="noStrike">
                <a:solidFill>
                  <a:srgbClr val="ED441E"/>
                </a:solidFill>
                <a:latin typeface="Londrina Solid"/>
                <a:ea typeface="Londrina Solid"/>
                <a:cs typeface="Londrina Solid"/>
                <a:sym typeface="Londrina Solid"/>
              </a:rPr>
              <a:t>LET’S RECAP!</a:t>
            </a:r>
            <a:endParaRPr/>
          </a:p>
        </p:txBody>
      </p:sp>
      <p:sp>
        <p:nvSpPr>
          <p:cNvPr id="391" name="Google Shape;391;p26"/>
          <p:cNvSpPr txBox="1"/>
          <p:nvPr/>
        </p:nvSpPr>
        <p:spPr>
          <a:xfrm>
            <a:off x="1830457" y="6692846"/>
            <a:ext cx="2784300" cy="1708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64" u="none" cap="none" strike="noStrike">
                <a:solidFill>
                  <a:srgbClr val="000000"/>
                </a:solidFill>
                <a:latin typeface="Londrina Solid"/>
                <a:ea typeface="Londrina Solid"/>
                <a:cs typeface="Londrina Solid"/>
                <a:sym typeface="Londrina Solid"/>
              </a:rPr>
              <a:t>Line and shape are two of the elements of art.</a:t>
            </a:r>
            <a:endParaRPr/>
          </a:p>
        </p:txBody>
      </p:sp>
      <p:sp>
        <p:nvSpPr>
          <p:cNvPr id="392" name="Google Shape;392;p26"/>
          <p:cNvSpPr txBox="1"/>
          <p:nvPr/>
        </p:nvSpPr>
        <p:spPr>
          <a:xfrm>
            <a:off x="6647227" y="1249691"/>
            <a:ext cx="4993500" cy="1708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64" u="none" cap="none" strike="noStrike">
                <a:solidFill>
                  <a:srgbClr val="000000"/>
                </a:solidFill>
                <a:latin typeface="Londrina Solid"/>
                <a:ea typeface="Londrina Solid"/>
                <a:cs typeface="Londrina Solid"/>
                <a:sym typeface="Londrina Solid"/>
              </a:rPr>
              <a:t>There are many different types of lines. These can be used to create different emotions.</a:t>
            </a:r>
            <a:endParaRPr/>
          </a:p>
        </p:txBody>
      </p:sp>
      <p:sp>
        <p:nvSpPr>
          <p:cNvPr id="393" name="Google Shape;393;p26"/>
          <p:cNvSpPr txBox="1"/>
          <p:nvPr/>
        </p:nvSpPr>
        <p:spPr>
          <a:xfrm>
            <a:off x="13039965" y="7238233"/>
            <a:ext cx="4035300" cy="1105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64" u="none" cap="none" strike="noStrike">
                <a:solidFill>
                  <a:srgbClr val="000000"/>
                </a:solidFill>
                <a:latin typeface="Londrina Solid"/>
                <a:ea typeface="Londrina Solid"/>
                <a:cs typeface="Londrina Solid"/>
                <a:sym typeface="Londrina Solid"/>
              </a:rPr>
              <a:t>Repeated lines and shapes make patterns.</a:t>
            </a:r>
            <a:endParaRPr/>
          </a:p>
        </p:txBody>
      </p:sp>
      <p:pic>
        <p:nvPicPr>
          <p:cNvPr id="394" name="Google Shape;394;p26"/>
          <p:cNvPicPr preferRelativeResize="0"/>
          <p:nvPr/>
        </p:nvPicPr>
        <p:blipFill>
          <a:blip r:embed="rId7">
            <a:alphaModFix/>
          </a:blip>
          <a:stretch>
            <a:fillRect/>
          </a:stretch>
        </p:blipFill>
        <p:spPr>
          <a:xfrm>
            <a:off x="412405" y="654406"/>
            <a:ext cx="5082000" cy="5082000"/>
          </a:xfrm>
          <a:prstGeom prst="ellipse">
            <a:avLst/>
          </a:prstGeom>
          <a:noFill/>
          <a:ln>
            <a:noFill/>
          </a:ln>
        </p:spPr>
      </p:pic>
      <p:pic>
        <p:nvPicPr>
          <p:cNvPr id="395" name="Google Shape;395;p26"/>
          <p:cNvPicPr preferRelativeResize="0"/>
          <p:nvPr/>
        </p:nvPicPr>
        <p:blipFill>
          <a:blip r:embed="rId8">
            <a:alphaModFix/>
          </a:blip>
          <a:stretch>
            <a:fillRect/>
          </a:stretch>
        </p:blipFill>
        <p:spPr>
          <a:xfrm>
            <a:off x="7072118" y="6376936"/>
            <a:ext cx="5146500" cy="5159400"/>
          </a:xfrm>
          <a:prstGeom prst="ellipse">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C"/>
        </a:solidFill>
      </p:bgPr>
    </p:bg>
    <p:spTree>
      <p:nvGrpSpPr>
        <p:cNvPr id="399" name="Shape 399"/>
        <p:cNvGrpSpPr/>
        <p:nvPr/>
      </p:nvGrpSpPr>
      <p:grpSpPr>
        <a:xfrm>
          <a:off x="0" y="0"/>
          <a:ext cx="0" cy="0"/>
          <a:chOff x="0" y="0"/>
          <a:chExt cx="0" cy="0"/>
        </a:xfrm>
      </p:grpSpPr>
      <p:sp>
        <p:nvSpPr>
          <p:cNvPr id="400" name="Google Shape;400;p27"/>
          <p:cNvSpPr txBox="1"/>
          <p:nvPr/>
        </p:nvSpPr>
        <p:spPr>
          <a:xfrm>
            <a:off x="893052" y="4589780"/>
            <a:ext cx="4367400" cy="4806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99" u="none" cap="none" strike="noStrike">
                <a:solidFill>
                  <a:srgbClr val="282938"/>
                </a:solidFill>
                <a:latin typeface="Nunito Sans"/>
                <a:ea typeface="Nunito Sans"/>
                <a:cs typeface="Nunito Sans"/>
                <a:sym typeface="Nunito Sans"/>
              </a:rPr>
              <a:t>This presentation template</a:t>
            </a:r>
            <a:endParaRPr/>
          </a:p>
          <a:p>
            <a:pPr indent="0" lvl="0" marL="0" marR="0" rtl="0" algn="l">
              <a:lnSpc>
                <a:spcPct val="120000"/>
              </a:lnSpc>
              <a:spcBef>
                <a:spcPts val="0"/>
              </a:spcBef>
              <a:spcAft>
                <a:spcPts val="0"/>
              </a:spcAft>
              <a:buNone/>
            </a:pPr>
            <a:r>
              <a:rPr b="0" i="0" lang="en-US" sz="2199" u="none" cap="none" strike="noStrike">
                <a:solidFill>
                  <a:srgbClr val="282938"/>
                </a:solidFill>
                <a:latin typeface="Nunito Sans"/>
                <a:ea typeface="Nunito Sans"/>
                <a:cs typeface="Nunito Sans"/>
                <a:sym typeface="Nunito Sans"/>
              </a:rPr>
              <a:t>uses the following free fonts:</a:t>
            </a:r>
            <a:endParaRPr/>
          </a:p>
          <a:p>
            <a:pPr indent="0" lvl="0" marL="0" marR="0" rtl="0" algn="l">
              <a:lnSpc>
                <a:spcPct val="120000"/>
              </a:lnSpc>
              <a:spcBef>
                <a:spcPts val="0"/>
              </a:spcBef>
              <a:spcAft>
                <a:spcPts val="0"/>
              </a:spcAft>
              <a:buNone/>
            </a:pPr>
            <a:r>
              <a:t/>
            </a:r>
            <a:endParaRPr b="0" i="0" sz="2199" u="none" cap="none" strike="noStrike">
              <a:solidFill>
                <a:srgbClr val="282938"/>
              </a:solidFill>
              <a:latin typeface="Nunito Sans"/>
              <a:ea typeface="Nunito Sans"/>
              <a:cs typeface="Nunito Sans"/>
              <a:sym typeface="Nunito Sans"/>
            </a:endParaRPr>
          </a:p>
          <a:p>
            <a:pPr indent="0" lvl="0" marL="0" marR="0" rtl="0" algn="l">
              <a:lnSpc>
                <a:spcPct val="120000"/>
              </a:lnSpc>
              <a:spcBef>
                <a:spcPts val="0"/>
              </a:spcBef>
              <a:spcAft>
                <a:spcPts val="0"/>
              </a:spcAft>
              <a:buNone/>
            </a:pPr>
            <a:r>
              <a:rPr b="0" i="0" lang="en-US" sz="2199" u="none" cap="none" strike="noStrike">
                <a:solidFill>
                  <a:srgbClr val="282938"/>
                </a:solidFill>
                <a:latin typeface="Nunito Sans"/>
                <a:ea typeface="Nunito Sans"/>
                <a:cs typeface="Nunito Sans"/>
                <a:sym typeface="Nunito Sans"/>
              </a:rPr>
              <a:t>Titles: Londrina Solid</a:t>
            </a:r>
            <a:endParaRPr/>
          </a:p>
          <a:p>
            <a:pPr indent="0" lvl="0" marL="0" marR="0" rtl="0" algn="l">
              <a:lnSpc>
                <a:spcPct val="120000"/>
              </a:lnSpc>
              <a:spcBef>
                <a:spcPts val="0"/>
              </a:spcBef>
              <a:spcAft>
                <a:spcPts val="0"/>
              </a:spcAft>
              <a:buNone/>
            </a:pPr>
            <a:r>
              <a:rPr b="0" i="0" lang="en-US" sz="2199" u="none" cap="none" strike="noStrike">
                <a:solidFill>
                  <a:srgbClr val="282938"/>
                </a:solidFill>
                <a:latin typeface="Nunito Sans"/>
                <a:ea typeface="Nunito Sans"/>
                <a:cs typeface="Nunito Sans"/>
                <a:sym typeface="Nunito Sans"/>
              </a:rPr>
              <a:t>Headers: Nunito Sans</a:t>
            </a:r>
            <a:endParaRPr/>
          </a:p>
          <a:p>
            <a:pPr indent="0" lvl="0" marL="0" marR="0" rtl="0" algn="l">
              <a:lnSpc>
                <a:spcPct val="120000"/>
              </a:lnSpc>
              <a:spcBef>
                <a:spcPts val="0"/>
              </a:spcBef>
              <a:spcAft>
                <a:spcPts val="0"/>
              </a:spcAft>
              <a:buNone/>
            </a:pPr>
            <a:r>
              <a:rPr b="0" i="0" lang="en-US" sz="2199" u="none" cap="none" strike="noStrike">
                <a:solidFill>
                  <a:srgbClr val="282938"/>
                </a:solidFill>
                <a:latin typeface="Nunito Sans"/>
                <a:ea typeface="Nunito Sans"/>
                <a:cs typeface="Nunito Sans"/>
                <a:sym typeface="Nunito Sans"/>
              </a:rPr>
              <a:t>Body Copy: Nunito Sans</a:t>
            </a:r>
            <a:endParaRPr/>
          </a:p>
          <a:p>
            <a:pPr indent="0" lvl="0" marL="0" marR="0" rtl="0" algn="l">
              <a:lnSpc>
                <a:spcPct val="120000"/>
              </a:lnSpc>
              <a:spcBef>
                <a:spcPts val="0"/>
              </a:spcBef>
              <a:spcAft>
                <a:spcPts val="0"/>
              </a:spcAft>
              <a:buNone/>
            </a:pPr>
            <a:r>
              <a:t/>
            </a:r>
            <a:endParaRPr b="0" i="0" sz="2199" u="none" cap="none" strike="noStrike">
              <a:solidFill>
                <a:srgbClr val="282938"/>
              </a:solidFill>
              <a:latin typeface="Nunito Sans"/>
              <a:ea typeface="Nunito Sans"/>
              <a:cs typeface="Nunito Sans"/>
              <a:sym typeface="Nunito Sans"/>
            </a:endParaRPr>
          </a:p>
          <a:p>
            <a:pPr indent="0" lvl="0" marL="0" marR="0" rtl="0" algn="l">
              <a:lnSpc>
                <a:spcPct val="120000"/>
              </a:lnSpc>
              <a:spcBef>
                <a:spcPts val="0"/>
              </a:spcBef>
              <a:spcAft>
                <a:spcPts val="0"/>
              </a:spcAft>
              <a:buNone/>
            </a:pPr>
            <a:r>
              <a:rPr b="0" i="0" lang="en-US" sz="2199" u="none" cap="none" strike="noStrike">
                <a:solidFill>
                  <a:srgbClr val="282938"/>
                </a:solidFill>
                <a:latin typeface="Nunito Sans"/>
                <a:ea typeface="Nunito Sans"/>
                <a:cs typeface="Nunito Sans"/>
                <a:sym typeface="Nunito Sans"/>
              </a:rPr>
              <a:t>You can find these fonts</a:t>
            </a:r>
            <a:endParaRPr/>
          </a:p>
          <a:p>
            <a:pPr indent="0" lvl="0" marL="0" marR="0" rtl="0" algn="l">
              <a:lnSpc>
                <a:spcPct val="120000"/>
              </a:lnSpc>
              <a:spcBef>
                <a:spcPts val="0"/>
              </a:spcBef>
              <a:spcAft>
                <a:spcPts val="0"/>
              </a:spcAft>
              <a:buNone/>
            </a:pPr>
            <a:r>
              <a:rPr b="0" i="0" lang="en-US" sz="2199" u="none" cap="none" strike="noStrike">
                <a:solidFill>
                  <a:srgbClr val="282938"/>
                </a:solidFill>
                <a:latin typeface="Nunito Sans"/>
                <a:ea typeface="Nunito Sans"/>
                <a:cs typeface="Nunito Sans"/>
                <a:sym typeface="Nunito Sans"/>
              </a:rPr>
              <a:t>online too. Happy designing! </a:t>
            </a:r>
            <a:endParaRPr/>
          </a:p>
          <a:p>
            <a:pPr indent="0" lvl="0" marL="0" marR="0" rtl="0" algn="l">
              <a:lnSpc>
                <a:spcPct val="120000"/>
              </a:lnSpc>
              <a:spcBef>
                <a:spcPts val="0"/>
              </a:spcBef>
              <a:spcAft>
                <a:spcPts val="0"/>
              </a:spcAft>
              <a:buNone/>
            </a:pPr>
            <a:r>
              <a:t/>
            </a:r>
            <a:endParaRPr b="0" i="0" sz="2199" u="none" cap="none" strike="noStrike">
              <a:solidFill>
                <a:srgbClr val="282938"/>
              </a:solidFill>
              <a:latin typeface="Nunito Sans"/>
              <a:ea typeface="Nunito Sans"/>
              <a:cs typeface="Nunito Sans"/>
              <a:sym typeface="Nunito Sans"/>
            </a:endParaRPr>
          </a:p>
          <a:p>
            <a:pPr indent="0" lvl="0" marL="0" marR="0" rtl="0" algn="l">
              <a:lnSpc>
                <a:spcPct val="120000"/>
              </a:lnSpc>
              <a:spcBef>
                <a:spcPts val="0"/>
              </a:spcBef>
              <a:spcAft>
                <a:spcPts val="0"/>
              </a:spcAft>
              <a:buNone/>
            </a:pPr>
            <a:r>
              <a:rPr b="0" i="0" lang="en-US" sz="2199" u="none" cap="none" strike="noStrike">
                <a:solidFill>
                  <a:srgbClr val="282938"/>
                </a:solidFill>
                <a:latin typeface="Nunito Sans"/>
                <a:ea typeface="Nunito Sans"/>
                <a:cs typeface="Nunito Sans"/>
                <a:sym typeface="Nunito Sans"/>
              </a:rPr>
              <a:t>Don't forget to delete this</a:t>
            </a:r>
            <a:endParaRPr/>
          </a:p>
          <a:p>
            <a:pPr indent="0" lvl="0" marL="0" marR="0" rtl="0" algn="l">
              <a:lnSpc>
                <a:spcPct val="120000"/>
              </a:lnSpc>
              <a:spcBef>
                <a:spcPts val="0"/>
              </a:spcBef>
              <a:spcAft>
                <a:spcPts val="0"/>
              </a:spcAft>
              <a:buNone/>
            </a:pPr>
            <a:r>
              <a:rPr b="0" i="0" lang="en-US" sz="2199" u="none" cap="none" strike="noStrike">
                <a:solidFill>
                  <a:srgbClr val="282938"/>
                </a:solidFill>
                <a:latin typeface="Nunito Sans"/>
                <a:ea typeface="Nunito Sans"/>
                <a:cs typeface="Nunito Sans"/>
                <a:sym typeface="Nunito Sans"/>
              </a:rPr>
              <a:t>page before presenting. </a:t>
            </a:r>
            <a:endParaRPr/>
          </a:p>
        </p:txBody>
      </p:sp>
      <p:sp>
        <p:nvSpPr>
          <p:cNvPr id="401" name="Google Shape;401;p27"/>
          <p:cNvSpPr txBox="1"/>
          <p:nvPr/>
        </p:nvSpPr>
        <p:spPr>
          <a:xfrm>
            <a:off x="893052" y="3529497"/>
            <a:ext cx="4558800" cy="7446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1" i="0" lang="en-US" sz="2199" u="none" cap="none" strike="noStrike">
                <a:solidFill>
                  <a:srgbClr val="282938"/>
                </a:solidFill>
                <a:latin typeface="Nunito Sans"/>
                <a:ea typeface="Nunito Sans"/>
                <a:cs typeface="Nunito Sans"/>
                <a:sym typeface="Nunito Sans"/>
              </a:rPr>
              <a:t>Use these design resources</a:t>
            </a:r>
            <a:endParaRPr/>
          </a:p>
          <a:p>
            <a:pPr indent="0" lvl="1" marL="0" marR="0" rtl="0" algn="l">
              <a:lnSpc>
                <a:spcPct val="120000"/>
              </a:lnSpc>
              <a:spcBef>
                <a:spcPts val="0"/>
              </a:spcBef>
              <a:spcAft>
                <a:spcPts val="0"/>
              </a:spcAft>
              <a:buNone/>
            </a:pPr>
            <a:r>
              <a:rPr b="1" i="0" lang="en-US" sz="2199" u="none" cap="none" strike="noStrike">
                <a:solidFill>
                  <a:srgbClr val="282938"/>
                </a:solidFill>
                <a:latin typeface="Nunito Sans"/>
                <a:ea typeface="Nunito Sans"/>
                <a:cs typeface="Nunito Sans"/>
                <a:sym typeface="Nunito Sans"/>
              </a:rPr>
              <a:t>in your Canva Presentation.</a:t>
            </a:r>
            <a:endParaRPr/>
          </a:p>
        </p:txBody>
      </p:sp>
      <p:sp>
        <p:nvSpPr>
          <p:cNvPr id="402" name="Google Shape;402;p27"/>
          <p:cNvSpPr txBox="1"/>
          <p:nvPr/>
        </p:nvSpPr>
        <p:spPr>
          <a:xfrm>
            <a:off x="893052" y="940020"/>
            <a:ext cx="3963300" cy="2397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786" u="none" cap="none" strike="noStrike">
                <a:solidFill>
                  <a:srgbClr val="000000"/>
                </a:solidFill>
                <a:latin typeface="Londrina Solid"/>
                <a:ea typeface="Londrina Solid"/>
                <a:cs typeface="Londrina Solid"/>
                <a:sym typeface="Londrina Solid"/>
              </a:rPr>
              <a:t>RESOURCE</a:t>
            </a:r>
            <a:endParaRPr/>
          </a:p>
          <a:p>
            <a:pPr indent="0" lvl="0" marL="0" marR="0" rtl="0" algn="l">
              <a:lnSpc>
                <a:spcPct val="100000"/>
              </a:lnSpc>
              <a:spcBef>
                <a:spcPts val="0"/>
              </a:spcBef>
              <a:spcAft>
                <a:spcPts val="0"/>
              </a:spcAft>
              <a:buNone/>
            </a:pPr>
            <a:r>
              <a:rPr b="0" i="0" lang="en-US" sz="7786" u="none" cap="none" strike="noStrike">
                <a:solidFill>
                  <a:srgbClr val="000000"/>
                </a:solidFill>
                <a:latin typeface="Londrina Solid"/>
                <a:ea typeface="Londrina Solid"/>
                <a:cs typeface="Londrina Solid"/>
                <a:sym typeface="Londrina Solid"/>
              </a:rPr>
              <a:t>PAGE</a:t>
            </a:r>
            <a:endParaRPr/>
          </a:p>
        </p:txBody>
      </p:sp>
      <p:sp>
        <p:nvSpPr>
          <p:cNvPr id="403" name="Google Shape;403;p27"/>
          <p:cNvSpPr/>
          <p:nvPr/>
        </p:nvSpPr>
        <p:spPr>
          <a:xfrm>
            <a:off x="10596100" y="5305784"/>
            <a:ext cx="746842" cy="756691"/>
          </a:xfrm>
          <a:custGeom>
            <a:rect b="b" l="l" r="r" t="t"/>
            <a:pathLst>
              <a:path extrusionOk="0" h="756691" w="746842">
                <a:moveTo>
                  <a:pt x="0" y="0"/>
                </a:moveTo>
                <a:lnTo>
                  <a:pt x="746842" y="0"/>
                </a:lnTo>
                <a:lnTo>
                  <a:pt x="746842" y="756691"/>
                </a:lnTo>
                <a:lnTo>
                  <a:pt x="0" y="756691"/>
                </a:lnTo>
                <a:lnTo>
                  <a:pt x="0" y="0"/>
                </a:lnTo>
                <a:close/>
              </a:path>
            </a:pathLst>
          </a:custGeom>
          <a:blipFill rotWithShape="1">
            <a:blip r:embed="rId3">
              <a:alphaModFix/>
            </a:blip>
            <a:stretch>
              <a:fillRect b="0" l="0" r="0" t="0"/>
            </a:stretch>
          </a:blipFill>
          <a:ln>
            <a:noFill/>
          </a:ln>
        </p:spPr>
      </p:sp>
      <p:sp>
        <p:nvSpPr>
          <p:cNvPr id="404" name="Google Shape;404;p27"/>
          <p:cNvSpPr/>
          <p:nvPr/>
        </p:nvSpPr>
        <p:spPr>
          <a:xfrm>
            <a:off x="5940112" y="1353898"/>
            <a:ext cx="1323620" cy="316014"/>
          </a:xfrm>
          <a:custGeom>
            <a:rect b="b" l="l" r="r" t="t"/>
            <a:pathLst>
              <a:path extrusionOk="0" h="316014" w="1323620">
                <a:moveTo>
                  <a:pt x="0" y="0"/>
                </a:moveTo>
                <a:lnTo>
                  <a:pt x="1323620" y="0"/>
                </a:lnTo>
                <a:lnTo>
                  <a:pt x="1323620" y="316014"/>
                </a:lnTo>
                <a:lnTo>
                  <a:pt x="0" y="316014"/>
                </a:lnTo>
                <a:lnTo>
                  <a:pt x="0" y="0"/>
                </a:lnTo>
                <a:close/>
              </a:path>
            </a:pathLst>
          </a:custGeom>
          <a:blipFill rotWithShape="1">
            <a:blip r:embed="rId4">
              <a:alphaModFix/>
            </a:blip>
            <a:stretch>
              <a:fillRect b="0" l="0" r="0" t="0"/>
            </a:stretch>
          </a:blipFill>
          <a:ln>
            <a:noFill/>
          </a:ln>
        </p:spPr>
      </p:sp>
      <p:sp>
        <p:nvSpPr>
          <p:cNvPr id="405" name="Google Shape;405;p27"/>
          <p:cNvSpPr/>
          <p:nvPr/>
        </p:nvSpPr>
        <p:spPr>
          <a:xfrm>
            <a:off x="13963446" y="2445833"/>
            <a:ext cx="990119" cy="932983"/>
          </a:xfrm>
          <a:custGeom>
            <a:rect b="b" l="l" r="r" t="t"/>
            <a:pathLst>
              <a:path extrusionOk="0" h="932983" w="990119">
                <a:moveTo>
                  <a:pt x="0" y="0"/>
                </a:moveTo>
                <a:lnTo>
                  <a:pt x="990118" y="0"/>
                </a:lnTo>
                <a:lnTo>
                  <a:pt x="990118" y="932984"/>
                </a:lnTo>
                <a:lnTo>
                  <a:pt x="0" y="932984"/>
                </a:lnTo>
                <a:lnTo>
                  <a:pt x="0" y="0"/>
                </a:lnTo>
                <a:close/>
              </a:path>
            </a:pathLst>
          </a:custGeom>
          <a:blipFill rotWithShape="1">
            <a:blip r:embed="rId5">
              <a:alphaModFix/>
            </a:blip>
            <a:stretch>
              <a:fillRect b="0" l="0" r="0" t="0"/>
            </a:stretch>
          </a:blipFill>
          <a:ln>
            <a:noFill/>
          </a:ln>
        </p:spPr>
      </p:sp>
      <p:sp>
        <p:nvSpPr>
          <p:cNvPr id="406" name="Google Shape;406;p27"/>
          <p:cNvSpPr/>
          <p:nvPr/>
        </p:nvSpPr>
        <p:spPr>
          <a:xfrm rot="-10696162">
            <a:off x="9270892" y="5317592"/>
            <a:ext cx="618532" cy="733075"/>
          </a:xfrm>
          <a:custGeom>
            <a:rect b="b" l="l" r="r" t="t"/>
            <a:pathLst>
              <a:path extrusionOk="0" h="733075" w="618532">
                <a:moveTo>
                  <a:pt x="0" y="0"/>
                </a:moveTo>
                <a:lnTo>
                  <a:pt x="618532" y="0"/>
                </a:lnTo>
                <a:lnTo>
                  <a:pt x="618532" y="733075"/>
                </a:lnTo>
                <a:lnTo>
                  <a:pt x="0" y="733075"/>
                </a:lnTo>
                <a:lnTo>
                  <a:pt x="0" y="0"/>
                </a:lnTo>
                <a:close/>
              </a:path>
            </a:pathLst>
          </a:custGeom>
          <a:blipFill rotWithShape="1">
            <a:blip r:embed="rId6">
              <a:alphaModFix/>
            </a:blip>
            <a:stretch>
              <a:fillRect b="0" l="0" r="0" t="0"/>
            </a:stretch>
          </a:blipFill>
          <a:ln>
            <a:noFill/>
          </a:ln>
        </p:spPr>
      </p:sp>
      <p:sp>
        <p:nvSpPr>
          <p:cNvPr id="407" name="Google Shape;407;p27"/>
          <p:cNvSpPr/>
          <p:nvPr/>
        </p:nvSpPr>
        <p:spPr>
          <a:xfrm>
            <a:off x="15075337" y="5302136"/>
            <a:ext cx="1068742" cy="763986"/>
          </a:xfrm>
          <a:custGeom>
            <a:rect b="b" l="l" r="r" t="t"/>
            <a:pathLst>
              <a:path extrusionOk="0" h="763986" w="1068742">
                <a:moveTo>
                  <a:pt x="0" y="0"/>
                </a:moveTo>
                <a:lnTo>
                  <a:pt x="1068741" y="0"/>
                </a:lnTo>
                <a:lnTo>
                  <a:pt x="1068741" y="763986"/>
                </a:lnTo>
                <a:lnTo>
                  <a:pt x="0" y="763986"/>
                </a:lnTo>
                <a:lnTo>
                  <a:pt x="0" y="0"/>
                </a:lnTo>
                <a:close/>
              </a:path>
            </a:pathLst>
          </a:custGeom>
          <a:blipFill rotWithShape="1">
            <a:blip r:embed="rId7">
              <a:alphaModFix/>
            </a:blip>
            <a:stretch>
              <a:fillRect b="0" l="0" r="0" t="0"/>
            </a:stretch>
          </a:blipFill>
          <a:ln>
            <a:noFill/>
          </a:ln>
        </p:spPr>
      </p:sp>
      <p:sp>
        <p:nvSpPr>
          <p:cNvPr id="408" name="Google Shape;408;p27"/>
          <p:cNvSpPr/>
          <p:nvPr/>
        </p:nvSpPr>
        <p:spPr>
          <a:xfrm>
            <a:off x="12318468" y="2525260"/>
            <a:ext cx="1109864" cy="774130"/>
          </a:xfrm>
          <a:custGeom>
            <a:rect b="b" l="l" r="r" t="t"/>
            <a:pathLst>
              <a:path extrusionOk="0" h="774130" w="1109864">
                <a:moveTo>
                  <a:pt x="0" y="0"/>
                </a:moveTo>
                <a:lnTo>
                  <a:pt x="1109864" y="0"/>
                </a:lnTo>
                <a:lnTo>
                  <a:pt x="1109864" y="774130"/>
                </a:lnTo>
                <a:lnTo>
                  <a:pt x="0" y="774130"/>
                </a:lnTo>
                <a:lnTo>
                  <a:pt x="0" y="0"/>
                </a:lnTo>
                <a:close/>
              </a:path>
            </a:pathLst>
          </a:custGeom>
          <a:blipFill rotWithShape="1">
            <a:blip r:embed="rId8">
              <a:alphaModFix/>
            </a:blip>
            <a:stretch>
              <a:fillRect b="0" l="0" r="0" t="0"/>
            </a:stretch>
          </a:blipFill>
          <a:ln>
            <a:noFill/>
          </a:ln>
        </p:spPr>
      </p:sp>
      <p:sp>
        <p:nvSpPr>
          <p:cNvPr id="409" name="Google Shape;409;p27"/>
          <p:cNvSpPr/>
          <p:nvPr/>
        </p:nvSpPr>
        <p:spPr>
          <a:xfrm>
            <a:off x="6050677" y="5387311"/>
            <a:ext cx="1070492" cy="593637"/>
          </a:xfrm>
          <a:custGeom>
            <a:rect b="b" l="l" r="r" t="t"/>
            <a:pathLst>
              <a:path extrusionOk="0" h="593637" w="1070492">
                <a:moveTo>
                  <a:pt x="0" y="0"/>
                </a:moveTo>
                <a:lnTo>
                  <a:pt x="1070493" y="0"/>
                </a:lnTo>
                <a:lnTo>
                  <a:pt x="1070493" y="593637"/>
                </a:lnTo>
                <a:lnTo>
                  <a:pt x="0" y="593637"/>
                </a:lnTo>
                <a:lnTo>
                  <a:pt x="0" y="0"/>
                </a:lnTo>
                <a:close/>
              </a:path>
            </a:pathLst>
          </a:custGeom>
          <a:blipFill rotWithShape="1">
            <a:blip r:embed="rId9">
              <a:alphaModFix/>
            </a:blip>
            <a:stretch>
              <a:fillRect b="0" l="0" r="0" t="0"/>
            </a:stretch>
          </a:blipFill>
          <a:ln>
            <a:noFill/>
          </a:ln>
        </p:spPr>
      </p:sp>
      <p:sp>
        <p:nvSpPr>
          <p:cNvPr id="410" name="Google Shape;410;p27"/>
          <p:cNvSpPr/>
          <p:nvPr/>
        </p:nvSpPr>
        <p:spPr>
          <a:xfrm>
            <a:off x="8512690" y="2518709"/>
            <a:ext cx="868018" cy="787232"/>
          </a:xfrm>
          <a:custGeom>
            <a:rect b="b" l="l" r="r" t="t"/>
            <a:pathLst>
              <a:path extrusionOk="0" h="787232" w="868018">
                <a:moveTo>
                  <a:pt x="0" y="0"/>
                </a:moveTo>
                <a:lnTo>
                  <a:pt x="868018" y="0"/>
                </a:lnTo>
                <a:lnTo>
                  <a:pt x="868018" y="787232"/>
                </a:lnTo>
                <a:lnTo>
                  <a:pt x="0" y="787232"/>
                </a:lnTo>
                <a:lnTo>
                  <a:pt x="0" y="0"/>
                </a:lnTo>
                <a:close/>
              </a:path>
            </a:pathLst>
          </a:custGeom>
          <a:blipFill rotWithShape="1">
            <a:blip r:embed="rId10">
              <a:alphaModFix/>
            </a:blip>
            <a:stretch>
              <a:fillRect b="0" l="0" r="0" t="0"/>
            </a:stretch>
          </a:blipFill>
          <a:ln>
            <a:noFill/>
          </a:ln>
        </p:spPr>
      </p:sp>
      <p:sp>
        <p:nvSpPr>
          <p:cNvPr id="411" name="Google Shape;411;p27"/>
          <p:cNvSpPr/>
          <p:nvPr/>
        </p:nvSpPr>
        <p:spPr>
          <a:xfrm>
            <a:off x="9915822" y="2559593"/>
            <a:ext cx="696485" cy="705463"/>
          </a:xfrm>
          <a:custGeom>
            <a:rect b="b" l="l" r="r" t="t"/>
            <a:pathLst>
              <a:path extrusionOk="0" h="705463" w="696485">
                <a:moveTo>
                  <a:pt x="0" y="0"/>
                </a:moveTo>
                <a:lnTo>
                  <a:pt x="696484" y="0"/>
                </a:lnTo>
                <a:lnTo>
                  <a:pt x="696484" y="705464"/>
                </a:lnTo>
                <a:lnTo>
                  <a:pt x="0" y="705464"/>
                </a:lnTo>
                <a:lnTo>
                  <a:pt x="0" y="0"/>
                </a:lnTo>
                <a:close/>
              </a:path>
            </a:pathLst>
          </a:custGeom>
          <a:blipFill rotWithShape="1">
            <a:blip r:embed="rId11">
              <a:alphaModFix/>
            </a:blip>
            <a:stretch>
              <a:fillRect b="0" l="0" r="0" t="0"/>
            </a:stretch>
          </a:blipFill>
          <a:ln>
            <a:noFill/>
          </a:ln>
        </p:spPr>
      </p:sp>
      <p:sp>
        <p:nvSpPr>
          <p:cNvPr id="412" name="Google Shape;412;p27"/>
          <p:cNvSpPr/>
          <p:nvPr/>
        </p:nvSpPr>
        <p:spPr>
          <a:xfrm>
            <a:off x="16839826" y="5084747"/>
            <a:ext cx="603176" cy="1198764"/>
          </a:xfrm>
          <a:custGeom>
            <a:rect b="b" l="l" r="r" t="t"/>
            <a:pathLst>
              <a:path extrusionOk="0" h="1198764" w="603176">
                <a:moveTo>
                  <a:pt x="0" y="0"/>
                </a:moveTo>
                <a:lnTo>
                  <a:pt x="603175" y="0"/>
                </a:lnTo>
                <a:lnTo>
                  <a:pt x="603175" y="1198764"/>
                </a:lnTo>
                <a:lnTo>
                  <a:pt x="0" y="1198764"/>
                </a:lnTo>
                <a:lnTo>
                  <a:pt x="0" y="0"/>
                </a:lnTo>
                <a:close/>
              </a:path>
            </a:pathLst>
          </a:custGeom>
          <a:blipFill rotWithShape="1">
            <a:blip r:embed="rId12">
              <a:alphaModFix/>
            </a:blip>
            <a:stretch>
              <a:fillRect b="0" l="0" r="0" t="0"/>
            </a:stretch>
          </a:blipFill>
          <a:ln>
            <a:noFill/>
          </a:ln>
        </p:spPr>
      </p:sp>
      <p:sp>
        <p:nvSpPr>
          <p:cNvPr id="413" name="Google Shape;413;p27"/>
          <p:cNvSpPr/>
          <p:nvPr/>
        </p:nvSpPr>
        <p:spPr>
          <a:xfrm>
            <a:off x="13572180" y="5245970"/>
            <a:ext cx="807409" cy="876318"/>
          </a:xfrm>
          <a:custGeom>
            <a:rect b="b" l="l" r="r" t="t"/>
            <a:pathLst>
              <a:path extrusionOk="0" h="876318" w="807409">
                <a:moveTo>
                  <a:pt x="0" y="0"/>
                </a:moveTo>
                <a:lnTo>
                  <a:pt x="807409" y="0"/>
                </a:lnTo>
                <a:lnTo>
                  <a:pt x="807409" y="876318"/>
                </a:lnTo>
                <a:lnTo>
                  <a:pt x="0" y="876318"/>
                </a:lnTo>
                <a:lnTo>
                  <a:pt x="0" y="0"/>
                </a:lnTo>
                <a:close/>
              </a:path>
            </a:pathLst>
          </a:custGeom>
          <a:blipFill rotWithShape="1">
            <a:blip r:embed="rId13">
              <a:alphaModFix/>
            </a:blip>
            <a:stretch>
              <a:fillRect b="0" l="0" r="0" t="0"/>
            </a:stretch>
          </a:blipFill>
          <a:ln>
            <a:noFill/>
          </a:ln>
        </p:spPr>
      </p:sp>
      <p:sp>
        <p:nvSpPr>
          <p:cNvPr id="414" name="Google Shape;414;p27"/>
          <p:cNvSpPr/>
          <p:nvPr/>
        </p:nvSpPr>
        <p:spPr>
          <a:xfrm>
            <a:off x="11468801" y="3897960"/>
            <a:ext cx="804376" cy="893961"/>
          </a:xfrm>
          <a:custGeom>
            <a:rect b="b" l="l" r="r" t="t"/>
            <a:pathLst>
              <a:path extrusionOk="0" h="893961" w="804376">
                <a:moveTo>
                  <a:pt x="0" y="0"/>
                </a:moveTo>
                <a:lnTo>
                  <a:pt x="804376" y="0"/>
                </a:lnTo>
                <a:lnTo>
                  <a:pt x="804376" y="893961"/>
                </a:lnTo>
                <a:lnTo>
                  <a:pt x="0" y="893961"/>
                </a:lnTo>
                <a:lnTo>
                  <a:pt x="0" y="0"/>
                </a:lnTo>
                <a:close/>
              </a:path>
            </a:pathLst>
          </a:custGeom>
          <a:blipFill rotWithShape="1">
            <a:blip r:embed="rId14">
              <a:alphaModFix/>
            </a:blip>
            <a:stretch>
              <a:fillRect b="0" l="0" r="0" t="0"/>
            </a:stretch>
          </a:blipFill>
          <a:ln>
            <a:noFill/>
          </a:ln>
        </p:spPr>
      </p:sp>
      <p:sp>
        <p:nvSpPr>
          <p:cNvPr id="415" name="Google Shape;415;p27"/>
          <p:cNvSpPr/>
          <p:nvPr/>
        </p:nvSpPr>
        <p:spPr>
          <a:xfrm>
            <a:off x="15152866" y="3928190"/>
            <a:ext cx="767993" cy="833501"/>
          </a:xfrm>
          <a:custGeom>
            <a:rect b="b" l="l" r="r" t="t"/>
            <a:pathLst>
              <a:path extrusionOk="0" h="833501" w="767993">
                <a:moveTo>
                  <a:pt x="0" y="0"/>
                </a:moveTo>
                <a:lnTo>
                  <a:pt x="767993" y="0"/>
                </a:lnTo>
                <a:lnTo>
                  <a:pt x="767993" y="833501"/>
                </a:lnTo>
                <a:lnTo>
                  <a:pt x="0" y="833501"/>
                </a:lnTo>
                <a:lnTo>
                  <a:pt x="0" y="0"/>
                </a:lnTo>
                <a:close/>
              </a:path>
            </a:pathLst>
          </a:custGeom>
          <a:blipFill rotWithShape="1">
            <a:blip r:embed="rId15">
              <a:alphaModFix/>
            </a:blip>
            <a:stretch>
              <a:fillRect b="0" l="0" r="0" t="0"/>
            </a:stretch>
          </a:blipFill>
          <a:ln>
            <a:noFill/>
          </a:ln>
        </p:spPr>
      </p:sp>
      <p:sp>
        <p:nvSpPr>
          <p:cNvPr id="416" name="Google Shape;416;p27"/>
          <p:cNvSpPr/>
          <p:nvPr/>
        </p:nvSpPr>
        <p:spPr>
          <a:xfrm>
            <a:off x="12038689" y="5281357"/>
            <a:ext cx="837744" cy="805545"/>
          </a:xfrm>
          <a:custGeom>
            <a:rect b="b" l="l" r="r" t="t"/>
            <a:pathLst>
              <a:path extrusionOk="0" h="805545" w="837744">
                <a:moveTo>
                  <a:pt x="0" y="0"/>
                </a:moveTo>
                <a:lnTo>
                  <a:pt x="837744" y="0"/>
                </a:lnTo>
                <a:lnTo>
                  <a:pt x="837744" y="805545"/>
                </a:lnTo>
                <a:lnTo>
                  <a:pt x="0" y="805545"/>
                </a:lnTo>
                <a:lnTo>
                  <a:pt x="0" y="0"/>
                </a:lnTo>
                <a:close/>
              </a:path>
            </a:pathLst>
          </a:custGeom>
          <a:blipFill rotWithShape="1">
            <a:blip r:embed="rId16">
              <a:alphaModFix/>
            </a:blip>
            <a:stretch>
              <a:fillRect b="0" l="0" r="0" t="0"/>
            </a:stretch>
          </a:blipFill>
          <a:ln>
            <a:noFill/>
          </a:ln>
        </p:spPr>
      </p:sp>
      <p:sp>
        <p:nvSpPr>
          <p:cNvPr id="417" name="Google Shape;417;p27"/>
          <p:cNvSpPr/>
          <p:nvPr/>
        </p:nvSpPr>
        <p:spPr>
          <a:xfrm>
            <a:off x="11207405" y="6538731"/>
            <a:ext cx="633779" cy="1098501"/>
          </a:xfrm>
          <a:custGeom>
            <a:rect b="b" l="l" r="r" t="t"/>
            <a:pathLst>
              <a:path extrusionOk="0" h="1098501" w="633779">
                <a:moveTo>
                  <a:pt x="0" y="0"/>
                </a:moveTo>
                <a:lnTo>
                  <a:pt x="633779" y="0"/>
                </a:lnTo>
                <a:lnTo>
                  <a:pt x="633779" y="1098501"/>
                </a:lnTo>
                <a:lnTo>
                  <a:pt x="0" y="1098501"/>
                </a:lnTo>
                <a:lnTo>
                  <a:pt x="0" y="0"/>
                </a:lnTo>
                <a:close/>
              </a:path>
            </a:pathLst>
          </a:custGeom>
          <a:blipFill rotWithShape="1">
            <a:blip r:embed="rId17">
              <a:alphaModFix/>
            </a:blip>
            <a:stretch>
              <a:fillRect b="0" l="0" r="0" t="0"/>
            </a:stretch>
          </a:blipFill>
          <a:ln>
            <a:noFill/>
          </a:ln>
        </p:spPr>
      </p:sp>
      <p:sp>
        <p:nvSpPr>
          <p:cNvPr id="418" name="Google Shape;418;p27"/>
          <p:cNvSpPr/>
          <p:nvPr/>
        </p:nvSpPr>
        <p:spPr>
          <a:xfrm>
            <a:off x="5922781" y="2435965"/>
            <a:ext cx="1021106" cy="952719"/>
          </a:xfrm>
          <a:custGeom>
            <a:rect b="b" l="l" r="r" t="t"/>
            <a:pathLst>
              <a:path extrusionOk="0" h="952719" w="1021106">
                <a:moveTo>
                  <a:pt x="0" y="0"/>
                </a:moveTo>
                <a:lnTo>
                  <a:pt x="1021105" y="0"/>
                </a:lnTo>
                <a:lnTo>
                  <a:pt x="1021105" y="952720"/>
                </a:lnTo>
                <a:lnTo>
                  <a:pt x="0" y="952720"/>
                </a:lnTo>
                <a:lnTo>
                  <a:pt x="0" y="0"/>
                </a:lnTo>
                <a:close/>
              </a:path>
            </a:pathLst>
          </a:custGeom>
          <a:blipFill rotWithShape="1">
            <a:blip r:embed="rId18">
              <a:alphaModFix/>
            </a:blip>
            <a:stretch>
              <a:fillRect b="0" l="0" r="0" t="0"/>
            </a:stretch>
          </a:blipFill>
          <a:ln>
            <a:noFill/>
          </a:ln>
        </p:spPr>
      </p:sp>
      <p:sp>
        <p:nvSpPr>
          <p:cNvPr id="419" name="Google Shape;419;p27"/>
          <p:cNvSpPr/>
          <p:nvPr/>
        </p:nvSpPr>
        <p:spPr>
          <a:xfrm>
            <a:off x="7771207" y="6681642"/>
            <a:ext cx="896604" cy="812680"/>
          </a:xfrm>
          <a:custGeom>
            <a:rect b="b" l="l" r="r" t="t"/>
            <a:pathLst>
              <a:path extrusionOk="0" h="812680" w="896604">
                <a:moveTo>
                  <a:pt x="0" y="0"/>
                </a:moveTo>
                <a:lnTo>
                  <a:pt x="896604" y="0"/>
                </a:lnTo>
                <a:lnTo>
                  <a:pt x="896604" y="812679"/>
                </a:lnTo>
                <a:lnTo>
                  <a:pt x="0" y="812679"/>
                </a:lnTo>
                <a:lnTo>
                  <a:pt x="0" y="0"/>
                </a:lnTo>
                <a:close/>
              </a:path>
            </a:pathLst>
          </a:custGeom>
          <a:blipFill rotWithShape="1">
            <a:blip r:embed="rId19">
              <a:alphaModFix/>
            </a:blip>
            <a:stretch>
              <a:fillRect b="0" l="0" r="0" t="0"/>
            </a:stretch>
          </a:blipFill>
          <a:ln>
            <a:noFill/>
          </a:ln>
        </p:spPr>
      </p:sp>
      <p:sp>
        <p:nvSpPr>
          <p:cNvPr id="420" name="Google Shape;420;p27"/>
          <p:cNvSpPr/>
          <p:nvPr/>
        </p:nvSpPr>
        <p:spPr>
          <a:xfrm>
            <a:off x="14113059" y="3866132"/>
            <a:ext cx="489697" cy="957616"/>
          </a:xfrm>
          <a:custGeom>
            <a:rect b="b" l="l" r="r" t="t"/>
            <a:pathLst>
              <a:path extrusionOk="0" h="957616" w="489697">
                <a:moveTo>
                  <a:pt x="0" y="0"/>
                </a:moveTo>
                <a:lnTo>
                  <a:pt x="489697" y="0"/>
                </a:lnTo>
                <a:lnTo>
                  <a:pt x="489697" y="957616"/>
                </a:lnTo>
                <a:lnTo>
                  <a:pt x="0" y="957616"/>
                </a:lnTo>
                <a:lnTo>
                  <a:pt x="0" y="0"/>
                </a:lnTo>
                <a:close/>
              </a:path>
            </a:pathLst>
          </a:custGeom>
          <a:blipFill rotWithShape="1">
            <a:blip r:embed="rId20">
              <a:alphaModFix/>
            </a:blip>
            <a:stretch>
              <a:fillRect b="0" l="0" r="0" t="0"/>
            </a:stretch>
          </a:blipFill>
          <a:ln>
            <a:noFill/>
          </a:ln>
        </p:spPr>
      </p:sp>
      <p:sp>
        <p:nvSpPr>
          <p:cNvPr id="421" name="Google Shape;421;p27"/>
          <p:cNvSpPr/>
          <p:nvPr/>
        </p:nvSpPr>
        <p:spPr>
          <a:xfrm>
            <a:off x="12127418" y="6562698"/>
            <a:ext cx="601364" cy="1050567"/>
          </a:xfrm>
          <a:custGeom>
            <a:rect b="b" l="l" r="r" t="t"/>
            <a:pathLst>
              <a:path extrusionOk="0" h="1050567" w="601364">
                <a:moveTo>
                  <a:pt x="0" y="0"/>
                </a:moveTo>
                <a:lnTo>
                  <a:pt x="601363" y="0"/>
                </a:lnTo>
                <a:lnTo>
                  <a:pt x="601363" y="1050567"/>
                </a:lnTo>
                <a:lnTo>
                  <a:pt x="0" y="1050567"/>
                </a:lnTo>
                <a:lnTo>
                  <a:pt x="0" y="0"/>
                </a:lnTo>
                <a:close/>
              </a:path>
            </a:pathLst>
          </a:custGeom>
          <a:blipFill rotWithShape="1">
            <a:blip r:embed="rId21">
              <a:alphaModFix/>
            </a:blip>
            <a:stretch>
              <a:fillRect b="0" l="0" r="0" t="0"/>
            </a:stretch>
          </a:blipFill>
          <a:ln>
            <a:noFill/>
          </a:ln>
        </p:spPr>
      </p:sp>
      <p:sp>
        <p:nvSpPr>
          <p:cNvPr id="422" name="Google Shape;422;p27"/>
          <p:cNvSpPr/>
          <p:nvPr/>
        </p:nvSpPr>
        <p:spPr>
          <a:xfrm rot="10800000">
            <a:off x="8700314" y="3860202"/>
            <a:ext cx="1019526" cy="969477"/>
          </a:xfrm>
          <a:custGeom>
            <a:rect b="b" l="l" r="r" t="t"/>
            <a:pathLst>
              <a:path extrusionOk="0" h="969477" w="1019526">
                <a:moveTo>
                  <a:pt x="0" y="0"/>
                </a:moveTo>
                <a:lnTo>
                  <a:pt x="1019526" y="0"/>
                </a:lnTo>
                <a:lnTo>
                  <a:pt x="1019526" y="969477"/>
                </a:lnTo>
                <a:lnTo>
                  <a:pt x="0" y="969477"/>
                </a:lnTo>
                <a:lnTo>
                  <a:pt x="0" y="0"/>
                </a:lnTo>
                <a:close/>
              </a:path>
            </a:pathLst>
          </a:custGeom>
          <a:blipFill rotWithShape="1">
            <a:blip r:embed="rId22">
              <a:alphaModFix/>
            </a:blip>
            <a:stretch>
              <a:fillRect b="0" l="0" r="0" t="0"/>
            </a:stretch>
          </a:blipFill>
          <a:ln>
            <a:noFill/>
          </a:ln>
        </p:spPr>
      </p:sp>
      <p:sp>
        <p:nvSpPr>
          <p:cNvPr id="423" name="Google Shape;423;p27"/>
          <p:cNvSpPr/>
          <p:nvPr/>
        </p:nvSpPr>
        <p:spPr>
          <a:xfrm>
            <a:off x="13015015" y="6635537"/>
            <a:ext cx="947979" cy="904889"/>
          </a:xfrm>
          <a:custGeom>
            <a:rect b="b" l="l" r="r" t="t"/>
            <a:pathLst>
              <a:path extrusionOk="0" h="904889" w="947979">
                <a:moveTo>
                  <a:pt x="0" y="0"/>
                </a:moveTo>
                <a:lnTo>
                  <a:pt x="947979" y="0"/>
                </a:lnTo>
                <a:lnTo>
                  <a:pt x="947979" y="904889"/>
                </a:lnTo>
                <a:lnTo>
                  <a:pt x="0" y="904889"/>
                </a:lnTo>
                <a:lnTo>
                  <a:pt x="0" y="0"/>
                </a:lnTo>
                <a:close/>
              </a:path>
            </a:pathLst>
          </a:custGeom>
          <a:blipFill rotWithShape="1">
            <a:blip r:embed="rId23">
              <a:alphaModFix/>
            </a:blip>
            <a:stretch>
              <a:fillRect b="0" l="0" r="0" t="0"/>
            </a:stretch>
          </a:blipFill>
          <a:ln>
            <a:noFill/>
          </a:ln>
        </p:spPr>
      </p:sp>
      <p:sp>
        <p:nvSpPr>
          <p:cNvPr id="424" name="Google Shape;424;p27"/>
          <p:cNvSpPr/>
          <p:nvPr/>
        </p:nvSpPr>
        <p:spPr>
          <a:xfrm rot="-5400000">
            <a:off x="11495840" y="1015200"/>
            <a:ext cx="993410" cy="993410"/>
          </a:xfrm>
          <a:custGeom>
            <a:rect b="b" l="l" r="r" t="t"/>
            <a:pathLst>
              <a:path extrusionOk="0" h="993410" w="993410">
                <a:moveTo>
                  <a:pt x="0" y="0"/>
                </a:moveTo>
                <a:lnTo>
                  <a:pt x="993409" y="0"/>
                </a:lnTo>
                <a:lnTo>
                  <a:pt x="993409" y="993410"/>
                </a:lnTo>
                <a:lnTo>
                  <a:pt x="0" y="993410"/>
                </a:lnTo>
                <a:lnTo>
                  <a:pt x="0" y="0"/>
                </a:lnTo>
                <a:close/>
              </a:path>
            </a:pathLst>
          </a:custGeom>
          <a:blipFill rotWithShape="1">
            <a:blip r:embed="rId24">
              <a:alphaModFix/>
            </a:blip>
            <a:stretch>
              <a:fillRect b="0" l="0" r="0" t="0"/>
            </a:stretch>
          </a:blipFill>
          <a:ln>
            <a:noFill/>
          </a:ln>
        </p:spPr>
      </p:sp>
      <p:sp>
        <p:nvSpPr>
          <p:cNvPr id="425" name="Google Shape;425;p27"/>
          <p:cNvSpPr/>
          <p:nvPr/>
        </p:nvSpPr>
        <p:spPr>
          <a:xfrm>
            <a:off x="7816917" y="5409667"/>
            <a:ext cx="747299" cy="548925"/>
          </a:xfrm>
          <a:custGeom>
            <a:rect b="b" l="l" r="r" t="t"/>
            <a:pathLst>
              <a:path extrusionOk="0" h="548925" w="747299">
                <a:moveTo>
                  <a:pt x="0" y="0"/>
                </a:moveTo>
                <a:lnTo>
                  <a:pt x="747299" y="0"/>
                </a:lnTo>
                <a:lnTo>
                  <a:pt x="747299" y="548925"/>
                </a:lnTo>
                <a:lnTo>
                  <a:pt x="0" y="548925"/>
                </a:lnTo>
                <a:lnTo>
                  <a:pt x="0" y="0"/>
                </a:lnTo>
                <a:close/>
              </a:path>
            </a:pathLst>
          </a:custGeom>
          <a:blipFill rotWithShape="1">
            <a:blip r:embed="rId25">
              <a:alphaModFix/>
            </a:blip>
            <a:stretch>
              <a:fillRect b="0" l="0" r="0" t="0"/>
            </a:stretch>
          </a:blipFill>
          <a:ln>
            <a:noFill/>
          </a:ln>
        </p:spPr>
      </p:sp>
      <p:sp>
        <p:nvSpPr>
          <p:cNvPr id="426" name="Google Shape;426;p27"/>
          <p:cNvSpPr/>
          <p:nvPr/>
        </p:nvSpPr>
        <p:spPr>
          <a:xfrm>
            <a:off x="6990245" y="6501651"/>
            <a:ext cx="494729" cy="1172661"/>
          </a:xfrm>
          <a:custGeom>
            <a:rect b="b" l="l" r="r" t="t"/>
            <a:pathLst>
              <a:path extrusionOk="0" h="1172661" w="494729">
                <a:moveTo>
                  <a:pt x="0" y="0"/>
                </a:moveTo>
                <a:lnTo>
                  <a:pt x="494729" y="0"/>
                </a:lnTo>
                <a:lnTo>
                  <a:pt x="494729" y="1172661"/>
                </a:lnTo>
                <a:lnTo>
                  <a:pt x="0" y="1172661"/>
                </a:lnTo>
                <a:lnTo>
                  <a:pt x="0" y="0"/>
                </a:lnTo>
                <a:close/>
              </a:path>
            </a:pathLst>
          </a:custGeom>
          <a:blipFill rotWithShape="1">
            <a:blip r:embed="rId26">
              <a:alphaModFix/>
            </a:blip>
            <a:stretch>
              <a:fillRect b="0" l="0" r="0" t="0"/>
            </a:stretch>
          </a:blipFill>
          <a:ln>
            <a:noFill/>
          </a:ln>
        </p:spPr>
      </p:sp>
      <p:sp>
        <p:nvSpPr>
          <p:cNvPr id="427" name="Google Shape;427;p27"/>
          <p:cNvSpPr/>
          <p:nvPr/>
        </p:nvSpPr>
        <p:spPr>
          <a:xfrm>
            <a:off x="16660420" y="6726818"/>
            <a:ext cx="961986" cy="722327"/>
          </a:xfrm>
          <a:custGeom>
            <a:rect b="b" l="l" r="r" t="t"/>
            <a:pathLst>
              <a:path extrusionOk="0" h="722327" w="961986">
                <a:moveTo>
                  <a:pt x="0" y="0"/>
                </a:moveTo>
                <a:lnTo>
                  <a:pt x="961987" y="0"/>
                </a:lnTo>
                <a:lnTo>
                  <a:pt x="961987" y="722327"/>
                </a:lnTo>
                <a:lnTo>
                  <a:pt x="0" y="722327"/>
                </a:lnTo>
                <a:lnTo>
                  <a:pt x="0" y="0"/>
                </a:lnTo>
                <a:close/>
              </a:path>
            </a:pathLst>
          </a:custGeom>
          <a:blipFill rotWithShape="1">
            <a:blip r:embed="rId27">
              <a:alphaModFix/>
            </a:blip>
            <a:stretch>
              <a:fillRect b="0" l="0" r="0" t="0"/>
            </a:stretch>
          </a:blipFill>
          <a:ln>
            <a:noFill/>
          </a:ln>
        </p:spPr>
      </p:sp>
      <p:sp>
        <p:nvSpPr>
          <p:cNvPr id="428" name="Google Shape;428;p27"/>
          <p:cNvSpPr/>
          <p:nvPr/>
        </p:nvSpPr>
        <p:spPr>
          <a:xfrm>
            <a:off x="15488678" y="2461421"/>
            <a:ext cx="636102" cy="901808"/>
          </a:xfrm>
          <a:custGeom>
            <a:rect b="b" l="l" r="r" t="t"/>
            <a:pathLst>
              <a:path extrusionOk="0" h="901808" w="636102">
                <a:moveTo>
                  <a:pt x="0" y="0"/>
                </a:moveTo>
                <a:lnTo>
                  <a:pt x="636103" y="0"/>
                </a:lnTo>
                <a:lnTo>
                  <a:pt x="636103" y="901808"/>
                </a:lnTo>
                <a:lnTo>
                  <a:pt x="0" y="901808"/>
                </a:lnTo>
                <a:lnTo>
                  <a:pt x="0" y="0"/>
                </a:lnTo>
                <a:close/>
              </a:path>
            </a:pathLst>
          </a:custGeom>
          <a:blipFill rotWithShape="1">
            <a:blip r:embed="rId28">
              <a:alphaModFix/>
            </a:blip>
            <a:stretch>
              <a:fillRect b="0" l="0" r="0" t="0"/>
            </a:stretch>
          </a:blipFill>
          <a:ln>
            <a:noFill/>
          </a:ln>
        </p:spPr>
      </p:sp>
      <p:sp>
        <p:nvSpPr>
          <p:cNvPr id="429" name="Google Shape;429;p27"/>
          <p:cNvSpPr/>
          <p:nvPr/>
        </p:nvSpPr>
        <p:spPr>
          <a:xfrm>
            <a:off x="9557768" y="949545"/>
            <a:ext cx="1338480" cy="1124720"/>
          </a:xfrm>
          <a:custGeom>
            <a:rect b="b" l="l" r="r" t="t"/>
            <a:pathLst>
              <a:path extrusionOk="0" h="1124720" w="1338480">
                <a:moveTo>
                  <a:pt x="0" y="0"/>
                </a:moveTo>
                <a:lnTo>
                  <a:pt x="1338480" y="0"/>
                </a:lnTo>
                <a:lnTo>
                  <a:pt x="1338480" y="1124720"/>
                </a:lnTo>
                <a:lnTo>
                  <a:pt x="0" y="1124720"/>
                </a:lnTo>
                <a:lnTo>
                  <a:pt x="0" y="0"/>
                </a:lnTo>
                <a:close/>
              </a:path>
            </a:pathLst>
          </a:custGeom>
          <a:blipFill rotWithShape="1">
            <a:blip r:embed="rId29">
              <a:alphaModFix/>
            </a:blip>
            <a:stretch>
              <a:fillRect b="0" l="0" r="0" t="0"/>
            </a:stretch>
          </a:blipFill>
          <a:ln>
            <a:noFill/>
          </a:ln>
        </p:spPr>
      </p:sp>
      <p:sp>
        <p:nvSpPr>
          <p:cNvPr id="430" name="Google Shape;430;p27"/>
          <p:cNvSpPr/>
          <p:nvPr/>
        </p:nvSpPr>
        <p:spPr>
          <a:xfrm>
            <a:off x="7479000" y="2670204"/>
            <a:ext cx="498575" cy="484241"/>
          </a:xfrm>
          <a:custGeom>
            <a:rect b="b" l="l" r="r" t="t"/>
            <a:pathLst>
              <a:path extrusionOk="0" h="484241" w="498575">
                <a:moveTo>
                  <a:pt x="0" y="0"/>
                </a:moveTo>
                <a:lnTo>
                  <a:pt x="498576" y="0"/>
                </a:lnTo>
                <a:lnTo>
                  <a:pt x="498576" y="484242"/>
                </a:lnTo>
                <a:lnTo>
                  <a:pt x="0" y="484242"/>
                </a:lnTo>
                <a:lnTo>
                  <a:pt x="0" y="0"/>
                </a:lnTo>
                <a:close/>
              </a:path>
            </a:pathLst>
          </a:custGeom>
          <a:blipFill rotWithShape="1">
            <a:blip r:embed="rId30">
              <a:alphaModFix/>
            </a:blip>
            <a:stretch>
              <a:fillRect b="0" l="0" r="0" t="0"/>
            </a:stretch>
          </a:blipFill>
          <a:ln>
            <a:noFill/>
          </a:ln>
        </p:spPr>
      </p:sp>
      <p:sp>
        <p:nvSpPr>
          <p:cNvPr id="431" name="Google Shape;431;p27"/>
          <p:cNvSpPr/>
          <p:nvPr/>
        </p:nvSpPr>
        <p:spPr>
          <a:xfrm>
            <a:off x="13088841" y="1072725"/>
            <a:ext cx="1411022" cy="878361"/>
          </a:xfrm>
          <a:custGeom>
            <a:rect b="b" l="l" r="r" t="t"/>
            <a:pathLst>
              <a:path extrusionOk="0" h="878361" w="1411022">
                <a:moveTo>
                  <a:pt x="0" y="0"/>
                </a:moveTo>
                <a:lnTo>
                  <a:pt x="1411022" y="0"/>
                </a:lnTo>
                <a:lnTo>
                  <a:pt x="1411022" y="878361"/>
                </a:lnTo>
                <a:lnTo>
                  <a:pt x="0" y="878361"/>
                </a:lnTo>
                <a:lnTo>
                  <a:pt x="0" y="0"/>
                </a:lnTo>
                <a:close/>
              </a:path>
            </a:pathLst>
          </a:custGeom>
          <a:blipFill rotWithShape="1">
            <a:blip r:embed="rId31">
              <a:alphaModFix/>
            </a:blip>
            <a:stretch>
              <a:fillRect b="0" l="0" r="0" t="0"/>
            </a:stretch>
          </a:blipFill>
          <a:ln>
            <a:noFill/>
          </a:ln>
        </p:spPr>
      </p:sp>
      <p:sp>
        <p:nvSpPr>
          <p:cNvPr id="432" name="Google Shape;432;p27"/>
          <p:cNvSpPr/>
          <p:nvPr/>
        </p:nvSpPr>
        <p:spPr>
          <a:xfrm>
            <a:off x="11147420" y="2393066"/>
            <a:ext cx="635934" cy="1038519"/>
          </a:xfrm>
          <a:custGeom>
            <a:rect b="b" l="l" r="r" t="t"/>
            <a:pathLst>
              <a:path extrusionOk="0" h="1038519" w="635934">
                <a:moveTo>
                  <a:pt x="0" y="0"/>
                </a:moveTo>
                <a:lnTo>
                  <a:pt x="635934" y="0"/>
                </a:lnTo>
                <a:lnTo>
                  <a:pt x="635934" y="1038518"/>
                </a:lnTo>
                <a:lnTo>
                  <a:pt x="0" y="1038518"/>
                </a:lnTo>
                <a:lnTo>
                  <a:pt x="0" y="0"/>
                </a:lnTo>
                <a:close/>
              </a:path>
            </a:pathLst>
          </a:custGeom>
          <a:blipFill rotWithShape="1">
            <a:blip r:embed="rId32">
              <a:alphaModFix/>
            </a:blip>
            <a:stretch>
              <a:fillRect b="0" l="0" r="0" t="0"/>
            </a:stretch>
          </a:blipFill>
          <a:ln>
            <a:noFill/>
          </a:ln>
        </p:spPr>
      </p:sp>
      <p:sp>
        <p:nvSpPr>
          <p:cNvPr id="433" name="Google Shape;433;p27"/>
          <p:cNvSpPr/>
          <p:nvPr/>
        </p:nvSpPr>
        <p:spPr>
          <a:xfrm>
            <a:off x="15099454" y="988403"/>
            <a:ext cx="1003871" cy="1047004"/>
          </a:xfrm>
          <a:custGeom>
            <a:rect b="b" l="l" r="r" t="t"/>
            <a:pathLst>
              <a:path extrusionOk="0" h="1047004" w="1003871">
                <a:moveTo>
                  <a:pt x="0" y="0"/>
                </a:moveTo>
                <a:lnTo>
                  <a:pt x="1003871" y="0"/>
                </a:lnTo>
                <a:lnTo>
                  <a:pt x="1003871" y="1047004"/>
                </a:lnTo>
                <a:lnTo>
                  <a:pt x="0" y="1047004"/>
                </a:lnTo>
                <a:lnTo>
                  <a:pt x="0" y="0"/>
                </a:lnTo>
                <a:close/>
              </a:path>
            </a:pathLst>
          </a:custGeom>
          <a:blipFill rotWithShape="1">
            <a:blip r:embed="rId33">
              <a:alphaModFix/>
            </a:blip>
            <a:stretch>
              <a:fillRect b="0" l="0" r="0" t="0"/>
            </a:stretch>
          </a:blipFill>
          <a:ln>
            <a:noFill/>
          </a:ln>
        </p:spPr>
      </p:sp>
      <p:sp>
        <p:nvSpPr>
          <p:cNvPr id="434" name="Google Shape;434;p27"/>
          <p:cNvSpPr/>
          <p:nvPr/>
        </p:nvSpPr>
        <p:spPr>
          <a:xfrm>
            <a:off x="10201835" y="6629814"/>
            <a:ext cx="719337" cy="916336"/>
          </a:xfrm>
          <a:custGeom>
            <a:rect b="b" l="l" r="r" t="t"/>
            <a:pathLst>
              <a:path extrusionOk="0" h="916336" w="719337">
                <a:moveTo>
                  <a:pt x="0" y="0"/>
                </a:moveTo>
                <a:lnTo>
                  <a:pt x="719337" y="0"/>
                </a:lnTo>
                <a:lnTo>
                  <a:pt x="719337" y="916336"/>
                </a:lnTo>
                <a:lnTo>
                  <a:pt x="0" y="916336"/>
                </a:lnTo>
                <a:lnTo>
                  <a:pt x="0" y="0"/>
                </a:lnTo>
                <a:close/>
              </a:path>
            </a:pathLst>
          </a:custGeom>
          <a:blipFill rotWithShape="1">
            <a:blip r:embed="rId34">
              <a:alphaModFix/>
            </a:blip>
            <a:stretch>
              <a:fillRect b="0" l="0" r="0" t="0"/>
            </a:stretch>
          </a:blipFill>
          <a:ln>
            <a:noFill/>
          </a:ln>
        </p:spPr>
      </p:sp>
      <p:sp>
        <p:nvSpPr>
          <p:cNvPr id="435" name="Google Shape;435;p27"/>
          <p:cNvSpPr/>
          <p:nvPr/>
        </p:nvSpPr>
        <p:spPr>
          <a:xfrm>
            <a:off x="12823287" y="3973726"/>
            <a:ext cx="739662" cy="742428"/>
          </a:xfrm>
          <a:custGeom>
            <a:rect b="b" l="l" r="r" t="t"/>
            <a:pathLst>
              <a:path extrusionOk="0" h="742428" w="739662">
                <a:moveTo>
                  <a:pt x="0" y="0"/>
                </a:moveTo>
                <a:lnTo>
                  <a:pt x="739662" y="0"/>
                </a:lnTo>
                <a:lnTo>
                  <a:pt x="739662" y="742428"/>
                </a:lnTo>
                <a:lnTo>
                  <a:pt x="0" y="742428"/>
                </a:lnTo>
                <a:lnTo>
                  <a:pt x="0" y="0"/>
                </a:lnTo>
                <a:close/>
              </a:path>
            </a:pathLst>
          </a:custGeom>
          <a:blipFill rotWithShape="1">
            <a:blip r:embed="rId35">
              <a:alphaModFix/>
            </a:blip>
            <a:stretch>
              <a:fillRect b="0" l="0" r="0" t="0"/>
            </a:stretch>
          </a:blipFill>
          <a:ln>
            <a:noFill/>
          </a:ln>
        </p:spPr>
      </p:sp>
      <p:sp>
        <p:nvSpPr>
          <p:cNvPr id="436" name="Google Shape;436;p27"/>
          <p:cNvSpPr/>
          <p:nvPr/>
        </p:nvSpPr>
        <p:spPr>
          <a:xfrm>
            <a:off x="10269950" y="4010851"/>
            <a:ext cx="648741" cy="668179"/>
          </a:xfrm>
          <a:custGeom>
            <a:rect b="b" l="l" r="r" t="t"/>
            <a:pathLst>
              <a:path extrusionOk="0" h="668179" w="648741">
                <a:moveTo>
                  <a:pt x="0" y="0"/>
                </a:moveTo>
                <a:lnTo>
                  <a:pt x="648741" y="0"/>
                </a:lnTo>
                <a:lnTo>
                  <a:pt x="648741" y="668179"/>
                </a:lnTo>
                <a:lnTo>
                  <a:pt x="0" y="668179"/>
                </a:lnTo>
                <a:lnTo>
                  <a:pt x="0" y="0"/>
                </a:lnTo>
                <a:close/>
              </a:path>
            </a:pathLst>
          </a:custGeom>
          <a:blipFill rotWithShape="1">
            <a:blip r:embed="rId36">
              <a:alphaModFix/>
            </a:blip>
            <a:stretch>
              <a:fillRect b="0" l="0" r="0" t="0"/>
            </a:stretch>
          </a:blipFill>
          <a:ln>
            <a:noFill/>
          </a:ln>
        </p:spPr>
      </p:sp>
      <p:sp>
        <p:nvSpPr>
          <p:cNvPr id="437" name="Google Shape;437;p27"/>
          <p:cNvSpPr/>
          <p:nvPr/>
        </p:nvSpPr>
        <p:spPr>
          <a:xfrm>
            <a:off x="7863324" y="964478"/>
            <a:ext cx="1094853" cy="1094853"/>
          </a:xfrm>
          <a:custGeom>
            <a:rect b="b" l="l" r="r" t="t"/>
            <a:pathLst>
              <a:path extrusionOk="0" h="1094853" w="1094853">
                <a:moveTo>
                  <a:pt x="0" y="0"/>
                </a:moveTo>
                <a:lnTo>
                  <a:pt x="1094853" y="0"/>
                </a:lnTo>
                <a:lnTo>
                  <a:pt x="1094853" y="1094854"/>
                </a:lnTo>
                <a:lnTo>
                  <a:pt x="0" y="1094854"/>
                </a:lnTo>
                <a:lnTo>
                  <a:pt x="0" y="0"/>
                </a:lnTo>
                <a:close/>
              </a:path>
            </a:pathLst>
          </a:custGeom>
          <a:blipFill rotWithShape="1">
            <a:blip r:embed="rId37">
              <a:alphaModFix/>
            </a:blip>
            <a:stretch>
              <a:fillRect b="0" l="0" r="0" t="0"/>
            </a:stretch>
          </a:blipFill>
          <a:ln>
            <a:noFill/>
          </a:ln>
        </p:spPr>
      </p:sp>
      <p:sp>
        <p:nvSpPr>
          <p:cNvPr id="438" name="Google Shape;438;p27"/>
          <p:cNvSpPr/>
          <p:nvPr/>
        </p:nvSpPr>
        <p:spPr>
          <a:xfrm>
            <a:off x="16659895" y="2365559"/>
            <a:ext cx="963037" cy="1093532"/>
          </a:xfrm>
          <a:custGeom>
            <a:rect b="b" l="l" r="r" t="t"/>
            <a:pathLst>
              <a:path extrusionOk="0" h="1093532" w="963037">
                <a:moveTo>
                  <a:pt x="0" y="0"/>
                </a:moveTo>
                <a:lnTo>
                  <a:pt x="963037" y="0"/>
                </a:lnTo>
                <a:lnTo>
                  <a:pt x="963037" y="1093532"/>
                </a:lnTo>
                <a:lnTo>
                  <a:pt x="0" y="1093532"/>
                </a:lnTo>
                <a:lnTo>
                  <a:pt x="0" y="0"/>
                </a:lnTo>
                <a:close/>
              </a:path>
            </a:pathLst>
          </a:custGeom>
          <a:blipFill rotWithShape="1">
            <a:blip r:embed="rId38">
              <a:alphaModFix/>
            </a:blip>
            <a:stretch>
              <a:fillRect b="0" l="0" r="0" t="0"/>
            </a:stretch>
          </a:blipFill>
          <a:ln>
            <a:noFill/>
          </a:ln>
        </p:spPr>
      </p:sp>
      <p:sp>
        <p:nvSpPr>
          <p:cNvPr id="439" name="Google Shape;439;p27"/>
          <p:cNvSpPr/>
          <p:nvPr/>
        </p:nvSpPr>
        <p:spPr>
          <a:xfrm>
            <a:off x="16702916" y="1039435"/>
            <a:ext cx="876994" cy="944939"/>
          </a:xfrm>
          <a:custGeom>
            <a:rect b="b" l="l" r="r" t="t"/>
            <a:pathLst>
              <a:path extrusionOk="0" h="944939" w="876994">
                <a:moveTo>
                  <a:pt x="0" y="0"/>
                </a:moveTo>
                <a:lnTo>
                  <a:pt x="876994" y="0"/>
                </a:lnTo>
                <a:lnTo>
                  <a:pt x="876994" y="944940"/>
                </a:lnTo>
                <a:lnTo>
                  <a:pt x="0" y="944940"/>
                </a:lnTo>
                <a:lnTo>
                  <a:pt x="0" y="0"/>
                </a:lnTo>
                <a:close/>
              </a:path>
            </a:pathLst>
          </a:custGeom>
          <a:blipFill rotWithShape="1">
            <a:blip r:embed="rId39">
              <a:alphaModFix/>
            </a:blip>
            <a:stretch>
              <a:fillRect b="0" l="0" r="0" t="0"/>
            </a:stretch>
          </a:blipFill>
          <a:ln>
            <a:noFill/>
          </a:ln>
        </p:spPr>
      </p:sp>
      <p:sp>
        <p:nvSpPr>
          <p:cNvPr id="440" name="Google Shape;440;p27"/>
          <p:cNvSpPr/>
          <p:nvPr/>
        </p:nvSpPr>
        <p:spPr>
          <a:xfrm>
            <a:off x="16470970" y="4045781"/>
            <a:ext cx="1340887" cy="598319"/>
          </a:xfrm>
          <a:custGeom>
            <a:rect b="b" l="l" r="r" t="t"/>
            <a:pathLst>
              <a:path extrusionOk="0" h="598319" w="1340887">
                <a:moveTo>
                  <a:pt x="0" y="0"/>
                </a:moveTo>
                <a:lnTo>
                  <a:pt x="1340887" y="0"/>
                </a:lnTo>
                <a:lnTo>
                  <a:pt x="1340887" y="598319"/>
                </a:lnTo>
                <a:lnTo>
                  <a:pt x="0" y="598319"/>
                </a:lnTo>
                <a:lnTo>
                  <a:pt x="0" y="0"/>
                </a:lnTo>
                <a:close/>
              </a:path>
            </a:pathLst>
          </a:custGeom>
          <a:blipFill rotWithShape="1">
            <a:blip r:embed="rId40">
              <a:alphaModFix/>
            </a:blip>
            <a:stretch>
              <a:fillRect b="0" l="0" r="0" t="0"/>
            </a:stretch>
          </a:blipFill>
          <a:ln>
            <a:noFill/>
          </a:ln>
        </p:spPr>
      </p:sp>
      <p:sp>
        <p:nvSpPr>
          <p:cNvPr id="441" name="Google Shape;441;p27"/>
          <p:cNvSpPr/>
          <p:nvPr/>
        </p:nvSpPr>
        <p:spPr>
          <a:xfrm>
            <a:off x="6033689" y="3823273"/>
            <a:ext cx="670322" cy="1043335"/>
          </a:xfrm>
          <a:custGeom>
            <a:rect b="b" l="l" r="r" t="t"/>
            <a:pathLst>
              <a:path extrusionOk="0" h="1043335" w="670322">
                <a:moveTo>
                  <a:pt x="0" y="0"/>
                </a:moveTo>
                <a:lnTo>
                  <a:pt x="670323" y="0"/>
                </a:lnTo>
                <a:lnTo>
                  <a:pt x="670323" y="1043335"/>
                </a:lnTo>
                <a:lnTo>
                  <a:pt x="0" y="1043335"/>
                </a:lnTo>
                <a:lnTo>
                  <a:pt x="0" y="0"/>
                </a:lnTo>
                <a:close/>
              </a:path>
            </a:pathLst>
          </a:custGeom>
          <a:blipFill rotWithShape="1">
            <a:blip r:embed="rId41">
              <a:alphaModFix/>
            </a:blip>
            <a:stretch>
              <a:fillRect b="0" l="0" r="0" t="0"/>
            </a:stretch>
          </a:blipFill>
          <a:ln>
            <a:noFill/>
          </a:ln>
        </p:spPr>
      </p:sp>
      <p:sp>
        <p:nvSpPr>
          <p:cNvPr id="442" name="Google Shape;442;p27"/>
          <p:cNvSpPr/>
          <p:nvPr/>
        </p:nvSpPr>
        <p:spPr>
          <a:xfrm>
            <a:off x="7254122" y="3908991"/>
            <a:ext cx="896082" cy="871898"/>
          </a:xfrm>
          <a:custGeom>
            <a:rect b="b" l="l" r="r" t="t"/>
            <a:pathLst>
              <a:path extrusionOk="0" h="871898" w="896082">
                <a:moveTo>
                  <a:pt x="0" y="0"/>
                </a:moveTo>
                <a:lnTo>
                  <a:pt x="896081" y="0"/>
                </a:lnTo>
                <a:lnTo>
                  <a:pt x="896081" y="871898"/>
                </a:lnTo>
                <a:lnTo>
                  <a:pt x="0" y="871898"/>
                </a:lnTo>
                <a:lnTo>
                  <a:pt x="0" y="0"/>
                </a:lnTo>
                <a:close/>
              </a:path>
            </a:pathLst>
          </a:custGeom>
          <a:blipFill rotWithShape="1">
            <a:blip r:embed="rId42">
              <a:alphaModFix/>
            </a:blip>
            <a:stretch>
              <a:fillRect b="0" l="0" r="0" t="0"/>
            </a:stretch>
          </a:blipFill>
          <a:ln>
            <a:noFill/>
          </a:ln>
        </p:spPr>
      </p:sp>
      <p:sp>
        <p:nvSpPr>
          <p:cNvPr id="443" name="Google Shape;443;p27"/>
          <p:cNvSpPr/>
          <p:nvPr/>
        </p:nvSpPr>
        <p:spPr>
          <a:xfrm>
            <a:off x="15571399" y="6633131"/>
            <a:ext cx="802787" cy="909700"/>
          </a:xfrm>
          <a:custGeom>
            <a:rect b="b" l="l" r="r" t="t"/>
            <a:pathLst>
              <a:path extrusionOk="0" h="909700" w="802787">
                <a:moveTo>
                  <a:pt x="0" y="0"/>
                </a:moveTo>
                <a:lnTo>
                  <a:pt x="802788" y="0"/>
                </a:lnTo>
                <a:lnTo>
                  <a:pt x="802788" y="909701"/>
                </a:lnTo>
                <a:lnTo>
                  <a:pt x="0" y="909701"/>
                </a:lnTo>
                <a:lnTo>
                  <a:pt x="0" y="0"/>
                </a:lnTo>
                <a:close/>
              </a:path>
            </a:pathLst>
          </a:custGeom>
          <a:blipFill rotWithShape="1">
            <a:blip r:embed="rId43">
              <a:alphaModFix/>
            </a:blip>
            <a:stretch>
              <a:fillRect b="0" l="0" r="0" t="0"/>
            </a:stretch>
          </a:blipFill>
          <a:ln>
            <a:noFill/>
          </a:ln>
        </p:spPr>
      </p:sp>
      <p:sp>
        <p:nvSpPr>
          <p:cNvPr id="444" name="Google Shape;444;p27"/>
          <p:cNvSpPr/>
          <p:nvPr/>
        </p:nvSpPr>
        <p:spPr>
          <a:xfrm>
            <a:off x="14249228" y="6565495"/>
            <a:ext cx="1035938" cy="1044973"/>
          </a:xfrm>
          <a:custGeom>
            <a:rect b="b" l="l" r="r" t="t"/>
            <a:pathLst>
              <a:path extrusionOk="0" h="1044973" w="1035938">
                <a:moveTo>
                  <a:pt x="0" y="0"/>
                </a:moveTo>
                <a:lnTo>
                  <a:pt x="1035938" y="0"/>
                </a:lnTo>
                <a:lnTo>
                  <a:pt x="1035938" y="1044973"/>
                </a:lnTo>
                <a:lnTo>
                  <a:pt x="0" y="1044973"/>
                </a:lnTo>
                <a:lnTo>
                  <a:pt x="0" y="0"/>
                </a:lnTo>
                <a:close/>
              </a:path>
            </a:pathLst>
          </a:custGeom>
          <a:blipFill rotWithShape="1">
            <a:blip r:embed="rId44">
              <a:alphaModFix/>
            </a:blip>
            <a:stretch>
              <a:fillRect b="0" l="0" r="0" t="0"/>
            </a:stretch>
          </a:blipFill>
          <a:ln>
            <a:noFill/>
          </a:ln>
        </p:spPr>
      </p:sp>
      <p:sp>
        <p:nvSpPr>
          <p:cNvPr id="445" name="Google Shape;445;p27"/>
          <p:cNvSpPr/>
          <p:nvPr/>
        </p:nvSpPr>
        <p:spPr>
          <a:xfrm>
            <a:off x="8954045" y="6601313"/>
            <a:ext cx="961557" cy="973337"/>
          </a:xfrm>
          <a:custGeom>
            <a:rect b="b" l="l" r="r" t="t"/>
            <a:pathLst>
              <a:path extrusionOk="0" h="973337" w="961557">
                <a:moveTo>
                  <a:pt x="0" y="0"/>
                </a:moveTo>
                <a:lnTo>
                  <a:pt x="961557" y="0"/>
                </a:lnTo>
                <a:lnTo>
                  <a:pt x="961557" y="973337"/>
                </a:lnTo>
                <a:lnTo>
                  <a:pt x="0" y="973337"/>
                </a:lnTo>
                <a:lnTo>
                  <a:pt x="0" y="0"/>
                </a:lnTo>
                <a:close/>
              </a:path>
            </a:pathLst>
          </a:custGeom>
          <a:blipFill rotWithShape="1">
            <a:blip r:embed="rId45">
              <a:alphaModFix/>
            </a:blip>
            <a:stretch>
              <a:fillRect b="0" l="0" r="0" t="0"/>
            </a:stretch>
          </a:blipFill>
          <a:ln>
            <a:noFill/>
          </a:ln>
        </p:spPr>
      </p:sp>
      <p:sp>
        <p:nvSpPr>
          <p:cNvPr id="446" name="Google Shape;446;p27"/>
          <p:cNvSpPr/>
          <p:nvPr/>
        </p:nvSpPr>
        <p:spPr>
          <a:xfrm>
            <a:off x="5922781" y="6715547"/>
            <a:ext cx="781231" cy="744870"/>
          </a:xfrm>
          <a:custGeom>
            <a:rect b="b" l="l" r="r" t="t"/>
            <a:pathLst>
              <a:path extrusionOk="0" h="744870" w="781231">
                <a:moveTo>
                  <a:pt x="0" y="0"/>
                </a:moveTo>
                <a:lnTo>
                  <a:pt x="781231" y="0"/>
                </a:lnTo>
                <a:lnTo>
                  <a:pt x="781231" y="744869"/>
                </a:lnTo>
                <a:lnTo>
                  <a:pt x="0" y="744869"/>
                </a:lnTo>
                <a:lnTo>
                  <a:pt x="0" y="0"/>
                </a:lnTo>
                <a:close/>
              </a:path>
            </a:pathLst>
          </a:custGeom>
          <a:blipFill rotWithShape="1">
            <a:blip r:embed="rId46">
              <a:alphaModFix/>
            </a:blip>
            <a:stretch>
              <a:fillRect b="0" l="0" r="0" t="0"/>
            </a:stretch>
          </a:blipFill>
          <a:ln>
            <a:noFill/>
          </a:ln>
        </p:spPr>
      </p:sp>
      <p:sp>
        <p:nvSpPr>
          <p:cNvPr id="447" name="Google Shape;447;p27"/>
          <p:cNvSpPr/>
          <p:nvPr/>
        </p:nvSpPr>
        <p:spPr>
          <a:xfrm>
            <a:off x="10180881" y="8308107"/>
            <a:ext cx="1674627" cy="76119"/>
          </a:xfrm>
          <a:custGeom>
            <a:rect b="b" l="l" r="r" t="t"/>
            <a:pathLst>
              <a:path extrusionOk="0" h="76119" w="1674627">
                <a:moveTo>
                  <a:pt x="0" y="0"/>
                </a:moveTo>
                <a:lnTo>
                  <a:pt x="1674627" y="0"/>
                </a:lnTo>
                <a:lnTo>
                  <a:pt x="1674627" y="76120"/>
                </a:lnTo>
                <a:lnTo>
                  <a:pt x="0" y="76120"/>
                </a:lnTo>
                <a:lnTo>
                  <a:pt x="0" y="0"/>
                </a:lnTo>
                <a:close/>
              </a:path>
            </a:pathLst>
          </a:custGeom>
          <a:blipFill rotWithShape="1">
            <a:blip r:embed="rId47">
              <a:alphaModFix/>
            </a:blip>
            <a:stretch>
              <a:fillRect b="0" l="0" r="0" t="0"/>
            </a:stretch>
          </a:blipFill>
          <a:ln>
            <a:noFill/>
          </a:ln>
        </p:spPr>
      </p:sp>
      <p:sp>
        <p:nvSpPr>
          <p:cNvPr id="448" name="Google Shape;448;p27"/>
          <p:cNvSpPr/>
          <p:nvPr/>
        </p:nvSpPr>
        <p:spPr>
          <a:xfrm>
            <a:off x="16133232" y="8219674"/>
            <a:ext cx="2016363" cy="252986"/>
          </a:xfrm>
          <a:custGeom>
            <a:rect b="b" l="l" r="r" t="t"/>
            <a:pathLst>
              <a:path extrusionOk="0" h="252986" w="2016363">
                <a:moveTo>
                  <a:pt x="0" y="0"/>
                </a:moveTo>
                <a:lnTo>
                  <a:pt x="2016363" y="0"/>
                </a:lnTo>
                <a:lnTo>
                  <a:pt x="2016363" y="252986"/>
                </a:lnTo>
                <a:lnTo>
                  <a:pt x="0" y="252986"/>
                </a:lnTo>
                <a:lnTo>
                  <a:pt x="0" y="0"/>
                </a:lnTo>
                <a:close/>
              </a:path>
            </a:pathLst>
          </a:custGeom>
          <a:blipFill rotWithShape="1">
            <a:blip r:embed="rId48">
              <a:alphaModFix/>
            </a:blip>
            <a:stretch>
              <a:fillRect b="0" l="0" r="-18973" t="0"/>
            </a:stretch>
          </a:blipFill>
          <a:ln>
            <a:noFill/>
          </a:ln>
        </p:spPr>
      </p:sp>
      <p:sp>
        <p:nvSpPr>
          <p:cNvPr id="449" name="Google Shape;449;p27"/>
          <p:cNvSpPr/>
          <p:nvPr/>
        </p:nvSpPr>
        <p:spPr>
          <a:xfrm>
            <a:off x="5884535" y="9138481"/>
            <a:ext cx="1337906" cy="252986"/>
          </a:xfrm>
          <a:custGeom>
            <a:rect b="b" l="l" r="r" t="t"/>
            <a:pathLst>
              <a:path extrusionOk="0" h="252986" w="1337906">
                <a:moveTo>
                  <a:pt x="0" y="0"/>
                </a:moveTo>
                <a:lnTo>
                  <a:pt x="1337906" y="0"/>
                </a:lnTo>
                <a:lnTo>
                  <a:pt x="1337906" y="252986"/>
                </a:lnTo>
                <a:lnTo>
                  <a:pt x="0" y="252986"/>
                </a:lnTo>
                <a:lnTo>
                  <a:pt x="0" y="0"/>
                </a:lnTo>
                <a:close/>
              </a:path>
            </a:pathLst>
          </a:custGeom>
          <a:blipFill rotWithShape="1">
            <a:blip r:embed="rId49">
              <a:alphaModFix/>
            </a:blip>
            <a:stretch>
              <a:fillRect b="0" l="0" r="0" t="0"/>
            </a:stretch>
          </a:blipFill>
          <a:ln>
            <a:noFill/>
          </a:ln>
        </p:spPr>
      </p:sp>
      <p:sp>
        <p:nvSpPr>
          <p:cNvPr id="450" name="Google Shape;450;p27"/>
          <p:cNvSpPr/>
          <p:nvPr/>
        </p:nvSpPr>
        <p:spPr>
          <a:xfrm>
            <a:off x="8069459" y="9159075"/>
            <a:ext cx="1974386" cy="211798"/>
          </a:xfrm>
          <a:custGeom>
            <a:rect b="b" l="l" r="r" t="t"/>
            <a:pathLst>
              <a:path extrusionOk="0" h="211798" w="1974386">
                <a:moveTo>
                  <a:pt x="0" y="0"/>
                </a:moveTo>
                <a:lnTo>
                  <a:pt x="1974386" y="0"/>
                </a:lnTo>
                <a:lnTo>
                  <a:pt x="1974386" y="211798"/>
                </a:lnTo>
                <a:lnTo>
                  <a:pt x="0" y="211798"/>
                </a:lnTo>
                <a:lnTo>
                  <a:pt x="0" y="0"/>
                </a:lnTo>
                <a:close/>
              </a:path>
            </a:pathLst>
          </a:custGeom>
          <a:blipFill rotWithShape="1">
            <a:blip r:embed="rId50">
              <a:alphaModFix/>
            </a:blip>
            <a:stretch>
              <a:fillRect b="0" l="0" r="0" t="0"/>
            </a:stretch>
          </a:blipFill>
          <a:ln>
            <a:noFill/>
          </a:ln>
        </p:spPr>
      </p:sp>
      <p:grpSp>
        <p:nvGrpSpPr>
          <p:cNvPr id="451" name="Google Shape;451;p27"/>
          <p:cNvGrpSpPr/>
          <p:nvPr/>
        </p:nvGrpSpPr>
        <p:grpSpPr>
          <a:xfrm>
            <a:off x="13816982" y="9190092"/>
            <a:ext cx="1927552" cy="149764"/>
            <a:chOff x="0" y="0"/>
            <a:chExt cx="2570070" cy="199686"/>
          </a:xfrm>
        </p:grpSpPr>
        <p:sp>
          <p:nvSpPr>
            <p:cNvPr id="452" name="Google Shape;452;p27"/>
            <p:cNvSpPr/>
            <p:nvPr/>
          </p:nvSpPr>
          <p:spPr>
            <a:xfrm>
              <a:off x="0" y="0"/>
              <a:ext cx="2570070" cy="163550"/>
            </a:xfrm>
            <a:custGeom>
              <a:rect b="b" l="l" r="r" t="t"/>
              <a:pathLst>
                <a:path extrusionOk="0" h="163550" w="2570070">
                  <a:moveTo>
                    <a:pt x="0" y="0"/>
                  </a:moveTo>
                  <a:lnTo>
                    <a:pt x="2570070" y="0"/>
                  </a:lnTo>
                  <a:lnTo>
                    <a:pt x="2570070" y="163550"/>
                  </a:lnTo>
                  <a:lnTo>
                    <a:pt x="0" y="163550"/>
                  </a:lnTo>
                  <a:lnTo>
                    <a:pt x="0" y="0"/>
                  </a:lnTo>
                  <a:close/>
                </a:path>
              </a:pathLst>
            </a:custGeom>
            <a:blipFill rotWithShape="1">
              <a:blip r:embed="rId51">
                <a:alphaModFix/>
              </a:blip>
              <a:stretch>
                <a:fillRect b="0" l="0" r="0" t="0"/>
              </a:stretch>
            </a:blipFill>
            <a:ln>
              <a:noFill/>
            </a:ln>
          </p:spPr>
        </p:sp>
        <p:sp>
          <p:nvSpPr>
            <p:cNvPr id="453" name="Google Shape;453;p27"/>
            <p:cNvSpPr/>
            <p:nvPr/>
          </p:nvSpPr>
          <p:spPr>
            <a:xfrm>
              <a:off x="0" y="36136"/>
              <a:ext cx="2570070" cy="163550"/>
            </a:xfrm>
            <a:custGeom>
              <a:rect b="b" l="l" r="r" t="t"/>
              <a:pathLst>
                <a:path extrusionOk="0" h="163550" w="2570070">
                  <a:moveTo>
                    <a:pt x="0" y="0"/>
                  </a:moveTo>
                  <a:lnTo>
                    <a:pt x="2570070" y="0"/>
                  </a:lnTo>
                  <a:lnTo>
                    <a:pt x="2570070" y="163550"/>
                  </a:lnTo>
                  <a:lnTo>
                    <a:pt x="0" y="163550"/>
                  </a:lnTo>
                  <a:lnTo>
                    <a:pt x="0" y="0"/>
                  </a:lnTo>
                  <a:close/>
                </a:path>
              </a:pathLst>
            </a:custGeom>
            <a:blipFill rotWithShape="1">
              <a:blip r:embed="rId51">
                <a:alphaModFix/>
              </a:blip>
              <a:stretch>
                <a:fillRect b="0" l="0" r="0" t="0"/>
              </a:stretch>
            </a:blipFill>
            <a:ln>
              <a:noFill/>
            </a:ln>
          </p:spPr>
        </p:sp>
      </p:grpSp>
      <p:sp>
        <p:nvSpPr>
          <p:cNvPr id="454" name="Google Shape;454;p27"/>
          <p:cNvSpPr/>
          <p:nvPr/>
        </p:nvSpPr>
        <p:spPr>
          <a:xfrm>
            <a:off x="12900793" y="8201019"/>
            <a:ext cx="2187153" cy="290295"/>
          </a:xfrm>
          <a:custGeom>
            <a:rect b="b" l="l" r="r" t="t"/>
            <a:pathLst>
              <a:path extrusionOk="0" h="290295" w="2187153">
                <a:moveTo>
                  <a:pt x="0" y="0"/>
                </a:moveTo>
                <a:lnTo>
                  <a:pt x="2187154" y="0"/>
                </a:lnTo>
                <a:lnTo>
                  <a:pt x="2187154" y="290295"/>
                </a:lnTo>
                <a:lnTo>
                  <a:pt x="0" y="290295"/>
                </a:lnTo>
                <a:lnTo>
                  <a:pt x="0" y="0"/>
                </a:lnTo>
                <a:close/>
              </a:path>
            </a:pathLst>
          </a:custGeom>
          <a:blipFill rotWithShape="1">
            <a:blip r:embed="rId52">
              <a:alphaModFix/>
            </a:blip>
            <a:stretch>
              <a:fillRect b="0" l="0" r="0" t="0"/>
            </a:stretch>
          </a:blipFill>
          <a:ln>
            <a:noFill/>
          </a:ln>
        </p:spPr>
      </p:sp>
      <p:sp>
        <p:nvSpPr>
          <p:cNvPr id="455" name="Google Shape;455;p27"/>
          <p:cNvSpPr/>
          <p:nvPr/>
        </p:nvSpPr>
        <p:spPr>
          <a:xfrm>
            <a:off x="5811651" y="8093507"/>
            <a:ext cx="1410790" cy="505319"/>
          </a:xfrm>
          <a:custGeom>
            <a:rect b="b" l="l" r="r" t="t"/>
            <a:pathLst>
              <a:path extrusionOk="0" h="505319" w="1410790">
                <a:moveTo>
                  <a:pt x="0" y="0"/>
                </a:moveTo>
                <a:lnTo>
                  <a:pt x="1410790" y="0"/>
                </a:lnTo>
                <a:lnTo>
                  <a:pt x="1410790" y="505319"/>
                </a:lnTo>
                <a:lnTo>
                  <a:pt x="0" y="505319"/>
                </a:lnTo>
                <a:lnTo>
                  <a:pt x="0" y="0"/>
                </a:lnTo>
                <a:close/>
              </a:path>
            </a:pathLst>
          </a:custGeom>
          <a:blipFill rotWithShape="1">
            <a:blip r:embed="rId53">
              <a:alphaModFix/>
            </a:blip>
            <a:stretch>
              <a:fillRect b="0" l="0" r="0" t="0"/>
            </a:stretch>
          </a:blipFill>
          <a:ln>
            <a:noFill/>
          </a:ln>
        </p:spPr>
      </p:sp>
      <p:sp>
        <p:nvSpPr>
          <p:cNvPr id="456" name="Google Shape;456;p27"/>
          <p:cNvSpPr/>
          <p:nvPr/>
        </p:nvSpPr>
        <p:spPr>
          <a:xfrm>
            <a:off x="16591552" y="8761942"/>
            <a:ext cx="1099723" cy="1006065"/>
          </a:xfrm>
          <a:custGeom>
            <a:rect b="b" l="l" r="r" t="t"/>
            <a:pathLst>
              <a:path extrusionOk="0" h="1006065" w="1099723">
                <a:moveTo>
                  <a:pt x="0" y="0"/>
                </a:moveTo>
                <a:lnTo>
                  <a:pt x="1099723" y="0"/>
                </a:lnTo>
                <a:lnTo>
                  <a:pt x="1099723" y="1006065"/>
                </a:lnTo>
                <a:lnTo>
                  <a:pt x="0" y="1006065"/>
                </a:lnTo>
                <a:lnTo>
                  <a:pt x="0" y="0"/>
                </a:lnTo>
                <a:close/>
              </a:path>
            </a:pathLst>
          </a:custGeom>
          <a:blipFill rotWithShape="1">
            <a:blip r:embed="rId54">
              <a:alphaModFix/>
            </a:blip>
            <a:stretch>
              <a:fillRect b="-4191" l="-3644" r="-4913" t="-4978"/>
            </a:stretch>
          </a:blipFill>
          <a:ln>
            <a:noFill/>
          </a:ln>
        </p:spPr>
      </p:sp>
      <p:cxnSp>
        <p:nvCxnSpPr>
          <p:cNvPr id="457" name="Google Shape;457;p27"/>
          <p:cNvCxnSpPr/>
          <p:nvPr/>
        </p:nvCxnSpPr>
        <p:spPr>
          <a:xfrm flipH="1" rot="10800000">
            <a:off x="10890873" y="9262919"/>
            <a:ext cx="2079081" cy="4110"/>
          </a:xfrm>
          <a:prstGeom prst="straightConnector1">
            <a:avLst/>
          </a:prstGeom>
          <a:noFill/>
          <a:ln cap="flat" cmpd="sng" w="9525">
            <a:solidFill>
              <a:srgbClr val="233731"/>
            </a:solidFill>
            <a:prstDash val="solid"/>
            <a:round/>
            <a:headEnd len="sm" w="sm" type="none"/>
            <a:tailEnd len="sm" w="sm" type="none"/>
          </a:ln>
        </p:spPr>
      </p:cxnSp>
      <p:sp>
        <p:nvSpPr>
          <p:cNvPr id="458" name="Google Shape;458;p27"/>
          <p:cNvSpPr/>
          <p:nvPr/>
        </p:nvSpPr>
        <p:spPr>
          <a:xfrm>
            <a:off x="8267726" y="7931167"/>
            <a:ext cx="867870" cy="830000"/>
          </a:xfrm>
          <a:custGeom>
            <a:rect b="b" l="l" r="r" t="t"/>
            <a:pathLst>
              <a:path extrusionOk="0" h="830000" w="867870">
                <a:moveTo>
                  <a:pt x="0" y="0"/>
                </a:moveTo>
                <a:lnTo>
                  <a:pt x="867870" y="0"/>
                </a:lnTo>
                <a:lnTo>
                  <a:pt x="867870" y="830000"/>
                </a:lnTo>
                <a:lnTo>
                  <a:pt x="0" y="830000"/>
                </a:lnTo>
                <a:lnTo>
                  <a:pt x="0" y="0"/>
                </a:lnTo>
                <a:close/>
              </a:path>
            </a:pathLst>
          </a:custGeom>
          <a:blipFill rotWithShape="1">
            <a:blip r:embed="rId55">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C"/>
        </a:solidFill>
      </p:bgPr>
    </p:bg>
    <p:spTree>
      <p:nvGrpSpPr>
        <p:cNvPr id="462" name="Shape 462"/>
        <p:cNvGrpSpPr/>
        <p:nvPr/>
      </p:nvGrpSpPr>
      <p:grpSpPr>
        <a:xfrm>
          <a:off x="0" y="0"/>
          <a:ext cx="0" cy="0"/>
          <a:chOff x="0" y="0"/>
          <a:chExt cx="0" cy="0"/>
        </a:xfrm>
      </p:grpSpPr>
      <p:grpSp>
        <p:nvGrpSpPr>
          <p:cNvPr id="463" name="Google Shape;463;p28"/>
          <p:cNvGrpSpPr/>
          <p:nvPr/>
        </p:nvGrpSpPr>
        <p:grpSpPr>
          <a:xfrm>
            <a:off x="5046582" y="-967538"/>
            <a:ext cx="8194836" cy="12222076"/>
            <a:chOff x="0" y="0"/>
            <a:chExt cx="2158311" cy="3218983"/>
          </a:xfrm>
        </p:grpSpPr>
        <p:sp>
          <p:nvSpPr>
            <p:cNvPr id="464" name="Google Shape;464;p28"/>
            <p:cNvSpPr/>
            <p:nvPr/>
          </p:nvSpPr>
          <p:spPr>
            <a:xfrm>
              <a:off x="0" y="0"/>
              <a:ext cx="2158311" cy="3218983"/>
            </a:xfrm>
            <a:custGeom>
              <a:rect b="b" l="l" r="r" t="t"/>
              <a:pathLst>
                <a:path extrusionOk="0" h="3218983" w="2158311">
                  <a:moveTo>
                    <a:pt x="36845" y="0"/>
                  </a:moveTo>
                  <a:lnTo>
                    <a:pt x="2121466" y="0"/>
                  </a:lnTo>
                  <a:cubicBezTo>
                    <a:pt x="2131238" y="0"/>
                    <a:pt x="2140610" y="3882"/>
                    <a:pt x="2147519" y="10792"/>
                  </a:cubicBezTo>
                  <a:cubicBezTo>
                    <a:pt x="2154429" y="17701"/>
                    <a:pt x="2158311" y="27073"/>
                    <a:pt x="2158311" y="36845"/>
                  </a:cubicBezTo>
                  <a:lnTo>
                    <a:pt x="2158311" y="3182139"/>
                  </a:lnTo>
                  <a:cubicBezTo>
                    <a:pt x="2158311" y="3202487"/>
                    <a:pt x="2141815" y="3218983"/>
                    <a:pt x="2121466" y="3218983"/>
                  </a:cubicBezTo>
                  <a:lnTo>
                    <a:pt x="36845" y="3218983"/>
                  </a:lnTo>
                  <a:cubicBezTo>
                    <a:pt x="16496" y="3218983"/>
                    <a:pt x="0" y="3202487"/>
                    <a:pt x="0" y="3182139"/>
                  </a:cubicBezTo>
                  <a:lnTo>
                    <a:pt x="0" y="36845"/>
                  </a:lnTo>
                  <a:cubicBezTo>
                    <a:pt x="0" y="16496"/>
                    <a:pt x="16496" y="0"/>
                    <a:pt x="36845" y="0"/>
                  </a:cubicBezTo>
                  <a:close/>
                </a:path>
              </a:pathLst>
            </a:custGeom>
            <a:solidFill>
              <a:srgbClr val="F9F8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8"/>
            <p:cNvSpPr txBox="1"/>
            <p:nvPr/>
          </p:nvSpPr>
          <p:spPr>
            <a:xfrm>
              <a:off x="0" y="0"/>
              <a:ext cx="2158311" cy="3218983"/>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66" name="Google Shape;466;p28"/>
          <p:cNvPicPr preferRelativeResize="0"/>
          <p:nvPr/>
        </p:nvPicPr>
        <p:blipFill>
          <a:blip r:embed="rId3">
            <a:alphaModFix/>
          </a:blip>
          <a:stretch>
            <a:fillRect/>
          </a:stretch>
        </p:blipFill>
        <p:spPr>
          <a:xfrm>
            <a:off x="7088809" y="3016950"/>
            <a:ext cx="4110382" cy="1033900"/>
          </a:xfrm>
          <a:prstGeom prst="rect">
            <a:avLst/>
          </a:prstGeom>
          <a:noFill/>
          <a:ln>
            <a:noFill/>
          </a:ln>
        </p:spPr>
      </p:pic>
      <p:sp>
        <p:nvSpPr>
          <p:cNvPr id="467" name="Google Shape;467;p28"/>
          <p:cNvSpPr/>
          <p:nvPr/>
        </p:nvSpPr>
        <p:spPr>
          <a:xfrm rot="-589341">
            <a:off x="-356133" y="988926"/>
            <a:ext cx="5045951" cy="5089956"/>
          </a:xfrm>
          <a:custGeom>
            <a:rect b="b" l="l" r="r" t="t"/>
            <a:pathLst>
              <a:path extrusionOk="0" h="5089956" w="5045951">
                <a:moveTo>
                  <a:pt x="0" y="0"/>
                </a:moveTo>
                <a:lnTo>
                  <a:pt x="5045950" y="0"/>
                </a:lnTo>
                <a:lnTo>
                  <a:pt x="5045950" y="5089956"/>
                </a:lnTo>
                <a:lnTo>
                  <a:pt x="0" y="5089956"/>
                </a:lnTo>
                <a:lnTo>
                  <a:pt x="0" y="0"/>
                </a:lnTo>
                <a:close/>
              </a:path>
            </a:pathLst>
          </a:custGeom>
          <a:blipFill rotWithShape="1">
            <a:blip r:embed="rId4">
              <a:alphaModFix/>
            </a:blip>
            <a:stretch>
              <a:fillRect b="0" l="0" r="0" t="0"/>
            </a:stretch>
          </a:blipFill>
          <a:ln>
            <a:noFill/>
          </a:ln>
        </p:spPr>
      </p:sp>
      <p:sp>
        <p:nvSpPr>
          <p:cNvPr id="468" name="Google Shape;468;p28"/>
          <p:cNvSpPr/>
          <p:nvPr/>
        </p:nvSpPr>
        <p:spPr>
          <a:xfrm rot="1982193">
            <a:off x="14443976" y="-127682"/>
            <a:ext cx="3239313" cy="4126439"/>
          </a:xfrm>
          <a:custGeom>
            <a:rect b="b" l="l" r="r" t="t"/>
            <a:pathLst>
              <a:path extrusionOk="0" h="4126439" w="3239313">
                <a:moveTo>
                  <a:pt x="0" y="0"/>
                </a:moveTo>
                <a:lnTo>
                  <a:pt x="3239313" y="0"/>
                </a:lnTo>
                <a:lnTo>
                  <a:pt x="3239313" y="4126439"/>
                </a:lnTo>
                <a:lnTo>
                  <a:pt x="0" y="4126439"/>
                </a:lnTo>
                <a:lnTo>
                  <a:pt x="0" y="0"/>
                </a:lnTo>
                <a:close/>
              </a:path>
            </a:pathLst>
          </a:custGeom>
          <a:blipFill rotWithShape="1">
            <a:blip r:embed="rId5">
              <a:alphaModFix/>
            </a:blip>
            <a:stretch>
              <a:fillRect b="0" l="0" r="0" t="0"/>
            </a:stretch>
          </a:blipFill>
          <a:ln>
            <a:noFill/>
          </a:ln>
        </p:spPr>
      </p:sp>
      <p:sp>
        <p:nvSpPr>
          <p:cNvPr id="469" name="Google Shape;469;p28"/>
          <p:cNvSpPr/>
          <p:nvPr/>
        </p:nvSpPr>
        <p:spPr>
          <a:xfrm rot="919184">
            <a:off x="12742711" y="5136411"/>
            <a:ext cx="4235449" cy="4287338"/>
          </a:xfrm>
          <a:custGeom>
            <a:rect b="b" l="l" r="r" t="t"/>
            <a:pathLst>
              <a:path extrusionOk="0" h="4287338" w="4235449">
                <a:moveTo>
                  <a:pt x="0" y="0"/>
                </a:moveTo>
                <a:lnTo>
                  <a:pt x="4235449" y="0"/>
                </a:lnTo>
                <a:lnTo>
                  <a:pt x="4235449" y="4287338"/>
                </a:lnTo>
                <a:lnTo>
                  <a:pt x="0" y="4287338"/>
                </a:lnTo>
                <a:lnTo>
                  <a:pt x="0" y="0"/>
                </a:lnTo>
                <a:close/>
              </a:path>
            </a:pathLst>
          </a:custGeom>
          <a:blipFill rotWithShape="1">
            <a:blip r:embed="rId6">
              <a:alphaModFix/>
            </a:blip>
            <a:stretch>
              <a:fillRect b="0" l="0" r="0" t="0"/>
            </a:stretch>
          </a:blipFill>
          <a:ln>
            <a:noFill/>
          </a:ln>
        </p:spPr>
      </p:sp>
      <p:sp>
        <p:nvSpPr>
          <p:cNvPr id="470" name="Google Shape;470;p28"/>
          <p:cNvSpPr/>
          <p:nvPr/>
        </p:nvSpPr>
        <p:spPr>
          <a:xfrm rot="1417574">
            <a:off x="993648" y="6831871"/>
            <a:ext cx="3899553" cy="3718054"/>
          </a:xfrm>
          <a:custGeom>
            <a:rect b="b" l="l" r="r" t="t"/>
            <a:pathLst>
              <a:path extrusionOk="0" h="3718054" w="3899553">
                <a:moveTo>
                  <a:pt x="0" y="0"/>
                </a:moveTo>
                <a:lnTo>
                  <a:pt x="3899553" y="0"/>
                </a:lnTo>
                <a:lnTo>
                  <a:pt x="3899553" y="3718053"/>
                </a:lnTo>
                <a:lnTo>
                  <a:pt x="0" y="3718053"/>
                </a:lnTo>
                <a:lnTo>
                  <a:pt x="0" y="0"/>
                </a:lnTo>
                <a:close/>
              </a:path>
            </a:pathLst>
          </a:custGeom>
          <a:blipFill rotWithShape="1">
            <a:blip r:embed="rId7">
              <a:alphaModFix/>
            </a:blip>
            <a:stretch>
              <a:fillRect b="0" l="0" r="0" t="0"/>
            </a:stretch>
          </a:blipFill>
          <a:ln>
            <a:noFill/>
          </a:ln>
        </p:spPr>
      </p:sp>
      <p:sp>
        <p:nvSpPr>
          <p:cNvPr id="471" name="Google Shape;471;p28"/>
          <p:cNvSpPr txBox="1"/>
          <p:nvPr/>
        </p:nvSpPr>
        <p:spPr>
          <a:xfrm>
            <a:off x="6118537" y="8022576"/>
            <a:ext cx="6050925" cy="714375"/>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4599" u="none" cap="none" strike="noStrike">
                <a:solidFill>
                  <a:srgbClr val="009452"/>
                </a:solidFill>
                <a:latin typeface="Londrina Solid"/>
                <a:ea typeface="Londrina Solid"/>
                <a:cs typeface="Londrina Solid"/>
                <a:sym typeface="Londrina Solid"/>
              </a:rPr>
              <a:t>PEXELS</a:t>
            </a:r>
            <a:endParaRPr/>
          </a:p>
        </p:txBody>
      </p:sp>
      <p:sp>
        <p:nvSpPr>
          <p:cNvPr id="472" name="Google Shape;472;p28"/>
          <p:cNvSpPr txBox="1"/>
          <p:nvPr/>
        </p:nvSpPr>
        <p:spPr>
          <a:xfrm>
            <a:off x="6775652" y="8790760"/>
            <a:ext cx="4736696" cy="467540"/>
          </a:xfrm>
          <a:prstGeom prst="rect">
            <a:avLst/>
          </a:prstGeom>
          <a:noFill/>
          <a:ln>
            <a:noFill/>
          </a:ln>
        </p:spPr>
        <p:txBody>
          <a:bodyPr anchorCtr="0" anchor="t" bIns="0" lIns="0" spcFirstLastPara="1" rIns="0" wrap="square" tIns="0">
            <a:spAutoFit/>
          </a:bodyPr>
          <a:lstStyle/>
          <a:p>
            <a:pPr indent="0" lvl="1" marL="0" marR="0" rtl="0" algn="ctr">
              <a:lnSpc>
                <a:spcPct val="130017"/>
              </a:lnSpc>
              <a:spcBef>
                <a:spcPts val="0"/>
              </a:spcBef>
              <a:spcAft>
                <a:spcPts val="0"/>
              </a:spcAft>
              <a:buNone/>
            </a:pPr>
            <a:r>
              <a:rPr b="0" i="0" lang="en-US" sz="2935" u="none" cap="none" strike="noStrike">
                <a:solidFill>
                  <a:srgbClr val="000000"/>
                </a:solidFill>
                <a:latin typeface="Nunito Sans"/>
                <a:ea typeface="Nunito Sans"/>
                <a:cs typeface="Nunito Sans"/>
                <a:sym typeface="Nunito Sans"/>
              </a:rPr>
              <a:t>for the photos</a:t>
            </a:r>
            <a:endParaRPr/>
          </a:p>
        </p:txBody>
      </p:sp>
      <p:sp>
        <p:nvSpPr>
          <p:cNvPr id="473" name="Google Shape;473;p28"/>
          <p:cNvSpPr txBox="1"/>
          <p:nvPr/>
        </p:nvSpPr>
        <p:spPr>
          <a:xfrm>
            <a:off x="5628404" y="4286614"/>
            <a:ext cx="7031100" cy="909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568" u="none" cap="none" strike="noStrike">
                <a:solidFill>
                  <a:srgbClr val="000000"/>
                </a:solidFill>
                <a:latin typeface="Nunito Sans"/>
                <a:ea typeface="Nunito Sans"/>
                <a:cs typeface="Nunito Sans"/>
                <a:sym typeface="Nunito Sans"/>
              </a:rPr>
              <a:t>This presentation template is free for</a:t>
            </a:r>
            <a:br>
              <a:rPr lang="en-US" sz="2568">
                <a:latin typeface="Nunito Sans"/>
                <a:ea typeface="Nunito Sans"/>
                <a:cs typeface="Nunito Sans"/>
                <a:sym typeface="Nunito Sans"/>
              </a:rPr>
            </a:br>
            <a:r>
              <a:rPr b="0" i="0" lang="en-US" sz="2568" u="none" cap="none" strike="noStrike">
                <a:solidFill>
                  <a:srgbClr val="000000"/>
                </a:solidFill>
                <a:latin typeface="Nunito Sans"/>
                <a:ea typeface="Nunito Sans"/>
                <a:cs typeface="Nunito Sans"/>
                <a:sym typeface="Nunito Sans"/>
              </a:rPr>
              <a:t>everyone to use thanks to the following:</a:t>
            </a:r>
            <a:endParaRPr/>
          </a:p>
        </p:txBody>
      </p:sp>
      <p:sp>
        <p:nvSpPr>
          <p:cNvPr id="474" name="Google Shape;474;p28"/>
          <p:cNvSpPr txBox="1"/>
          <p:nvPr/>
        </p:nvSpPr>
        <p:spPr>
          <a:xfrm>
            <a:off x="6118537" y="6187236"/>
            <a:ext cx="6050925" cy="714375"/>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4599" u="none" cap="none" strike="noStrike">
                <a:solidFill>
                  <a:srgbClr val="ED441E"/>
                </a:solidFill>
                <a:latin typeface="Londrina Solid"/>
                <a:ea typeface="Londrina Solid"/>
                <a:cs typeface="Londrina Solid"/>
                <a:sym typeface="Londrina Solid"/>
              </a:rPr>
              <a:t>SLIDESCARNIVAL</a:t>
            </a:r>
            <a:endParaRPr/>
          </a:p>
        </p:txBody>
      </p:sp>
      <p:sp>
        <p:nvSpPr>
          <p:cNvPr id="475" name="Google Shape;475;p28"/>
          <p:cNvSpPr txBox="1"/>
          <p:nvPr/>
        </p:nvSpPr>
        <p:spPr>
          <a:xfrm>
            <a:off x="6391694" y="7098481"/>
            <a:ext cx="5504613" cy="467540"/>
          </a:xfrm>
          <a:prstGeom prst="rect">
            <a:avLst/>
          </a:prstGeom>
          <a:noFill/>
          <a:ln>
            <a:noFill/>
          </a:ln>
        </p:spPr>
        <p:txBody>
          <a:bodyPr anchorCtr="0" anchor="t" bIns="0" lIns="0" spcFirstLastPara="1" rIns="0" wrap="square" tIns="0">
            <a:spAutoFit/>
          </a:bodyPr>
          <a:lstStyle/>
          <a:p>
            <a:pPr indent="0" lvl="1" marL="0" marR="0" rtl="0" algn="ctr">
              <a:lnSpc>
                <a:spcPct val="130017"/>
              </a:lnSpc>
              <a:spcBef>
                <a:spcPts val="0"/>
              </a:spcBef>
              <a:spcAft>
                <a:spcPts val="0"/>
              </a:spcAft>
              <a:buNone/>
            </a:pPr>
            <a:r>
              <a:rPr b="0" i="0" lang="en-US" sz="2935" u="none" cap="none" strike="noStrike">
                <a:solidFill>
                  <a:srgbClr val="000000"/>
                </a:solidFill>
                <a:latin typeface="Nunito Sans"/>
                <a:ea typeface="Nunito Sans"/>
                <a:cs typeface="Nunito Sans"/>
                <a:sym typeface="Nunito Sans"/>
              </a:rPr>
              <a:t>for the presentation template</a:t>
            </a:r>
            <a:endParaRPr/>
          </a:p>
        </p:txBody>
      </p:sp>
      <p:sp>
        <p:nvSpPr>
          <p:cNvPr id="476" name="Google Shape;476;p28"/>
          <p:cNvSpPr txBox="1"/>
          <p:nvPr/>
        </p:nvSpPr>
        <p:spPr>
          <a:xfrm>
            <a:off x="6118537" y="825194"/>
            <a:ext cx="6050925" cy="1511097"/>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None/>
            </a:pPr>
            <a:r>
              <a:rPr b="0" i="0" lang="en-US" sz="9836" u="none" cap="none" strike="noStrike">
                <a:solidFill>
                  <a:srgbClr val="000000"/>
                </a:solidFill>
                <a:latin typeface="Londrina Solid"/>
                <a:ea typeface="Londrina Solid"/>
                <a:cs typeface="Londrina Solid"/>
                <a:sym typeface="Londrina Solid"/>
              </a:rPr>
              <a:t>CREDITS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C"/>
        </a:solidFill>
      </p:bgPr>
    </p:bg>
    <p:spTree>
      <p:nvGrpSpPr>
        <p:cNvPr id="100" name="Shape 100"/>
        <p:cNvGrpSpPr/>
        <p:nvPr/>
      </p:nvGrpSpPr>
      <p:grpSpPr>
        <a:xfrm>
          <a:off x="0" y="0"/>
          <a:ext cx="0" cy="0"/>
          <a:chOff x="0" y="0"/>
          <a:chExt cx="0" cy="0"/>
        </a:xfrm>
      </p:grpSpPr>
      <p:grpSp>
        <p:nvGrpSpPr>
          <p:cNvPr id="101" name="Google Shape;101;p14"/>
          <p:cNvGrpSpPr/>
          <p:nvPr/>
        </p:nvGrpSpPr>
        <p:grpSpPr>
          <a:xfrm>
            <a:off x="567296" y="3043266"/>
            <a:ext cx="17153409" cy="6479703"/>
            <a:chOff x="0" y="0"/>
            <a:chExt cx="4517770" cy="1706588"/>
          </a:xfrm>
        </p:grpSpPr>
        <p:sp>
          <p:nvSpPr>
            <p:cNvPr id="102" name="Google Shape;102;p14"/>
            <p:cNvSpPr/>
            <p:nvPr/>
          </p:nvSpPr>
          <p:spPr>
            <a:xfrm>
              <a:off x="0" y="0"/>
              <a:ext cx="4517770" cy="1706588"/>
            </a:xfrm>
            <a:custGeom>
              <a:rect b="b" l="l" r="r" t="t"/>
              <a:pathLst>
                <a:path extrusionOk="0" h="1706588" w="4517770">
                  <a:moveTo>
                    <a:pt x="17602" y="0"/>
                  </a:moveTo>
                  <a:lnTo>
                    <a:pt x="4500168" y="0"/>
                  </a:lnTo>
                  <a:cubicBezTo>
                    <a:pt x="4509890" y="0"/>
                    <a:pt x="4517770" y="7881"/>
                    <a:pt x="4517770" y="17602"/>
                  </a:cubicBezTo>
                  <a:lnTo>
                    <a:pt x="4517770" y="1688986"/>
                  </a:lnTo>
                  <a:cubicBezTo>
                    <a:pt x="4517770" y="1693655"/>
                    <a:pt x="4515916" y="1698132"/>
                    <a:pt x="4512615" y="1701433"/>
                  </a:cubicBezTo>
                  <a:cubicBezTo>
                    <a:pt x="4509314" y="1704734"/>
                    <a:pt x="4504837" y="1706588"/>
                    <a:pt x="4500168" y="1706588"/>
                  </a:cubicBezTo>
                  <a:lnTo>
                    <a:pt x="17602" y="1706588"/>
                  </a:lnTo>
                  <a:cubicBezTo>
                    <a:pt x="7881" y="1706588"/>
                    <a:pt x="0" y="1698708"/>
                    <a:pt x="0" y="1688986"/>
                  </a:cubicBezTo>
                  <a:lnTo>
                    <a:pt x="0" y="17602"/>
                  </a:lnTo>
                  <a:cubicBezTo>
                    <a:pt x="0" y="12934"/>
                    <a:pt x="1854" y="8457"/>
                    <a:pt x="5156" y="5156"/>
                  </a:cubicBezTo>
                  <a:cubicBezTo>
                    <a:pt x="8457" y="1854"/>
                    <a:pt x="12934" y="0"/>
                    <a:pt x="17602"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4"/>
            <p:cNvSpPr txBox="1"/>
            <p:nvPr/>
          </p:nvSpPr>
          <p:spPr>
            <a:xfrm>
              <a:off x="0" y="0"/>
              <a:ext cx="4517770" cy="1706588"/>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4" name="Google Shape;104;p14"/>
          <p:cNvSpPr/>
          <p:nvPr/>
        </p:nvSpPr>
        <p:spPr>
          <a:xfrm>
            <a:off x="14187906" y="6566423"/>
            <a:ext cx="4100094" cy="3863497"/>
          </a:xfrm>
          <a:custGeom>
            <a:rect b="b" l="l" r="r" t="t"/>
            <a:pathLst>
              <a:path extrusionOk="0" h="3863497" w="4100094">
                <a:moveTo>
                  <a:pt x="0" y="0"/>
                </a:moveTo>
                <a:lnTo>
                  <a:pt x="4100094" y="0"/>
                </a:lnTo>
                <a:lnTo>
                  <a:pt x="4100094" y="3863496"/>
                </a:lnTo>
                <a:lnTo>
                  <a:pt x="0" y="3863496"/>
                </a:lnTo>
                <a:lnTo>
                  <a:pt x="0" y="0"/>
                </a:lnTo>
                <a:close/>
              </a:path>
            </a:pathLst>
          </a:custGeom>
          <a:blipFill rotWithShape="1">
            <a:blip r:embed="rId3">
              <a:alphaModFix/>
            </a:blip>
            <a:stretch>
              <a:fillRect b="0" l="0" r="0" t="0"/>
            </a:stretch>
          </a:blipFill>
          <a:ln>
            <a:noFill/>
          </a:ln>
        </p:spPr>
      </p:sp>
      <p:sp>
        <p:nvSpPr>
          <p:cNvPr id="105" name="Google Shape;105;p14"/>
          <p:cNvSpPr txBox="1"/>
          <p:nvPr/>
        </p:nvSpPr>
        <p:spPr>
          <a:xfrm>
            <a:off x="787945" y="816507"/>
            <a:ext cx="16712100" cy="1547700"/>
          </a:xfrm>
          <a:prstGeom prst="rect">
            <a:avLst/>
          </a:prstGeom>
          <a:noFill/>
          <a:ln>
            <a:noFill/>
          </a:ln>
        </p:spPr>
        <p:txBody>
          <a:bodyPr anchorCtr="0" anchor="t" bIns="0" lIns="0" spcFirstLastPara="1" rIns="0" wrap="square" tIns="0">
            <a:spAutoFit/>
          </a:bodyPr>
          <a:lstStyle/>
          <a:p>
            <a:pPr indent="0" lvl="0" marL="0" marR="0" rtl="0" algn="ctr">
              <a:lnSpc>
                <a:spcPct val="105997"/>
              </a:lnSpc>
              <a:spcBef>
                <a:spcPts val="0"/>
              </a:spcBef>
              <a:spcAft>
                <a:spcPts val="0"/>
              </a:spcAft>
              <a:buNone/>
            </a:pPr>
            <a:r>
              <a:rPr b="0" i="0" lang="en-US" sz="10055" u="none" cap="none" strike="noStrike">
                <a:solidFill>
                  <a:srgbClr val="000000"/>
                </a:solidFill>
                <a:latin typeface="Londrina Solid"/>
                <a:ea typeface="Londrina Solid"/>
                <a:cs typeface="Londrina Solid"/>
                <a:sym typeface="Londrina Solid"/>
              </a:rPr>
              <a:t>HOW TO USE THIS PRESENTATION</a:t>
            </a:r>
            <a:endParaRPr/>
          </a:p>
        </p:txBody>
      </p:sp>
      <p:sp>
        <p:nvSpPr>
          <p:cNvPr id="106" name="Google Shape;106;p14"/>
          <p:cNvSpPr txBox="1"/>
          <p:nvPr/>
        </p:nvSpPr>
        <p:spPr>
          <a:xfrm>
            <a:off x="1201025" y="4447828"/>
            <a:ext cx="5235600" cy="4089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92" u="none" cap="none" strike="noStrike">
                <a:solidFill>
                  <a:srgbClr val="000000"/>
                </a:solidFill>
                <a:latin typeface="Nunito Sans"/>
                <a:ea typeface="Nunito Sans"/>
                <a:cs typeface="Nunito Sans"/>
                <a:sym typeface="Nunito Sans"/>
              </a:rPr>
              <a:t>Click on the "Google Slides" button below this presentation preview. Make sure to sign in to your Google account. Click on "Make a copy." Start editing your presentation.</a:t>
            </a:r>
            <a:endParaRPr/>
          </a:p>
          <a:p>
            <a:pPr indent="0" lvl="0" marL="0" marR="0" rtl="0" algn="ctr">
              <a:lnSpc>
                <a:spcPct val="130000"/>
              </a:lnSpc>
              <a:spcBef>
                <a:spcPts val="0"/>
              </a:spcBef>
              <a:spcAft>
                <a:spcPts val="0"/>
              </a:spcAft>
              <a:buNone/>
            </a:pPr>
            <a:r>
              <a:rPr b="0" i="0" lang="en-US" sz="2092" u="sng" cap="none" strike="noStrike">
                <a:solidFill>
                  <a:srgbClr val="000000"/>
                </a:solidFill>
                <a:latin typeface="Nunito Sans"/>
                <a:ea typeface="Nunito Sans"/>
                <a:cs typeface="Nunito Sans"/>
                <a:sym typeface="Nunito Sans"/>
              </a:rPr>
              <a:t>Alternative:</a:t>
            </a:r>
            <a:r>
              <a:rPr b="0" i="0" lang="en-US" sz="2092" u="none" cap="none" strike="noStrike">
                <a:solidFill>
                  <a:srgbClr val="000000"/>
                </a:solidFill>
                <a:latin typeface="Nunito Sans"/>
                <a:ea typeface="Nunito Sans"/>
                <a:cs typeface="Nunito Sans"/>
                <a:sym typeface="Nunito San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7" name="Google Shape;107;p14"/>
          <p:cNvSpPr txBox="1"/>
          <p:nvPr/>
        </p:nvSpPr>
        <p:spPr>
          <a:xfrm>
            <a:off x="2181386" y="3565903"/>
            <a:ext cx="3274838" cy="503321"/>
          </a:xfrm>
          <a:prstGeom prst="rect">
            <a:avLst/>
          </a:prstGeom>
          <a:noFill/>
          <a:ln>
            <a:noFill/>
          </a:ln>
        </p:spPr>
        <p:txBody>
          <a:bodyPr anchorCtr="0" anchor="t" bIns="0" lIns="0" spcFirstLastPara="1" rIns="0" wrap="square" tIns="0">
            <a:spAutoFit/>
          </a:bodyPr>
          <a:lstStyle/>
          <a:p>
            <a:pPr indent="0" lvl="0" marL="0" marR="0" rtl="0" algn="ctr">
              <a:lnSpc>
                <a:spcPct val="129987"/>
              </a:lnSpc>
              <a:spcBef>
                <a:spcPts val="0"/>
              </a:spcBef>
              <a:spcAft>
                <a:spcPts val="0"/>
              </a:spcAft>
              <a:buNone/>
            </a:pPr>
            <a:r>
              <a:rPr b="1" i="0" lang="en-US" sz="3118" u="none" cap="none" strike="noStrike">
                <a:solidFill>
                  <a:srgbClr val="000000"/>
                </a:solidFill>
                <a:latin typeface="Nunito Sans"/>
                <a:ea typeface="Nunito Sans"/>
                <a:cs typeface="Nunito Sans"/>
                <a:sym typeface="Nunito Sans"/>
              </a:rPr>
              <a:t>Google Slides</a:t>
            </a:r>
            <a:endParaRPr/>
          </a:p>
        </p:txBody>
      </p:sp>
      <p:sp>
        <p:nvSpPr>
          <p:cNvPr id="108" name="Google Shape;108;p14"/>
          <p:cNvSpPr txBox="1"/>
          <p:nvPr/>
        </p:nvSpPr>
        <p:spPr>
          <a:xfrm>
            <a:off x="7303222" y="4447828"/>
            <a:ext cx="4715400" cy="4089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92" u="none" cap="none" strike="noStrike">
                <a:solidFill>
                  <a:srgbClr val="000000"/>
                </a:solidFill>
                <a:latin typeface="Nunito Sans"/>
                <a:ea typeface="Nunito Sans"/>
                <a:cs typeface="Nunito Sans"/>
                <a:sym typeface="Nunito Sans"/>
              </a:rPr>
              <a:t>Click on the "PowerPoint" button below this presentation preview. Start editing your presentation.</a:t>
            </a:r>
            <a:endParaRPr/>
          </a:p>
          <a:p>
            <a:pPr indent="0" lvl="0" marL="0" marR="0" rtl="0" algn="ctr">
              <a:lnSpc>
                <a:spcPct val="130000"/>
              </a:lnSpc>
              <a:spcBef>
                <a:spcPts val="0"/>
              </a:spcBef>
              <a:spcAft>
                <a:spcPts val="0"/>
              </a:spcAft>
              <a:buNone/>
            </a:pPr>
            <a:r>
              <a:rPr b="0" i="0" lang="en-US" sz="2092" u="sng" cap="none" strike="noStrike">
                <a:solidFill>
                  <a:srgbClr val="000000"/>
                </a:solidFill>
                <a:latin typeface="Nunito Sans"/>
                <a:ea typeface="Nunito Sans"/>
                <a:cs typeface="Nunito Sans"/>
                <a:sym typeface="Nunito Sans"/>
              </a:rPr>
              <a:t>Alternative:</a:t>
            </a:r>
            <a:r>
              <a:rPr b="0" i="0" lang="en-US" sz="2092" u="none" cap="none" strike="noStrike">
                <a:solidFill>
                  <a:srgbClr val="000000"/>
                </a:solidFill>
                <a:latin typeface="Nunito Sans"/>
                <a:ea typeface="Nunito Sans"/>
                <a:cs typeface="Nunito Sans"/>
                <a:sym typeface="Nunito Sans"/>
              </a:rPr>
              <a:t> From Canva template file, Click on the "Share" button on the top right corner in Canva and click on "More" at the bottom of the menu. Enter "PowerPoint" in the search bar and click on the PowerPoint icon to download.</a:t>
            </a:r>
            <a:endParaRPr/>
          </a:p>
        </p:txBody>
      </p:sp>
      <p:sp>
        <p:nvSpPr>
          <p:cNvPr id="109" name="Google Shape;109;p14"/>
          <p:cNvSpPr txBox="1"/>
          <p:nvPr/>
        </p:nvSpPr>
        <p:spPr>
          <a:xfrm>
            <a:off x="7303222" y="3565903"/>
            <a:ext cx="4715506" cy="503321"/>
          </a:xfrm>
          <a:prstGeom prst="rect">
            <a:avLst/>
          </a:prstGeom>
          <a:noFill/>
          <a:ln>
            <a:noFill/>
          </a:ln>
        </p:spPr>
        <p:txBody>
          <a:bodyPr anchorCtr="0" anchor="t" bIns="0" lIns="0" spcFirstLastPara="1" rIns="0" wrap="square" tIns="0">
            <a:spAutoFit/>
          </a:bodyPr>
          <a:lstStyle/>
          <a:p>
            <a:pPr indent="0" lvl="0" marL="0" marR="0" rtl="0" algn="ctr">
              <a:lnSpc>
                <a:spcPct val="129987"/>
              </a:lnSpc>
              <a:spcBef>
                <a:spcPts val="0"/>
              </a:spcBef>
              <a:spcAft>
                <a:spcPts val="0"/>
              </a:spcAft>
              <a:buNone/>
            </a:pPr>
            <a:r>
              <a:rPr b="1" i="0" lang="en-US" sz="3118" u="none" cap="none" strike="noStrike">
                <a:solidFill>
                  <a:srgbClr val="000000"/>
                </a:solidFill>
                <a:latin typeface="Nunito Sans"/>
                <a:ea typeface="Nunito Sans"/>
                <a:cs typeface="Nunito Sans"/>
                <a:sym typeface="Nunito Sans"/>
              </a:rPr>
              <a:t>PowerPoint</a:t>
            </a:r>
            <a:endParaRPr/>
          </a:p>
        </p:txBody>
      </p:sp>
      <p:sp>
        <p:nvSpPr>
          <p:cNvPr id="110" name="Google Shape;110;p14"/>
          <p:cNvSpPr txBox="1"/>
          <p:nvPr/>
        </p:nvSpPr>
        <p:spPr>
          <a:xfrm>
            <a:off x="12969097" y="4447828"/>
            <a:ext cx="3821100" cy="19965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92" u="none" cap="none" strike="noStrike">
                <a:solidFill>
                  <a:srgbClr val="000000"/>
                </a:solidFill>
                <a:latin typeface="Nunito Sans"/>
                <a:ea typeface="Nunito Sans"/>
                <a:cs typeface="Nunito Sans"/>
                <a:sym typeface="Nunito Sans"/>
              </a:rPr>
              <a:t>Click on the "Canva" button under this presentation preview. Start editing your presentation. You need to sign in to your Canva account.</a:t>
            </a:r>
            <a:endParaRPr/>
          </a:p>
        </p:txBody>
      </p:sp>
      <p:sp>
        <p:nvSpPr>
          <p:cNvPr id="111" name="Google Shape;111;p14"/>
          <p:cNvSpPr txBox="1"/>
          <p:nvPr/>
        </p:nvSpPr>
        <p:spPr>
          <a:xfrm>
            <a:off x="13475350" y="3565903"/>
            <a:ext cx="2808740" cy="503321"/>
          </a:xfrm>
          <a:prstGeom prst="rect">
            <a:avLst/>
          </a:prstGeom>
          <a:noFill/>
          <a:ln>
            <a:noFill/>
          </a:ln>
        </p:spPr>
        <p:txBody>
          <a:bodyPr anchorCtr="0" anchor="t" bIns="0" lIns="0" spcFirstLastPara="1" rIns="0" wrap="square" tIns="0">
            <a:spAutoFit/>
          </a:bodyPr>
          <a:lstStyle/>
          <a:p>
            <a:pPr indent="0" lvl="0" marL="0" marR="0" rtl="0" algn="ctr">
              <a:lnSpc>
                <a:spcPct val="129987"/>
              </a:lnSpc>
              <a:spcBef>
                <a:spcPts val="0"/>
              </a:spcBef>
              <a:spcAft>
                <a:spcPts val="0"/>
              </a:spcAft>
              <a:buNone/>
            </a:pPr>
            <a:r>
              <a:rPr b="1" i="0" lang="en-US" sz="3118" u="none" cap="none" strike="noStrike">
                <a:solidFill>
                  <a:srgbClr val="000000"/>
                </a:solidFill>
                <a:latin typeface="Nunito Sans"/>
                <a:ea typeface="Nunito Sans"/>
                <a:cs typeface="Nunito Sans"/>
                <a:sym typeface="Nunito Sans"/>
              </a:rPr>
              <a:t>Canva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C"/>
        </a:solidFill>
      </p:bgPr>
    </p:bg>
    <p:spTree>
      <p:nvGrpSpPr>
        <p:cNvPr id="115" name="Shape 115"/>
        <p:cNvGrpSpPr/>
        <p:nvPr/>
      </p:nvGrpSpPr>
      <p:grpSpPr>
        <a:xfrm>
          <a:off x="0" y="0"/>
          <a:ext cx="0" cy="0"/>
          <a:chOff x="0" y="0"/>
          <a:chExt cx="0" cy="0"/>
        </a:xfrm>
      </p:grpSpPr>
      <p:grpSp>
        <p:nvGrpSpPr>
          <p:cNvPr id="116" name="Google Shape;116;p15"/>
          <p:cNvGrpSpPr/>
          <p:nvPr/>
        </p:nvGrpSpPr>
        <p:grpSpPr>
          <a:xfrm>
            <a:off x="9495826" y="2920890"/>
            <a:ext cx="6637291" cy="2881281"/>
            <a:chOff x="0" y="0"/>
            <a:chExt cx="1748093" cy="758856"/>
          </a:xfrm>
        </p:grpSpPr>
        <p:sp>
          <p:nvSpPr>
            <p:cNvPr id="117" name="Google Shape;117;p15"/>
            <p:cNvSpPr/>
            <p:nvPr/>
          </p:nvSpPr>
          <p:spPr>
            <a:xfrm>
              <a:off x="0" y="0"/>
              <a:ext cx="1748093" cy="758856"/>
            </a:xfrm>
            <a:custGeom>
              <a:rect b="b" l="l" r="r" t="t"/>
              <a:pathLst>
                <a:path extrusionOk="0" h="758856" w="1748093">
                  <a:moveTo>
                    <a:pt x="45491" y="0"/>
                  </a:moveTo>
                  <a:lnTo>
                    <a:pt x="1702602" y="0"/>
                  </a:lnTo>
                  <a:cubicBezTo>
                    <a:pt x="1727726" y="0"/>
                    <a:pt x="1748093" y="20367"/>
                    <a:pt x="1748093" y="45491"/>
                  </a:cubicBezTo>
                  <a:lnTo>
                    <a:pt x="1748093" y="713365"/>
                  </a:lnTo>
                  <a:cubicBezTo>
                    <a:pt x="1748093" y="738489"/>
                    <a:pt x="1727726" y="758856"/>
                    <a:pt x="1702602" y="758856"/>
                  </a:cubicBezTo>
                  <a:lnTo>
                    <a:pt x="45491" y="758856"/>
                  </a:lnTo>
                  <a:cubicBezTo>
                    <a:pt x="20367" y="758856"/>
                    <a:pt x="0" y="738489"/>
                    <a:pt x="0" y="713365"/>
                  </a:cubicBezTo>
                  <a:lnTo>
                    <a:pt x="0" y="45491"/>
                  </a:lnTo>
                  <a:cubicBezTo>
                    <a:pt x="0" y="20367"/>
                    <a:pt x="20367" y="0"/>
                    <a:pt x="45491"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5"/>
            <p:cNvSpPr txBox="1"/>
            <p:nvPr/>
          </p:nvSpPr>
          <p:spPr>
            <a:xfrm>
              <a:off x="0" y="0"/>
              <a:ext cx="1748093" cy="758856"/>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 name="Google Shape;119;p15"/>
          <p:cNvGrpSpPr/>
          <p:nvPr/>
        </p:nvGrpSpPr>
        <p:grpSpPr>
          <a:xfrm>
            <a:off x="2154883" y="2920890"/>
            <a:ext cx="6637291" cy="2881281"/>
            <a:chOff x="0" y="0"/>
            <a:chExt cx="1748093" cy="758856"/>
          </a:xfrm>
        </p:grpSpPr>
        <p:sp>
          <p:nvSpPr>
            <p:cNvPr id="120" name="Google Shape;120;p15"/>
            <p:cNvSpPr/>
            <p:nvPr/>
          </p:nvSpPr>
          <p:spPr>
            <a:xfrm>
              <a:off x="0" y="0"/>
              <a:ext cx="1748093" cy="758856"/>
            </a:xfrm>
            <a:custGeom>
              <a:rect b="b" l="l" r="r" t="t"/>
              <a:pathLst>
                <a:path extrusionOk="0" h="758856" w="1748093">
                  <a:moveTo>
                    <a:pt x="45491" y="0"/>
                  </a:moveTo>
                  <a:lnTo>
                    <a:pt x="1702602" y="0"/>
                  </a:lnTo>
                  <a:cubicBezTo>
                    <a:pt x="1727726" y="0"/>
                    <a:pt x="1748093" y="20367"/>
                    <a:pt x="1748093" y="45491"/>
                  </a:cubicBezTo>
                  <a:lnTo>
                    <a:pt x="1748093" y="713365"/>
                  </a:lnTo>
                  <a:cubicBezTo>
                    <a:pt x="1748093" y="738489"/>
                    <a:pt x="1727726" y="758856"/>
                    <a:pt x="1702602" y="758856"/>
                  </a:cubicBezTo>
                  <a:lnTo>
                    <a:pt x="45491" y="758856"/>
                  </a:lnTo>
                  <a:cubicBezTo>
                    <a:pt x="20367" y="758856"/>
                    <a:pt x="0" y="738489"/>
                    <a:pt x="0" y="713365"/>
                  </a:cubicBezTo>
                  <a:lnTo>
                    <a:pt x="0" y="45491"/>
                  </a:lnTo>
                  <a:cubicBezTo>
                    <a:pt x="0" y="20367"/>
                    <a:pt x="20367" y="0"/>
                    <a:pt x="45491"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5"/>
            <p:cNvSpPr txBox="1"/>
            <p:nvPr/>
          </p:nvSpPr>
          <p:spPr>
            <a:xfrm>
              <a:off x="0" y="0"/>
              <a:ext cx="1748093" cy="758856"/>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 name="Google Shape;122;p15"/>
          <p:cNvGrpSpPr/>
          <p:nvPr/>
        </p:nvGrpSpPr>
        <p:grpSpPr>
          <a:xfrm>
            <a:off x="9495826" y="6486604"/>
            <a:ext cx="6637291" cy="2881281"/>
            <a:chOff x="0" y="0"/>
            <a:chExt cx="1748093" cy="758856"/>
          </a:xfrm>
        </p:grpSpPr>
        <p:sp>
          <p:nvSpPr>
            <p:cNvPr id="123" name="Google Shape;123;p15"/>
            <p:cNvSpPr/>
            <p:nvPr/>
          </p:nvSpPr>
          <p:spPr>
            <a:xfrm>
              <a:off x="0" y="0"/>
              <a:ext cx="1748093" cy="758856"/>
            </a:xfrm>
            <a:custGeom>
              <a:rect b="b" l="l" r="r" t="t"/>
              <a:pathLst>
                <a:path extrusionOk="0" h="758856" w="1748093">
                  <a:moveTo>
                    <a:pt x="45491" y="0"/>
                  </a:moveTo>
                  <a:lnTo>
                    <a:pt x="1702602" y="0"/>
                  </a:lnTo>
                  <a:cubicBezTo>
                    <a:pt x="1727726" y="0"/>
                    <a:pt x="1748093" y="20367"/>
                    <a:pt x="1748093" y="45491"/>
                  </a:cubicBezTo>
                  <a:lnTo>
                    <a:pt x="1748093" y="713365"/>
                  </a:lnTo>
                  <a:cubicBezTo>
                    <a:pt x="1748093" y="738489"/>
                    <a:pt x="1727726" y="758856"/>
                    <a:pt x="1702602" y="758856"/>
                  </a:cubicBezTo>
                  <a:lnTo>
                    <a:pt x="45491" y="758856"/>
                  </a:lnTo>
                  <a:cubicBezTo>
                    <a:pt x="20367" y="758856"/>
                    <a:pt x="0" y="738489"/>
                    <a:pt x="0" y="713365"/>
                  </a:cubicBezTo>
                  <a:lnTo>
                    <a:pt x="0" y="45491"/>
                  </a:lnTo>
                  <a:cubicBezTo>
                    <a:pt x="0" y="20367"/>
                    <a:pt x="20367" y="0"/>
                    <a:pt x="45491"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5"/>
            <p:cNvSpPr txBox="1"/>
            <p:nvPr/>
          </p:nvSpPr>
          <p:spPr>
            <a:xfrm>
              <a:off x="0" y="0"/>
              <a:ext cx="1748093" cy="758856"/>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 name="Google Shape;125;p15"/>
          <p:cNvGrpSpPr/>
          <p:nvPr/>
        </p:nvGrpSpPr>
        <p:grpSpPr>
          <a:xfrm>
            <a:off x="2154883" y="6486604"/>
            <a:ext cx="6637291" cy="2881281"/>
            <a:chOff x="0" y="0"/>
            <a:chExt cx="1748093" cy="758856"/>
          </a:xfrm>
        </p:grpSpPr>
        <p:sp>
          <p:nvSpPr>
            <p:cNvPr id="126" name="Google Shape;126;p15"/>
            <p:cNvSpPr/>
            <p:nvPr/>
          </p:nvSpPr>
          <p:spPr>
            <a:xfrm>
              <a:off x="0" y="0"/>
              <a:ext cx="1748093" cy="758856"/>
            </a:xfrm>
            <a:custGeom>
              <a:rect b="b" l="l" r="r" t="t"/>
              <a:pathLst>
                <a:path extrusionOk="0" h="758856" w="1748093">
                  <a:moveTo>
                    <a:pt x="45491" y="0"/>
                  </a:moveTo>
                  <a:lnTo>
                    <a:pt x="1702602" y="0"/>
                  </a:lnTo>
                  <a:cubicBezTo>
                    <a:pt x="1727726" y="0"/>
                    <a:pt x="1748093" y="20367"/>
                    <a:pt x="1748093" y="45491"/>
                  </a:cubicBezTo>
                  <a:lnTo>
                    <a:pt x="1748093" y="713365"/>
                  </a:lnTo>
                  <a:cubicBezTo>
                    <a:pt x="1748093" y="738489"/>
                    <a:pt x="1727726" y="758856"/>
                    <a:pt x="1702602" y="758856"/>
                  </a:cubicBezTo>
                  <a:lnTo>
                    <a:pt x="45491" y="758856"/>
                  </a:lnTo>
                  <a:cubicBezTo>
                    <a:pt x="20367" y="758856"/>
                    <a:pt x="0" y="738489"/>
                    <a:pt x="0" y="713365"/>
                  </a:cubicBezTo>
                  <a:lnTo>
                    <a:pt x="0" y="45491"/>
                  </a:lnTo>
                  <a:cubicBezTo>
                    <a:pt x="0" y="20367"/>
                    <a:pt x="20367" y="0"/>
                    <a:pt x="45491"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5"/>
            <p:cNvSpPr txBox="1"/>
            <p:nvPr/>
          </p:nvSpPr>
          <p:spPr>
            <a:xfrm>
              <a:off x="0" y="0"/>
              <a:ext cx="1748093" cy="758856"/>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8" name="Google Shape;128;p15"/>
          <p:cNvSpPr/>
          <p:nvPr/>
        </p:nvSpPr>
        <p:spPr>
          <a:xfrm>
            <a:off x="15323372" y="6316522"/>
            <a:ext cx="1619489" cy="3218607"/>
          </a:xfrm>
          <a:custGeom>
            <a:rect b="b" l="l" r="r" t="t"/>
            <a:pathLst>
              <a:path extrusionOk="0" h="3218607" w="1619489">
                <a:moveTo>
                  <a:pt x="0" y="0"/>
                </a:moveTo>
                <a:lnTo>
                  <a:pt x="1619489" y="0"/>
                </a:lnTo>
                <a:lnTo>
                  <a:pt x="1619489" y="3218607"/>
                </a:lnTo>
                <a:lnTo>
                  <a:pt x="0" y="3218607"/>
                </a:lnTo>
                <a:lnTo>
                  <a:pt x="0" y="0"/>
                </a:lnTo>
                <a:close/>
              </a:path>
            </a:pathLst>
          </a:custGeom>
          <a:blipFill rotWithShape="1">
            <a:blip r:embed="rId3">
              <a:alphaModFix/>
            </a:blip>
            <a:stretch>
              <a:fillRect b="0" l="0" r="0" t="0"/>
            </a:stretch>
          </a:blipFill>
          <a:ln>
            <a:noFill/>
          </a:ln>
        </p:spPr>
      </p:sp>
      <p:sp>
        <p:nvSpPr>
          <p:cNvPr id="129" name="Google Shape;129;p15"/>
          <p:cNvSpPr/>
          <p:nvPr/>
        </p:nvSpPr>
        <p:spPr>
          <a:xfrm>
            <a:off x="14833163" y="2749715"/>
            <a:ext cx="2599907" cy="2821799"/>
          </a:xfrm>
          <a:custGeom>
            <a:rect b="b" l="l" r="r" t="t"/>
            <a:pathLst>
              <a:path extrusionOk="0" h="2821799" w="2599907">
                <a:moveTo>
                  <a:pt x="0" y="0"/>
                </a:moveTo>
                <a:lnTo>
                  <a:pt x="2599907" y="0"/>
                </a:lnTo>
                <a:lnTo>
                  <a:pt x="2599907" y="2821799"/>
                </a:lnTo>
                <a:lnTo>
                  <a:pt x="0" y="2821799"/>
                </a:lnTo>
                <a:lnTo>
                  <a:pt x="0" y="0"/>
                </a:lnTo>
                <a:close/>
              </a:path>
            </a:pathLst>
          </a:custGeom>
          <a:blipFill rotWithShape="1">
            <a:blip r:embed="rId4">
              <a:alphaModFix/>
            </a:blip>
            <a:stretch>
              <a:fillRect b="0" l="0" r="0" t="0"/>
            </a:stretch>
          </a:blipFill>
          <a:ln>
            <a:noFill/>
          </a:ln>
        </p:spPr>
      </p:sp>
      <p:sp>
        <p:nvSpPr>
          <p:cNvPr id="130" name="Google Shape;130;p15"/>
          <p:cNvSpPr/>
          <p:nvPr/>
        </p:nvSpPr>
        <p:spPr>
          <a:xfrm>
            <a:off x="1615544" y="6616078"/>
            <a:ext cx="2359546" cy="2622335"/>
          </a:xfrm>
          <a:custGeom>
            <a:rect b="b" l="l" r="r" t="t"/>
            <a:pathLst>
              <a:path extrusionOk="0" h="2622335" w="2359546">
                <a:moveTo>
                  <a:pt x="0" y="0"/>
                </a:moveTo>
                <a:lnTo>
                  <a:pt x="2359546" y="0"/>
                </a:lnTo>
                <a:lnTo>
                  <a:pt x="2359546" y="2622334"/>
                </a:lnTo>
                <a:lnTo>
                  <a:pt x="0" y="2622334"/>
                </a:lnTo>
                <a:lnTo>
                  <a:pt x="0" y="0"/>
                </a:lnTo>
                <a:close/>
              </a:path>
            </a:pathLst>
          </a:custGeom>
          <a:blipFill rotWithShape="1">
            <a:blip r:embed="rId5">
              <a:alphaModFix/>
            </a:blip>
            <a:stretch>
              <a:fillRect b="0" l="0" r="0" t="0"/>
            </a:stretch>
          </a:blipFill>
          <a:ln>
            <a:noFill/>
          </a:ln>
        </p:spPr>
      </p:sp>
      <p:sp>
        <p:nvSpPr>
          <p:cNvPr id="131" name="Google Shape;131;p15"/>
          <p:cNvSpPr/>
          <p:nvPr/>
        </p:nvSpPr>
        <p:spPr>
          <a:xfrm>
            <a:off x="1321905" y="2749715"/>
            <a:ext cx="2928742" cy="3178559"/>
          </a:xfrm>
          <a:custGeom>
            <a:rect b="b" l="l" r="r" t="t"/>
            <a:pathLst>
              <a:path extrusionOk="0" h="3178559" w="2928742">
                <a:moveTo>
                  <a:pt x="0" y="0"/>
                </a:moveTo>
                <a:lnTo>
                  <a:pt x="2928742" y="0"/>
                </a:lnTo>
                <a:lnTo>
                  <a:pt x="2928742" y="3178559"/>
                </a:lnTo>
                <a:lnTo>
                  <a:pt x="0" y="3178559"/>
                </a:lnTo>
                <a:lnTo>
                  <a:pt x="0" y="0"/>
                </a:lnTo>
                <a:close/>
              </a:path>
            </a:pathLst>
          </a:custGeom>
          <a:blipFill rotWithShape="1">
            <a:blip r:embed="rId6">
              <a:alphaModFix/>
            </a:blip>
            <a:stretch>
              <a:fillRect b="0" l="0" r="0" t="0"/>
            </a:stretch>
          </a:blipFill>
          <a:ln>
            <a:noFill/>
          </a:ln>
        </p:spPr>
      </p:sp>
      <p:sp>
        <p:nvSpPr>
          <p:cNvPr id="132" name="Google Shape;132;p15"/>
          <p:cNvSpPr txBox="1"/>
          <p:nvPr/>
        </p:nvSpPr>
        <p:spPr>
          <a:xfrm>
            <a:off x="3781674" y="633863"/>
            <a:ext cx="10724652" cy="1636672"/>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10693" u="none" cap="none" strike="noStrike">
                <a:solidFill>
                  <a:srgbClr val="000000"/>
                </a:solidFill>
                <a:latin typeface="Londrina Solid"/>
                <a:ea typeface="Londrina Solid"/>
                <a:cs typeface="Londrina Solid"/>
                <a:sym typeface="Londrina Solid"/>
              </a:rPr>
              <a:t>LESSON OUTLINE</a:t>
            </a:r>
            <a:endParaRPr/>
          </a:p>
        </p:txBody>
      </p:sp>
      <p:sp>
        <p:nvSpPr>
          <p:cNvPr id="133" name="Google Shape;133;p15"/>
          <p:cNvSpPr txBox="1"/>
          <p:nvPr/>
        </p:nvSpPr>
        <p:spPr>
          <a:xfrm>
            <a:off x="5317760" y="3626028"/>
            <a:ext cx="1254390" cy="1457325"/>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0" i="0" lang="en-US" sz="4807" u="none" cap="none" strike="noStrike">
                <a:solidFill>
                  <a:srgbClr val="F59FB2"/>
                </a:solidFill>
                <a:latin typeface="Londrina Solid Black"/>
                <a:ea typeface="Londrina Solid Black"/>
                <a:cs typeface="Londrina Solid Black"/>
                <a:sym typeface="Londrina Solid Black"/>
              </a:rPr>
              <a:t>Lines in Art</a:t>
            </a:r>
            <a:endParaRPr/>
          </a:p>
        </p:txBody>
      </p:sp>
      <p:sp>
        <p:nvSpPr>
          <p:cNvPr id="134" name="Google Shape;134;p15"/>
          <p:cNvSpPr txBox="1"/>
          <p:nvPr/>
        </p:nvSpPr>
        <p:spPr>
          <a:xfrm>
            <a:off x="10622181" y="3626028"/>
            <a:ext cx="3415172" cy="145732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b="0" i="0" lang="en-US" sz="4807" u="none" cap="none" strike="noStrike">
                <a:solidFill>
                  <a:srgbClr val="D7B75E"/>
                </a:solidFill>
                <a:latin typeface="Londrina Solid Black"/>
                <a:ea typeface="Londrina Solid Black"/>
                <a:cs typeface="Londrina Solid Black"/>
                <a:sym typeface="Londrina Solid Black"/>
              </a:rPr>
              <a:t>Playing with line &amp; shape</a:t>
            </a:r>
            <a:endParaRPr/>
          </a:p>
        </p:txBody>
      </p:sp>
      <p:sp>
        <p:nvSpPr>
          <p:cNvPr id="135" name="Google Shape;135;p15"/>
          <p:cNvSpPr txBox="1"/>
          <p:nvPr/>
        </p:nvSpPr>
        <p:spPr>
          <a:xfrm>
            <a:off x="5317760" y="7173772"/>
            <a:ext cx="1806711" cy="1457325"/>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0" i="0" lang="en-US" sz="4807" u="none" cap="none" strike="noStrike">
                <a:solidFill>
                  <a:srgbClr val="009452"/>
                </a:solidFill>
                <a:latin typeface="Londrina Solid Black"/>
                <a:ea typeface="Londrina Solid Black"/>
                <a:cs typeface="Londrina Solid Black"/>
                <a:sym typeface="Londrina Solid Black"/>
              </a:rPr>
              <a:t>Shapes in Art</a:t>
            </a:r>
            <a:endParaRPr/>
          </a:p>
        </p:txBody>
      </p:sp>
      <p:sp>
        <p:nvSpPr>
          <p:cNvPr id="136" name="Google Shape;136;p15"/>
          <p:cNvSpPr txBox="1"/>
          <p:nvPr/>
        </p:nvSpPr>
        <p:spPr>
          <a:xfrm>
            <a:off x="11907314" y="7173772"/>
            <a:ext cx="2130039" cy="145732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b="0" i="0" lang="en-US" sz="4807" u="none" cap="none" strike="noStrike">
                <a:solidFill>
                  <a:srgbClr val="5182DF"/>
                </a:solidFill>
                <a:latin typeface="Londrina Solid Black"/>
                <a:ea typeface="Londrina Solid Black"/>
                <a:cs typeface="Londrina Solid Black"/>
                <a:sym typeface="Londrina Solid Black"/>
              </a:rPr>
              <a:t>Patterns in Art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C"/>
        </a:solidFill>
      </p:bgPr>
    </p:bg>
    <p:spTree>
      <p:nvGrpSpPr>
        <p:cNvPr id="140" name="Shape 140"/>
        <p:cNvGrpSpPr/>
        <p:nvPr/>
      </p:nvGrpSpPr>
      <p:grpSpPr>
        <a:xfrm>
          <a:off x="0" y="0"/>
          <a:ext cx="0" cy="0"/>
          <a:chOff x="0" y="0"/>
          <a:chExt cx="0" cy="0"/>
        </a:xfrm>
      </p:grpSpPr>
      <p:grpSp>
        <p:nvGrpSpPr>
          <p:cNvPr id="141" name="Google Shape;141;p16"/>
          <p:cNvGrpSpPr/>
          <p:nvPr/>
        </p:nvGrpSpPr>
        <p:grpSpPr>
          <a:xfrm>
            <a:off x="11096853" y="1028700"/>
            <a:ext cx="5787969" cy="8339186"/>
            <a:chOff x="0" y="0"/>
            <a:chExt cx="1585832" cy="2284835"/>
          </a:xfrm>
        </p:grpSpPr>
        <p:sp>
          <p:nvSpPr>
            <p:cNvPr id="142" name="Google Shape;142;p16"/>
            <p:cNvSpPr/>
            <p:nvPr/>
          </p:nvSpPr>
          <p:spPr>
            <a:xfrm>
              <a:off x="0" y="0"/>
              <a:ext cx="1585832" cy="2284835"/>
            </a:xfrm>
            <a:custGeom>
              <a:rect b="b" l="l" r="r" t="t"/>
              <a:pathLst>
                <a:path extrusionOk="0" h="2284835" w="1585832">
                  <a:moveTo>
                    <a:pt x="68217" y="0"/>
                  </a:moveTo>
                  <a:lnTo>
                    <a:pt x="1517616" y="0"/>
                  </a:lnTo>
                  <a:cubicBezTo>
                    <a:pt x="1535708" y="0"/>
                    <a:pt x="1553059" y="7187"/>
                    <a:pt x="1565852" y="19980"/>
                  </a:cubicBezTo>
                  <a:cubicBezTo>
                    <a:pt x="1578645" y="32773"/>
                    <a:pt x="1585832" y="50125"/>
                    <a:pt x="1585832" y="68217"/>
                  </a:cubicBezTo>
                  <a:lnTo>
                    <a:pt x="1585832" y="2216618"/>
                  </a:lnTo>
                  <a:cubicBezTo>
                    <a:pt x="1585832" y="2254293"/>
                    <a:pt x="1555291" y="2284835"/>
                    <a:pt x="1517616" y="2284835"/>
                  </a:cubicBezTo>
                  <a:lnTo>
                    <a:pt x="68217" y="2284835"/>
                  </a:lnTo>
                  <a:cubicBezTo>
                    <a:pt x="50125" y="2284835"/>
                    <a:pt x="32773" y="2277647"/>
                    <a:pt x="19980" y="2264854"/>
                  </a:cubicBezTo>
                  <a:cubicBezTo>
                    <a:pt x="7187" y="2252061"/>
                    <a:pt x="0" y="2234710"/>
                    <a:pt x="0" y="2216618"/>
                  </a:cubicBezTo>
                  <a:lnTo>
                    <a:pt x="0" y="68217"/>
                  </a:lnTo>
                  <a:cubicBezTo>
                    <a:pt x="0" y="50125"/>
                    <a:pt x="7187" y="32773"/>
                    <a:pt x="19980" y="19980"/>
                  </a:cubicBezTo>
                  <a:cubicBezTo>
                    <a:pt x="32773" y="7187"/>
                    <a:pt x="50125" y="0"/>
                    <a:pt x="68217" y="0"/>
                  </a:cubicBezTo>
                  <a:close/>
                </a:path>
              </a:pathLst>
            </a:custGeom>
            <a:solidFill>
              <a:srgbClr val="F581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6"/>
            <p:cNvSpPr txBox="1"/>
            <p:nvPr/>
          </p:nvSpPr>
          <p:spPr>
            <a:xfrm>
              <a:off x="0" y="0"/>
              <a:ext cx="1585832" cy="2284835"/>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4" name="Google Shape;144;p16"/>
          <p:cNvPicPr preferRelativeResize="0"/>
          <p:nvPr/>
        </p:nvPicPr>
        <p:blipFill>
          <a:blip r:embed="rId3">
            <a:alphaModFix/>
          </a:blip>
          <a:stretch>
            <a:fillRect/>
          </a:stretch>
        </p:blipFill>
        <p:spPr>
          <a:xfrm>
            <a:off x="11390725" y="1298138"/>
            <a:ext cx="5200200" cy="7800300"/>
          </a:xfrm>
          <a:prstGeom prst="roundRect">
            <a:avLst>
              <a:gd fmla="val 7550" name="adj"/>
            </a:avLst>
          </a:prstGeom>
          <a:noFill/>
          <a:ln>
            <a:noFill/>
          </a:ln>
        </p:spPr>
      </p:pic>
      <p:sp>
        <p:nvSpPr>
          <p:cNvPr id="145" name="Google Shape;145;p16"/>
          <p:cNvSpPr/>
          <p:nvPr/>
        </p:nvSpPr>
        <p:spPr>
          <a:xfrm>
            <a:off x="13699349" y="7036388"/>
            <a:ext cx="5840372" cy="2606041"/>
          </a:xfrm>
          <a:custGeom>
            <a:rect b="b" l="l" r="r" t="t"/>
            <a:pathLst>
              <a:path extrusionOk="0" h="2606041" w="5840372">
                <a:moveTo>
                  <a:pt x="0" y="0"/>
                </a:moveTo>
                <a:lnTo>
                  <a:pt x="5840372" y="0"/>
                </a:lnTo>
                <a:lnTo>
                  <a:pt x="5840372" y="2606040"/>
                </a:lnTo>
                <a:lnTo>
                  <a:pt x="0" y="2606040"/>
                </a:lnTo>
                <a:lnTo>
                  <a:pt x="0" y="0"/>
                </a:lnTo>
                <a:close/>
              </a:path>
            </a:pathLst>
          </a:custGeom>
          <a:blipFill rotWithShape="1">
            <a:blip r:embed="rId4">
              <a:alphaModFix/>
            </a:blip>
            <a:stretch>
              <a:fillRect b="0" l="0" r="0" t="0"/>
            </a:stretch>
          </a:blipFill>
          <a:ln>
            <a:noFill/>
          </a:ln>
        </p:spPr>
      </p:sp>
      <p:sp>
        <p:nvSpPr>
          <p:cNvPr id="146" name="Google Shape;146;p16"/>
          <p:cNvSpPr/>
          <p:nvPr/>
        </p:nvSpPr>
        <p:spPr>
          <a:xfrm>
            <a:off x="-1862450" y="1298109"/>
            <a:ext cx="4345799" cy="1939145"/>
          </a:xfrm>
          <a:custGeom>
            <a:rect b="b" l="l" r="r" t="t"/>
            <a:pathLst>
              <a:path extrusionOk="0" h="1939145" w="4345799">
                <a:moveTo>
                  <a:pt x="0" y="0"/>
                </a:moveTo>
                <a:lnTo>
                  <a:pt x="4345799" y="0"/>
                </a:lnTo>
                <a:lnTo>
                  <a:pt x="4345799" y="1939145"/>
                </a:lnTo>
                <a:lnTo>
                  <a:pt x="0" y="1939145"/>
                </a:lnTo>
                <a:lnTo>
                  <a:pt x="0" y="0"/>
                </a:lnTo>
                <a:close/>
              </a:path>
            </a:pathLst>
          </a:custGeom>
          <a:blipFill rotWithShape="1">
            <a:blip r:embed="rId5">
              <a:alphaModFix/>
            </a:blip>
            <a:stretch>
              <a:fillRect b="0" l="0" r="0" t="0"/>
            </a:stretch>
          </a:blipFill>
          <a:ln>
            <a:noFill/>
          </a:ln>
        </p:spPr>
      </p:sp>
      <p:sp>
        <p:nvSpPr>
          <p:cNvPr id="147" name="Google Shape;147;p16"/>
          <p:cNvSpPr/>
          <p:nvPr/>
        </p:nvSpPr>
        <p:spPr>
          <a:xfrm>
            <a:off x="472064" y="8374861"/>
            <a:ext cx="2229200" cy="2143519"/>
          </a:xfrm>
          <a:custGeom>
            <a:rect b="b" l="l" r="r" t="t"/>
            <a:pathLst>
              <a:path extrusionOk="0" h="2143519" w="2229200">
                <a:moveTo>
                  <a:pt x="0" y="0"/>
                </a:moveTo>
                <a:lnTo>
                  <a:pt x="2229199" y="0"/>
                </a:lnTo>
                <a:lnTo>
                  <a:pt x="2229199" y="2143519"/>
                </a:lnTo>
                <a:lnTo>
                  <a:pt x="0" y="2143519"/>
                </a:lnTo>
                <a:lnTo>
                  <a:pt x="0" y="0"/>
                </a:lnTo>
                <a:close/>
              </a:path>
            </a:pathLst>
          </a:custGeom>
          <a:blipFill rotWithShape="1">
            <a:blip r:embed="rId6">
              <a:alphaModFix/>
            </a:blip>
            <a:stretch>
              <a:fillRect b="0" l="0" r="0" t="0"/>
            </a:stretch>
          </a:blipFill>
          <a:ln>
            <a:noFill/>
          </a:ln>
        </p:spPr>
      </p:sp>
      <p:grpSp>
        <p:nvGrpSpPr>
          <p:cNvPr id="148" name="Google Shape;148;p16"/>
          <p:cNvGrpSpPr/>
          <p:nvPr/>
        </p:nvGrpSpPr>
        <p:grpSpPr>
          <a:xfrm>
            <a:off x="2285104" y="6788041"/>
            <a:ext cx="1791691" cy="657921"/>
            <a:chOff x="0" y="0"/>
            <a:chExt cx="471886" cy="173280"/>
          </a:xfrm>
        </p:grpSpPr>
        <p:sp>
          <p:nvSpPr>
            <p:cNvPr id="149" name="Google Shape;149;p16"/>
            <p:cNvSpPr/>
            <p:nvPr/>
          </p:nvSpPr>
          <p:spPr>
            <a:xfrm>
              <a:off x="0" y="0"/>
              <a:ext cx="471886" cy="173280"/>
            </a:xfrm>
            <a:custGeom>
              <a:rect b="b" l="l" r="r" t="t"/>
              <a:pathLst>
                <a:path extrusionOk="0" h="173280" w="471886">
                  <a:moveTo>
                    <a:pt x="86640" y="0"/>
                  </a:moveTo>
                  <a:lnTo>
                    <a:pt x="385246" y="0"/>
                  </a:lnTo>
                  <a:cubicBezTo>
                    <a:pt x="433096" y="0"/>
                    <a:pt x="471886" y="38790"/>
                    <a:pt x="471886" y="86640"/>
                  </a:cubicBezTo>
                  <a:lnTo>
                    <a:pt x="471886" y="86640"/>
                  </a:lnTo>
                  <a:cubicBezTo>
                    <a:pt x="471886" y="109618"/>
                    <a:pt x="462758" y="131655"/>
                    <a:pt x="446510" y="147903"/>
                  </a:cubicBezTo>
                  <a:cubicBezTo>
                    <a:pt x="430261" y="164152"/>
                    <a:pt x="408224" y="173280"/>
                    <a:pt x="385246" y="173280"/>
                  </a:cubicBezTo>
                  <a:lnTo>
                    <a:pt x="86640" y="173280"/>
                  </a:lnTo>
                  <a:cubicBezTo>
                    <a:pt x="38790" y="173280"/>
                    <a:pt x="0" y="134490"/>
                    <a:pt x="0" y="86640"/>
                  </a:cubicBezTo>
                  <a:lnTo>
                    <a:pt x="0" y="86640"/>
                  </a:lnTo>
                  <a:cubicBezTo>
                    <a:pt x="0" y="38790"/>
                    <a:pt x="38790" y="0"/>
                    <a:pt x="866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6"/>
            <p:cNvSpPr txBox="1"/>
            <p:nvPr/>
          </p:nvSpPr>
          <p:spPr>
            <a:xfrm>
              <a:off x="0" y="0"/>
              <a:ext cx="471886" cy="17328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 name="Google Shape;151;p16"/>
          <p:cNvGrpSpPr/>
          <p:nvPr/>
        </p:nvGrpSpPr>
        <p:grpSpPr>
          <a:xfrm>
            <a:off x="4435316" y="6788041"/>
            <a:ext cx="1791691" cy="657921"/>
            <a:chOff x="0" y="0"/>
            <a:chExt cx="471886" cy="173280"/>
          </a:xfrm>
        </p:grpSpPr>
        <p:sp>
          <p:nvSpPr>
            <p:cNvPr id="152" name="Google Shape;152;p16"/>
            <p:cNvSpPr/>
            <p:nvPr/>
          </p:nvSpPr>
          <p:spPr>
            <a:xfrm>
              <a:off x="0" y="0"/>
              <a:ext cx="471886" cy="173280"/>
            </a:xfrm>
            <a:custGeom>
              <a:rect b="b" l="l" r="r" t="t"/>
              <a:pathLst>
                <a:path extrusionOk="0" h="173280" w="471886">
                  <a:moveTo>
                    <a:pt x="86640" y="0"/>
                  </a:moveTo>
                  <a:lnTo>
                    <a:pt x="385246" y="0"/>
                  </a:lnTo>
                  <a:cubicBezTo>
                    <a:pt x="433096" y="0"/>
                    <a:pt x="471886" y="38790"/>
                    <a:pt x="471886" y="86640"/>
                  </a:cubicBezTo>
                  <a:lnTo>
                    <a:pt x="471886" y="86640"/>
                  </a:lnTo>
                  <a:cubicBezTo>
                    <a:pt x="471886" y="109618"/>
                    <a:pt x="462758" y="131655"/>
                    <a:pt x="446510" y="147903"/>
                  </a:cubicBezTo>
                  <a:cubicBezTo>
                    <a:pt x="430261" y="164152"/>
                    <a:pt x="408224" y="173280"/>
                    <a:pt x="385246" y="173280"/>
                  </a:cubicBezTo>
                  <a:lnTo>
                    <a:pt x="86640" y="173280"/>
                  </a:lnTo>
                  <a:cubicBezTo>
                    <a:pt x="38790" y="173280"/>
                    <a:pt x="0" y="134490"/>
                    <a:pt x="0" y="86640"/>
                  </a:cubicBezTo>
                  <a:lnTo>
                    <a:pt x="0" y="86640"/>
                  </a:lnTo>
                  <a:cubicBezTo>
                    <a:pt x="0" y="38790"/>
                    <a:pt x="38790" y="0"/>
                    <a:pt x="866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6"/>
            <p:cNvSpPr txBox="1"/>
            <p:nvPr/>
          </p:nvSpPr>
          <p:spPr>
            <a:xfrm>
              <a:off x="0" y="0"/>
              <a:ext cx="471886" cy="17328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 name="Google Shape;154;p16"/>
          <p:cNvGrpSpPr/>
          <p:nvPr/>
        </p:nvGrpSpPr>
        <p:grpSpPr>
          <a:xfrm>
            <a:off x="6772245" y="6788041"/>
            <a:ext cx="1791691" cy="657921"/>
            <a:chOff x="0" y="0"/>
            <a:chExt cx="471886" cy="173280"/>
          </a:xfrm>
        </p:grpSpPr>
        <p:sp>
          <p:nvSpPr>
            <p:cNvPr id="155" name="Google Shape;155;p16"/>
            <p:cNvSpPr/>
            <p:nvPr/>
          </p:nvSpPr>
          <p:spPr>
            <a:xfrm>
              <a:off x="0" y="0"/>
              <a:ext cx="471886" cy="173280"/>
            </a:xfrm>
            <a:custGeom>
              <a:rect b="b" l="l" r="r" t="t"/>
              <a:pathLst>
                <a:path extrusionOk="0" h="173280" w="471886">
                  <a:moveTo>
                    <a:pt x="86640" y="0"/>
                  </a:moveTo>
                  <a:lnTo>
                    <a:pt x="385246" y="0"/>
                  </a:lnTo>
                  <a:cubicBezTo>
                    <a:pt x="433096" y="0"/>
                    <a:pt x="471886" y="38790"/>
                    <a:pt x="471886" y="86640"/>
                  </a:cubicBezTo>
                  <a:lnTo>
                    <a:pt x="471886" y="86640"/>
                  </a:lnTo>
                  <a:cubicBezTo>
                    <a:pt x="471886" y="109618"/>
                    <a:pt x="462758" y="131655"/>
                    <a:pt x="446510" y="147903"/>
                  </a:cubicBezTo>
                  <a:cubicBezTo>
                    <a:pt x="430261" y="164152"/>
                    <a:pt x="408224" y="173280"/>
                    <a:pt x="385246" y="173280"/>
                  </a:cubicBezTo>
                  <a:lnTo>
                    <a:pt x="86640" y="173280"/>
                  </a:lnTo>
                  <a:cubicBezTo>
                    <a:pt x="38790" y="173280"/>
                    <a:pt x="0" y="134490"/>
                    <a:pt x="0" y="86640"/>
                  </a:cubicBezTo>
                  <a:lnTo>
                    <a:pt x="0" y="86640"/>
                  </a:lnTo>
                  <a:cubicBezTo>
                    <a:pt x="0" y="38790"/>
                    <a:pt x="38790" y="0"/>
                    <a:pt x="866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6"/>
            <p:cNvSpPr txBox="1"/>
            <p:nvPr/>
          </p:nvSpPr>
          <p:spPr>
            <a:xfrm>
              <a:off x="0" y="0"/>
              <a:ext cx="471886" cy="17328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 name="Google Shape;157;p16"/>
          <p:cNvGrpSpPr/>
          <p:nvPr/>
        </p:nvGrpSpPr>
        <p:grpSpPr>
          <a:xfrm>
            <a:off x="2285104" y="7897704"/>
            <a:ext cx="1791691" cy="657921"/>
            <a:chOff x="0" y="0"/>
            <a:chExt cx="471886" cy="173280"/>
          </a:xfrm>
        </p:grpSpPr>
        <p:sp>
          <p:nvSpPr>
            <p:cNvPr id="158" name="Google Shape;158;p16"/>
            <p:cNvSpPr/>
            <p:nvPr/>
          </p:nvSpPr>
          <p:spPr>
            <a:xfrm>
              <a:off x="0" y="0"/>
              <a:ext cx="471886" cy="173280"/>
            </a:xfrm>
            <a:custGeom>
              <a:rect b="b" l="l" r="r" t="t"/>
              <a:pathLst>
                <a:path extrusionOk="0" h="173280" w="471886">
                  <a:moveTo>
                    <a:pt x="86640" y="0"/>
                  </a:moveTo>
                  <a:lnTo>
                    <a:pt x="385246" y="0"/>
                  </a:lnTo>
                  <a:cubicBezTo>
                    <a:pt x="433096" y="0"/>
                    <a:pt x="471886" y="38790"/>
                    <a:pt x="471886" y="86640"/>
                  </a:cubicBezTo>
                  <a:lnTo>
                    <a:pt x="471886" y="86640"/>
                  </a:lnTo>
                  <a:cubicBezTo>
                    <a:pt x="471886" y="109618"/>
                    <a:pt x="462758" y="131655"/>
                    <a:pt x="446510" y="147903"/>
                  </a:cubicBezTo>
                  <a:cubicBezTo>
                    <a:pt x="430261" y="164152"/>
                    <a:pt x="408224" y="173280"/>
                    <a:pt x="385246" y="173280"/>
                  </a:cubicBezTo>
                  <a:lnTo>
                    <a:pt x="86640" y="173280"/>
                  </a:lnTo>
                  <a:cubicBezTo>
                    <a:pt x="38790" y="173280"/>
                    <a:pt x="0" y="134490"/>
                    <a:pt x="0" y="86640"/>
                  </a:cubicBezTo>
                  <a:lnTo>
                    <a:pt x="0" y="86640"/>
                  </a:lnTo>
                  <a:cubicBezTo>
                    <a:pt x="0" y="38790"/>
                    <a:pt x="38790" y="0"/>
                    <a:pt x="866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6"/>
            <p:cNvSpPr txBox="1"/>
            <p:nvPr/>
          </p:nvSpPr>
          <p:spPr>
            <a:xfrm>
              <a:off x="0" y="0"/>
              <a:ext cx="471886" cy="17328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 name="Google Shape;160;p16"/>
          <p:cNvGrpSpPr/>
          <p:nvPr/>
        </p:nvGrpSpPr>
        <p:grpSpPr>
          <a:xfrm>
            <a:off x="4435316" y="7897704"/>
            <a:ext cx="1791691" cy="657921"/>
            <a:chOff x="0" y="0"/>
            <a:chExt cx="471886" cy="173280"/>
          </a:xfrm>
        </p:grpSpPr>
        <p:sp>
          <p:nvSpPr>
            <p:cNvPr id="161" name="Google Shape;161;p16"/>
            <p:cNvSpPr/>
            <p:nvPr/>
          </p:nvSpPr>
          <p:spPr>
            <a:xfrm>
              <a:off x="0" y="0"/>
              <a:ext cx="471886" cy="173280"/>
            </a:xfrm>
            <a:custGeom>
              <a:rect b="b" l="l" r="r" t="t"/>
              <a:pathLst>
                <a:path extrusionOk="0" h="173280" w="471886">
                  <a:moveTo>
                    <a:pt x="86640" y="0"/>
                  </a:moveTo>
                  <a:lnTo>
                    <a:pt x="385246" y="0"/>
                  </a:lnTo>
                  <a:cubicBezTo>
                    <a:pt x="433096" y="0"/>
                    <a:pt x="471886" y="38790"/>
                    <a:pt x="471886" y="86640"/>
                  </a:cubicBezTo>
                  <a:lnTo>
                    <a:pt x="471886" y="86640"/>
                  </a:lnTo>
                  <a:cubicBezTo>
                    <a:pt x="471886" y="109618"/>
                    <a:pt x="462758" y="131655"/>
                    <a:pt x="446510" y="147903"/>
                  </a:cubicBezTo>
                  <a:cubicBezTo>
                    <a:pt x="430261" y="164152"/>
                    <a:pt x="408224" y="173280"/>
                    <a:pt x="385246" y="173280"/>
                  </a:cubicBezTo>
                  <a:lnTo>
                    <a:pt x="86640" y="173280"/>
                  </a:lnTo>
                  <a:cubicBezTo>
                    <a:pt x="38790" y="173280"/>
                    <a:pt x="0" y="134490"/>
                    <a:pt x="0" y="86640"/>
                  </a:cubicBezTo>
                  <a:lnTo>
                    <a:pt x="0" y="86640"/>
                  </a:lnTo>
                  <a:cubicBezTo>
                    <a:pt x="0" y="38790"/>
                    <a:pt x="38790" y="0"/>
                    <a:pt x="866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6"/>
            <p:cNvSpPr txBox="1"/>
            <p:nvPr/>
          </p:nvSpPr>
          <p:spPr>
            <a:xfrm>
              <a:off x="0" y="0"/>
              <a:ext cx="471886" cy="17328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 name="Google Shape;163;p16"/>
          <p:cNvGrpSpPr/>
          <p:nvPr/>
        </p:nvGrpSpPr>
        <p:grpSpPr>
          <a:xfrm>
            <a:off x="6588957" y="7897704"/>
            <a:ext cx="2158268" cy="657921"/>
            <a:chOff x="0" y="0"/>
            <a:chExt cx="568433" cy="173280"/>
          </a:xfrm>
        </p:grpSpPr>
        <p:sp>
          <p:nvSpPr>
            <p:cNvPr id="164" name="Google Shape;164;p16"/>
            <p:cNvSpPr/>
            <p:nvPr/>
          </p:nvSpPr>
          <p:spPr>
            <a:xfrm>
              <a:off x="0" y="0"/>
              <a:ext cx="568433" cy="173280"/>
            </a:xfrm>
            <a:custGeom>
              <a:rect b="b" l="l" r="r" t="t"/>
              <a:pathLst>
                <a:path extrusionOk="0" h="173280" w="568433">
                  <a:moveTo>
                    <a:pt x="86640" y="0"/>
                  </a:moveTo>
                  <a:lnTo>
                    <a:pt x="481793" y="0"/>
                  </a:lnTo>
                  <a:cubicBezTo>
                    <a:pt x="504771" y="0"/>
                    <a:pt x="526808" y="9128"/>
                    <a:pt x="543057" y="25376"/>
                  </a:cubicBezTo>
                  <a:cubicBezTo>
                    <a:pt x="559305" y="41624"/>
                    <a:pt x="568433" y="63662"/>
                    <a:pt x="568433" y="86640"/>
                  </a:cubicBezTo>
                  <a:lnTo>
                    <a:pt x="568433" y="86640"/>
                  </a:lnTo>
                  <a:cubicBezTo>
                    <a:pt x="568433" y="134490"/>
                    <a:pt x="529643" y="173280"/>
                    <a:pt x="481793" y="173280"/>
                  </a:cubicBezTo>
                  <a:lnTo>
                    <a:pt x="86640" y="173280"/>
                  </a:lnTo>
                  <a:cubicBezTo>
                    <a:pt x="38790" y="173280"/>
                    <a:pt x="0" y="134490"/>
                    <a:pt x="0" y="86640"/>
                  </a:cubicBezTo>
                  <a:lnTo>
                    <a:pt x="0" y="86640"/>
                  </a:lnTo>
                  <a:cubicBezTo>
                    <a:pt x="0" y="38790"/>
                    <a:pt x="38790" y="0"/>
                    <a:pt x="866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6"/>
            <p:cNvSpPr txBox="1"/>
            <p:nvPr/>
          </p:nvSpPr>
          <p:spPr>
            <a:xfrm>
              <a:off x="0" y="0"/>
              <a:ext cx="568433" cy="17328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6" name="Google Shape;166;p16"/>
          <p:cNvSpPr/>
          <p:nvPr/>
        </p:nvSpPr>
        <p:spPr>
          <a:xfrm>
            <a:off x="9922065" y="528303"/>
            <a:ext cx="4455780" cy="1063818"/>
          </a:xfrm>
          <a:custGeom>
            <a:rect b="b" l="l" r="r" t="t"/>
            <a:pathLst>
              <a:path extrusionOk="0" h="1063818" w="4455780">
                <a:moveTo>
                  <a:pt x="0" y="0"/>
                </a:moveTo>
                <a:lnTo>
                  <a:pt x="4455780" y="0"/>
                </a:lnTo>
                <a:lnTo>
                  <a:pt x="4455780" y="1063817"/>
                </a:lnTo>
                <a:lnTo>
                  <a:pt x="0" y="1063817"/>
                </a:lnTo>
                <a:lnTo>
                  <a:pt x="0" y="0"/>
                </a:lnTo>
                <a:close/>
              </a:path>
            </a:pathLst>
          </a:custGeom>
          <a:blipFill rotWithShape="1">
            <a:blip r:embed="rId7">
              <a:alphaModFix/>
            </a:blip>
            <a:stretch>
              <a:fillRect b="0" l="0" r="0" t="0"/>
            </a:stretch>
          </a:blipFill>
          <a:ln>
            <a:noFill/>
          </a:ln>
        </p:spPr>
      </p:sp>
      <p:sp>
        <p:nvSpPr>
          <p:cNvPr id="167" name="Google Shape;167;p16"/>
          <p:cNvSpPr txBox="1"/>
          <p:nvPr/>
        </p:nvSpPr>
        <p:spPr>
          <a:xfrm>
            <a:off x="1378303" y="1424099"/>
            <a:ext cx="7905600" cy="2316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524" u="none" cap="none" strike="noStrike">
                <a:solidFill>
                  <a:srgbClr val="000000"/>
                </a:solidFill>
                <a:latin typeface="Londrina Solid"/>
                <a:ea typeface="Londrina Solid"/>
                <a:cs typeface="Londrina Solid"/>
                <a:sym typeface="Londrina Solid"/>
              </a:rPr>
              <a:t>WHAT ARE THE</a:t>
            </a:r>
            <a:endParaRPr/>
          </a:p>
          <a:p>
            <a:pPr indent="0" lvl="0" marL="0" marR="0" rtl="0" algn="ctr">
              <a:lnSpc>
                <a:spcPct val="100000"/>
              </a:lnSpc>
              <a:spcBef>
                <a:spcPts val="0"/>
              </a:spcBef>
              <a:spcAft>
                <a:spcPts val="0"/>
              </a:spcAft>
              <a:buNone/>
            </a:pPr>
            <a:r>
              <a:rPr b="0" i="0" lang="en-US" sz="7524" u="none" cap="none" strike="noStrike">
                <a:solidFill>
                  <a:srgbClr val="000000"/>
                </a:solidFill>
                <a:latin typeface="Londrina Solid"/>
                <a:ea typeface="Londrina Solid"/>
                <a:cs typeface="Londrina Solid"/>
                <a:sym typeface="Londrina Solid"/>
              </a:rPr>
              <a:t>ELEMENTS OF ART?</a:t>
            </a:r>
            <a:endParaRPr/>
          </a:p>
        </p:txBody>
      </p:sp>
      <p:sp>
        <p:nvSpPr>
          <p:cNvPr id="168" name="Google Shape;168;p16"/>
          <p:cNvSpPr txBox="1"/>
          <p:nvPr/>
        </p:nvSpPr>
        <p:spPr>
          <a:xfrm>
            <a:off x="1773749" y="3952875"/>
            <a:ext cx="7114824" cy="1157097"/>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0" i="0" lang="en-US" sz="2400" u="none" cap="none" strike="noStrike">
                <a:solidFill>
                  <a:srgbClr val="233731"/>
                </a:solidFill>
                <a:latin typeface="Nunito Sans"/>
                <a:ea typeface="Nunito Sans"/>
                <a:cs typeface="Nunito Sans"/>
                <a:sym typeface="Nunito Sans"/>
              </a:rPr>
              <a:t>These are the tools that artists use to communicate their ideas. Viewers like us use </a:t>
            </a:r>
            <a:r>
              <a:rPr b="0" i="0" lang="en-US" sz="2400" u="none" cap="none" strike="noStrike">
                <a:solidFill>
                  <a:srgbClr val="000000"/>
                </a:solidFill>
                <a:latin typeface="Nunito Sans"/>
                <a:ea typeface="Nunito Sans"/>
                <a:cs typeface="Nunito Sans"/>
                <a:sym typeface="Nunito Sans"/>
              </a:rPr>
              <a:t>them</a:t>
            </a:r>
            <a:r>
              <a:rPr b="0" i="0" lang="en-US" sz="2400" u="none" cap="none" strike="noStrike">
                <a:solidFill>
                  <a:srgbClr val="233731"/>
                </a:solidFill>
                <a:latin typeface="Nunito Sans"/>
                <a:ea typeface="Nunito Sans"/>
                <a:cs typeface="Nunito Sans"/>
                <a:sym typeface="Nunito Sans"/>
              </a:rPr>
              <a:t> to understand what we are looking at.</a:t>
            </a:r>
            <a:endParaRPr/>
          </a:p>
        </p:txBody>
      </p:sp>
      <p:sp>
        <p:nvSpPr>
          <p:cNvPr id="169" name="Google Shape;169;p16"/>
          <p:cNvSpPr txBox="1"/>
          <p:nvPr/>
        </p:nvSpPr>
        <p:spPr>
          <a:xfrm>
            <a:off x="3388562" y="6002577"/>
            <a:ext cx="3885198"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Nunito Sans"/>
                <a:ea typeface="Nunito Sans"/>
                <a:cs typeface="Nunito Sans"/>
                <a:sym typeface="Nunito Sans"/>
              </a:rPr>
              <a:t>The elements are: </a:t>
            </a:r>
            <a:endParaRPr/>
          </a:p>
        </p:txBody>
      </p:sp>
      <p:sp>
        <p:nvSpPr>
          <p:cNvPr id="170" name="Google Shape;170;p16"/>
          <p:cNvSpPr txBox="1"/>
          <p:nvPr/>
        </p:nvSpPr>
        <p:spPr>
          <a:xfrm>
            <a:off x="2483349" y="6907452"/>
            <a:ext cx="1395201"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Nunito Sans"/>
                <a:ea typeface="Nunito Sans"/>
                <a:cs typeface="Nunito Sans"/>
                <a:sym typeface="Nunito Sans"/>
              </a:rPr>
              <a:t>LINE</a:t>
            </a:r>
            <a:endParaRPr/>
          </a:p>
        </p:txBody>
      </p:sp>
      <p:sp>
        <p:nvSpPr>
          <p:cNvPr id="171" name="Google Shape;171;p16"/>
          <p:cNvSpPr txBox="1"/>
          <p:nvPr/>
        </p:nvSpPr>
        <p:spPr>
          <a:xfrm>
            <a:off x="4667626" y="6907452"/>
            <a:ext cx="1327071"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Nunito Sans"/>
                <a:ea typeface="Nunito Sans"/>
                <a:cs typeface="Nunito Sans"/>
                <a:sym typeface="Nunito Sans"/>
              </a:rPr>
              <a:t>SHAPE</a:t>
            </a:r>
            <a:endParaRPr/>
          </a:p>
        </p:txBody>
      </p:sp>
      <p:sp>
        <p:nvSpPr>
          <p:cNvPr id="172" name="Google Shape;172;p16"/>
          <p:cNvSpPr txBox="1"/>
          <p:nvPr/>
        </p:nvSpPr>
        <p:spPr>
          <a:xfrm>
            <a:off x="7004555" y="6907452"/>
            <a:ext cx="1327071"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Nunito Sans"/>
                <a:ea typeface="Nunito Sans"/>
                <a:cs typeface="Nunito Sans"/>
                <a:sym typeface="Nunito Sans"/>
              </a:rPr>
              <a:t>COLOR</a:t>
            </a:r>
            <a:endParaRPr/>
          </a:p>
        </p:txBody>
      </p:sp>
      <p:sp>
        <p:nvSpPr>
          <p:cNvPr id="173" name="Google Shape;173;p16"/>
          <p:cNvSpPr txBox="1"/>
          <p:nvPr/>
        </p:nvSpPr>
        <p:spPr>
          <a:xfrm>
            <a:off x="4667626" y="8026639"/>
            <a:ext cx="1327071"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Nunito Sans"/>
                <a:ea typeface="Nunito Sans"/>
                <a:cs typeface="Nunito Sans"/>
                <a:sym typeface="Nunito Sans"/>
              </a:rPr>
              <a:t>FORM</a:t>
            </a:r>
            <a:endParaRPr/>
          </a:p>
        </p:txBody>
      </p:sp>
      <p:sp>
        <p:nvSpPr>
          <p:cNvPr id="174" name="Google Shape;174;p16"/>
          <p:cNvSpPr txBox="1"/>
          <p:nvPr/>
        </p:nvSpPr>
        <p:spPr>
          <a:xfrm>
            <a:off x="2551479" y="8026639"/>
            <a:ext cx="1327071"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Nunito Sans"/>
                <a:ea typeface="Nunito Sans"/>
                <a:cs typeface="Nunito Sans"/>
                <a:sym typeface="Nunito Sans"/>
              </a:rPr>
              <a:t>TONE</a:t>
            </a:r>
            <a:endParaRPr/>
          </a:p>
        </p:txBody>
      </p:sp>
      <p:sp>
        <p:nvSpPr>
          <p:cNvPr id="175" name="Google Shape;175;p16"/>
          <p:cNvSpPr txBox="1"/>
          <p:nvPr/>
        </p:nvSpPr>
        <p:spPr>
          <a:xfrm>
            <a:off x="6681892" y="8026639"/>
            <a:ext cx="1972398"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Nunito Sans"/>
                <a:ea typeface="Nunito Sans"/>
                <a:cs typeface="Nunito Sans"/>
                <a:sym typeface="Nunito Sans"/>
              </a:rPr>
              <a:t>TEXTURE</a:t>
            </a:r>
            <a:endParaRPr/>
          </a:p>
        </p:txBody>
      </p:sp>
      <p:sp>
        <p:nvSpPr>
          <p:cNvPr id="176" name="Google Shape;176;p16"/>
          <p:cNvSpPr txBox="1"/>
          <p:nvPr/>
        </p:nvSpPr>
        <p:spPr>
          <a:xfrm>
            <a:off x="10340493" y="691071"/>
            <a:ext cx="36189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100" u="none" cap="none" strike="noStrike">
                <a:solidFill>
                  <a:srgbClr val="000000"/>
                </a:solidFill>
                <a:latin typeface="Nunito Sans"/>
                <a:ea typeface="Nunito Sans"/>
                <a:cs typeface="Nunito Sans"/>
                <a:sym typeface="Nunito Sans"/>
              </a:rPr>
              <a:t>“Self-portrait”,</a:t>
            </a:r>
            <a:endParaRPr/>
          </a:p>
          <a:p>
            <a:pPr indent="0" lvl="0" marL="0" marR="0" rtl="0" algn="ctr">
              <a:lnSpc>
                <a:spcPct val="120000"/>
              </a:lnSpc>
              <a:spcBef>
                <a:spcPts val="0"/>
              </a:spcBef>
              <a:spcAft>
                <a:spcPts val="0"/>
              </a:spcAft>
              <a:buNone/>
            </a:pPr>
            <a:r>
              <a:rPr b="0" i="0" lang="en-US" sz="2100" u="none" cap="none" strike="noStrike">
                <a:solidFill>
                  <a:srgbClr val="000000"/>
                </a:solidFill>
                <a:latin typeface="Nunito Sans"/>
                <a:ea typeface="Nunito Sans"/>
                <a:cs typeface="Nunito Sans"/>
                <a:sym typeface="Nunito Sans"/>
              </a:rPr>
              <a:t>Vincent van Gogh, 1889</a:t>
            </a:r>
            <a:endParaRPr/>
          </a:p>
        </p:txBody>
      </p:sp>
      <p:sp>
        <p:nvSpPr>
          <p:cNvPr id="177" name="Google Shape;177;p16"/>
          <p:cNvSpPr txBox="1"/>
          <p:nvPr/>
        </p:nvSpPr>
        <p:spPr>
          <a:xfrm>
            <a:off x="14891464" y="7888179"/>
            <a:ext cx="2852700" cy="1389900"/>
          </a:xfrm>
          <a:prstGeom prst="rect">
            <a:avLst/>
          </a:prstGeom>
          <a:noFill/>
          <a:ln>
            <a:noFill/>
          </a:ln>
        </p:spPr>
        <p:txBody>
          <a:bodyPr anchorCtr="0" anchor="t" bIns="0" lIns="0" spcFirstLastPara="1" rIns="0" wrap="square" tIns="0">
            <a:spAutoFit/>
          </a:bodyPr>
          <a:lstStyle/>
          <a:p>
            <a:pPr indent="0" lvl="0" marL="0" marR="0" rtl="0" algn="r">
              <a:lnSpc>
                <a:spcPct val="110000"/>
              </a:lnSpc>
              <a:spcBef>
                <a:spcPts val="0"/>
              </a:spcBef>
              <a:spcAft>
                <a:spcPts val="0"/>
              </a:spcAft>
              <a:buNone/>
            </a:pPr>
            <a:r>
              <a:rPr b="0" i="0" lang="en-US" sz="2100" u="none" cap="none" strike="noStrike">
                <a:solidFill>
                  <a:srgbClr val="000000"/>
                </a:solidFill>
                <a:latin typeface="Nunito Sans"/>
                <a:ea typeface="Nunito Sans"/>
                <a:cs typeface="Nunito Sans"/>
                <a:sym typeface="Nunito Sans"/>
              </a:rPr>
              <a:t>This painting has mainly </a:t>
            </a:r>
            <a:r>
              <a:rPr b="1" i="0" lang="en-US" sz="2100" u="none" cap="none" strike="noStrike">
                <a:solidFill>
                  <a:srgbClr val="FFFFFF"/>
                </a:solidFill>
                <a:latin typeface="Nunito Sans"/>
                <a:ea typeface="Nunito Sans"/>
                <a:cs typeface="Nunito Sans"/>
                <a:sym typeface="Nunito Sans"/>
              </a:rPr>
              <a:t>wavy</a:t>
            </a:r>
            <a:r>
              <a:rPr b="0" i="0" lang="en-US" sz="2100" u="none" cap="none" strike="noStrike">
                <a:solidFill>
                  <a:srgbClr val="000000"/>
                </a:solidFill>
                <a:latin typeface="Nunito Sans"/>
                <a:ea typeface="Nunito Sans"/>
                <a:cs typeface="Nunito Sans"/>
                <a:sym typeface="Nunito Sans"/>
              </a:rPr>
              <a:t> lines. What might we guess the artist is </a:t>
            </a:r>
            <a:r>
              <a:rPr b="1" i="0" lang="en-US" sz="2100" u="none" cap="none" strike="noStrike">
                <a:solidFill>
                  <a:srgbClr val="FFFFFF"/>
                </a:solidFill>
                <a:latin typeface="Nunito Sans"/>
                <a:ea typeface="Nunito Sans"/>
                <a:cs typeface="Nunito Sans"/>
                <a:sym typeface="Nunito Sans"/>
              </a:rPr>
              <a:t>feeling</a:t>
            </a:r>
            <a:r>
              <a:rPr b="0" i="0" lang="en-US" sz="2100" u="none" cap="none" strike="noStrike">
                <a:solidFill>
                  <a:srgbClr val="000000"/>
                </a:solidFill>
                <a:latin typeface="Nunito Sans"/>
                <a:ea typeface="Nunito Sans"/>
                <a:cs typeface="Nunito Sans"/>
                <a:sym typeface="Nunito Sans"/>
              </a:rPr>
              <a: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C"/>
        </a:solidFill>
      </p:bgPr>
    </p:bg>
    <p:spTree>
      <p:nvGrpSpPr>
        <p:cNvPr id="181" name="Shape 181"/>
        <p:cNvGrpSpPr/>
        <p:nvPr/>
      </p:nvGrpSpPr>
      <p:grpSpPr>
        <a:xfrm>
          <a:off x="0" y="0"/>
          <a:ext cx="0" cy="0"/>
          <a:chOff x="0" y="0"/>
          <a:chExt cx="0" cy="0"/>
        </a:xfrm>
      </p:grpSpPr>
      <p:pic>
        <p:nvPicPr>
          <p:cNvPr id="182" name="Google Shape;182;p17"/>
          <p:cNvPicPr preferRelativeResize="0"/>
          <p:nvPr/>
        </p:nvPicPr>
        <p:blipFill>
          <a:blip r:embed="rId3">
            <a:alphaModFix/>
          </a:blip>
          <a:stretch>
            <a:fillRect/>
          </a:stretch>
        </p:blipFill>
        <p:spPr>
          <a:xfrm>
            <a:off x="8337911" y="1757699"/>
            <a:ext cx="8287200" cy="6149400"/>
          </a:xfrm>
          <a:prstGeom prst="roundRect">
            <a:avLst>
              <a:gd fmla="val 6563" name="adj"/>
            </a:avLst>
          </a:prstGeom>
          <a:noFill/>
          <a:ln>
            <a:noFill/>
          </a:ln>
        </p:spPr>
      </p:pic>
      <p:sp>
        <p:nvSpPr>
          <p:cNvPr id="183" name="Google Shape;183;p17"/>
          <p:cNvSpPr/>
          <p:nvPr/>
        </p:nvSpPr>
        <p:spPr>
          <a:xfrm>
            <a:off x="396214" y="489953"/>
            <a:ext cx="2021215" cy="3503283"/>
          </a:xfrm>
          <a:custGeom>
            <a:rect b="b" l="l" r="r" t="t"/>
            <a:pathLst>
              <a:path extrusionOk="0" h="3503283" w="2021215">
                <a:moveTo>
                  <a:pt x="0" y="0"/>
                </a:moveTo>
                <a:lnTo>
                  <a:pt x="2021214" y="0"/>
                </a:lnTo>
                <a:lnTo>
                  <a:pt x="2021214" y="3503283"/>
                </a:lnTo>
                <a:lnTo>
                  <a:pt x="0" y="3503283"/>
                </a:lnTo>
                <a:lnTo>
                  <a:pt x="0" y="0"/>
                </a:lnTo>
                <a:close/>
              </a:path>
            </a:pathLst>
          </a:custGeom>
          <a:blipFill rotWithShape="1">
            <a:blip r:embed="rId4">
              <a:alphaModFix/>
            </a:blip>
            <a:stretch>
              <a:fillRect b="0" l="0" r="0" t="0"/>
            </a:stretch>
          </a:blipFill>
          <a:ln>
            <a:noFill/>
          </a:ln>
        </p:spPr>
      </p:sp>
      <p:sp>
        <p:nvSpPr>
          <p:cNvPr id="184" name="Google Shape;184;p17"/>
          <p:cNvSpPr/>
          <p:nvPr/>
        </p:nvSpPr>
        <p:spPr>
          <a:xfrm>
            <a:off x="447276" y="7380254"/>
            <a:ext cx="2856692" cy="2665371"/>
          </a:xfrm>
          <a:custGeom>
            <a:rect b="b" l="l" r="r" t="t"/>
            <a:pathLst>
              <a:path extrusionOk="0" h="2665371" w="2856692">
                <a:moveTo>
                  <a:pt x="0" y="0"/>
                </a:moveTo>
                <a:lnTo>
                  <a:pt x="2856693" y="0"/>
                </a:lnTo>
                <a:lnTo>
                  <a:pt x="2856693" y="2665371"/>
                </a:lnTo>
                <a:lnTo>
                  <a:pt x="0" y="2665371"/>
                </a:lnTo>
                <a:lnTo>
                  <a:pt x="0" y="0"/>
                </a:lnTo>
                <a:close/>
              </a:path>
            </a:pathLst>
          </a:custGeom>
          <a:blipFill rotWithShape="1">
            <a:blip r:embed="rId5">
              <a:alphaModFix/>
            </a:blip>
            <a:stretch>
              <a:fillRect b="0" l="0" r="0" t="0"/>
            </a:stretch>
          </a:blipFill>
          <a:ln>
            <a:noFill/>
          </a:ln>
        </p:spPr>
      </p:sp>
      <p:sp>
        <p:nvSpPr>
          <p:cNvPr id="185" name="Google Shape;185;p17"/>
          <p:cNvSpPr/>
          <p:nvPr/>
        </p:nvSpPr>
        <p:spPr>
          <a:xfrm>
            <a:off x="13500835" y="439035"/>
            <a:ext cx="4539731" cy="4114800"/>
          </a:xfrm>
          <a:custGeom>
            <a:rect b="b" l="l" r="r" t="t"/>
            <a:pathLst>
              <a:path extrusionOk="0" h="4114800" w="4539731">
                <a:moveTo>
                  <a:pt x="0" y="0"/>
                </a:moveTo>
                <a:lnTo>
                  <a:pt x="4539731" y="0"/>
                </a:lnTo>
                <a:lnTo>
                  <a:pt x="4539731" y="4114800"/>
                </a:lnTo>
                <a:lnTo>
                  <a:pt x="0" y="4114800"/>
                </a:lnTo>
                <a:lnTo>
                  <a:pt x="0" y="0"/>
                </a:lnTo>
                <a:close/>
              </a:path>
            </a:pathLst>
          </a:custGeom>
          <a:blipFill rotWithShape="1">
            <a:blip r:embed="rId6">
              <a:alphaModFix/>
            </a:blip>
            <a:stretch>
              <a:fillRect b="0" l="0" r="0" t="0"/>
            </a:stretch>
          </a:blipFill>
          <a:ln>
            <a:noFill/>
          </a:ln>
        </p:spPr>
      </p:sp>
      <p:grpSp>
        <p:nvGrpSpPr>
          <p:cNvPr id="186" name="Google Shape;186;p17"/>
          <p:cNvGrpSpPr/>
          <p:nvPr/>
        </p:nvGrpSpPr>
        <p:grpSpPr>
          <a:xfrm>
            <a:off x="8893716" y="8282564"/>
            <a:ext cx="3494841" cy="589732"/>
            <a:chOff x="0" y="0"/>
            <a:chExt cx="920452" cy="155320"/>
          </a:xfrm>
        </p:grpSpPr>
        <p:sp>
          <p:nvSpPr>
            <p:cNvPr id="187" name="Google Shape;187;p17"/>
            <p:cNvSpPr/>
            <p:nvPr/>
          </p:nvSpPr>
          <p:spPr>
            <a:xfrm>
              <a:off x="0" y="0"/>
              <a:ext cx="920452" cy="155320"/>
            </a:xfrm>
            <a:custGeom>
              <a:rect b="b" l="l" r="r" t="t"/>
              <a:pathLst>
                <a:path extrusionOk="0" h="155320" w="920452">
                  <a:moveTo>
                    <a:pt x="77660" y="0"/>
                  </a:moveTo>
                  <a:lnTo>
                    <a:pt x="842792" y="0"/>
                  </a:lnTo>
                  <a:cubicBezTo>
                    <a:pt x="885682" y="0"/>
                    <a:pt x="920452" y="34770"/>
                    <a:pt x="920452" y="77660"/>
                  </a:cubicBezTo>
                  <a:lnTo>
                    <a:pt x="920452" y="77660"/>
                  </a:lnTo>
                  <a:cubicBezTo>
                    <a:pt x="920452" y="98257"/>
                    <a:pt x="912270" y="118010"/>
                    <a:pt x="897706" y="132574"/>
                  </a:cubicBezTo>
                  <a:cubicBezTo>
                    <a:pt x="883142" y="147138"/>
                    <a:pt x="863388" y="155320"/>
                    <a:pt x="842792" y="155320"/>
                  </a:cubicBezTo>
                  <a:lnTo>
                    <a:pt x="77660" y="155320"/>
                  </a:lnTo>
                  <a:cubicBezTo>
                    <a:pt x="57063" y="155320"/>
                    <a:pt x="37310" y="147138"/>
                    <a:pt x="22746" y="132574"/>
                  </a:cubicBezTo>
                  <a:cubicBezTo>
                    <a:pt x="8182" y="118010"/>
                    <a:pt x="0" y="98257"/>
                    <a:pt x="0" y="77660"/>
                  </a:cubicBezTo>
                  <a:lnTo>
                    <a:pt x="0" y="77660"/>
                  </a:lnTo>
                  <a:cubicBezTo>
                    <a:pt x="0" y="57063"/>
                    <a:pt x="8182" y="37310"/>
                    <a:pt x="22746" y="22746"/>
                  </a:cubicBezTo>
                  <a:cubicBezTo>
                    <a:pt x="37310" y="8182"/>
                    <a:pt x="57063" y="0"/>
                    <a:pt x="77660" y="0"/>
                  </a:cubicBezTo>
                  <a:close/>
                </a:path>
              </a:pathLst>
            </a:custGeom>
            <a:solidFill>
              <a:srgbClr val="F5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7"/>
            <p:cNvSpPr txBox="1"/>
            <p:nvPr/>
          </p:nvSpPr>
          <p:spPr>
            <a:xfrm>
              <a:off x="0" y="0"/>
              <a:ext cx="920452" cy="15532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 name="Google Shape;189;p17"/>
          <p:cNvGrpSpPr/>
          <p:nvPr/>
        </p:nvGrpSpPr>
        <p:grpSpPr>
          <a:xfrm>
            <a:off x="12968079" y="8282564"/>
            <a:ext cx="3494841" cy="589732"/>
            <a:chOff x="0" y="0"/>
            <a:chExt cx="920452" cy="155320"/>
          </a:xfrm>
        </p:grpSpPr>
        <p:sp>
          <p:nvSpPr>
            <p:cNvPr id="190" name="Google Shape;190;p17"/>
            <p:cNvSpPr/>
            <p:nvPr/>
          </p:nvSpPr>
          <p:spPr>
            <a:xfrm>
              <a:off x="0" y="0"/>
              <a:ext cx="920452" cy="155320"/>
            </a:xfrm>
            <a:custGeom>
              <a:rect b="b" l="l" r="r" t="t"/>
              <a:pathLst>
                <a:path extrusionOk="0" h="155320" w="920452">
                  <a:moveTo>
                    <a:pt x="77660" y="0"/>
                  </a:moveTo>
                  <a:lnTo>
                    <a:pt x="842792" y="0"/>
                  </a:lnTo>
                  <a:cubicBezTo>
                    <a:pt x="885682" y="0"/>
                    <a:pt x="920452" y="34770"/>
                    <a:pt x="920452" y="77660"/>
                  </a:cubicBezTo>
                  <a:lnTo>
                    <a:pt x="920452" y="77660"/>
                  </a:lnTo>
                  <a:cubicBezTo>
                    <a:pt x="920452" y="98257"/>
                    <a:pt x="912270" y="118010"/>
                    <a:pt x="897706" y="132574"/>
                  </a:cubicBezTo>
                  <a:cubicBezTo>
                    <a:pt x="883142" y="147138"/>
                    <a:pt x="863388" y="155320"/>
                    <a:pt x="842792" y="155320"/>
                  </a:cubicBezTo>
                  <a:lnTo>
                    <a:pt x="77660" y="155320"/>
                  </a:lnTo>
                  <a:cubicBezTo>
                    <a:pt x="57063" y="155320"/>
                    <a:pt x="37310" y="147138"/>
                    <a:pt x="22746" y="132574"/>
                  </a:cubicBezTo>
                  <a:cubicBezTo>
                    <a:pt x="8182" y="118010"/>
                    <a:pt x="0" y="98257"/>
                    <a:pt x="0" y="77660"/>
                  </a:cubicBezTo>
                  <a:lnTo>
                    <a:pt x="0" y="77660"/>
                  </a:lnTo>
                  <a:cubicBezTo>
                    <a:pt x="0" y="57063"/>
                    <a:pt x="8182" y="37310"/>
                    <a:pt x="22746" y="22746"/>
                  </a:cubicBezTo>
                  <a:cubicBezTo>
                    <a:pt x="37310" y="8182"/>
                    <a:pt x="57063" y="0"/>
                    <a:pt x="77660" y="0"/>
                  </a:cubicBezTo>
                  <a:close/>
                </a:path>
              </a:pathLst>
            </a:custGeom>
            <a:solidFill>
              <a:srgbClr val="D7B7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7"/>
            <p:cNvSpPr txBox="1"/>
            <p:nvPr/>
          </p:nvSpPr>
          <p:spPr>
            <a:xfrm>
              <a:off x="0" y="0"/>
              <a:ext cx="920452" cy="15532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 name="Google Shape;192;p17"/>
          <p:cNvGrpSpPr/>
          <p:nvPr/>
        </p:nvGrpSpPr>
        <p:grpSpPr>
          <a:xfrm>
            <a:off x="13660299" y="9148286"/>
            <a:ext cx="2110402" cy="589732"/>
            <a:chOff x="0" y="0"/>
            <a:chExt cx="555826" cy="155320"/>
          </a:xfrm>
        </p:grpSpPr>
        <p:sp>
          <p:nvSpPr>
            <p:cNvPr id="193" name="Google Shape;193;p17"/>
            <p:cNvSpPr/>
            <p:nvPr/>
          </p:nvSpPr>
          <p:spPr>
            <a:xfrm>
              <a:off x="0" y="0"/>
              <a:ext cx="555826" cy="155320"/>
            </a:xfrm>
            <a:custGeom>
              <a:rect b="b" l="l" r="r" t="t"/>
              <a:pathLst>
                <a:path extrusionOk="0" h="155320" w="555826">
                  <a:moveTo>
                    <a:pt x="77660" y="0"/>
                  </a:moveTo>
                  <a:lnTo>
                    <a:pt x="478166" y="0"/>
                  </a:lnTo>
                  <a:cubicBezTo>
                    <a:pt x="521056" y="0"/>
                    <a:pt x="555826" y="34770"/>
                    <a:pt x="555826" y="77660"/>
                  </a:cubicBezTo>
                  <a:lnTo>
                    <a:pt x="555826" y="77660"/>
                  </a:lnTo>
                  <a:cubicBezTo>
                    <a:pt x="555826" y="98257"/>
                    <a:pt x="547644" y="118010"/>
                    <a:pt x="533080" y="132574"/>
                  </a:cubicBezTo>
                  <a:cubicBezTo>
                    <a:pt x="518516" y="147138"/>
                    <a:pt x="498763" y="155320"/>
                    <a:pt x="478166" y="155320"/>
                  </a:cubicBezTo>
                  <a:lnTo>
                    <a:pt x="77660" y="155320"/>
                  </a:lnTo>
                  <a:cubicBezTo>
                    <a:pt x="57063" y="155320"/>
                    <a:pt x="37310" y="147138"/>
                    <a:pt x="22746" y="132574"/>
                  </a:cubicBezTo>
                  <a:cubicBezTo>
                    <a:pt x="8182" y="118010"/>
                    <a:pt x="0" y="98257"/>
                    <a:pt x="0" y="77660"/>
                  </a:cubicBezTo>
                  <a:lnTo>
                    <a:pt x="0" y="77660"/>
                  </a:lnTo>
                  <a:cubicBezTo>
                    <a:pt x="0" y="57063"/>
                    <a:pt x="8182" y="37310"/>
                    <a:pt x="22746" y="22746"/>
                  </a:cubicBezTo>
                  <a:cubicBezTo>
                    <a:pt x="37310" y="8182"/>
                    <a:pt x="57063" y="0"/>
                    <a:pt x="77660" y="0"/>
                  </a:cubicBezTo>
                  <a:close/>
                </a:path>
              </a:pathLst>
            </a:custGeom>
            <a:solidFill>
              <a:srgbClr val="5182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7"/>
            <p:cNvSpPr txBox="1"/>
            <p:nvPr/>
          </p:nvSpPr>
          <p:spPr>
            <a:xfrm>
              <a:off x="0" y="0"/>
              <a:ext cx="555826" cy="15532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 name="Google Shape;195;p17"/>
          <p:cNvGrpSpPr/>
          <p:nvPr/>
        </p:nvGrpSpPr>
        <p:grpSpPr>
          <a:xfrm>
            <a:off x="8073521" y="9148286"/>
            <a:ext cx="5135232" cy="589732"/>
            <a:chOff x="0" y="0"/>
            <a:chExt cx="1352489" cy="155320"/>
          </a:xfrm>
        </p:grpSpPr>
        <p:sp>
          <p:nvSpPr>
            <p:cNvPr id="196" name="Google Shape;196;p17"/>
            <p:cNvSpPr/>
            <p:nvPr/>
          </p:nvSpPr>
          <p:spPr>
            <a:xfrm>
              <a:off x="0" y="0"/>
              <a:ext cx="1352489" cy="155320"/>
            </a:xfrm>
            <a:custGeom>
              <a:rect b="b" l="l" r="r" t="t"/>
              <a:pathLst>
                <a:path extrusionOk="0" h="155320" w="1352489">
                  <a:moveTo>
                    <a:pt x="76888" y="0"/>
                  </a:moveTo>
                  <a:lnTo>
                    <a:pt x="1275601" y="0"/>
                  </a:lnTo>
                  <a:cubicBezTo>
                    <a:pt x="1318065" y="0"/>
                    <a:pt x="1352489" y="34424"/>
                    <a:pt x="1352489" y="76888"/>
                  </a:cubicBezTo>
                  <a:lnTo>
                    <a:pt x="1352489" y="78432"/>
                  </a:lnTo>
                  <a:cubicBezTo>
                    <a:pt x="1352489" y="98824"/>
                    <a:pt x="1344389" y="118381"/>
                    <a:pt x="1329969" y="132800"/>
                  </a:cubicBezTo>
                  <a:cubicBezTo>
                    <a:pt x="1315550" y="147220"/>
                    <a:pt x="1295993" y="155320"/>
                    <a:pt x="1275601" y="155320"/>
                  </a:cubicBezTo>
                  <a:lnTo>
                    <a:pt x="76888" y="155320"/>
                  </a:lnTo>
                  <a:cubicBezTo>
                    <a:pt x="34424" y="155320"/>
                    <a:pt x="0" y="120896"/>
                    <a:pt x="0" y="78432"/>
                  </a:cubicBezTo>
                  <a:lnTo>
                    <a:pt x="0" y="76888"/>
                  </a:lnTo>
                  <a:cubicBezTo>
                    <a:pt x="0" y="34424"/>
                    <a:pt x="34424" y="0"/>
                    <a:pt x="76888" y="0"/>
                  </a:cubicBezTo>
                  <a:close/>
                </a:path>
              </a:pathLst>
            </a:custGeom>
            <a:solidFill>
              <a:srgbClr val="0094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7"/>
            <p:cNvSpPr txBox="1"/>
            <p:nvPr/>
          </p:nvSpPr>
          <p:spPr>
            <a:xfrm>
              <a:off x="0" y="0"/>
              <a:ext cx="1352489" cy="15532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8" name="Google Shape;198;p17"/>
          <p:cNvSpPr txBox="1"/>
          <p:nvPr/>
        </p:nvSpPr>
        <p:spPr>
          <a:xfrm>
            <a:off x="1425871" y="2537828"/>
            <a:ext cx="5871300" cy="3474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523" u="none" cap="none" strike="noStrike">
                <a:solidFill>
                  <a:srgbClr val="000000"/>
                </a:solidFill>
                <a:latin typeface="Londrina Solid"/>
                <a:ea typeface="Londrina Solid"/>
                <a:cs typeface="Londrina Solid"/>
                <a:sym typeface="Londrina Solid"/>
              </a:rPr>
              <a:t>LINES AND SHAPES ARE</a:t>
            </a:r>
            <a:endParaRPr/>
          </a:p>
          <a:p>
            <a:pPr indent="0" lvl="0" marL="0" marR="0" rtl="0" algn="ctr">
              <a:lnSpc>
                <a:spcPct val="100000"/>
              </a:lnSpc>
              <a:spcBef>
                <a:spcPts val="0"/>
              </a:spcBef>
              <a:spcAft>
                <a:spcPts val="0"/>
              </a:spcAft>
              <a:buNone/>
            </a:pPr>
            <a:r>
              <a:rPr b="0" i="0" lang="en-US" sz="7523" u="none" cap="none" strike="noStrike">
                <a:solidFill>
                  <a:srgbClr val="000000"/>
                </a:solidFill>
                <a:latin typeface="Londrina Solid"/>
                <a:ea typeface="Londrina Solid"/>
                <a:cs typeface="Londrina Solid"/>
                <a:sym typeface="Londrina Solid"/>
              </a:rPr>
              <a:t>ALL AROUND US</a:t>
            </a:r>
            <a:endParaRPr/>
          </a:p>
        </p:txBody>
      </p:sp>
      <p:sp>
        <p:nvSpPr>
          <p:cNvPr id="199" name="Google Shape;199;p17"/>
          <p:cNvSpPr txBox="1"/>
          <p:nvPr/>
        </p:nvSpPr>
        <p:spPr>
          <a:xfrm>
            <a:off x="2066671" y="6240703"/>
            <a:ext cx="4589728" cy="1300099"/>
          </a:xfrm>
          <a:prstGeom prst="rect">
            <a:avLst/>
          </a:prstGeom>
          <a:noFill/>
          <a:ln>
            <a:noFill/>
          </a:ln>
        </p:spPr>
        <p:txBody>
          <a:bodyPr anchorCtr="0" anchor="t" bIns="0" lIns="0" spcFirstLastPara="1" rIns="0" wrap="square" tIns="0">
            <a:spAutoFit/>
          </a:bodyPr>
          <a:lstStyle/>
          <a:p>
            <a:pPr indent="0" lvl="0" marL="0" marR="0" rtl="0" algn="ctr">
              <a:lnSpc>
                <a:spcPct val="133000"/>
              </a:lnSpc>
              <a:spcBef>
                <a:spcPts val="0"/>
              </a:spcBef>
              <a:spcAft>
                <a:spcPts val="0"/>
              </a:spcAft>
              <a:buNone/>
            </a:pPr>
            <a:r>
              <a:rPr b="0" i="0" lang="en-US" sz="2600" u="none" cap="none" strike="noStrike">
                <a:solidFill>
                  <a:srgbClr val="000000"/>
                </a:solidFill>
                <a:latin typeface="Nunito Sans"/>
                <a:ea typeface="Nunito Sans"/>
                <a:cs typeface="Nunito Sans"/>
                <a:sym typeface="Nunito Sans"/>
              </a:rPr>
              <a:t>Today, we will investigate how artists use lines and shapes in their art. </a:t>
            </a:r>
            <a:endParaRPr/>
          </a:p>
        </p:txBody>
      </p:sp>
      <p:sp>
        <p:nvSpPr>
          <p:cNvPr id="200" name="Google Shape;200;p17"/>
          <p:cNvSpPr txBox="1"/>
          <p:nvPr/>
        </p:nvSpPr>
        <p:spPr>
          <a:xfrm>
            <a:off x="8976758" y="8382168"/>
            <a:ext cx="3328757" cy="390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600" u="none" cap="none" strike="noStrike">
                <a:solidFill>
                  <a:srgbClr val="000000"/>
                </a:solidFill>
                <a:latin typeface="Nunito Sans"/>
                <a:ea typeface="Nunito Sans"/>
                <a:cs typeface="Nunito Sans"/>
                <a:sym typeface="Nunito Sans"/>
              </a:rPr>
              <a:t>1 CURVED LINE</a:t>
            </a:r>
            <a:endParaRPr/>
          </a:p>
        </p:txBody>
      </p:sp>
      <p:sp>
        <p:nvSpPr>
          <p:cNvPr id="201" name="Google Shape;201;p17"/>
          <p:cNvSpPr txBox="1"/>
          <p:nvPr/>
        </p:nvSpPr>
        <p:spPr>
          <a:xfrm>
            <a:off x="8337891" y="9247890"/>
            <a:ext cx="4606491" cy="390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600" u="none" cap="none" strike="noStrike">
                <a:solidFill>
                  <a:srgbClr val="000000"/>
                </a:solidFill>
                <a:latin typeface="Nunito Sans"/>
                <a:ea typeface="Nunito Sans"/>
                <a:cs typeface="Nunito Sans"/>
                <a:sym typeface="Nunito Sans"/>
              </a:rPr>
              <a:t>1 PAIR OF PARALLEL LINES</a:t>
            </a:r>
            <a:endParaRPr/>
          </a:p>
        </p:txBody>
      </p:sp>
      <p:sp>
        <p:nvSpPr>
          <p:cNvPr id="202" name="Google Shape;202;p17"/>
          <p:cNvSpPr txBox="1"/>
          <p:nvPr/>
        </p:nvSpPr>
        <p:spPr>
          <a:xfrm>
            <a:off x="13850786" y="9247890"/>
            <a:ext cx="1729428" cy="390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600" u="none" cap="none" strike="noStrike">
                <a:solidFill>
                  <a:srgbClr val="000000"/>
                </a:solidFill>
                <a:latin typeface="Nunito Sans"/>
                <a:ea typeface="Nunito Sans"/>
                <a:cs typeface="Nunito Sans"/>
                <a:sym typeface="Nunito Sans"/>
              </a:rPr>
              <a:t>1 CIRCLE</a:t>
            </a:r>
            <a:endParaRPr/>
          </a:p>
        </p:txBody>
      </p:sp>
      <p:sp>
        <p:nvSpPr>
          <p:cNvPr id="203" name="Google Shape;203;p17"/>
          <p:cNvSpPr txBox="1"/>
          <p:nvPr/>
        </p:nvSpPr>
        <p:spPr>
          <a:xfrm>
            <a:off x="13051121" y="8382168"/>
            <a:ext cx="3328757" cy="390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600" u="none" cap="none" strike="noStrike">
                <a:solidFill>
                  <a:srgbClr val="000000"/>
                </a:solidFill>
                <a:latin typeface="Nunito Sans"/>
                <a:ea typeface="Nunito Sans"/>
                <a:cs typeface="Nunito Sans"/>
                <a:sym typeface="Nunito Sans"/>
              </a:rPr>
              <a:t>2 RECTANGLES</a:t>
            </a:r>
            <a:endParaRPr/>
          </a:p>
        </p:txBody>
      </p:sp>
      <p:sp>
        <p:nvSpPr>
          <p:cNvPr id="204" name="Google Shape;204;p17"/>
          <p:cNvSpPr txBox="1"/>
          <p:nvPr/>
        </p:nvSpPr>
        <p:spPr>
          <a:xfrm>
            <a:off x="14282102" y="1137931"/>
            <a:ext cx="2977198" cy="15443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00000"/>
                </a:solidFill>
                <a:latin typeface="Nunito Sans Black"/>
                <a:ea typeface="Nunito Sans Black"/>
                <a:cs typeface="Nunito Sans Black"/>
                <a:sym typeface="Nunito Sans Black"/>
              </a:rPr>
              <a:t>LOOK AROUND THE ROOM YOU’RE IN. CAN YOU SPY THE FOLLOWING?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C"/>
        </a:solidFill>
      </p:bgPr>
    </p:bg>
    <p:spTree>
      <p:nvGrpSpPr>
        <p:cNvPr id="208" name="Shape 208"/>
        <p:cNvGrpSpPr/>
        <p:nvPr/>
      </p:nvGrpSpPr>
      <p:grpSpPr>
        <a:xfrm>
          <a:off x="0" y="0"/>
          <a:ext cx="0" cy="0"/>
          <a:chOff x="0" y="0"/>
          <a:chExt cx="0" cy="0"/>
        </a:xfrm>
      </p:grpSpPr>
      <p:pic>
        <p:nvPicPr>
          <p:cNvPr id="209" name="Google Shape;209;p18"/>
          <p:cNvPicPr preferRelativeResize="0"/>
          <p:nvPr/>
        </p:nvPicPr>
        <p:blipFill>
          <a:blip r:embed="rId3">
            <a:alphaModFix/>
          </a:blip>
          <a:stretch>
            <a:fillRect/>
          </a:stretch>
        </p:blipFill>
        <p:spPr>
          <a:xfrm>
            <a:off x="-464421" y="1060003"/>
            <a:ext cx="6624374" cy="8213748"/>
          </a:xfrm>
          <a:prstGeom prst="rect">
            <a:avLst/>
          </a:prstGeom>
          <a:noFill/>
          <a:ln>
            <a:noFill/>
          </a:ln>
        </p:spPr>
      </p:pic>
      <p:sp>
        <p:nvSpPr>
          <p:cNvPr id="210" name="Google Shape;210;p18"/>
          <p:cNvSpPr/>
          <p:nvPr/>
        </p:nvSpPr>
        <p:spPr>
          <a:xfrm rot="-1456525">
            <a:off x="12732963" y="843291"/>
            <a:ext cx="2083792" cy="4074912"/>
          </a:xfrm>
          <a:custGeom>
            <a:rect b="b" l="l" r="r" t="t"/>
            <a:pathLst>
              <a:path extrusionOk="0" h="4074912" w="2083792">
                <a:moveTo>
                  <a:pt x="0" y="0"/>
                </a:moveTo>
                <a:lnTo>
                  <a:pt x="2083791" y="0"/>
                </a:lnTo>
                <a:lnTo>
                  <a:pt x="2083791" y="4074911"/>
                </a:lnTo>
                <a:lnTo>
                  <a:pt x="0" y="4074911"/>
                </a:lnTo>
                <a:lnTo>
                  <a:pt x="0" y="0"/>
                </a:lnTo>
                <a:close/>
              </a:path>
            </a:pathLst>
          </a:custGeom>
          <a:blipFill rotWithShape="1">
            <a:blip r:embed="rId4">
              <a:alphaModFix/>
            </a:blip>
            <a:stretch>
              <a:fillRect b="0" l="0" r="0" t="0"/>
            </a:stretch>
          </a:blipFill>
          <a:ln>
            <a:noFill/>
          </a:ln>
        </p:spPr>
      </p:sp>
      <p:sp>
        <p:nvSpPr>
          <p:cNvPr id="211" name="Google Shape;211;p18"/>
          <p:cNvSpPr/>
          <p:nvPr/>
        </p:nvSpPr>
        <p:spPr>
          <a:xfrm rot="-549739">
            <a:off x="475529" y="7597308"/>
            <a:ext cx="1879446" cy="3283344"/>
          </a:xfrm>
          <a:custGeom>
            <a:rect b="b" l="l" r="r" t="t"/>
            <a:pathLst>
              <a:path extrusionOk="0" h="3283344" w="1879446">
                <a:moveTo>
                  <a:pt x="0" y="0"/>
                </a:moveTo>
                <a:lnTo>
                  <a:pt x="1879446" y="0"/>
                </a:lnTo>
                <a:lnTo>
                  <a:pt x="1879446" y="3283345"/>
                </a:lnTo>
                <a:lnTo>
                  <a:pt x="0" y="3283345"/>
                </a:lnTo>
                <a:lnTo>
                  <a:pt x="0" y="0"/>
                </a:lnTo>
                <a:close/>
              </a:path>
            </a:pathLst>
          </a:custGeom>
          <a:blipFill rotWithShape="1">
            <a:blip r:embed="rId5">
              <a:alphaModFix/>
            </a:blip>
            <a:stretch>
              <a:fillRect b="0" l="0" r="0" t="0"/>
            </a:stretch>
          </a:blipFill>
          <a:ln>
            <a:noFill/>
          </a:ln>
        </p:spPr>
      </p:sp>
      <p:sp>
        <p:nvSpPr>
          <p:cNvPr id="212" name="Google Shape;212;p18"/>
          <p:cNvSpPr txBox="1"/>
          <p:nvPr/>
        </p:nvSpPr>
        <p:spPr>
          <a:xfrm>
            <a:off x="5441736" y="759922"/>
            <a:ext cx="7404600" cy="231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523" u="none" cap="none" strike="noStrike">
                <a:solidFill>
                  <a:srgbClr val="000000"/>
                </a:solidFill>
                <a:latin typeface="Londrina Solid"/>
                <a:ea typeface="Londrina Solid"/>
                <a:cs typeface="Londrina Solid"/>
                <a:sym typeface="Londrina Solid"/>
              </a:rPr>
              <a:t>TODAY WE ARE LEARNING TO:</a:t>
            </a:r>
            <a:endParaRPr/>
          </a:p>
        </p:txBody>
      </p:sp>
      <p:sp>
        <p:nvSpPr>
          <p:cNvPr id="213" name="Google Shape;213;p18"/>
          <p:cNvSpPr txBox="1"/>
          <p:nvPr/>
        </p:nvSpPr>
        <p:spPr>
          <a:xfrm>
            <a:off x="8522943" y="3234558"/>
            <a:ext cx="1242114" cy="11525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7523" u="none" cap="none" strike="noStrike">
                <a:solidFill>
                  <a:srgbClr val="F59FB2"/>
                </a:solidFill>
                <a:latin typeface="Londrina Solid"/>
                <a:ea typeface="Londrina Solid"/>
                <a:cs typeface="Londrina Solid"/>
                <a:sym typeface="Londrina Solid"/>
              </a:rPr>
              <a:t>01</a:t>
            </a:r>
            <a:endParaRPr/>
          </a:p>
        </p:txBody>
      </p:sp>
      <p:sp>
        <p:nvSpPr>
          <p:cNvPr id="214" name="Google Shape;214;p18"/>
          <p:cNvSpPr txBox="1"/>
          <p:nvPr/>
        </p:nvSpPr>
        <p:spPr>
          <a:xfrm>
            <a:off x="8522943" y="5042605"/>
            <a:ext cx="1242114" cy="11525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7523" u="none" cap="none" strike="noStrike">
                <a:solidFill>
                  <a:srgbClr val="F58164"/>
                </a:solidFill>
                <a:latin typeface="Londrina Solid"/>
                <a:ea typeface="Londrina Solid"/>
                <a:cs typeface="Londrina Solid"/>
                <a:sym typeface="Londrina Solid"/>
              </a:rPr>
              <a:t>02</a:t>
            </a:r>
            <a:endParaRPr/>
          </a:p>
        </p:txBody>
      </p:sp>
      <p:sp>
        <p:nvSpPr>
          <p:cNvPr id="215" name="Google Shape;215;p18"/>
          <p:cNvSpPr txBox="1"/>
          <p:nvPr/>
        </p:nvSpPr>
        <p:spPr>
          <a:xfrm>
            <a:off x="8522943" y="7272401"/>
            <a:ext cx="1242114" cy="11525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7523" u="none" cap="none" strike="noStrike">
                <a:solidFill>
                  <a:srgbClr val="009452"/>
                </a:solidFill>
                <a:latin typeface="Londrina Solid"/>
                <a:ea typeface="Londrina Solid"/>
                <a:cs typeface="Londrina Solid"/>
                <a:sym typeface="Londrina Solid"/>
              </a:rPr>
              <a:t>03</a:t>
            </a:r>
            <a:endParaRPr/>
          </a:p>
        </p:txBody>
      </p:sp>
      <p:sp>
        <p:nvSpPr>
          <p:cNvPr id="216" name="Google Shape;216;p18"/>
          <p:cNvSpPr txBox="1"/>
          <p:nvPr/>
        </p:nvSpPr>
        <p:spPr>
          <a:xfrm>
            <a:off x="5917676" y="4374909"/>
            <a:ext cx="6452700" cy="400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600" u="none" cap="none" strike="noStrike">
                <a:solidFill>
                  <a:srgbClr val="000000"/>
                </a:solidFill>
                <a:latin typeface="Nunito Sans"/>
                <a:ea typeface="Nunito Sans"/>
                <a:cs typeface="Nunito Sans"/>
                <a:sym typeface="Nunito Sans"/>
              </a:rPr>
              <a:t>Identify different types of lines</a:t>
            </a:r>
            <a:endParaRPr/>
          </a:p>
        </p:txBody>
      </p:sp>
      <p:sp>
        <p:nvSpPr>
          <p:cNvPr id="217" name="Google Shape;217;p18"/>
          <p:cNvSpPr txBox="1"/>
          <p:nvPr/>
        </p:nvSpPr>
        <p:spPr>
          <a:xfrm>
            <a:off x="6699764" y="6166555"/>
            <a:ext cx="4888500" cy="880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600" u="none" cap="none" strike="noStrike">
                <a:solidFill>
                  <a:srgbClr val="000000"/>
                </a:solidFill>
                <a:latin typeface="Nunito Sans"/>
                <a:ea typeface="Nunito Sans"/>
                <a:cs typeface="Nunito Sans"/>
                <a:sym typeface="Nunito Sans"/>
              </a:rPr>
              <a:t>Recognize that line and shape can be used to create emotion</a:t>
            </a:r>
            <a:endParaRPr/>
          </a:p>
        </p:txBody>
      </p:sp>
      <p:sp>
        <p:nvSpPr>
          <p:cNvPr id="218" name="Google Shape;218;p18"/>
          <p:cNvSpPr txBox="1"/>
          <p:nvPr/>
        </p:nvSpPr>
        <p:spPr>
          <a:xfrm>
            <a:off x="6838172" y="8396351"/>
            <a:ext cx="4611600" cy="880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600" u="none" cap="none" strike="noStrike">
                <a:solidFill>
                  <a:srgbClr val="000000"/>
                </a:solidFill>
                <a:latin typeface="Nunito Sans"/>
                <a:ea typeface="Nunito Sans"/>
                <a:cs typeface="Nunito Sans"/>
                <a:sym typeface="Nunito Sans"/>
              </a:rPr>
              <a:t>Identify and create basic shapes and patterns in art</a:t>
            </a:r>
            <a:endParaRPr/>
          </a:p>
        </p:txBody>
      </p:sp>
      <p:pic>
        <p:nvPicPr>
          <p:cNvPr id="219" name="Google Shape;219;p18"/>
          <p:cNvPicPr preferRelativeResize="0"/>
          <p:nvPr/>
        </p:nvPicPr>
        <p:blipFill>
          <a:blip r:embed="rId6">
            <a:alphaModFix/>
          </a:blip>
          <a:stretch>
            <a:fillRect/>
          </a:stretch>
        </p:blipFill>
        <p:spPr>
          <a:xfrm>
            <a:off x="12907465" y="1382106"/>
            <a:ext cx="6863801" cy="847132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C"/>
        </a:solidFill>
      </p:bgPr>
    </p:bg>
    <p:spTree>
      <p:nvGrpSpPr>
        <p:cNvPr id="223" name="Shape 223"/>
        <p:cNvGrpSpPr/>
        <p:nvPr/>
      </p:nvGrpSpPr>
      <p:grpSpPr>
        <a:xfrm>
          <a:off x="0" y="0"/>
          <a:ext cx="0" cy="0"/>
          <a:chOff x="0" y="0"/>
          <a:chExt cx="0" cy="0"/>
        </a:xfrm>
      </p:grpSpPr>
      <p:sp>
        <p:nvSpPr>
          <p:cNvPr id="224" name="Google Shape;224;p19"/>
          <p:cNvSpPr/>
          <p:nvPr/>
        </p:nvSpPr>
        <p:spPr>
          <a:xfrm rot="9834063">
            <a:off x="-2616892" y="5457333"/>
            <a:ext cx="8362388" cy="7951871"/>
          </a:xfrm>
          <a:custGeom>
            <a:rect b="b" l="l" r="r" t="t"/>
            <a:pathLst>
              <a:path extrusionOk="0" h="7951871" w="8362388">
                <a:moveTo>
                  <a:pt x="0" y="0"/>
                </a:moveTo>
                <a:lnTo>
                  <a:pt x="8362388" y="0"/>
                </a:lnTo>
                <a:lnTo>
                  <a:pt x="8362388" y="7951871"/>
                </a:lnTo>
                <a:lnTo>
                  <a:pt x="0" y="7951871"/>
                </a:lnTo>
                <a:lnTo>
                  <a:pt x="0" y="0"/>
                </a:lnTo>
                <a:close/>
              </a:path>
            </a:pathLst>
          </a:custGeom>
          <a:blipFill rotWithShape="1">
            <a:blip r:embed="rId3">
              <a:alphaModFix/>
            </a:blip>
            <a:stretch>
              <a:fillRect b="0" l="0" r="0" t="0"/>
            </a:stretch>
          </a:blipFill>
          <a:ln>
            <a:noFill/>
          </a:ln>
        </p:spPr>
      </p:sp>
      <p:sp>
        <p:nvSpPr>
          <p:cNvPr id="225" name="Google Shape;225;p19"/>
          <p:cNvSpPr/>
          <p:nvPr/>
        </p:nvSpPr>
        <p:spPr>
          <a:xfrm rot="-1582110">
            <a:off x="-1662264" y="-176152"/>
            <a:ext cx="5381928" cy="5137295"/>
          </a:xfrm>
          <a:custGeom>
            <a:rect b="b" l="l" r="r" t="t"/>
            <a:pathLst>
              <a:path extrusionOk="0" h="5137295" w="5381928">
                <a:moveTo>
                  <a:pt x="0" y="0"/>
                </a:moveTo>
                <a:lnTo>
                  <a:pt x="5381928" y="0"/>
                </a:lnTo>
                <a:lnTo>
                  <a:pt x="5381928" y="5137295"/>
                </a:lnTo>
                <a:lnTo>
                  <a:pt x="0" y="5137295"/>
                </a:lnTo>
                <a:lnTo>
                  <a:pt x="0" y="0"/>
                </a:lnTo>
                <a:close/>
              </a:path>
            </a:pathLst>
          </a:custGeom>
          <a:blipFill rotWithShape="1">
            <a:blip r:embed="rId4">
              <a:alphaModFix/>
            </a:blip>
            <a:stretch>
              <a:fillRect b="0" l="0" r="0" t="0"/>
            </a:stretch>
          </a:blipFill>
          <a:ln>
            <a:noFill/>
          </a:ln>
        </p:spPr>
      </p:sp>
      <p:sp>
        <p:nvSpPr>
          <p:cNvPr id="226" name="Google Shape;226;p19"/>
          <p:cNvSpPr/>
          <p:nvPr/>
        </p:nvSpPr>
        <p:spPr>
          <a:xfrm rot="-7867216">
            <a:off x="10010552" y="2279000"/>
            <a:ext cx="7027148" cy="7027148"/>
          </a:xfrm>
          <a:custGeom>
            <a:rect b="b" l="l" r="r" t="t"/>
            <a:pathLst>
              <a:path extrusionOk="0" h="7027148" w="7027148">
                <a:moveTo>
                  <a:pt x="0" y="0"/>
                </a:moveTo>
                <a:lnTo>
                  <a:pt x="7027148" y="0"/>
                </a:lnTo>
                <a:lnTo>
                  <a:pt x="7027148" y="7027148"/>
                </a:lnTo>
                <a:lnTo>
                  <a:pt x="0" y="7027148"/>
                </a:lnTo>
                <a:lnTo>
                  <a:pt x="0" y="0"/>
                </a:lnTo>
                <a:close/>
              </a:path>
            </a:pathLst>
          </a:custGeom>
          <a:blipFill rotWithShape="1">
            <a:blip r:embed="rId5">
              <a:alphaModFix/>
            </a:blip>
            <a:stretch>
              <a:fillRect b="0" l="0" r="0" t="0"/>
            </a:stretch>
          </a:blipFill>
          <a:ln>
            <a:noFill/>
          </a:ln>
        </p:spPr>
      </p:sp>
      <p:sp>
        <p:nvSpPr>
          <p:cNvPr id="227" name="Google Shape;227;p19"/>
          <p:cNvSpPr/>
          <p:nvPr/>
        </p:nvSpPr>
        <p:spPr>
          <a:xfrm rot="1351047">
            <a:off x="15379501" y="533466"/>
            <a:ext cx="3539897" cy="2600215"/>
          </a:xfrm>
          <a:custGeom>
            <a:rect b="b" l="l" r="r" t="t"/>
            <a:pathLst>
              <a:path extrusionOk="0" h="2600215" w="3539897">
                <a:moveTo>
                  <a:pt x="0" y="0"/>
                </a:moveTo>
                <a:lnTo>
                  <a:pt x="3539896" y="0"/>
                </a:lnTo>
                <a:lnTo>
                  <a:pt x="3539896" y="2600215"/>
                </a:lnTo>
                <a:lnTo>
                  <a:pt x="0" y="2600215"/>
                </a:lnTo>
                <a:lnTo>
                  <a:pt x="0" y="0"/>
                </a:lnTo>
                <a:close/>
              </a:path>
            </a:pathLst>
          </a:custGeom>
          <a:blipFill rotWithShape="1">
            <a:blip r:embed="rId6">
              <a:alphaModFix/>
            </a:blip>
            <a:stretch>
              <a:fillRect b="0" l="0" r="0" t="0"/>
            </a:stretch>
          </a:blipFill>
          <a:ln>
            <a:noFill/>
          </a:ln>
        </p:spPr>
      </p:sp>
      <p:sp>
        <p:nvSpPr>
          <p:cNvPr id="228" name="Google Shape;228;p19"/>
          <p:cNvSpPr txBox="1"/>
          <p:nvPr/>
        </p:nvSpPr>
        <p:spPr>
          <a:xfrm>
            <a:off x="5442513" y="583744"/>
            <a:ext cx="7402974" cy="1461411"/>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0" i="0" lang="en-US" sz="9546" u="none" cap="none" strike="noStrike">
                <a:solidFill>
                  <a:srgbClr val="000000"/>
                </a:solidFill>
                <a:latin typeface="Londrina Solid"/>
                <a:ea typeface="Londrina Solid"/>
                <a:cs typeface="Londrina Solid"/>
                <a:sym typeface="Londrina Solid"/>
              </a:rPr>
              <a:t>LINES IN ART</a:t>
            </a:r>
            <a:endParaRPr/>
          </a:p>
        </p:txBody>
      </p:sp>
      <p:sp>
        <p:nvSpPr>
          <p:cNvPr id="229" name="Google Shape;229;p19"/>
          <p:cNvSpPr txBox="1"/>
          <p:nvPr/>
        </p:nvSpPr>
        <p:spPr>
          <a:xfrm>
            <a:off x="10954859" y="4514926"/>
            <a:ext cx="5138400" cy="1132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80" u="none" cap="none" strike="noStrike">
                <a:solidFill>
                  <a:srgbClr val="000000"/>
                </a:solidFill>
                <a:latin typeface="Nunito Sans"/>
                <a:ea typeface="Nunito Sans"/>
                <a:cs typeface="Nunito Sans"/>
                <a:sym typeface="Nunito Sans"/>
              </a:rPr>
              <a:t>A LINE IS A PATH OR MARK ON A PAGE.</a:t>
            </a:r>
            <a:endParaRPr/>
          </a:p>
        </p:txBody>
      </p:sp>
      <p:sp>
        <p:nvSpPr>
          <p:cNvPr id="230" name="Google Shape;230;p19"/>
          <p:cNvSpPr txBox="1"/>
          <p:nvPr/>
        </p:nvSpPr>
        <p:spPr>
          <a:xfrm>
            <a:off x="10753419" y="5898588"/>
            <a:ext cx="5541300" cy="184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990" u="none" cap="none" strike="noStrike">
                <a:solidFill>
                  <a:srgbClr val="000000"/>
                </a:solidFill>
                <a:latin typeface="Nunito Sans"/>
                <a:ea typeface="Nunito Sans"/>
                <a:cs typeface="Nunito Sans"/>
                <a:sym typeface="Nunito Sans"/>
              </a:rPr>
              <a:t>Lines can help move our eyes around an artwork. The color, shape, and texture of a line can give us information.</a:t>
            </a:r>
            <a:endParaRPr/>
          </a:p>
        </p:txBody>
      </p:sp>
      <p:pic>
        <p:nvPicPr>
          <p:cNvPr id="231" name="Google Shape;231;p19"/>
          <p:cNvPicPr preferRelativeResize="0"/>
          <p:nvPr/>
        </p:nvPicPr>
        <p:blipFill>
          <a:blip r:embed="rId7">
            <a:alphaModFix/>
          </a:blip>
          <a:stretch>
            <a:fillRect/>
          </a:stretch>
        </p:blipFill>
        <p:spPr>
          <a:xfrm>
            <a:off x="1295400" y="2387349"/>
            <a:ext cx="7464900" cy="7045800"/>
          </a:xfrm>
          <a:prstGeom prst="roundRect">
            <a:avLst>
              <a:gd fmla="val 6689" name="adj"/>
            </a:avLst>
          </a:prstGeom>
          <a:noFill/>
          <a:ln>
            <a:noFill/>
          </a:ln>
        </p:spPr>
      </p:pic>
      <p:sp>
        <p:nvSpPr>
          <p:cNvPr id="232" name="Google Shape;232;p19"/>
          <p:cNvSpPr/>
          <p:nvPr/>
        </p:nvSpPr>
        <p:spPr>
          <a:xfrm rot="119118">
            <a:off x="5769629" y="7754174"/>
            <a:ext cx="3976473" cy="2205135"/>
          </a:xfrm>
          <a:custGeom>
            <a:rect b="b" l="l" r="r" t="t"/>
            <a:pathLst>
              <a:path extrusionOk="0" h="2205135" w="3976473">
                <a:moveTo>
                  <a:pt x="0" y="0"/>
                </a:moveTo>
                <a:lnTo>
                  <a:pt x="3976473" y="0"/>
                </a:lnTo>
                <a:lnTo>
                  <a:pt x="3976473" y="2205135"/>
                </a:lnTo>
                <a:lnTo>
                  <a:pt x="0" y="2205135"/>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C"/>
        </a:solidFill>
      </p:bgPr>
    </p:bg>
    <p:spTree>
      <p:nvGrpSpPr>
        <p:cNvPr id="236" name="Shape 236"/>
        <p:cNvGrpSpPr/>
        <p:nvPr/>
      </p:nvGrpSpPr>
      <p:grpSpPr>
        <a:xfrm>
          <a:off x="0" y="0"/>
          <a:ext cx="0" cy="0"/>
          <a:chOff x="0" y="0"/>
          <a:chExt cx="0" cy="0"/>
        </a:xfrm>
      </p:grpSpPr>
      <p:sp>
        <p:nvSpPr>
          <p:cNvPr id="237" name="Google Shape;237;p20"/>
          <p:cNvSpPr/>
          <p:nvPr/>
        </p:nvSpPr>
        <p:spPr>
          <a:xfrm>
            <a:off x="16908119" y="433701"/>
            <a:ext cx="1735974" cy="4114800"/>
          </a:xfrm>
          <a:custGeom>
            <a:rect b="b" l="l" r="r" t="t"/>
            <a:pathLst>
              <a:path extrusionOk="0" h="4114800" w="1735974">
                <a:moveTo>
                  <a:pt x="0" y="0"/>
                </a:moveTo>
                <a:lnTo>
                  <a:pt x="1735973" y="0"/>
                </a:lnTo>
                <a:lnTo>
                  <a:pt x="1735973" y="4114800"/>
                </a:lnTo>
                <a:lnTo>
                  <a:pt x="0" y="4114800"/>
                </a:lnTo>
                <a:lnTo>
                  <a:pt x="0" y="0"/>
                </a:lnTo>
                <a:close/>
              </a:path>
            </a:pathLst>
          </a:custGeom>
          <a:blipFill rotWithShape="1">
            <a:blip r:embed="rId3">
              <a:alphaModFix/>
            </a:blip>
            <a:stretch>
              <a:fillRect b="0" l="0" r="0" t="0"/>
            </a:stretch>
          </a:blipFill>
          <a:ln>
            <a:noFill/>
          </a:ln>
        </p:spPr>
      </p:sp>
      <p:grpSp>
        <p:nvGrpSpPr>
          <p:cNvPr id="238" name="Google Shape;238;p20"/>
          <p:cNvGrpSpPr/>
          <p:nvPr/>
        </p:nvGrpSpPr>
        <p:grpSpPr>
          <a:xfrm>
            <a:off x="7614977" y="1013601"/>
            <a:ext cx="9977861" cy="8259798"/>
            <a:chOff x="0" y="0"/>
            <a:chExt cx="2627914" cy="2175420"/>
          </a:xfrm>
        </p:grpSpPr>
        <p:sp>
          <p:nvSpPr>
            <p:cNvPr id="239" name="Google Shape;239;p20"/>
            <p:cNvSpPr/>
            <p:nvPr/>
          </p:nvSpPr>
          <p:spPr>
            <a:xfrm>
              <a:off x="0" y="0"/>
              <a:ext cx="2627914" cy="2175420"/>
            </a:xfrm>
            <a:custGeom>
              <a:rect b="b" l="l" r="r" t="t"/>
              <a:pathLst>
                <a:path extrusionOk="0" h="2175420" w="2627914">
                  <a:moveTo>
                    <a:pt x="30260" y="0"/>
                  </a:moveTo>
                  <a:lnTo>
                    <a:pt x="2597653" y="0"/>
                  </a:lnTo>
                  <a:cubicBezTo>
                    <a:pt x="2614366" y="0"/>
                    <a:pt x="2627914" y="13548"/>
                    <a:pt x="2627914" y="30260"/>
                  </a:cubicBezTo>
                  <a:lnTo>
                    <a:pt x="2627914" y="2145160"/>
                  </a:lnTo>
                  <a:cubicBezTo>
                    <a:pt x="2627914" y="2161872"/>
                    <a:pt x="2614366" y="2175420"/>
                    <a:pt x="2597653" y="2175420"/>
                  </a:cubicBezTo>
                  <a:lnTo>
                    <a:pt x="30260" y="2175420"/>
                  </a:lnTo>
                  <a:cubicBezTo>
                    <a:pt x="13548" y="2175420"/>
                    <a:pt x="0" y="2161872"/>
                    <a:pt x="0" y="2145160"/>
                  </a:cubicBezTo>
                  <a:lnTo>
                    <a:pt x="0" y="30260"/>
                  </a:lnTo>
                  <a:cubicBezTo>
                    <a:pt x="0" y="13548"/>
                    <a:pt x="13548" y="0"/>
                    <a:pt x="30260" y="0"/>
                  </a:cubicBezTo>
                  <a:close/>
                </a:path>
              </a:pathLst>
            </a:custGeom>
            <a:solidFill>
              <a:srgbClr val="F9F8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0"/>
            <p:cNvSpPr txBox="1"/>
            <p:nvPr/>
          </p:nvSpPr>
          <p:spPr>
            <a:xfrm>
              <a:off x="0" y="0"/>
              <a:ext cx="2627914" cy="217542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1" name="Google Shape;241;p20"/>
          <p:cNvSpPr/>
          <p:nvPr/>
        </p:nvSpPr>
        <p:spPr>
          <a:xfrm>
            <a:off x="8543070" y="2073717"/>
            <a:ext cx="1696846" cy="77129"/>
          </a:xfrm>
          <a:custGeom>
            <a:rect b="b" l="l" r="r" t="t"/>
            <a:pathLst>
              <a:path extrusionOk="0" h="77129" w="1696846">
                <a:moveTo>
                  <a:pt x="0" y="0"/>
                </a:moveTo>
                <a:lnTo>
                  <a:pt x="1696846" y="0"/>
                </a:lnTo>
                <a:lnTo>
                  <a:pt x="1696846" y="77130"/>
                </a:lnTo>
                <a:lnTo>
                  <a:pt x="0" y="77130"/>
                </a:lnTo>
                <a:lnTo>
                  <a:pt x="0" y="0"/>
                </a:lnTo>
                <a:close/>
              </a:path>
            </a:pathLst>
          </a:custGeom>
          <a:blipFill rotWithShape="1">
            <a:blip r:embed="rId4">
              <a:alphaModFix/>
            </a:blip>
            <a:stretch>
              <a:fillRect b="0" l="0" r="0" t="0"/>
            </a:stretch>
          </a:blipFill>
          <a:ln>
            <a:noFill/>
          </a:ln>
        </p:spPr>
      </p:sp>
      <p:sp>
        <p:nvSpPr>
          <p:cNvPr id="242" name="Google Shape;242;p20"/>
          <p:cNvSpPr/>
          <p:nvPr/>
        </p:nvSpPr>
        <p:spPr>
          <a:xfrm>
            <a:off x="11582350" y="1984111"/>
            <a:ext cx="2043116" cy="256342"/>
          </a:xfrm>
          <a:custGeom>
            <a:rect b="b" l="l" r="r" t="t"/>
            <a:pathLst>
              <a:path extrusionOk="0" h="256342" w="2043116">
                <a:moveTo>
                  <a:pt x="0" y="0"/>
                </a:moveTo>
                <a:lnTo>
                  <a:pt x="2043116" y="0"/>
                </a:lnTo>
                <a:lnTo>
                  <a:pt x="2043116" y="256342"/>
                </a:lnTo>
                <a:lnTo>
                  <a:pt x="0" y="256342"/>
                </a:lnTo>
                <a:lnTo>
                  <a:pt x="0" y="0"/>
                </a:lnTo>
                <a:close/>
              </a:path>
            </a:pathLst>
          </a:custGeom>
          <a:blipFill rotWithShape="1">
            <a:blip r:embed="rId5">
              <a:alphaModFix/>
            </a:blip>
            <a:stretch>
              <a:fillRect b="0" l="0" r="-18973" t="0"/>
            </a:stretch>
          </a:blipFill>
          <a:ln>
            <a:noFill/>
          </a:ln>
        </p:spPr>
      </p:sp>
      <p:sp>
        <p:nvSpPr>
          <p:cNvPr id="243" name="Google Shape;243;p20"/>
          <p:cNvSpPr/>
          <p:nvPr/>
        </p:nvSpPr>
        <p:spPr>
          <a:xfrm>
            <a:off x="11466741" y="4291690"/>
            <a:ext cx="2274334" cy="430056"/>
          </a:xfrm>
          <a:custGeom>
            <a:rect b="b" l="l" r="r" t="t"/>
            <a:pathLst>
              <a:path extrusionOk="0" h="430056" w="2274334">
                <a:moveTo>
                  <a:pt x="0" y="0"/>
                </a:moveTo>
                <a:lnTo>
                  <a:pt x="2274334" y="0"/>
                </a:lnTo>
                <a:lnTo>
                  <a:pt x="2274334" y="430056"/>
                </a:lnTo>
                <a:lnTo>
                  <a:pt x="0" y="430056"/>
                </a:lnTo>
                <a:lnTo>
                  <a:pt x="0" y="0"/>
                </a:lnTo>
                <a:close/>
              </a:path>
            </a:pathLst>
          </a:custGeom>
          <a:blipFill rotWithShape="1">
            <a:blip r:embed="rId6">
              <a:alphaModFix/>
            </a:blip>
            <a:stretch>
              <a:fillRect b="0" l="0" r="0" t="0"/>
            </a:stretch>
          </a:blipFill>
          <a:ln>
            <a:noFill/>
          </a:ln>
        </p:spPr>
      </p:sp>
      <p:sp>
        <p:nvSpPr>
          <p:cNvPr id="244" name="Google Shape;244;p20"/>
          <p:cNvSpPr/>
          <p:nvPr/>
        </p:nvSpPr>
        <p:spPr>
          <a:xfrm>
            <a:off x="12603908" y="7247989"/>
            <a:ext cx="2000582" cy="214608"/>
          </a:xfrm>
          <a:custGeom>
            <a:rect b="b" l="l" r="r" t="t"/>
            <a:pathLst>
              <a:path extrusionOk="0" h="214608" w="2000582">
                <a:moveTo>
                  <a:pt x="0" y="0"/>
                </a:moveTo>
                <a:lnTo>
                  <a:pt x="2000582" y="0"/>
                </a:lnTo>
                <a:lnTo>
                  <a:pt x="2000582" y="214608"/>
                </a:lnTo>
                <a:lnTo>
                  <a:pt x="0" y="214608"/>
                </a:lnTo>
                <a:lnTo>
                  <a:pt x="0" y="0"/>
                </a:lnTo>
                <a:close/>
              </a:path>
            </a:pathLst>
          </a:custGeom>
          <a:blipFill rotWithShape="1">
            <a:blip r:embed="rId7">
              <a:alphaModFix/>
            </a:blip>
            <a:stretch>
              <a:fillRect b="0" l="0" r="0" t="0"/>
            </a:stretch>
          </a:blipFill>
          <a:ln>
            <a:noFill/>
          </a:ln>
        </p:spPr>
      </p:sp>
      <p:grpSp>
        <p:nvGrpSpPr>
          <p:cNvPr id="245" name="Google Shape;245;p20"/>
          <p:cNvGrpSpPr/>
          <p:nvPr/>
        </p:nvGrpSpPr>
        <p:grpSpPr>
          <a:xfrm>
            <a:off x="14954992" y="2073717"/>
            <a:ext cx="1953127" cy="151753"/>
            <a:chOff x="0" y="0"/>
            <a:chExt cx="2604169" cy="202336"/>
          </a:xfrm>
        </p:grpSpPr>
        <p:sp>
          <p:nvSpPr>
            <p:cNvPr id="246" name="Google Shape;246;p20"/>
            <p:cNvSpPr/>
            <p:nvPr/>
          </p:nvSpPr>
          <p:spPr>
            <a:xfrm>
              <a:off x="0" y="0"/>
              <a:ext cx="2604169" cy="165720"/>
            </a:xfrm>
            <a:custGeom>
              <a:rect b="b" l="l" r="r" t="t"/>
              <a:pathLst>
                <a:path extrusionOk="0" h="165720" w="2604169">
                  <a:moveTo>
                    <a:pt x="0" y="0"/>
                  </a:moveTo>
                  <a:lnTo>
                    <a:pt x="2604169" y="0"/>
                  </a:lnTo>
                  <a:lnTo>
                    <a:pt x="2604169" y="165720"/>
                  </a:lnTo>
                  <a:lnTo>
                    <a:pt x="0" y="165720"/>
                  </a:lnTo>
                  <a:lnTo>
                    <a:pt x="0" y="0"/>
                  </a:lnTo>
                  <a:close/>
                </a:path>
              </a:pathLst>
            </a:custGeom>
            <a:blipFill rotWithShape="1">
              <a:blip r:embed="rId8">
                <a:alphaModFix/>
              </a:blip>
              <a:stretch>
                <a:fillRect b="0" l="0" r="0" t="0"/>
              </a:stretch>
            </a:blipFill>
            <a:ln>
              <a:noFill/>
            </a:ln>
          </p:spPr>
        </p:sp>
        <p:sp>
          <p:nvSpPr>
            <p:cNvPr id="247" name="Google Shape;247;p20"/>
            <p:cNvSpPr/>
            <p:nvPr/>
          </p:nvSpPr>
          <p:spPr>
            <a:xfrm>
              <a:off x="0" y="36616"/>
              <a:ext cx="2604169" cy="165720"/>
            </a:xfrm>
            <a:custGeom>
              <a:rect b="b" l="l" r="r" t="t"/>
              <a:pathLst>
                <a:path extrusionOk="0" h="165720" w="2604169">
                  <a:moveTo>
                    <a:pt x="0" y="0"/>
                  </a:moveTo>
                  <a:lnTo>
                    <a:pt x="2604169" y="0"/>
                  </a:lnTo>
                  <a:lnTo>
                    <a:pt x="2604169" y="165719"/>
                  </a:lnTo>
                  <a:lnTo>
                    <a:pt x="0" y="165719"/>
                  </a:lnTo>
                  <a:lnTo>
                    <a:pt x="0" y="0"/>
                  </a:lnTo>
                  <a:close/>
                </a:path>
              </a:pathLst>
            </a:custGeom>
            <a:blipFill rotWithShape="1">
              <a:blip r:embed="rId8">
                <a:alphaModFix/>
              </a:blip>
              <a:stretch>
                <a:fillRect b="0" l="0" r="0" t="0"/>
              </a:stretch>
            </a:blipFill>
            <a:ln>
              <a:noFill/>
            </a:ln>
          </p:spPr>
        </p:sp>
      </p:grpSp>
      <p:sp>
        <p:nvSpPr>
          <p:cNvPr id="248" name="Google Shape;248;p20"/>
          <p:cNvSpPr/>
          <p:nvPr/>
        </p:nvSpPr>
        <p:spPr>
          <a:xfrm>
            <a:off x="14823469" y="4359645"/>
            <a:ext cx="2216172" cy="294147"/>
          </a:xfrm>
          <a:custGeom>
            <a:rect b="b" l="l" r="r" t="t"/>
            <a:pathLst>
              <a:path extrusionOk="0" h="294147" w="2216172">
                <a:moveTo>
                  <a:pt x="0" y="0"/>
                </a:moveTo>
                <a:lnTo>
                  <a:pt x="2216173" y="0"/>
                </a:lnTo>
                <a:lnTo>
                  <a:pt x="2216173" y="294146"/>
                </a:lnTo>
                <a:lnTo>
                  <a:pt x="0" y="294146"/>
                </a:lnTo>
                <a:lnTo>
                  <a:pt x="0" y="0"/>
                </a:lnTo>
                <a:close/>
              </a:path>
            </a:pathLst>
          </a:custGeom>
          <a:blipFill rotWithShape="1">
            <a:blip r:embed="rId9">
              <a:alphaModFix/>
            </a:blip>
            <a:stretch>
              <a:fillRect b="0" l="0" r="0" t="0"/>
            </a:stretch>
          </a:blipFill>
          <a:ln>
            <a:noFill/>
          </a:ln>
        </p:spPr>
      </p:sp>
      <p:sp>
        <p:nvSpPr>
          <p:cNvPr id="249" name="Google Shape;249;p20"/>
          <p:cNvSpPr/>
          <p:nvPr/>
        </p:nvSpPr>
        <p:spPr>
          <a:xfrm>
            <a:off x="15083132" y="6944099"/>
            <a:ext cx="1696846" cy="607779"/>
          </a:xfrm>
          <a:custGeom>
            <a:rect b="b" l="l" r="r" t="t"/>
            <a:pathLst>
              <a:path extrusionOk="0" h="607779" w="1696846">
                <a:moveTo>
                  <a:pt x="0" y="0"/>
                </a:moveTo>
                <a:lnTo>
                  <a:pt x="1696846" y="0"/>
                </a:lnTo>
                <a:lnTo>
                  <a:pt x="1696846" y="607780"/>
                </a:lnTo>
                <a:lnTo>
                  <a:pt x="0" y="607780"/>
                </a:lnTo>
                <a:lnTo>
                  <a:pt x="0" y="0"/>
                </a:lnTo>
                <a:close/>
              </a:path>
            </a:pathLst>
          </a:custGeom>
          <a:blipFill rotWithShape="1">
            <a:blip r:embed="rId10">
              <a:alphaModFix/>
            </a:blip>
            <a:stretch>
              <a:fillRect b="0" l="0" r="0" t="0"/>
            </a:stretch>
          </a:blipFill>
          <a:ln>
            <a:noFill/>
          </a:ln>
        </p:spPr>
      </p:sp>
      <p:sp>
        <p:nvSpPr>
          <p:cNvPr id="250" name="Google Shape;250;p20"/>
          <p:cNvSpPr/>
          <p:nvPr/>
        </p:nvSpPr>
        <p:spPr>
          <a:xfrm>
            <a:off x="8827263" y="6675586"/>
            <a:ext cx="1114314" cy="1019413"/>
          </a:xfrm>
          <a:custGeom>
            <a:rect b="b" l="l" r="r" t="t"/>
            <a:pathLst>
              <a:path extrusionOk="0" h="1019413" w="1114314">
                <a:moveTo>
                  <a:pt x="0" y="0"/>
                </a:moveTo>
                <a:lnTo>
                  <a:pt x="1114314" y="0"/>
                </a:lnTo>
                <a:lnTo>
                  <a:pt x="1114314" y="1019413"/>
                </a:lnTo>
                <a:lnTo>
                  <a:pt x="0" y="1019413"/>
                </a:lnTo>
                <a:lnTo>
                  <a:pt x="0" y="0"/>
                </a:lnTo>
                <a:close/>
              </a:path>
            </a:pathLst>
          </a:custGeom>
          <a:blipFill rotWithShape="1">
            <a:blip r:embed="rId11">
              <a:alphaModFix/>
            </a:blip>
            <a:stretch>
              <a:fillRect b="-4191" l="-3644" r="-4913" t="-4978"/>
            </a:stretch>
          </a:blipFill>
          <a:ln>
            <a:noFill/>
          </a:ln>
        </p:spPr>
      </p:sp>
      <p:cxnSp>
        <p:nvCxnSpPr>
          <p:cNvPr id="251" name="Google Shape;251;p20"/>
          <p:cNvCxnSpPr/>
          <p:nvPr/>
        </p:nvCxnSpPr>
        <p:spPr>
          <a:xfrm flipH="1" rot="10800000">
            <a:off x="8338160" y="4544337"/>
            <a:ext cx="2106667" cy="4164"/>
          </a:xfrm>
          <a:prstGeom prst="straightConnector1">
            <a:avLst/>
          </a:prstGeom>
          <a:noFill/>
          <a:ln cap="flat" cmpd="sng" w="9525">
            <a:solidFill>
              <a:srgbClr val="233731"/>
            </a:solidFill>
            <a:prstDash val="solid"/>
            <a:round/>
            <a:headEnd len="sm" w="sm" type="none"/>
            <a:tailEnd len="sm" w="sm" type="none"/>
          </a:ln>
        </p:spPr>
      </p:cxnSp>
      <p:sp>
        <p:nvSpPr>
          <p:cNvPr id="252" name="Google Shape;252;p20"/>
          <p:cNvSpPr/>
          <p:nvPr/>
        </p:nvSpPr>
        <p:spPr>
          <a:xfrm>
            <a:off x="11142444" y="6745558"/>
            <a:ext cx="911229" cy="871466"/>
          </a:xfrm>
          <a:custGeom>
            <a:rect b="b" l="l" r="r" t="t"/>
            <a:pathLst>
              <a:path extrusionOk="0" h="871466" w="911229">
                <a:moveTo>
                  <a:pt x="0" y="0"/>
                </a:moveTo>
                <a:lnTo>
                  <a:pt x="911229" y="0"/>
                </a:lnTo>
                <a:lnTo>
                  <a:pt x="911229" y="871466"/>
                </a:lnTo>
                <a:lnTo>
                  <a:pt x="0" y="871466"/>
                </a:lnTo>
                <a:lnTo>
                  <a:pt x="0" y="0"/>
                </a:lnTo>
                <a:close/>
              </a:path>
            </a:pathLst>
          </a:custGeom>
          <a:blipFill rotWithShape="1">
            <a:blip r:embed="rId12">
              <a:alphaModFix/>
            </a:blip>
            <a:stretch>
              <a:fillRect b="0" l="0" r="0" t="0"/>
            </a:stretch>
          </a:blipFill>
          <a:ln>
            <a:noFill/>
          </a:ln>
        </p:spPr>
      </p:sp>
      <p:sp>
        <p:nvSpPr>
          <p:cNvPr id="253" name="Google Shape;253;p20"/>
          <p:cNvSpPr/>
          <p:nvPr/>
        </p:nvSpPr>
        <p:spPr>
          <a:xfrm>
            <a:off x="-215885" y="7181291"/>
            <a:ext cx="4406726" cy="3308878"/>
          </a:xfrm>
          <a:custGeom>
            <a:rect b="b" l="l" r="r" t="t"/>
            <a:pathLst>
              <a:path extrusionOk="0" h="3308878" w="4406726">
                <a:moveTo>
                  <a:pt x="0" y="0"/>
                </a:moveTo>
                <a:lnTo>
                  <a:pt x="4406726" y="0"/>
                </a:lnTo>
                <a:lnTo>
                  <a:pt x="4406726" y="3308878"/>
                </a:lnTo>
                <a:lnTo>
                  <a:pt x="0" y="3308878"/>
                </a:lnTo>
                <a:lnTo>
                  <a:pt x="0" y="0"/>
                </a:lnTo>
                <a:close/>
              </a:path>
            </a:pathLst>
          </a:custGeom>
          <a:blipFill rotWithShape="1">
            <a:blip r:embed="rId13">
              <a:alphaModFix/>
            </a:blip>
            <a:stretch>
              <a:fillRect b="0" l="0" r="0" t="0"/>
            </a:stretch>
          </a:blipFill>
          <a:ln>
            <a:noFill/>
          </a:ln>
        </p:spPr>
      </p:sp>
      <p:sp>
        <p:nvSpPr>
          <p:cNvPr id="254" name="Google Shape;254;p20"/>
          <p:cNvSpPr/>
          <p:nvPr/>
        </p:nvSpPr>
        <p:spPr>
          <a:xfrm>
            <a:off x="-765534" y="-549939"/>
            <a:ext cx="2447631" cy="3470029"/>
          </a:xfrm>
          <a:custGeom>
            <a:rect b="b" l="l" r="r" t="t"/>
            <a:pathLst>
              <a:path extrusionOk="0" h="3470029" w="2447631">
                <a:moveTo>
                  <a:pt x="0" y="0"/>
                </a:moveTo>
                <a:lnTo>
                  <a:pt x="2447631" y="0"/>
                </a:lnTo>
                <a:lnTo>
                  <a:pt x="2447631" y="3470029"/>
                </a:lnTo>
                <a:lnTo>
                  <a:pt x="0" y="3470029"/>
                </a:lnTo>
                <a:lnTo>
                  <a:pt x="0" y="0"/>
                </a:lnTo>
                <a:close/>
              </a:path>
            </a:pathLst>
          </a:custGeom>
          <a:blipFill rotWithShape="1">
            <a:blip r:embed="rId14">
              <a:alphaModFix/>
            </a:blip>
            <a:stretch>
              <a:fillRect b="0" l="0" r="0" t="0"/>
            </a:stretch>
          </a:blipFill>
          <a:ln>
            <a:noFill/>
          </a:ln>
        </p:spPr>
      </p:sp>
      <p:sp>
        <p:nvSpPr>
          <p:cNvPr id="255" name="Google Shape;255;p20"/>
          <p:cNvSpPr txBox="1"/>
          <p:nvPr/>
        </p:nvSpPr>
        <p:spPr>
          <a:xfrm>
            <a:off x="751327" y="2644370"/>
            <a:ext cx="6168300" cy="231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523" u="none" cap="none" strike="noStrike">
                <a:solidFill>
                  <a:srgbClr val="000000"/>
                </a:solidFill>
                <a:latin typeface="Londrina Solid"/>
                <a:ea typeface="Londrina Solid"/>
                <a:cs typeface="Londrina Solid"/>
                <a:sym typeface="Londrina Solid"/>
              </a:rPr>
              <a:t>DIFFERENT TYPES OF LINES</a:t>
            </a:r>
            <a:endParaRPr/>
          </a:p>
        </p:txBody>
      </p:sp>
      <p:sp>
        <p:nvSpPr>
          <p:cNvPr id="256" name="Google Shape;256;p20"/>
          <p:cNvSpPr txBox="1"/>
          <p:nvPr/>
        </p:nvSpPr>
        <p:spPr>
          <a:xfrm>
            <a:off x="1682097" y="5504011"/>
            <a:ext cx="4306785" cy="11715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600" u="none" cap="none" strike="noStrike">
                <a:solidFill>
                  <a:srgbClr val="000000"/>
                </a:solidFill>
                <a:latin typeface="Nunito Sans"/>
                <a:ea typeface="Nunito Sans"/>
                <a:cs typeface="Nunito Sans"/>
                <a:sym typeface="Nunito Sans"/>
              </a:rPr>
              <a:t>Look carefully at these lines. What emotions can you associate with them?</a:t>
            </a:r>
            <a:endParaRPr/>
          </a:p>
        </p:txBody>
      </p:sp>
      <p:sp>
        <p:nvSpPr>
          <p:cNvPr id="257" name="Google Shape;257;p20"/>
          <p:cNvSpPr txBox="1"/>
          <p:nvPr/>
        </p:nvSpPr>
        <p:spPr>
          <a:xfrm>
            <a:off x="8543070" y="2767690"/>
            <a:ext cx="1696846" cy="30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000" u="none" cap="none" strike="noStrike">
                <a:solidFill>
                  <a:srgbClr val="000000"/>
                </a:solidFill>
                <a:latin typeface="Nunito Sans"/>
                <a:ea typeface="Nunito Sans"/>
                <a:cs typeface="Nunito Sans"/>
                <a:sym typeface="Nunito Sans"/>
              </a:rPr>
              <a:t>straight</a:t>
            </a:r>
            <a:endParaRPr/>
          </a:p>
        </p:txBody>
      </p:sp>
      <p:sp>
        <p:nvSpPr>
          <p:cNvPr id="258" name="Google Shape;258;p20"/>
          <p:cNvSpPr txBox="1"/>
          <p:nvPr/>
        </p:nvSpPr>
        <p:spPr>
          <a:xfrm>
            <a:off x="11755485" y="2767690"/>
            <a:ext cx="1696846" cy="30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000" u="none" cap="none" strike="noStrike">
                <a:solidFill>
                  <a:srgbClr val="000000"/>
                </a:solidFill>
                <a:latin typeface="Nunito Sans"/>
                <a:ea typeface="Nunito Sans"/>
                <a:cs typeface="Nunito Sans"/>
                <a:sym typeface="Nunito Sans"/>
              </a:rPr>
              <a:t>dotted</a:t>
            </a:r>
            <a:endParaRPr/>
          </a:p>
        </p:txBody>
      </p:sp>
      <p:sp>
        <p:nvSpPr>
          <p:cNvPr id="259" name="Google Shape;259;p20"/>
          <p:cNvSpPr txBox="1"/>
          <p:nvPr/>
        </p:nvSpPr>
        <p:spPr>
          <a:xfrm>
            <a:off x="15083132" y="2767690"/>
            <a:ext cx="1696846" cy="30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000" u="none" cap="none" strike="noStrike">
                <a:solidFill>
                  <a:srgbClr val="000000"/>
                </a:solidFill>
                <a:latin typeface="Nunito Sans"/>
                <a:ea typeface="Nunito Sans"/>
                <a:cs typeface="Nunito Sans"/>
                <a:sym typeface="Nunito Sans"/>
              </a:rPr>
              <a:t>bold</a:t>
            </a:r>
            <a:endParaRPr/>
          </a:p>
        </p:txBody>
      </p:sp>
      <p:sp>
        <p:nvSpPr>
          <p:cNvPr id="260" name="Google Shape;260;p20"/>
          <p:cNvSpPr txBox="1"/>
          <p:nvPr/>
        </p:nvSpPr>
        <p:spPr>
          <a:xfrm>
            <a:off x="8543070" y="5151586"/>
            <a:ext cx="1696846" cy="30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000" u="none" cap="none" strike="noStrike">
                <a:solidFill>
                  <a:srgbClr val="000000"/>
                </a:solidFill>
                <a:latin typeface="Nunito Sans"/>
                <a:ea typeface="Nunito Sans"/>
                <a:cs typeface="Nunito Sans"/>
                <a:sym typeface="Nunito Sans"/>
              </a:rPr>
              <a:t>fine</a:t>
            </a:r>
            <a:endParaRPr/>
          </a:p>
        </p:txBody>
      </p:sp>
      <p:sp>
        <p:nvSpPr>
          <p:cNvPr id="261" name="Google Shape;261;p20"/>
          <p:cNvSpPr txBox="1"/>
          <p:nvPr/>
        </p:nvSpPr>
        <p:spPr>
          <a:xfrm>
            <a:off x="11755485" y="5151586"/>
            <a:ext cx="1696846" cy="30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000" u="none" cap="none" strike="noStrike">
                <a:solidFill>
                  <a:srgbClr val="000000"/>
                </a:solidFill>
                <a:latin typeface="Nunito Sans"/>
                <a:ea typeface="Nunito Sans"/>
                <a:cs typeface="Nunito Sans"/>
                <a:sym typeface="Nunito Sans"/>
              </a:rPr>
              <a:t>curved</a:t>
            </a:r>
            <a:endParaRPr/>
          </a:p>
        </p:txBody>
      </p:sp>
      <p:sp>
        <p:nvSpPr>
          <p:cNvPr id="262" name="Google Shape;262;p20"/>
          <p:cNvSpPr txBox="1"/>
          <p:nvPr/>
        </p:nvSpPr>
        <p:spPr>
          <a:xfrm>
            <a:off x="15083132" y="5151586"/>
            <a:ext cx="1696846" cy="30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000" u="none" cap="none" strike="noStrike">
                <a:solidFill>
                  <a:srgbClr val="000000"/>
                </a:solidFill>
                <a:latin typeface="Nunito Sans"/>
                <a:ea typeface="Nunito Sans"/>
                <a:cs typeface="Nunito Sans"/>
                <a:sym typeface="Nunito Sans"/>
              </a:rPr>
              <a:t>wavy</a:t>
            </a:r>
            <a:endParaRPr/>
          </a:p>
        </p:txBody>
      </p:sp>
      <p:sp>
        <p:nvSpPr>
          <p:cNvPr id="263" name="Google Shape;263;p20"/>
          <p:cNvSpPr txBox="1"/>
          <p:nvPr/>
        </p:nvSpPr>
        <p:spPr>
          <a:xfrm>
            <a:off x="8479109" y="8084159"/>
            <a:ext cx="1824769" cy="30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000" u="none" cap="none" strike="noStrike">
                <a:solidFill>
                  <a:srgbClr val="000000"/>
                </a:solidFill>
                <a:latin typeface="Nunito Sans"/>
                <a:ea typeface="Nunito Sans"/>
                <a:cs typeface="Nunito Sans"/>
                <a:sym typeface="Nunito Sans"/>
              </a:rPr>
              <a:t>cross hatched</a:t>
            </a:r>
            <a:endParaRPr/>
          </a:p>
        </p:txBody>
      </p:sp>
      <p:sp>
        <p:nvSpPr>
          <p:cNvPr id="264" name="Google Shape;264;p20"/>
          <p:cNvSpPr txBox="1"/>
          <p:nvPr/>
        </p:nvSpPr>
        <p:spPr>
          <a:xfrm>
            <a:off x="10749636" y="8054204"/>
            <a:ext cx="1696846" cy="30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000" u="none" cap="none" strike="noStrike">
                <a:solidFill>
                  <a:srgbClr val="000000"/>
                </a:solidFill>
                <a:latin typeface="Nunito Sans"/>
                <a:ea typeface="Nunito Sans"/>
                <a:cs typeface="Nunito Sans"/>
                <a:sym typeface="Nunito Sans"/>
              </a:rPr>
              <a:t>spiral</a:t>
            </a:r>
            <a:endParaRPr/>
          </a:p>
        </p:txBody>
      </p:sp>
      <p:sp>
        <p:nvSpPr>
          <p:cNvPr id="265" name="Google Shape;265;p20"/>
          <p:cNvSpPr txBox="1"/>
          <p:nvPr/>
        </p:nvSpPr>
        <p:spPr>
          <a:xfrm>
            <a:off x="12755776" y="8054204"/>
            <a:ext cx="1696846" cy="30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000" u="none" cap="none" strike="noStrike">
                <a:solidFill>
                  <a:srgbClr val="000000"/>
                </a:solidFill>
                <a:latin typeface="Nunito Sans"/>
                <a:ea typeface="Nunito Sans"/>
                <a:cs typeface="Nunito Sans"/>
                <a:sym typeface="Nunito Sans"/>
              </a:rPr>
              <a:t>zigzag</a:t>
            </a:r>
            <a:endParaRPr/>
          </a:p>
        </p:txBody>
      </p:sp>
      <p:sp>
        <p:nvSpPr>
          <p:cNvPr id="266" name="Google Shape;266;p20"/>
          <p:cNvSpPr txBox="1"/>
          <p:nvPr/>
        </p:nvSpPr>
        <p:spPr>
          <a:xfrm>
            <a:off x="15083132" y="7976878"/>
            <a:ext cx="1696846" cy="30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000" u="none" cap="none" strike="noStrike">
                <a:solidFill>
                  <a:srgbClr val="000000"/>
                </a:solidFill>
                <a:latin typeface="Nunito Sans"/>
                <a:ea typeface="Nunito Sans"/>
                <a:cs typeface="Nunito Sans"/>
                <a:sym typeface="Nunito Sans"/>
              </a:rPr>
              <a:t>painterly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C"/>
        </a:solidFill>
      </p:bgPr>
    </p:bg>
    <p:spTree>
      <p:nvGrpSpPr>
        <p:cNvPr id="270" name="Shape 270"/>
        <p:cNvGrpSpPr/>
        <p:nvPr/>
      </p:nvGrpSpPr>
      <p:grpSpPr>
        <a:xfrm>
          <a:off x="0" y="0"/>
          <a:ext cx="0" cy="0"/>
          <a:chOff x="0" y="0"/>
          <a:chExt cx="0" cy="0"/>
        </a:xfrm>
      </p:grpSpPr>
      <p:sp>
        <p:nvSpPr>
          <p:cNvPr id="271" name="Google Shape;271;p21"/>
          <p:cNvSpPr/>
          <p:nvPr/>
        </p:nvSpPr>
        <p:spPr>
          <a:xfrm rot="1219841">
            <a:off x="14771513" y="1458865"/>
            <a:ext cx="4253306" cy="3040460"/>
          </a:xfrm>
          <a:custGeom>
            <a:rect b="b" l="l" r="r" t="t"/>
            <a:pathLst>
              <a:path extrusionOk="0" h="3040460" w="4253306">
                <a:moveTo>
                  <a:pt x="0" y="0"/>
                </a:moveTo>
                <a:lnTo>
                  <a:pt x="4253306" y="0"/>
                </a:lnTo>
                <a:lnTo>
                  <a:pt x="4253306" y="3040461"/>
                </a:lnTo>
                <a:lnTo>
                  <a:pt x="0" y="3040461"/>
                </a:lnTo>
                <a:lnTo>
                  <a:pt x="0" y="0"/>
                </a:lnTo>
                <a:close/>
              </a:path>
            </a:pathLst>
          </a:custGeom>
          <a:blipFill rotWithShape="1">
            <a:blip r:embed="rId3">
              <a:alphaModFix/>
            </a:blip>
            <a:stretch>
              <a:fillRect b="0" l="0" r="0" t="0"/>
            </a:stretch>
          </a:blipFill>
          <a:ln>
            <a:noFill/>
          </a:ln>
        </p:spPr>
      </p:sp>
      <p:pic>
        <p:nvPicPr>
          <p:cNvPr id="272" name="Google Shape;272;p21"/>
          <p:cNvPicPr preferRelativeResize="0"/>
          <p:nvPr/>
        </p:nvPicPr>
        <p:blipFill>
          <a:blip r:embed="rId4">
            <a:alphaModFix/>
          </a:blip>
          <a:stretch>
            <a:fillRect/>
          </a:stretch>
        </p:blipFill>
        <p:spPr>
          <a:xfrm>
            <a:off x="12813600" y="3389128"/>
            <a:ext cx="4616400" cy="4426200"/>
          </a:xfrm>
          <a:prstGeom prst="roundRect">
            <a:avLst>
              <a:gd fmla="val 5631" name="adj"/>
            </a:avLst>
          </a:prstGeom>
          <a:noFill/>
          <a:ln>
            <a:noFill/>
          </a:ln>
        </p:spPr>
      </p:pic>
      <p:pic>
        <p:nvPicPr>
          <p:cNvPr id="273" name="Google Shape;273;p21"/>
          <p:cNvPicPr preferRelativeResize="0"/>
          <p:nvPr/>
        </p:nvPicPr>
        <p:blipFill>
          <a:blip r:embed="rId5">
            <a:alphaModFix/>
          </a:blip>
          <a:stretch>
            <a:fillRect/>
          </a:stretch>
        </p:blipFill>
        <p:spPr>
          <a:xfrm>
            <a:off x="6835788" y="3426018"/>
            <a:ext cx="4616400" cy="4426200"/>
          </a:xfrm>
          <a:prstGeom prst="roundRect">
            <a:avLst>
              <a:gd fmla="val 6958" name="adj"/>
            </a:avLst>
          </a:prstGeom>
          <a:noFill/>
          <a:ln>
            <a:noFill/>
          </a:ln>
        </p:spPr>
      </p:pic>
      <p:sp>
        <p:nvSpPr>
          <p:cNvPr id="274" name="Google Shape;274;p21"/>
          <p:cNvSpPr/>
          <p:nvPr/>
        </p:nvSpPr>
        <p:spPr>
          <a:xfrm>
            <a:off x="-1730644" y="1338517"/>
            <a:ext cx="4896843" cy="4114800"/>
          </a:xfrm>
          <a:custGeom>
            <a:rect b="b" l="l" r="r" t="t"/>
            <a:pathLst>
              <a:path extrusionOk="0" h="4114800" w="4896843">
                <a:moveTo>
                  <a:pt x="0" y="0"/>
                </a:moveTo>
                <a:lnTo>
                  <a:pt x="4896843" y="0"/>
                </a:lnTo>
                <a:lnTo>
                  <a:pt x="4896843" y="4114800"/>
                </a:lnTo>
                <a:lnTo>
                  <a:pt x="0" y="4114800"/>
                </a:lnTo>
                <a:lnTo>
                  <a:pt x="0" y="0"/>
                </a:lnTo>
                <a:close/>
              </a:path>
            </a:pathLst>
          </a:custGeom>
          <a:blipFill rotWithShape="1">
            <a:blip r:embed="rId6">
              <a:alphaModFix/>
            </a:blip>
            <a:stretch>
              <a:fillRect b="0" l="0" r="0" t="0"/>
            </a:stretch>
          </a:blipFill>
          <a:ln>
            <a:noFill/>
          </a:ln>
        </p:spPr>
      </p:sp>
      <p:pic>
        <p:nvPicPr>
          <p:cNvPr id="275" name="Google Shape;275;p21"/>
          <p:cNvPicPr preferRelativeResize="0"/>
          <p:nvPr/>
        </p:nvPicPr>
        <p:blipFill>
          <a:blip r:embed="rId7">
            <a:alphaModFix/>
          </a:blip>
          <a:stretch>
            <a:fillRect/>
          </a:stretch>
        </p:blipFill>
        <p:spPr>
          <a:xfrm>
            <a:off x="858000" y="3392527"/>
            <a:ext cx="4616400" cy="4426200"/>
          </a:xfrm>
          <a:prstGeom prst="roundRect">
            <a:avLst>
              <a:gd fmla="val 5978" name="adj"/>
            </a:avLst>
          </a:prstGeom>
          <a:noFill/>
          <a:ln>
            <a:noFill/>
          </a:ln>
        </p:spPr>
      </p:pic>
      <p:sp>
        <p:nvSpPr>
          <p:cNvPr id="276" name="Google Shape;276;p21"/>
          <p:cNvSpPr/>
          <p:nvPr/>
        </p:nvSpPr>
        <p:spPr>
          <a:xfrm>
            <a:off x="15839579" y="8787072"/>
            <a:ext cx="4896843" cy="4114800"/>
          </a:xfrm>
          <a:custGeom>
            <a:rect b="b" l="l" r="r" t="t"/>
            <a:pathLst>
              <a:path extrusionOk="0" h="4114800" w="4896843">
                <a:moveTo>
                  <a:pt x="0" y="0"/>
                </a:moveTo>
                <a:lnTo>
                  <a:pt x="4896842" y="0"/>
                </a:lnTo>
                <a:lnTo>
                  <a:pt x="4896842" y="4114800"/>
                </a:lnTo>
                <a:lnTo>
                  <a:pt x="0" y="4114800"/>
                </a:lnTo>
                <a:lnTo>
                  <a:pt x="0" y="0"/>
                </a:lnTo>
                <a:close/>
              </a:path>
            </a:pathLst>
          </a:custGeom>
          <a:blipFill rotWithShape="1">
            <a:blip r:embed="rId6">
              <a:alphaModFix/>
            </a:blip>
            <a:stretch>
              <a:fillRect b="0" l="0" r="0" t="0"/>
            </a:stretch>
          </a:blipFill>
          <a:ln>
            <a:noFill/>
          </a:ln>
        </p:spPr>
      </p:sp>
      <p:sp>
        <p:nvSpPr>
          <p:cNvPr id="277" name="Google Shape;277;p21"/>
          <p:cNvSpPr/>
          <p:nvPr/>
        </p:nvSpPr>
        <p:spPr>
          <a:xfrm>
            <a:off x="2641519" y="2886321"/>
            <a:ext cx="1049360" cy="1019191"/>
          </a:xfrm>
          <a:custGeom>
            <a:rect b="b" l="l" r="r" t="t"/>
            <a:pathLst>
              <a:path extrusionOk="0" h="1019191" w="1049360">
                <a:moveTo>
                  <a:pt x="0" y="0"/>
                </a:moveTo>
                <a:lnTo>
                  <a:pt x="1049360" y="0"/>
                </a:lnTo>
                <a:lnTo>
                  <a:pt x="1049360" y="1019191"/>
                </a:lnTo>
                <a:lnTo>
                  <a:pt x="0" y="1019191"/>
                </a:lnTo>
                <a:lnTo>
                  <a:pt x="0" y="0"/>
                </a:lnTo>
                <a:close/>
              </a:path>
            </a:pathLst>
          </a:custGeom>
          <a:blipFill rotWithShape="1">
            <a:blip r:embed="rId8">
              <a:alphaModFix/>
            </a:blip>
            <a:stretch>
              <a:fillRect b="0" l="0" r="0" t="0"/>
            </a:stretch>
          </a:blipFill>
          <a:ln>
            <a:noFill/>
          </a:ln>
        </p:spPr>
      </p:sp>
      <p:sp>
        <p:nvSpPr>
          <p:cNvPr id="278" name="Google Shape;278;p21"/>
          <p:cNvSpPr/>
          <p:nvPr/>
        </p:nvSpPr>
        <p:spPr>
          <a:xfrm rot="-1982733">
            <a:off x="8590745" y="2886321"/>
            <a:ext cx="1049360" cy="1019191"/>
          </a:xfrm>
          <a:custGeom>
            <a:rect b="b" l="l" r="r" t="t"/>
            <a:pathLst>
              <a:path extrusionOk="0" h="1019191" w="1049360">
                <a:moveTo>
                  <a:pt x="0" y="0"/>
                </a:moveTo>
                <a:lnTo>
                  <a:pt x="1049360" y="0"/>
                </a:lnTo>
                <a:lnTo>
                  <a:pt x="1049360" y="1019191"/>
                </a:lnTo>
                <a:lnTo>
                  <a:pt x="0" y="1019191"/>
                </a:lnTo>
                <a:lnTo>
                  <a:pt x="0" y="0"/>
                </a:lnTo>
                <a:close/>
              </a:path>
            </a:pathLst>
          </a:custGeom>
          <a:blipFill rotWithShape="1">
            <a:blip r:embed="rId9">
              <a:alphaModFix/>
            </a:blip>
            <a:stretch>
              <a:fillRect b="0" l="0" r="0" t="0"/>
            </a:stretch>
          </a:blipFill>
          <a:ln>
            <a:noFill/>
          </a:ln>
        </p:spPr>
      </p:sp>
      <p:sp>
        <p:nvSpPr>
          <p:cNvPr id="279" name="Google Shape;279;p21"/>
          <p:cNvSpPr/>
          <p:nvPr/>
        </p:nvSpPr>
        <p:spPr>
          <a:xfrm rot="-10278591">
            <a:off x="14597121" y="2886321"/>
            <a:ext cx="1049360" cy="1019191"/>
          </a:xfrm>
          <a:custGeom>
            <a:rect b="b" l="l" r="r" t="t"/>
            <a:pathLst>
              <a:path extrusionOk="0" h="1019191" w="1049360">
                <a:moveTo>
                  <a:pt x="0" y="0"/>
                </a:moveTo>
                <a:lnTo>
                  <a:pt x="1049360" y="0"/>
                </a:lnTo>
                <a:lnTo>
                  <a:pt x="1049360" y="1019191"/>
                </a:lnTo>
                <a:lnTo>
                  <a:pt x="0" y="1019191"/>
                </a:lnTo>
                <a:lnTo>
                  <a:pt x="0" y="0"/>
                </a:lnTo>
                <a:close/>
              </a:path>
            </a:pathLst>
          </a:custGeom>
          <a:blipFill rotWithShape="1">
            <a:blip r:embed="rId10">
              <a:alphaModFix/>
            </a:blip>
            <a:stretch>
              <a:fillRect b="0" l="0" r="0" t="0"/>
            </a:stretch>
          </a:blipFill>
          <a:ln>
            <a:noFill/>
          </a:ln>
        </p:spPr>
      </p:sp>
      <p:sp>
        <p:nvSpPr>
          <p:cNvPr id="280" name="Google Shape;280;p21"/>
          <p:cNvSpPr txBox="1"/>
          <p:nvPr/>
        </p:nvSpPr>
        <p:spPr>
          <a:xfrm>
            <a:off x="1389834" y="805166"/>
            <a:ext cx="15508331" cy="11525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7523" u="none" cap="none" strike="noStrike">
                <a:solidFill>
                  <a:srgbClr val="000000"/>
                </a:solidFill>
                <a:latin typeface="Londrina Solid"/>
                <a:ea typeface="Londrina Solid"/>
                <a:cs typeface="Londrina Solid"/>
                <a:sym typeface="Londrina Solid"/>
              </a:rPr>
              <a:t>PLAYING WITH LINE AND SHAPE</a:t>
            </a:r>
            <a:endParaRPr/>
          </a:p>
        </p:txBody>
      </p:sp>
      <p:sp>
        <p:nvSpPr>
          <p:cNvPr id="281" name="Google Shape;281;p21"/>
          <p:cNvSpPr txBox="1"/>
          <p:nvPr/>
        </p:nvSpPr>
        <p:spPr>
          <a:xfrm>
            <a:off x="2865328" y="2907516"/>
            <a:ext cx="563642" cy="986327"/>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429" u="none" cap="none" strike="noStrike">
                <a:solidFill>
                  <a:srgbClr val="000000"/>
                </a:solidFill>
                <a:latin typeface="Londrina Solid"/>
                <a:ea typeface="Londrina Solid"/>
                <a:cs typeface="Londrina Solid"/>
                <a:sym typeface="Londrina Solid"/>
              </a:rPr>
              <a:t>1</a:t>
            </a:r>
            <a:endParaRPr/>
          </a:p>
        </p:txBody>
      </p:sp>
      <p:sp>
        <p:nvSpPr>
          <p:cNvPr id="282" name="Google Shape;282;p21"/>
          <p:cNvSpPr txBox="1"/>
          <p:nvPr/>
        </p:nvSpPr>
        <p:spPr>
          <a:xfrm>
            <a:off x="8826693" y="2907516"/>
            <a:ext cx="563642" cy="986327"/>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429" u="none" cap="none" strike="noStrike">
                <a:solidFill>
                  <a:srgbClr val="000000"/>
                </a:solidFill>
                <a:latin typeface="Londrina Solid"/>
                <a:ea typeface="Londrina Solid"/>
                <a:cs typeface="Londrina Solid"/>
                <a:sym typeface="Londrina Solid"/>
              </a:rPr>
              <a:t>2</a:t>
            </a:r>
            <a:endParaRPr/>
          </a:p>
        </p:txBody>
      </p:sp>
      <p:sp>
        <p:nvSpPr>
          <p:cNvPr id="283" name="Google Shape;283;p21"/>
          <p:cNvSpPr txBox="1"/>
          <p:nvPr/>
        </p:nvSpPr>
        <p:spPr>
          <a:xfrm>
            <a:off x="14839980" y="2907516"/>
            <a:ext cx="563642" cy="986327"/>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429" u="none" cap="none" strike="noStrike">
                <a:solidFill>
                  <a:srgbClr val="000000"/>
                </a:solidFill>
                <a:latin typeface="Londrina Solid"/>
                <a:ea typeface="Londrina Solid"/>
                <a:cs typeface="Londrina Solid"/>
                <a:sym typeface="Londrina Solid"/>
              </a:rPr>
              <a:t>3</a:t>
            </a:r>
            <a:endParaRPr/>
          </a:p>
        </p:txBody>
      </p:sp>
      <p:sp>
        <p:nvSpPr>
          <p:cNvPr id="284" name="Google Shape;284;p21"/>
          <p:cNvSpPr txBox="1"/>
          <p:nvPr/>
        </p:nvSpPr>
        <p:spPr>
          <a:xfrm>
            <a:off x="501149" y="8179758"/>
            <a:ext cx="5330100" cy="1256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400" u="none" cap="none" strike="noStrike">
                <a:solidFill>
                  <a:srgbClr val="000000"/>
                </a:solidFill>
                <a:latin typeface="Nunito Sans"/>
                <a:ea typeface="Nunito Sans"/>
                <a:cs typeface="Nunito Sans"/>
                <a:sym typeface="Nunito Sans"/>
              </a:rPr>
              <a:t>With a pencil and a piece of paper, use a line to create shapes and meaning, just like an artist.</a:t>
            </a:r>
            <a:endParaRPr/>
          </a:p>
        </p:txBody>
      </p:sp>
      <p:sp>
        <p:nvSpPr>
          <p:cNvPr id="285" name="Google Shape;285;p21"/>
          <p:cNvSpPr txBox="1"/>
          <p:nvPr/>
        </p:nvSpPr>
        <p:spPr>
          <a:xfrm>
            <a:off x="12984301" y="8179758"/>
            <a:ext cx="4275000" cy="1256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400" u="none" cap="none" strike="noStrike">
                <a:solidFill>
                  <a:srgbClr val="000000"/>
                </a:solidFill>
                <a:latin typeface="Nunito Sans"/>
                <a:ea typeface="Nunito Sans"/>
                <a:cs typeface="Nunito Sans"/>
                <a:sym typeface="Nunito Sans"/>
              </a:rPr>
              <a:t>Remember:</a:t>
            </a:r>
            <a:r>
              <a:rPr b="0" i="0" lang="en-US" sz="2400" u="none" cap="none" strike="noStrike">
                <a:solidFill>
                  <a:srgbClr val="000000"/>
                </a:solidFill>
                <a:latin typeface="Nunito Sans"/>
                <a:ea typeface="Nunito Sans"/>
                <a:cs typeface="Nunito Sans"/>
                <a:sym typeface="Nunito Sans"/>
              </a:rPr>
              <a:t> Try not to look at your paper and do not lift your pencil while drawing.</a:t>
            </a:r>
            <a:endParaRPr/>
          </a:p>
        </p:txBody>
      </p:sp>
      <p:sp>
        <p:nvSpPr>
          <p:cNvPr id="286" name="Google Shape;286;p21"/>
          <p:cNvSpPr txBox="1"/>
          <p:nvPr/>
        </p:nvSpPr>
        <p:spPr>
          <a:xfrm>
            <a:off x="6478950" y="8179758"/>
            <a:ext cx="5330100" cy="1256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400" u="none" cap="none" strike="noStrike">
                <a:solidFill>
                  <a:srgbClr val="000000"/>
                </a:solidFill>
                <a:latin typeface="Nunito Sans"/>
                <a:ea typeface="Nunito Sans"/>
                <a:cs typeface="Nunito Sans"/>
                <a:sym typeface="Nunito Sans"/>
              </a:rPr>
              <a:t>Look at your classmate. Now, without lifting your pencil off the paper, draw your friend’s face!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