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Bangers"/>
      <p:regular r:id="rId25"/>
    </p:embeddedFont>
    <p:embeddedFont>
      <p:font typeface="Oswald"/>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swald-bold.fntdata"/><Relationship Id="rId25" Type="http://schemas.openxmlformats.org/officeDocument/2006/relationships/font" Target="fonts/Banger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1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0" name="Google Shape;30;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 name="Google Shape;36;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2" name="Google Shape;4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8" name="Google Shape;48;p1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 name="Google Shape;49;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5" name="Google Shape;55;p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6" name="Google Shape;56;p1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7" name="Google Shape;57;p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8" name="Google Shape;5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9" name="Google Shape;69;p1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0" name="Google Shape;7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1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8"/>
          <p:cNvSpPr/>
          <p:nvPr>
            <p:ph idx="2" type="pic"/>
          </p:nvPr>
        </p:nvSpPr>
        <p:spPr>
          <a:xfrm>
            <a:off x="1792288" y="612775"/>
            <a:ext cx="5486400" cy="4114800"/>
          </a:xfrm>
          <a:prstGeom prst="rect">
            <a:avLst/>
          </a:prstGeom>
          <a:noFill/>
          <a:ln>
            <a:noFill/>
          </a:ln>
        </p:spPr>
      </p:sp>
      <p:sp>
        <p:nvSpPr>
          <p:cNvPr id="76" name="Google Shape;76;p1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7" name="Google Shape;77;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2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9" name="Google Shape;89;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F45B2"/>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3048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rgbClr val="25A3E0"/>
        </a:solidFill>
      </p:bgPr>
    </p:bg>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18288000" cy="102870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rgbClr val="70F6B2"/>
        </a:solidFill>
      </p:bgPr>
    </p:bg>
    <p:spTree>
      <p:nvGrpSpPr>
        <p:cNvPr id="19" name="Shape 19"/>
        <p:cNvGrpSpPr/>
        <p:nvPr/>
      </p:nvGrpSpPr>
      <p:grpSpPr>
        <a:xfrm>
          <a:off x="0" y="0"/>
          <a:ext cx="0" cy="0"/>
          <a:chOff x="0" y="0"/>
          <a:chExt cx="0" cy="0"/>
        </a:xfrm>
      </p:grpSpPr>
      <p:pic>
        <p:nvPicPr>
          <p:cNvPr id="20" name="Google Shape;20;p5"/>
          <p:cNvPicPr preferRelativeResize="0"/>
          <p:nvPr/>
        </p:nvPicPr>
        <p:blipFill>
          <a:blip r:embed="rId2">
            <a:alphaModFix/>
          </a:blip>
          <a:stretch>
            <a:fillRect/>
          </a:stretch>
        </p:blipFill>
        <p:spPr>
          <a:xfrm>
            <a:off x="0" y="0"/>
            <a:ext cx="18288000" cy="102870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bg>
      <p:bgPr>
        <a:solidFill>
          <a:srgbClr val="FFF18D"/>
        </a:solidFill>
      </p:bgPr>
    </p:bg>
    <p:spTree>
      <p:nvGrpSpPr>
        <p:cNvPr id="21" name="Shape 21"/>
        <p:cNvGrpSpPr/>
        <p:nvPr/>
      </p:nvGrpSpPr>
      <p:grpSpPr>
        <a:xfrm>
          <a:off x="0" y="0"/>
          <a:ext cx="0" cy="0"/>
          <a:chOff x="0" y="0"/>
          <a:chExt cx="0" cy="0"/>
        </a:xfrm>
      </p:grpSpPr>
      <p:pic>
        <p:nvPicPr>
          <p:cNvPr id="22" name="Google Shape;22;p6"/>
          <p:cNvPicPr preferRelativeResize="0"/>
          <p:nvPr/>
        </p:nvPicPr>
        <p:blipFill>
          <a:blip r:embed="rId2">
            <a:alphaModFix/>
          </a:blip>
          <a:stretch>
            <a:fillRect/>
          </a:stretch>
        </p:blipFill>
        <p:spPr>
          <a:xfrm>
            <a:off x="0" y="0"/>
            <a:ext cx="18288000" cy="102870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3">
    <p:bg>
      <p:bgPr>
        <a:solidFill>
          <a:srgbClr val="FF45B2"/>
        </a:solidFill>
      </p:bgPr>
    </p:bg>
    <p:spTree>
      <p:nvGrpSpPr>
        <p:cNvPr id="23" name="Shape 2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bg>
      <p:bgPr>
        <a:solidFill>
          <a:srgbClr val="25A3E0"/>
        </a:solidFill>
      </p:bgPr>
    </p:bg>
    <p:spTree>
      <p:nvGrpSpPr>
        <p:cNvPr id="24" name="Shape 2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2_2">
    <p:bg>
      <p:bgPr>
        <a:solidFill>
          <a:srgbClr val="70F6B2"/>
        </a:solidFill>
      </p:bgPr>
    </p:bg>
    <p:spTree>
      <p:nvGrpSpPr>
        <p:cNvPr id="25" name="Shape 2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2_1_1">
    <p:bg>
      <p:bgPr>
        <a:solidFill>
          <a:srgbClr val="FFF18D"/>
        </a:solidFill>
      </p:bgPr>
    </p:bg>
    <p:spTree>
      <p:nvGrpSpPr>
        <p:cNvPr id="26" name="Shape 2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1.png"/><Relationship Id="rId7" Type="http://schemas.openxmlformats.org/officeDocument/2006/relationships/image" Target="../media/image21.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jpg"/><Relationship Id="rId4" Type="http://schemas.openxmlformats.org/officeDocument/2006/relationships/image" Target="../media/image38.jp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5.jp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56.png"/><Relationship Id="rId6"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34.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5.jpg"/><Relationship Id="rId4" Type="http://schemas.openxmlformats.org/officeDocument/2006/relationships/image" Target="../media/image60.jpg"/><Relationship Id="rId5" Type="http://schemas.openxmlformats.org/officeDocument/2006/relationships/image" Target="../media/image54.jpg"/><Relationship Id="rId6" Type="http://schemas.openxmlformats.org/officeDocument/2006/relationships/image" Target="../media/image49.png"/><Relationship Id="rId7"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7.jpg"/><Relationship Id="rId4" Type="http://schemas.openxmlformats.org/officeDocument/2006/relationships/image" Target="../media/image42.png"/><Relationship Id="rId5" Type="http://schemas.openxmlformats.org/officeDocument/2006/relationships/image" Target="../media/image50.jpg"/><Relationship Id="rId6" Type="http://schemas.openxmlformats.org/officeDocument/2006/relationships/image" Target="../media/image5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52.png"/><Relationship Id="rId6" Type="http://schemas.openxmlformats.org/officeDocument/2006/relationships/image" Target="../media/image5.png"/></Relationships>
</file>

<file path=ppt/slides/_rels/slide18.xml.rels><?xml version="1.0" encoding="UTF-8" standalone="yes"?><Relationships xmlns="http://schemas.openxmlformats.org/package/2006/relationships"><Relationship Id="rId20" Type="http://schemas.openxmlformats.org/officeDocument/2006/relationships/image" Target="../media/image26.png"/><Relationship Id="rId11" Type="http://schemas.openxmlformats.org/officeDocument/2006/relationships/image" Target="../media/image10.png"/><Relationship Id="rId10" Type="http://schemas.openxmlformats.org/officeDocument/2006/relationships/image" Target="../media/image42.png"/><Relationship Id="rId13" Type="http://schemas.openxmlformats.org/officeDocument/2006/relationships/image" Target="../media/image12.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11.png"/><Relationship Id="rId15" Type="http://schemas.openxmlformats.org/officeDocument/2006/relationships/image" Target="../media/image9.png"/><Relationship Id="rId14" Type="http://schemas.openxmlformats.org/officeDocument/2006/relationships/image" Target="../media/image19.png"/><Relationship Id="rId17" Type="http://schemas.openxmlformats.org/officeDocument/2006/relationships/image" Target="../media/image61.png"/><Relationship Id="rId16" Type="http://schemas.openxmlformats.org/officeDocument/2006/relationships/image" Target="../media/image28.png"/><Relationship Id="rId5" Type="http://schemas.openxmlformats.org/officeDocument/2006/relationships/image" Target="../media/image7.png"/><Relationship Id="rId19" Type="http://schemas.openxmlformats.org/officeDocument/2006/relationships/image" Target="../media/image49.png"/><Relationship Id="rId6" Type="http://schemas.openxmlformats.org/officeDocument/2006/relationships/image" Target="../media/image8.png"/><Relationship Id="rId18"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48.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2.png"/><Relationship Id="rId4" Type="http://schemas.openxmlformats.org/officeDocument/2006/relationships/image" Target="../media/image10.png"/><Relationship Id="rId5" Type="http://schemas.openxmlformats.org/officeDocument/2006/relationships/image" Target="../media/image28.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34.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5B2"/>
        </a:solidFill>
      </p:bgPr>
    </p:bg>
    <p:spTree>
      <p:nvGrpSpPr>
        <p:cNvPr id="95" name="Shape 95"/>
        <p:cNvGrpSpPr/>
        <p:nvPr/>
      </p:nvGrpSpPr>
      <p:grpSpPr>
        <a:xfrm>
          <a:off x="0" y="0"/>
          <a:ext cx="0" cy="0"/>
          <a:chOff x="0" y="0"/>
          <a:chExt cx="0" cy="0"/>
        </a:xfrm>
      </p:grpSpPr>
      <p:pic>
        <p:nvPicPr>
          <p:cNvPr id="96" name="Google Shape;96;p21"/>
          <p:cNvPicPr preferRelativeResize="0"/>
          <p:nvPr/>
        </p:nvPicPr>
        <p:blipFill>
          <a:blip r:embed="rId3">
            <a:alphaModFix/>
          </a:blip>
          <a:stretch>
            <a:fillRect/>
          </a:stretch>
        </p:blipFill>
        <p:spPr>
          <a:xfrm>
            <a:off x="-1104900" y="-1296663"/>
            <a:ext cx="13513127" cy="13686902"/>
          </a:xfrm>
          <a:prstGeom prst="rect">
            <a:avLst/>
          </a:prstGeom>
          <a:noFill/>
          <a:ln>
            <a:noFill/>
          </a:ln>
        </p:spPr>
      </p:pic>
      <p:sp>
        <p:nvSpPr>
          <p:cNvPr id="97" name="Google Shape;97;p21"/>
          <p:cNvSpPr/>
          <p:nvPr/>
        </p:nvSpPr>
        <p:spPr>
          <a:xfrm rot="-976455">
            <a:off x="4563524" y="7256848"/>
            <a:ext cx="4320328" cy="2474370"/>
          </a:xfrm>
          <a:custGeom>
            <a:rect b="b" l="l" r="r" t="t"/>
            <a:pathLst>
              <a:path extrusionOk="0" h="2474370" w="4320328">
                <a:moveTo>
                  <a:pt x="0" y="0"/>
                </a:moveTo>
                <a:lnTo>
                  <a:pt x="4320328" y="0"/>
                </a:lnTo>
                <a:lnTo>
                  <a:pt x="4320328" y="2474370"/>
                </a:lnTo>
                <a:lnTo>
                  <a:pt x="0" y="2474370"/>
                </a:lnTo>
                <a:lnTo>
                  <a:pt x="0" y="0"/>
                </a:lnTo>
                <a:close/>
              </a:path>
            </a:pathLst>
          </a:custGeom>
          <a:blipFill rotWithShape="1">
            <a:blip r:embed="rId4">
              <a:alphaModFix/>
            </a:blip>
            <a:stretch>
              <a:fillRect b="0" l="0" r="0" t="0"/>
            </a:stretch>
          </a:blipFill>
          <a:ln>
            <a:noFill/>
          </a:ln>
        </p:spPr>
      </p:sp>
      <p:sp>
        <p:nvSpPr>
          <p:cNvPr id="98" name="Google Shape;98;p21"/>
          <p:cNvSpPr/>
          <p:nvPr/>
        </p:nvSpPr>
        <p:spPr>
          <a:xfrm rot="-1937999">
            <a:off x="778420" y="366642"/>
            <a:ext cx="2075671" cy="2428977"/>
          </a:xfrm>
          <a:custGeom>
            <a:rect b="b" l="l" r="r" t="t"/>
            <a:pathLst>
              <a:path extrusionOk="0" h="2428977" w="2075671">
                <a:moveTo>
                  <a:pt x="0" y="0"/>
                </a:moveTo>
                <a:lnTo>
                  <a:pt x="2075670" y="0"/>
                </a:lnTo>
                <a:lnTo>
                  <a:pt x="2075670" y="2428977"/>
                </a:lnTo>
                <a:lnTo>
                  <a:pt x="0" y="2428977"/>
                </a:lnTo>
                <a:lnTo>
                  <a:pt x="0" y="0"/>
                </a:lnTo>
                <a:close/>
              </a:path>
            </a:pathLst>
          </a:custGeom>
          <a:blipFill rotWithShape="1">
            <a:blip r:embed="rId5">
              <a:alphaModFix/>
            </a:blip>
            <a:stretch>
              <a:fillRect b="0" l="0" r="0" t="0"/>
            </a:stretch>
          </a:blipFill>
          <a:ln>
            <a:noFill/>
          </a:ln>
        </p:spPr>
      </p:sp>
      <p:grpSp>
        <p:nvGrpSpPr>
          <p:cNvPr id="99" name="Google Shape;99;p21"/>
          <p:cNvGrpSpPr/>
          <p:nvPr/>
        </p:nvGrpSpPr>
        <p:grpSpPr>
          <a:xfrm>
            <a:off x="766962" y="2292382"/>
            <a:ext cx="10569299" cy="2891609"/>
            <a:chOff x="-18095" y="-237430"/>
            <a:chExt cx="14092399" cy="3855479"/>
          </a:xfrm>
        </p:grpSpPr>
        <p:sp>
          <p:nvSpPr>
            <p:cNvPr id="100" name="Google Shape;100;p21"/>
            <p:cNvSpPr txBox="1"/>
            <p:nvPr/>
          </p:nvSpPr>
          <p:spPr>
            <a:xfrm rot="-283002">
              <a:off x="114370" y="493937"/>
              <a:ext cx="13878269" cy="2557845"/>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1437" u="none" cap="none" strike="noStrike">
                  <a:solidFill>
                    <a:srgbClr val="000000"/>
                  </a:solidFill>
                  <a:latin typeface="Bangers"/>
                  <a:ea typeface="Bangers"/>
                  <a:cs typeface="Bangers"/>
                  <a:sym typeface="Bangers"/>
                </a:rPr>
                <a:t>Introduction to  </a:t>
              </a:r>
              <a:endParaRPr/>
            </a:p>
          </p:txBody>
        </p:sp>
        <p:sp>
          <p:nvSpPr>
            <p:cNvPr id="101" name="Google Shape;101;p21"/>
            <p:cNvSpPr txBox="1"/>
            <p:nvPr/>
          </p:nvSpPr>
          <p:spPr>
            <a:xfrm rot="-283002">
              <a:off x="63489" y="328840"/>
              <a:ext cx="13878269" cy="2555872"/>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1437" u="none" cap="none" strike="noStrike">
                  <a:solidFill>
                    <a:srgbClr val="FFFFFF"/>
                  </a:solidFill>
                  <a:latin typeface="Bangers"/>
                  <a:ea typeface="Bangers"/>
                  <a:cs typeface="Bangers"/>
                  <a:sym typeface="Bangers"/>
                </a:rPr>
                <a:t>Introduction to  </a:t>
              </a:r>
              <a:endParaRPr/>
            </a:p>
          </p:txBody>
        </p:sp>
      </p:grpSp>
      <p:pic>
        <p:nvPicPr>
          <p:cNvPr id="102" name="Google Shape;102;p21"/>
          <p:cNvPicPr preferRelativeResize="0"/>
          <p:nvPr/>
        </p:nvPicPr>
        <p:blipFill>
          <a:blip r:embed="rId6">
            <a:alphaModFix/>
          </a:blip>
          <a:stretch>
            <a:fillRect/>
          </a:stretch>
        </p:blipFill>
        <p:spPr>
          <a:xfrm>
            <a:off x="10078150" y="175397"/>
            <a:ext cx="8209851" cy="10088614"/>
          </a:xfrm>
          <a:prstGeom prst="rect">
            <a:avLst/>
          </a:prstGeom>
          <a:noFill/>
          <a:ln>
            <a:noFill/>
          </a:ln>
        </p:spPr>
      </p:pic>
      <p:grpSp>
        <p:nvGrpSpPr>
          <p:cNvPr id="103" name="Google Shape;103;p21"/>
          <p:cNvGrpSpPr/>
          <p:nvPr/>
        </p:nvGrpSpPr>
        <p:grpSpPr>
          <a:xfrm>
            <a:off x="2265639" y="4018665"/>
            <a:ext cx="7535990" cy="3453882"/>
            <a:chOff x="-34354" y="-322000"/>
            <a:chExt cx="10047986" cy="4605176"/>
          </a:xfrm>
        </p:grpSpPr>
        <p:sp>
          <p:nvSpPr>
            <p:cNvPr id="104" name="Google Shape;104;p21"/>
            <p:cNvSpPr txBox="1"/>
            <p:nvPr/>
          </p:nvSpPr>
          <p:spPr>
            <a:xfrm rot="-370733">
              <a:off x="263674" y="304238"/>
              <a:ext cx="9590917" cy="34728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6921" u="none" cap="none" strike="noStrike">
                  <a:solidFill>
                    <a:srgbClr val="000000"/>
                  </a:solidFill>
                  <a:latin typeface="Bangers"/>
                  <a:ea typeface="Bangers"/>
                  <a:cs typeface="Bangers"/>
                  <a:sym typeface="Bangers"/>
                </a:rPr>
                <a:t>Pop art</a:t>
              </a:r>
              <a:endParaRPr/>
            </a:p>
          </p:txBody>
        </p:sp>
        <p:sp>
          <p:nvSpPr>
            <p:cNvPr id="105" name="Google Shape;105;p21"/>
            <p:cNvSpPr txBox="1"/>
            <p:nvPr/>
          </p:nvSpPr>
          <p:spPr>
            <a:xfrm rot="-370733">
              <a:off x="124687" y="184062"/>
              <a:ext cx="9590917" cy="34728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6921" u="none" cap="none" strike="noStrike">
                  <a:solidFill>
                    <a:srgbClr val="FF45B2"/>
                  </a:solidFill>
                  <a:latin typeface="Bangers"/>
                  <a:ea typeface="Bangers"/>
                  <a:cs typeface="Bangers"/>
                  <a:sym typeface="Bangers"/>
                </a:rPr>
                <a:t>Pop art</a:t>
              </a:r>
              <a:endParaRPr/>
            </a:p>
          </p:txBody>
        </p:sp>
      </p:grpSp>
      <p:sp>
        <p:nvSpPr>
          <p:cNvPr id="106" name="Google Shape;106;p21"/>
          <p:cNvSpPr/>
          <p:nvPr/>
        </p:nvSpPr>
        <p:spPr>
          <a:xfrm rot="-443732">
            <a:off x="13842677" y="6050784"/>
            <a:ext cx="4239233" cy="3476171"/>
          </a:xfrm>
          <a:custGeom>
            <a:rect b="b" l="l" r="r" t="t"/>
            <a:pathLst>
              <a:path extrusionOk="0" h="3476171" w="4239233">
                <a:moveTo>
                  <a:pt x="0" y="0"/>
                </a:moveTo>
                <a:lnTo>
                  <a:pt x="4239232" y="0"/>
                </a:lnTo>
                <a:lnTo>
                  <a:pt x="4239232" y="3476170"/>
                </a:lnTo>
                <a:lnTo>
                  <a:pt x="0" y="3476170"/>
                </a:lnTo>
                <a:lnTo>
                  <a:pt x="0" y="0"/>
                </a:lnTo>
                <a:close/>
              </a:path>
            </a:pathLst>
          </a:custGeom>
          <a:blipFill rotWithShape="1">
            <a:blip r:embed="rId7">
              <a:alphaModFix/>
            </a:blip>
            <a:stretch>
              <a:fillRect b="0" l="0" r="0" t="0"/>
            </a:stretch>
          </a:blipFill>
          <a:ln>
            <a:noFill/>
          </a:ln>
        </p:spPr>
      </p:sp>
      <p:sp>
        <p:nvSpPr>
          <p:cNvPr id="107" name="Google Shape;107;p21"/>
          <p:cNvSpPr txBox="1"/>
          <p:nvPr/>
        </p:nvSpPr>
        <p:spPr>
          <a:xfrm rot="-235411">
            <a:off x="14551678" y="7299454"/>
            <a:ext cx="2810387" cy="9851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Oswald"/>
                <a:ea typeface="Oswald"/>
                <a:cs typeface="Oswald"/>
                <a:sym typeface="Oswald"/>
              </a:rPr>
              <a:t>Education Presentation</a:t>
            </a:r>
            <a:endParaRPr/>
          </a:p>
        </p:txBody>
      </p:sp>
      <p:sp>
        <p:nvSpPr>
          <p:cNvPr id="108" name="Google Shape;108;p21"/>
          <p:cNvSpPr/>
          <p:nvPr/>
        </p:nvSpPr>
        <p:spPr>
          <a:xfrm rot="2766324">
            <a:off x="12747303" y="1211124"/>
            <a:ext cx="5036193" cy="2243395"/>
          </a:xfrm>
          <a:custGeom>
            <a:rect b="b" l="l" r="r" t="t"/>
            <a:pathLst>
              <a:path extrusionOk="0" h="2243395" w="5036193">
                <a:moveTo>
                  <a:pt x="0" y="0"/>
                </a:moveTo>
                <a:lnTo>
                  <a:pt x="5036193" y="0"/>
                </a:lnTo>
                <a:lnTo>
                  <a:pt x="5036193" y="2243395"/>
                </a:lnTo>
                <a:lnTo>
                  <a:pt x="0" y="224339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286" name="Shape 286"/>
        <p:cNvGrpSpPr/>
        <p:nvPr/>
      </p:nvGrpSpPr>
      <p:grpSpPr>
        <a:xfrm>
          <a:off x="0" y="0"/>
          <a:ext cx="0" cy="0"/>
          <a:chOff x="0" y="0"/>
          <a:chExt cx="0" cy="0"/>
        </a:xfrm>
      </p:grpSpPr>
      <p:pic>
        <p:nvPicPr>
          <p:cNvPr id="287" name="Google Shape;287;p30"/>
          <p:cNvPicPr preferRelativeResize="0"/>
          <p:nvPr/>
        </p:nvPicPr>
        <p:blipFill rotWithShape="1">
          <a:blip r:embed="rId3">
            <a:alphaModFix/>
          </a:blip>
          <a:srcRect b="52082" l="0" r="8097" t="22069"/>
          <a:stretch/>
        </p:blipFill>
        <p:spPr>
          <a:xfrm>
            <a:off x="0" y="0"/>
            <a:ext cx="18288000" cy="5143500"/>
          </a:xfrm>
          <a:prstGeom prst="rect">
            <a:avLst/>
          </a:prstGeom>
          <a:noFill/>
          <a:ln>
            <a:noFill/>
          </a:ln>
        </p:spPr>
      </p:pic>
      <p:pic>
        <p:nvPicPr>
          <p:cNvPr id="288" name="Google Shape;288;p30"/>
          <p:cNvPicPr preferRelativeResize="0"/>
          <p:nvPr/>
        </p:nvPicPr>
        <p:blipFill rotWithShape="1">
          <a:blip r:embed="rId4">
            <a:alphaModFix/>
          </a:blip>
          <a:srcRect b="35937" l="0" r="0" t="35937"/>
          <a:stretch/>
        </p:blipFill>
        <p:spPr>
          <a:xfrm>
            <a:off x="0" y="5143500"/>
            <a:ext cx="18288000" cy="5143500"/>
          </a:xfrm>
          <a:prstGeom prst="rect">
            <a:avLst/>
          </a:prstGeom>
          <a:noFill/>
          <a:ln>
            <a:noFill/>
          </a:ln>
        </p:spPr>
      </p:pic>
      <p:grpSp>
        <p:nvGrpSpPr>
          <p:cNvPr id="289" name="Google Shape;289;p30"/>
          <p:cNvGrpSpPr/>
          <p:nvPr/>
        </p:nvGrpSpPr>
        <p:grpSpPr>
          <a:xfrm>
            <a:off x="1232803" y="1337442"/>
            <a:ext cx="4312876" cy="2412963"/>
            <a:chOff x="0" y="-74204"/>
            <a:chExt cx="5750501" cy="3217283"/>
          </a:xfrm>
        </p:grpSpPr>
        <p:grpSp>
          <p:nvGrpSpPr>
            <p:cNvPr id="290" name="Google Shape;290;p30"/>
            <p:cNvGrpSpPr/>
            <p:nvPr/>
          </p:nvGrpSpPr>
          <p:grpSpPr>
            <a:xfrm>
              <a:off x="130960" y="179145"/>
              <a:ext cx="5619541" cy="2963934"/>
              <a:chOff x="0" y="-38100"/>
              <a:chExt cx="2885353" cy="1521832"/>
            </a:xfrm>
          </p:grpSpPr>
          <p:sp>
            <p:nvSpPr>
              <p:cNvPr id="291" name="Google Shape;291;p30"/>
              <p:cNvSpPr/>
              <p:nvPr/>
            </p:nvSpPr>
            <p:spPr>
              <a:xfrm>
                <a:off x="0" y="0"/>
                <a:ext cx="2885353" cy="1483732"/>
              </a:xfrm>
              <a:custGeom>
                <a:rect b="b" l="l" r="r" t="t"/>
                <a:pathLst>
                  <a:path extrusionOk="0" h="1483732" w="2885353">
                    <a:moveTo>
                      <a:pt x="0" y="0"/>
                    </a:moveTo>
                    <a:lnTo>
                      <a:pt x="2885353" y="0"/>
                    </a:lnTo>
                    <a:lnTo>
                      <a:pt x="2885353" y="1483732"/>
                    </a:lnTo>
                    <a:lnTo>
                      <a:pt x="0" y="1483732"/>
                    </a:lnTo>
                    <a:close/>
                  </a:path>
                </a:pathLst>
              </a:custGeom>
              <a:solidFill>
                <a:srgbClr val="000000"/>
              </a:solidFill>
              <a:ln>
                <a:noFill/>
              </a:ln>
            </p:spPr>
          </p:sp>
          <p:sp>
            <p:nvSpPr>
              <p:cNvPr id="292" name="Google Shape;292;p30"/>
              <p:cNvSpPr txBox="1"/>
              <p:nvPr/>
            </p:nvSpPr>
            <p:spPr>
              <a:xfrm>
                <a:off x="0" y="-38100"/>
                <a:ext cx="2885353" cy="1521832"/>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30"/>
            <p:cNvGrpSpPr/>
            <p:nvPr/>
          </p:nvGrpSpPr>
          <p:grpSpPr>
            <a:xfrm>
              <a:off x="0" y="-74204"/>
              <a:ext cx="5601814" cy="2994359"/>
              <a:chOff x="0" y="-38100"/>
              <a:chExt cx="2876251" cy="1537453"/>
            </a:xfrm>
          </p:grpSpPr>
          <p:sp>
            <p:nvSpPr>
              <p:cNvPr id="294" name="Google Shape;294;p30"/>
              <p:cNvSpPr/>
              <p:nvPr/>
            </p:nvSpPr>
            <p:spPr>
              <a:xfrm>
                <a:off x="0" y="0"/>
                <a:ext cx="2876251" cy="1499353"/>
              </a:xfrm>
              <a:custGeom>
                <a:rect b="b" l="l" r="r" t="t"/>
                <a:pathLst>
                  <a:path extrusionOk="0" h="1499353" w="2876251">
                    <a:moveTo>
                      <a:pt x="0" y="0"/>
                    </a:moveTo>
                    <a:lnTo>
                      <a:pt x="2876251" y="0"/>
                    </a:lnTo>
                    <a:lnTo>
                      <a:pt x="2876251" y="1499353"/>
                    </a:lnTo>
                    <a:lnTo>
                      <a:pt x="0" y="1499353"/>
                    </a:lnTo>
                    <a:close/>
                  </a:path>
                </a:pathLst>
              </a:custGeom>
              <a:solidFill>
                <a:srgbClr val="FFFFFF"/>
              </a:solidFill>
              <a:ln cap="sq" cmpd="sng" w="38100">
                <a:solidFill>
                  <a:srgbClr val="000000"/>
                </a:solidFill>
                <a:prstDash val="solid"/>
                <a:miter lim="8000"/>
                <a:headEnd len="sm" w="sm" type="none"/>
                <a:tailEnd len="sm" w="sm" type="none"/>
              </a:ln>
            </p:spPr>
          </p:sp>
          <p:sp>
            <p:nvSpPr>
              <p:cNvPr id="295" name="Google Shape;295;p30"/>
              <p:cNvSpPr txBox="1"/>
              <p:nvPr/>
            </p:nvSpPr>
            <p:spPr>
              <a:xfrm>
                <a:off x="0" y="-38100"/>
                <a:ext cx="2876251" cy="1537453"/>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6" name="Google Shape;296;p30"/>
          <p:cNvGrpSpPr/>
          <p:nvPr/>
        </p:nvGrpSpPr>
        <p:grpSpPr>
          <a:xfrm>
            <a:off x="13247147" y="6984846"/>
            <a:ext cx="4312876" cy="2412963"/>
            <a:chOff x="0" y="-74204"/>
            <a:chExt cx="5750501" cy="3217283"/>
          </a:xfrm>
        </p:grpSpPr>
        <p:grpSp>
          <p:nvGrpSpPr>
            <p:cNvPr id="297" name="Google Shape;297;p30"/>
            <p:cNvGrpSpPr/>
            <p:nvPr/>
          </p:nvGrpSpPr>
          <p:grpSpPr>
            <a:xfrm>
              <a:off x="130960" y="179145"/>
              <a:ext cx="5619541" cy="2963934"/>
              <a:chOff x="0" y="-38100"/>
              <a:chExt cx="2885353" cy="1521832"/>
            </a:xfrm>
          </p:grpSpPr>
          <p:sp>
            <p:nvSpPr>
              <p:cNvPr id="298" name="Google Shape;298;p30"/>
              <p:cNvSpPr/>
              <p:nvPr/>
            </p:nvSpPr>
            <p:spPr>
              <a:xfrm>
                <a:off x="0" y="0"/>
                <a:ext cx="2885353" cy="1483732"/>
              </a:xfrm>
              <a:custGeom>
                <a:rect b="b" l="l" r="r" t="t"/>
                <a:pathLst>
                  <a:path extrusionOk="0" h="1483732" w="2885353">
                    <a:moveTo>
                      <a:pt x="0" y="0"/>
                    </a:moveTo>
                    <a:lnTo>
                      <a:pt x="2885353" y="0"/>
                    </a:lnTo>
                    <a:lnTo>
                      <a:pt x="2885353" y="1483732"/>
                    </a:lnTo>
                    <a:lnTo>
                      <a:pt x="0" y="1483732"/>
                    </a:lnTo>
                    <a:close/>
                  </a:path>
                </a:pathLst>
              </a:custGeom>
              <a:solidFill>
                <a:srgbClr val="000000"/>
              </a:solidFill>
              <a:ln>
                <a:noFill/>
              </a:ln>
            </p:spPr>
          </p:sp>
          <p:sp>
            <p:nvSpPr>
              <p:cNvPr id="299" name="Google Shape;299;p30"/>
              <p:cNvSpPr txBox="1"/>
              <p:nvPr/>
            </p:nvSpPr>
            <p:spPr>
              <a:xfrm>
                <a:off x="0" y="-38100"/>
                <a:ext cx="2885353" cy="1521832"/>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30"/>
            <p:cNvGrpSpPr/>
            <p:nvPr/>
          </p:nvGrpSpPr>
          <p:grpSpPr>
            <a:xfrm>
              <a:off x="0" y="-74204"/>
              <a:ext cx="5601814" cy="2994359"/>
              <a:chOff x="0" y="-38100"/>
              <a:chExt cx="2876251" cy="1537453"/>
            </a:xfrm>
          </p:grpSpPr>
          <p:sp>
            <p:nvSpPr>
              <p:cNvPr id="301" name="Google Shape;301;p30"/>
              <p:cNvSpPr/>
              <p:nvPr/>
            </p:nvSpPr>
            <p:spPr>
              <a:xfrm>
                <a:off x="0" y="0"/>
                <a:ext cx="2876251" cy="1499353"/>
              </a:xfrm>
              <a:custGeom>
                <a:rect b="b" l="l" r="r" t="t"/>
                <a:pathLst>
                  <a:path extrusionOk="0" h="1499353" w="2876251">
                    <a:moveTo>
                      <a:pt x="0" y="0"/>
                    </a:moveTo>
                    <a:lnTo>
                      <a:pt x="2876251" y="0"/>
                    </a:lnTo>
                    <a:lnTo>
                      <a:pt x="2876251" y="1499353"/>
                    </a:lnTo>
                    <a:lnTo>
                      <a:pt x="0" y="1499353"/>
                    </a:lnTo>
                    <a:close/>
                  </a:path>
                </a:pathLst>
              </a:custGeom>
              <a:solidFill>
                <a:srgbClr val="FFFFFF"/>
              </a:solidFill>
              <a:ln cap="sq" cmpd="sng" w="38100">
                <a:solidFill>
                  <a:srgbClr val="000000"/>
                </a:solidFill>
                <a:prstDash val="solid"/>
                <a:miter lim="8000"/>
                <a:headEnd len="sm" w="sm" type="none"/>
                <a:tailEnd len="sm" w="sm" type="none"/>
              </a:ln>
            </p:spPr>
          </p:sp>
          <p:sp>
            <p:nvSpPr>
              <p:cNvPr id="302" name="Google Shape;302;p30"/>
              <p:cNvSpPr txBox="1"/>
              <p:nvPr/>
            </p:nvSpPr>
            <p:spPr>
              <a:xfrm>
                <a:off x="0" y="-38100"/>
                <a:ext cx="2876251" cy="1537453"/>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303" name="Google Shape;303;p30"/>
          <p:cNvCxnSpPr/>
          <p:nvPr/>
        </p:nvCxnSpPr>
        <p:spPr>
          <a:xfrm>
            <a:off x="0" y="5143500"/>
            <a:ext cx="18587132" cy="0"/>
          </a:xfrm>
          <a:prstGeom prst="straightConnector1">
            <a:avLst/>
          </a:prstGeom>
          <a:noFill/>
          <a:ln cap="flat" cmpd="sng" w="76200">
            <a:solidFill>
              <a:srgbClr val="000000"/>
            </a:solidFill>
            <a:prstDash val="solid"/>
            <a:round/>
            <a:headEnd len="sm" w="sm" type="none"/>
            <a:tailEnd len="sm" w="sm" type="none"/>
          </a:ln>
        </p:spPr>
      </p:cxnSp>
      <p:sp>
        <p:nvSpPr>
          <p:cNvPr id="304" name="Google Shape;304;p30"/>
          <p:cNvSpPr/>
          <p:nvPr/>
        </p:nvSpPr>
        <p:spPr>
          <a:xfrm>
            <a:off x="5901693" y="2484809"/>
            <a:ext cx="6484613" cy="5317383"/>
          </a:xfrm>
          <a:custGeom>
            <a:rect b="b" l="l" r="r" t="t"/>
            <a:pathLst>
              <a:path extrusionOk="0" h="5317383" w="6484613">
                <a:moveTo>
                  <a:pt x="0" y="0"/>
                </a:moveTo>
                <a:lnTo>
                  <a:pt x="6484614" y="0"/>
                </a:lnTo>
                <a:lnTo>
                  <a:pt x="6484614" y="5317382"/>
                </a:lnTo>
                <a:lnTo>
                  <a:pt x="0" y="5317382"/>
                </a:lnTo>
                <a:lnTo>
                  <a:pt x="0" y="0"/>
                </a:lnTo>
                <a:close/>
              </a:path>
            </a:pathLst>
          </a:custGeom>
          <a:blipFill rotWithShape="1">
            <a:blip r:embed="rId5">
              <a:alphaModFix/>
            </a:blip>
            <a:stretch>
              <a:fillRect b="0" l="0" r="0" t="0"/>
            </a:stretch>
          </a:blipFill>
          <a:ln>
            <a:noFill/>
          </a:ln>
        </p:spPr>
      </p:sp>
      <p:sp>
        <p:nvSpPr>
          <p:cNvPr id="305" name="Google Shape;305;p30"/>
          <p:cNvSpPr txBox="1"/>
          <p:nvPr/>
        </p:nvSpPr>
        <p:spPr>
          <a:xfrm>
            <a:off x="1812906" y="2265753"/>
            <a:ext cx="31527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Pop Art features designs with bold black outlines, giving it a cartoon-like look.</a:t>
            </a:r>
            <a:endParaRPr/>
          </a:p>
        </p:txBody>
      </p:sp>
      <p:sp>
        <p:nvSpPr>
          <p:cNvPr id="306" name="Google Shape;306;p30"/>
          <p:cNvSpPr txBox="1"/>
          <p:nvPr/>
        </p:nvSpPr>
        <p:spPr>
          <a:xfrm>
            <a:off x="876787" y="1591673"/>
            <a:ext cx="5024906"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Bold Outlines</a:t>
            </a:r>
            <a:endParaRPr/>
          </a:p>
        </p:txBody>
      </p:sp>
      <p:sp>
        <p:nvSpPr>
          <p:cNvPr id="307" name="Google Shape;307;p30"/>
          <p:cNvSpPr txBox="1"/>
          <p:nvPr/>
        </p:nvSpPr>
        <p:spPr>
          <a:xfrm>
            <a:off x="14185874" y="8098894"/>
            <a:ext cx="24354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Pop Art uses bright and vivid colors.</a:t>
            </a:r>
            <a:endParaRPr/>
          </a:p>
        </p:txBody>
      </p:sp>
      <p:sp>
        <p:nvSpPr>
          <p:cNvPr id="308" name="Google Shape;308;p30"/>
          <p:cNvSpPr txBox="1"/>
          <p:nvPr/>
        </p:nvSpPr>
        <p:spPr>
          <a:xfrm>
            <a:off x="12891132" y="7429921"/>
            <a:ext cx="5024906"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Bright Colors</a:t>
            </a:r>
            <a:endParaRPr/>
          </a:p>
        </p:txBody>
      </p:sp>
      <p:sp>
        <p:nvSpPr>
          <p:cNvPr id="309" name="Google Shape;309;p30"/>
          <p:cNvSpPr txBox="1"/>
          <p:nvPr/>
        </p:nvSpPr>
        <p:spPr>
          <a:xfrm>
            <a:off x="7180674" y="4363254"/>
            <a:ext cx="39267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Bangers"/>
                <a:ea typeface="Bangers"/>
                <a:cs typeface="Bangers"/>
                <a:sym typeface="Bangers"/>
              </a:rPr>
              <a:t>Features that Pop: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313" name="Shape 313"/>
        <p:cNvGrpSpPr/>
        <p:nvPr/>
      </p:nvGrpSpPr>
      <p:grpSpPr>
        <a:xfrm>
          <a:off x="0" y="0"/>
          <a:ext cx="0" cy="0"/>
          <a:chOff x="0" y="0"/>
          <a:chExt cx="0" cy="0"/>
        </a:xfrm>
      </p:grpSpPr>
      <p:pic>
        <p:nvPicPr>
          <p:cNvPr id="314" name="Google Shape;314;p31"/>
          <p:cNvPicPr preferRelativeResize="0"/>
          <p:nvPr/>
        </p:nvPicPr>
        <p:blipFill rotWithShape="1">
          <a:blip r:embed="rId3">
            <a:alphaModFix/>
          </a:blip>
          <a:srcRect b="38464" l="0" r="0" t="33408"/>
          <a:stretch/>
        </p:blipFill>
        <p:spPr>
          <a:xfrm>
            <a:off x="0" y="0"/>
            <a:ext cx="18288000" cy="5143500"/>
          </a:xfrm>
          <a:prstGeom prst="rect">
            <a:avLst/>
          </a:prstGeom>
          <a:noFill/>
          <a:ln>
            <a:noFill/>
          </a:ln>
        </p:spPr>
      </p:pic>
      <p:pic>
        <p:nvPicPr>
          <p:cNvPr id="315" name="Google Shape;315;p31"/>
          <p:cNvPicPr preferRelativeResize="0"/>
          <p:nvPr/>
        </p:nvPicPr>
        <p:blipFill rotWithShape="1">
          <a:blip r:embed="rId4">
            <a:alphaModFix/>
          </a:blip>
          <a:srcRect b="35937" l="0" r="0" t="35937"/>
          <a:stretch/>
        </p:blipFill>
        <p:spPr>
          <a:xfrm>
            <a:off x="0" y="5143500"/>
            <a:ext cx="18288000" cy="5143500"/>
          </a:xfrm>
          <a:prstGeom prst="rect">
            <a:avLst/>
          </a:prstGeom>
          <a:noFill/>
          <a:ln>
            <a:noFill/>
          </a:ln>
        </p:spPr>
      </p:pic>
      <p:grpSp>
        <p:nvGrpSpPr>
          <p:cNvPr id="316" name="Google Shape;316;p31"/>
          <p:cNvGrpSpPr/>
          <p:nvPr/>
        </p:nvGrpSpPr>
        <p:grpSpPr>
          <a:xfrm>
            <a:off x="1232803" y="6984846"/>
            <a:ext cx="4312876" cy="2412963"/>
            <a:chOff x="0" y="-74204"/>
            <a:chExt cx="5750501" cy="3217283"/>
          </a:xfrm>
        </p:grpSpPr>
        <p:grpSp>
          <p:nvGrpSpPr>
            <p:cNvPr id="317" name="Google Shape;317;p31"/>
            <p:cNvGrpSpPr/>
            <p:nvPr/>
          </p:nvGrpSpPr>
          <p:grpSpPr>
            <a:xfrm>
              <a:off x="130960" y="179145"/>
              <a:ext cx="5619541" cy="2963934"/>
              <a:chOff x="0" y="-38100"/>
              <a:chExt cx="2885353" cy="1521832"/>
            </a:xfrm>
          </p:grpSpPr>
          <p:sp>
            <p:nvSpPr>
              <p:cNvPr id="318" name="Google Shape;318;p31"/>
              <p:cNvSpPr/>
              <p:nvPr/>
            </p:nvSpPr>
            <p:spPr>
              <a:xfrm>
                <a:off x="0" y="0"/>
                <a:ext cx="2885353" cy="1483732"/>
              </a:xfrm>
              <a:custGeom>
                <a:rect b="b" l="l" r="r" t="t"/>
                <a:pathLst>
                  <a:path extrusionOk="0" h="1483732" w="2885353">
                    <a:moveTo>
                      <a:pt x="0" y="0"/>
                    </a:moveTo>
                    <a:lnTo>
                      <a:pt x="2885353" y="0"/>
                    </a:lnTo>
                    <a:lnTo>
                      <a:pt x="2885353" y="1483732"/>
                    </a:lnTo>
                    <a:lnTo>
                      <a:pt x="0" y="1483732"/>
                    </a:lnTo>
                    <a:close/>
                  </a:path>
                </a:pathLst>
              </a:custGeom>
              <a:solidFill>
                <a:srgbClr val="000000"/>
              </a:solidFill>
              <a:ln>
                <a:noFill/>
              </a:ln>
            </p:spPr>
          </p:sp>
          <p:sp>
            <p:nvSpPr>
              <p:cNvPr id="319" name="Google Shape;319;p31"/>
              <p:cNvSpPr txBox="1"/>
              <p:nvPr/>
            </p:nvSpPr>
            <p:spPr>
              <a:xfrm>
                <a:off x="0" y="-38100"/>
                <a:ext cx="2885353" cy="1521832"/>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31"/>
            <p:cNvGrpSpPr/>
            <p:nvPr/>
          </p:nvGrpSpPr>
          <p:grpSpPr>
            <a:xfrm>
              <a:off x="0" y="-74204"/>
              <a:ext cx="5601814" cy="2994359"/>
              <a:chOff x="0" y="-38100"/>
              <a:chExt cx="2876251" cy="1537453"/>
            </a:xfrm>
          </p:grpSpPr>
          <p:sp>
            <p:nvSpPr>
              <p:cNvPr id="321" name="Google Shape;321;p31"/>
              <p:cNvSpPr/>
              <p:nvPr/>
            </p:nvSpPr>
            <p:spPr>
              <a:xfrm>
                <a:off x="0" y="0"/>
                <a:ext cx="2876251" cy="1499353"/>
              </a:xfrm>
              <a:custGeom>
                <a:rect b="b" l="l" r="r" t="t"/>
                <a:pathLst>
                  <a:path extrusionOk="0" h="1499353" w="2876251">
                    <a:moveTo>
                      <a:pt x="0" y="0"/>
                    </a:moveTo>
                    <a:lnTo>
                      <a:pt x="2876251" y="0"/>
                    </a:lnTo>
                    <a:lnTo>
                      <a:pt x="2876251" y="1499353"/>
                    </a:lnTo>
                    <a:lnTo>
                      <a:pt x="0" y="1499353"/>
                    </a:lnTo>
                    <a:close/>
                  </a:path>
                </a:pathLst>
              </a:custGeom>
              <a:solidFill>
                <a:srgbClr val="FFFFFF"/>
              </a:solidFill>
              <a:ln cap="sq" cmpd="sng" w="38100">
                <a:solidFill>
                  <a:srgbClr val="000000"/>
                </a:solidFill>
                <a:prstDash val="solid"/>
                <a:miter lim="8000"/>
                <a:headEnd len="sm" w="sm" type="none"/>
                <a:tailEnd len="sm" w="sm" type="none"/>
              </a:ln>
            </p:spPr>
          </p:sp>
          <p:sp>
            <p:nvSpPr>
              <p:cNvPr id="322" name="Google Shape;322;p31"/>
              <p:cNvSpPr txBox="1"/>
              <p:nvPr/>
            </p:nvSpPr>
            <p:spPr>
              <a:xfrm>
                <a:off x="0" y="-38100"/>
                <a:ext cx="2876251" cy="1537453"/>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3" name="Google Shape;323;p31"/>
          <p:cNvGrpSpPr/>
          <p:nvPr/>
        </p:nvGrpSpPr>
        <p:grpSpPr>
          <a:xfrm>
            <a:off x="12742322" y="973047"/>
            <a:ext cx="4312876" cy="2412963"/>
            <a:chOff x="0" y="-74204"/>
            <a:chExt cx="5750501" cy="3217283"/>
          </a:xfrm>
        </p:grpSpPr>
        <p:grpSp>
          <p:nvGrpSpPr>
            <p:cNvPr id="324" name="Google Shape;324;p31"/>
            <p:cNvGrpSpPr/>
            <p:nvPr/>
          </p:nvGrpSpPr>
          <p:grpSpPr>
            <a:xfrm>
              <a:off x="130960" y="179145"/>
              <a:ext cx="5619541" cy="2963934"/>
              <a:chOff x="0" y="-38100"/>
              <a:chExt cx="2885353" cy="1521832"/>
            </a:xfrm>
          </p:grpSpPr>
          <p:sp>
            <p:nvSpPr>
              <p:cNvPr id="325" name="Google Shape;325;p31"/>
              <p:cNvSpPr/>
              <p:nvPr/>
            </p:nvSpPr>
            <p:spPr>
              <a:xfrm>
                <a:off x="0" y="0"/>
                <a:ext cx="2885353" cy="1483732"/>
              </a:xfrm>
              <a:custGeom>
                <a:rect b="b" l="l" r="r" t="t"/>
                <a:pathLst>
                  <a:path extrusionOk="0" h="1483732" w="2885353">
                    <a:moveTo>
                      <a:pt x="0" y="0"/>
                    </a:moveTo>
                    <a:lnTo>
                      <a:pt x="2885353" y="0"/>
                    </a:lnTo>
                    <a:lnTo>
                      <a:pt x="2885353" y="1483732"/>
                    </a:lnTo>
                    <a:lnTo>
                      <a:pt x="0" y="1483732"/>
                    </a:lnTo>
                    <a:close/>
                  </a:path>
                </a:pathLst>
              </a:custGeom>
              <a:solidFill>
                <a:srgbClr val="000000"/>
              </a:solidFill>
              <a:ln>
                <a:noFill/>
              </a:ln>
            </p:spPr>
          </p:sp>
          <p:sp>
            <p:nvSpPr>
              <p:cNvPr id="326" name="Google Shape;326;p31"/>
              <p:cNvSpPr txBox="1"/>
              <p:nvPr/>
            </p:nvSpPr>
            <p:spPr>
              <a:xfrm>
                <a:off x="0" y="-38100"/>
                <a:ext cx="2885353" cy="1521832"/>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31"/>
            <p:cNvGrpSpPr/>
            <p:nvPr/>
          </p:nvGrpSpPr>
          <p:grpSpPr>
            <a:xfrm>
              <a:off x="0" y="-74204"/>
              <a:ext cx="5601814" cy="2994359"/>
              <a:chOff x="0" y="-38100"/>
              <a:chExt cx="2876251" cy="1537453"/>
            </a:xfrm>
          </p:grpSpPr>
          <p:sp>
            <p:nvSpPr>
              <p:cNvPr id="328" name="Google Shape;328;p31"/>
              <p:cNvSpPr/>
              <p:nvPr/>
            </p:nvSpPr>
            <p:spPr>
              <a:xfrm>
                <a:off x="0" y="0"/>
                <a:ext cx="2876251" cy="1499353"/>
              </a:xfrm>
              <a:custGeom>
                <a:rect b="b" l="l" r="r" t="t"/>
                <a:pathLst>
                  <a:path extrusionOk="0" h="1499353" w="2876251">
                    <a:moveTo>
                      <a:pt x="0" y="0"/>
                    </a:moveTo>
                    <a:lnTo>
                      <a:pt x="2876251" y="0"/>
                    </a:lnTo>
                    <a:lnTo>
                      <a:pt x="2876251" y="1499353"/>
                    </a:lnTo>
                    <a:lnTo>
                      <a:pt x="0" y="1499353"/>
                    </a:lnTo>
                    <a:close/>
                  </a:path>
                </a:pathLst>
              </a:custGeom>
              <a:solidFill>
                <a:srgbClr val="FFFFFF"/>
              </a:solidFill>
              <a:ln cap="sq" cmpd="sng" w="38100">
                <a:solidFill>
                  <a:srgbClr val="000000"/>
                </a:solidFill>
                <a:prstDash val="solid"/>
                <a:miter lim="8000"/>
                <a:headEnd len="sm" w="sm" type="none"/>
                <a:tailEnd len="sm" w="sm" type="none"/>
              </a:ln>
            </p:spPr>
          </p:sp>
          <p:sp>
            <p:nvSpPr>
              <p:cNvPr id="329" name="Google Shape;329;p31"/>
              <p:cNvSpPr txBox="1"/>
              <p:nvPr/>
            </p:nvSpPr>
            <p:spPr>
              <a:xfrm>
                <a:off x="0" y="-38100"/>
                <a:ext cx="2876251" cy="1537453"/>
              </a:xfrm>
              <a:prstGeom prst="rect">
                <a:avLst/>
              </a:prstGeom>
              <a:noFill/>
              <a:ln>
                <a:noFill/>
              </a:ln>
            </p:spPr>
            <p:txBody>
              <a:bodyPr anchorCtr="0" anchor="ctr" bIns="35675" lIns="35675" spcFirstLastPara="1" rIns="35675" wrap="square" tIns="356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330" name="Google Shape;330;p31"/>
          <p:cNvCxnSpPr/>
          <p:nvPr/>
        </p:nvCxnSpPr>
        <p:spPr>
          <a:xfrm>
            <a:off x="0" y="5143500"/>
            <a:ext cx="18587132" cy="0"/>
          </a:xfrm>
          <a:prstGeom prst="straightConnector1">
            <a:avLst/>
          </a:prstGeom>
          <a:noFill/>
          <a:ln cap="flat" cmpd="sng" w="76200">
            <a:solidFill>
              <a:srgbClr val="000000"/>
            </a:solidFill>
            <a:prstDash val="solid"/>
            <a:round/>
            <a:headEnd len="sm" w="sm" type="none"/>
            <a:tailEnd len="sm" w="sm" type="none"/>
          </a:ln>
        </p:spPr>
      </p:cxnSp>
      <p:sp>
        <p:nvSpPr>
          <p:cNvPr id="331" name="Google Shape;331;p31"/>
          <p:cNvSpPr/>
          <p:nvPr/>
        </p:nvSpPr>
        <p:spPr>
          <a:xfrm>
            <a:off x="5901693" y="2484809"/>
            <a:ext cx="6484613" cy="5317383"/>
          </a:xfrm>
          <a:custGeom>
            <a:rect b="b" l="l" r="r" t="t"/>
            <a:pathLst>
              <a:path extrusionOk="0" h="5317383" w="6484613">
                <a:moveTo>
                  <a:pt x="0" y="0"/>
                </a:moveTo>
                <a:lnTo>
                  <a:pt x="6484614" y="0"/>
                </a:lnTo>
                <a:lnTo>
                  <a:pt x="6484614" y="5317382"/>
                </a:lnTo>
                <a:lnTo>
                  <a:pt x="0" y="5317382"/>
                </a:lnTo>
                <a:lnTo>
                  <a:pt x="0" y="0"/>
                </a:lnTo>
                <a:close/>
              </a:path>
            </a:pathLst>
          </a:custGeom>
          <a:blipFill rotWithShape="1">
            <a:blip r:embed="rId5">
              <a:alphaModFix/>
            </a:blip>
            <a:stretch>
              <a:fillRect b="0" l="0" r="0" t="0"/>
            </a:stretch>
          </a:blipFill>
          <a:ln>
            <a:noFill/>
          </a:ln>
        </p:spPr>
      </p:sp>
      <p:sp>
        <p:nvSpPr>
          <p:cNvPr id="332" name="Google Shape;332;p31"/>
          <p:cNvSpPr txBox="1"/>
          <p:nvPr/>
        </p:nvSpPr>
        <p:spPr>
          <a:xfrm>
            <a:off x="1812906" y="7913156"/>
            <a:ext cx="31527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Pop Art often features speech, thought bubbles, and action words, like in a comic.</a:t>
            </a:r>
            <a:endParaRPr/>
          </a:p>
        </p:txBody>
      </p:sp>
      <p:sp>
        <p:nvSpPr>
          <p:cNvPr id="333" name="Google Shape;333;p31"/>
          <p:cNvSpPr txBox="1"/>
          <p:nvPr/>
        </p:nvSpPr>
        <p:spPr>
          <a:xfrm>
            <a:off x="876787" y="7239077"/>
            <a:ext cx="5024906" cy="10356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Words and Speech</a:t>
            </a:r>
            <a:endParaRPr/>
          </a:p>
          <a:p>
            <a:pPr indent="0" lvl="0" marL="0" marR="0" rtl="0" algn="ctr">
              <a:lnSpc>
                <a:spcPct val="130000"/>
              </a:lnSpc>
              <a:spcBef>
                <a:spcPts val="0"/>
              </a:spcBef>
              <a:spcAft>
                <a:spcPts val="0"/>
              </a:spcAft>
              <a:buNone/>
            </a:pPr>
            <a:r>
              <a:t/>
            </a:r>
            <a:endParaRPr b="1" i="0" sz="3200" u="none" cap="none" strike="noStrike">
              <a:solidFill>
                <a:srgbClr val="FF45B2"/>
              </a:solidFill>
              <a:latin typeface="Oswald"/>
              <a:ea typeface="Oswald"/>
              <a:cs typeface="Oswald"/>
              <a:sym typeface="Oswald"/>
            </a:endParaRPr>
          </a:p>
        </p:txBody>
      </p:sp>
      <p:sp>
        <p:nvSpPr>
          <p:cNvPr id="334" name="Google Shape;334;p31"/>
          <p:cNvSpPr txBox="1"/>
          <p:nvPr/>
        </p:nvSpPr>
        <p:spPr>
          <a:xfrm>
            <a:off x="13211686" y="1906641"/>
            <a:ext cx="33741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Pop Art often features repeated shapes such as triangles and patterns like lines and dots.</a:t>
            </a:r>
            <a:endParaRPr/>
          </a:p>
        </p:txBody>
      </p:sp>
      <p:sp>
        <p:nvSpPr>
          <p:cNvPr id="335" name="Google Shape;335;p31"/>
          <p:cNvSpPr txBox="1"/>
          <p:nvPr/>
        </p:nvSpPr>
        <p:spPr>
          <a:xfrm>
            <a:off x="12386307" y="1284307"/>
            <a:ext cx="5024906"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Repeated Patterns</a:t>
            </a:r>
            <a:endParaRPr/>
          </a:p>
        </p:txBody>
      </p:sp>
      <p:sp>
        <p:nvSpPr>
          <p:cNvPr id="336" name="Google Shape;336;p31"/>
          <p:cNvSpPr txBox="1"/>
          <p:nvPr/>
        </p:nvSpPr>
        <p:spPr>
          <a:xfrm>
            <a:off x="7180674" y="4363254"/>
            <a:ext cx="39267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Bangers"/>
                <a:ea typeface="Bangers"/>
                <a:cs typeface="Bangers"/>
                <a:sym typeface="Bangers"/>
              </a:rPr>
              <a:t>Features that Pop:</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340" name="Shape 340"/>
        <p:cNvGrpSpPr/>
        <p:nvPr/>
      </p:nvGrpSpPr>
      <p:grpSpPr>
        <a:xfrm>
          <a:off x="0" y="0"/>
          <a:ext cx="0" cy="0"/>
          <a:chOff x="0" y="0"/>
          <a:chExt cx="0" cy="0"/>
        </a:xfrm>
      </p:grpSpPr>
      <p:grpSp>
        <p:nvGrpSpPr>
          <p:cNvPr id="341" name="Google Shape;341;p32"/>
          <p:cNvGrpSpPr/>
          <p:nvPr/>
        </p:nvGrpSpPr>
        <p:grpSpPr>
          <a:xfrm>
            <a:off x="-225" y="-131525"/>
            <a:ext cx="18287814" cy="10418427"/>
            <a:chOff x="0" y="-38100"/>
            <a:chExt cx="5297284" cy="3017822"/>
          </a:xfrm>
        </p:grpSpPr>
        <p:sp>
          <p:nvSpPr>
            <p:cNvPr id="342" name="Google Shape;342;p32"/>
            <p:cNvSpPr/>
            <p:nvPr/>
          </p:nvSpPr>
          <p:spPr>
            <a:xfrm>
              <a:off x="0" y="0"/>
              <a:ext cx="5297284" cy="2979722"/>
            </a:xfrm>
            <a:custGeom>
              <a:rect b="b" l="l" r="r" t="t"/>
              <a:pathLst>
                <a:path extrusionOk="0" h="2979722" w="5297284">
                  <a:moveTo>
                    <a:pt x="0" y="0"/>
                  </a:moveTo>
                  <a:lnTo>
                    <a:pt x="5297284" y="0"/>
                  </a:lnTo>
                  <a:lnTo>
                    <a:pt x="5297284" y="2979722"/>
                  </a:lnTo>
                  <a:lnTo>
                    <a:pt x="0" y="2979722"/>
                  </a:lnTo>
                  <a:close/>
                </a:path>
              </a:pathLst>
            </a:custGeom>
            <a:solidFill>
              <a:srgbClr val="000000">
                <a:alpha val="0"/>
              </a:srgbClr>
            </a:solidFill>
            <a:ln cap="sq" cmpd="sng" w="95250">
              <a:solidFill>
                <a:srgbClr val="000000"/>
              </a:solidFill>
              <a:prstDash val="solid"/>
              <a:miter lim="8000"/>
              <a:headEnd len="sm" w="sm" type="none"/>
              <a:tailEnd len="sm" w="sm" type="none"/>
            </a:ln>
          </p:spPr>
        </p:sp>
        <p:sp>
          <p:nvSpPr>
            <p:cNvPr id="343" name="Google Shape;343;p32"/>
            <p:cNvSpPr txBox="1"/>
            <p:nvPr/>
          </p:nvSpPr>
          <p:spPr>
            <a:xfrm>
              <a:off x="0" y="-38100"/>
              <a:ext cx="5297284" cy="30178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32"/>
          <p:cNvSpPr/>
          <p:nvPr/>
        </p:nvSpPr>
        <p:spPr>
          <a:xfrm rot="684933">
            <a:off x="8985623" y="-37494"/>
            <a:ext cx="8947371" cy="9961648"/>
          </a:xfrm>
          <a:custGeom>
            <a:rect b="b" l="l" r="r" t="t"/>
            <a:pathLst>
              <a:path extrusionOk="0" h="9961648" w="8947371">
                <a:moveTo>
                  <a:pt x="0" y="0"/>
                </a:moveTo>
                <a:lnTo>
                  <a:pt x="8947371" y="0"/>
                </a:lnTo>
                <a:lnTo>
                  <a:pt x="8947371" y="9961648"/>
                </a:lnTo>
                <a:lnTo>
                  <a:pt x="0" y="9961648"/>
                </a:lnTo>
                <a:lnTo>
                  <a:pt x="0" y="0"/>
                </a:lnTo>
                <a:close/>
              </a:path>
            </a:pathLst>
          </a:custGeom>
          <a:blipFill rotWithShape="1">
            <a:blip r:embed="rId3">
              <a:alphaModFix/>
            </a:blip>
            <a:stretch>
              <a:fillRect b="0" l="0" r="0" t="0"/>
            </a:stretch>
          </a:blipFill>
          <a:ln>
            <a:noFill/>
          </a:ln>
        </p:spPr>
      </p:sp>
      <p:sp>
        <p:nvSpPr>
          <p:cNvPr id="345" name="Google Shape;345;p32"/>
          <p:cNvSpPr/>
          <p:nvPr/>
        </p:nvSpPr>
        <p:spPr>
          <a:xfrm rot="-509223">
            <a:off x="-211524" y="1676154"/>
            <a:ext cx="11686667" cy="7791111"/>
          </a:xfrm>
          <a:custGeom>
            <a:rect b="b" l="l" r="r" t="t"/>
            <a:pathLst>
              <a:path extrusionOk="0" h="7791111" w="11686667">
                <a:moveTo>
                  <a:pt x="0" y="0"/>
                </a:moveTo>
                <a:lnTo>
                  <a:pt x="11686667" y="0"/>
                </a:lnTo>
                <a:lnTo>
                  <a:pt x="11686667" y="7791111"/>
                </a:lnTo>
                <a:lnTo>
                  <a:pt x="0" y="7791111"/>
                </a:lnTo>
                <a:lnTo>
                  <a:pt x="0" y="0"/>
                </a:lnTo>
                <a:close/>
              </a:path>
            </a:pathLst>
          </a:custGeom>
          <a:blipFill rotWithShape="1">
            <a:blip r:embed="rId4">
              <a:alphaModFix/>
            </a:blip>
            <a:stretch>
              <a:fillRect b="0" l="0" r="0" t="0"/>
            </a:stretch>
          </a:blipFill>
          <a:ln>
            <a:noFill/>
          </a:ln>
        </p:spPr>
      </p:sp>
      <p:sp>
        <p:nvSpPr>
          <p:cNvPr id="346" name="Google Shape;346;p32"/>
          <p:cNvSpPr txBox="1"/>
          <p:nvPr/>
        </p:nvSpPr>
        <p:spPr>
          <a:xfrm>
            <a:off x="10249284" y="3354681"/>
            <a:ext cx="6420048"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Did you know</a:t>
            </a:r>
            <a:endParaRPr/>
          </a:p>
        </p:txBody>
      </p:sp>
      <p:sp>
        <p:nvSpPr>
          <p:cNvPr id="347" name="Google Shape;347;p32"/>
          <p:cNvSpPr txBox="1"/>
          <p:nvPr/>
        </p:nvSpPr>
        <p:spPr>
          <a:xfrm>
            <a:off x="11530767" y="4886180"/>
            <a:ext cx="4460400" cy="162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000000"/>
                </a:solidFill>
                <a:latin typeface="Oswald"/>
                <a:ea typeface="Oswald"/>
                <a:cs typeface="Oswald"/>
                <a:sym typeface="Oswald"/>
              </a:rPr>
              <a:t>...that one of the most famous artworks of all time is an image of a banana? </a:t>
            </a:r>
            <a:endParaRPr/>
          </a:p>
        </p:txBody>
      </p:sp>
      <p:sp>
        <p:nvSpPr>
          <p:cNvPr id="348" name="Google Shape;348;p32"/>
          <p:cNvSpPr/>
          <p:nvPr/>
        </p:nvSpPr>
        <p:spPr>
          <a:xfrm rot="-508449">
            <a:off x="-211724" y="1248536"/>
            <a:ext cx="11697509" cy="7798339"/>
          </a:xfrm>
          <a:custGeom>
            <a:rect b="b" l="l" r="r" t="t"/>
            <a:pathLst>
              <a:path extrusionOk="0" h="7791111" w="11686667">
                <a:moveTo>
                  <a:pt x="0" y="0"/>
                </a:moveTo>
                <a:lnTo>
                  <a:pt x="11686667" y="0"/>
                </a:lnTo>
                <a:lnTo>
                  <a:pt x="11686667" y="7791112"/>
                </a:lnTo>
                <a:lnTo>
                  <a:pt x="0" y="7791112"/>
                </a:lnTo>
                <a:lnTo>
                  <a:pt x="0" y="0"/>
                </a:lnTo>
                <a:close/>
              </a:path>
            </a:pathLst>
          </a:custGeom>
          <a:blipFill rotWithShape="1">
            <a:blip r:embed="rId5">
              <a:alphaModFix/>
            </a:blip>
            <a:stretch>
              <a:fillRect b="0" l="0" r="0" t="0"/>
            </a:stretch>
          </a:blipFill>
          <a:ln>
            <a:noFill/>
          </a:ln>
        </p:spPr>
      </p:sp>
      <p:sp>
        <p:nvSpPr>
          <p:cNvPr id="349" name="Google Shape;349;p32"/>
          <p:cNvSpPr/>
          <p:nvPr/>
        </p:nvSpPr>
        <p:spPr>
          <a:xfrm rot="869853">
            <a:off x="2162133" y="2512085"/>
            <a:ext cx="3185465" cy="2675791"/>
          </a:xfrm>
          <a:custGeom>
            <a:rect b="b" l="l" r="r" t="t"/>
            <a:pathLst>
              <a:path extrusionOk="0" h="2675791" w="3185465">
                <a:moveTo>
                  <a:pt x="0" y="0"/>
                </a:moveTo>
                <a:lnTo>
                  <a:pt x="3185465" y="0"/>
                </a:lnTo>
                <a:lnTo>
                  <a:pt x="3185465" y="2675791"/>
                </a:lnTo>
                <a:lnTo>
                  <a:pt x="0" y="267579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F6B2"/>
        </a:solidFill>
      </p:bgPr>
    </p:bg>
    <p:spTree>
      <p:nvGrpSpPr>
        <p:cNvPr id="353" name="Shape 353"/>
        <p:cNvGrpSpPr/>
        <p:nvPr/>
      </p:nvGrpSpPr>
      <p:grpSpPr>
        <a:xfrm>
          <a:off x="0" y="0"/>
          <a:ext cx="0" cy="0"/>
          <a:chOff x="0" y="0"/>
          <a:chExt cx="0" cy="0"/>
        </a:xfrm>
      </p:grpSpPr>
      <p:sp>
        <p:nvSpPr>
          <p:cNvPr id="354" name="Google Shape;354;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355" name="Google Shape;355;p33"/>
          <p:cNvSpPr/>
          <p:nvPr/>
        </p:nvSpPr>
        <p:spPr>
          <a:xfrm>
            <a:off x="-805787" y="4825105"/>
            <a:ext cx="6775554" cy="5814657"/>
          </a:xfrm>
          <a:custGeom>
            <a:rect b="b" l="l" r="r" t="t"/>
            <a:pathLst>
              <a:path extrusionOk="0" h="5814657" w="6775554">
                <a:moveTo>
                  <a:pt x="0" y="0"/>
                </a:moveTo>
                <a:lnTo>
                  <a:pt x="6775554" y="0"/>
                </a:lnTo>
                <a:lnTo>
                  <a:pt x="6775554" y="5814657"/>
                </a:lnTo>
                <a:lnTo>
                  <a:pt x="0" y="5814657"/>
                </a:lnTo>
                <a:lnTo>
                  <a:pt x="0" y="0"/>
                </a:lnTo>
                <a:close/>
              </a:path>
            </a:pathLst>
          </a:custGeom>
          <a:blipFill rotWithShape="1">
            <a:blip r:embed="rId4">
              <a:alphaModFix/>
            </a:blip>
            <a:stretch>
              <a:fillRect b="0" l="0" r="0" t="0"/>
            </a:stretch>
          </a:blipFill>
          <a:ln>
            <a:noFill/>
          </a:ln>
        </p:spPr>
      </p:sp>
      <p:sp>
        <p:nvSpPr>
          <p:cNvPr id="356" name="Google Shape;356;p33"/>
          <p:cNvSpPr/>
          <p:nvPr/>
        </p:nvSpPr>
        <p:spPr>
          <a:xfrm rot="1246112">
            <a:off x="10747042" y="808569"/>
            <a:ext cx="7195305" cy="4120948"/>
          </a:xfrm>
          <a:custGeom>
            <a:rect b="b" l="l" r="r" t="t"/>
            <a:pathLst>
              <a:path extrusionOk="0" h="4120948" w="7195305">
                <a:moveTo>
                  <a:pt x="0" y="0"/>
                </a:moveTo>
                <a:lnTo>
                  <a:pt x="7195305" y="0"/>
                </a:lnTo>
                <a:lnTo>
                  <a:pt x="7195305" y="4120947"/>
                </a:lnTo>
                <a:lnTo>
                  <a:pt x="0" y="4120947"/>
                </a:lnTo>
                <a:lnTo>
                  <a:pt x="0" y="0"/>
                </a:lnTo>
                <a:close/>
              </a:path>
            </a:pathLst>
          </a:custGeom>
          <a:blipFill rotWithShape="1">
            <a:blip r:embed="rId5">
              <a:alphaModFix/>
            </a:blip>
            <a:stretch>
              <a:fillRect b="0" l="0" r="0" t="0"/>
            </a:stretch>
          </a:blipFill>
          <a:ln>
            <a:noFill/>
          </a:ln>
        </p:spPr>
      </p:sp>
      <p:sp>
        <p:nvSpPr>
          <p:cNvPr id="357" name="Google Shape;357;p33"/>
          <p:cNvSpPr/>
          <p:nvPr/>
        </p:nvSpPr>
        <p:spPr>
          <a:xfrm>
            <a:off x="3963904" y="733146"/>
            <a:ext cx="10756962" cy="8820709"/>
          </a:xfrm>
          <a:custGeom>
            <a:rect b="b" l="l" r="r" t="t"/>
            <a:pathLst>
              <a:path extrusionOk="0" h="8820709" w="10756962">
                <a:moveTo>
                  <a:pt x="0" y="0"/>
                </a:moveTo>
                <a:lnTo>
                  <a:pt x="10756962" y="0"/>
                </a:lnTo>
                <a:lnTo>
                  <a:pt x="10756962" y="8820708"/>
                </a:lnTo>
                <a:lnTo>
                  <a:pt x="0" y="8820708"/>
                </a:lnTo>
                <a:lnTo>
                  <a:pt x="0" y="0"/>
                </a:lnTo>
                <a:close/>
              </a:path>
            </a:pathLst>
          </a:custGeom>
          <a:blipFill rotWithShape="1">
            <a:blip r:embed="rId6">
              <a:alphaModFix/>
            </a:blip>
            <a:stretch>
              <a:fillRect b="0" l="0" r="0" t="0"/>
            </a:stretch>
          </a:blipFill>
          <a:ln>
            <a:noFill/>
          </a:ln>
        </p:spPr>
      </p:sp>
      <p:sp>
        <p:nvSpPr>
          <p:cNvPr id="358" name="Google Shape;358;p33"/>
          <p:cNvSpPr/>
          <p:nvPr/>
        </p:nvSpPr>
        <p:spPr>
          <a:xfrm rot="2864771">
            <a:off x="7611042" y="7824552"/>
            <a:ext cx="1779609" cy="3458605"/>
          </a:xfrm>
          <a:custGeom>
            <a:rect b="b" l="l" r="r" t="t"/>
            <a:pathLst>
              <a:path extrusionOk="0" h="3458605" w="1779609">
                <a:moveTo>
                  <a:pt x="0" y="0"/>
                </a:moveTo>
                <a:lnTo>
                  <a:pt x="1779609" y="0"/>
                </a:lnTo>
                <a:lnTo>
                  <a:pt x="1779609" y="3458605"/>
                </a:lnTo>
                <a:lnTo>
                  <a:pt x="0" y="3458605"/>
                </a:lnTo>
                <a:lnTo>
                  <a:pt x="0" y="0"/>
                </a:lnTo>
                <a:close/>
              </a:path>
            </a:pathLst>
          </a:custGeom>
          <a:blipFill rotWithShape="1">
            <a:blip r:embed="rId7">
              <a:alphaModFix/>
            </a:blip>
            <a:stretch>
              <a:fillRect b="0" l="0" r="0" t="0"/>
            </a:stretch>
          </a:blipFill>
          <a:ln>
            <a:noFill/>
          </a:ln>
        </p:spPr>
      </p:sp>
      <p:sp>
        <p:nvSpPr>
          <p:cNvPr id="359" name="Google Shape;359;p33"/>
          <p:cNvSpPr/>
          <p:nvPr/>
        </p:nvSpPr>
        <p:spPr>
          <a:xfrm rot="-1221872">
            <a:off x="1904387" y="675553"/>
            <a:ext cx="6304823" cy="2808512"/>
          </a:xfrm>
          <a:custGeom>
            <a:rect b="b" l="l" r="r" t="t"/>
            <a:pathLst>
              <a:path extrusionOk="0" h="2808512" w="6304823">
                <a:moveTo>
                  <a:pt x="0" y="0"/>
                </a:moveTo>
                <a:lnTo>
                  <a:pt x="6304823" y="0"/>
                </a:lnTo>
                <a:lnTo>
                  <a:pt x="6304823" y="2808512"/>
                </a:lnTo>
                <a:lnTo>
                  <a:pt x="0" y="2808512"/>
                </a:lnTo>
                <a:lnTo>
                  <a:pt x="0" y="0"/>
                </a:lnTo>
                <a:close/>
              </a:path>
            </a:pathLst>
          </a:custGeom>
          <a:blipFill rotWithShape="1">
            <a:blip r:embed="rId8">
              <a:alphaModFix/>
            </a:blip>
            <a:stretch>
              <a:fillRect b="0" l="0" r="0" t="0"/>
            </a:stretch>
          </a:blipFill>
          <a:ln>
            <a:noFill/>
          </a:ln>
        </p:spPr>
      </p:sp>
      <p:sp>
        <p:nvSpPr>
          <p:cNvPr id="360" name="Google Shape;360;p33"/>
          <p:cNvSpPr txBox="1"/>
          <p:nvPr/>
        </p:nvSpPr>
        <p:spPr>
          <a:xfrm>
            <a:off x="6310863" y="4072950"/>
            <a:ext cx="6057000" cy="328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4800" u="none" cap="none" strike="noStrike">
                <a:solidFill>
                  <a:srgbClr val="FFFFFF"/>
                </a:solidFill>
                <a:latin typeface="Bangers"/>
                <a:ea typeface="Bangers"/>
                <a:cs typeface="Bangers"/>
                <a:sym typeface="Bangers"/>
              </a:rPr>
              <a:t>Grab some colored pencils and a piece of paper, and try writing your name in Pop Art style! </a:t>
            </a:r>
            <a:endParaRPr/>
          </a:p>
        </p:txBody>
      </p:sp>
      <p:grpSp>
        <p:nvGrpSpPr>
          <p:cNvPr id="361" name="Google Shape;361;p33"/>
          <p:cNvGrpSpPr/>
          <p:nvPr/>
        </p:nvGrpSpPr>
        <p:grpSpPr>
          <a:xfrm>
            <a:off x="-576334" y="0"/>
            <a:ext cx="4766949" cy="3035292"/>
            <a:chOff x="0" y="0"/>
            <a:chExt cx="6355932" cy="4047056"/>
          </a:xfrm>
        </p:grpSpPr>
        <p:sp>
          <p:nvSpPr>
            <p:cNvPr id="362" name="Google Shape;362;p33"/>
            <p:cNvSpPr txBox="1"/>
            <p:nvPr/>
          </p:nvSpPr>
          <p:spPr>
            <a:xfrm>
              <a:off x="179915" y="11206"/>
              <a:ext cx="6176017" cy="40358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939" u="none" cap="none" strike="noStrike">
                  <a:solidFill>
                    <a:srgbClr val="25A3E0"/>
                  </a:solidFill>
                  <a:latin typeface="Bangers"/>
                  <a:ea typeface="Bangers"/>
                  <a:cs typeface="Bangers"/>
                  <a:sym typeface="Bangers"/>
                </a:rPr>
                <a:t>!!!</a:t>
              </a:r>
              <a:endParaRPr/>
            </a:p>
          </p:txBody>
        </p:sp>
        <p:sp>
          <p:nvSpPr>
            <p:cNvPr id="363" name="Google Shape;363;p33"/>
            <p:cNvSpPr txBox="1"/>
            <p:nvPr/>
          </p:nvSpPr>
          <p:spPr>
            <a:xfrm>
              <a:off x="0" y="0"/>
              <a:ext cx="6176017" cy="40358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939" u="none" cap="none" strike="noStrike">
                  <a:solidFill>
                    <a:srgbClr val="FFFFFF"/>
                  </a:solidFill>
                  <a:latin typeface="Bangers"/>
                  <a:ea typeface="Bangers"/>
                  <a:cs typeface="Bangers"/>
                  <a:sym typeface="Bangers"/>
                </a:rPr>
                <a:t>!!!</a:t>
              </a:r>
              <a:endParaRPr/>
            </a:p>
          </p:txBody>
        </p:sp>
      </p:grpSp>
      <p:sp>
        <p:nvSpPr>
          <p:cNvPr id="364" name="Google Shape;364;p33"/>
          <p:cNvSpPr/>
          <p:nvPr/>
        </p:nvSpPr>
        <p:spPr>
          <a:xfrm rot="-994300">
            <a:off x="13137890" y="7204357"/>
            <a:ext cx="2935616" cy="3435295"/>
          </a:xfrm>
          <a:custGeom>
            <a:rect b="b" l="l" r="r" t="t"/>
            <a:pathLst>
              <a:path extrusionOk="0" h="3435295" w="2935616">
                <a:moveTo>
                  <a:pt x="0" y="0"/>
                </a:moveTo>
                <a:lnTo>
                  <a:pt x="2935616" y="0"/>
                </a:lnTo>
                <a:lnTo>
                  <a:pt x="2935616" y="3435295"/>
                </a:lnTo>
                <a:lnTo>
                  <a:pt x="0" y="3435295"/>
                </a:lnTo>
                <a:lnTo>
                  <a:pt x="0" y="0"/>
                </a:lnTo>
                <a:close/>
              </a:path>
            </a:pathLst>
          </a:custGeom>
          <a:blipFill rotWithShape="1">
            <a:blip r:embed="rId9">
              <a:alphaModFix/>
            </a:blip>
            <a:stretch>
              <a:fillRect b="0" l="0" r="0" t="0"/>
            </a:stretch>
          </a:blipFill>
          <a:ln>
            <a:noFill/>
          </a:ln>
        </p:spPr>
      </p:sp>
      <p:grpSp>
        <p:nvGrpSpPr>
          <p:cNvPr id="365" name="Google Shape;365;p33"/>
          <p:cNvGrpSpPr/>
          <p:nvPr/>
        </p:nvGrpSpPr>
        <p:grpSpPr>
          <a:xfrm>
            <a:off x="13521051" y="6857061"/>
            <a:ext cx="4766949" cy="3035292"/>
            <a:chOff x="0" y="0"/>
            <a:chExt cx="6355932" cy="4047056"/>
          </a:xfrm>
        </p:grpSpPr>
        <p:sp>
          <p:nvSpPr>
            <p:cNvPr id="366" name="Google Shape;366;p33"/>
            <p:cNvSpPr txBox="1"/>
            <p:nvPr/>
          </p:nvSpPr>
          <p:spPr>
            <a:xfrm>
              <a:off x="179915" y="11206"/>
              <a:ext cx="6176017" cy="40358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939" u="none" cap="none" strike="noStrike">
                  <a:solidFill>
                    <a:srgbClr val="25A3E0"/>
                  </a:solidFill>
                  <a:latin typeface="Bangers"/>
                  <a:ea typeface="Bangers"/>
                  <a:cs typeface="Bangers"/>
                  <a:sym typeface="Bangers"/>
                </a:rPr>
                <a:t>!!!</a:t>
              </a:r>
              <a:endParaRPr/>
            </a:p>
          </p:txBody>
        </p:sp>
        <p:sp>
          <p:nvSpPr>
            <p:cNvPr id="367" name="Google Shape;367;p33"/>
            <p:cNvSpPr txBox="1"/>
            <p:nvPr/>
          </p:nvSpPr>
          <p:spPr>
            <a:xfrm>
              <a:off x="0" y="0"/>
              <a:ext cx="6176017" cy="40358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939" u="none" cap="none" strike="noStrike">
                  <a:solidFill>
                    <a:srgbClr val="FFFFFF"/>
                  </a:solidFill>
                  <a:latin typeface="Bangers"/>
                  <a:ea typeface="Bangers"/>
                  <a:cs typeface="Bangers"/>
                  <a:sym typeface="Bangers"/>
                </a:rPr>
                <a:t>!!!</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A3E0"/>
        </a:solidFill>
      </p:bgPr>
    </p:bg>
    <p:spTree>
      <p:nvGrpSpPr>
        <p:cNvPr id="371" name="Shape 371"/>
        <p:cNvGrpSpPr/>
        <p:nvPr/>
      </p:nvGrpSpPr>
      <p:grpSpPr>
        <a:xfrm>
          <a:off x="0" y="0"/>
          <a:ext cx="0" cy="0"/>
          <a:chOff x="0" y="0"/>
          <a:chExt cx="0" cy="0"/>
        </a:xfrm>
      </p:grpSpPr>
      <p:grpSp>
        <p:nvGrpSpPr>
          <p:cNvPr id="372" name="Google Shape;372;p34"/>
          <p:cNvGrpSpPr/>
          <p:nvPr/>
        </p:nvGrpSpPr>
        <p:grpSpPr>
          <a:xfrm>
            <a:off x="12546262" y="-131534"/>
            <a:ext cx="5741738" cy="10418534"/>
            <a:chOff x="0" y="-38100"/>
            <a:chExt cx="1663146" cy="3017822"/>
          </a:xfrm>
        </p:grpSpPr>
        <p:sp>
          <p:nvSpPr>
            <p:cNvPr id="373" name="Google Shape;373;p34"/>
            <p:cNvSpPr/>
            <p:nvPr/>
          </p:nvSpPr>
          <p:spPr>
            <a:xfrm>
              <a:off x="0" y="0"/>
              <a:ext cx="1663146" cy="2979722"/>
            </a:xfrm>
            <a:custGeom>
              <a:rect b="b" l="l" r="r" t="t"/>
              <a:pathLst>
                <a:path extrusionOk="0" h="2979722" w="1663146">
                  <a:moveTo>
                    <a:pt x="0" y="0"/>
                  </a:moveTo>
                  <a:lnTo>
                    <a:pt x="1663146" y="0"/>
                  </a:lnTo>
                  <a:lnTo>
                    <a:pt x="1663146" y="2979722"/>
                  </a:lnTo>
                  <a:lnTo>
                    <a:pt x="0" y="2979722"/>
                  </a:lnTo>
                  <a:close/>
                </a:path>
              </a:pathLst>
            </a:custGeom>
            <a:solidFill>
              <a:srgbClr val="FFFFFF"/>
            </a:solidFill>
            <a:ln cap="sq" cmpd="sng" w="76200">
              <a:solidFill>
                <a:srgbClr val="000000"/>
              </a:solidFill>
              <a:prstDash val="solid"/>
              <a:miter lim="8000"/>
              <a:headEnd len="sm" w="sm" type="none"/>
              <a:tailEnd len="sm" w="sm" type="none"/>
            </a:ln>
          </p:spPr>
        </p:sp>
        <p:sp>
          <p:nvSpPr>
            <p:cNvPr id="374" name="Google Shape;374;p34"/>
            <p:cNvSpPr txBox="1"/>
            <p:nvPr/>
          </p:nvSpPr>
          <p:spPr>
            <a:xfrm>
              <a:off x="0" y="-38100"/>
              <a:ext cx="1663146" cy="30178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34"/>
          <p:cNvSpPr txBox="1"/>
          <p:nvPr/>
        </p:nvSpPr>
        <p:spPr>
          <a:xfrm>
            <a:off x="12833208" y="2672843"/>
            <a:ext cx="5167847"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Add topic here</a:t>
            </a:r>
            <a:endParaRPr/>
          </a:p>
        </p:txBody>
      </p:sp>
      <p:sp>
        <p:nvSpPr>
          <p:cNvPr id="376" name="Google Shape;376;p34"/>
          <p:cNvSpPr txBox="1"/>
          <p:nvPr/>
        </p:nvSpPr>
        <p:spPr>
          <a:xfrm>
            <a:off x="13589360" y="4025925"/>
            <a:ext cx="36699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Lorem ipsum dolor sit amet, consectetur adipiscing elit, sed do eiusmod tempor incididunt ut labore et dolore magna aliqua.</a:t>
            </a:r>
            <a:endParaRPr/>
          </a:p>
        </p:txBody>
      </p:sp>
      <p:pic>
        <p:nvPicPr>
          <p:cNvPr id="377" name="Google Shape;377;p34"/>
          <p:cNvPicPr preferRelativeResize="0"/>
          <p:nvPr/>
        </p:nvPicPr>
        <p:blipFill rotWithShape="1">
          <a:blip r:embed="rId3">
            <a:alphaModFix/>
          </a:blip>
          <a:srcRect b="0" l="0" r="0" t="0"/>
          <a:stretch/>
        </p:blipFill>
        <p:spPr>
          <a:xfrm>
            <a:off x="-34966" y="-44833"/>
            <a:ext cx="12940820" cy="10368381"/>
          </a:xfrm>
          <a:prstGeom prst="rect">
            <a:avLst/>
          </a:prstGeom>
          <a:noFill/>
          <a:ln>
            <a:noFill/>
          </a:ln>
        </p:spPr>
      </p:pic>
      <p:sp>
        <p:nvSpPr>
          <p:cNvPr id="378" name="Google Shape;378;p34"/>
          <p:cNvSpPr/>
          <p:nvPr/>
        </p:nvSpPr>
        <p:spPr>
          <a:xfrm>
            <a:off x="11411452" y="5143500"/>
            <a:ext cx="7333417" cy="6826744"/>
          </a:xfrm>
          <a:custGeom>
            <a:rect b="b" l="l" r="r" t="t"/>
            <a:pathLst>
              <a:path extrusionOk="0" h="6826744" w="7333417">
                <a:moveTo>
                  <a:pt x="0" y="0"/>
                </a:moveTo>
                <a:lnTo>
                  <a:pt x="7333417" y="0"/>
                </a:lnTo>
                <a:lnTo>
                  <a:pt x="7333417" y="6826744"/>
                </a:lnTo>
                <a:lnTo>
                  <a:pt x="0" y="682674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382" name="Shape 382"/>
        <p:cNvGrpSpPr/>
        <p:nvPr/>
      </p:nvGrpSpPr>
      <p:grpSpPr>
        <a:xfrm>
          <a:off x="0" y="0"/>
          <a:ext cx="0" cy="0"/>
          <a:chOff x="0" y="0"/>
          <a:chExt cx="0" cy="0"/>
        </a:xfrm>
      </p:grpSpPr>
      <p:pic>
        <p:nvPicPr>
          <p:cNvPr id="383" name="Google Shape;383;p35"/>
          <p:cNvPicPr preferRelativeResize="0"/>
          <p:nvPr/>
        </p:nvPicPr>
        <p:blipFill rotWithShape="1">
          <a:blip r:embed="rId3">
            <a:alphaModFix/>
          </a:blip>
          <a:srcRect b="0" l="9096" r="56957" t="0"/>
          <a:stretch/>
        </p:blipFill>
        <p:spPr>
          <a:xfrm>
            <a:off x="0" y="0"/>
            <a:ext cx="5237905" cy="10286999"/>
          </a:xfrm>
          <a:prstGeom prst="rect">
            <a:avLst/>
          </a:prstGeom>
          <a:noFill/>
          <a:ln cap="flat" cmpd="sng" w="76200">
            <a:solidFill>
              <a:srgbClr val="000000"/>
            </a:solidFill>
            <a:prstDash val="solid"/>
            <a:round/>
            <a:headEnd len="sm" w="sm" type="none"/>
            <a:tailEnd len="sm" w="sm" type="none"/>
          </a:ln>
        </p:spPr>
      </p:pic>
      <p:pic>
        <p:nvPicPr>
          <p:cNvPr id="384" name="Google Shape;384;p35"/>
          <p:cNvPicPr preferRelativeResize="0"/>
          <p:nvPr/>
        </p:nvPicPr>
        <p:blipFill rotWithShape="1">
          <a:blip r:embed="rId4">
            <a:alphaModFix/>
          </a:blip>
          <a:srcRect b="0" l="33006" r="33006" t="0"/>
          <a:stretch/>
        </p:blipFill>
        <p:spPr>
          <a:xfrm>
            <a:off x="5476029" y="0"/>
            <a:ext cx="5237904" cy="10287000"/>
          </a:xfrm>
          <a:prstGeom prst="rect">
            <a:avLst/>
          </a:prstGeom>
          <a:noFill/>
          <a:ln cap="flat" cmpd="sng" w="76200">
            <a:solidFill>
              <a:srgbClr val="000000"/>
            </a:solidFill>
            <a:prstDash val="solid"/>
            <a:round/>
            <a:headEnd len="sm" w="sm" type="none"/>
            <a:tailEnd len="sm" w="sm" type="none"/>
          </a:ln>
        </p:spPr>
      </p:pic>
      <p:pic>
        <p:nvPicPr>
          <p:cNvPr id="385" name="Google Shape;385;p35"/>
          <p:cNvPicPr preferRelativeResize="0"/>
          <p:nvPr/>
        </p:nvPicPr>
        <p:blipFill rotWithShape="1">
          <a:blip r:embed="rId5">
            <a:alphaModFix/>
          </a:blip>
          <a:srcRect b="0" l="14259" r="9363" t="0"/>
          <a:stretch/>
        </p:blipFill>
        <p:spPr>
          <a:xfrm>
            <a:off x="10952059" y="0"/>
            <a:ext cx="5237904" cy="10287000"/>
          </a:xfrm>
          <a:prstGeom prst="rect">
            <a:avLst/>
          </a:prstGeom>
          <a:noFill/>
          <a:ln cap="flat" cmpd="sng" w="76200">
            <a:solidFill>
              <a:srgbClr val="000000"/>
            </a:solidFill>
            <a:prstDash val="solid"/>
            <a:round/>
            <a:headEnd len="sm" w="sm" type="none"/>
            <a:tailEnd len="sm" w="sm" type="none"/>
          </a:ln>
        </p:spPr>
      </p:pic>
      <p:sp>
        <p:nvSpPr>
          <p:cNvPr id="386" name="Google Shape;386;p35"/>
          <p:cNvSpPr txBox="1"/>
          <p:nvPr/>
        </p:nvSpPr>
        <p:spPr>
          <a:xfrm rot="-5400000">
            <a:off x="14670614" y="4652962"/>
            <a:ext cx="5167847"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Photo Gallery</a:t>
            </a:r>
            <a:endParaRPr/>
          </a:p>
        </p:txBody>
      </p:sp>
      <p:sp>
        <p:nvSpPr>
          <p:cNvPr id="387" name="Google Shape;387;p35"/>
          <p:cNvSpPr/>
          <p:nvPr/>
        </p:nvSpPr>
        <p:spPr>
          <a:xfrm rot="-600044">
            <a:off x="3815915" y="1912062"/>
            <a:ext cx="2314079" cy="1943827"/>
          </a:xfrm>
          <a:custGeom>
            <a:rect b="b" l="l" r="r" t="t"/>
            <a:pathLst>
              <a:path extrusionOk="0" h="1943827" w="2314079">
                <a:moveTo>
                  <a:pt x="0" y="0"/>
                </a:moveTo>
                <a:lnTo>
                  <a:pt x="2314080" y="0"/>
                </a:lnTo>
                <a:lnTo>
                  <a:pt x="2314080" y="1943827"/>
                </a:lnTo>
                <a:lnTo>
                  <a:pt x="0" y="1943827"/>
                </a:lnTo>
                <a:lnTo>
                  <a:pt x="0" y="0"/>
                </a:lnTo>
                <a:close/>
              </a:path>
            </a:pathLst>
          </a:custGeom>
          <a:blipFill rotWithShape="1">
            <a:blip r:embed="rId6">
              <a:alphaModFix/>
            </a:blip>
            <a:stretch>
              <a:fillRect b="0" l="0" r="0" t="0"/>
            </a:stretch>
          </a:blipFill>
          <a:ln>
            <a:noFill/>
          </a:ln>
        </p:spPr>
      </p:sp>
      <p:sp>
        <p:nvSpPr>
          <p:cNvPr id="388" name="Google Shape;388;p35"/>
          <p:cNvSpPr/>
          <p:nvPr/>
        </p:nvSpPr>
        <p:spPr>
          <a:xfrm rot="581181">
            <a:off x="9305025" y="7265855"/>
            <a:ext cx="2676009" cy="2140807"/>
          </a:xfrm>
          <a:custGeom>
            <a:rect b="b" l="l" r="r" t="t"/>
            <a:pathLst>
              <a:path extrusionOk="0" h="2140807" w="2676009">
                <a:moveTo>
                  <a:pt x="0" y="0"/>
                </a:moveTo>
                <a:lnTo>
                  <a:pt x="2676009" y="0"/>
                </a:lnTo>
                <a:lnTo>
                  <a:pt x="2676009" y="2140807"/>
                </a:lnTo>
                <a:lnTo>
                  <a:pt x="0" y="214080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F6B2"/>
        </a:solidFill>
      </p:bgPr>
    </p:bg>
    <p:spTree>
      <p:nvGrpSpPr>
        <p:cNvPr id="392" name="Shape 392"/>
        <p:cNvGrpSpPr/>
        <p:nvPr/>
      </p:nvGrpSpPr>
      <p:grpSpPr>
        <a:xfrm>
          <a:off x="0" y="0"/>
          <a:ext cx="0" cy="0"/>
          <a:chOff x="0" y="0"/>
          <a:chExt cx="0" cy="0"/>
        </a:xfrm>
      </p:grpSpPr>
      <p:grpSp>
        <p:nvGrpSpPr>
          <p:cNvPr id="393" name="Google Shape;393;p36"/>
          <p:cNvGrpSpPr/>
          <p:nvPr/>
        </p:nvGrpSpPr>
        <p:grpSpPr>
          <a:xfrm>
            <a:off x="1997504" y="3410153"/>
            <a:ext cx="3866079" cy="4175595"/>
            <a:chOff x="0" y="-38100"/>
            <a:chExt cx="1166095" cy="1259452"/>
          </a:xfrm>
        </p:grpSpPr>
        <p:sp>
          <p:nvSpPr>
            <p:cNvPr id="394" name="Google Shape;394;p36"/>
            <p:cNvSpPr/>
            <p:nvPr/>
          </p:nvSpPr>
          <p:spPr>
            <a:xfrm>
              <a:off x="0" y="0"/>
              <a:ext cx="1166095" cy="1221352"/>
            </a:xfrm>
            <a:custGeom>
              <a:rect b="b" l="l" r="r" t="t"/>
              <a:pathLst>
                <a:path extrusionOk="0" h="1221352" w="1166095">
                  <a:moveTo>
                    <a:pt x="0" y="0"/>
                  </a:moveTo>
                  <a:lnTo>
                    <a:pt x="1166095" y="0"/>
                  </a:lnTo>
                  <a:lnTo>
                    <a:pt x="1166095" y="1221352"/>
                  </a:lnTo>
                  <a:lnTo>
                    <a:pt x="0" y="1221352"/>
                  </a:lnTo>
                  <a:close/>
                </a:path>
              </a:pathLst>
            </a:custGeom>
            <a:solidFill>
              <a:srgbClr val="000000"/>
            </a:solidFill>
            <a:ln>
              <a:noFill/>
            </a:ln>
          </p:spPr>
        </p:sp>
        <p:sp>
          <p:nvSpPr>
            <p:cNvPr id="395" name="Google Shape;395;p36"/>
            <p:cNvSpPr txBox="1"/>
            <p:nvPr/>
          </p:nvSpPr>
          <p:spPr>
            <a:xfrm>
              <a:off x="0" y="-38100"/>
              <a:ext cx="1166095" cy="12594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6" name="Google Shape;396;p36"/>
          <p:cNvPicPr preferRelativeResize="0"/>
          <p:nvPr/>
        </p:nvPicPr>
        <p:blipFill rotWithShape="1">
          <a:blip r:embed="rId3">
            <a:alphaModFix/>
          </a:blip>
          <a:srcRect b="39039" l="25121" r="36198" t="0"/>
          <a:stretch/>
        </p:blipFill>
        <p:spPr>
          <a:xfrm>
            <a:off x="1754058" y="3287129"/>
            <a:ext cx="3841174" cy="4036163"/>
          </a:xfrm>
          <a:prstGeom prst="rect">
            <a:avLst/>
          </a:prstGeom>
          <a:noFill/>
          <a:ln cap="flat" cmpd="sng" w="76200">
            <a:solidFill>
              <a:srgbClr val="000000"/>
            </a:solidFill>
            <a:prstDash val="solid"/>
            <a:round/>
            <a:headEnd len="sm" w="sm" type="none"/>
            <a:tailEnd len="sm" w="sm" type="none"/>
          </a:ln>
        </p:spPr>
      </p:pic>
      <p:sp>
        <p:nvSpPr>
          <p:cNvPr id="397" name="Google Shape;397;p36"/>
          <p:cNvSpPr txBox="1"/>
          <p:nvPr/>
        </p:nvSpPr>
        <p:spPr>
          <a:xfrm>
            <a:off x="6834909" y="1312118"/>
            <a:ext cx="5167847"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Students Page</a:t>
            </a:r>
            <a:endParaRPr/>
          </a:p>
        </p:txBody>
      </p:sp>
      <p:sp>
        <p:nvSpPr>
          <p:cNvPr id="398" name="Google Shape;398;p36"/>
          <p:cNvSpPr/>
          <p:nvPr/>
        </p:nvSpPr>
        <p:spPr>
          <a:xfrm rot="1076399">
            <a:off x="-421028" y="-1375111"/>
            <a:ext cx="5793807" cy="5393507"/>
          </a:xfrm>
          <a:custGeom>
            <a:rect b="b" l="l" r="r" t="t"/>
            <a:pathLst>
              <a:path extrusionOk="0" h="5393507" w="5793807">
                <a:moveTo>
                  <a:pt x="0" y="0"/>
                </a:moveTo>
                <a:lnTo>
                  <a:pt x="5793807" y="0"/>
                </a:lnTo>
                <a:lnTo>
                  <a:pt x="5793807" y="5393507"/>
                </a:lnTo>
                <a:lnTo>
                  <a:pt x="0" y="5393507"/>
                </a:lnTo>
                <a:lnTo>
                  <a:pt x="0" y="0"/>
                </a:lnTo>
                <a:close/>
              </a:path>
            </a:pathLst>
          </a:custGeom>
          <a:blipFill rotWithShape="1">
            <a:blip r:embed="rId4">
              <a:alphaModFix/>
            </a:blip>
            <a:stretch>
              <a:fillRect b="0" l="0" r="0" t="0"/>
            </a:stretch>
          </a:blipFill>
          <a:ln>
            <a:noFill/>
          </a:ln>
        </p:spPr>
      </p:sp>
      <p:sp>
        <p:nvSpPr>
          <p:cNvPr id="399" name="Google Shape;399;p36"/>
          <p:cNvSpPr/>
          <p:nvPr/>
        </p:nvSpPr>
        <p:spPr>
          <a:xfrm flipH="1" rot="-644184">
            <a:off x="13225950" y="-1106381"/>
            <a:ext cx="5793807" cy="5393507"/>
          </a:xfrm>
          <a:custGeom>
            <a:rect b="b" l="l" r="r" t="t"/>
            <a:pathLst>
              <a:path extrusionOk="0" h="5393507" w="5793807">
                <a:moveTo>
                  <a:pt x="5793807" y="0"/>
                </a:moveTo>
                <a:lnTo>
                  <a:pt x="0" y="0"/>
                </a:lnTo>
                <a:lnTo>
                  <a:pt x="0" y="5393507"/>
                </a:lnTo>
                <a:lnTo>
                  <a:pt x="5793807" y="5393507"/>
                </a:lnTo>
                <a:lnTo>
                  <a:pt x="5793807" y="0"/>
                </a:lnTo>
                <a:close/>
              </a:path>
            </a:pathLst>
          </a:custGeom>
          <a:blipFill rotWithShape="1">
            <a:blip r:embed="rId4">
              <a:alphaModFix/>
            </a:blip>
            <a:stretch>
              <a:fillRect b="0" l="0" r="0" t="0"/>
            </a:stretch>
          </a:blipFill>
          <a:ln>
            <a:noFill/>
          </a:ln>
        </p:spPr>
      </p:sp>
      <p:grpSp>
        <p:nvGrpSpPr>
          <p:cNvPr id="400" name="Google Shape;400;p36"/>
          <p:cNvGrpSpPr/>
          <p:nvPr/>
        </p:nvGrpSpPr>
        <p:grpSpPr>
          <a:xfrm>
            <a:off x="1555055" y="7877375"/>
            <a:ext cx="4507532" cy="1187750"/>
            <a:chOff x="0" y="-175379"/>
            <a:chExt cx="6010042" cy="1583667"/>
          </a:xfrm>
        </p:grpSpPr>
        <p:grpSp>
          <p:nvGrpSpPr>
            <p:cNvPr id="401" name="Google Shape;401;p36"/>
            <p:cNvGrpSpPr/>
            <p:nvPr/>
          </p:nvGrpSpPr>
          <p:grpSpPr>
            <a:xfrm>
              <a:off x="0" y="-175379"/>
              <a:ext cx="6010042" cy="1583667"/>
              <a:chOff x="0" y="-38100"/>
              <a:chExt cx="1305647" cy="344042"/>
            </a:xfrm>
          </p:grpSpPr>
          <p:sp>
            <p:nvSpPr>
              <p:cNvPr id="402" name="Google Shape;402;p36"/>
              <p:cNvSpPr/>
              <p:nvPr/>
            </p:nvSpPr>
            <p:spPr>
              <a:xfrm>
                <a:off x="0" y="0"/>
                <a:ext cx="1305647" cy="305942"/>
              </a:xfrm>
              <a:custGeom>
                <a:rect b="b" l="l" r="r" t="t"/>
                <a:pathLst>
                  <a:path extrusionOk="0" h="305942" w="1305647">
                    <a:moveTo>
                      <a:pt x="0" y="0"/>
                    </a:moveTo>
                    <a:lnTo>
                      <a:pt x="1305647" y="0"/>
                    </a:lnTo>
                    <a:lnTo>
                      <a:pt x="1305647" y="305942"/>
                    </a:lnTo>
                    <a:lnTo>
                      <a:pt x="0" y="305942"/>
                    </a:lnTo>
                    <a:close/>
                  </a:path>
                </a:pathLst>
              </a:custGeom>
              <a:solidFill>
                <a:srgbClr val="FFFFFF"/>
              </a:solidFill>
              <a:ln cap="sq" cmpd="sng" w="76200">
                <a:solidFill>
                  <a:srgbClr val="000000"/>
                </a:solidFill>
                <a:prstDash val="solid"/>
                <a:miter lim="8000"/>
                <a:headEnd len="sm" w="sm" type="none"/>
                <a:tailEnd len="sm" w="sm" type="none"/>
              </a:ln>
            </p:spPr>
          </p:sp>
          <p:sp>
            <p:nvSpPr>
              <p:cNvPr id="403" name="Google Shape;403;p36"/>
              <p:cNvSpPr txBox="1"/>
              <p:nvPr/>
            </p:nvSpPr>
            <p:spPr>
              <a:xfrm>
                <a:off x="0" y="-38100"/>
                <a:ext cx="1305647" cy="3440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36"/>
            <p:cNvSpPr txBox="1"/>
            <p:nvPr/>
          </p:nvSpPr>
          <p:spPr>
            <a:xfrm>
              <a:off x="1080605" y="353412"/>
              <a:ext cx="3848832"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Name here</a:t>
              </a:r>
              <a:endParaRPr/>
            </a:p>
          </p:txBody>
        </p:sp>
      </p:grpSp>
      <p:grpSp>
        <p:nvGrpSpPr>
          <p:cNvPr id="405" name="Google Shape;405;p36"/>
          <p:cNvGrpSpPr/>
          <p:nvPr/>
        </p:nvGrpSpPr>
        <p:grpSpPr>
          <a:xfrm>
            <a:off x="7607117" y="3410153"/>
            <a:ext cx="3866079" cy="4175595"/>
            <a:chOff x="0" y="-38100"/>
            <a:chExt cx="1166095" cy="1259452"/>
          </a:xfrm>
        </p:grpSpPr>
        <p:sp>
          <p:nvSpPr>
            <p:cNvPr id="406" name="Google Shape;406;p36"/>
            <p:cNvSpPr/>
            <p:nvPr/>
          </p:nvSpPr>
          <p:spPr>
            <a:xfrm>
              <a:off x="0" y="0"/>
              <a:ext cx="1166095" cy="1221352"/>
            </a:xfrm>
            <a:custGeom>
              <a:rect b="b" l="l" r="r" t="t"/>
              <a:pathLst>
                <a:path extrusionOk="0" h="1221352" w="1166095">
                  <a:moveTo>
                    <a:pt x="0" y="0"/>
                  </a:moveTo>
                  <a:lnTo>
                    <a:pt x="1166095" y="0"/>
                  </a:lnTo>
                  <a:lnTo>
                    <a:pt x="1166095" y="1221352"/>
                  </a:lnTo>
                  <a:lnTo>
                    <a:pt x="0" y="1221352"/>
                  </a:lnTo>
                  <a:close/>
                </a:path>
              </a:pathLst>
            </a:custGeom>
            <a:solidFill>
              <a:srgbClr val="000000"/>
            </a:solidFill>
            <a:ln>
              <a:noFill/>
            </a:ln>
          </p:spPr>
        </p:sp>
        <p:sp>
          <p:nvSpPr>
            <p:cNvPr id="407" name="Google Shape;407;p36"/>
            <p:cNvSpPr txBox="1"/>
            <p:nvPr/>
          </p:nvSpPr>
          <p:spPr>
            <a:xfrm>
              <a:off x="0" y="-38100"/>
              <a:ext cx="1166095" cy="12594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36"/>
          <p:cNvPicPr preferRelativeResize="0"/>
          <p:nvPr/>
        </p:nvPicPr>
        <p:blipFill rotWithShape="1">
          <a:blip r:embed="rId5">
            <a:alphaModFix/>
          </a:blip>
          <a:srcRect b="9574" l="16517" r="26093" t="0"/>
          <a:stretch/>
        </p:blipFill>
        <p:spPr>
          <a:xfrm>
            <a:off x="7363671" y="3287129"/>
            <a:ext cx="3841174" cy="4036163"/>
          </a:xfrm>
          <a:prstGeom prst="rect">
            <a:avLst/>
          </a:prstGeom>
          <a:noFill/>
          <a:ln cap="flat" cmpd="sng" w="76200">
            <a:solidFill>
              <a:srgbClr val="000000"/>
            </a:solidFill>
            <a:prstDash val="solid"/>
            <a:round/>
            <a:headEnd len="sm" w="sm" type="none"/>
            <a:tailEnd len="sm" w="sm" type="none"/>
          </a:ln>
        </p:spPr>
      </p:pic>
      <p:grpSp>
        <p:nvGrpSpPr>
          <p:cNvPr id="409" name="Google Shape;409;p36"/>
          <p:cNvGrpSpPr/>
          <p:nvPr/>
        </p:nvGrpSpPr>
        <p:grpSpPr>
          <a:xfrm>
            <a:off x="7153411" y="7877375"/>
            <a:ext cx="4507532" cy="1187750"/>
            <a:chOff x="0" y="-175379"/>
            <a:chExt cx="6010042" cy="1583667"/>
          </a:xfrm>
        </p:grpSpPr>
        <p:grpSp>
          <p:nvGrpSpPr>
            <p:cNvPr id="410" name="Google Shape;410;p36"/>
            <p:cNvGrpSpPr/>
            <p:nvPr/>
          </p:nvGrpSpPr>
          <p:grpSpPr>
            <a:xfrm>
              <a:off x="0" y="-175379"/>
              <a:ext cx="6010042" cy="1583667"/>
              <a:chOff x="0" y="-38100"/>
              <a:chExt cx="1305647" cy="344042"/>
            </a:xfrm>
          </p:grpSpPr>
          <p:sp>
            <p:nvSpPr>
              <p:cNvPr id="411" name="Google Shape;411;p36"/>
              <p:cNvSpPr/>
              <p:nvPr/>
            </p:nvSpPr>
            <p:spPr>
              <a:xfrm>
                <a:off x="0" y="0"/>
                <a:ext cx="1305647" cy="305942"/>
              </a:xfrm>
              <a:custGeom>
                <a:rect b="b" l="l" r="r" t="t"/>
                <a:pathLst>
                  <a:path extrusionOk="0" h="305942" w="1305647">
                    <a:moveTo>
                      <a:pt x="0" y="0"/>
                    </a:moveTo>
                    <a:lnTo>
                      <a:pt x="1305647" y="0"/>
                    </a:lnTo>
                    <a:lnTo>
                      <a:pt x="1305647" y="305942"/>
                    </a:lnTo>
                    <a:lnTo>
                      <a:pt x="0" y="305942"/>
                    </a:lnTo>
                    <a:close/>
                  </a:path>
                </a:pathLst>
              </a:custGeom>
              <a:solidFill>
                <a:srgbClr val="FFFFFF"/>
              </a:solidFill>
              <a:ln cap="sq" cmpd="sng" w="76200">
                <a:solidFill>
                  <a:srgbClr val="000000"/>
                </a:solidFill>
                <a:prstDash val="solid"/>
                <a:miter lim="8000"/>
                <a:headEnd len="sm" w="sm" type="none"/>
                <a:tailEnd len="sm" w="sm" type="none"/>
              </a:ln>
            </p:spPr>
          </p:sp>
          <p:sp>
            <p:nvSpPr>
              <p:cNvPr id="412" name="Google Shape;412;p36"/>
              <p:cNvSpPr txBox="1"/>
              <p:nvPr/>
            </p:nvSpPr>
            <p:spPr>
              <a:xfrm>
                <a:off x="0" y="-38100"/>
                <a:ext cx="1305647" cy="3440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36"/>
            <p:cNvSpPr txBox="1"/>
            <p:nvPr/>
          </p:nvSpPr>
          <p:spPr>
            <a:xfrm>
              <a:off x="1080605" y="353412"/>
              <a:ext cx="3848832"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Name here</a:t>
              </a:r>
              <a:endParaRPr/>
            </a:p>
          </p:txBody>
        </p:sp>
      </p:grpSp>
      <p:grpSp>
        <p:nvGrpSpPr>
          <p:cNvPr id="414" name="Google Shape;414;p36"/>
          <p:cNvGrpSpPr/>
          <p:nvPr/>
        </p:nvGrpSpPr>
        <p:grpSpPr>
          <a:xfrm>
            <a:off x="13194218" y="3410153"/>
            <a:ext cx="3866079" cy="4175595"/>
            <a:chOff x="0" y="-38100"/>
            <a:chExt cx="1166095" cy="1259452"/>
          </a:xfrm>
        </p:grpSpPr>
        <p:sp>
          <p:nvSpPr>
            <p:cNvPr id="415" name="Google Shape;415;p36"/>
            <p:cNvSpPr/>
            <p:nvPr/>
          </p:nvSpPr>
          <p:spPr>
            <a:xfrm>
              <a:off x="0" y="0"/>
              <a:ext cx="1166095" cy="1221352"/>
            </a:xfrm>
            <a:custGeom>
              <a:rect b="b" l="l" r="r" t="t"/>
              <a:pathLst>
                <a:path extrusionOk="0" h="1221352" w="1166095">
                  <a:moveTo>
                    <a:pt x="0" y="0"/>
                  </a:moveTo>
                  <a:lnTo>
                    <a:pt x="1166095" y="0"/>
                  </a:lnTo>
                  <a:lnTo>
                    <a:pt x="1166095" y="1221352"/>
                  </a:lnTo>
                  <a:lnTo>
                    <a:pt x="0" y="1221352"/>
                  </a:lnTo>
                  <a:close/>
                </a:path>
              </a:pathLst>
            </a:custGeom>
            <a:solidFill>
              <a:srgbClr val="000000"/>
            </a:solidFill>
            <a:ln>
              <a:noFill/>
            </a:ln>
          </p:spPr>
        </p:sp>
        <p:sp>
          <p:nvSpPr>
            <p:cNvPr id="416" name="Google Shape;416;p36"/>
            <p:cNvSpPr txBox="1"/>
            <p:nvPr/>
          </p:nvSpPr>
          <p:spPr>
            <a:xfrm>
              <a:off x="0" y="-38100"/>
              <a:ext cx="1166095" cy="12594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7" name="Google Shape;417;p36"/>
          <p:cNvPicPr preferRelativeResize="0"/>
          <p:nvPr/>
        </p:nvPicPr>
        <p:blipFill rotWithShape="1">
          <a:blip r:embed="rId6">
            <a:alphaModFix/>
          </a:blip>
          <a:srcRect b="25360" l="26993" r="25649" t="0"/>
          <a:stretch/>
        </p:blipFill>
        <p:spPr>
          <a:xfrm>
            <a:off x="12950771" y="3287129"/>
            <a:ext cx="3841174" cy="4036163"/>
          </a:xfrm>
          <a:prstGeom prst="rect">
            <a:avLst/>
          </a:prstGeom>
          <a:noFill/>
          <a:ln cap="flat" cmpd="sng" w="76200">
            <a:solidFill>
              <a:srgbClr val="000000"/>
            </a:solidFill>
            <a:prstDash val="solid"/>
            <a:round/>
            <a:headEnd len="sm" w="sm" type="none"/>
            <a:tailEnd len="sm" w="sm" type="none"/>
          </a:ln>
        </p:spPr>
      </p:pic>
      <p:grpSp>
        <p:nvGrpSpPr>
          <p:cNvPr id="418" name="Google Shape;418;p36"/>
          <p:cNvGrpSpPr/>
          <p:nvPr/>
        </p:nvGrpSpPr>
        <p:grpSpPr>
          <a:xfrm>
            <a:off x="12751768" y="7877375"/>
            <a:ext cx="4507532" cy="1187750"/>
            <a:chOff x="0" y="-175379"/>
            <a:chExt cx="6010042" cy="1583667"/>
          </a:xfrm>
        </p:grpSpPr>
        <p:grpSp>
          <p:nvGrpSpPr>
            <p:cNvPr id="419" name="Google Shape;419;p36"/>
            <p:cNvGrpSpPr/>
            <p:nvPr/>
          </p:nvGrpSpPr>
          <p:grpSpPr>
            <a:xfrm>
              <a:off x="0" y="-175379"/>
              <a:ext cx="6010042" cy="1583667"/>
              <a:chOff x="0" y="-38100"/>
              <a:chExt cx="1305647" cy="344042"/>
            </a:xfrm>
          </p:grpSpPr>
          <p:sp>
            <p:nvSpPr>
              <p:cNvPr id="420" name="Google Shape;420;p36"/>
              <p:cNvSpPr/>
              <p:nvPr/>
            </p:nvSpPr>
            <p:spPr>
              <a:xfrm>
                <a:off x="0" y="0"/>
                <a:ext cx="1305647" cy="305942"/>
              </a:xfrm>
              <a:custGeom>
                <a:rect b="b" l="l" r="r" t="t"/>
                <a:pathLst>
                  <a:path extrusionOk="0" h="305942" w="1305647">
                    <a:moveTo>
                      <a:pt x="0" y="0"/>
                    </a:moveTo>
                    <a:lnTo>
                      <a:pt x="1305647" y="0"/>
                    </a:lnTo>
                    <a:lnTo>
                      <a:pt x="1305647" y="305942"/>
                    </a:lnTo>
                    <a:lnTo>
                      <a:pt x="0" y="305942"/>
                    </a:lnTo>
                    <a:close/>
                  </a:path>
                </a:pathLst>
              </a:custGeom>
              <a:solidFill>
                <a:srgbClr val="FFFFFF"/>
              </a:solidFill>
              <a:ln cap="sq" cmpd="sng" w="76200">
                <a:solidFill>
                  <a:srgbClr val="000000"/>
                </a:solidFill>
                <a:prstDash val="solid"/>
                <a:miter lim="8000"/>
                <a:headEnd len="sm" w="sm" type="none"/>
                <a:tailEnd len="sm" w="sm" type="none"/>
              </a:ln>
            </p:spPr>
          </p:sp>
          <p:sp>
            <p:nvSpPr>
              <p:cNvPr id="421" name="Google Shape;421;p36"/>
              <p:cNvSpPr txBox="1"/>
              <p:nvPr/>
            </p:nvSpPr>
            <p:spPr>
              <a:xfrm>
                <a:off x="0" y="-38100"/>
                <a:ext cx="1305647" cy="3440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36"/>
            <p:cNvSpPr txBox="1"/>
            <p:nvPr/>
          </p:nvSpPr>
          <p:spPr>
            <a:xfrm>
              <a:off x="1080605" y="353412"/>
              <a:ext cx="3848832"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Name here</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5B2"/>
        </a:solidFill>
      </p:bgPr>
    </p:bg>
    <p:spTree>
      <p:nvGrpSpPr>
        <p:cNvPr id="426" name="Shape 426"/>
        <p:cNvGrpSpPr/>
        <p:nvPr/>
      </p:nvGrpSpPr>
      <p:grpSpPr>
        <a:xfrm>
          <a:off x="0" y="0"/>
          <a:ext cx="0" cy="0"/>
          <a:chOff x="0" y="0"/>
          <a:chExt cx="0" cy="0"/>
        </a:xfrm>
      </p:grpSpPr>
      <p:sp>
        <p:nvSpPr>
          <p:cNvPr id="427" name="Google Shape;427;p37"/>
          <p:cNvSpPr/>
          <p:nvPr/>
        </p:nvSpPr>
        <p:spPr>
          <a:xfrm>
            <a:off x="1195319" y="1028700"/>
            <a:ext cx="9915164" cy="8509014"/>
          </a:xfrm>
          <a:custGeom>
            <a:rect b="b" l="l" r="r" t="t"/>
            <a:pathLst>
              <a:path extrusionOk="0" h="8509014" w="9915164">
                <a:moveTo>
                  <a:pt x="0" y="0"/>
                </a:moveTo>
                <a:lnTo>
                  <a:pt x="9915165" y="0"/>
                </a:lnTo>
                <a:lnTo>
                  <a:pt x="9915165" y="8509014"/>
                </a:lnTo>
                <a:lnTo>
                  <a:pt x="0" y="8509014"/>
                </a:lnTo>
                <a:lnTo>
                  <a:pt x="0" y="0"/>
                </a:lnTo>
                <a:close/>
              </a:path>
            </a:pathLst>
          </a:custGeom>
          <a:blipFill rotWithShape="1">
            <a:blip r:embed="rId3">
              <a:alphaModFix/>
            </a:blip>
            <a:stretch>
              <a:fillRect b="0" l="0" r="0" t="0"/>
            </a:stretch>
          </a:blipFill>
          <a:ln>
            <a:noFill/>
          </a:ln>
        </p:spPr>
      </p:sp>
      <p:sp>
        <p:nvSpPr>
          <p:cNvPr id="428" name="Google Shape;428;p37"/>
          <p:cNvSpPr/>
          <p:nvPr/>
        </p:nvSpPr>
        <p:spPr>
          <a:xfrm>
            <a:off x="0" y="3056457"/>
            <a:ext cx="6888736" cy="7230543"/>
          </a:xfrm>
          <a:custGeom>
            <a:rect b="b" l="l" r="r" t="t"/>
            <a:pathLst>
              <a:path extrusionOk="0" h="7230543" w="6888736">
                <a:moveTo>
                  <a:pt x="0" y="0"/>
                </a:moveTo>
                <a:lnTo>
                  <a:pt x="6888736" y="0"/>
                </a:lnTo>
                <a:lnTo>
                  <a:pt x="6888736" y="7230543"/>
                </a:lnTo>
                <a:lnTo>
                  <a:pt x="0" y="7230543"/>
                </a:lnTo>
                <a:lnTo>
                  <a:pt x="0" y="0"/>
                </a:lnTo>
                <a:close/>
              </a:path>
            </a:pathLst>
          </a:custGeom>
          <a:blipFill rotWithShape="1">
            <a:blip r:embed="rId4">
              <a:alphaModFix/>
            </a:blip>
            <a:stretch>
              <a:fillRect b="0" l="0" r="0" t="0"/>
            </a:stretch>
          </a:blipFill>
          <a:ln>
            <a:noFill/>
          </a:ln>
        </p:spPr>
      </p:sp>
      <p:sp>
        <p:nvSpPr>
          <p:cNvPr id="429" name="Google Shape;429;p37"/>
          <p:cNvSpPr/>
          <p:nvPr/>
        </p:nvSpPr>
        <p:spPr>
          <a:xfrm rot="752511">
            <a:off x="7959322" y="-240654"/>
            <a:ext cx="10806680" cy="11047721"/>
          </a:xfrm>
          <a:custGeom>
            <a:rect b="b" l="l" r="r" t="t"/>
            <a:pathLst>
              <a:path extrusionOk="0" h="11047721" w="10806680">
                <a:moveTo>
                  <a:pt x="0" y="0"/>
                </a:moveTo>
                <a:lnTo>
                  <a:pt x="10806679" y="0"/>
                </a:lnTo>
                <a:lnTo>
                  <a:pt x="10806679" y="11047721"/>
                </a:lnTo>
                <a:lnTo>
                  <a:pt x="0" y="11047721"/>
                </a:lnTo>
                <a:lnTo>
                  <a:pt x="0" y="0"/>
                </a:lnTo>
                <a:close/>
              </a:path>
            </a:pathLst>
          </a:custGeom>
          <a:blipFill rotWithShape="1">
            <a:blip r:embed="rId5">
              <a:alphaModFix/>
            </a:blip>
            <a:stretch>
              <a:fillRect b="0" l="0" r="0" t="0"/>
            </a:stretch>
          </a:blipFill>
          <a:ln>
            <a:noFill/>
          </a:ln>
        </p:spPr>
      </p:sp>
      <p:grpSp>
        <p:nvGrpSpPr>
          <p:cNvPr id="430" name="Google Shape;430;p37"/>
          <p:cNvGrpSpPr/>
          <p:nvPr/>
        </p:nvGrpSpPr>
        <p:grpSpPr>
          <a:xfrm>
            <a:off x="-916407" y="700397"/>
            <a:ext cx="6152901" cy="3917778"/>
            <a:chOff x="0" y="0"/>
            <a:chExt cx="8203869" cy="5223705"/>
          </a:xfrm>
        </p:grpSpPr>
        <p:sp>
          <p:nvSpPr>
            <p:cNvPr id="431" name="Google Shape;431;p37"/>
            <p:cNvSpPr txBox="1"/>
            <p:nvPr/>
          </p:nvSpPr>
          <p:spPr>
            <a:xfrm>
              <a:off x="232224" y="14464"/>
              <a:ext cx="7971645" cy="5209241"/>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25735" u="none" cap="none" strike="noStrike">
                  <a:solidFill>
                    <a:srgbClr val="25A3E0"/>
                  </a:solidFill>
                  <a:latin typeface="Bangers"/>
                  <a:ea typeface="Bangers"/>
                  <a:cs typeface="Bangers"/>
                  <a:sym typeface="Bangers"/>
                </a:rPr>
                <a:t>!!!</a:t>
              </a:r>
              <a:endParaRPr/>
            </a:p>
          </p:txBody>
        </p:sp>
        <p:sp>
          <p:nvSpPr>
            <p:cNvPr id="432" name="Google Shape;432;p37"/>
            <p:cNvSpPr txBox="1"/>
            <p:nvPr/>
          </p:nvSpPr>
          <p:spPr>
            <a:xfrm>
              <a:off x="0" y="0"/>
              <a:ext cx="7971645" cy="5209241"/>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25735" u="none" cap="none" strike="noStrike">
                  <a:solidFill>
                    <a:srgbClr val="FFFFFF"/>
                  </a:solidFill>
                  <a:latin typeface="Bangers"/>
                  <a:ea typeface="Bangers"/>
                  <a:cs typeface="Bangers"/>
                  <a:sym typeface="Bangers"/>
                </a:rPr>
                <a:t>!!!</a:t>
              </a:r>
              <a:endParaRPr/>
            </a:p>
          </p:txBody>
        </p:sp>
      </p:grpSp>
      <p:sp>
        <p:nvSpPr>
          <p:cNvPr id="433" name="Google Shape;433;p37"/>
          <p:cNvSpPr txBox="1"/>
          <p:nvPr/>
        </p:nvSpPr>
        <p:spPr>
          <a:xfrm>
            <a:off x="10256316" y="3768017"/>
            <a:ext cx="51678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Thank you!!!</a:t>
            </a:r>
            <a:endParaRPr/>
          </a:p>
        </p:txBody>
      </p:sp>
      <p:sp>
        <p:nvSpPr>
          <p:cNvPr id="434" name="Google Shape;434;p37"/>
          <p:cNvSpPr txBox="1"/>
          <p:nvPr/>
        </p:nvSpPr>
        <p:spPr>
          <a:xfrm>
            <a:off x="10256946" y="4987709"/>
            <a:ext cx="5166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Lorem ipsum dolor sit amet, consectetur adipiscing elit, sed do eiusmod tempor incididunt ut labore et dolore magna aliqua.</a:t>
            </a:r>
            <a:endParaRPr/>
          </a:p>
        </p:txBody>
      </p:sp>
      <p:sp>
        <p:nvSpPr>
          <p:cNvPr id="435" name="Google Shape;435;p37"/>
          <p:cNvSpPr/>
          <p:nvPr/>
        </p:nvSpPr>
        <p:spPr>
          <a:xfrm>
            <a:off x="12130664" y="7315687"/>
            <a:ext cx="5820428" cy="2592736"/>
          </a:xfrm>
          <a:custGeom>
            <a:rect b="b" l="l" r="r" t="t"/>
            <a:pathLst>
              <a:path extrusionOk="0" h="2592736" w="5820428">
                <a:moveTo>
                  <a:pt x="0" y="0"/>
                </a:moveTo>
                <a:lnTo>
                  <a:pt x="5820428" y="0"/>
                </a:lnTo>
                <a:lnTo>
                  <a:pt x="5820428" y="2592736"/>
                </a:lnTo>
                <a:lnTo>
                  <a:pt x="0" y="259273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439" name="Shape 439"/>
        <p:cNvGrpSpPr/>
        <p:nvPr/>
      </p:nvGrpSpPr>
      <p:grpSpPr>
        <a:xfrm>
          <a:off x="0" y="0"/>
          <a:ext cx="0" cy="0"/>
          <a:chOff x="0" y="0"/>
          <a:chExt cx="0" cy="0"/>
        </a:xfrm>
      </p:grpSpPr>
      <p:grpSp>
        <p:nvGrpSpPr>
          <p:cNvPr id="440" name="Google Shape;440;p38"/>
          <p:cNvGrpSpPr/>
          <p:nvPr/>
        </p:nvGrpSpPr>
        <p:grpSpPr>
          <a:xfrm>
            <a:off x="0" y="-131534"/>
            <a:ext cx="6196547" cy="10418534"/>
            <a:chOff x="0" y="-38100"/>
            <a:chExt cx="1794886" cy="3017822"/>
          </a:xfrm>
        </p:grpSpPr>
        <p:sp>
          <p:nvSpPr>
            <p:cNvPr id="441" name="Google Shape;441;p38"/>
            <p:cNvSpPr/>
            <p:nvPr/>
          </p:nvSpPr>
          <p:spPr>
            <a:xfrm>
              <a:off x="0" y="0"/>
              <a:ext cx="1794886" cy="2979722"/>
            </a:xfrm>
            <a:custGeom>
              <a:rect b="b" l="l" r="r" t="t"/>
              <a:pathLst>
                <a:path extrusionOk="0" h="2979722" w="1794886">
                  <a:moveTo>
                    <a:pt x="0" y="0"/>
                  </a:moveTo>
                  <a:lnTo>
                    <a:pt x="1794886" y="0"/>
                  </a:lnTo>
                  <a:lnTo>
                    <a:pt x="1794886" y="2979722"/>
                  </a:lnTo>
                  <a:lnTo>
                    <a:pt x="0" y="2979722"/>
                  </a:lnTo>
                  <a:close/>
                </a:path>
              </a:pathLst>
            </a:custGeom>
            <a:solidFill>
              <a:srgbClr val="FFFFFF"/>
            </a:solidFill>
            <a:ln cap="sq" cmpd="sng" w="76200">
              <a:solidFill>
                <a:srgbClr val="000000"/>
              </a:solidFill>
              <a:prstDash val="solid"/>
              <a:miter lim="8000"/>
              <a:headEnd len="sm" w="sm" type="none"/>
              <a:tailEnd len="sm" w="sm" type="none"/>
            </a:ln>
          </p:spPr>
        </p:sp>
        <p:sp>
          <p:nvSpPr>
            <p:cNvPr id="442" name="Google Shape;442;p38"/>
            <p:cNvSpPr txBox="1"/>
            <p:nvPr/>
          </p:nvSpPr>
          <p:spPr>
            <a:xfrm>
              <a:off x="0" y="-38100"/>
              <a:ext cx="1794886" cy="30178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38"/>
          <p:cNvSpPr txBox="1"/>
          <p:nvPr/>
        </p:nvSpPr>
        <p:spPr>
          <a:xfrm>
            <a:off x="757523" y="3113244"/>
            <a:ext cx="3916800" cy="589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None/>
            </a:pPr>
            <a:r>
              <a:rPr b="1" i="0" lang="en-US" sz="2100" u="none" cap="none" strike="noStrike">
                <a:solidFill>
                  <a:srgbClr val="000000"/>
                </a:solidFill>
                <a:latin typeface="Oswald"/>
                <a:ea typeface="Oswald"/>
                <a:cs typeface="Oswald"/>
                <a:sym typeface="Oswald"/>
              </a:rPr>
              <a:t>Titles: Bangers</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Oswald"/>
                <a:ea typeface="Oswald"/>
                <a:cs typeface="Oswald"/>
                <a:sym typeface="Oswald"/>
              </a:rPr>
              <a:t>Headers: Oswald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Oswald"/>
                <a:ea typeface="Oswald"/>
                <a:cs typeface="Oswald"/>
                <a:sym typeface="Oswald"/>
              </a:rPr>
              <a:t>Body Copy: Oswald Regular</a:t>
            </a:r>
            <a:endParaRPr/>
          </a:p>
          <a:p>
            <a:pPr indent="0" lvl="0" marL="0" marR="0" rtl="0" algn="l">
              <a:lnSpc>
                <a:spcPct val="115000"/>
              </a:lnSpc>
              <a:spcBef>
                <a:spcPts val="0"/>
              </a:spcBef>
              <a:spcAft>
                <a:spcPts val="0"/>
              </a:spcAft>
              <a:buNone/>
            </a:pPr>
            <a:r>
              <a:t/>
            </a:r>
            <a:endParaRPr b="1"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None/>
            </a:pPr>
            <a:r>
              <a:rPr b="0" i="0" lang="en-US" sz="2100" u="none" cap="none" strike="noStrike">
                <a:solidFill>
                  <a:srgbClr val="000000"/>
                </a:solidFill>
                <a:latin typeface="Oswald"/>
                <a:ea typeface="Oswald"/>
                <a:cs typeface="Oswald"/>
                <a:sym typeface="Oswald"/>
              </a:rPr>
              <a:t>Don't forget to delete this page before presenting.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swald"/>
              <a:ea typeface="Oswald"/>
              <a:cs typeface="Oswald"/>
              <a:sym typeface="Oswald"/>
            </a:endParaRPr>
          </a:p>
        </p:txBody>
      </p:sp>
      <p:sp>
        <p:nvSpPr>
          <p:cNvPr id="444" name="Google Shape;444;p38"/>
          <p:cNvSpPr txBox="1"/>
          <p:nvPr/>
        </p:nvSpPr>
        <p:spPr>
          <a:xfrm>
            <a:off x="757523" y="1731754"/>
            <a:ext cx="5167847"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Resource Page</a:t>
            </a:r>
            <a:endParaRPr/>
          </a:p>
        </p:txBody>
      </p:sp>
      <p:sp>
        <p:nvSpPr>
          <p:cNvPr id="445" name="Google Shape;445;p38"/>
          <p:cNvSpPr/>
          <p:nvPr/>
        </p:nvSpPr>
        <p:spPr>
          <a:xfrm>
            <a:off x="11179181" y="1419041"/>
            <a:ext cx="2178481" cy="970414"/>
          </a:xfrm>
          <a:custGeom>
            <a:rect b="b" l="l" r="r" t="t"/>
            <a:pathLst>
              <a:path extrusionOk="0" h="970414" w="2178481">
                <a:moveTo>
                  <a:pt x="0" y="0"/>
                </a:moveTo>
                <a:lnTo>
                  <a:pt x="2178482" y="0"/>
                </a:lnTo>
                <a:lnTo>
                  <a:pt x="2178482" y="970415"/>
                </a:lnTo>
                <a:lnTo>
                  <a:pt x="0" y="970415"/>
                </a:lnTo>
                <a:lnTo>
                  <a:pt x="0" y="0"/>
                </a:lnTo>
                <a:close/>
              </a:path>
            </a:pathLst>
          </a:custGeom>
          <a:blipFill rotWithShape="1">
            <a:blip r:embed="rId3">
              <a:alphaModFix/>
            </a:blip>
            <a:stretch>
              <a:fillRect b="0" l="0" r="0" t="0"/>
            </a:stretch>
          </a:blipFill>
          <a:ln>
            <a:noFill/>
          </a:ln>
        </p:spPr>
      </p:sp>
      <p:sp>
        <p:nvSpPr>
          <p:cNvPr id="446" name="Google Shape;446;p38"/>
          <p:cNvSpPr/>
          <p:nvPr/>
        </p:nvSpPr>
        <p:spPr>
          <a:xfrm>
            <a:off x="8620835" y="1257921"/>
            <a:ext cx="2257016" cy="1292655"/>
          </a:xfrm>
          <a:custGeom>
            <a:rect b="b" l="l" r="r" t="t"/>
            <a:pathLst>
              <a:path extrusionOk="0" h="1292655" w="2257016">
                <a:moveTo>
                  <a:pt x="0" y="0"/>
                </a:moveTo>
                <a:lnTo>
                  <a:pt x="2257016" y="0"/>
                </a:lnTo>
                <a:lnTo>
                  <a:pt x="2257016" y="1292655"/>
                </a:lnTo>
                <a:lnTo>
                  <a:pt x="0" y="1292655"/>
                </a:lnTo>
                <a:lnTo>
                  <a:pt x="0" y="0"/>
                </a:lnTo>
                <a:close/>
              </a:path>
            </a:pathLst>
          </a:custGeom>
          <a:blipFill rotWithShape="1">
            <a:blip r:embed="rId4">
              <a:alphaModFix/>
            </a:blip>
            <a:stretch>
              <a:fillRect b="0" l="0" r="0" t="0"/>
            </a:stretch>
          </a:blipFill>
          <a:ln>
            <a:noFill/>
          </a:ln>
        </p:spPr>
      </p:sp>
      <p:sp>
        <p:nvSpPr>
          <p:cNvPr id="447" name="Google Shape;447;p38"/>
          <p:cNvSpPr/>
          <p:nvPr/>
        </p:nvSpPr>
        <p:spPr>
          <a:xfrm>
            <a:off x="7088775" y="1184142"/>
            <a:ext cx="1230728" cy="1440214"/>
          </a:xfrm>
          <a:custGeom>
            <a:rect b="b" l="l" r="r" t="t"/>
            <a:pathLst>
              <a:path extrusionOk="0" h="1440214" w="1230728">
                <a:moveTo>
                  <a:pt x="0" y="0"/>
                </a:moveTo>
                <a:lnTo>
                  <a:pt x="1230729" y="0"/>
                </a:lnTo>
                <a:lnTo>
                  <a:pt x="1230729" y="1440214"/>
                </a:lnTo>
                <a:lnTo>
                  <a:pt x="0" y="1440214"/>
                </a:lnTo>
                <a:lnTo>
                  <a:pt x="0" y="0"/>
                </a:lnTo>
                <a:close/>
              </a:path>
            </a:pathLst>
          </a:custGeom>
          <a:blipFill rotWithShape="1">
            <a:blip r:embed="rId5">
              <a:alphaModFix/>
            </a:blip>
            <a:stretch>
              <a:fillRect b="0" l="0" r="0" t="0"/>
            </a:stretch>
          </a:blipFill>
          <a:ln>
            <a:noFill/>
          </a:ln>
        </p:spPr>
      </p:sp>
      <p:sp>
        <p:nvSpPr>
          <p:cNvPr id="448" name="Google Shape;448;p38"/>
          <p:cNvSpPr/>
          <p:nvPr/>
        </p:nvSpPr>
        <p:spPr>
          <a:xfrm>
            <a:off x="13658993" y="1028700"/>
            <a:ext cx="2040474" cy="1751097"/>
          </a:xfrm>
          <a:custGeom>
            <a:rect b="b" l="l" r="r" t="t"/>
            <a:pathLst>
              <a:path extrusionOk="0" h="1751097" w="2040474">
                <a:moveTo>
                  <a:pt x="0" y="0"/>
                </a:moveTo>
                <a:lnTo>
                  <a:pt x="2040474" y="0"/>
                </a:lnTo>
                <a:lnTo>
                  <a:pt x="2040474" y="1751097"/>
                </a:lnTo>
                <a:lnTo>
                  <a:pt x="0" y="1751097"/>
                </a:lnTo>
                <a:lnTo>
                  <a:pt x="0" y="0"/>
                </a:lnTo>
                <a:close/>
              </a:path>
            </a:pathLst>
          </a:custGeom>
          <a:blipFill rotWithShape="1">
            <a:blip r:embed="rId6">
              <a:alphaModFix/>
            </a:blip>
            <a:stretch>
              <a:fillRect b="0" l="0" r="0" t="0"/>
            </a:stretch>
          </a:blipFill>
          <a:ln>
            <a:noFill/>
          </a:ln>
        </p:spPr>
      </p:sp>
      <p:sp>
        <p:nvSpPr>
          <p:cNvPr id="449" name="Google Shape;449;p38"/>
          <p:cNvSpPr/>
          <p:nvPr/>
        </p:nvSpPr>
        <p:spPr>
          <a:xfrm>
            <a:off x="16000798" y="1107426"/>
            <a:ext cx="820003" cy="1593645"/>
          </a:xfrm>
          <a:custGeom>
            <a:rect b="b" l="l" r="r" t="t"/>
            <a:pathLst>
              <a:path extrusionOk="0" h="1593645" w="820003">
                <a:moveTo>
                  <a:pt x="0" y="0"/>
                </a:moveTo>
                <a:lnTo>
                  <a:pt x="820003" y="0"/>
                </a:lnTo>
                <a:lnTo>
                  <a:pt x="820003" y="1593645"/>
                </a:lnTo>
                <a:lnTo>
                  <a:pt x="0" y="1593645"/>
                </a:lnTo>
                <a:lnTo>
                  <a:pt x="0" y="0"/>
                </a:lnTo>
                <a:close/>
              </a:path>
            </a:pathLst>
          </a:custGeom>
          <a:blipFill rotWithShape="1">
            <a:blip r:embed="rId7">
              <a:alphaModFix/>
            </a:blip>
            <a:stretch>
              <a:fillRect b="0" l="0" r="0" t="0"/>
            </a:stretch>
          </a:blipFill>
          <a:ln>
            <a:noFill/>
          </a:ln>
        </p:spPr>
      </p:sp>
      <p:sp>
        <p:nvSpPr>
          <p:cNvPr id="450" name="Google Shape;450;p38"/>
          <p:cNvSpPr/>
          <p:nvPr/>
        </p:nvSpPr>
        <p:spPr>
          <a:xfrm flipH="1">
            <a:off x="13065854" y="3261888"/>
            <a:ext cx="1593230" cy="1628767"/>
          </a:xfrm>
          <a:custGeom>
            <a:rect b="b" l="l" r="r" t="t"/>
            <a:pathLst>
              <a:path extrusionOk="0" h="1628767" w="1593230">
                <a:moveTo>
                  <a:pt x="1593230" y="0"/>
                </a:moveTo>
                <a:lnTo>
                  <a:pt x="0" y="0"/>
                </a:lnTo>
                <a:lnTo>
                  <a:pt x="0" y="1628767"/>
                </a:lnTo>
                <a:lnTo>
                  <a:pt x="1593230" y="1628767"/>
                </a:lnTo>
                <a:lnTo>
                  <a:pt x="1593230" y="0"/>
                </a:lnTo>
                <a:close/>
              </a:path>
            </a:pathLst>
          </a:custGeom>
          <a:blipFill rotWithShape="1">
            <a:blip r:embed="rId8">
              <a:alphaModFix/>
            </a:blip>
            <a:stretch>
              <a:fillRect b="0" l="0" r="0" t="0"/>
            </a:stretch>
          </a:blipFill>
          <a:ln>
            <a:noFill/>
          </a:ln>
        </p:spPr>
      </p:sp>
      <p:sp>
        <p:nvSpPr>
          <p:cNvPr id="451" name="Google Shape;451;p38"/>
          <p:cNvSpPr/>
          <p:nvPr/>
        </p:nvSpPr>
        <p:spPr>
          <a:xfrm>
            <a:off x="10882118" y="3253900"/>
            <a:ext cx="2005784" cy="1644743"/>
          </a:xfrm>
          <a:custGeom>
            <a:rect b="b" l="l" r="r" t="t"/>
            <a:pathLst>
              <a:path extrusionOk="0" h="1644743" w="2005784">
                <a:moveTo>
                  <a:pt x="0" y="0"/>
                </a:moveTo>
                <a:lnTo>
                  <a:pt x="2005784" y="0"/>
                </a:lnTo>
                <a:lnTo>
                  <a:pt x="2005784" y="1644743"/>
                </a:lnTo>
                <a:lnTo>
                  <a:pt x="0" y="1644743"/>
                </a:lnTo>
                <a:lnTo>
                  <a:pt x="0" y="0"/>
                </a:lnTo>
                <a:close/>
              </a:path>
            </a:pathLst>
          </a:custGeom>
          <a:blipFill rotWithShape="1">
            <a:blip r:embed="rId9">
              <a:alphaModFix/>
            </a:blip>
            <a:stretch>
              <a:fillRect b="0" l="0" r="0" t="0"/>
            </a:stretch>
          </a:blipFill>
          <a:ln>
            <a:noFill/>
          </a:ln>
        </p:spPr>
      </p:sp>
      <p:sp>
        <p:nvSpPr>
          <p:cNvPr id="452" name="Google Shape;452;p38"/>
          <p:cNvSpPr/>
          <p:nvPr/>
        </p:nvSpPr>
        <p:spPr>
          <a:xfrm>
            <a:off x="8589107" y="3141819"/>
            <a:ext cx="1887213" cy="1756824"/>
          </a:xfrm>
          <a:custGeom>
            <a:rect b="b" l="l" r="r" t="t"/>
            <a:pathLst>
              <a:path extrusionOk="0" h="1756824" w="1887213">
                <a:moveTo>
                  <a:pt x="0" y="0"/>
                </a:moveTo>
                <a:lnTo>
                  <a:pt x="1887213" y="0"/>
                </a:lnTo>
                <a:lnTo>
                  <a:pt x="1887213" y="1756824"/>
                </a:lnTo>
                <a:lnTo>
                  <a:pt x="0" y="1756824"/>
                </a:lnTo>
                <a:lnTo>
                  <a:pt x="0" y="0"/>
                </a:lnTo>
                <a:close/>
              </a:path>
            </a:pathLst>
          </a:custGeom>
          <a:blipFill rotWithShape="1">
            <a:blip r:embed="rId10">
              <a:alphaModFix/>
            </a:blip>
            <a:stretch>
              <a:fillRect b="0" l="0" r="0" t="0"/>
            </a:stretch>
          </a:blipFill>
          <a:ln>
            <a:noFill/>
          </a:ln>
        </p:spPr>
      </p:sp>
      <p:sp>
        <p:nvSpPr>
          <p:cNvPr id="453" name="Google Shape;453;p38"/>
          <p:cNvSpPr/>
          <p:nvPr/>
        </p:nvSpPr>
        <p:spPr>
          <a:xfrm>
            <a:off x="15182188" y="3171415"/>
            <a:ext cx="1638613" cy="1809713"/>
          </a:xfrm>
          <a:custGeom>
            <a:rect b="b" l="l" r="r" t="t"/>
            <a:pathLst>
              <a:path extrusionOk="0" h="1809713" w="1638613">
                <a:moveTo>
                  <a:pt x="0" y="0"/>
                </a:moveTo>
                <a:lnTo>
                  <a:pt x="1638613" y="0"/>
                </a:lnTo>
                <a:lnTo>
                  <a:pt x="1638613" y="1809713"/>
                </a:lnTo>
                <a:lnTo>
                  <a:pt x="0" y="1809713"/>
                </a:lnTo>
                <a:lnTo>
                  <a:pt x="0" y="0"/>
                </a:lnTo>
                <a:close/>
              </a:path>
            </a:pathLst>
          </a:custGeom>
          <a:blipFill rotWithShape="1">
            <a:blip r:embed="rId11">
              <a:alphaModFix/>
            </a:blip>
            <a:stretch>
              <a:fillRect b="0" l="0" r="0" t="0"/>
            </a:stretch>
          </a:blipFill>
          <a:ln>
            <a:noFill/>
          </a:ln>
        </p:spPr>
      </p:sp>
      <p:sp>
        <p:nvSpPr>
          <p:cNvPr id="454" name="Google Shape;454;p38"/>
          <p:cNvSpPr/>
          <p:nvPr/>
        </p:nvSpPr>
        <p:spPr>
          <a:xfrm>
            <a:off x="6663102" y="3147831"/>
            <a:ext cx="2118409" cy="1744799"/>
          </a:xfrm>
          <a:custGeom>
            <a:rect b="b" l="l" r="r" t="t"/>
            <a:pathLst>
              <a:path extrusionOk="0" h="1744799" w="2118409">
                <a:moveTo>
                  <a:pt x="0" y="0"/>
                </a:moveTo>
                <a:lnTo>
                  <a:pt x="2118410" y="0"/>
                </a:lnTo>
                <a:lnTo>
                  <a:pt x="2118410" y="1744799"/>
                </a:lnTo>
                <a:lnTo>
                  <a:pt x="0" y="1744799"/>
                </a:lnTo>
                <a:lnTo>
                  <a:pt x="0" y="0"/>
                </a:lnTo>
                <a:close/>
              </a:path>
            </a:pathLst>
          </a:custGeom>
          <a:blipFill rotWithShape="1">
            <a:blip r:embed="rId12">
              <a:alphaModFix/>
            </a:blip>
            <a:stretch>
              <a:fillRect b="0" l="0" r="0" t="0"/>
            </a:stretch>
          </a:blipFill>
          <a:ln>
            <a:noFill/>
          </a:ln>
        </p:spPr>
      </p:sp>
      <p:sp>
        <p:nvSpPr>
          <p:cNvPr id="455" name="Google Shape;455;p38"/>
          <p:cNvSpPr/>
          <p:nvPr/>
        </p:nvSpPr>
        <p:spPr>
          <a:xfrm>
            <a:off x="13658993" y="5371653"/>
            <a:ext cx="1502928" cy="1849240"/>
          </a:xfrm>
          <a:custGeom>
            <a:rect b="b" l="l" r="r" t="t"/>
            <a:pathLst>
              <a:path extrusionOk="0" h="1849240" w="1502928">
                <a:moveTo>
                  <a:pt x="0" y="0"/>
                </a:moveTo>
                <a:lnTo>
                  <a:pt x="1502928" y="0"/>
                </a:lnTo>
                <a:lnTo>
                  <a:pt x="1502928" y="1849240"/>
                </a:lnTo>
                <a:lnTo>
                  <a:pt x="0" y="1849240"/>
                </a:lnTo>
                <a:lnTo>
                  <a:pt x="0" y="0"/>
                </a:lnTo>
                <a:close/>
              </a:path>
            </a:pathLst>
          </a:custGeom>
          <a:blipFill rotWithShape="1">
            <a:blip r:embed="rId13">
              <a:alphaModFix/>
            </a:blip>
            <a:stretch>
              <a:fillRect b="0" l="0" r="0" t="0"/>
            </a:stretch>
          </a:blipFill>
          <a:ln>
            <a:noFill/>
          </a:ln>
        </p:spPr>
      </p:sp>
      <p:sp>
        <p:nvSpPr>
          <p:cNvPr id="456" name="Google Shape;456;p38"/>
          <p:cNvSpPr/>
          <p:nvPr/>
        </p:nvSpPr>
        <p:spPr>
          <a:xfrm>
            <a:off x="15377819" y="5371653"/>
            <a:ext cx="1657591" cy="1849240"/>
          </a:xfrm>
          <a:custGeom>
            <a:rect b="b" l="l" r="r" t="t"/>
            <a:pathLst>
              <a:path extrusionOk="0" h="1849240" w="1657591">
                <a:moveTo>
                  <a:pt x="0" y="0"/>
                </a:moveTo>
                <a:lnTo>
                  <a:pt x="1657591" y="0"/>
                </a:lnTo>
                <a:lnTo>
                  <a:pt x="1657591" y="1849240"/>
                </a:lnTo>
                <a:lnTo>
                  <a:pt x="0" y="1849240"/>
                </a:lnTo>
                <a:lnTo>
                  <a:pt x="0" y="0"/>
                </a:lnTo>
                <a:close/>
              </a:path>
            </a:pathLst>
          </a:custGeom>
          <a:blipFill rotWithShape="1">
            <a:blip r:embed="rId14">
              <a:alphaModFix/>
            </a:blip>
            <a:stretch>
              <a:fillRect b="0" l="0" r="0" t="0"/>
            </a:stretch>
          </a:blipFill>
          <a:ln>
            <a:noFill/>
          </a:ln>
        </p:spPr>
      </p:sp>
      <p:sp>
        <p:nvSpPr>
          <p:cNvPr id="457" name="Google Shape;457;p38"/>
          <p:cNvSpPr/>
          <p:nvPr/>
        </p:nvSpPr>
        <p:spPr>
          <a:xfrm>
            <a:off x="14036365" y="7783832"/>
            <a:ext cx="1623762" cy="1724072"/>
          </a:xfrm>
          <a:custGeom>
            <a:rect b="b" l="l" r="r" t="t"/>
            <a:pathLst>
              <a:path extrusionOk="0" h="1724072" w="1623762">
                <a:moveTo>
                  <a:pt x="0" y="0"/>
                </a:moveTo>
                <a:lnTo>
                  <a:pt x="1623762" y="0"/>
                </a:lnTo>
                <a:lnTo>
                  <a:pt x="1623762" y="1724071"/>
                </a:lnTo>
                <a:lnTo>
                  <a:pt x="0" y="1724071"/>
                </a:lnTo>
                <a:lnTo>
                  <a:pt x="0" y="0"/>
                </a:lnTo>
                <a:close/>
              </a:path>
            </a:pathLst>
          </a:custGeom>
          <a:blipFill rotWithShape="1">
            <a:blip r:embed="rId15">
              <a:alphaModFix/>
            </a:blip>
            <a:stretch>
              <a:fillRect b="0" l="0" r="0" t="0"/>
            </a:stretch>
          </a:blipFill>
          <a:ln>
            <a:noFill/>
          </a:ln>
        </p:spPr>
      </p:sp>
      <p:sp>
        <p:nvSpPr>
          <p:cNvPr id="458" name="Google Shape;458;p38"/>
          <p:cNvSpPr/>
          <p:nvPr/>
        </p:nvSpPr>
        <p:spPr>
          <a:xfrm>
            <a:off x="12173510" y="7859663"/>
            <a:ext cx="1570323" cy="1648240"/>
          </a:xfrm>
          <a:custGeom>
            <a:rect b="b" l="l" r="r" t="t"/>
            <a:pathLst>
              <a:path extrusionOk="0" h="1648240" w="1570323">
                <a:moveTo>
                  <a:pt x="0" y="0"/>
                </a:moveTo>
                <a:lnTo>
                  <a:pt x="1570323" y="0"/>
                </a:lnTo>
                <a:lnTo>
                  <a:pt x="1570323" y="1648240"/>
                </a:lnTo>
                <a:lnTo>
                  <a:pt x="0" y="1648240"/>
                </a:lnTo>
                <a:lnTo>
                  <a:pt x="0" y="0"/>
                </a:lnTo>
                <a:close/>
              </a:path>
            </a:pathLst>
          </a:custGeom>
          <a:blipFill rotWithShape="1">
            <a:blip r:embed="rId16">
              <a:alphaModFix/>
            </a:blip>
            <a:stretch>
              <a:fillRect b="0" l="0" r="0" t="0"/>
            </a:stretch>
          </a:blipFill>
          <a:ln>
            <a:noFill/>
          </a:ln>
        </p:spPr>
      </p:sp>
      <p:sp>
        <p:nvSpPr>
          <p:cNvPr id="459" name="Google Shape;459;p38"/>
          <p:cNvSpPr/>
          <p:nvPr/>
        </p:nvSpPr>
        <p:spPr>
          <a:xfrm>
            <a:off x="8302375" y="7697143"/>
            <a:ext cx="3373244" cy="1897450"/>
          </a:xfrm>
          <a:custGeom>
            <a:rect b="b" l="l" r="r" t="t"/>
            <a:pathLst>
              <a:path extrusionOk="0" h="1897450" w="3373244">
                <a:moveTo>
                  <a:pt x="0" y="0"/>
                </a:moveTo>
                <a:lnTo>
                  <a:pt x="3373244" y="0"/>
                </a:lnTo>
                <a:lnTo>
                  <a:pt x="3373244" y="1897449"/>
                </a:lnTo>
                <a:lnTo>
                  <a:pt x="0" y="1897449"/>
                </a:lnTo>
                <a:lnTo>
                  <a:pt x="0" y="0"/>
                </a:lnTo>
                <a:close/>
              </a:path>
            </a:pathLst>
          </a:custGeom>
          <a:blipFill rotWithShape="1">
            <a:blip r:embed="rId17">
              <a:alphaModFix/>
            </a:blip>
            <a:stretch>
              <a:fillRect b="0" l="0" r="0" t="0"/>
            </a:stretch>
          </a:blipFill>
          <a:ln>
            <a:noFill/>
          </a:ln>
        </p:spPr>
      </p:sp>
      <p:sp>
        <p:nvSpPr>
          <p:cNvPr id="460" name="Google Shape;460;p38"/>
          <p:cNvSpPr/>
          <p:nvPr/>
        </p:nvSpPr>
        <p:spPr>
          <a:xfrm>
            <a:off x="7088775" y="5656532"/>
            <a:ext cx="1362590" cy="1517053"/>
          </a:xfrm>
          <a:custGeom>
            <a:rect b="b" l="l" r="r" t="t"/>
            <a:pathLst>
              <a:path extrusionOk="0" h="1517053" w="1362590">
                <a:moveTo>
                  <a:pt x="0" y="0"/>
                </a:moveTo>
                <a:lnTo>
                  <a:pt x="1362590" y="0"/>
                </a:lnTo>
                <a:lnTo>
                  <a:pt x="1362590" y="1517053"/>
                </a:lnTo>
                <a:lnTo>
                  <a:pt x="0" y="1517053"/>
                </a:lnTo>
                <a:lnTo>
                  <a:pt x="0" y="0"/>
                </a:lnTo>
                <a:close/>
              </a:path>
            </a:pathLst>
          </a:custGeom>
          <a:blipFill rotWithShape="1">
            <a:blip r:embed="rId18">
              <a:alphaModFix/>
            </a:blip>
            <a:stretch>
              <a:fillRect b="0" l="0" r="0" t="0"/>
            </a:stretch>
          </a:blipFill>
          <a:ln>
            <a:noFill/>
          </a:ln>
        </p:spPr>
      </p:sp>
      <p:sp>
        <p:nvSpPr>
          <p:cNvPr id="461" name="Google Shape;461;p38"/>
          <p:cNvSpPr/>
          <p:nvPr/>
        </p:nvSpPr>
        <p:spPr>
          <a:xfrm>
            <a:off x="8728050" y="5609224"/>
            <a:ext cx="1918653" cy="1611668"/>
          </a:xfrm>
          <a:custGeom>
            <a:rect b="b" l="l" r="r" t="t"/>
            <a:pathLst>
              <a:path extrusionOk="0" h="1611668" w="1918653">
                <a:moveTo>
                  <a:pt x="0" y="0"/>
                </a:moveTo>
                <a:lnTo>
                  <a:pt x="1918652" y="0"/>
                </a:lnTo>
                <a:lnTo>
                  <a:pt x="1918652" y="1611669"/>
                </a:lnTo>
                <a:lnTo>
                  <a:pt x="0" y="1611669"/>
                </a:lnTo>
                <a:lnTo>
                  <a:pt x="0" y="0"/>
                </a:lnTo>
                <a:close/>
              </a:path>
            </a:pathLst>
          </a:custGeom>
          <a:blipFill rotWithShape="1">
            <a:blip r:embed="rId19">
              <a:alphaModFix/>
            </a:blip>
            <a:stretch>
              <a:fillRect b="0" l="0" r="0" t="0"/>
            </a:stretch>
          </a:blipFill>
          <a:ln>
            <a:noFill/>
          </a:ln>
        </p:spPr>
      </p:sp>
      <p:sp>
        <p:nvSpPr>
          <p:cNvPr id="462" name="Google Shape;462;p38"/>
          <p:cNvSpPr/>
          <p:nvPr/>
        </p:nvSpPr>
        <p:spPr>
          <a:xfrm>
            <a:off x="10998918" y="5629192"/>
            <a:ext cx="1964666" cy="1571733"/>
          </a:xfrm>
          <a:custGeom>
            <a:rect b="b" l="l" r="r" t="t"/>
            <a:pathLst>
              <a:path extrusionOk="0" h="1571733" w="1964666">
                <a:moveTo>
                  <a:pt x="0" y="0"/>
                </a:moveTo>
                <a:lnTo>
                  <a:pt x="1964666" y="0"/>
                </a:lnTo>
                <a:lnTo>
                  <a:pt x="1964666" y="1571733"/>
                </a:lnTo>
                <a:lnTo>
                  <a:pt x="0" y="1571733"/>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F6B2"/>
        </a:solidFill>
      </p:bgPr>
    </p:bg>
    <p:spTree>
      <p:nvGrpSpPr>
        <p:cNvPr id="466" name="Shape 466"/>
        <p:cNvGrpSpPr/>
        <p:nvPr/>
      </p:nvGrpSpPr>
      <p:grpSpPr>
        <a:xfrm>
          <a:off x="0" y="0"/>
          <a:ext cx="0" cy="0"/>
          <a:chOff x="0" y="0"/>
          <a:chExt cx="0" cy="0"/>
        </a:xfrm>
      </p:grpSpPr>
      <p:grpSp>
        <p:nvGrpSpPr>
          <p:cNvPr id="467" name="Google Shape;467;p39"/>
          <p:cNvGrpSpPr/>
          <p:nvPr/>
        </p:nvGrpSpPr>
        <p:grpSpPr>
          <a:xfrm>
            <a:off x="88" y="-65708"/>
            <a:ext cx="18287814" cy="10418427"/>
            <a:chOff x="0" y="-38100"/>
            <a:chExt cx="5297284" cy="3017822"/>
          </a:xfrm>
        </p:grpSpPr>
        <p:sp>
          <p:nvSpPr>
            <p:cNvPr id="468" name="Google Shape;468;p39"/>
            <p:cNvSpPr/>
            <p:nvPr/>
          </p:nvSpPr>
          <p:spPr>
            <a:xfrm>
              <a:off x="0" y="0"/>
              <a:ext cx="5297284" cy="2979722"/>
            </a:xfrm>
            <a:custGeom>
              <a:rect b="b" l="l" r="r" t="t"/>
              <a:pathLst>
                <a:path extrusionOk="0" h="2979722" w="5297284">
                  <a:moveTo>
                    <a:pt x="0" y="0"/>
                  </a:moveTo>
                  <a:lnTo>
                    <a:pt x="5297284" y="0"/>
                  </a:lnTo>
                  <a:lnTo>
                    <a:pt x="5297284" y="2979722"/>
                  </a:lnTo>
                  <a:lnTo>
                    <a:pt x="0" y="2979722"/>
                  </a:lnTo>
                  <a:close/>
                </a:path>
              </a:pathLst>
            </a:custGeom>
            <a:solidFill>
              <a:srgbClr val="000000">
                <a:alpha val="0"/>
              </a:srgbClr>
            </a:solidFill>
            <a:ln cap="sq" cmpd="sng" w="95250">
              <a:solidFill>
                <a:srgbClr val="000000"/>
              </a:solidFill>
              <a:prstDash val="solid"/>
              <a:miter lim="8000"/>
              <a:headEnd len="sm" w="sm" type="none"/>
              <a:tailEnd len="sm" w="sm" type="none"/>
            </a:ln>
          </p:spPr>
        </p:sp>
        <p:sp>
          <p:nvSpPr>
            <p:cNvPr id="469" name="Google Shape;469;p39"/>
            <p:cNvSpPr txBox="1"/>
            <p:nvPr/>
          </p:nvSpPr>
          <p:spPr>
            <a:xfrm>
              <a:off x="0" y="-38100"/>
              <a:ext cx="5297284" cy="30178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0" name="Google Shape;470;p39"/>
          <p:cNvPicPr preferRelativeResize="0"/>
          <p:nvPr/>
        </p:nvPicPr>
        <p:blipFill>
          <a:blip r:embed="rId3">
            <a:alphaModFix/>
          </a:blip>
          <a:stretch>
            <a:fillRect/>
          </a:stretch>
        </p:blipFill>
        <p:spPr>
          <a:xfrm>
            <a:off x="394525" y="-2247424"/>
            <a:ext cx="17498952" cy="14781851"/>
          </a:xfrm>
          <a:prstGeom prst="rect">
            <a:avLst/>
          </a:prstGeom>
          <a:noFill/>
          <a:ln>
            <a:noFill/>
          </a:ln>
        </p:spPr>
      </p:pic>
      <p:sp>
        <p:nvSpPr>
          <p:cNvPr id="471" name="Google Shape;471;p39"/>
          <p:cNvSpPr/>
          <p:nvPr/>
        </p:nvSpPr>
        <p:spPr>
          <a:xfrm>
            <a:off x="6530940" y="2883153"/>
            <a:ext cx="5226119" cy="1306530"/>
          </a:xfrm>
          <a:custGeom>
            <a:rect b="b" l="l" r="r" t="t"/>
            <a:pathLst>
              <a:path extrusionOk="0" h="1306530" w="5226119">
                <a:moveTo>
                  <a:pt x="0" y="0"/>
                </a:moveTo>
                <a:lnTo>
                  <a:pt x="5226120" y="0"/>
                </a:lnTo>
                <a:lnTo>
                  <a:pt x="5226120" y="1306529"/>
                </a:lnTo>
                <a:lnTo>
                  <a:pt x="0" y="1306529"/>
                </a:lnTo>
                <a:lnTo>
                  <a:pt x="0" y="0"/>
                </a:lnTo>
                <a:close/>
              </a:path>
            </a:pathLst>
          </a:custGeom>
          <a:blipFill rotWithShape="1">
            <a:blip r:embed="rId4">
              <a:alphaModFix/>
            </a:blip>
            <a:stretch>
              <a:fillRect b="0" l="0" r="0" t="0"/>
            </a:stretch>
          </a:blipFill>
          <a:ln>
            <a:noFill/>
          </a:ln>
        </p:spPr>
      </p:sp>
      <p:sp>
        <p:nvSpPr>
          <p:cNvPr id="472" name="Google Shape;472;p39"/>
          <p:cNvSpPr txBox="1"/>
          <p:nvPr/>
        </p:nvSpPr>
        <p:spPr>
          <a:xfrm>
            <a:off x="6073823" y="5095875"/>
            <a:ext cx="6140400" cy="291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400" u="none" cap="none" strike="noStrike">
              <a:solidFill>
                <a:srgbClr val="000000"/>
              </a:solidFill>
              <a:latin typeface="Oswald"/>
              <a:ea typeface="Oswald"/>
              <a:cs typeface="Oswald"/>
              <a:sym typeface="Oswald"/>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SlidesCarnival for the presentation template</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Pexels and Pixabay for the photos</a:t>
            </a:r>
            <a:endParaRPr/>
          </a:p>
          <a:p>
            <a:pPr indent="0" lvl="0" marL="0" marR="0" rtl="0" algn="ctr">
              <a:lnSpc>
                <a:spcPct val="115000"/>
              </a:lnSpc>
              <a:spcBef>
                <a:spcPts val="0"/>
              </a:spcBef>
              <a:spcAft>
                <a:spcPts val="0"/>
              </a:spcAft>
              <a:buNone/>
            </a:pPr>
            <a:r>
              <a:t/>
            </a:r>
            <a:endParaRPr b="0" i="0" sz="2400" u="none" cap="none" strike="noStrike">
              <a:solidFill>
                <a:srgbClr val="000000"/>
              </a:solidFill>
              <a:latin typeface="Oswald"/>
              <a:ea typeface="Oswald"/>
              <a:cs typeface="Oswald"/>
              <a:sym typeface="Oswald"/>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Happy designing!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A3E0"/>
        </a:solidFill>
      </p:bgPr>
    </p:bg>
    <p:spTree>
      <p:nvGrpSpPr>
        <p:cNvPr id="112" name="Shape 112"/>
        <p:cNvGrpSpPr/>
        <p:nvPr/>
      </p:nvGrpSpPr>
      <p:grpSpPr>
        <a:xfrm>
          <a:off x="0" y="0"/>
          <a:ext cx="0" cy="0"/>
          <a:chOff x="0" y="0"/>
          <a:chExt cx="0" cy="0"/>
        </a:xfrm>
      </p:grpSpPr>
      <p:pic>
        <p:nvPicPr>
          <p:cNvPr id="113" name="Google Shape;113;p22"/>
          <p:cNvPicPr preferRelativeResize="0"/>
          <p:nvPr/>
        </p:nvPicPr>
        <p:blipFill rotWithShape="1">
          <a:blip r:embed="rId3">
            <a:alphaModFix/>
          </a:blip>
          <a:srcRect b="21585" l="0" r="0" t="15466"/>
          <a:stretch/>
        </p:blipFill>
        <p:spPr>
          <a:xfrm>
            <a:off x="4977400" y="-2737525"/>
            <a:ext cx="17541400" cy="11307100"/>
          </a:xfrm>
          <a:prstGeom prst="rect">
            <a:avLst/>
          </a:prstGeom>
          <a:noFill/>
          <a:ln>
            <a:noFill/>
          </a:ln>
        </p:spPr>
      </p:pic>
      <p:sp>
        <p:nvSpPr>
          <p:cNvPr id="114" name="Google Shape;114;p22"/>
          <p:cNvSpPr/>
          <p:nvPr/>
        </p:nvSpPr>
        <p:spPr>
          <a:xfrm>
            <a:off x="-622985" y="3844686"/>
            <a:ext cx="8615383" cy="7064614"/>
          </a:xfrm>
          <a:custGeom>
            <a:rect b="b" l="l" r="r" t="t"/>
            <a:pathLst>
              <a:path extrusionOk="0" h="7064614" w="8615383">
                <a:moveTo>
                  <a:pt x="0" y="0"/>
                </a:moveTo>
                <a:lnTo>
                  <a:pt x="8615383" y="0"/>
                </a:lnTo>
                <a:lnTo>
                  <a:pt x="8615383" y="7064614"/>
                </a:lnTo>
                <a:lnTo>
                  <a:pt x="0" y="7064614"/>
                </a:lnTo>
                <a:lnTo>
                  <a:pt x="0" y="0"/>
                </a:lnTo>
                <a:close/>
              </a:path>
            </a:pathLst>
          </a:custGeom>
          <a:blipFill rotWithShape="1">
            <a:blip r:embed="rId4">
              <a:alphaModFix/>
            </a:blip>
            <a:stretch>
              <a:fillRect b="0" l="0" r="0" t="0"/>
            </a:stretch>
          </a:blipFill>
          <a:ln>
            <a:noFill/>
          </a:ln>
        </p:spPr>
      </p:sp>
      <p:grpSp>
        <p:nvGrpSpPr>
          <p:cNvPr id="115" name="Google Shape;115;p22"/>
          <p:cNvGrpSpPr/>
          <p:nvPr/>
        </p:nvGrpSpPr>
        <p:grpSpPr>
          <a:xfrm>
            <a:off x="516423" y="521128"/>
            <a:ext cx="5934593" cy="3810009"/>
            <a:chOff x="0" y="-38100"/>
            <a:chExt cx="1719008" cy="1103604"/>
          </a:xfrm>
        </p:grpSpPr>
        <p:sp>
          <p:nvSpPr>
            <p:cNvPr id="116" name="Google Shape;116;p22"/>
            <p:cNvSpPr/>
            <p:nvPr/>
          </p:nvSpPr>
          <p:spPr>
            <a:xfrm>
              <a:off x="0" y="0"/>
              <a:ext cx="1719008" cy="1065504"/>
            </a:xfrm>
            <a:custGeom>
              <a:rect b="b" l="l" r="r" t="t"/>
              <a:pathLst>
                <a:path extrusionOk="0" h="1065504" w="1719008">
                  <a:moveTo>
                    <a:pt x="0" y="0"/>
                  </a:moveTo>
                  <a:lnTo>
                    <a:pt x="1719008" y="0"/>
                  </a:lnTo>
                  <a:lnTo>
                    <a:pt x="1719008" y="1065504"/>
                  </a:lnTo>
                  <a:lnTo>
                    <a:pt x="0" y="1065504"/>
                  </a:lnTo>
                  <a:close/>
                </a:path>
              </a:pathLst>
            </a:custGeom>
            <a:solidFill>
              <a:srgbClr val="000000"/>
            </a:solidFill>
            <a:ln>
              <a:noFill/>
            </a:ln>
          </p:spPr>
        </p:sp>
        <p:sp>
          <p:nvSpPr>
            <p:cNvPr id="117" name="Google Shape;117;p22"/>
            <p:cNvSpPr txBox="1"/>
            <p:nvPr/>
          </p:nvSpPr>
          <p:spPr>
            <a:xfrm>
              <a:off x="0" y="-38100"/>
              <a:ext cx="1719008" cy="1103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22"/>
          <p:cNvGrpSpPr/>
          <p:nvPr/>
        </p:nvGrpSpPr>
        <p:grpSpPr>
          <a:xfrm>
            <a:off x="332233" y="310041"/>
            <a:ext cx="5934593" cy="3810009"/>
            <a:chOff x="0" y="-38100"/>
            <a:chExt cx="1719008" cy="1103604"/>
          </a:xfrm>
        </p:grpSpPr>
        <p:sp>
          <p:nvSpPr>
            <p:cNvPr id="119" name="Google Shape;119;p22"/>
            <p:cNvSpPr/>
            <p:nvPr/>
          </p:nvSpPr>
          <p:spPr>
            <a:xfrm>
              <a:off x="0" y="0"/>
              <a:ext cx="1719008" cy="1065504"/>
            </a:xfrm>
            <a:custGeom>
              <a:rect b="b" l="l" r="r" t="t"/>
              <a:pathLst>
                <a:path extrusionOk="0" h="1065504" w="1719008">
                  <a:moveTo>
                    <a:pt x="0" y="0"/>
                  </a:moveTo>
                  <a:lnTo>
                    <a:pt x="1719008" y="0"/>
                  </a:lnTo>
                  <a:lnTo>
                    <a:pt x="1719008" y="1065504"/>
                  </a:lnTo>
                  <a:lnTo>
                    <a:pt x="0" y="1065504"/>
                  </a:lnTo>
                  <a:close/>
                </a:path>
              </a:pathLst>
            </a:custGeom>
            <a:solidFill>
              <a:srgbClr val="FFFFFF"/>
            </a:solidFill>
            <a:ln cap="sq" cmpd="sng" w="38100">
              <a:solidFill>
                <a:srgbClr val="000000"/>
              </a:solidFill>
              <a:prstDash val="solid"/>
              <a:miter lim="8000"/>
              <a:headEnd len="sm" w="sm" type="none"/>
              <a:tailEnd len="sm" w="sm" type="none"/>
            </a:ln>
          </p:spPr>
        </p:sp>
        <p:sp>
          <p:nvSpPr>
            <p:cNvPr id="120" name="Google Shape;120;p22"/>
            <p:cNvSpPr txBox="1"/>
            <p:nvPr/>
          </p:nvSpPr>
          <p:spPr>
            <a:xfrm>
              <a:off x="0" y="-38100"/>
              <a:ext cx="1719008" cy="1103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22"/>
          <p:cNvSpPr txBox="1"/>
          <p:nvPr/>
        </p:nvSpPr>
        <p:spPr>
          <a:xfrm>
            <a:off x="1091384" y="1564492"/>
            <a:ext cx="4784625" cy="2227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000000"/>
                </a:solidFill>
                <a:latin typeface="Oswald"/>
                <a:ea typeface="Oswald"/>
                <a:cs typeface="Oswald"/>
                <a:sym typeface="Oswald"/>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t/>
            </a:r>
            <a:endParaRPr b="0" i="0" sz="1599" u="none" cap="none" strike="noStrike">
              <a:solidFill>
                <a:srgbClr val="000000"/>
              </a:solidFill>
              <a:latin typeface="Oswald"/>
              <a:ea typeface="Oswald"/>
              <a:cs typeface="Oswald"/>
              <a:sym typeface="Oswald"/>
            </a:endParaRPr>
          </a:p>
          <a:p>
            <a:pPr indent="0" lvl="0" marL="0" marR="0" rtl="0" algn="ctr">
              <a:lnSpc>
                <a:spcPct val="115000"/>
              </a:lnSpc>
              <a:spcBef>
                <a:spcPts val="0"/>
              </a:spcBef>
              <a:spcAft>
                <a:spcPts val="0"/>
              </a:spcAft>
              <a:buNone/>
            </a:pPr>
            <a:r>
              <a:rPr b="1" i="0" lang="en-US" sz="1599" u="none" cap="none" strike="noStrike">
                <a:solidFill>
                  <a:srgbClr val="000000"/>
                </a:solidFill>
                <a:latin typeface="Oswald"/>
                <a:ea typeface="Oswald"/>
                <a:cs typeface="Oswald"/>
                <a:sym typeface="Oswald"/>
              </a:rPr>
              <a:t>Alternative: </a:t>
            </a:r>
            <a:r>
              <a:rPr b="0" i="0" lang="en-US" sz="1599" u="none" cap="none" strike="noStrike">
                <a:solidFill>
                  <a:srgbClr val="000000"/>
                </a:solidFill>
                <a:latin typeface="Oswald"/>
                <a:ea typeface="Oswald"/>
                <a:cs typeface="Oswald"/>
                <a:sym typeface="Oswald"/>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22" name="Google Shape;122;p22"/>
          <p:cNvSpPr txBox="1"/>
          <p:nvPr/>
        </p:nvSpPr>
        <p:spPr>
          <a:xfrm>
            <a:off x="1621599" y="859799"/>
            <a:ext cx="33558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Google Slides</a:t>
            </a:r>
            <a:endParaRPr/>
          </a:p>
        </p:txBody>
      </p:sp>
      <p:grpSp>
        <p:nvGrpSpPr>
          <p:cNvPr id="123" name="Google Shape;123;p22"/>
          <p:cNvGrpSpPr/>
          <p:nvPr/>
        </p:nvGrpSpPr>
        <p:grpSpPr>
          <a:xfrm>
            <a:off x="6234624" y="3303990"/>
            <a:ext cx="5934593" cy="3810011"/>
            <a:chOff x="0" y="-38100"/>
            <a:chExt cx="1719008" cy="1103604"/>
          </a:xfrm>
        </p:grpSpPr>
        <p:sp>
          <p:nvSpPr>
            <p:cNvPr id="124" name="Google Shape;124;p22"/>
            <p:cNvSpPr/>
            <p:nvPr/>
          </p:nvSpPr>
          <p:spPr>
            <a:xfrm>
              <a:off x="0" y="0"/>
              <a:ext cx="1719008" cy="1065504"/>
            </a:xfrm>
            <a:custGeom>
              <a:rect b="b" l="l" r="r" t="t"/>
              <a:pathLst>
                <a:path extrusionOk="0" h="1065504" w="1719008">
                  <a:moveTo>
                    <a:pt x="0" y="0"/>
                  </a:moveTo>
                  <a:lnTo>
                    <a:pt x="1719008" y="0"/>
                  </a:lnTo>
                  <a:lnTo>
                    <a:pt x="1719008" y="1065504"/>
                  </a:lnTo>
                  <a:lnTo>
                    <a:pt x="0" y="1065504"/>
                  </a:lnTo>
                  <a:close/>
                </a:path>
              </a:pathLst>
            </a:custGeom>
            <a:solidFill>
              <a:srgbClr val="000000"/>
            </a:solidFill>
            <a:ln>
              <a:noFill/>
            </a:ln>
          </p:spPr>
        </p:sp>
        <p:sp>
          <p:nvSpPr>
            <p:cNvPr id="125" name="Google Shape;125;p22"/>
            <p:cNvSpPr txBox="1"/>
            <p:nvPr/>
          </p:nvSpPr>
          <p:spPr>
            <a:xfrm>
              <a:off x="0" y="-38100"/>
              <a:ext cx="1719008" cy="1103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22"/>
          <p:cNvGrpSpPr/>
          <p:nvPr/>
        </p:nvGrpSpPr>
        <p:grpSpPr>
          <a:xfrm>
            <a:off x="6050434" y="3092903"/>
            <a:ext cx="5934593" cy="3810011"/>
            <a:chOff x="0" y="-38100"/>
            <a:chExt cx="1719008" cy="1103604"/>
          </a:xfrm>
        </p:grpSpPr>
        <p:sp>
          <p:nvSpPr>
            <p:cNvPr id="127" name="Google Shape;127;p22"/>
            <p:cNvSpPr/>
            <p:nvPr/>
          </p:nvSpPr>
          <p:spPr>
            <a:xfrm>
              <a:off x="0" y="0"/>
              <a:ext cx="1719008" cy="1065504"/>
            </a:xfrm>
            <a:custGeom>
              <a:rect b="b" l="l" r="r" t="t"/>
              <a:pathLst>
                <a:path extrusionOk="0" h="1065504" w="1719008">
                  <a:moveTo>
                    <a:pt x="0" y="0"/>
                  </a:moveTo>
                  <a:lnTo>
                    <a:pt x="1719008" y="0"/>
                  </a:lnTo>
                  <a:lnTo>
                    <a:pt x="1719008" y="1065504"/>
                  </a:lnTo>
                  <a:lnTo>
                    <a:pt x="0" y="1065504"/>
                  </a:lnTo>
                  <a:close/>
                </a:path>
              </a:pathLst>
            </a:custGeom>
            <a:solidFill>
              <a:srgbClr val="FFFFFF"/>
            </a:solidFill>
            <a:ln cap="sq" cmpd="sng" w="38100">
              <a:solidFill>
                <a:srgbClr val="000000"/>
              </a:solidFill>
              <a:prstDash val="solid"/>
              <a:miter lim="8000"/>
              <a:headEnd len="sm" w="sm" type="none"/>
              <a:tailEnd len="sm" w="sm" type="none"/>
            </a:ln>
          </p:spPr>
        </p:sp>
        <p:sp>
          <p:nvSpPr>
            <p:cNvPr id="128" name="Google Shape;128;p22"/>
            <p:cNvSpPr txBox="1"/>
            <p:nvPr/>
          </p:nvSpPr>
          <p:spPr>
            <a:xfrm>
              <a:off x="0" y="-38100"/>
              <a:ext cx="1719008" cy="1103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22"/>
          <p:cNvGrpSpPr/>
          <p:nvPr/>
        </p:nvGrpSpPr>
        <p:grpSpPr>
          <a:xfrm>
            <a:off x="12057597" y="6086853"/>
            <a:ext cx="5934593" cy="3810011"/>
            <a:chOff x="0" y="-38100"/>
            <a:chExt cx="1719008" cy="1103604"/>
          </a:xfrm>
        </p:grpSpPr>
        <p:sp>
          <p:nvSpPr>
            <p:cNvPr id="130" name="Google Shape;130;p22"/>
            <p:cNvSpPr/>
            <p:nvPr/>
          </p:nvSpPr>
          <p:spPr>
            <a:xfrm>
              <a:off x="0" y="0"/>
              <a:ext cx="1719008" cy="1065504"/>
            </a:xfrm>
            <a:custGeom>
              <a:rect b="b" l="l" r="r" t="t"/>
              <a:pathLst>
                <a:path extrusionOk="0" h="1065504" w="1719008">
                  <a:moveTo>
                    <a:pt x="0" y="0"/>
                  </a:moveTo>
                  <a:lnTo>
                    <a:pt x="1719008" y="0"/>
                  </a:lnTo>
                  <a:lnTo>
                    <a:pt x="1719008" y="1065504"/>
                  </a:lnTo>
                  <a:lnTo>
                    <a:pt x="0" y="1065504"/>
                  </a:lnTo>
                  <a:close/>
                </a:path>
              </a:pathLst>
            </a:custGeom>
            <a:solidFill>
              <a:srgbClr val="000000"/>
            </a:solidFill>
            <a:ln>
              <a:noFill/>
            </a:ln>
          </p:spPr>
        </p:sp>
        <p:sp>
          <p:nvSpPr>
            <p:cNvPr id="131" name="Google Shape;131;p22"/>
            <p:cNvSpPr txBox="1"/>
            <p:nvPr/>
          </p:nvSpPr>
          <p:spPr>
            <a:xfrm>
              <a:off x="0" y="-38100"/>
              <a:ext cx="1719008" cy="1103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22"/>
          <p:cNvGrpSpPr/>
          <p:nvPr/>
        </p:nvGrpSpPr>
        <p:grpSpPr>
          <a:xfrm>
            <a:off x="11873407" y="5875766"/>
            <a:ext cx="5934593" cy="3810011"/>
            <a:chOff x="0" y="-38100"/>
            <a:chExt cx="1719008" cy="1103604"/>
          </a:xfrm>
        </p:grpSpPr>
        <p:sp>
          <p:nvSpPr>
            <p:cNvPr id="133" name="Google Shape;133;p22"/>
            <p:cNvSpPr/>
            <p:nvPr/>
          </p:nvSpPr>
          <p:spPr>
            <a:xfrm>
              <a:off x="0" y="0"/>
              <a:ext cx="1719008" cy="1065504"/>
            </a:xfrm>
            <a:custGeom>
              <a:rect b="b" l="l" r="r" t="t"/>
              <a:pathLst>
                <a:path extrusionOk="0" h="1065504" w="1719008">
                  <a:moveTo>
                    <a:pt x="0" y="0"/>
                  </a:moveTo>
                  <a:lnTo>
                    <a:pt x="1719008" y="0"/>
                  </a:lnTo>
                  <a:lnTo>
                    <a:pt x="1719008" y="1065504"/>
                  </a:lnTo>
                  <a:lnTo>
                    <a:pt x="0" y="1065504"/>
                  </a:lnTo>
                  <a:close/>
                </a:path>
              </a:pathLst>
            </a:custGeom>
            <a:solidFill>
              <a:srgbClr val="FFFFFF"/>
            </a:solidFill>
            <a:ln cap="sq" cmpd="sng" w="38100">
              <a:solidFill>
                <a:srgbClr val="000000"/>
              </a:solidFill>
              <a:prstDash val="solid"/>
              <a:miter lim="8000"/>
              <a:headEnd len="sm" w="sm" type="none"/>
              <a:tailEnd len="sm" w="sm" type="none"/>
            </a:ln>
          </p:spPr>
        </p:sp>
        <p:sp>
          <p:nvSpPr>
            <p:cNvPr id="134" name="Google Shape;134;p22"/>
            <p:cNvSpPr txBox="1"/>
            <p:nvPr/>
          </p:nvSpPr>
          <p:spPr>
            <a:xfrm>
              <a:off x="0" y="-38100"/>
              <a:ext cx="1719008" cy="1103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22"/>
          <p:cNvSpPr txBox="1"/>
          <p:nvPr/>
        </p:nvSpPr>
        <p:spPr>
          <a:xfrm>
            <a:off x="6809584" y="4520804"/>
            <a:ext cx="4784700" cy="1944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000000"/>
                </a:solidFill>
                <a:latin typeface="Oswald"/>
                <a:ea typeface="Oswald"/>
                <a:cs typeface="Oswald"/>
                <a:sym typeface="Oswald"/>
              </a:rPr>
              <a:t>Click on the "PowerPoint" button below this presentation preview. Start editing your presentation.</a:t>
            </a:r>
            <a:endParaRPr/>
          </a:p>
          <a:p>
            <a:pPr indent="0" lvl="0" marL="0" marR="0" rtl="0" algn="ctr">
              <a:lnSpc>
                <a:spcPct val="115000"/>
              </a:lnSpc>
              <a:spcBef>
                <a:spcPts val="0"/>
              </a:spcBef>
              <a:spcAft>
                <a:spcPts val="0"/>
              </a:spcAft>
              <a:buNone/>
            </a:pPr>
            <a:r>
              <a:t/>
            </a:r>
            <a:endParaRPr b="0" i="0" sz="1599" u="none" cap="none" strike="noStrike">
              <a:solidFill>
                <a:srgbClr val="000000"/>
              </a:solidFill>
              <a:latin typeface="Oswald"/>
              <a:ea typeface="Oswald"/>
              <a:cs typeface="Oswald"/>
              <a:sym typeface="Oswald"/>
            </a:endParaRPr>
          </a:p>
          <a:p>
            <a:pPr indent="0" lvl="0" marL="0" marR="0" rtl="0" algn="ctr">
              <a:lnSpc>
                <a:spcPct val="115000"/>
              </a:lnSpc>
              <a:spcBef>
                <a:spcPts val="0"/>
              </a:spcBef>
              <a:spcAft>
                <a:spcPts val="0"/>
              </a:spcAft>
              <a:buNone/>
            </a:pPr>
            <a:r>
              <a:rPr b="0" i="0" lang="en-US" sz="1599" u="none" cap="none" strike="noStrike">
                <a:solidFill>
                  <a:srgbClr val="000000"/>
                </a:solidFill>
                <a:latin typeface="Oswald"/>
                <a:ea typeface="Oswald"/>
                <a:cs typeface="Oswald"/>
                <a:sym typeface="Oswald"/>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136" name="Google Shape;136;p22"/>
          <p:cNvSpPr txBox="1"/>
          <p:nvPr/>
        </p:nvSpPr>
        <p:spPr>
          <a:xfrm>
            <a:off x="7339800" y="3816111"/>
            <a:ext cx="335586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PowerPoint</a:t>
            </a:r>
            <a:endParaRPr/>
          </a:p>
        </p:txBody>
      </p:sp>
      <p:sp>
        <p:nvSpPr>
          <p:cNvPr id="137" name="Google Shape;137;p22"/>
          <p:cNvSpPr txBox="1"/>
          <p:nvPr/>
        </p:nvSpPr>
        <p:spPr>
          <a:xfrm>
            <a:off x="12897665" y="7757469"/>
            <a:ext cx="3886200" cy="81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000000"/>
                </a:solidFill>
                <a:latin typeface="Oswald"/>
                <a:ea typeface="Oswald"/>
                <a:cs typeface="Oswald"/>
                <a:sym typeface="Oswald"/>
              </a:rPr>
              <a:t>Click on the "Canva" button under this presentation preview. Start editing your presentation. You need to sign in to your Canva account.</a:t>
            </a:r>
            <a:endParaRPr/>
          </a:p>
        </p:txBody>
      </p:sp>
      <p:sp>
        <p:nvSpPr>
          <p:cNvPr id="138" name="Google Shape;138;p22"/>
          <p:cNvSpPr txBox="1"/>
          <p:nvPr/>
        </p:nvSpPr>
        <p:spPr>
          <a:xfrm>
            <a:off x="13162773" y="7090423"/>
            <a:ext cx="335586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Canva</a:t>
            </a:r>
            <a:endParaRPr/>
          </a:p>
        </p:txBody>
      </p:sp>
      <p:sp>
        <p:nvSpPr>
          <p:cNvPr id="139" name="Google Shape;139;p22"/>
          <p:cNvSpPr txBox="1"/>
          <p:nvPr/>
        </p:nvSpPr>
        <p:spPr>
          <a:xfrm>
            <a:off x="702006" y="6804969"/>
            <a:ext cx="55326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Bangers"/>
                <a:ea typeface="Bangers"/>
                <a:cs typeface="Bangers"/>
                <a:sym typeface="Bangers"/>
              </a:rPr>
              <a:t>How to use this Presentation</a:t>
            </a:r>
            <a:endParaRPr/>
          </a:p>
        </p:txBody>
      </p:sp>
      <p:sp>
        <p:nvSpPr>
          <p:cNvPr id="140" name="Google Shape;140;p22"/>
          <p:cNvSpPr/>
          <p:nvPr/>
        </p:nvSpPr>
        <p:spPr>
          <a:xfrm>
            <a:off x="5981098" y="7846539"/>
            <a:ext cx="5186593" cy="2970503"/>
          </a:xfrm>
          <a:custGeom>
            <a:rect b="b" l="l" r="r" t="t"/>
            <a:pathLst>
              <a:path extrusionOk="0" h="2970503" w="5186593">
                <a:moveTo>
                  <a:pt x="0" y="0"/>
                </a:moveTo>
                <a:lnTo>
                  <a:pt x="5186594" y="0"/>
                </a:lnTo>
                <a:lnTo>
                  <a:pt x="5186594" y="2970503"/>
                </a:lnTo>
                <a:lnTo>
                  <a:pt x="0" y="297050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144" name="Shape 144"/>
        <p:cNvGrpSpPr/>
        <p:nvPr/>
      </p:nvGrpSpPr>
      <p:grpSpPr>
        <a:xfrm>
          <a:off x="0" y="0"/>
          <a:ext cx="0" cy="0"/>
          <a:chOff x="0" y="0"/>
          <a:chExt cx="0" cy="0"/>
        </a:xfrm>
      </p:grpSpPr>
      <p:pic>
        <p:nvPicPr>
          <p:cNvPr id="145" name="Google Shape;145;p23"/>
          <p:cNvPicPr preferRelativeResize="0"/>
          <p:nvPr/>
        </p:nvPicPr>
        <p:blipFill>
          <a:blip r:embed="rId3">
            <a:alphaModFix/>
          </a:blip>
          <a:stretch>
            <a:fillRect/>
          </a:stretch>
        </p:blipFill>
        <p:spPr>
          <a:xfrm>
            <a:off x="4410275" y="-1414025"/>
            <a:ext cx="14992200" cy="12290977"/>
          </a:xfrm>
          <a:prstGeom prst="rect">
            <a:avLst/>
          </a:prstGeom>
          <a:noFill/>
          <a:ln>
            <a:noFill/>
          </a:ln>
        </p:spPr>
      </p:pic>
      <p:sp>
        <p:nvSpPr>
          <p:cNvPr id="146" name="Google Shape;146;p23"/>
          <p:cNvSpPr/>
          <p:nvPr/>
        </p:nvSpPr>
        <p:spPr>
          <a:xfrm>
            <a:off x="0" y="-266700"/>
            <a:ext cx="9171299" cy="11516678"/>
          </a:xfrm>
          <a:custGeom>
            <a:rect b="b" l="l" r="r" t="t"/>
            <a:pathLst>
              <a:path extrusionOk="0" h="11516678" w="9171299">
                <a:moveTo>
                  <a:pt x="0" y="0"/>
                </a:moveTo>
                <a:lnTo>
                  <a:pt x="9171299" y="0"/>
                </a:lnTo>
                <a:lnTo>
                  <a:pt x="9171299" y="11516678"/>
                </a:lnTo>
                <a:lnTo>
                  <a:pt x="0" y="11516678"/>
                </a:lnTo>
                <a:lnTo>
                  <a:pt x="0" y="0"/>
                </a:lnTo>
                <a:close/>
              </a:path>
            </a:pathLst>
          </a:custGeom>
          <a:blipFill rotWithShape="1">
            <a:blip r:embed="rId4">
              <a:alphaModFix/>
            </a:blip>
            <a:stretch>
              <a:fillRect b="0" l="-16870" r="-71481" t="0"/>
            </a:stretch>
          </a:blipFill>
          <a:ln>
            <a:noFill/>
          </a:ln>
        </p:spPr>
      </p:sp>
      <p:sp>
        <p:nvSpPr>
          <p:cNvPr id="147" name="Google Shape;147;p23"/>
          <p:cNvSpPr/>
          <p:nvPr/>
        </p:nvSpPr>
        <p:spPr>
          <a:xfrm rot="335416">
            <a:off x="3348723" y="1495301"/>
            <a:ext cx="2812425" cy="1252807"/>
          </a:xfrm>
          <a:custGeom>
            <a:rect b="b" l="l" r="r" t="t"/>
            <a:pathLst>
              <a:path extrusionOk="0" h="1252807" w="2812425">
                <a:moveTo>
                  <a:pt x="0" y="0"/>
                </a:moveTo>
                <a:lnTo>
                  <a:pt x="2812424" y="0"/>
                </a:lnTo>
                <a:lnTo>
                  <a:pt x="2812424" y="1252807"/>
                </a:lnTo>
                <a:lnTo>
                  <a:pt x="0" y="1252807"/>
                </a:lnTo>
                <a:lnTo>
                  <a:pt x="0" y="0"/>
                </a:lnTo>
                <a:close/>
              </a:path>
            </a:pathLst>
          </a:custGeom>
          <a:blipFill rotWithShape="1">
            <a:blip r:embed="rId5">
              <a:alphaModFix/>
            </a:blip>
            <a:stretch>
              <a:fillRect b="0" l="0" r="0" t="0"/>
            </a:stretch>
          </a:blipFill>
          <a:ln>
            <a:noFill/>
          </a:ln>
        </p:spPr>
      </p:sp>
      <p:sp>
        <p:nvSpPr>
          <p:cNvPr id="148" name="Google Shape;148;p23"/>
          <p:cNvSpPr/>
          <p:nvPr/>
        </p:nvSpPr>
        <p:spPr>
          <a:xfrm flipH="1">
            <a:off x="-586393" y="5935838"/>
            <a:ext cx="4719997" cy="4050615"/>
          </a:xfrm>
          <a:custGeom>
            <a:rect b="b" l="l" r="r" t="t"/>
            <a:pathLst>
              <a:path extrusionOk="0" h="4050615" w="4719997">
                <a:moveTo>
                  <a:pt x="4719997" y="0"/>
                </a:moveTo>
                <a:lnTo>
                  <a:pt x="0" y="0"/>
                </a:lnTo>
                <a:lnTo>
                  <a:pt x="0" y="4050615"/>
                </a:lnTo>
                <a:lnTo>
                  <a:pt x="4719997" y="4050615"/>
                </a:lnTo>
                <a:lnTo>
                  <a:pt x="4719997" y="0"/>
                </a:lnTo>
                <a:close/>
              </a:path>
            </a:pathLst>
          </a:custGeom>
          <a:blipFill rotWithShape="1">
            <a:blip r:embed="rId6">
              <a:alphaModFix/>
            </a:blip>
            <a:stretch>
              <a:fillRect b="0" l="0" r="0" t="0"/>
            </a:stretch>
          </a:blipFill>
          <a:ln>
            <a:noFill/>
          </a:ln>
        </p:spPr>
      </p:sp>
      <p:sp>
        <p:nvSpPr>
          <p:cNvPr id="149" name="Google Shape;149;p23"/>
          <p:cNvSpPr/>
          <p:nvPr/>
        </p:nvSpPr>
        <p:spPr>
          <a:xfrm rot="1110230">
            <a:off x="-998233" y="960825"/>
            <a:ext cx="4053867" cy="2321760"/>
          </a:xfrm>
          <a:custGeom>
            <a:rect b="b" l="l" r="r" t="t"/>
            <a:pathLst>
              <a:path extrusionOk="0" h="2321760" w="4053867">
                <a:moveTo>
                  <a:pt x="0" y="0"/>
                </a:moveTo>
                <a:lnTo>
                  <a:pt x="4053866" y="0"/>
                </a:lnTo>
                <a:lnTo>
                  <a:pt x="4053866" y="2321760"/>
                </a:lnTo>
                <a:lnTo>
                  <a:pt x="0" y="2321760"/>
                </a:lnTo>
                <a:lnTo>
                  <a:pt x="0" y="0"/>
                </a:lnTo>
                <a:close/>
              </a:path>
            </a:pathLst>
          </a:custGeom>
          <a:blipFill rotWithShape="1">
            <a:blip r:embed="rId7">
              <a:alphaModFix/>
            </a:blip>
            <a:stretch>
              <a:fillRect b="0" l="0" r="0" t="0"/>
            </a:stretch>
          </a:blipFill>
          <a:ln>
            <a:noFill/>
          </a:ln>
        </p:spPr>
      </p:sp>
      <p:sp>
        <p:nvSpPr>
          <p:cNvPr id="150" name="Google Shape;150;p23"/>
          <p:cNvSpPr txBox="1"/>
          <p:nvPr/>
        </p:nvSpPr>
        <p:spPr>
          <a:xfrm>
            <a:off x="7557483" y="2872589"/>
            <a:ext cx="8697900" cy="29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Bangers"/>
                <a:ea typeface="Bangers"/>
                <a:cs typeface="Bangers"/>
                <a:sym typeface="Bangers"/>
              </a:rPr>
              <a:t>Hey there, I'm your instructor extraordinaire, Amanda Smith!</a:t>
            </a:r>
            <a:endParaRPr/>
          </a:p>
        </p:txBody>
      </p:sp>
      <p:sp>
        <p:nvSpPr>
          <p:cNvPr id="151" name="Google Shape;151;p23"/>
          <p:cNvSpPr txBox="1"/>
          <p:nvPr/>
        </p:nvSpPr>
        <p:spPr>
          <a:xfrm>
            <a:off x="9144278" y="6149231"/>
            <a:ext cx="55242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Oswald"/>
                <a:ea typeface="Oswald"/>
                <a:cs typeface="Oswald"/>
                <a:sym typeface="Oswald"/>
              </a:rPr>
              <a:t>Lorem ipsum dolor sit amet, consectetur adipiscing elit, sed do eiusmod tempor incididunt ut labore et dolore magna aliqua.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F6B2"/>
        </a:solidFill>
      </p:bgPr>
    </p:bg>
    <p:spTree>
      <p:nvGrpSpPr>
        <p:cNvPr id="155" name="Shape 155"/>
        <p:cNvGrpSpPr/>
        <p:nvPr/>
      </p:nvGrpSpPr>
      <p:grpSpPr>
        <a:xfrm>
          <a:off x="0" y="0"/>
          <a:ext cx="0" cy="0"/>
          <a:chOff x="0" y="0"/>
          <a:chExt cx="0" cy="0"/>
        </a:xfrm>
      </p:grpSpPr>
      <p:sp>
        <p:nvSpPr>
          <p:cNvPr id="156" name="Google Shape;156;p24"/>
          <p:cNvSpPr/>
          <p:nvPr/>
        </p:nvSpPr>
        <p:spPr>
          <a:xfrm>
            <a:off x="1028700" y="1028700"/>
            <a:ext cx="8457101" cy="9340171"/>
          </a:xfrm>
          <a:custGeom>
            <a:rect b="b" l="l" r="r" t="t"/>
            <a:pathLst>
              <a:path extrusionOk="0" h="9340171" w="8457101">
                <a:moveTo>
                  <a:pt x="0" y="0"/>
                </a:moveTo>
                <a:lnTo>
                  <a:pt x="8457101" y="0"/>
                </a:lnTo>
                <a:lnTo>
                  <a:pt x="8457101" y="9340171"/>
                </a:lnTo>
                <a:lnTo>
                  <a:pt x="0" y="9340171"/>
                </a:lnTo>
                <a:lnTo>
                  <a:pt x="0" y="0"/>
                </a:lnTo>
                <a:close/>
              </a:path>
            </a:pathLst>
          </a:custGeom>
          <a:blipFill rotWithShape="1">
            <a:blip r:embed="rId3">
              <a:alphaModFix/>
            </a:blip>
            <a:stretch>
              <a:fillRect b="0" l="0" r="0" t="0"/>
            </a:stretch>
          </a:blipFill>
          <a:ln>
            <a:noFill/>
          </a:ln>
        </p:spPr>
      </p:sp>
      <p:grpSp>
        <p:nvGrpSpPr>
          <p:cNvPr id="157" name="Google Shape;157;p24"/>
          <p:cNvGrpSpPr/>
          <p:nvPr/>
        </p:nvGrpSpPr>
        <p:grpSpPr>
          <a:xfrm>
            <a:off x="10162833" y="967407"/>
            <a:ext cx="8402638" cy="1970772"/>
            <a:chOff x="0" y="-38100"/>
            <a:chExt cx="2433900" cy="570852"/>
          </a:xfrm>
        </p:grpSpPr>
        <p:sp>
          <p:nvSpPr>
            <p:cNvPr id="158" name="Google Shape;158;p24"/>
            <p:cNvSpPr/>
            <p:nvPr/>
          </p:nvSpPr>
          <p:spPr>
            <a:xfrm>
              <a:off x="0" y="0"/>
              <a:ext cx="2433900" cy="532752"/>
            </a:xfrm>
            <a:custGeom>
              <a:rect b="b" l="l" r="r" t="t"/>
              <a:pathLst>
                <a:path extrusionOk="0" h="532752" w="2433900">
                  <a:moveTo>
                    <a:pt x="0" y="0"/>
                  </a:moveTo>
                  <a:lnTo>
                    <a:pt x="2433900" y="0"/>
                  </a:lnTo>
                  <a:lnTo>
                    <a:pt x="2433900" y="532752"/>
                  </a:lnTo>
                  <a:lnTo>
                    <a:pt x="0" y="532752"/>
                  </a:lnTo>
                  <a:close/>
                </a:path>
              </a:pathLst>
            </a:custGeom>
            <a:solidFill>
              <a:srgbClr val="000000"/>
            </a:solidFill>
            <a:ln>
              <a:noFill/>
            </a:ln>
          </p:spPr>
        </p:sp>
        <p:sp>
          <p:nvSpPr>
            <p:cNvPr id="159" name="Google Shape;159;p24"/>
            <p:cNvSpPr txBox="1"/>
            <p:nvPr/>
          </p:nvSpPr>
          <p:spPr>
            <a:xfrm>
              <a:off x="0" y="-38100"/>
              <a:ext cx="2433900" cy="5708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24"/>
          <p:cNvGrpSpPr/>
          <p:nvPr/>
        </p:nvGrpSpPr>
        <p:grpSpPr>
          <a:xfrm>
            <a:off x="9879733" y="897166"/>
            <a:ext cx="8685738" cy="1710869"/>
            <a:chOff x="0" y="-38100"/>
            <a:chExt cx="2515902" cy="495569"/>
          </a:xfrm>
        </p:grpSpPr>
        <p:sp>
          <p:nvSpPr>
            <p:cNvPr id="161" name="Google Shape;161;p24"/>
            <p:cNvSpPr/>
            <p:nvPr/>
          </p:nvSpPr>
          <p:spPr>
            <a:xfrm>
              <a:off x="0" y="0"/>
              <a:ext cx="2515902" cy="457469"/>
            </a:xfrm>
            <a:custGeom>
              <a:rect b="b" l="l" r="r" t="t"/>
              <a:pathLst>
                <a:path extrusionOk="0" h="457469" w="2515902">
                  <a:moveTo>
                    <a:pt x="0" y="0"/>
                  </a:moveTo>
                  <a:lnTo>
                    <a:pt x="2515902" y="0"/>
                  </a:lnTo>
                  <a:lnTo>
                    <a:pt x="2515902" y="457469"/>
                  </a:lnTo>
                  <a:lnTo>
                    <a:pt x="0" y="457469"/>
                  </a:lnTo>
                  <a:close/>
                </a:path>
              </a:pathLst>
            </a:custGeom>
            <a:solidFill>
              <a:srgbClr val="FFFFFF"/>
            </a:solidFill>
            <a:ln cap="sq" cmpd="sng" w="38100">
              <a:solidFill>
                <a:srgbClr val="000000"/>
              </a:solidFill>
              <a:prstDash val="solid"/>
              <a:miter lim="8000"/>
              <a:headEnd len="sm" w="sm" type="none"/>
              <a:tailEnd len="sm" w="sm" type="none"/>
            </a:ln>
          </p:spPr>
        </p:sp>
        <p:sp>
          <p:nvSpPr>
            <p:cNvPr id="162" name="Google Shape;162;p24"/>
            <p:cNvSpPr txBox="1"/>
            <p:nvPr/>
          </p:nvSpPr>
          <p:spPr>
            <a:xfrm>
              <a:off x="0" y="-38100"/>
              <a:ext cx="2515902" cy="495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24"/>
          <p:cNvSpPr/>
          <p:nvPr/>
        </p:nvSpPr>
        <p:spPr>
          <a:xfrm>
            <a:off x="-411817" y="5403584"/>
            <a:ext cx="5449145" cy="5785772"/>
          </a:xfrm>
          <a:custGeom>
            <a:rect b="b" l="l" r="r" t="t"/>
            <a:pathLst>
              <a:path extrusionOk="0" h="5785772" w="5449145">
                <a:moveTo>
                  <a:pt x="0" y="0"/>
                </a:moveTo>
                <a:lnTo>
                  <a:pt x="5449145" y="0"/>
                </a:lnTo>
                <a:lnTo>
                  <a:pt x="5449145" y="5785771"/>
                </a:lnTo>
                <a:lnTo>
                  <a:pt x="0" y="5785771"/>
                </a:lnTo>
                <a:lnTo>
                  <a:pt x="0" y="0"/>
                </a:lnTo>
                <a:close/>
              </a:path>
            </a:pathLst>
          </a:custGeom>
          <a:blipFill rotWithShape="1">
            <a:blip r:embed="rId4">
              <a:alphaModFix/>
            </a:blip>
            <a:stretch>
              <a:fillRect b="0" l="0" r="0" t="0"/>
            </a:stretch>
          </a:blipFill>
          <a:ln>
            <a:noFill/>
          </a:ln>
        </p:spPr>
      </p:sp>
      <p:sp>
        <p:nvSpPr>
          <p:cNvPr id="164" name="Google Shape;164;p24"/>
          <p:cNvSpPr txBox="1"/>
          <p:nvPr/>
        </p:nvSpPr>
        <p:spPr>
          <a:xfrm>
            <a:off x="2020120" y="2244960"/>
            <a:ext cx="6420048"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Lesson Outline</a:t>
            </a:r>
            <a:endParaRPr/>
          </a:p>
        </p:txBody>
      </p:sp>
      <p:sp>
        <p:nvSpPr>
          <p:cNvPr id="165" name="Google Shape;165;p24"/>
          <p:cNvSpPr txBox="1"/>
          <p:nvPr/>
        </p:nvSpPr>
        <p:spPr>
          <a:xfrm>
            <a:off x="2468045" y="3508554"/>
            <a:ext cx="51387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Lorem ipsum dolor sit amet, consectetur adipiscing elit, sed do eiusmod tempor incididunt ut labore et dolore magna aliqua.</a:t>
            </a:r>
            <a:endParaRPr/>
          </a:p>
        </p:txBody>
      </p:sp>
      <p:sp>
        <p:nvSpPr>
          <p:cNvPr id="166" name="Google Shape;166;p24"/>
          <p:cNvSpPr txBox="1"/>
          <p:nvPr/>
        </p:nvSpPr>
        <p:spPr>
          <a:xfrm>
            <a:off x="10542561" y="1473562"/>
            <a:ext cx="126918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FF45B2"/>
                </a:solidFill>
                <a:latin typeface="Oswald"/>
                <a:ea typeface="Oswald"/>
                <a:cs typeface="Oswald"/>
                <a:sym typeface="Oswald"/>
              </a:rPr>
              <a:t>01</a:t>
            </a:r>
            <a:endParaRPr/>
          </a:p>
        </p:txBody>
      </p:sp>
      <p:sp>
        <p:nvSpPr>
          <p:cNvPr id="167" name="Google Shape;167;p24"/>
          <p:cNvSpPr txBox="1"/>
          <p:nvPr/>
        </p:nvSpPr>
        <p:spPr>
          <a:xfrm>
            <a:off x="11811741" y="1461225"/>
            <a:ext cx="401869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000000"/>
                </a:solidFill>
                <a:latin typeface="Oswald"/>
                <a:ea typeface="Oswald"/>
                <a:cs typeface="Oswald"/>
                <a:sym typeface="Oswald"/>
              </a:rPr>
              <a:t>What is Pop Art?</a:t>
            </a:r>
            <a:endParaRPr/>
          </a:p>
        </p:txBody>
      </p:sp>
      <p:grpSp>
        <p:nvGrpSpPr>
          <p:cNvPr id="168" name="Google Shape;168;p24"/>
          <p:cNvGrpSpPr/>
          <p:nvPr/>
        </p:nvGrpSpPr>
        <p:grpSpPr>
          <a:xfrm>
            <a:off x="10162833" y="3118486"/>
            <a:ext cx="8402638" cy="1970772"/>
            <a:chOff x="0" y="-38100"/>
            <a:chExt cx="2433900" cy="570852"/>
          </a:xfrm>
        </p:grpSpPr>
        <p:sp>
          <p:nvSpPr>
            <p:cNvPr id="169" name="Google Shape;169;p24"/>
            <p:cNvSpPr/>
            <p:nvPr/>
          </p:nvSpPr>
          <p:spPr>
            <a:xfrm>
              <a:off x="0" y="0"/>
              <a:ext cx="2433900" cy="532752"/>
            </a:xfrm>
            <a:custGeom>
              <a:rect b="b" l="l" r="r" t="t"/>
              <a:pathLst>
                <a:path extrusionOk="0" h="532752" w="2433900">
                  <a:moveTo>
                    <a:pt x="0" y="0"/>
                  </a:moveTo>
                  <a:lnTo>
                    <a:pt x="2433900" y="0"/>
                  </a:lnTo>
                  <a:lnTo>
                    <a:pt x="2433900" y="532752"/>
                  </a:lnTo>
                  <a:lnTo>
                    <a:pt x="0" y="532752"/>
                  </a:lnTo>
                  <a:close/>
                </a:path>
              </a:pathLst>
            </a:custGeom>
            <a:solidFill>
              <a:srgbClr val="000000"/>
            </a:solidFill>
            <a:ln>
              <a:noFill/>
            </a:ln>
          </p:spPr>
        </p:sp>
        <p:sp>
          <p:nvSpPr>
            <p:cNvPr id="170" name="Google Shape;170;p24"/>
            <p:cNvSpPr txBox="1"/>
            <p:nvPr/>
          </p:nvSpPr>
          <p:spPr>
            <a:xfrm>
              <a:off x="0" y="-38100"/>
              <a:ext cx="2433900" cy="5708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24"/>
          <p:cNvGrpSpPr/>
          <p:nvPr/>
        </p:nvGrpSpPr>
        <p:grpSpPr>
          <a:xfrm>
            <a:off x="9879733" y="3048246"/>
            <a:ext cx="8685738" cy="1710869"/>
            <a:chOff x="0" y="-38100"/>
            <a:chExt cx="2515902" cy="495569"/>
          </a:xfrm>
        </p:grpSpPr>
        <p:sp>
          <p:nvSpPr>
            <p:cNvPr id="172" name="Google Shape;172;p24"/>
            <p:cNvSpPr/>
            <p:nvPr/>
          </p:nvSpPr>
          <p:spPr>
            <a:xfrm>
              <a:off x="0" y="0"/>
              <a:ext cx="2515902" cy="457469"/>
            </a:xfrm>
            <a:custGeom>
              <a:rect b="b" l="l" r="r" t="t"/>
              <a:pathLst>
                <a:path extrusionOk="0" h="457469" w="2515902">
                  <a:moveTo>
                    <a:pt x="0" y="0"/>
                  </a:moveTo>
                  <a:lnTo>
                    <a:pt x="2515902" y="0"/>
                  </a:lnTo>
                  <a:lnTo>
                    <a:pt x="2515902" y="457469"/>
                  </a:lnTo>
                  <a:lnTo>
                    <a:pt x="0" y="457469"/>
                  </a:lnTo>
                  <a:close/>
                </a:path>
              </a:pathLst>
            </a:custGeom>
            <a:solidFill>
              <a:srgbClr val="FFFFFF"/>
            </a:solidFill>
            <a:ln cap="sq" cmpd="sng" w="38100">
              <a:solidFill>
                <a:srgbClr val="000000"/>
              </a:solidFill>
              <a:prstDash val="solid"/>
              <a:miter lim="8000"/>
              <a:headEnd len="sm" w="sm" type="none"/>
              <a:tailEnd len="sm" w="sm" type="none"/>
            </a:ln>
          </p:spPr>
        </p:sp>
        <p:sp>
          <p:nvSpPr>
            <p:cNvPr id="173" name="Google Shape;173;p24"/>
            <p:cNvSpPr txBox="1"/>
            <p:nvPr/>
          </p:nvSpPr>
          <p:spPr>
            <a:xfrm>
              <a:off x="0" y="-38100"/>
              <a:ext cx="2515902" cy="495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24"/>
          <p:cNvSpPr txBox="1"/>
          <p:nvPr/>
        </p:nvSpPr>
        <p:spPr>
          <a:xfrm>
            <a:off x="10542561" y="3624642"/>
            <a:ext cx="126918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FF45B2"/>
                </a:solidFill>
                <a:latin typeface="Oswald"/>
                <a:ea typeface="Oswald"/>
                <a:cs typeface="Oswald"/>
                <a:sym typeface="Oswald"/>
              </a:rPr>
              <a:t>02</a:t>
            </a:r>
            <a:endParaRPr/>
          </a:p>
        </p:txBody>
      </p:sp>
      <p:sp>
        <p:nvSpPr>
          <p:cNvPr id="175" name="Google Shape;175;p24"/>
          <p:cNvSpPr txBox="1"/>
          <p:nvPr/>
        </p:nvSpPr>
        <p:spPr>
          <a:xfrm>
            <a:off x="11811741" y="3612304"/>
            <a:ext cx="542301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000000"/>
                </a:solidFill>
                <a:latin typeface="Oswald"/>
                <a:ea typeface="Oswald"/>
                <a:cs typeface="Oswald"/>
                <a:sym typeface="Oswald"/>
              </a:rPr>
              <a:t>Putting the POP in Art</a:t>
            </a:r>
            <a:endParaRPr/>
          </a:p>
        </p:txBody>
      </p:sp>
      <p:grpSp>
        <p:nvGrpSpPr>
          <p:cNvPr id="176" name="Google Shape;176;p24"/>
          <p:cNvGrpSpPr/>
          <p:nvPr/>
        </p:nvGrpSpPr>
        <p:grpSpPr>
          <a:xfrm>
            <a:off x="10021283" y="7560952"/>
            <a:ext cx="8402638" cy="1970772"/>
            <a:chOff x="0" y="-38100"/>
            <a:chExt cx="2433900" cy="570852"/>
          </a:xfrm>
        </p:grpSpPr>
        <p:sp>
          <p:nvSpPr>
            <p:cNvPr id="177" name="Google Shape;177;p24"/>
            <p:cNvSpPr/>
            <p:nvPr/>
          </p:nvSpPr>
          <p:spPr>
            <a:xfrm>
              <a:off x="0" y="0"/>
              <a:ext cx="2433900" cy="532752"/>
            </a:xfrm>
            <a:custGeom>
              <a:rect b="b" l="l" r="r" t="t"/>
              <a:pathLst>
                <a:path extrusionOk="0" h="532752" w="2433900">
                  <a:moveTo>
                    <a:pt x="0" y="0"/>
                  </a:moveTo>
                  <a:lnTo>
                    <a:pt x="2433900" y="0"/>
                  </a:lnTo>
                  <a:lnTo>
                    <a:pt x="2433900" y="532752"/>
                  </a:lnTo>
                  <a:lnTo>
                    <a:pt x="0" y="532752"/>
                  </a:lnTo>
                  <a:close/>
                </a:path>
              </a:pathLst>
            </a:custGeom>
            <a:solidFill>
              <a:srgbClr val="000000"/>
            </a:solidFill>
            <a:ln>
              <a:noFill/>
            </a:ln>
          </p:spPr>
        </p:sp>
        <p:sp>
          <p:nvSpPr>
            <p:cNvPr id="178" name="Google Shape;178;p24"/>
            <p:cNvSpPr txBox="1"/>
            <p:nvPr/>
          </p:nvSpPr>
          <p:spPr>
            <a:xfrm>
              <a:off x="0" y="-38100"/>
              <a:ext cx="2433900" cy="5708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24"/>
          <p:cNvGrpSpPr/>
          <p:nvPr/>
        </p:nvGrpSpPr>
        <p:grpSpPr>
          <a:xfrm>
            <a:off x="9879733" y="5272050"/>
            <a:ext cx="8685738" cy="3748452"/>
            <a:chOff x="0" y="-38100"/>
            <a:chExt cx="2515902" cy="1085773"/>
          </a:xfrm>
        </p:grpSpPr>
        <p:sp>
          <p:nvSpPr>
            <p:cNvPr id="180" name="Google Shape;180;p24"/>
            <p:cNvSpPr/>
            <p:nvPr/>
          </p:nvSpPr>
          <p:spPr>
            <a:xfrm>
              <a:off x="0" y="0"/>
              <a:ext cx="2515902" cy="1047673"/>
            </a:xfrm>
            <a:custGeom>
              <a:rect b="b" l="l" r="r" t="t"/>
              <a:pathLst>
                <a:path extrusionOk="0" h="1047673" w="2515902">
                  <a:moveTo>
                    <a:pt x="0" y="0"/>
                  </a:moveTo>
                  <a:lnTo>
                    <a:pt x="2515902" y="0"/>
                  </a:lnTo>
                  <a:lnTo>
                    <a:pt x="2515902" y="1047673"/>
                  </a:lnTo>
                  <a:lnTo>
                    <a:pt x="0" y="1047673"/>
                  </a:lnTo>
                  <a:close/>
                </a:path>
              </a:pathLst>
            </a:custGeom>
            <a:solidFill>
              <a:srgbClr val="FFFFFF"/>
            </a:solidFill>
            <a:ln cap="sq" cmpd="sng" w="38100">
              <a:solidFill>
                <a:srgbClr val="000000"/>
              </a:solidFill>
              <a:prstDash val="solid"/>
              <a:miter lim="8000"/>
              <a:headEnd len="sm" w="sm" type="none"/>
              <a:tailEnd len="sm" w="sm" type="none"/>
            </a:ln>
          </p:spPr>
        </p:sp>
        <p:sp>
          <p:nvSpPr>
            <p:cNvPr id="181" name="Google Shape;181;p24"/>
            <p:cNvSpPr txBox="1"/>
            <p:nvPr/>
          </p:nvSpPr>
          <p:spPr>
            <a:xfrm>
              <a:off x="0" y="-38100"/>
              <a:ext cx="2515902" cy="10857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24"/>
          <p:cNvSpPr txBox="1"/>
          <p:nvPr/>
        </p:nvSpPr>
        <p:spPr>
          <a:xfrm>
            <a:off x="10542561" y="5848446"/>
            <a:ext cx="126918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FF45B2"/>
                </a:solidFill>
                <a:latin typeface="Oswald"/>
                <a:ea typeface="Oswald"/>
                <a:cs typeface="Oswald"/>
                <a:sym typeface="Oswald"/>
              </a:rPr>
              <a:t>03</a:t>
            </a:r>
            <a:endParaRPr/>
          </a:p>
        </p:txBody>
      </p:sp>
      <p:sp>
        <p:nvSpPr>
          <p:cNvPr id="183" name="Google Shape;183;p24"/>
          <p:cNvSpPr txBox="1"/>
          <p:nvPr/>
        </p:nvSpPr>
        <p:spPr>
          <a:xfrm>
            <a:off x="11811741" y="5836108"/>
            <a:ext cx="542301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000000"/>
                </a:solidFill>
                <a:latin typeface="Oswald"/>
                <a:ea typeface="Oswald"/>
                <a:cs typeface="Oswald"/>
                <a:sym typeface="Oswald"/>
              </a:rPr>
              <a:t>Features that Pop</a:t>
            </a:r>
            <a:endParaRPr/>
          </a:p>
        </p:txBody>
      </p:sp>
      <p:sp>
        <p:nvSpPr>
          <p:cNvPr id="184" name="Google Shape;184;p24"/>
          <p:cNvSpPr txBox="1"/>
          <p:nvPr/>
        </p:nvSpPr>
        <p:spPr>
          <a:xfrm>
            <a:off x="11652647" y="6747606"/>
            <a:ext cx="5423100" cy="1644000"/>
          </a:xfrm>
          <a:prstGeom prst="rect">
            <a:avLst/>
          </a:prstGeom>
          <a:noFill/>
          <a:ln>
            <a:noFill/>
          </a:ln>
        </p:spPr>
        <p:txBody>
          <a:bodyPr anchorCtr="0" anchor="t" bIns="0" lIns="0" spcFirstLastPara="1" rIns="0" wrap="square" tIns="0">
            <a:spAutoFit/>
          </a:bodyPr>
          <a:lstStyle/>
          <a:p>
            <a:pPr indent="-381000" lvl="0" marL="457200" marR="0" rtl="0" algn="l">
              <a:lnSpc>
                <a:spcPct val="115000"/>
              </a:lnSpc>
              <a:spcBef>
                <a:spcPts val="0"/>
              </a:spcBef>
              <a:spcAft>
                <a:spcPts val="0"/>
              </a:spcAft>
              <a:buClr>
                <a:srgbClr val="000000"/>
              </a:buClr>
              <a:buSzPts val="2400"/>
              <a:buFont typeface="Oswald"/>
              <a:buChar char="●"/>
            </a:pPr>
            <a:r>
              <a:rPr b="0" i="0" lang="en-US" sz="2400" u="none" cap="none" strike="noStrike">
                <a:solidFill>
                  <a:srgbClr val="000000"/>
                </a:solidFill>
                <a:latin typeface="Oswald"/>
                <a:ea typeface="Oswald"/>
                <a:cs typeface="Oswald"/>
                <a:sym typeface="Oswald"/>
              </a:rPr>
              <a:t>Bold Outlines</a:t>
            </a:r>
            <a:endParaRPr/>
          </a:p>
          <a:p>
            <a:pPr indent="-381000" lvl="0" marL="457200" marR="0" rtl="0" algn="l">
              <a:lnSpc>
                <a:spcPct val="115000"/>
              </a:lnSpc>
              <a:spcBef>
                <a:spcPts val="0"/>
              </a:spcBef>
              <a:spcAft>
                <a:spcPts val="0"/>
              </a:spcAft>
              <a:buClr>
                <a:srgbClr val="000000"/>
              </a:buClr>
              <a:buSzPts val="2400"/>
              <a:buFont typeface="Oswald"/>
              <a:buChar char="●"/>
            </a:pPr>
            <a:r>
              <a:rPr b="0" i="0" lang="en-US" sz="2400" u="none" cap="none" strike="noStrike">
                <a:solidFill>
                  <a:srgbClr val="000000"/>
                </a:solidFill>
                <a:latin typeface="Oswald"/>
                <a:ea typeface="Oswald"/>
                <a:cs typeface="Oswald"/>
                <a:sym typeface="Oswald"/>
              </a:rPr>
              <a:t>Bright Colors</a:t>
            </a:r>
            <a:endParaRPr/>
          </a:p>
          <a:p>
            <a:pPr indent="-381000" lvl="0" marL="457200" marR="0" rtl="0" algn="l">
              <a:lnSpc>
                <a:spcPct val="115000"/>
              </a:lnSpc>
              <a:spcBef>
                <a:spcPts val="0"/>
              </a:spcBef>
              <a:spcAft>
                <a:spcPts val="0"/>
              </a:spcAft>
              <a:buClr>
                <a:srgbClr val="000000"/>
              </a:buClr>
              <a:buSzPts val="2400"/>
              <a:buFont typeface="Oswald"/>
              <a:buChar char="●"/>
            </a:pPr>
            <a:r>
              <a:rPr b="0" i="0" lang="en-US" sz="2400" u="none" cap="none" strike="noStrike">
                <a:solidFill>
                  <a:srgbClr val="000000"/>
                </a:solidFill>
                <a:latin typeface="Oswald"/>
                <a:ea typeface="Oswald"/>
                <a:cs typeface="Oswald"/>
                <a:sym typeface="Oswald"/>
              </a:rPr>
              <a:t>Repeated Patterns</a:t>
            </a:r>
            <a:endParaRPr/>
          </a:p>
          <a:p>
            <a:pPr indent="-381000" lvl="0" marL="457200" marR="0" rtl="0" algn="l">
              <a:lnSpc>
                <a:spcPct val="115000"/>
              </a:lnSpc>
              <a:spcBef>
                <a:spcPts val="0"/>
              </a:spcBef>
              <a:spcAft>
                <a:spcPts val="0"/>
              </a:spcAft>
              <a:buClr>
                <a:srgbClr val="000000"/>
              </a:buClr>
              <a:buSzPts val="2400"/>
              <a:buFont typeface="Oswald"/>
              <a:buChar char="●"/>
            </a:pPr>
            <a:r>
              <a:rPr b="0" i="0" lang="en-US" sz="2400" u="none" cap="none" strike="noStrike">
                <a:solidFill>
                  <a:srgbClr val="000000"/>
                </a:solidFill>
                <a:latin typeface="Oswald"/>
                <a:ea typeface="Oswald"/>
                <a:cs typeface="Oswald"/>
                <a:sym typeface="Oswald"/>
              </a:rPr>
              <a:t>Words and Speech</a:t>
            </a:r>
            <a:endParaRPr/>
          </a:p>
        </p:txBody>
      </p:sp>
      <p:sp>
        <p:nvSpPr>
          <p:cNvPr id="185" name="Google Shape;185;p24"/>
          <p:cNvSpPr/>
          <p:nvPr/>
        </p:nvSpPr>
        <p:spPr>
          <a:xfrm rot="1123002">
            <a:off x="6896613" y="5893633"/>
            <a:ext cx="1786664" cy="3472316"/>
          </a:xfrm>
          <a:custGeom>
            <a:rect b="b" l="l" r="r" t="t"/>
            <a:pathLst>
              <a:path extrusionOk="0" h="3472316" w="1786664">
                <a:moveTo>
                  <a:pt x="0" y="0"/>
                </a:moveTo>
                <a:lnTo>
                  <a:pt x="1786664" y="0"/>
                </a:lnTo>
                <a:lnTo>
                  <a:pt x="1786664" y="3472315"/>
                </a:lnTo>
                <a:lnTo>
                  <a:pt x="0" y="347231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A3E0"/>
        </a:solidFill>
      </p:bgPr>
    </p:bg>
    <p:spTree>
      <p:nvGrpSpPr>
        <p:cNvPr id="189" name="Shape 189"/>
        <p:cNvGrpSpPr/>
        <p:nvPr/>
      </p:nvGrpSpPr>
      <p:grpSpPr>
        <a:xfrm>
          <a:off x="0" y="0"/>
          <a:ext cx="0" cy="0"/>
          <a:chOff x="0" y="0"/>
          <a:chExt cx="0" cy="0"/>
        </a:xfrm>
      </p:grpSpPr>
      <p:sp>
        <p:nvSpPr>
          <p:cNvPr id="190" name="Google Shape;190;p25"/>
          <p:cNvSpPr/>
          <p:nvPr/>
        </p:nvSpPr>
        <p:spPr>
          <a:xfrm flipH="1" rot="-990655">
            <a:off x="-381000" y="970241"/>
            <a:ext cx="7496691" cy="8346518"/>
          </a:xfrm>
          <a:custGeom>
            <a:rect b="b" l="l" r="r" t="t"/>
            <a:pathLst>
              <a:path extrusionOk="0" h="8346518" w="7496691">
                <a:moveTo>
                  <a:pt x="7496691" y="0"/>
                </a:moveTo>
                <a:lnTo>
                  <a:pt x="0" y="0"/>
                </a:lnTo>
                <a:lnTo>
                  <a:pt x="0" y="8346518"/>
                </a:lnTo>
                <a:lnTo>
                  <a:pt x="7496691" y="8346518"/>
                </a:lnTo>
                <a:lnTo>
                  <a:pt x="7496691" y="0"/>
                </a:lnTo>
                <a:close/>
              </a:path>
            </a:pathLst>
          </a:custGeom>
          <a:blipFill rotWithShape="1">
            <a:blip r:embed="rId3">
              <a:alphaModFix/>
            </a:blip>
            <a:stretch>
              <a:fillRect b="0" l="0" r="0" t="0"/>
            </a:stretch>
          </a:blipFill>
          <a:ln>
            <a:noFill/>
          </a:ln>
        </p:spPr>
      </p:sp>
      <p:sp>
        <p:nvSpPr>
          <p:cNvPr id="191" name="Google Shape;191;p25"/>
          <p:cNvSpPr/>
          <p:nvPr/>
        </p:nvSpPr>
        <p:spPr>
          <a:xfrm>
            <a:off x="5578491" y="339029"/>
            <a:ext cx="9423695" cy="10513250"/>
          </a:xfrm>
          <a:custGeom>
            <a:rect b="b" l="l" r="r" t="t"/>
            <a:pathLst>
              <a:path extrusionOk="0" h="10513250" w="9423695">
                <a:moveTo>
                  <a:pt x="0" y="0"/>
                </a:moveTo>
                <a:lnTo>
                  <a:pt x="9423695" y="0"/>
                </a:lnTo>
                <a:lnTo>
                  <a:pt x="9423695" y="10513250"/>
                </a:lnTo>
                <a:lnTo>
                  <a:pt x="0" y="10513250"/>
                </a:lnTo>
                <a:lnTo>
                  <a:pt x="0" y="0"/>
                </a:lnTo>
                <a:close/>
              </a:path>
            </a:pathLst>
          </a:custGeom>
          <a:blipFill rotWithShape="1">
            <a:blip r:embed="rId4">
              <a:alphaModFix/>
            </a:blip>
            <a:stretch>
              <a:fillRect b="0" l="0" r="0" t="0"/>
            </a:stretch>
          </a:blipFill>
          <a:ln>
            <a:noFill/>
          </a:ln>
        </p:spPr>
      </p:sp>
      <p:sp>
        <p:nvSpPr>
          <p:cNvPr id="192" name="Google Shape;192;p25"/>
          <p:cNvSpPr txBox="1"/>
          <p:nvPr/>
        </p:nvSpPr>
        <p:spPr>
          <a:xfrm>
            <a:off x="1483856" y="3676650"/>
            <a:ext cx="3767100" cy="29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E02392"/>
                </a:solidFill>
                <a:latin typeface="Bangers"/>
                <a:ea typeface="Bangers"/>
                <a:cs typeface="Bangers"/>
                <a:sym typeface="Bangers"/>
              </a:rPr>
              <a:t>Today, </a:t>
            </a:r>
            <a:endParaRPr/>
          </a:p>
          <a:p>
            <a:pPr indent="0" lvl="0" marL="0" marR="0" rtl="0" algn="ctr">
              <a:lnSpc>
                <a:spcPct val="100000"/>
              </a:lnSpc>
              <a:spcBef>
                <a:spcPts val="0"/>
              </a:spcBef>
              <a:spcAft>
                <a:spcPts val="0"/>
              </a:spcAft>
              <a:buNone/>
            </a:pPr>
            <a:r>
              <a:rPr b="0" i="0" lang="en-US" sz="6399" u="none" cap="none" strike="noStrike">
                <a:solidFill>
                  <a:srgbClr val="E02392"/>
                </a:solidFill>
                <a:latin typeface="Bangers"/>
                <a:ea typeface="Bangers"/>
                <a:cs typeface="Bangers"/>
                <a:sym typeface="Bangers"/>
              </a:rPr>
              <a:t>we are learning to:</a:t>
            </a:r>
            <a:endParaRPr/>
          </a:p>
        </p:txBody>
      </p:sp>
      <p:grpSp>
        <p:nvGrpSpPr>
          <p:cNvPr id="193" name="Google Shape;193;p25"/>
          <p:cNvGrpSpPr/>
          <p:nvPr/>
        </p:nvGrpSpPr>
        <p:grpSpPr>
          <a:xfrm>
            <a:off x="11343933" y="3624882"/>
            <a:ext cx="8402638" cy="1970772"/>
            <a:chOff x="0" y="-38100"/>
            <a:chExt cx="2433900" cy="570852"/>
          </a:xfrm>
        </p:grpSpPr>
        <p:sp>
          <p:nvSpPr>
            <p:cNvPr id="194" name="Google Shape;194;p25"/>
            <p:cNvSpPr/>
            <p:nvPr/>
          </p:nvSpPr>
          <p:spPr>
            <a:xfrm>
              <a:off x="0" y="0"/>
              <a:ext cx="2433900" cy="532752"/>
            </a:xfrm>
            <a:custGeom>
              <a:rect b="b" l="l" r="r" t="t"/>
              <a:pathLst>
                <a:path extrusionOk="0" h="532752" w="2433900">
                  <a:moveTo>
                    <a:pt x="0" y="0"/>
                  </a:moveTo>
                  <a:lnTo>
                    <a:pt x="2433900" y="0"/>
                  </a:lnTo>
                  <a:lnTo>
                    <a:pt x="2433900" y="532752"/>
                  </a:lnTo>
                  <a:lnTo>
                    <a:pt x="0" y="532752"/>
                  </a:lnTo>
                  <a:close/>
                </a:path>
              </a:pathLst>
            </a:custGeom>
            <a:solidFill>
              <a:srgbClr val="000000"/>
            </a:solidFill>
            <a:ln>
              <a:noFill/>
            </a:ln>
          </p:spPr>
        </p:sp>
        <p:sp>
          <p:nvSpPr>
            <p:cNvPr id="195" name="Google Shape;195;p25"/>
            <p:cNvSpPr txBox="1"/>
            <p:nvPr/>
          </p:nvSpPr>
          <p:spPr>
            <a:xfrm>
              <a:off x="0" y="-38100"/>
              <a:ext cx="2433900" cy="5708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25"/>
          <p:cNvGrpSpPr/>
          <p:nvPr/>
        </p:nvGrpSpPr>
        <p:grpSpPr>
          <a:xfrm>
            <a:off x="11060833" y="3554641"/>
            <a:ext cx="8685738" cy="1710869"/>
            <a:chOff x="0" y="-38100"/>
            <a:chExt cx="2515902" cy="495569"/>
          </a:xfrm>
        </p:grpSpPr>
        <p:sp>
          <p:nvSpPr>
            <p:cNvPr id="197" name="Google Shape;197;p25"/>
            <p:cNvSpPr/>
            <p:nvPr/>
          </p:nvSpPr>
          <p:spPr>
            <a:xfrm>
              <a:off x="0" y="0"/>
              <a:ext cx="2515902" cy="457469"/>
            </a:xfrm>
            <a:custGeom>
              <a:rect b="b" l="l" r="r" t="t"/>
              <a:pathLst>
                <a:path extrusionOk="0" h="457469" w="2515902">
                  <a:moveTo>
                    <a:pt x="0" y="0"/>
                  </a:moveTo>
                  <a:lnTo>
                    <a:pt x="2515902" y="0"/>
                  </a:lnTo>
                  <a:lnTo>
                    <a:pt x="2515902" y="457469"/>
                  </a:lnTo>
                  <a:lnTo>
                    <a:pt x="0" y="457469"/>
                  </a:lnTo>
                  <a:close/>
                </a:path>
              </a:pathLst>
            </a:custGeom>
            <a:solidFill>
              <a:srgbClr val="FFFFFF"/>
            </a:solidFill>
            <a:ln cap="sq" cmpd="sng" w="38100">
              <a:solidFill>
                <a:srgbClr val="000000"/>
              </a:solidFill>
              <a:prstDash val="solid"/>
              <a:miter lim="8000"/>
              <a:headEnd len="sm" w="sm" type="none"/>
              <a:tailEnd len="sm" w="sm" type="none"/>
            </a:ln>
          </p:spPr>
        </p:sp>
        <p:sp>
          <p:nvSpPr>
            <p:cNvPr id="198" name="Google Shape;198;p25"/>
            <p:cNvSpPr txBox="1"/>
            <p:nvPr/>
          </p:nvSpPr>
          <p:spPr>
            <a:xfrm>
              <a:off x="0" y="-38100"/>
              <a:ext cx="2515902" cy="495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25"/>
          <p:cNvSpPr txBox="1"/>
          <p:nvPr/>
        </p:nvSpPr>
        <p:spPr>
          <a:xfrm>
            <a:off x="11723661" y="4131037"/>
            <a:ext cx="126918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FF45B2"/>
                </a:solidFill>
                <a:latin typeface="Oswald"/>
                <a:ea typeface="Oswald"/>
                <a:cs typeface="Oswald"/>
                <a:sym typeface="Oswald"/>
              </a:rPr>
              <a:t>01</a:t>
            </a:r>
            <a:endParaRPr/>
          </a:p>
        </p:txBody>
      </p:sp>
      <p:sp>
        <p:nvSpPr>
          <p:cNvPr id="200" name="Google Shape;200;p25"/>
          <p:cNvSpPr txBox="1"/>
          <p:nvPr/>
        </p:nvSpPr>
        <p:spPr>
          <a:xfrm>
            <a:off x="12992841" y="4287415"/>
            <a:ext cx="4018690" cy="388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Oswald"/>
                <a:ea typeface="Oswald"/>
                <a:cs typeface="Oswald"/>
                <a:sym typeface="Oswald"/>
              </a:rPr>
              <a:t>Understand what Pop Art is</a:t>
            </a:r>
            <a:endParaRPr/>
          </a:p>
        </p:txBody>
      </p:sp>
      <p:grpSp>
        <p:nvGrpSpPr>
          <p:cNvPr id="201" name="Google Shape;201;p25"/>
          <p:cNvGrpSpPr/>
          <p:nvPr/>
        </p:nvGrpSpPr>
        <p:grpSpPr>
          <a:xfrm>
            <a:off x="11343933" y="5775961"/>
            <a:ext cx="8402638" cy="1970772"/>
            <a:chOff x="0" y="-38100"/>
            <a:chExt cx="2433900" cy="570852"/>
          </a:xfrm>
        </p:grpSpPr>
        <p:sp>
          <p:nvSpPr>
            <p:cNvPr id="202" name="Google Shape;202;p25"/>
            <p:cNvSpPr/>
            <p:nvPr/>
          </p:nvSpPr>
          <p:spPr>
            <a:xfrm>
              <a:off x="0" y="0"/>
              <a:ext cx="2433900" cy="532752"/>
            </a:xfrm>
            <a:custGeom>
              <a:rect b="b" l="l" r="r" t="t"/>
              <a:pathLst>
                <a:path extrusionOk="0" h="532752" w="2433900">
                  <a:moveTo>
                    <a:pt x="0" y="0"/>
                  </a:moveTo>
                  <a:lnTo>
                    <a:pt x="2433900" y="0"/>
                  </a:lnTo>
                  <a:lnTo>
                    <a:pt x="2433900" y="532752"/>
                  </a:lnTo>
                  <a:lnTo>
                    <a:pt x="0" y="532752"/>
                  </a:lnTo>
                  <a:close/>
                </a:path>
              </a:pathLst>
            </a:custGeom>
            <a:solidFill>
              <a:srgbClr val="000000"/>
            </a:solidFill>
            <a:ln>
              <a:noFill/>
            </a:ln>
          </p:spPr>
        </p:sp>
        <p:sp>
          <p:nvSpPr>
            <p:cNvPr id="203" name="Google Shape;203;p25"/>
            <p:cNvSpPr txBox="1"/>
            <p:nvPr/>
          </p:nvSpPr>
          <p:spPr>
            <a:xfrm>
              <a:off x="0" y="-38100"/>
              <a:ext cx="2433900" cy="5708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25"/>
          <p:cNvGrpSpPr/>
          <p:nvPr/>
        </p:nvGrpSpPr>
        <p:grpSpPr>
          <a:xfrm>
            <a:off x="11060833" y="5705721"/>
            <a:ext cx="8685738" cy="1710869"/>
            <a:chOff x="0" y="-38100"/>
            <a:chExt cx="2515902" cy="495569"/>
          </a:xfrm>
        </p:grpSpPr>
        <p:sp>
          <p:nvSpPr>
            <p:cNvPr id="205" name="Google Shape;205;p25"/>
            <p:cNvSpPr/>
            <p:nvPr/>
          </p:nvSpPr>
          <p:spPr>
            <a:xfrm>
              <a:off x="0" y="0"/>
              <a:ext cx="2515902" cy="457469"/>
            </a:xfrm>
            <a:custGeom>
              <a:rect b="b" l="l" r="r" t="t"/>
              <a:pathLst>
                <a:path extrusionOk="0" h="457469" w="2515902">
                  <a:moveTo>
                    <a:pt x="0" y="0"/>
                  </a:moveTo>
                  <a:lnTo>
                    <a:pt x="2515902" y="0"/>
                  </a:lnTo>
                  <a:lnTo>
                    <a:pt x="2515902" y="457469"/>
                  </a:lnTo>
                  <a:lnTo>
                    <a:pt x="0" y="457469"/>
                  </a:lnTo>
                  <a:close/>
                </a:path>
              </a:pathLst>
            </a:custGeom>
            <a:solidFill>
              <a:srgbClr val="FFFFFF"/>
            </a:solidFill>
            <a:ln cap="sq" cmpd="sng" w="38100">
              <a:solidFill>
                <a:srgbClr val="000000"/>
              </a:solidFill>
              <a:prstDash val="solid"/>
              <a:miter lim="8000"/>
              <a:headEnd len="sm" w="sm" type="none"/>
              <a:tailEnd len="sm" w="sm" type="none"/>
            </a:ln>
          </p:spPr>
        </p:sp>
        <p:sp>
          <p:nvSpPr>
            <p:cNvPr id="206" name="Google Shape;206;p25"/>
            <p:cNvSpPr txBox="1"/>
            <p:nvPr/>
          </p:nvSpPr>
          <p:spPr>
            <a:xfrm>
              <a:off x="0" y="-38100"/>
              <a:ext cx="2515902" cy="495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7" name="Google Shape;207;p25"/>
          <p:cNvSpPr txBox="1"/>
          <p:nvPr/>
        </p:nvSpPr>
        <p:spPr>
          <a:xfrm>
            <a:off x="11723661" y="6282117"/>
            <a:ext cx="1269180" cy="6610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200" u="none" cap="none" strike="noStrike">
                <a:solidFill>
                  <a:srgbClr val="FF45B2"/>
                </a:solidFill>
                <a:latin typeface="Oswald"/>
                <a:ea typeface="Oswald"/>
                <a:cs typeface="Oswald"/>
                <a:sym typeface="Oswald"/>
              </a:rPr>
              <a:t>02</a:t>
            </a:r>
            <a:endParaRPr/>
          </a:p>
        </p:txBody>
      </p:sp>
      <p:sp>
        <p:nvSpPr>
          <p:cNvPr id="208" name="Google Shape;208;p25"/>
          <p:cNvSpPr txBox="1"/>
          <p:nvPr/>
        </p:nvSpPr>
        <p:spPr>
          <a:xfrm>
            <a:off x="12992841" y="6418324"/>
            <a:ext cx="5423010" cy="388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Oswald"/>
                <a:ea typeface="Oswald"/>
                <a:cs typeface="Oswald"/>
                <a:sym typeface="Oswald"/>
              </a:rPr>
              <a:t>Identify the distinctive features of Pop Art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5B2"/>
        </a:solidFill>
      </p:bgPr>
    </p:bg>
    <p:spTree>
      <p:nvGrpSpPr>
        <p:cNvPr id="212" name="Shape 212"/>
        <p:cNvGrpSpPr/>
        <p:nvPr/>
      </p:nvGrpSpPr>
      <p:grpSpPr>
        <a:xfrm>
          <a:off x="0" y="0"/>
          <a:ext cx="0" cy="0"/>
          <a:chOff x="0" y="0"/>
          <a:chExt cx="0" cy="0"/>
        </a:xfrm>
      </p:grpSpPr>
      <p:pic>
        <p:nvPicPr>
          <p:cNvPr id="213" name="Google Shape;213;p26"/>
          <p:cNvPicPr preferRelativeResize="0"/>
          <p:nvPr/>
        </p:nvPicPr>
        <p:blipFill>
          <a:blip r:embed="rId3">
            <a:alphaModFix/>
          </a:blip>
          <a:stretch>
            <a:fillRect/>
          </a:stretch>
        </p:blipFill>
        <p:spPr>
          <a:xfrm>
            <a:off x="394525" y="-2247424"/>
            <a:ext cx="17498952" cy="14781851"/>
          </a:xfrm>
          <a:prstGeom prst="rect">
            <a:avLst/>
          </a:prstGeom>
          <a:noFill/>
          <a:ln>
            <a:noFill/>
          </a:ln>
        </p:spPr>
      </p:pic>
      <p:sp>
        <p:nvSpPr>
          <p:cNvPr id="214" name="Google Shape;214;p26"/>
          <p:cNvSpPr/>
          <p:nvPr/>
        </p:nvSpPr>
        <p:spPr>
          <a:xfrm flipH="1">
            <a:off x="-903957" y="3205079"/>
            <a:ext cx="5755670" cy="7081921"/>
          </a:xfrm>
          <a:custGeom>
            <a:rect b="b" l="l" r="r" t="t"/>
            <a:pathLst>
              <a:path extrusionOk="0" h="7081921" w="5755670">
                <a:moveTo>
                  <a:pt x="5755670" y="0"/>
                </a:moveTo>
                <a:lnTo>
                  <a:pt x="0" y="0"/>
                </a:lnTo>
                <a:lnTo>
                  <a:pt x="0" y="7081921"/>
                </a:lnTo>
                <a:lnTo>
                  <a:pt x="5755670" y="7081921"/>
                </a:lnTo>
                <a:lnTo>
                  <a:pt x="5755670" y="0"/>
                </a:lnTo>
                <a:close/>
              </a:path>
            </a:pathLst>
          </a:custGeom>
          <a:blipFill rotWithShape="1">
            <a:blip r:embed="rId4">
              <a:alphaModFix/>
            </a:blip>
            <a:stretch>
              <a:fillRect b="0" l="0" r="0" t="0"/>
            </a:stretch>
          </a:blipFill>
          <a:ln>
            <a:noFill/>
          </a:ln>
        </p:spPr>
      </p:sp>
      <p:sp>
        <p:nvSpPr>
          <p:cNvPr id="215" name="Google Shape;215;p26"/>
          <p:cNvSpPr txBox="1"/>
          <p:nvPr/>
        </p:nvSpPr>
        <p:spPr>
          <a:xfrm>
            <a:off x="5745855" y="3039855"/>
            <a:ext cx="6420048"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000000"/>
                </a:solidFill>
                <a:latin typeface="Bangers"/>
                <a:ea typeface="Bangers"/>
                <a:cs typeface="Bangers"/>
                <a:sym typeface="Bangers"/>
              </a:rPr>
              <a:t>Section #1:</a:t>
            </a:r>
            <a:endParaRPr/>
          </a:p>
        </p:txBody>
      </p:sp>
      <p:sp>
        <p:nvSpPr>
          <p:cNvPr id="216" name="Google Shape;216;p26"/>
          <p:cNvSpPr txBox="1"/>
          <p:nvPr/>
        </p:nvSpPr>
        <p:spPr>
          <a:xfrm>
            <a:off x="5476776" y="4011405"/>
            <a:ext cx="7334448"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Add Section Title here</a:t>
            </a:r>
            <a:endParaRPr/>
          </a:p>
        </p:txBody>
      </p:sp>
      <p:sp>
        <p:nvSpPr>
          <p:cNvPr id="217" name="Google Shape;217;p26"/>
          <p:cNvSpPr txBox="1"/>
          <p:nvPr/>
        </p:nvSpPr>
        <p:spPr>
          <a:xfrm>
            <a:off x="6803380" y="5478255"/>
            <a:ext cx="43050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Lorem ipsum dolor sit amet, consectetur adipiscing elit, sed do eiusmod tempor incididunt ut labore et dolore magna aliqua.</a:t>
            </a:r>
            <a:endParaRPr/>
          </a:p>
        </p:txBody>
      </p:sp>
      <p:sp>
        <p:nvSpPr>
          <p:cNvPr id="218" name="Google Shape;218;p26"/>
          <p:cNvSpPr/>
          <p:nvPr/>
        </p:nvSpPr>
        <p:spPr>
          <a:xfrm>
            <a:off x="12948607" y="3049380"/>
            <a:ext cx="6551974" cy="7309505"/>
          </a:xfrm>
          <a:custGeom>
            <a:rect b="b" l="l" r="r" t="t"/>
            <a:pathLst>
              <a:path extrusionOk="0" h="7309505" w="6551974">
                <a:moveTo>
                  <a:pt x="0" y="0"/>
                </a:moveTo>
                <a:lnTo>
                  <a:pt x="6551974" y="0"/>
                </a:lnTo>
                <a:lnTo>
                  <a:pt x="6551974" y="7309505"/>
                </a:lnTo>
                <a:lnTo>
                  <a:pt x="0" y="730950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8D"/>
        </a:solidFill>
      </p:bgPr>
    </p:bg>
    <p:spTree>
      <p:nvGrpSpPr>
        <p:cNvPr id="222" name="Shape 222"/>
        <p:cNvGrpSpPr/>
        <p:nvPr/>
      </p:nvGrpSpPr>
      <p:grpSpPr>
        <a:xfrm>
          <a:off x="0" y="0"/>
          <a:ext cx="0" cy="0"/>
          <a:chOff x="0" y="0"/>
          <a:chExt cx="0" cy="0"/>
        </a:xfrm>
      </p:grpSpPr>
      <p:pic>
        <p:nvPicPr>
          <p:cNvPr id="223" name="Google Shape;223;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24" name="Google Shape;224;p27"/>
          <p:cNvGrpSpPr/>
          <p:nvPr/>
        </p:nvGrpSpPr>
        <p:grpSpPr>
          <a:xfrm>
            <a:off x="88" y="-65720"/>
            <a:ext cx="18287814" cy="10418427"/>
            <a:chOff x="0" y="-38100"/>
            <a:chExt cx="5297284" cy="3017822"/>
          </a:xfrm>
        </p:grpSpPr>
        <p:sp>
          <p:nvSpPr>
            <p:cNvPr id="225" name="Google Shape;225;p27"/>
            <p:cNvSpPr/>
            <p:nvPr/>
          </p:nvSpPr>
          <p:spPr>
            <a:xfrm>
              <a:off x="0" y="0"/>
              <a:ext cx="5297284" cy="2979722"/>
            </a:xfrm>
            <a:custGeom>
              <a:rect b="b" l="l" r="r" t="t"/>
              <a:pathLst>
                <a:path extrusionOk="0" h="2979722" w="5297284">
                  <a:moveTo>
                    <a:pt x="0" y="0"/>
                  </a:moveTo>
                  <a:lnTo>
                    <a:pt x="5297284" y="0"/>
                  </a:lnTo>
                  <a:lnTo>
                    <a:pt x="5297284" y="2979722"/>
                  </a:lnTo>
                  <a:lnTo>
                    <a:pt x="0" y="2979722"/>
                  </a:lnTo>
                  <a:close/>
                </a:path>
              </a:pathLst>
            </a:custGeom>
            <a:solidFill>
              <a:srgbClr val="000000">
                <a:alpha val="0"/>
              </a:srgbClr>
            </a:solidFill>
            <a:ln cap="sq" cmpd="sng" w="95250">
              <a:solidFill>
                <a:srgbClr val="000000"/>
              </a:solidFill>
              <a:prstDash val="solid"/>
              <a:miter lim="8000"/>
              <a:headEnd len="sm" w="sm" type="none"/>
              <a:tailEnd len="sm" w="sm" type="none"/>
            </a:ln>
          </p:spPr>
        </p:sp>
        <p:sp>
          <p:nvSpPr>
            <p:cNvPr id="226" name="Google Shape;226;p27"/>
            <p:cNvSpPr txBox="1"/>
            <p:nvPr/>
          </p:nvSpPr>
          <p:spPr>
            <a:xfrm>
              <a:off x="0" y="-38100"/>
              <a:ext cx="5297284" cy="30178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27"/>
          <p:cNvSpPr/>
          <p:nvPr/>
        </p:nvSpPr>
        <p:spPr>
          <a:xfrm rot="-324066">
            <a:off x="1191295" y="812898"/>
            <a:ext cx="8700690" cy="9609195"/>
          </a:xfrm>
          <a:custGeom>
            <a:rect b="b" l="l" r="r" t="t"/>
            <a:pathLst>
              <a:path extrusionOk="0" h="9609195" w="8700690">
                <a:moveTo>
                  <a:pt x="0" y="0"/>
                </a:moveTo>
                <a:lnTo>
                  <a:pt x="8700690" y="0"/>
                </a:lnTo>
                <a:lnTo>
                  <a:pt x="8700690" y="9609196"/>
                </a:lnTo>
                <a:lnTo>
                  <a:pt x="0" y="9609196"/>
                </a:lnTo>
                <a:lnTo>
                  <a:pt x="0" y="0"/>
                </a:lnTo>
                <a:close/>
              </a:path>
            </a:pathLst>
          </a:custGeom>
          <a:blipFill rotWithShape="1">
            <a:blip r:embed="rId4">
              <a:alphaModFix/>
            </a:blip>
            <a:stretch>
              <a:fillRect b="0" l="0" r="0" t="0"/>
            </a:stretch>
          </a:blipFill>
          <a:ln>
            <a:noFill/>
          </a:ln>
        </p:spPr>
      </p:sp>
      <p:sp>
        <p:nvSpPr>
          <p:cNvPr id="228" name="Google Shape;228;p27"/>
          <p:cNvSpPr txBox="1"/>
          <p:nvPr/>
        </p:nvSpPr>
        <p:spPr>
          <a:xfrm rot="-363906">
            <a:off x="1526987" y="2317908"/>
            <a:ext cx="7334448"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E02392"/>
                </a:solidFill>
                <a:latin typeface="Bangers"/>
                <a:ea typeface="Bangers"/>
                <a:cs typeface="Bangers"/>
                <a:sym typeface="Bangers"/>
              </a:rPr>
              <a:t>What is Pop Art?</a:t>
            </a:r>
            <a:endParaRPr/>
          </a:p>
        </p:txBody>
      </p:sp>
      <p:sp>
        <p:nvSpPr>
          <p:cNvPr id="229" name="Google Shape;229;p27"/>
          <p:cNvSpPr txBox="1"/>
          <p:nvPr/>
        </p:nvSpPr>
        <p:spPr>
          <a:xfrm rot="-359021">
            <a:off x="2632925" y="3517658"/>
            <a:ext cx="5116778" cy="12189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Pop Art is an art style. It began in England and the United States in the 1950s and 1960s by artists Andy Warhol and Richard Hamilton.</a:t>
            </a:r>
            <a:endParaRPr/>
          </a:p>
        </p:txBody>
      </p:sp>
      <p:sp>
        <p:nvSpPr>
          <p:cNvPr id="230" name="Google Shape;230;p27"/>
          <p:cNvSpPr/>
          <p:nvPr/>
        </p:nvSpPr>
        <p:spPr>
          <a:xfrm>
            <a:off x="7351376" y="2711113"/>
            <a:ext cx="7317576" cy="7680662"/>
          </a:xfrm>
          <a:custGeom>
            <a:rect b="b" l="l" r="r" t="t"/>
            <a:pathLst>
              <a:path extrusionOk="0" h="7680662" w="7317576">
                <a:moveTo>
                  <a:pt x="0" y="0"/>
                </a:moveTo>
                <a:lnTo>
                  <a:pt x="7317576" y="0"/>
                </a:lnTo>
                <a:lnTo>
                  <a:pt x="7317576" y="7680662"/>
                </a:lnTo>
                <a:lnTo>
                  <a:pt x="0" y="7680662"/>
                </a:lnTo>
                <a:lnTo>
                  <a:pt x="0" y="0"/>
                </a:lnTo>
                <a:close/>
              </a:path>
            </a:pathLst>
          </a:custGeom>
          <a:blipFill rotWithShape="1">
            <a:blip r:embed="rId5">
              <a:alphaModFix/>
            </a:blip>
            <a:stretch>
              <a:fillRect b="0" l="0" r="0" t="0"/>
            </a:stretch>
          </a:blipFill>
          <a:ln>
            <a:noFill/>
          </a:ln>
        </p:spPr>
      </p:sp>
      <p:sp>
        <p:nvSpPr>
          <p:cNvPr id="231" name="Google Shape;231;p27"/>
          <p:cNvSpPr/>
          <p:nvPr/>
        </p:nvSpPr>
        <p:spPr>
          <a:xfrm rot="-329761">
            <a:off x="13068337" y="1912509"/>
            <a:ext cx="4148357" cy="3318685"/>
          </a:xfrm>
          <a:custGeom>
            <a:rect b="b" l="l" r="r" t="t"/>
            <a:pathLst>
              <a:path extrusionOk="0" h="3318685" w="4148357">
                <a:moveTo>
                  <a:pt x="0" y="0"/>
                </a:moveTo>
                <a:lnTo>
                  <a:pt x="4148356" y="0"/>
                </a:lnTo>
                <a:lnTo>
                  <a:pt x="4148356" y="3318685"/>
                </a:lnTo>
                <a:lnTo>
                  <a:pt x="0" y="331868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F6B2"/>
        </a:solidFill>
      </p:bgPr>
    </p:bg>
    <p:spTree>
      <p:nvGrpSpPr>
        <p:cNvPr id="235" name="Shape 235"/>
        <p:cNvGrpSpPr/>
        <p:nvPr/>
      </p:nvGrpSpPr>
      <p:grpSpPr>
        <a:xfrm>
          <a:off x="0" y="0"/>
          <a:ext cx="0" cy="0"/>
          <a:chOff x="0" y="0"/>
          <a:chExt cx="0" cy="0"/>
        </a:xfrm>
      </p:grpSpPr>
      <p:sp>
        <p:nvSpPr>
          <p:cNvPr id="236" name="Google Shape;236;p28"/>
          <p:cNvSpPr/>
          <p:nvPr/>
        </p:nvSpPr>
        <p:spPr>
          <a:xfrm>
            <a:off x="3233905" y="630696"/>
            <a:ext cx="6875863" cy="8211310"/>
          </a:xfrm>
          <a:custGeom>
            <a:rect b="b" l="l" r="r" t="t"/>
            <a:pathLst>
              <a:path extrusionOk="0" h="8211310" w="6875863">
                <a:moveTo>
                  <a:pt x="0" y="0"/>
                </a:moveTo>
                <a:lnTo>
                  <a:pt x="6875863" y="0"/>
                </a:lnTo>
                <a:lnTo>
                  <a:pt x="6875863" y="8211310"/>
                </a:lnTo>
                <a:lnTo>
                  <a:pt x="0" y="8211310"/>
                </a:lnTo>
                <a:lnTo>
                  <a:pt x="0" y="0"/>
                </a:lnTo>
                <a:close/>
              </a:path>
            </a:pathLst>
          </a:custGeom>
          <a:blipFill rotWithShape="1">
            <a:blip r:embed="rId3">
              <a:alphaModFix/>
            </a:blip>
            <a:stretch>
              <a:fillRect b="-34064" l="-57968" r="-54915" t="-44201"/>
            </a:stretch>
          </a:blipFill>
          <a:ln>
            <a:noFill/>
          </a:ln>
        </p:spPr>
      </p:sp>
      <p:sp>
        <p:nvSpPr>
          <p:cNvPr id="237" name="Google Shape;237;p28"/>
          <p:cNvSpPr/>
          <p:nvPr/>
        </p:nvSpPr>
        <p:spPr>
          <a:xfrm>
            <a:off x="313889" y="728143"/>
            <a:ext cx="4174018" cy="3422695"/>
          </a:xfrm>
          <a:custGeom>
            <a:rect b="b" l="l" r="r" t="t"/>
            <a:pathLst>
              <a:path extrusionOk="0" h="3422695" w="4174018">
                <a:moveTo>
                  <a:pt x="0" y="0"/>
                </a:moveTo>
                <a:lnTo>
                  <a:pt x="4174018" y="0"/>
                </a:lnTo>
                <a:lnTo>
                  <a:pt x="4174018" y="3422694"/>
                </a:lnTo>
                <a:lnTo>
                  <a:pt x="0" y="3422694"/>
                </a:lnTo>
                <a:lnTo>
                  <a:pt x="0" y="0"/>
                </a:lnTo>
                <a:close/>
              </a:path>
            </a:pathLst>
          </a:custGeom>
          <a:blipFill rotWithShape="1">
            <a:blip r:embed="rId4">
              <a:alphaModFix/>
            </a:blip>
            <a:stretch>
              <a:fillRect b="0" l="0" r="0" t="0"/>
            </a:stretch>
          </a:blipFill>
          <a:ln>
            <a:noFill/>
          </a:ln>
        </p:spPr>
      </p:sp>
      <p:sp>
        <p:nvSpPr>
          <p:cNvPr id="238" name="Google Shape;238;p28"/>
          <p:cNvSpPr txBox="1"/>
          <p:nvPr/>
        </p:nvSpPr>
        <p:spPr>
          <a:xfrm>
            <a:off x="627779" y="2172760"/>
            <a:ext cx="3546239"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Bangers"/>
                <a:ea typeface="Bangers"/>
                <a:cs typeface="Bangers"/>
                <a:sym typeface="Bangers"/>
              </a:rPr>
              <a:t>Bright</a:t>
            </a:r>
            <a:endParaRPr/>
          </a:p>
        </p:txBody>
      </p:sp>
      <p:grpSp>
        <p:nvGrpSpPr>
          <p:cNvPr id="239" name="Google Shape;239;p28"/>
          <p:cNvGrpSpPr/>
          <p:nvPr/>
        </p:nvGrpSpPr>
        <p:grpSpPr>
          <a:xfrm>
            <a:off x="0" y="8710472"/>
            <a:ext cx="18288000" cy="1576528"/>
            <a:chOff x="0" y="-38100"/>
            <a:chExt cx="5297284" cy="456656"/>
          </a:xfrm>
        </p:grpSpPr>
        <p:sp>
          <p:nvSpPr>
            <p:cNvPr id="240" name="Google Shape;240;p28"/>
            <p:cNvSpPr/>
            <p:nvPr/>
          </p:nvSpPr>
          <p:spPr>
            <a:xfrm>
              <a:off x="0" y="0"/>
              <a:ext cx="5297284" cy="418556"/>
            </a:xfrm>
            <a:custGeom>
              <a:rect b="b" l="l" r="r" t="t"/>
              <a:pathLst>
                <a:path extrusionOk="0" h="418556" w="5297284">
                  <a:moveTo>
                    <a:pt x="0" y="0"/>
                  </a:moveTo>
                  <a:lnTo>
                    <a:pt x="5297284" y="0"/>
                  </a:lnTo>
                  <a:lnTo>
                    <a:pt x="5297284" y="418556"/>
                  </a:lnTo>
                  <a:lnTo>
                    <a:pt x="0" y="418556"/>
                  </a:lnTo>
                  <a:close/>
                </a:path>
              </a:pathLst>
            </a:custGeom>
            <a:solidFill>
              <a:srgbClr val="FFFFFF"/>
            </a:solidFill>
            <a:ln cap="sq" cmpd="sng" w="76200">
              <a:solidFill>
                <a:srgbClr val="000000"/>
              </a:solidFill>
              <a:prstDash val="solid"/>
              <a:miter lim="8000"/>
              <a:headEnd len="sm" w="sm" type="none"/>
              <a:tailEnd len="sm" w="sm" type="none"/>
            </a:ln>
          </p:spPr>
        </p:sp>
        <p:sp>
          <p:nvSpPr>
            <p:cNvPr id="241" name="Google Shape;241;p28"/>
            <p:cNvSpPr txBox="1"/>
            <p:nvPr/>
          </p:nvSpPr>
          <p:spPr>
            <a:xfrm>
              <a:off x="0" y="-38100"/>
              <a:ext cx="5297284" cy="4566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28"/>
          <p:cNvSpPr txBox="1"/>
          <p:nvPr/>
        </p:nvSpPr>
        <p:spPr>
          <a:xfrm>
            <a:off x="3719248" y="9242056"/>
            <a:ext cx="11139705"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Bangers"/>
                <a:ea typeface="Bangers"/>
                <a:cs typeface="Bangers"/>
                <a:sym typeface="Bangers"/>
              </a:rPr>
              <a:t>What do these adjectives that describe pop art mean?</a:t>
            </a:r>
            <a:endParaRPr/>
          </a:p>
        </p:txBody>
      </p:sp>
      <p:sp>
        <p:nvSpPr>
          <p:cNvPr id="243" name="Google Shape;243;p28"/>
          <p:cNvSpPr/>
          <p:nvPr/>
        </p:nvSpPr>
        <p:spPr>
          <a:xfrm flipH="1">
            <a:off x="11765521" y="1557497"/>
            <a:ext cx="6860683" cy="7284509"/>
          </a:xfrm>
          <a:custGeom>
            <a:rect b="b" l="l" r="r" t="t"/>
            <a:pathLst>
              <a:path extrusionOk="0" h="7284509" w="6860683">
                <a:moveTo>
                  <a:pt x="6860683" y="0"/>
                </a:moveTo>
                <a:lnTo>
                  <a:pt x="0" y="0"/>
                </a:lnTo>
                <a:lnTo>
                  <a:pt x="0" y="7284509"/>
                </a:lnTo>
                <a:lnTo>
                  <a:pt x="6860683" y="7284509"/>
                </a:lnTo>
                <a:lnTo>
                  <a:pt x="6860683" y="0"/>
                </a:lnTo>
                <a:close/>
              </a:path>
            </a:pathLst>
          </a:custGeom>
          <a:blipFill rotWithShape="1">
            <a:blip r:embed="rId5">
              <a:alphaModFix/>
            </a:blip>
            <a:stretch>
              <a:fillRect b="0" l="0" r="0" t="0"/>
            </a:stretch>
          </a:blipFill>
          <a:ln>
            <a:noFill/>
          </a:ln>
        </p:spPr>
      </p:sp>
      <p:sp>
        <p:nvSpPr>
          <p:cNvPr id="244" name="Google Shape;244;p28"/>
          <p:cNvSpPr/>
          <p:nvPr/>
        </p:nvSpPr>
        <p:spPr>
          <a:xfrm>
            <a:off x="313889" y="4736351"/>
            <a:ext cx="4174018" cy="3422695"/>
          </a:xfrm>
          <a:custGeom>
            <a:rect b="b" l="l" r="r" t="t"/>
            <a:pathLst>
              <a:path extrusionOk="0" h="3422695" w="4174018">
                <a:moveTo>
                  <a:pt x="0" y="0"/>
                </a:moveTo>
                <a:lnTo>
                  <a:pt x="4174018" y="0"/>
                </a:lnTo>
                <a:lnTo>
                  <a:pt x="4174018" y="3422694"/>
                </a:lnTo>
                <a:lnTo>
                  <a:pt x="0" y="3422694"/>
                </a:lnTo>
                <a:lnTo>
                  <a:pt x="0" y="0"/>
                </a:lnTo>
                <a:close/>
              </a:path>
            </a:pathLst>
          </a:custGeom>
          <a:blipFill rotWithShape="1">
            <a:blip r:embed="rId4">
              <a:alphaModFix/>
            </a:blip>
            <a:stretch>
              <a:fillRect b="0" l="0" r="0" t="0"/>
            </a:stretch>
          </a:blipFill>
          <a:ln>
            <a:noFill/>
          </a:ln>
        </p:spPr>
      </p:sp>
      <p:sp>
        <p:nvSpPr>
          <p:cNvPr id="245" name="Google Shape;245;p28"/>
          <p:cNvSpPr txBox="1"/>
          <p:nvPr/>
        </p:nvSpPr>
        <p:spPr>
          <a:xfrm>
            <a:off x="627779" y="6180968"/>
            <a:ext cx="3546239"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Bangers"/>
                <a:ea typeface="Bangers"/>
                <a:cs typeface="Bangers"/>
                <a:sym typeface="Bangers"/>
              </a:rPr>
              <a:t>Low Cost</a:t>
            </a:r>
            <a:endParaRPr/>
          </a:p>
        </p:txBody>
      </p:sp>
      <p:sp>
        <p:nvSpPr>
          <p:cNvPr id="246" name="Google Shape;246;p28"/>
          <p:cNvSpPr/>
          <p:nvPr/>
        </p:nvSpPr>
        <p:spPr>
          <a:xfrm>
            <a:off x="8790048" y="1028700"/>
            <a:ext cx="4174018" cy="3422695"/>
          </a:xfrm>
          <a:custGeom>
            <a:rect b="b" l="l" r="r" t="t"/>
            <a:pathLst>
              <a:path extrusionOk="0" h="3422695" w="4174018">
                <a:moveTo>
                  <a:pt x="0" y="0"/>
                </a:moveTo>
                <a:lnTo>
                  <a:pt x="4174018" y="0"/>
                </a:lnTo>
                <a:lnTo>
                  <a:pt x="4174018" y="3422695"/>
                </a:lnTo>
                <a:lnTo>
                  <a:pt x="0" y="3422695"/>
                </a:lnTo>
                <a:lnTo>
                  <a:pt x="0" y="0"/>
                </a:lnTo>
                <a:close/>
              </a:path>
            </a:pathLst>
          </a:custGeom>
          <a:blipFill rotWithShape="1">
            <a:blip r:embed="rId4">
              <a:alphaModFix/>
            </a:blip>
            <a:stretch>
              <a:fillRect b="0" l="0" r="0" t="0"/>
            </a:stretch>
          </a:blipFill>
          <a:ln>
            <a:noFill/>
          </a:ln>
        </p:spPr>
      </p:sp>
      <p:sp>
        <p:nvSpPr>
          <p:cNvPr id="247" name="Google Shape;247;p28"/>
          <p:cNvSpPr txBox="1"/>
          <p:nvPr/>
        </p:nvSpPr>
        <p:spPr>
          <a:xfrm>
            <a:off x="9103937" y="2473317"/>
            <a:ext cx="3546239"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Bangers"/>
                <a:ea typeface="Bangers"/>
                <a:cs typeface="Bangers"/>
                <a:sym typeface="Bangers"/>
              </a:rPr>
              <a:t>Colorful</a:t>
            </a:r>
            <a:endParaRPr/>
          </a:p>
        </p:txBody>
      </p:sp>
      <p:sp>
        <p:nvSpPr>
          <p:cNvPr id="248" name="Google Shape;248;p28"/>
          <p:cNvSpPr/>
          <p:nvPr/>
        </p:nvSpPr>
        <p:spPr>
          <a:xfrm>
            <a:off x="8790048" y="5031596"/>
            <a:ext cx="4174018" cy="3422695"/>
          </a:xfrm>
          <a:custGeom>
            <a:rect b="b" l="l" r="r" t="t"/>
            <a:pathLst>
              <a:path extrusionOk="0" h="3422695" w="4174018">
                <a:moveTo>
                  <a:pt x="0" y="0"/>
                </a:moveTo>
                <a:lnTo>
                  <a:pt x="4174018" y="0"/>
                </a:lnTo>
                <a:lnTo>
                  <a:pt x="4174018" y="3422694"/>
                </a:lnTo>
                <a:lnTo>
                  <a:pt x="0" y="3422694"/>
                </a:lnTo>
                <a:lnTo>
                  <a:pt x="0" y="0"/>
                </a:lnTo>
                <a:close/>
              </a:path>
            </a:pathLst>
          </a:custGeom>
          <a:blipFill rotWithShape="1">
            <a:blip r:embed="rId4">
              <a:alphaModFix/>
            </a:blip>
            <a:stretch>
              <a:fillRect b="0" l="0" r="0" t="0"/>
            </a:stretch>
          </a:blipFill>
          <a:ln>
            <a:noFill/>
          </a:ln>
        </p:spPr>
      </p:sp>
      <p:sp>
        <p:nvSpPr>
          <p:cNvPr id="249" name="Google Shape;249;p28"/>
          <p:cNvSpPr txBox="1"/>
          <p:nvPr/>
        </p:nvSpPr>
        <p:spPr>
          <a:xfrm>
            <a:off x="9103937" y="6476213"/>
            <a:ext cx="3546239"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Bangers"/>
                <a:ea typeface="Bangers"/>
                <a:cs typeface="Bangers"/>
                <a:sym typeface="Bangers"/>
              </a:rPr>
              <a:t>Mass Produced</a:t>
            </a:r>
            <a:endParaRPr/>
          </a:p>
        </p:txBody>
      </p:sp>
      <p:grpSp>
        <p:nvGrpSpPr>
          <p:cNvPr id="250" name="Google Shape;250;p28"/>
          <p:cNvGrpSpPr/>
          <p:nvPr/>
        </p:nvGrpSpPr>
        <p:grpSpPr>
          <a:xfrm>
            <a:off x="11765521" y="-223021"/>
            <a:ext cx="4766949" cy="3035292"/>
            <a:chOff x="0" y="0"/>
            <a:chExt cx="6355932" cy="4047056"/>
          </a:xfrm>
        </p:grpSpPr>
        <p:sp>
          <p:nvSpPr>
            <p:cNvPr id="251" name="Google Shape;251;p28"/>
            <p:cNvSpPr txBox="1"/>
            <p:nvPr/>
          </p:nvSpPr>
          <p:spPr>
            <a:xfrm>
              <a:off x="179915" y="11206"/>
              <a:ext cx="6176017" cy="40358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939" u="none" cap="none" strike="noStrike">
                  <a:solidFill>
                    <a:srgbClr val="25A3E0"/>
                  </a:solidFill>
                  <a:latin typeface="Bangers"/>
                  <a:ea typeface="Bangers"/>
                  <a:cs typeface="Bangers"/>
                  <a:sym typeface="Bangers"/>
                </a:rPr>
                <a:t>!!!</a:t>
              </a:r>
              <a:endParaRPr/>
            </a:p>
          </p:txBody>
        </p:sp>
        <p:sp>
          <p:nvSpPr>
            <p:cNvPr id="252" name="Google Shape;252;p28"/>
            <p:cNvSpPr txBox="1"/>
            <p:nvPr/>
          </p:nvSpPr>
          <p:spPr>
            <a:xfrm>
              <a:off x="0" y="0"/>
              <a:ext cx="6176017" cy="40358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939" u="none" cap="none" strike="noStrike">
                  <a:solidFill>
                    <a:srgbClr val="FFFFFF"/>
                  </a:solidFill>
                  <a:latin typeface="Bangers"/>
                  <a:ea typeface="Bangers"/>
                  <a:cs typeface="Bangers"/>
                  <a:sym typeface="Bangers"/>
                </a:rPr>
                <a:t>!!!</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A3E0"/>
        </a:solidFill>
      </p:bgPr>
    </p:bg>
    <p:spTree>
      <p:nvGrpSpPr>
        <p:cNvPr id="256" name="Shape 256"/>
        <p:cNvGrpSpPr/>
        <p:nvPr/>
      </p:nvGrpSpPr>
      <p:grpSpPr>
        <a:xfrm>
          <a:off x="0" y="0"/>
          <a:ext cx="0" cy="0"/>
          <a:chOff x="0" y="0"/>
          <a:chExt cx="0" cy="0"/>
        </a:xfrm>
      </p:grpSpPr>
      <p:sp>
        <p:nvSpPr>
          <p:cNvPr id="257" name="Google Shape;257;p29"/>
          <p:cNvSpPr/>
          <p:nvPr/>
        </p:nvSpPr>
        <p:spPr>
          <a:xfrm>
            <a:off x="-1961886" y="10568"/>
            <a:ext cx="5981171" cy="5132932"/>
          </a:xfrm>
          <a:custGeom>
            <a:rect b="b" l="l" r="r" t="t"/>
            <a:pathLst>
              <a:path extrusionOk="0" h="5132932" w="5981171">
                <a:moveTo>
                  <a:pt x="0" y="0"/>
                </a:moveTo>
                <a:lnTo>
                  <a:pt x="5981172" y="0"/>
                </a:lnTo>
                <a:lnTo>
                  <a:pt x="5981172" y="5132932"/>
                </a:lnTo>
                <a:lnTo>
                  <a:pt x="0" y="5132932"/>
                </a:lnTo>
                <a:lnTo>
                  <a:pt x="0" y="0"/>
                </a:lnTo>
                <a:close/>
              </a:path>
            </a:pathLst>
          </a:custGeom>
          <a:blipFill rotWithShape="1">
            <a:blip r:embed="rId3">
              <a:alphaModFix/>
            </a:blip>
            <a:stretch>
              <a:fillRect b="0" l="0" r="0" t="0"/>
            </a:stretch>
          </a:blipFill>
          <a:ln>
            <a:noFill/>
          </a:ln>
        </p:spPr>
      </p:sp>
      <p:sp>
        <p:nvSpPr>
          <p:cNvPr id="258" name="Google Shape;258;p29"/>
          <p:cNvSpPr/>
          <p:nvPr/>
        </p:nvSpPr>
        <p:spPr>
          <a:xfrm>
            <a:off x="1360832" y="1216007"/>
            <a:ext cx="8130908" cy="9070993"/>
          </a:xfrm>
          <a:custGeom>
            <a:rect b="b" l="l" r="r" t="t"/>
            <a:pathLst>
              <a:path extrusionOk="0" h="9070993" w="8130908">
                <a:moveTo>
                  <a:pt x="0" y="0"/>
                </a:moveTo>
                <a:lnTo>
                  <a:pt x="8130909" y="0"/>
                </a:lnTo>
                <a:lnTo>
                  <a:pt x="8130909" y="9070993"/>
                </a:lnTo>
                <a:lnTo>
                  <a:pt x="0" y="9070993"/>
                </a:lnTo>
                <a:lnTo>
                  <a:pt x="0" y="0"/>
                </a:lnTo>
                <a:close/>
              </a:path>
            </a:pathLst>
          </a:custGeom>
          <a:blipFill rotWithShape="1">
            <a:blip r:embed="rId4">
              <a:alphaModFix/>
            </a:blip>
            <a:stretch>
              <a:fillRect b="0" l="0" r="0" t="0"/>
            </a:stretch>
          </a:blipFill>
          <a:ln>
            <a:noFill/>
          </a:ln>
        </p:spPr>
      </p:sp>
      <p:sp>
        <p:nvSpPr>
          <p:cNvPr id="259" name="Google Shape;259;p29"/>
          <p:cNvSpPr/>
          <p:nvPr/>
        </p:nvSpPr>
        <p:spPr>
          <a:xfrm rot="1726540">
            <a:off x="3125418" y="2454783"/>
            <a:ext cx="4487950" cy="1999178"/>
          </a:xfrm>
          <a:custGeom>
            <a:rect b="b" l="l" r="r" t="t"/>
            <a:pathLst>
              <a:path extrusionOk="0" h="1999178" w="4487950">
                <a:moveTo>
                  <a:pt x="0" y="0"/>
                </a:moveTo>
                <a:lnTo>
                  <a:pt x="4487950" y="0"/>
                </a:lnTo>
                <a:lnTo>
                  <a:pt x="4487950" y="1999178"/>
                </a:lnTo>
                <a:lnTo>
                  <a:pt x="0" y="1999178"/>
                </a:lnTo>
                <a:lnTo>
                  <a:pt x="0" y="0"/>
                </a:lnTo>
                <a:close/>
              </a:path>
            </a:pathLst>
          </a:custGeom>
          <a:blipFill rotWithShape="1">
            <a:blip r:embed="rId5">
              <a:alphaModFix/>
            </a:blip>
            <a:stretch>
              <a:fillRect b="0" l="0" r="0" t="0"/>
            </a:stretch>
          </a:blipFill>
          <a:ln>
            <a:noFill/>
          </a:ln>
        </p:spPr>
      </p:sp>
      <p:sp>
        <p:nvSpPr>
          <p:cNvPr id="260" name="Google Shape;260;p29"/>
          <p:cNvSpPr/>
          <p:nvPr/>
        </p:nvSpPr>
        <p:spPr>
          <a:xfrm rot="-677018">
            <a:off x="386951" y="6880126"/>
            <a:ext cx="2293937" cy="2684394"/>
          </a:xfrm>
          <a:custGeom>
            <a:rect b="b" l="l" r="r" t="t"/>
            <a:pathLst>
              <a:path extrusionOk="0" h="2684394" w="2293937">
                <a:moveTo>
                  <a:pt x="0" y="0"/>
                </a:moveTo>
                <a:lnTo>
                  <a:pt x="2293937" y="0"/>
                </a:lnTo>
                <a:lnTo>
                  <a:pt x="2293937" y="2684394"/>
                </a:lnTo>
                <a:lnTo>
                  <a:pt x="0" y="2684394"/>
                </a:lnTo>
                <a:lnTo>
                  <a:pt x="0" y="0"/>
                </a:lnTo>
                <a:close/>
              </a:path>
            </a:pathLst>
          </a:custGeom>
          <a:blipFill rotWithShape="1">
            <a:blip r:embed="rId6">
              <a:alphaModFix/>
            </a:blip>
            <a:stretch>
              <a:fillRect b="0" l="0" r="0" t="0"/>
            </a:stretch>
          </a:blipFill>
          <a:ln>
            <a:noFill/>
          </a:ln>
        </p:spPr>
      </p:sp>
      <p:sp>
        <p:nvSpPr>
          <p:cNvPr id="261" name="Google Shape;261;p29"/>
          <p:cNvSpPr/>
          <p:nvPr/>
        </p:nvSpPr>
        <p:spPr>
          <a:xfrm rot="-1334176">
            <a:off x="7311443" y="-871576"/>
            <a:ext cx="2148313" cy="4175166"/>
          </a:xfrm>
          <a:custGeom>
            <a:rect b="b" l="l" r="r" t="t"/>
            <a:pathLst>
              <a:path extrusionOk="0" h="4175166" w="2148313">
                <a:moveTo>
                  <a:pt x="0" y="0"/>
                </a:moveTo>
                <a:lnTo>
                  <a:pt x="2148312" y="0"/>
                </a:lnTo>
                <a:lnTo>
                  <a:pt x="2148312" y="4175166"/>
                </a:lnTo>
                <a:lnTo>
                  <a:pt x="0" y="4175166"/>
                </a:lnTo>
                <a:lnTo>
                  <a:pt x="0" y="0"/>
                </a:lnTo>
                <a:close/>
              </a:path>
            </a:pathLst>
          </a:custGeom>
          <a:blipFill rotWithShape="1">
            <a:blip r:embed="rId7">
              <a:alphaModFix/>
            </a:blip>
            <a:stretch>
              <a:fillRect b="0" l="0" r="0" t="0"/>
            </a:stretch>
          </a:blipFill>
          <a:ln>
            <a:noFill/>
          </a:ln>
        </p:spPr>
      </p:sp>
      <p:sp>
        <p:nvSpPr>
          <p:cNvPr id="262" name="Google Shape;262;p29"/>
          <p:cNvSpPr/>
          <p:nvPr/>
        </p:nvSpPr>
        <p:spPr>
          <a:xfrm rot="-688389">
            <a:off x="4705513" y="8142665"/>
            <a:ext cx="2041731" cy="1633385"/>
          </a:xfrm>
          <a:custGeom>
            <a:rect b="b" l="l" r="r" t="t"/>
            <a:pathLst>
              <a:path extrusionOk="0" h="1633385" w="2041731">
                <a:moveTo>
                  <a:pt x="0" y="0"/>
                </a:moveTo>
                <a:lnTo>
                  <a:pt x="2041732" y="0"/>
                </a:lnTo>
                <a:lnTo>
                  <a:pt x="2041732" y="1633386"/>
                </a:lnTo>
                <a:lnTo>
                  <a:pt x="0" y="1633386"/>
                </a:lnTo>
                <a:lnTo>
                  <a:pt x="0" y="0"/>
                </a:lnTo>
                <a:close/>
              </a:path>
            </a:pathLst>
          </a:custGeom>
          <a:blipFill rotWithShape="1">
            <a:blip r:embed="rId8">
              <a:alphaModFix/>
            </a:blip>
            <a:stretch>
              <a:fillRect b="0" l="0" r="0" t="0"/>
            </a:stretch>
          </a:blipFill>
          <a:ln>
            <a:noFill/>
          </a:ln>
        </p:spPr>
      </p:sp>
      <p:sp>
        <p:nvSpPr>
          <p:cNvPr id="263" name="Google Shape;263;p29"/>
          <p:cNvSpPr/>
          <p:nvPr/>
        </p:nvSpPr>
        <p:spPr>
          <a:xfrm>
            <a:off x="9044352" y="579152"/>
            <a:ext cx="7863188" cy="6447814"/>
          </a:xfrm>
          <a:custGeom>
            <a:rect b="b" l="l" r="r" t="t"/>
            <a:pathLst>
              <a:path extrusionOk="0" h="6447814" w="7863188">
                <a:moveTo>
                  <a:pt x="0" y="0"/>
                </a:moveTo>
                <a:lnTo>
                  <a:pt x="7863188" y="0"/>
                </a:lnTo>
                <a:lnTo>
                  <a:pt x="7863188" y="6447814"/>
                </a:lnTo>
                <a:lnTo>
                  <a:pt x="0" y="6447814"/>
                </a:lnTo>
                <a:lnTo>
                  <a:pt x="0" y="0"/>
                </a:lnTo>
                <a:close/>
              </a:path>
            </a:pathLst>
          </a:custGeom>
          <a:blipFill rotWithShape="1">
            <a:blip r:embed="rId9">
              <a:alphaModFix/>
            </a:blip>
            <a:stretch>
              <a:fillRect b="0" l="0" r="0" t="0"/>
            </a:stretch>
          </a:blipFill>
          <a:ln>
            <a:noFill/>
          </a:ln>
        </p:spPr>
      </p:sp>
      <p:sp>
        <p:nvSpPr>
          <p:cNvPr id="264" name="Google Shape;264;p29"/>
          <p:cNvSpPr txBox="1"/>
          <p:nvPr/>
        </p:nvSpPr>
        <p:spPr>
          <a:xfrm>
            <a:off x="10697278" y="2919073"/>
            <a:ext cx="45573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Bangers"/>
                <a:ea typeface="Bangers"/>
                <a:cs typeface="Bangers"/>
                <a:sym typeface="Bangers"/>
              </a:rPr>
              <a:t>Putting the POP in Art!</a:t>
            </a:r>
            <a:endParaRPr/>
          </a:p>
        </p:txBody>
      </p:sp>
      <p:grpSp>
        <p:nvGrpSpPr>
          <p:cNvPr id="265" name="Google Shape;265;p29"/>
          <p:cNvGrpSpPr/>
          <p:nvPr/>
        </p:nvGrpSpPr>
        <p:grpSpPr>
          <a:xfrm>
            <a:off x="7289343" y="5319253"/>
            <a:ext cx="5143765" cy="3980049"/>
            <a:chOff x="0" y="-121970"/>
            <a:chExt cx="6858354" cy="5306731"/>
          </a:xfrm>
        </p:grpSpPr>
        <p:grpSp>
          <p:nvGrpSpPr>
            <p:cNvPr id="266" name="Google Shape;266;p29"/>
            <p:cNvGrpSpPr/>
            <p:nvPr/>
          </p:nvGrpSpPr>
          <p:grpSpPr>
            <a:xfrm>
              <a:off x="258369" y="124543"/>
              <a:ext cx="6599985" cy="5060218"/>
              <a:chOff x="0" y="-38100"/>
              <a:chExt cx="2061647" cy="1580668"/>
            </a:xfrm>
          </p:grpSpPr>
          <p:sp>
            <p:nvSpPr>
              <p:cNvPr id="267" name="Google Shape;267;p29"/>
              <p:cNvSpPr/>
              <p:nvPr/>
            </p:nvSpPr>
            <p:spPr>
              <a:xfrm>
                <a:off x="0" y="0"/>
                <a:ext cx="2061647" cy="1542568"/>
              </a:xfrm>
              <a:custGeom>
                <a:rect b="b" l="l" r="r" t="t"/>
                <a:pathLst>
                  <a:path extrusionOk="0" h="1542568" w="2061647">
                    <a:moveTo>
                      <a:pt x="0" y="0"/>
                    </a:moveTo>
                    <a:lnTo>
                      <a:pt x="2061647" y="0"/>
                    </a:lnTo>
                    <a:lnTo>
                      <a:pt x="2061647" y="1542568"/>
                    </a:lnTo>
                    <a:lnTo>
                      <a:pt x="0" y="1542568"/>
                    </a:lnTo>
                    <a:close/>
                  </a:path>
                </a:pathLst>
              </a:custGeom>
              <a:solidFill>
                <a:srgbClr val="000000"/>
              </a:solidFill>
              <a:ln>
                <a:noFill/>
              </a:ln>
            </p:spPr>
          </p:sp>
          <p:sp>
            <p:nvSpPr>
              <p:cNvPr id="268" name="Google Shape;268;p29"/>
              <p:cNvSpPr txBox="1"/>
              <p:nvPr/>
            </p:nvSpPr>
            <p:spPr>
              <a:xfrm>
                <a:off x="0" y="-38100"/>
                <a:ext cx="2061647" cy="15806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9"/>
            <p:cNvGrpSpPr/>
            <p:nvPr/>
          </p:nvGrpSpPr>
          <p:grpSpPr>
            <a:xfrm>
              <a:off x="0" y="-121970"/>
              <a:ext cx="6531007" cy="4921874"/>
              <a:chOff x="0" y="-38100"/>
              <a:chExt cx="2040100" cy="1537453"/>
            </a:xfrm>
          </p:grpSpPr>
          <p:sp>
            <p:nvSpPr>
              <p:cNvPr id="270" name="Google Shape;270;p29"/>
              <p:cNvSpPr/>
              <p:nvPr/>
            </p:nvSpPr>
            <p:spPr>
              <a:xfrm>
                <a:off x="0" y="0"/>
                <a:ext cx="2040100" cy="1499353"/>
              </a:xfrm>
              <a:custGeom>
                <a:rect b="b" l="l" r="r" t="t"/>
                <a:pathLst>
                  <a:path extrusionOk="0" h="1499353" w="2040100">
                    <a:moveTo>
                      <a:pt x="0" y="0"/>
                    </a:moveTo>
                    <a:lnTo>
                      <a:pt x="2040100" y="0"/>
                    </a:lnTo>
                    <a:lnTo>
                      <a:pt x="2040100" y="1499353"/>
                    </a:lnTo>
                    <a:lnTo>
                      <a:pt x="0" y="1499353"/>
                    </a:lnTo>
                    <a:close/>
                  </a:path>
                </a:pathLst>
              </a:custGeom>
              <a:solidFill>
                <a:srgbClr val="FFFFFF"/>
              </a:solidFill>
              <a:ln cap="sq" cmpd="sng" w="38100">
                <a:solidFill>
                  <a:srgbClr val="000000"/>
                </a:solidFill>
                <a:prstDash val="solid"/>
                <a:miter lim="8000"/>
                <a:headEnd len="sm" w="sm" type="none"/>
                <a:tailEnd len="sm" w="sm" type="none"/>
              </a:ln>
            </p:spPr>
          </p:sp>
          <p:sp>
            <p:nvSpPr>
              <p:cNvPr id="271" name="Google Shape;271;p29"/>
              <p:cNvSpPr txBox="1"/>
              <p:nvPr/>
            </p:nvSpPr>
            <p:spPr>
              <a:xfrm>
                <a:off x="0" y="-38100"/>
                <a:ext cx="2040100" cy="15374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2" name="Google Shape;272;p29"/>
          <p:cNvSpPr txBox="1"/>
          <p:nvPr/>
        </p:nvSpPr>
        <p:spPr>
          <a:xfrm>
            <a:off x="7660064" y="6780853"/>
            <a:ext cx="41568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It was featured in popular ads, celebrities, magazines, comic books, and even household items that everyone could recognize. </a:t>
            </a:r>
            <a:endParaRPr/>
          </a:p>
        </p:txBody>
      </p:sp>
      <p:sp>
        <p:nvSpPr>
          <p:cNvPr id="273" name="Google Shape;273;p29"/>
          <p:cNvSpPr txBox="1"/>
          <p:nvPr/>
        </p:nvSpPr>
        <p:spPr>
          <a:xfrm>
            <a:off x="7226018" y="6025954"/>
            <a:ext cx="5024906"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Pop is short for popular</a:t>
            </a:r>
            <a:endParaRPr/>
          </a:p>
        </p:txBody>
      </p:sp>
      <p:grpSp>
        <p:nvGrpSpPr>
          <p:cNvPr id="274" name="Google Shape;274;p29"/>
          <p:cNvGrpSpPr/>
          <p:nvPr/>
        </p:nvGrpSpPr>
        <p:grpSpPr>
          <a:xfrm>
            <a:off x="12835591" y="5319253"/>
            <a:ext cx="5143765" cy="3980049"/>
            <a:chOff x="0" y="-121970"/>
            <a:chExt cx="6858354" cy="5306731"/>
          </a:xfrm>
        </p:grpSpPr>
        <p:grpSp>
          <p:nvGrpSpPr>
            <p:cNvPr id="275" name="Google Shape;275;p29"/>
            <p:cNvGrpSpPr/>
            <p:nvPr/>
          </p:nvGrpSpPr>
          <p:grpSpPr>
            <a:xfrm>
              <a:off x="258369" y="124543"/>
              <a:ext cx="6599985" cy="5060218"/>
              <a:chOff x="0" y="-38100"/>
              <a:chExt cx="2061647" cy="1580668"/>
            </a:xfrm>
          </p:grpSpPr>
          <p:sp>
            <p:nvSpPr>
              <p:cNvPr id="276" name="Google Shape;276;p29"/>
              <p:cNvSpPr/>
              <p:nvPr/>
            </p:nvSpPr>
            <p:spPr>
              <a:xfrm>
                <a:off x="0" y="0"/>
                <a:ext cx="2061647" cy="1542568"/>
              </a:xfrm>
              <a:custGeom>
                <a:rect b="b" l="l" r="r" t="t"/>
                <a:pathLst>
                  <a:path extrusionOk="0" h="1542568" w="2061647">
                    <a:moveTo>
                      <a:pt x="0" y="0"/>
                    </a:moveTo>
                    <a:lnTo>
                      <a:pt x="2061647" y="0"/>
                    </a:lnTo>
                    <a:lnTo>
                      <a:pt x="2061647" y="1542568"/>
                    </a:lnTo>
                    <a:lnTo>
                      <a:pt x="0" y="1542568"/>
                    </a:lnTo>
                    <a:close/>
                  </a:path>
                </a:pathLst>
              </a:custGeom>
              <a:solidFill>
                <a:srgbClr val="000000"/>
              </a:solidFill>
              <a:ln>
                <a:noFill/>
              </a:ln>
            </p:spPr>
          </p:sp>
          <p:sp>
            <p:nvSpPr>
              <p:cNvPr id="277" name="Google Shape;277;p29"/>
              <p:cNvSpPr txBox="1"/>
              <p:nvPr/>
            </p:nvSpPr>
            <p:spPr>
              <a:xfrm>
                <a:off x="0" y="-38100"/>
                <a:ext cx="2061647" cy="15806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9"/>
            <p:cNvGrpSpPr/>
            <p:nvPr/>
          </p:nvGrpSpPr>
          <p:grpSpPr>
            <a:xfrm>
              <a:off x="0" y="-121970"/>
              <a:ext cx="6531007" cy="4921874"/>
              <a:chOff x="0" y="-38100"/>
              <a:chExt cx="2040100" cy="1537453"/>
            </a:xfrm>
          </p:grpSpPr>
          <p:sp>
            <p:nvSpPr>
              <p:cNvPr id="279" name="Google Shape;279;p29"/>
              <p:cNvSpPr/>
              <p:nvPr/>
            </p:nvSpPr>
            <p:spPr>
              <a:xfrm>
                <a:off x="0" y="0"/>
                <a:ext cx="2040100" cy="1499353"/>
              </a:xfrm>
              <a:custGeom>
                <a:rect b="b" l="l" r="r" t="t"/>
                <a:pathLst>
                  <a:path extrusionOk="0" h="1499353" w="2040100">
                    <a:moveTo>
                      <a:pt x="0" y="0"/>
                    </a:moveTo>
                    <a:lnTo>
                      <a:pt x="2040100" y="0"/>
                    </a:lnTo>
                    <a:lnTo>
                      <a:pt x="2040100" y="1499353"/>
                    </a:lnTo>
                    <a:lnTo>
                      <a:pt x="0" y="1499353"/>
                    </a:lnTo>
                    <a:close/>
                  </a:path>
                </a:pathLst>
              </a:custGeom>
              <a:solidFill>
                <a:srgbClr val="FFFFFF"/>
              </a:solidFill>
              <a:ln cap="sq" cmpd="sng" w="38100">
                <a:solidFill>
                  <a:srgbClr val="000000"/>
                </a:solidFill>
                <a:prstDash val="solid"/>
                <a:miter lim="8000"/>
                <a:headEnd len="sm" w="sm" type="none"/>
                <a:tailEnd len="sm" w="sm" type="none"/>
              </a:ln>
            </p:spPr>
          </p:sp>
          <p:sp>
            <p:nvSpPr>
              <p:cNvPr id="280" name="Google Shape;280;p29"/>
              <p:cNvSpPr txBox="1"/>
              <p:nvPr/>
            </p:nvSpPr>
            <p:spPr>
              <a:xfrm>
                <a:off x="0" y="-38100"/>
                <a:ext cx="2040100" cy="15374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1" name="Google Shape;281;p29"/>
          <p:cNvSpPr txBox="1"/>
          <p:nvPr/>
        </p:nvSpPr>
        <p:spPr>
          <a:xfrm>
            <a:off x="13661898" y="6780853"/>
            <a:ext cx="32457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Before Pop Art, art was seen</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Oswald"/>
                <a:ea typeface="Oswald"/>
                <a:cs typeface="Oswald"/>
                <a:sym typeface="Oswald"/>
              </a:rPr>
              <a:t>as something only SOME people in society can see, own, and understand. </a:t>
            </a:r>
            <a:endParaRPr/>
          </a:p>
        </p:txBody>
      </p:sp>
      <p:sp>
        <p:nvSpPr>
          <p:cNvPr id="282" name="Google Shape;282;p29"/>
          <p:cNvSpPr txBox="1"/>
          <p:nvPr/>
        </p:nvSpPr>
        <p:spPr>
          <a:xfrm>
            <a:off x="12772266" y="6025954"/>
            <a:ext cx="5024906"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45B2"/>
                </a:solidFill>
                <a:latin typeface="Oswald"/>
                <a:ea typeface="Oswald"/>
                <a:cs typeface="Oswald"/>
                <a:sym typeface="Oswald"/>
              </a:rPr>
              <a:t>Pop Art is for everyone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