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10287000" cx="18288000"/>
  <p:notesSz cx="6858000" cy="9144000"/>
  <p:embeddedFontLst>
    <p:embeddedFont>
      <p:font typeface="Lato"/>
      <p:bold r:id="rId23"/>
      <p:boldItalic r:id="rId24"/>
    </p:embeddedFont>
    <p:embeddedFont>
      <p:font typeface="Lilita One"/>
      <p:regular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Lato-boldItalic.fntdata"/><Relationship Id="rId23" Type="http://schemas.openxmlformats.org/officeDocument/2006/relationships/font" Target="fonts/Lato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font" Target="fonts/LilitaOne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7.png"/><Relationship Id="rId5" Type="http://schemas.openxmlformats.org/officeDocument/2006/relationships/image" Target="../media/image14.png"/><Relationship Id="rId6" Type="http://schemas.openxmlformats.org/officeDocument/2006/relationships/image" Target="../media/image19.png"/><Relationship Id="rId7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0.png"/><Relationship Id="rId4" Type="http://schemas.openxmlformats.org/officeDocument/2006/relationships/image" Target="../media/image27.png"/><Relationship Id="rId5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54.png"/><Relationship Id="rId10" Type="http://schemas.openxmlformats.org/officeDocument/2006/relationships/image" Target="../media/image52.png"/><Relationship Id="rId13" Type="http://schemas.openxmlformats.org/officeDocument/2006/relationships/image" Target="../media/image49.png"/><Relationship Id="rId1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png"/><Relationship Id="rId4" Type="http://schemas.openxmlformats.org/officeDocument/2006/relationships/image" Target="../media/image53.png"/><Relationship Id="rId9" Type="http://schemas.openxmlformats.org/officeDocument/2006/relationships/image" Target="../media/image47.png"/><Relationship Id="rId15" Type="http://schemas.openxmlformats.org/officeDocument/2006/relationships/image" Target="../media/image48.png"/><Relationship Id="rId14" Type="http://schemas.openxmlformats.org/officeDocument/2006/relationships/image" Target="../media/image65.png"/><Relationship Id="rId17" Type="http://schemas.openxmlformats.org/officeDocument/2006/relationships/image" Target="../media/image62.png"/><Relationship Id="rId16" Type="http://schemas.openxmlformats.org/officeDocument/2006/relationships/image" Target="../media/image74.png"/><Relationship Id="rId5" Type="http://schemas.openxmlformats.org/officeDocument/2006/relationships/image" Target="../media/image41.png"/><Relationship Id="rId6" Type="http://schemas.openxmlformats.org/officeDocument/2006/relationships/image" Target="../media/image50.png"/><Relationship Id="rId18" Type="http://schemas.openxmlformats.org/officeDocument/2006/relationships/image" Target="../media/image83.png"/><Relationship Id="rId7" Type="http://schemas.openxmlformats.org/officeDocument/2006/relationships/image" Target="../media/image45.png"/><Relationship Id="rId8" Type="http://schemas.openxmlformats.org/officeDocument/2006/relationships/image" Target="../media/image5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6.png"/><Relationship Id="rId4" Type="http://schemas.openxmlformats.org/officeDocument/2006/relationships/image" Target="../media/image64.png"/><Relationship Id="rId5" Type="http://schemas.openxmlformats.org/officeDocument/2006/relationships/image" Target="../media/image61.png"/><Relationship Id="rId6" Type="http://schemas.openxmlformats.org/officeDocument/2006/relationships/image" Target="../media/image57.png"/><Relationship Id="rId7" Type="http://schemas.openxmlformats.org/officeDocument/2006/relationships/image" Target="../media/image69.png"/><Relationship Id="rId8" Type="http://schemas.openxmlformats.org/officeDocument/2006/relationships/image" Target="../media/image8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3.png"/><Relationship Id="rId4" Type="http://schemas.openxmlformats.org/officeDocument/2006/relationships/image" Target="../media/image30.png"/><Relationship Id="rId5" Type="http://schemas.openxmlformats.org/officeDocument/2006/relationships/image" Target="../media/image75.png"/><Relationship Id="rId6" Type="http://schemas.openxmlformats.org/officeDocument/2006/relationships/image" Target="../media/image67.png"/><Relationship Id="rId7" Type="http://schemas.openxmlformats.org/officeDocument/2006/relationships/image" Target="../media/image57.png"/></Relationships>
</file>

<file path=ppt/slides/_rels/slide15.xml.rels><?xml version="1.0" encoding="UTF-8" standalone="yes"?><Relationships xmlns="http://schemas.openxmlformats.org/package/2006/relationships"><Relationship Id="rId11" Type="http://schemas.openxmlformats.org/officeDocument/2006/relationships/image" Target="../media/image92.png"/><Relationship Id="rId10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8.png"/><Relationship Id="rId4" Type="http://schemas.openxmlformats.org/officeDocument/2006/relationships/image" Target="../media/image71.png"/><Relationship Id="rId9" Type="http://schemas.openxmlformats.org/officeDocument/2006/relationships/image" Target="../media/image97.png"/><Relationship Id="rId5" Type="http://schemas.openxmlformats.org/officeDocument/2006/relationships/image" Target="../media/image99.png"/><Relationship Id="rId6" Type="http://schemas.openxmlformats.org/officeDocument/2006/relationships/image" Target="../media/image98.png"/><Relationship Id="rId7" Type="http://schemas.openxmlformats.org/officeDocument/2006/relationships/image" Target="../media/image106.png"/><Relationship Id="rId8" Type="http://schemas.openxmlformats.org/officeDocument/2006/relationships/image" Target="../media/image79.png"/></Relationships>
</file>

<file path=ppt/slides/_rels/slide16.xml.rels><?xml version="1.0" encoding="UTF-8" standalone="yes"?><Relationships xmlns="http://schemas.openxmlformats.org/package/2006/relationships"><Relationship Id="rId20" Type="http://schemas.openxmlformats.org/officeDocument/2006/relationships/image" Target="../media/image20.png"/><Relationship Id="rId22" Type="http://schemas.openxmlformats.org/officeDocument/2006/relationships/image" Target="../media/image36.png"/><Relationship Id="rId21" Type="http://schemas.openxmlformats.org/officeDocument/2006/relationships/image" Target="../media/image15.png"/><Relationship Id="rId24" Type="http://schemas.openxmlformats.org/officeDocument/2006/relationships/image" Target="../media/image44.png"/><Relationship Id="rId23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8.png"/><Relationship Id="rId4" Type="http://schemas.openxmlformats.org/officeDocument/2006/relationships/image" Target="../media/image63.png"/><Relationship Id="rId9" Type="http://schemas.openxmlformats.org/officeDocument/2006/relationships/image" Target="../media/image3.png"/><Relationship Id="rId26" Type="http://schemas.openxmlformats.org/officeDocument/2006/relationships/image" Target="../media/image64.png"/><Relationship Id="rId25" Type="http://schemas.openxmlformats.org/officeDocument/2006/relationships/image" Target="../media/image51.png"/><Relationship Id="rId28" Type="http://schemas.openxmlformats.org/officeDocument/2006/relationships/image" Target="../media/image69.png"/><Relationship Id="rId27" Type="http://schemas.openxmlformats.org/officeDocument/2006/relationships/image" Target="../media/image61.png"/><Relationship Id="rId5" Type="http://schemas.openxmlformats.org/officeDocument/2006/relationships/image" Target="../media/image85.png"/><Relationship Id="rId6" Type="http://schemas.openxmlformats.org/officeDocument/2006/relationships/image" Target="../media/image104.png"/><Relationship Id="rId29" Type="http://schemas.openxmlformats.org/officeDocument/2006/relationships/image" Target="../media/image80.png"/><Relationship Id="rId7" Type="http://schemas.openxmlformats.org/officeDocument/2006/relationships/image" Target="../media/image19.png"/><Relationship Id="rId8" Type="http://schemas.openxmlformats.org/officeDocument/2006/relationships/image" Target="../media/image13.png"/><Relationship Id="rId11" Type="http://schemas.openxmlformats.org/officeDocument/2006/relationships/image" Target="../media/image11.png"/><Relationship Id="rId10" Type="http://schemas.openxmlformats.org/officeDocument/2006/relationships/image" Target="../media/image18.png"/><Relationship Id="rId13" Type="http://schemas.openxmlformats.org/officeDocument/2006/relationships/image" Target="../media/image101.png"/><Relationship Id="rId12" Type="http://schemas.openxmlformats.org/officeDocument/2006/relationships/image" Target="../media/image12.png"/><Relationship Id="rId15" Type="http://schemas.openxmlformats.org/officeDocument/2006/relationships/image" Target="../media/image91.png"/><Relationship Id="rId14" Type="http://schemas.openxmlformats.org/officeDocument/2006/relationships/image" Target="../media/image103.png"/><Relationship Id="rId17" Type="http://schemas.openxmlformats.org/officeDocument/2006/relationships/image" Target="../media/image8.png"/><Relationship Id="rId16" Type="http://schemas.openxmlformats.org/officeDocument/2006/relationships/image" Target="../media/image30.png"/><Relationship Id="rId19" Type="http://schemas.openxmlformats.org/officeDocument/2006/relationships/image" Target="../media/image27.png"/><Relationship Id="rId18" Type="http://schemas.openxmlformats.org/officeDocument/2006/relationships/image" Target="../media/image2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5.jpg"/><Relationship Id="rId4" Type="http://schemas.openxmlformats.org/officeDocument/2006/relationships/image" Target="../media/image10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18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2.png"/><Relationship Id="rId6" Type="http://schemas.openxmlformats.org/officeDocument/2006/relationships/image" Target="../media/image3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0.png"/><Relationship Id="rId4" Type="http://schemas.openxmlformats.org/officeDocument/2006/relationships/image" Target="../media/image22.png"/><Relationship Id="rId5" Type="http://schemas.openxmlformats.org/officeDocument/2006/relationships/image" Target="../media/image27.png"/><Relationship Id="rId6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1" Type="http://schemas.openxmlformats.org/officeDocument/2006/relationships/image" Target="../media/image21.png"/><Relationship Id="rId10" Type="http://schemas.openxmlformats.org/officeDocument/2006/relationships/image" Target="../media/image38.png"/><Relationship Id="rId12" Type="http://schemas.openxmlformats.org/officeDocument/2006/relationships/image" Target="../media/image36.png"/><Relationship Id="rId9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5.png"/><Relationship Id="rId4" Type="http://schemas.openxmlformats.org/officeDocument/2006/relationships/image" Target="../media/image22.png"/><Relationship Id="rId5" Type="http://schemas.openxmlformats.org/officeDocument/2006/relationships/image" Target="../media/image27.png"/><Relationship Id="rId6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38.png"/><Relationship Id="rId10" Type="http://schemas.openxmlformats.org/officeDocument/2006/relationships/image" Target="../media/image42.png"/><Relationship Id="rId13" Type="http://schemas.openxmlformats.org/officeDocument/2006/relationships/image" Target="../media/image44.png"/><Relationship Id="rId1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png"/><Relationship Id="rId4" Type="http://schemas.openxmlformats.org/officeDocument/2006/relationships/image" Target="../media/image46.png"/><Relationship Id="rId9" Type="http://schemas.openxmlformats.org/officeDocument/2006/relationships/image" Target="../media/image56.png"/><Relationship Id="rId14" Type="http://schemas.openxmlformats.org/officeDocument/2006/relationships/image" Target="../media/image51.png"/><Relationship Id="rId5" Type="http://schemas.openxmlformats.org/officeDocument/2006/relationships/image" Target="../media/image34.png"/><Relationship Id="rId6" Type="http://schemas.openxmlformats.org/officeDocument/2006/relationships/image" Target="../media/image43.png"/><Relationship Id="rId7" Type="http://schemas.openxmlformats.org/officeDocument/2006/relationships/image" Target="../media/image37.png"/><Relationship Id="rId8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BC34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>
            <a:off x="9269997" y="8818478"/>
            <a:ext cx="10180486" cy="3701130"/>
          </a:xfrm>
          <a:custGeom>
            <a:rect b="b" l="l" r="r" t="t"/>
            <a:pathLst>
              <a:path extrusionOk="0" h="535852" w="1473938">
                <a:moveTo>
                  <a:pt x="736969" y="0"/>
                </a:moveTo>
                <a:cubicBezTo>
                  <a:pt x="329952" y="0"/>
                  <a:pt x="0" y="119955"/>
                  <a:pt x="0" y="267926"/>
                </a:cubicBezTo>
                <a:cubicBezTo>
                  <a:pt x="0" y="415897"/>
                  <a:pt x="329952" y="535852"/>
                  <a:pt x="736969" y="535852"/>
                </a:cubicBezTo>
                <a:cubicBezTo>
                  <a:pt x="1143985" y="535852"/>
                  <a:pt x="1473938" y="415897"/>
                  <a:pt x="1473938" y="267926"/>
                </a:cubicBezTo>
                <a:cubicBezTo>
                  <a:pt x="1473938" y="119955"/>
                  <a:pt x="1143985" y="0"/>
                  <a:pt x="736969" y="0"/>
                </a:cubicBezTo>
                <a:close/>
              </a:path>
            </a:pathLst>
          </a:custGeom>
          <a:solidFill>
            <a:srgbClr val="92731B">
              <a:alpha val="1960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5" name="Google Shape;8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75424" y="376222"/>
            <a:ext cx="6369624" cy="11851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34525" y="2420827"/>
            <a:ext cx="4053226" cy="4129222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3"/>
          <p:cNvSpPr txBox="1"/>
          <p:nvPr/>
        </p:nvSpPr>
        <p:spPr>
          <a:xfrm>
            <a:off x="742950" y="6465044"/>
            <a:ext cx="8283117" cy="6099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9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725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Color is one of the Elements of Art</a:t>
            </a:r>
            <a:endParaRPr/>
          </a:p>
        </p:txBody>
      </p:sp>
      <p:sp>
        <p:nvSpPr>
          <p:cNvPr id="88" name="Google Shape;88;p13"/>
          <p:cNvSpPr/>
          <p:nvPr/>
        </p:nvSpPr>
        <p:spPr>
          <a:xfrm rot="5875200">
            <a:off x="-367048" y="-1959306"/>
            <a:ext cx="4307672" cy="5008921"/>
          </a:xfrm>
          <a:custGeom>
            <a:rect b="b" l="l" r="r" t="t"/>
            <a:pathLst>
              <a:path extrusionOk="0" h="5008921" w="4307672">
                <a:moveTo>
                  <a:pt x="0" y="0"/>
                </a:moveTo>
                <a:lnTo>
                  <a:pt x="4307672" y="0"/>
                </a:lnTo>
                <a:lnTo>
                  <a:pt x="4307672" y="5008921"/>
                </a:lnTo>
                <a:lnTo>
                  <a:pt x="0" y="50089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9" name="Google Shape;89;p13"/>
          <p:cNvSpPr/>
          <p:nvPr/>
        </p:nvSpPr>
        <p:spPr>
          <a:xfrm rot="2506541">
            <a:off x="-1055678" y="7161723"/>
            <a:ext cx="4802179" cy="5820823"/>
          </a:xfrm>
          <a:custGeom>
            <a:rect b="b" l="l" r="r" t="t"/>
            <a:pathLst>
              <a:path extrusionOk="0" h="5820823" w="4802179">
                <a:moveTo>
                  <a:pt x="0" y="0"/>
                </a:moveTo>
                <a:lnTo>
                  <a:pt x="4802179" y="0"/>
                </a:lnTo>
                <a:lnTo>
                  <a:pt x="4802179" y="5820823"/>
                </a:lnTo>
                <a:lnTo>
                  <a:pt x="0" y="5820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0" name="Google Shape;90;p13"/>
          <p:cNvSpPr txBox="1"/>
          <p:nvPr/>
        </p:nvSpPr>
        <p:spPr>
          <a:xfrm>
            <a:off x="742950" y="3183467"/>
            <a:ext cx="10494600" cy="30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15" u="none" cap="none" strike="noStrike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INTRODUCTION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15" u="none" cap="none" strike="noStrike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TO COLOR THEORY</a:t>
            </a:r>
            <a:endParaRPr/>
          </a:p>
        </p:txBody>
      </p:sp>
      <p:sp>
        <p:nvSpPr>
          <p:cNvPr id="91" name="Google Shape;91;p13"/>
          <p:cNvSpPr/>
          <p:nvPr/>
        </p:nvSpPr>
        <p:spPr>
          <a:xfrm rot="-3730749">
            <a:off x="15789397" y="-1959306"/>
            <a:ext cx="4307672" cy="5008921"/>
          </a:xfrm>
          <a:custGeom>
            <a:rect b="b" l="l" r="r" t="t"/>
            <a:pathLst>
              <a:path extrusionOk="0" h="5008921" w="4307672">
                <a:moveTo>
                  <a:pt x="0" y="0"/>
                </a:moveTo>
                <a:lnTo>
                  <a:pt x="4307672" y="0"/>
                </a:lnTo>
                <a:lnTo>
                  <a:pt x="4307672" y="5008921"/>
                </a:lnTo>
                <a:lnTo>
                  <a:pt x="0" y="50089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BC34"/>
        </a:solid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775" y="2641672"/>
            <a:ext cx="17104500" cy="6840000"/>
          </a:xfrm>
          <a:prstGeom prst="roundRect">
            <a:avLst>
              <a:gd fmla="val 14755" name="adj"/>
            </a:avLst>
          </a:prstGeom>
          <a:noFill/>
          <a:ln>
            <a:noFill/>
          </a:ln>
        </p:spPr>
      </p:pic>
      <p:sp>
        <p:nvSpPr>
          <p:cNvPr id="279" name="Google Shape;279;p22"/>
          <p:cNvSpPr txBox="1"/>
          <p:nvPr/>
        </p:nvSpPr>
        <p:spPr>
          <a:xfrm>
            <a:off x="1293745" y="641974"/>
            <a:ext cx="15630097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718" u="none" cap="none" strike="noStrike">
                <a:solidFill>
                  <a:srgbClr val="FFF9E5"/>
                </a:solidFill>
                <a:latin typeface="Lilita One"/>
                <a:ea typeface="Lilita One"/>
                <a:cs typeface="Lilita One"/>
                <a:sym typeface="Lilita One"/>
              </a:rPr>
              <a:t>TERTIARY COLORS</a:t>
            </a:r>
            <a:endParaRPr/>
          </a:p>
        </p:txBody>
      </p:sp>
      <p:sp>
        <p:nvSpPr>
          <p:cNvPr id="280" name="Google Shape;280;p22"/>
          <p:cNvSpPr txBox="1"/>
          <p:nvPr/>
        </p:nvSpPr>
        <p:spPr>
          <a:xfrm>
            <a:off x="9155179" y="8687330"/>
            <a:ext cx="403268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39" u="none" cap="none" strike="noStrike">
                <a:solidFill>
                  <a:srgbClr val="282938"/>
                </a:solidFill>
                <a:latin typeface="Lilita One"/>
                <a:ea typeface="Lilita One"/>
                <a:cs typeface="Lilita One"/>
                <a:sym typeface="Lilita One"/>
              </a:rPr>
              <a:t>RED-ORANGE</a:t>
            </a:r>
            <a:endParaRPr/>
          </a:p>
        </p:txBody>
      </p:sp>
      <p:sp>
        <p:nvSpPr>
          <p:cNvPr id="281" name="Google Shape;281;p22"/>
          <p:cNvSpPr txBox="1"/>
          <p:nvPr/>
        </p:nvSpPr>
        <p:spPr>
          <a:xfrm>
            <a:off x="6207003" y="2821813"/>
            <a:ext cx="4036770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39" u="none" cap="none" strike="noStrike">
                <a:solidFill>
                  <a:srgbClr val="282938"/>
                </a:solidFill>
                <a:latin typeface="Lilita One"/>
                <a:ea typeface="Lilita One"/>
                <a:cs typeface="Lilita One"/>
                <a:sym typeface="Lilita One"/>
              </a:rPr>
              <a:t>YELLOW-ORANGE</a:t>
            </a:r>
            <a:endParaRPr/>
          </a:p>
        </p:txBody>
      </p:sp>
      <p:sp>
        <p:nvSpPr>
          <p:cNvPr id="282" name="Google Shape;282;p22"/>
          <p:cNvSpPr/>
          <p:nvPr/>
        </p:nvSpPr>
        <p:spPr>
          <a:xfrm flipH="1" rot="-8916019">
            <a:off x="10319473" y="2462702"/>
            <a:ext cx="1704096" cy="1301310"/>
          </a:xfrm>
          <a:custGeom>
            <a:rect b="b" l="l" r="r" t="t"/>
            <a:pathLst>
              <a:path extrusionOk="0" h="1301310" w="1704096">
                <a:moveTo>
                  <a:pt x="1704096" y="0"/>
                </a:moveTo>
                <a:lnTo>
                  <a:pt x="0" y="0"/>
                </a:lnTo>
                <a:lnTo>
                  <a:pt x="0" y="1301310"/>
                </a:lnTo>
                <a:lnTo>
                  <a:pt x="1704096" y="1301310"/>
                </a:lnTo>
                <a:lnTo>
                  <a:pt x="1704096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3" name="Google Shape;283;p22"/>
          <p:cNvSpPr/>
          <p:nvPr/>
        </p:nvSpPr>
        <p:spPr>
          <a:xfrm flipH="1" rot="2166708">
            <a:off x="7310292" y="8282325"/>
            <a:ext cx="1830191" cy="1460826"/>
          </a:xfrm>
          <a:custGeom>
            <a:rect b="b" l="l" r="r" t="t"/>
            <a:pathLst>
              <a:path extrusionOk="0" h="1460826" w="1830191">
                <a:moveTo>
                  <a:pt x="0" y="1460825"/>
                </a:moveTo>
                <a:lnTo>
                  <a:pt x="1830192" y="1460825"/>
                </a:lnTo>
                <a:lnTo>
                  <a:pt x="1830192" y="0"/>
                </a:lnTo>
                <a:lnTo>
                  <a:pt x="0" y="0"/>
                </a:lnTo>
                <a:lnTo>
                  <a:pt x="0" y="1460825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BC34"/>
        </a:solidFill>
      </p:bgPr>
    </p:bg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Google Shape;288;p23"/>
          <p:cNvGrpSpPr/>
          <p:nvPr/>
        </p:nvGrpSpPr>
        <p:grpSpPr>
          <a:xfrm>
            <a:off x="9710419" y="2363943"/>
            <a:ext cx="6796700" cy="6796700"/>
            <a:chOff x="0" y="0"/>
            <a:chExt cx="812800" cy="812800"/>
          </a:xfrm>
        </p:grpSpPr>
        <p:sp>
          <p:nvSpPr>
            <p:cNvPr id="289" name="Google Shape;289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9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2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1" name="Google Shape;291;p23"/>
          <p:cNvSpPr/>
          <p:nvPr/>
        </p:nvSpPr>
        <p:spPr>
          <a:xfrm>
            <a:off x="10001460" y="2654984"/>
            <a:ext cx="6214618" cy="6214618"/>
          </a:xfrm>
          <a:custGeom>
            <a:rect b="b" l="l" r="r" t="t"/>
            <a:pathLst>
              <a:path extrusionOk="0" h="6214618" w="6214618">
                <a:moveTo>
                  <a:pt x="0" y="0"/>
                </a:moveTo>
                <a:lnTo>
                  <a:pt x="6214618" y="0"/>
                </a:lnTo>
                <a:lnTo>
                  <a:pt x="6214618" y="6214618"/>
                </a:lnTo>
                <a:lnTo>
                  <a:pt x="0" y="62146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292" name="Google Shape;292;p23"/>
          <p:cNvCxnSpPr/>
          <p:nvPr/>
        </p:nvCxnSpPr>
        <p:spPr>
          <a:xfrm>
            <a:off x="12134850" y="2256342"/>
            <a:ext cx="1983786" cy="7403590"/>
          </a:xfrm>
          <a:prstGeom prst="straightConnector1">
            <a:avLst/>
          </a:prstGeom>
          <a:noFill/>
          <a:ln cap="flat" cmpd="sng" w="14287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293" name="Google Shape;293;p23"/>
          <p:cNvSpPr/>
          <p:nvPr/>
        </p:nvSpPr>
        <p:spPr>
          <a:xfrm>
            <a:off x="838185" y="2107394"/>
            <a:ext cx="7489694" cy="7701484"/>
          </a:xfrm>
          <a:custGeom>
            <a:rect b="b" l="l" r="r" t="t"/>
            <a:pathLst>
              <a:path extrusionOk="0" h="7701484" w="7489694">
                <a:moveTo>
                  <a:pt x="0" y="0"/>
                </a:moveTo>
                <a:lnTo>
                  <a:pt x="7489694" y="0"/>
                </a:lnTo>
                <a:lnTo>
                  <a:pt x="7489694" y="7701485"/>
                </a:lnTo>
                <a:lnTo>
                  <a:pt x="0" y="77014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4" name="Google Shape;294;p23"/>
          <p:cNvSpPr/>
          <p:nvPr/>
        </p:nvSpPr>
        <p:spPr>
          <a:xfrm rot="1973236">
            <a:off x="1518360" y="3479591"/>
            <a:ext cx="679353" cy="1194467"/>
          </a:xfrm>
          <a:custGeom>
            <a:rect b="b" l="l" r="r" t="t"/>
            <a:pathLst>
              <a:path extrusionOk="0" h="1194467" w="679353">
                <a:moveTo>
                  <a:pt x="0" y="0"/>
                </a:moveTo>
                <a:lnTo>
                  <a:pt x="679353" y="0"/>
                </a:lnTo>
                <a:lnTo>
                  <a:pt x="679353" y="1194467"/>
                </a:lnTo>
                <a:lnTo>
                  <a:pt x="0" y="11944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5" name="Google Shape;295;p23"/>
          <p:cNvSpPr/>
          <p:nvPr/>
        </p:nvSpPr>
        <p:spPr>
          <a:xfrm rot="1973236">
            <a:off x="1518360" y="6479710"/>
            <a:ext cx="679353" cy="1194467"/>
          </a:xfrm>
          <a:custGeom>
            <a:rect b="b" l="l" r="r" t="t"/>
            <a:pathLst>
              <a:path extrusionOk="0" h="1194467" w="679353">
                <a:moveTo>
                  <a:pt x="0" y="0"/>
                </a:moveTo>
                <a:lnTo>
                  <a:pt x="679353" y="0"/>
                </a:lnTo>
                <a:lnTo>
                  <a:pt x="679353" y="1194467"/>
                </a:lnTo>
                <a:lnTo>
                  <a:pt x="0" y="11944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6" name="Google Shape;296;p23"/>
          <p:cNvSpPr/>
          <p:nvPr/>
        </p:nvSpPr>
        <p:spPr>
          <a:xfrm rot="1973236">
            <a:off x="2575243" y="3479591"/>
            <a:ext cx="679353" cy="1194467"/>
          </a:xfrm>
          <a:custGeom>
            <a:rect b="b" l="l" r="r" t="t"/>
            <a:pathLst>
              <a:path extrusionOk="0" h="1194467" w="679353">
                <a:moveTo>
                  <a:pt x="0" y="0"/>
                </a:moveTo>
                <a:lnTo>
                  <a:pt x="679353" y="0"/>
                </a:lnTo>
                <a:lnTo>
                  <a:pt x="679353" y="1194467"/>
                </a:lnTo>
                <a:lnTo>
                  <a:pt x="0" y="11944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7" name="Google Shape;297;p23"/>
          <p:cNvSpPr/>
          <p:nvPr/>
        </p:nvSpPr>
        <p:spPr>
          <a:xfrm rot="1973236">
            <a:off x="2575243" y="6479710"/>
            <a:ext cx="679353" cy="1194467"/>
          </a:xfrm>
          <a:custGeom>
            <a:rect b="b" l="l" r="r" t="t"/>
            <a:pathLst>
              <a:path extrusionOk="0" h="1194467" w="679353">
                <a:moveTo>
                  <a:pt x="0" y="0"/>
                </a:moveTo>
                <a:lnTo>
                  <a:pt x="679353" y="0"/>
                </a:lnTo>
                <a:lnTo>
                  <a:pt x="679353" y="1194467"/>
                </a:lnTo>
                <a:lnTo>
                  <a:pt x="0" y="11944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8" name="Google Shape;298;p23"/>
          <p:cNvSpPr/>
          <p:nvPr/>
        </p:nvSpPr>
        <p:spPr>
          <a:xfrm rot="1973236">
            <a:off x="3632125" y="3479591"/>
            <a:ext cx="679353" cy="1194467"/>
          </a:xfrm>
          <a:custGeom>
            <a:rect b="b" l="l" r="r" t="t"/>
            <a:pathLst>
              <a:path extrusionOk="0" h="1194467" w="679353">
                <a:moveTo>
                  <a:pt x="0" y="0"/>
                </a:moveTo>
                <a:lnTo>
                  <a:pt x="679353" y="0"/>
                </a:lnTo>
                <a:lnTo>
                  <a:pt x="679353" y="1194467"/>
                </a:lnTo>
                <a:lnTo>
                  <a:pt x="0" y="11944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9" name="Google Shape;299;p23"/>
          <p:cNvSpPr/>
          <p:nvPr/>
        </p:nvSpPr>
        <p:spPr>
          <a:xfrm rot="1973236">
            <a:off x="3632125" y="6479710"/>
            <a:ext cx="679353" cy="1194467"/>
          </a:xfrm>
          <a:custGeom>
            <a:rect b="b" l="l" r="r" t="t"/>
            <a:pathLst>
              <a:path extrusionOk="0" h="1194467" w="679353">
                <a:moveTo>
                  <a:pt x="0" y="0"/>
                </a:moveTo>
                <a:lnTo>
                  <a:pt x="679353" y="0"/>
                </a:lnTo>
                <a:lnTo>
                  <a:pt x="679353" y="1194467"/>
                </a:lnTo>
                <a:lnTo>
                  <a:pt x="0" y="11944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0" name="Google Shape;300;p23"/>
          <p:cNvSpPr/>
          <p:nvPr/>
        </p:nvSpPr>
        <p:spPr>
          <a:xfrm rot="1973236">
            <a:off x="4689007" y="3479591"/>
            <a:ext cx="679353" cy="1194467"/>
          </a:xfrm>
          <a:custGeom>
            <a:rect b="b" l="l" r="r" t="t"/>
            <a:pathLst>
              <a:path extrusionOk="0" h="1194467" w="679353">
                <a:moveTo>
                  <a:pt x="0" y="0"/>
                </a:moveTo>
                <a:lnTo>
                  <a:pt x="679354" y="0"/>
                </a:lnTo>
                <a:lnTo>
                  <a:pt x="679354" y="1194467"/>
                </a:lnTo>
                <a:lnTo>
                  <a:pt x="0" y="11944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1" name="Google Shape;301;p23"/>
          <p:cNvSpPr/>
          <p:nvPr/>
        </p:nvSpPr>
        <p:spPr>
          <a:xfrm rot="1973236">
            <a:off x="4689007" y="6479710"/>
            <a:ext cx="679353" cy="1194467"/>
          </a:xfrm>
          <a:custGeom>
            <a:rect b="b" l="l" r="r" t="t"/>
            <a:pathLst>
              <a:path extrusionOk="0" h="1194467" w="679353">
                <a:moveTo>
                  <a:pt x="0" y="0"/>
                </a:moveTo>
                <a:lnTo>
                  <a:pt x="679354" y="0"/>
                </a:lnTo>
                <a:lnTo>
                  <a:pt x="679354" y="1194467"/>
                </a:lnTo>
                <a:lnTo>
                  <a:pt x="0" y="11944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2" name="Google Shape;302;p23"/>
          <p:cNvSpPr/>
          <p:nvPr/>
        </p:nvSpPr>
        <p:spPr>
          <a:xfrm rot="1973236">
            <a:off x="5745890" y="3479591"/>
            <a:ext cx="679353" cy="1194467"/>
          </a:xfrm>
          <a:custGeom>
            <a:rect b="b" l="l" r="r" t="t"/>
            <a:pathLst>
              <a:path extrusionOk="0" h="1194467" w="679353">
                <a:moveTo>
                  <a:pt x="0" y="0"/>
                </a:moveTo>
                <a:lnTo>
                  <a:pt x="679353" y="0"/>
                </a:lnTo>
                <a:lnTo>
                  <a:pt x="679353" y="1194467"/>
                </a:lnTo>
                <a:lnTo>
                  <a:pt x="0" y="11944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3" name="Google Shape;303;p23"/>
          <p:cNvSpPr/>
          <p:nvPr/>
        </p:nvSpPr>
        <p:spPr>
          <a:xfrm rot="1973236">
            <a:off x="5745890" y="6479710"/>
            <a:ext cx="679353" cy="1194467"/>
          </a:xfrm>
          <a:custGeom>
            <a:rect b="b" l="l" r="r" t="t"/>
            <a:pathLst>
              <a:path extrusionOk="0" h="1194467" w="679353">
                <a:moveTo>
                  <a:pt x="0" y="0"/>
                </a:moveTo>
                <a:lnTo>
                  <a:pt x="679353" y="0"/>
                </a:lnTo>
                <a:lnTo>
                  <a:pt x="679353" y="1194467"/>
                </a:lnTo>
                <a:lnTo>
                  <a:pt x="0" y="11944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4" name="Google Shape;304;p23"/>
          <p:cNvSpPr/>
          <p:nvPr/>
        </p:nvSpPr>
        <p:spPr>
          <a:xfrm rot="1973236">
            <a:off x="6802772" y="3479591"/>
            <a:ext cx="679353" cy="1194467"/>
          </a:xfrm>
          <a:custGeom>
            <a:rect b="b" l="l" r="r" t="t"/>
            <a:pathLst>
              <a:path extrusionOk="0" h="1194467" w="679353">
                <a:moveTo>
                  <a:pt x="0" y="0"/>
                </a:moveTo>
                <a:lnTo>
                  <a:pt x="679353" y="0"/>
                </a:lnTo>
                <a:lnTo>
                  <a:pt x="679353" y="1194467"/>
                </a:lnTo>
                <a:lnTo>
                  <a:pt x="0" y="11944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5" name="Google Shape;305;p23"/>
          <p:cNvSpPr/>
          <p:nvPr/>
        </p:nvSpPr>
        <p:spPr>
          <a:xfrm rot="1973236">
            <a:off x="6802772" y="6479710"/>
            <a:ext cx="679353" cy="1194467"/>
          </a:xfrm>
          <a:custGeom>
            <a:rect b="b" l="l" r="r" t="t"/>
            <a:pathLst>
              <a:path extrusionOk="0" h="1194467" w="679353">
                <a:moveTo>
                  <a:pt x="0" y="0"/>
                </a:moveTo>
                <a:lnTo>
                  <a:pt x="679353" y="0"/>
                </a:lnTo>
                <a:lnTo>
                  <a:pt x="679353" y="1194467"/>
                </a:lnTo>
                <a:lnTo>
                  <a:pt x="0" y="11944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06" name="Google Shape;306;p23"/>
          <p:cNvGrpSpPr/>
          <p:nvPr/>
        </p:nvGrpSpPr>
        <p:grpSpPr>
          <a:xfrm>
            <a:off x="14691463" y="2594579"/>
            <a:ext cx="2886758" cy="910649"/>
            <a:chOff x="0" y="0"/>
            <a:chExt cx="3849010" cy="1214199"/>
          </a:xfrm>
        </p:grpSpPr>
        <p:sp>
          <p:nvSpPr>
            <p:cNvPr id="307" name="Google Shape;307;p23"/>
            <p:cNvSpPr/>
            <p:nvPr/>
          </p:nvSpPr>
          <p:spPr>
            <a:xfrm>
              <a:off x="0" y="0"/>
              <a:ext cx="3849010" cy="1214199"/>
            </a:xfrm>
            <a:custGeom>
              <a:rect b="b" l="l" r="r" t="t"/>
              <a:pathLst>
                <a:path extrusionOk="0" h="1214199" w="3849010">
                  <a:moveTo>
                    <a:pt x="0" y="0"/>
                  </a:moveTo>
                  <a:lnTo>
                    <a:pt x="3849010" y="0"/>
                  </a:lnTo>
                  <a:lnTo>
                    <a:pt x="3849010" y="1214199"/>
                  </a:lnTo>
                  <a:lnTo>
                    <a:pt x="0" y="121419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8" name="Google Shape;308;p23"/>
            <p:cNvSpPr txBox="1"/>
            <p:nvPr/>
          </p:nvSpPr>
          <p:spPr>
            <a:xfrm>
              <a:off x="218979" y="321649"/>
              <a:ext cx="3334852" cy="5550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301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97" u="none" cap="none" strike="noStrike">
                  <a:solidFill>
                    <a:srgbClr val="FFF9E5"/>
                  </a:solidFill>
                  <a:latin typeface="Lilita One"/>
                  <a:ea typeface="Lilita One"/>
                  <a:cs typeface="Lilita One"/>
                  <a:sym typeface="Lilita One"/>
                </a:rPr>
                <a:t>WARM COLORS</a:t>
              </a:r>
              <a:endParaRPr/>
            </a:p>
          </p:txBody>
        </p:sp>
      </p:grpSp>
      <p:grpSp>
        <p:nvGrpSpPr>
          <p:cNvPr id="309" name="Google Shape;309;p23"/>
          <p:cNvGrpSpPr/>
          <p:nvPr/>
        </p:nvGrpSpPr>
        <p:grpSpPr>
          <a:xfrm>
            <a:off x="9034348" y="8143606"/>
            <a:ext cx="2886758" cy="910649"/>
            <a:chOff x="0" y="0"/>
            <a:chExt cx="3849010" cy="1214199"/>
          </a:xfrm>
        </p:grpSpPr>
        <p:sp>
          <p:nvSpPr>
            <p:cNvPr id="310" name="Google Shape;310;p23"/>
            <p:cNvSpPr/>
            <p:nvPr/>
          </p:nvSpPr>
          <p:spPr>
            <a:xfrm flipH="1">
              <a:off x="0" y="0"/>
              <a:ext cx="3849010" cy="1214199"/>
            </a:xfrm>
            <a:custGeom>
              <a:rect b="b" l="l" r="r" t="t"/>
              <a:pathLst>
                <a:path extrusionOk="0" h="1214199" w="3849010">
                  <a:moveTo>
                    <a:pt x="3849010" y="0"/>
                  </a:moveTo>
                  <a:lnTo>
                    <a:pt x="0" y="0"/>
                  </a:lnTo>
                  <a:lnTo>
                    <a:pt x="0" y="1214199"/>
                  </a:lnTo>
                  <a:lnTo>
                    <a:pt x="3849010" y="1214199"/>
                  </a:lnTo>
                  <a:lnTo>
                    <a:pt x="3849010" y="0"/>
                  </a:lnTo>
                  <a:close/>
                </a:path>
              </a:pathLst>
            </a:custGeom>
            <a:blipFill rotWithShape="1">
              <a:blip r:embed="rId1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1" name="Google Shape;311;p23"/>
            <p:cNvSpPr txBox="1"/>
            <p:nvPr/>
          </p:nvSpPr>
          <p:spPr>
            <a:xfrm>
              <a:off x="307879" y="321649"/>
              <a:ext cx="3334852" cy="5550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301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97" u="none" cap="none" strike="noStrike">
                  <a:solidFill>
                    <a:srgbClr val="FFF9E5"/>
                  </a:solidFill>
                  <a:latin typeface="Lilita One"/>
                  <a:ea typeface="Lilita One"/>
                  <a:cs typeface="Lilita One"/>
                  <a:sym typeface="Lilita One"/>
                </a:rPr>
                <a:t>COOL COLORS</a:t>
              </a:r>
              <a:endParaRPr/>
            </a:p>
          </p:txBody>
        </p:sp>
      </p:grpSp>
      <p:sp>
        <p:nvSpPr>
          <p:cNvPr id="312" name="Google Shape;312;p23"/>
          <p:cNvSpPr txBox="1"/>
          <p:nvPr/>
        </p:nvSpPr>
        <p:spPr>
          <a:xfrm>
            <a:off x="2336558" y="373844"/>
            <a:ext cx="13614885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718" u="none" cap="none" strike="noStrike">
                <a:solidFill>
                  <a:srgbClr val="FFF9E5"/>
                </a:solidFill>
                <a:latin typeface="Lilita One"/>
                <a:ea typeface="Lilita One"/>
                <a:cs typeface="Lilita One"/>
                <a:sym typeface="Lilita One"/>
              </a:rPr>
              <a:t>WARM &amp; COOL COLORS</a:t>
            </a:r>
            <a:endParaRPr/>
          </a:p>
        </p:txBody>
      </p:sp>
      <p:sp>
        <p:nvSpPr>
          <p:cNvPr id="313" name="Google Shape;313;p23"/>
          <p:cNvSpPr txBox="1"/>
          <p:nvPr/>
        </p:nvSpPr>
        <p:spPr>
          <a:xfrm>
            <a:off x="1166098" y="4791087"/>
            <a:ext cx="6668400" cy="8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282938"/>
                </a:solidFill>
                <a:latin typeface="Lato"/>
                <a:ea typeface="Lato"/>
                <a:cs typeface="Lato"/>
                <a:sym typeface="Lato"/>
              </a:rPr>
              <a:t>Warm colors are red, yellow, and orange, and colors they are connected to in the color wheel.</a:t>
            </a:r>
            <a:endParaRPr/>
          </a:p>
        </p:txBody>
      </p:sp>
      <p:sp>
        <p:nvSpPr>
          <p:cNvPr id="314" name="Google Shape;314;p23"/>
          <p:cNvSpPr txBox="1"/>
          <p:nvPr/>
        </p:nvSpPr>
        <p:spPr>
          <a:xfrm>
            <a:off x="959881" y="7774066"/>
            <a:ext cx="7080600" cy="8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282938"/>
                </a:solidFill>
                <a:latin typeface="Lato"/>
                <a:ea typeface="Lato"/>
                <a:cs typeface="Lato"/>
                <a:sym typeface="Lato"/>
              </a:rPr>
              <a:t>Cool colors are blue, green and purple and</a:t>
            </a:r>
            <a:endParaRPr/>
          </a:p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282938"/>
                </a:solidFill>
                <a:latin typeface="Lato"/>
                <a:ea typeface="Lato"/>
                <a:cs typeface="Lato"/>
                <a:sym typeface="Lato"/>
              </a:rPr>
              <a:t>colors they are connected to in the color wheel.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9E5"/>
        </a:solidFill>
      </p:bgPr>
    </p:bg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0425" y="-5676011"/>
            <a:ext cx="10204349" cy="14492713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24"/>
          <p:cNvSpPr/>
          <p:nvPr/>
        </p:nvSpPr>
        <p:spPr>
          <a:xfrm rot="-504999">
            <a:off x="14602178" y="-2093988"/>
            <a:ext cx="4601302" cy="5199211"/>
          </a:xfrm>
          <a:custGeom>
            <a:rect b="b" l="l" r="r" t="t"/>
            <a:pathLst>
              <a:path extrusionOk="0" h="5199211" w="4601302">
                <a:moveTo>
                  <a:pt x="0" y="0"/>
                </a:moveTo>
                <a:lnTo>
                  <a:pt x="4601302" y="0"/>
                </a:lnTo>
                <a:lnTo>
                  <a:pt x="4601302" y="5199211"/>
                </a:lnTo>
                <a:lnTo>
                  <a:pt x="0" y="51992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1" name="Google Shape;321;p24"/>
          <p:cNvSpPr/>
          <p:nvPr/>
        </p:nvSpPr>
        <p:spPr>
          <a:xfrm>
            <a:off x="-1825513" y="-508590"/>
            <a:ext cx="5143446" cy="4629101"/>
          </a:xfrm>
          <a:custGeom>
            <a:rect b="b" l="l" r="r" t="t"/>
            <a:pathLst>
              <a:path extrusionOk="0" h="4629101" w="5143446">
                <a:moveTo>
                  <a:pt x="0" y="0"/>
                </a:moveTo>
                <a:lnTo>
                  <a:pt x="5143446" y="0"/>
                </a:lnTo>
                <a:lnTo>
                  <a:pt x="5143446" y="4629101"/>
                </a:lnTo>
                <a:lnTo>
                  <a:pt x="0" y="46291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2" name="Google Shape;322;p24"/>
          <p:cNvSpPr/>
          <p:nvPr/>
        </p:nvSpPr>
        <p:spPr>
          <a:xfrm rot="-5400000">
            <a:off x="16157188" y="6232735"/>
            <a:ext cx="2074907" cy="4729132"/>
          </a:xfrm>
          <a:custGeom>
            <a:rect b="b" l="l" r="r" t="t"/>
            <a:pathLst>
              <a:path extrusionOk="0" h="4729132" w="2074907">
                <a:moveTo>
                  <a:pt x="0" y="0"/>
                </a:moveTo>
                <a:lnTo>
                  <a:pt x="2074906" y="0"/>
                </a:lnTo>
                <a:lnTo>
                  <a:pt x="2074906" y="4729131"/>
                </a:lnTo>
                <a:lnTo>
                  <a:pt x="0" y="47291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3" name="Google Shape;323;p24"/>
          <p:cNvSpPr txBox="1"/>
          <p:nvPr/>
        </p:nvSpPr>
        <p:spPr>
          <a:xfrm>
            <a:off x="4470979" y="3220903"/>
            <a:ext cx="9343727" cy="41393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444" u="none" cap="none" strike="noStrike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LET’S GET MIXING!</a:t>
            </a:r>
            <a:endParaRPr/>
          </a:p>
        </p:txBody>
      </p:sp>
      <p:sp>
        <p:nvSpPr>
          <p:cNvPr id="324" name="Google Shape;324;p24"/>
          <p:cNvSpPr/>
          <p:nvPr/>
        </p:nvSpPr>
        <p:spPr>
          <a:xfrm rot="-2074031">
            <a:off x="-3242390" y="4214598"/>
            <a:ext cx="7115283" cy="10087403"/>
          </a:xfrm>
          <a:custGeom>
            <a:rect b="b" l="l" r="r" t="t"/>
            <a:pathLst>
              <a:path extrusionOk="0" h="10087403" w="7115283">
                <a:moveTo>
                  <a:pt x="0" y="0"/>
                </a:moveTo>
                <a:lnTo>
                  <a:pt x="7115283" y="0"/>
                </a:lnTo>
                <a:lnTo>
                  <a:pt x="7115283" y="10087404"/>
                </a:lnTo>
                <a:lnTo>
                  <a:pt x="0" y="100874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5" name="Google Shape;325;p24"/>
          <p:cNvSpPr/>
          <p:nvPr/>
        </p:nvSpPr>
        <p:spPr>
          <a:xfrm>
            <a:off x="15425277" y="2853134"/>
            <a:ext cx="3538728" cy="4114800"/>
          </a:xfrm>
          <a:custGeom>
            <a:rect b="b" l="l" r="r" t="t"/>
            <a:pathLst>
              <a:path extrusionOk="0" h="4114800" w="3538728">
                <a:moveTo>
                  <a:pt x="0" y="0"/>
                </a:moveTo>
                <a:lnTo>
                  <a:pt x="3538728" y="0"/>
                </a:lnTo>
                <a:lnTo>
                  <a:pt x="35387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9E5"/>
        </a:solidFill>
      </p:bgPr>
    </p:bg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5"/>
          <p:cNvSpPr txBox="1"/>
          <p:nvPr/>
        </p:nvSpPr>
        <p:spPr>
          <a:xfrm>
            <a:off x="-952221" y="981519"/>
            <a:ext cx="20192442" cy="13398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EBBC34"/>
                </a:solidFill>
                <a:latin typeface="Lilita One"/>
                <a:ea typeface="Lilita One"/>
                <a:cs typeface="Lilita One"/>
                <a:sym typeface="Lilita One"/>
              </a:rPr>
              <a:t>HUE, VALUE &amp; SATURATION </a:t>
            </a:r>
            <a:endParaRPr/>
          </a:p>
        </p:txBody>
      </p:sp>
      <p:sp>
        <p:nvSpPr>
          <p:cNvPr id="331" name="Google Shape;331;p25"/>
          <p:cNvSpPr txBox="1"/>
          <p:nvPr/>
        </p:nvSpPr>
        <p:spPr>
          <a:xfrm>
            <a:off x="2289244" y="3636094"/>
            <a:ext cx="1877297" cy="5518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101" u="none" cap="none" strike="noStrike">
                <a:solidFill>
                  <a:srgbClr val="282938"/>
                </a:solidFill>
                <a:latin typeface="Lilita One"/>
                <a:ea typeface="Lilita One"/>
                <a:cs typeface="Lilita One"/>
                <a:sym typeface="Lilita One"/>
              </a:rPr>
              <a:t>HUE</a:t>
            </a:r>
            <a:endParaRPr/>
          </a:p>
        </p:txBody>
      </p:sp>
      <p:sp>
        <p:nvSpPr>
          <p:cNvPr id="332" name="Google Shape;332;p25"/>
          <p:cNvSpPr txBox="1"/>
          <p:nvPr/>
        </p:nvSpPr>
        <p:spPr>
          <a:xfrm>
            <a:off x="7697792" y="3636094"/>
            <a:ext cx="2892416" cy="5518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101" u="none" cap="none" strike="noStrike">
                <a:solidFill>
                  <a:srgbClr val="282938"/>
                </a:solidFill>
                <a:latin typeface="Lilita One"/>
                <a:ea typeface="Lilita One"/>
                <a:cs typeface="Lilita One"/>
                <a:sym typeface="Lilita One"/>
              </a:rPr>
              <a:t>VALUE</a:t>
            </a:r>
            <a:endParaRPr/>
          </a:p>
        </p:txBody>
      </p:sp>
      <p:sp>
        <p:nvSpPr>
          <p:cNvPr id="333" name="Google Shape;333;p25"/>
          <p:cNvSpPr txBox="1"/>
          <p:nvPr/>
        </p:nvSpPr>
        <p:spPr>
          <a:xfrm>
            <a:off x="12455372" y="3636094"/>
            <a:ext cx="5209469" cy="5518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101" u="none" cap="none" strike="noStrike">
                <a:solidFill>
                  <a:srgbClr val="282938"/>
                </a:solidFill>
                <a:latin typeface="Lilita One"/>
                <a:ea typeface="Lilita One"/>
                <a:cs typeface="Lilita One"/>
                <a:sym typeface="Lilita One"/>
              </a:rPr>
              <a:t>SATURATION</a:t>
            </a:r>
            <a:endParaRPr/>
          </a:p>
        </p:txBody>
      </p:sp>
      <p:sp>
        <p:nvSpPr>
          <p:cNvPr id="334" name="Google Shape;334;p25"/>
          <p:cNvSpPr txBox="1"/>
          <p:nvPr/>
        </p:nvSpPr>
        <p:spPr>
          <a:xfrm>
            <a:off x="2534058" y="2515620"/>
            <a:ext cx="13219885" cy="5522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53" u="none" cap="none" strike="noStrike">
                <a:solidFill>
                  <a:srgbClr val="282938"/>
                </a:solidFill>
                <a:latin typeface="Lato"/>
                <a:ea typeface="Lato"/>
                <a:cs typeface="Lato"/>
                <a:sym typeface="Lato"/>
              </a:rPr>
              <a:t>These are the three components of color.</a:t>
            </a:r>
            <a:endParaRPr/>
          </a:p>
        </p:txBody>
      </p:sp>
      <p:grpSp>
        <p:nvGrpSpPr>
          <p:cNvPr id="335" name="Google Shape;335;p25"/>
          <p:cNvGrpSpPr/>
          <p:nvPr/>
        </p:nvGrpSpPr>
        <p:grpSpPr>
          <a:xfrm>
            <a:off x="623159" y="4100294"/>
            <a:ext cx="5209469" cy="5493477"/>
            <a:chOff x="0" y="-57150"/>
            <a:chExt cx="1235499" cy="1302856"/>
          </a:xfrm>
        </p:grpSpPr>
        <p:sp>
          <p:nvSpPr>
            <p:cNvPr id="336" name="Google Shape;336;p25"/>
            <p:cNvSpPr/>
            <p:nvPr/>
          </p:nvSpPr>
          <p:spPr>
            <a:xfrm>
              <a:off x="0" y="0"/>
              <a:ext cx="1235499" cy="1245706"/>
            </a:xfrm>
            <a:custGeom>
              <a:rect b="b" l="l" r="r" t="t"/>
              <a:pathLst>
                <a:path extrusionOk="0" h="1245706" w="1235499">
                  <a:moveTo>
                    <a:pt x="95112" y="0"/>
                  </a:moveTo>
                  <a:lnTo>
                    <a:pt x="1140387" y="0"/>
                  </a:lnTo>
                  <a:cubicBezTo>
                    <a:pt x="1192916" y="0"/>
                    <a:pt x="1235499" y="42583"/>
                    <a:pt x="1235499" y="95112"/>
                  </a:cubicBezTo>
                  <a:lnTo>
                    <a:pt x="1235499" y="1150594"/>
                  </a:lnTo>
                  <a:cubicBezTo>
                    <a:pt x="1235499" y="1203123"/>
                    <a:pt x="1192916" y="1245706"/>
                    <a:pt x="1140387" y="1245706"/>
                  </a:cubicBezTo>
                  <a:lnTo>
                    <a:pt x="95112" y="1245706"/>
                  </a:lnTo>
                  <a:cubicBezTo>
                    <a:pt x="42583" y="1245706"/>
                    <a:pt x="0" y="1203123"/>
                    <a:pt x="0" y="1150594"/>
                  </a:cubicBezTo>
                  <a:lnTo>
                    <a:pt x="0" y="95112"/>
                  </a:lnTo>
                  <a:cubicBezTo>
                    <a:pt x="0" y="42583"/>
                    <a:pt x="42583" y="0"/>
                    <a:pt x="95112" y="0"/>
                  </a:cubicBezTo>
                  <a:close/>
                </a:path>
              </a:pathLst>
            </a:custGeom>
            <a:solidFill>
              <a:srgbClr val="EBBC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25"/>
            <p:cNvSpPr txBox="1"/>
            <p:nvPr/>
          </p:nvSpPr>
          <p:spPr>
            <a:xfrm>
              <a:off x="0" y="-57150"/>
              <a:ext cx="1235499" cy="13028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2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8" name="Google Shape;338;p25"/>
          <p:cNvGrpSpPr/>
          <p:nvPr/>
        </p:nvGrpSpPr>
        <p:grpSpPr>
          <a:xfrm>
            <a:off x="6539265" y="4100294"/>
            <a:ext cx="5209469" cy="5493477"/>
            <a:chOff x="0" y="-57150"/>
            <a:chExt cx="1235499" cy="1302856"/>
          </a:xfrm>
        </p:grpSpPr>
        <p:sp>
          <p:nvSpPr>
            <p:cNvPr id="339" name="Google Shape;339;p25"/>
            <p:cNvSpPr/>
            <p:nvPr/>
          </p:nvSpPr>
          <p:spPr>
            <a:xfrm>
              <a:off x="0" y="0"/>
              <a:ext cx="1235499" cy="1245706"/>
            </a:xfrm>
            <a:custGeom>
              <a:rect b="b" l="l" r="r" t="t"/>
              <a:pathLst>
                <a:path extrusionOk="0" h="1245706" w="1235499">
                  <a:moveTo>
                    <a:pt x="95112" y="0"/>
                  </a:moveTo>
                  <a:lnTo>
                    <a:pt x="1140387" y="0"/>
                  </a:lnTo>
                  <a:cubicBezTo>
                    <a:pt x="1192916" y="0"/>
                    <a:pt x="1235499" y="42583"/>
                    <a:pt x="1235499" y="95112"/>
                  </a:cubicBezTo>
                  <a:lnTo>
                    <a:pt x="1235499" y="1150594"/>
                  </a:lnTo>
                  <a:cubicBezTo>
                    <a:pt x="1235499" y="1203123"/>
                    <a:pt x="1192916" y="1245706"/>
                    <a:pt x="1140387" y="1245706"/>
                  </a:cubicBezTo>
                  <a:lnTo>
                    <a:pt x="95112" y="1245706"/>
                  </a:lnTo>
                  <a:cubicBezTo>
                    <a:pt x="42583" y="1245706"/>
                    <a:pt x="0" y="1203123"/>
                    <a:pt x="0" y="1150594"/>
                  </a:cubicBezTo>
                  <a:lnTo>
                    <a:pt x="0" y="95112"/>
                  </a:lnTo>
                  <a:cubicBezTo>
                    <a:pt x="0" y="42583"/>
                    <a:pt x="42583" y="0"/>
                    <a:pt x="95112" y="0"/>
                  </a:cubicBezTo>
                  <a:close/>
                </a:path>
              </a:pathLst>
            </a:custGeom>
            <a:solidFill>
              <a:srgbClr val="EBBC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25"/>
            <p:cNvSpPr txBox="1"/>
            <p:nvPr/>
          </p:nvSpPr>
          <p:spPr>
            <a:xfrm>
              <a:off x="0" y="-57150"/>
              <a:ext cx="1235499" cy="13028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2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1" name="Google Shape;341;p25"/>
          <p:cNvGrpSpPr/>
          <p:nvPr/>
        </p:nvGrpSpPr>
        <p:grpSpPr>
          <a:xfrm>
            <a:off x="12455372" y="4100294"/>
            <a:ext cx="5209469" cy="5493477"/>
            <a:chOff x="0" y="-57150"/>
            <a:chExt cx="1235499" cy="1302856"/>
          </a:xfrm>
        </p:grpSpPr>
        <p:sp>
          <p:nvSpPr>
            <p:cNvPr id="342" name="Google Shape;342;p25"/>
            <p:cNvSpPr/>
            <p:nvPr/>
          </p:nvSpPr>
          <p:spPr>
            <a:xfrm>
              <a:off x="0" y="0"/>
              <a:ext cx="1235499" cy="1245706"/>
            </a:xfrm>
            <a:custGeom>
              <a:rect b="b" l="l" r="r" t="t"/>
              <a:pathLst>
                <a:path extrusionOk="0" h="1245706" w="1235499">
                  <a:moveTo>
                    <a:pt x="95112" y="0"/>
                  </a:moveTo>
                  <a:lnTo>
                    <a:pt x="1140387" y="0"/>
                  </a:lnTo>
                  <a:cubicBezTo>
                    <a:pt x="1192916" y="0"/>
                    <a:pt x="1235499" y="42583"/>
                    <a:pt x="1235499" y="95112"/>
                  </a:cubicBezTo>
                  <a:lnTo>
                    <a:pt x="1235499" y="1150594"/>
                  </a:lnTo>
                  <a:cubicBezTo>
                    <a:pt x="1235499" y="1203123"/>
                    <a:pt x="1192916" y="1245706"/>
                    <a:pt x="1140387" y="1245706"/>
                  </a:cubicBezTo>
                  <a:lnTo>
                    <a:pt x="95112" y="1245706"/>
                  </a:lnTo>
                  <a:cubicBezTo>
                    <a:pt x="42583" y="1245706"/>
                    <a:pt x="0" y="1203123"/>
                    <a:pt x="0" y="1150594"/>
                  </a:cubicBezTo>
                  <a:lnTo>
                    <a:pt x="0" y="95112"/>
                  </a:lnTo>
                  <a:cubicBezTo>
                    <a:pt x="0" y="42583"/>
                    <a:pt x="42583" y="0"/>
                    <a:pt x="95112" y="0"/>
                  </a:cubicBezTo>
                  <a:close/>
                </a:path>
              </a:pathLst>
            </a:custGeom>
            <a:solidFill>
              <a:srgbClr val="EBBC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25"/>
            <p:cNvSpPr txBox="1"/>
            <p:nvPr/>
          </p:nvSpPr>
          <p:spPr>
            <a:xfrm>
              <a:off x="0" y="-57150"/>
              <a:ext cx="1235499" cy="13028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2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4" name="Google Shape;344;p25"/>
          <p:cNvGrpSpPr/>
          <p:nvPr/>
        </p:nvGrpSpPr>
        <p:grpSpPr>
          <a:xfrm>
            <a:off x="1615590" y="5045395"/>
            <a:ext cx="3224605" cy="3224605"/>
            <a:chOff x="0" y="0"/>
            <a:chExt cx="4299474" cy="4299474"/>
          </a:xfrm>
        </p:grpSpPr>
        <p:sp>
          <p:nvSpPr>
            <p:cNvPr id="345" name="Google Shape;345;p25"/>
            <p:cNvSpPr/>
            <p:nvPr/>
          </p:nvSpPr>
          <p:spPr>
            <a:xfrm>
              <a:off x="0" y="0"/>
              <a:ext cx="4299474" cy="4299474"/>
            </a:xfrm>
            <a:custGeom>
              <a:rect b="b" l="l" r="r" t="t"/>
              <a:pathLst>
                <a:path extrusionOk="0" h="4299474" w="4299474">
                  <a:moveTo>
                    <a:pt x="0" y="0"/>
                  </a:moveTo>
                  <a:lnTo>
                    <a:pt x="4299474" y="0"/>
                  </a:lnTo>
                  <a:lnTo>
                    <a:pt x="4299474" y="4299474"/>
                  </a:lnTo>
                  <a:lnTo>
                    <a:pt x="0" y="429947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346" name="Google Shape;346;p25"/>
            <p:cNvGrpSpPr/>
            <p:nvPr/>
          </p:nvGrpSpPr>
          <p:grpSpPr>
            <a:xfrm>
              <a:off x="687278" y="687278"/>
              <a:ext cx="2924917" cy="2924917"/>
              <a:chOff x="0" y="0"/>
              <a:chExt cx="812800" cy="812800"/>
            </a:xfrm>
          </p:grpSpPr>
          <p:sp>
            <p:nvSpPr>
              <p:cNvPr id="347" name="Google Shape;347;p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BBC3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8" name="Google Shape;348;p2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8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49" name="Google Shape;349;p25"/>
          <p:cNvGrpSpPr/>
          <p:nvPr/>
        </p:nvGrpSpPr>
        <p:grpSpPr>
          <a:xfrm>
            <a:off x="7581632" y="5066690"/>
            <a:ext cx="3124736" cy="2974909"/>
            <a:chOff x="0" y="-276142"/>
            <a:chExt cx="4166315" cy="3966545"/>
          </a:xfrm>
        </p:grpSpPr>
        <p:grpSp>
          <p:nvGrpSpPr>
            <p:cNvPr id="350" name="Google Shape;350;p25"/>
            <p:cNvGrpSpPr/>
            <p:nvPr/>
          </p:nvGrpSpPr>
          <p:grpSpPr>
            <a:xfrm>
              <a:off x="0" y="2743257"/>
              <a:ext cx="4166315" cy="947146"/>
              <a:chOff x="0" y="-47625"/>
              <a:chExt cx="718546" cy="163350"/>
            </a:xfrm>
          </p:grpSpPr>
          <p:sp>
            <p:nvSpPr>
              <p:cNvPr id="351" name="Google Shape;351;p25"/>
              <p:cNvSpPr/>
              <p:nvPr/>
            </p:nvSpPr>
            <p:spPr>
              <a:xfrm>
                <a:off x="0" y="0"/>
                <a:ext cx="718546" cy="115725"/>
              </a:xfrm>
              <a:custGeom>
                <a:rect b="b" l="l" r="r" t="t"/>
                <a:pathLst>
                  <a:path extrusionOk="0" h="115725" w="718546">
                    <a:moveTo>
                      <a:pt x="0" y="0"/>
                    </a:moveTo>
                    <a:lnTo>
                      <a:pt x="718546" y="0"/>
                    </a:lnTo>
                    <a:lnTo>
                      <a:pt x="718546" y="115725"/>
                    </a:lnTo>
                    <a:lnTo>
                      <a:pt x="0" y="115725"/>
                    </a:lnTo>
                    <a:close/>
                  </a:path>
                </a:pathLst>
              </a:custGeom>
              <a:solidFill>
                <a:srgbClr val="000001"/>
              </a:solidFill>
              <a:ln>
                <a:noFill/>
              </a:ln>
            </p:spPr>
          </p:sp>
          <p:sp>
            <p:nvSpPr>
              <p:cNvPr id="352" name="Google Shape;352;p25"/>
              <p:cNvSpPr txBox="1"/>
              <p:nvPr/>
            </p:nvSpPr>
            <p:spPr>
              <a:xfrm>
                <a:off x="0" y="-47625"/>
                <a:ext cx="718546" cy="163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21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3" name="Google Shape;353;p25"/>
            <p:cNvGrpSpPr/>
            <p:nvPr/>
          </p:nvGrpSpPr>
          <p:grpSpPr>
            <a:xfrm>
              <a:off x="0" y="1988407"/>
              <a:ext cx="4166315" cy="947146"/>
              <a:chOff x="0" y="-47625"/>
              <a:chExt cx="718546" cy="163350"/>
            </a:xfrm>
          </p:grpSpPr>
          <p:sp>
            <p:nvSpPr>
              <p:cNvPr id="354" name="Google Shape;354;p25"/>
              <p:cNvSpPr/>
              <p:nvPr/>
            </p:nvSpPr>
            <p:spPr>
              <a:xfrm>
                <a:off x="0" y="0"/>
                <a:ext cx="718546" cy="115725"/>
              </a:xfrm>
              <a:custGeom>
                <a:rect b="b" l="l" r="r" t="t"/>
                <a:pathLst>
                  <a:path extrusionOk="0" h="115725" w="718546">
                    <a:moveTo>
                      <a:pt x="0" y="0"/>
                    </a:moveTo>
                    <a:lnTo>
                      <a:pt x="718546" y="0"/>
                    </a:lnTo>
                    <a:lnTo>
                      <a:pt x="718546" y="115725"/>
                    </a:lnTo>
                    <a:lnTo>
                      <a:pt x="0" y="115725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</p:sp>
          <p:sp>
            <p:nvSpPr>
              <p:cNvPr id="355" name="Google Shape;355;p25"/>
              <p:cNvSpPr txBox="1"/>
              <p:nvPr/>
            </p:nvSpPr>
            <p:spPr>
              <a:xfrm>
                <a:off x="0" y="-47625"/>
                <a:ext cx="718546" cy="163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21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6" name="Google Shape;356;p25"/>
            <p:cNvGrpSpPr/>
            <p:nvPr/>
          </p:nvGrpSpPr>
          <p:grpSpPr>
            <a:xfrm>
              <a:off x="0" y="1233557"/>
              <a:ext cx="4166315" cy="947146"/>
              <a:chOff x="0" y="-47625"/>
              <a:chExt cx="718546" cy="163350"/>
            </a:xfrm>
          </p:grpSpPr>
          <p:sp>
            <p:nvSpPr>
              <p:cNvPr id="357" name="Google Shape;357;p25"/>
              <p:cNvSpPr/>
              <p:nvPr/>
            </p:nvSpPr>
            <p:spPr>
              <a:xfrm>
                <a:off x="0" y="0"/>
                <a:ext cx="718546" cy="115725"/>
              </a:xfrm>
              <a:custGeom>
                <a:rect b="b" l="l" r="r" t="t"/>
                <a:pathLst>
                  <a:path extrusionOk="0" h="115725" w="718546">
                    <a:moveTo>
                      <a:pt x="0" y="0"/>
                    </a:moveTo>
                    <a:lnTo>
                      <a:pt x="718546" y="0"/>
                    </a:lnTo>
                    <a:lnTo>
                      <a:pt x="718546" y="115725"/>
                    </a:lnTo>
                    <a:lnTo>
                      <a:pt x="0" y="115725"/>
                    </a:lnTo>
                    <a:close/>
                  </a:path>
                </a:pathLst>
              </a:custGeom>
              <a:solidFill>
                <a:srgbClr val="817E81"/>
              </a:solidFill>
              <a:ln>
                <a:noFill/>
              </a:ln>
            </p:spPr>
          </p:sp>
          <p:sp>
            <p:nvSpPr>
              <p:cNvPr id="358" name="Google Shape;358;p25"/>
              <p:cNvSpPr txBox="1"/>
              <p:nvPr/>
            </p:nvSpPr>
            <p:spPr>
              <a:xfrm>
                <a:off x="0" y="-47625"/>
                <a:ext cx="718546" cy="163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21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9" name="Google Shape;359;p25"/>
            <p:cNvGrpSpPr/>
            <p:nvPr/>
          </p:nvGrpSpPr>
          <p:grpSpPr>
            <a:xfrm>
              <a:off x="0" y="478708"/>
              <a:ext cx="4166315" cy="947146"/>
              <a:chOff x="0" y="-47625"/>
              <a:chExt cx="718546" cy="163350"/>
            </a:xfrm>
          </p:grpSpPr>
          <p:sp>
            <p:nvSpPr>
              <p:cNvPr id="360" name="Google Shape;360;p25"/>
              <p:cNvSpPr/>
              <p:nvPr/>
            </p:nvSpPr>
            <p:spPr>
              <a:xfrm>
                <a:off x="0" y="0"/>
                <a:ext cx="718546" cy="115725"/>
              </a:xfrm>
              <a:custGeom>
                <a:rect b="b" l="l" r="r" t="t"/>
                <a:pathLst>
                  <a:path extrusionOk="0" h="115725" w="718546">
                    <a:moveTo>
                      <a:pt x="0" y="0"/>
                    </a:moveTo>
                    <a:lnTo>
                      <a:pt x="718546" y="0"/>
                    </a:lnTo>
                    <a:lnTo>
                      <a:pt x="718546" y="115725"/>
                    </a:lnTo>
                    <a:lnTo>
                      <a:pt x="0" y="115725"/>
                    </a:lnTo>
                    <a:close/>
                  </a:path>
                </a:pathLst>
              </a:custGeom>
              <a:solidFill>
                <a:srgbClr val="CDCBCE"/>
              </a:solidFill>
              <a:ln>
                <a:noFill/>
              </a:ln>
            </p:spPr>
          </p:sp>
          <p:sp>
            <p:nvSpPr>
              <p:cNvPr id="361" name="Google Shape;361;p25"/>
              <p:cNvSpPr txBox="1"/>
              <p:nvPr/>
            </p:nvSpPr>
            <p:spPr>
              <a:xfrm>
                <a:off x="0" y="-47625"/>
                <a:ext cx="718546" cy="163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21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2" name="Google Shape;362;p25"/>
            <p:cNvGrpSpPr/>
            <p:nvPr/>
          </p:nvGrpSpPr>
          <p:grpSpPr>
            <a:xfrm>
              <a:off x="0" y="-276142"/>
              <a:ext cx="4166315" cy="947146"/>
              <a:chOff x="0" y="-47625"/>
              <a:chExt cx="718546" cy="163350"/>
            </a:xfrm>
          </p:grpSpPr>
          <p:sp>
            <p:nvSpPr>
              <p:cNvPr id="363" name="Google Shape;363;p25"/>
              <p:cNvSpPr/>
              <p:nvPr/>
            </p:nvSpPr>
            <p:spPr>
              <a:xfrm>
                <a:off x="0" y="0"/>
                <a:ext cx="718546" cy="115725"/>
              </a:xfrm>
              <a:custGeom>
                <a:rect b="b" l="l" r="r" t="t"/>
                <a:pathLst>
                  <a:path extrusionOk="0" h="115725" w="718546">
                    <a:moveTo>
                      <a:pt x="0" y="0"/>
                    </a:moveTo>
                    <a:lnTo>
                      <a:pt x="718546" y="0"/>
                    </a:lnTo>
                    <a:lnTo>
                      <a:pt x="718546" y="115725"/>
                    </a:lnTo>
                    <a:lnTo>
                      <a:pt x="0" y="11572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364" name="Google Shape;364;p25"/>
              <p:cNvSpPr txBox="1"/>
              <p:nvPr/>
            </p:nvSpPr>
            <p:spPr>
              <a:xfrm>
                <a:off x="0" y="-47625"/>
                <a:ext cx="718546" cy="163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21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65" name="Google Shape;365;p25"/>
          <p:cNvGrpSpPr/>
          <p:nvPr/>
        </p:nvGrpSpPr>
        <p:grpSpPr>
          <a:xfrm>
            <a:off x="13501335" y="5066690"/>
            <a:ext cx="3124736" cy="2974909"/>
            <a:chOff x="0" y="-276142"/>
            <a:chExt cx="4166315" cy="3966545"/>
          </a:xfrm>
        </p:grpSpPr>
        <p:grpSp>
          <p:nvGrpSpPr>
            <p:cNvPr id="366" name="Google Shape;366;p25"/>
            <p:cNvGrpSpPr/>
            <p:nvPr/>
          </p:nvGrpSpPr>
          <p:grpSpPr>
            <a:xfrm>
              <a:off x="0" y="2743257"/>
              <a:ext cx="4166315" cy="947146"/>
              <a:chOff x="0" y="-47625"/>
              <a:chExt cx="718546" cy="163350"/>
            </a:xfrm>
          </p:grpSpPr>
          <p:sp>
            <p:nvSpPr>
              <p:cNvPr id="367" name="Google Shape;367;p25"/>
              <p:cNvSpPr/>
              <p:nvPr/>
            </p:nvSpPr>
            <p:spPr>
              <a:xfrm>
                <a:off x="0" y="0"/>
                <a:ext cx="718546" cy="115725"/>
              </a:xfrm>
              <a:custGeom>
                <a:rect b="b" l="l" r="r" t="t"/>
                <a:pathLst>
                  <a:path extrusionOk="0" h="115725" w="718546">
                    <a:moveTo>
                      <a:pt x="0" y="0"/>
                    </a:moveTo>
                    <a:lnTo>
                      <a:pt x="718546" y="0"/>
                    </a:lnTo>
                    <a:lnTo>
                      <a:pt x="718546" y="115725"/>
                    </a:lnTo>
                    <a:lnTo>
                      <a:pt x="0" y="115725"/>
                    </a:lnTo>
                    <a:close/>
                  </a:path>
                </a:pathLst>
              </a:custGeom>
              <a:solidFill>
                <a:srgbClr val="7E7E7E"/>
              </a:solidFill>
              <a:ln>
                <a:noFill/>
              </a:ln>
            </p:spPr>
          </p:sp>
          <p:sp>
            <p:nvSpPr>
              <p:cNvPr id="368" name="Google Shape;368;p25"/>
              <p:cNvSpPr txBox="1"/>
              <p:nvPr/>
            </p:nvSpPr>
            <p:spPr>
              <a:xfrm>
                <a:off x="0" y="-47625"/>
                <a:ext cx="718546" cy="163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31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9" name="Google Shape;369;p25"/>
            <p:cNvGrpSpPr/>
            <p:nvPr/>
          </p:nvGrpSpPr>
          <p:grpSpPr>
            <a:xfrm>
              <a:off x="0" y="1988407"/>
              <a:ext cx="4166315" cy="947146"/>
              <a:chOff x="0" y="-47625"/>
              <a:chExt cx="718546" cy="163350"/>
            </a:xfrm>
          </p:grpSpPr>
          <p:sp>
            <p:nvSpPr>
              <p:cNvPr id="370" name="Google Shape;370;p25"/>
              <p:cNvSpPr/>
              <p:nvPr/>
            </p:nvSpPr>
            <p:spPr>
              <a:xfrm>
                <a:off x="0" y="0"/>
                <a:ext cx="718546" cy="115725"/>
              </a:xfrm>
              <a:custGeom>
                <a:rect b="b" l="l" r="r" t="t"/>
                <a:pathLst>
                  <a:path extrusionOk="0" h="115725" w="718546">
                    <a:moveTo>
                      <a:pt x="0" y="0"/>
                    </a:moveTo>
                    <a:lnTo>
                      <a:pt x="718546" y="0"/>
                    </a:lnTo>
                    <a:lnTo>
                      <a:pt x="718546" y="115725"/>
                    </a:lnTo>
                    <a:lnTo>
                      <a:pt x="0" y="115725"/>
                    </a:lnTo>
                    <a:close/>
                  </a:path>
                </a:pathLst>
              </a:custGeom>
              <a:solidFill>
                <a:srgbClr val="A65858"/>
              </a:solidFill>
              <a:ln>
                <a:noFill/>
              </a:ln>
            </p:spPr>
          </p:sp>
          <p:sp>
            <p:nvSpPr>
              <p:cNvPr id="371" name="Google Shape;371;p25"/>
              <p:cNvSpPr txBox="1"/>
              <p:nvPr/>
            </p:nvSpPr>
            <p:spPr>
              <a:xfrm>
                <a:off x="0" y="-47625"/>
                <a:ext cx="718546" cy="163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31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2" name="Google Shape;372;p25"/>
            <p:cNvGrpSpPr/>
            <p:nvPr/>
          </p:nvGrpSpPr>
          <p:grpSpPr>
            <a:xfrm>
              <a:off x="0" y="1233557"/>
              <a:ext cx="4166315" cy="947146"/>
              <a:chOff x="0" y="-47625"/>
              <a:chExt cx="718546" cy="163350"/>
            </a:xfrm>
          </p:grpSpPr>
          <p:sp>
            <p:nvSpPr>
              <p:cNvPr id="373" name="Google Shape;373;p25"/>
              <p:cNvSpPr/>
              <p:nvPr/>
            </p:nvSpPr>
            <p:spPr>
              <a:xfrm>
                <a:off x="0" y="0"/>
                <a:ext cx="718546" cy="115725"/>
              </a:xfrm>
              <a:custGeom>
                <a:rect b="b" l="l" r="r" t="t"/>
                <a:pathLst>
                  <a:path extrusionOk="0" h="115725" w="718546">
                    <a:moveTo>
                      <a:pt x="0" y="0"/>
                    </a:moveTo>
                    <a:lnTo>
                      <a:pt x="718546" y="0"/>
                    </a:lnTo>
                    <a:lnTo>
                      <a:pt x="718546" y="115725"/>
                    </a:lnTo>
                    <a:lnTo>
                      <a:pt x="0" y="115725"/>
                    </a:lnTo>
                    <a:close/>
                  </a:path>
                </a:pathLst>
              </a:custGeom>
              <a:solidFill>
                <a:srgbClr val="BF3F3E"/>
              </a:solidFill>
              <a:ln>
                <a:noFill/>
              </a:ln>
            </p:spPr>
          </p:sp>
          <p:sp>
            <p:nvSpPr>
              <p:cNvPr id="374" name="Google Shape;374;p25"/>
              <p:cNvSpPr txBox="1"/>
              <p:nvPr/>
            </p:nvSpPr>
            <p:spPr>
              <a:xfrm>
                <a:off x="0" y="-47625"/>
                <a:ext cx="718546" cy="163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31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5" name="Google Shape;375;p25"/>
            <p:cNvGrpSpPr/>
            <p:nvPr/>
          </p:nvGrpSpPr>
          <p:grpSpPr>
            <a:xfrm>
              <a:off x="0" y="478708"/>
              <a:ext cx="4166315" cy="947146"/>
              <a:chOff x="0" y="-47625"/>
              <a:chExt cx="718546" cy="163350"/>
            </a:xfrm>
          </p:grpSpPr>
          <p:sp>
            <p:nvSpPr>
              <p:cNvPr id="376" name="Google Shape;376;p25"/>
              <p:cNvSpPr/>
              <p:nvPr/>
            </p:nvSpPr>
            <p:spPr>
              <a:xfrm>
                <a:off x="0" y="0"/>
                <a:ext cx="718546" cy="115725"/>
              </a:xfrm>
              <a:custGeom>
                <a:rect b="b" l="l" r="r" t="t"/>
                <a:pathLst>
                  <a:path extrusionOk="0" h="115725" w="718546">
                    <a:moveTo>
                      <a:pt x="0" y="0"/>
                    </a:moveTo>
                    <a:lnTo>
                      <a:pt x="718546" y="0"/>
                    </a:lnTo>
                    <a:lnTo>
                      <a:pt x="718546" y="115725"/>
                    </a:lnTo>
                    <a:lnTo>
                      <a:pt x="0" y="115725"/>
                    </a:lnTo>
                    <a:close/>
                  </a:path>
                </a:pathLst>
              </a:custGeom>
              <a:solidFill>
                <a:srgbClr val="E61A19"/>
              </a:solidFill>
              <a:ln>
                <a:noFill/>
              </a:ln>
            </p:spPr>
          </p:sp>
          <p:sp>
            <p:nvSpPr>
              <p:cNvPr id="377" name="Google Shape;377;p25"/>
              <p:cNvSpPr txBox="1"/>
              <p:nvPr/>
            </p:nvSpPr>
            <p:spPr>
              <a:xfrm>
                <a:off x="0" y="-47625"/>
                <a:ext cx="718546" cy="163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31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8" name="Google Shape;378;p25"/>
            <p:cNvGrpSpPr/>
            <p:nvPr/>
          </p:nvGrpSpPr>
          <p:grpSpPr>
            <a:xfrm>
              <a:off x="0" y="-276142"/>
              <a:ext cx="4166315" cy="947146"/>
              <a:chOff x="0" y="-47625"/>
              <a:chExt cx="718546" cy="163350"/>
            </a:xfrm>
          </p:grpSpPr>
          <p:sp>
            <p:nvSpPr>
              <p:cNvPr id="379" name="Google Shape;379;p25"/>
              <p:cNvSpPr/>
              <p:nvPr/>
            </p:nvSpPr>
            <p:spPr>
              <a:xfrm>
                <a:off x="0" y="0"/>
                <a:ext cx="718546" cy="115725"/>
              </a:xfrm>
              <a:custGeom>
                <a:rect b="b" l="l" r="r" t="t"/>
                <a:pathLst>
                  <a:path extrusionOk="0" h="115725" w="718546">
                    <a:moveTo>
                      <a:pt x="0" y="0"/>
                    </a:moveTo>
                    <a:lnTo>
                      <a:pt x="718546" y="0"/>
                    </a:lnTo>
                    <a:lnTo>
                      <a:pt x="718546" y="115725"/>
                    </a:lnTo>
                    <a:lnTo>
                      <a:pt x="0" y="115725"/>
                    </a:lnTo>
                    <a:close/>
                  </a:path>
                </a:pathLst>
              </a:custGeom>
              <a:solidFill>
                <a:srgbClr val="FE0000"/>
              </a:solidFill>
              <a:ln>
                <a:noFill/>
              </a:ln>
            </p:spPr>
          </p:sp>
          <p:sp>
            <p:nvSpPr>
              <p:cNvPr id="380" name="Google Shape;380;p25"/>
              <p:cNvSpPr txBox="1"/>
              <p:nvPr/>
            </p:nvSpPr>
            <p:spPr>
              <a:xfrm>
                <a:off x="0" y="-47625"/>
                <a:ext cx="718546" cy="163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31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81" name="Google Shape;381;p25"/>
          <p:cNvSpPr txBox="1"/>
          <p:nvPr/>
        </p:nvSpPr>
        <p:spPr>
          <a:xfrm>
            <a:off x="928810" y="8670050"/>
            <a:ext cx="4598166" cy="422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282938"/>
                </a:solidFill>
                <a:latin typeface="Lato"/>
                <a:ea typeface="Lato"/>
                <a:cs typeface="Lato"/>
                <a:sym typeface="Lato"/>
              </a:rPr>
              <a:t>What is the color?</a:t>
            </a:r>
            <a:endParaRPr/>
          </a:p>
        </p:txBody>
      </p:sp>
      <p:sp>
        <p:nvSpPr>
          <p:cNvPr id="382" name="Google Shape;382;p25"/>
          <p:cNvSpPr txBox="1"/>
          <p:nvPr/>
        </p:nvSpPr>
        <p:spPr>
          <a:xfrm>
            <a:off x="6844917" y="8670050"/>
            <a:ext cx="4598166" cy="422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282938"/>
                </a:solidFill>
                <a:latin typeface="Lato"/>
                <a:ea typeface="Lato"/>
                <a:cs typeface="Lato"/>
                <a:sym typeface="Lato"/>
              </a:rPr>
              <a:t>How light or dark is the color? </a:t>
            </a:r>
            <a:endParaRPr/>
          </a:p>
        </p:txBody>
      </p:sp>
      <p:sp>
        <p:nvSpPr>
          <p:cNvPr id="383" name="Google Shape;383;p25"/>
          <p:cNvSpPr txBox="1"/>
          <p:nvPr/>
        </p:nvSpPr>
        <p:spPr>
          <a:xfrm>
            <a:off x="12462564" y="8670050"/>
            <a:ext cx="5202278" cy="422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282938"/>
                </a:solidFill>
                <a:latin typeface="Lato"/>
                <a:ea typeface="Lato"/>
                <a:cs typeface="Lato"/>
                <a:sym typeface="Lato"/>
              </a:rPr>
              <a:t>How strong or faded is the color? 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BC34"/>
        </a:solidFill>
      </p:bgPr>
    </p:bg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6"/>
          <p:cNvSpPr/>
          <p:nvPr/>
        </p:nvSpPr>
        <p:spPr>
          <a:xfrm>
            <a:off x="552450" y="-407457"/>
            <a:ext cx="8376862" cy="15584860"/>
          </a:xfrm>
          <a:custGeom>
            <a:rect b="b" l="l" r="r" t="t"/>
            <a:pathLst>
              <a:path extrusionOk="0" h="15584860" w="8376862">
                <a:moveTo>
                  <a:pt x="0" y="0"/>
                </a:moveTo>
                <a:lnTo>
                  <a:pt x="8376862" y="0"/>
                </a:lnTo>
                <a:lnTo>
                  <a:pt x="8376862" y="15584859"/>
                </a:lnTo>
                <a:lnTo>
                  <a:pt x="0" y="155848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89" name="Google Shape;389;p26"/>
          <p:cNvGrpSpPr/>
          <p:nvPr/>
        </p:nvGrpSpPr>
        <p:grpSpPr>
          <a:xfrm>
            <a:off x="1326420" y="1662189"/>
            <a:ext cx="6962622" cy="6962622"/>
            <a:chOff x="0" y="0"/>
            <a:chExt cx="812800" cy="812800"/>
          </a:xfrm>
        </p:grpSpPr>
        <p:sp>
          <p:nvSpPr>
            <p:cNvPr id="390" name="Google Shape;390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2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2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2" name="Google Shape;392;p26"/>
          <p:cNvSpPr/>
          <p:nvPr/>
        </p:nvSpPr>
        <p:spPr>
          <a:xfrm>
            <a:off x="1453266" y="1789036"/>
            <a:ext cx="6708929" cy="6708929"/>
          </a:xfrm>
          <a:custGeom>
            <a:rect b="b" l="l" r="r" t="t"/>
            <a:pathLst>
              <a:path extrusionOk="0" h="6708929" w="6708929">
                <a:moveTo>
                  <a:pt x="0" y="0"/>
                </a:moveTo>
                <a:lnTo>
                  <a:pt x="6708929" y="0"/>
                </a:lnTo>
                <a:lnTo>
                  <a:pt x="6708929" y="6708928"/>
                </a:lnTo>
                <a:lnTo>
                  <a:pt x="0" y="67089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3" name="Google Shape;393;p26"/>
          <p:cNvSpPr/>
          <p:nvPr/>
        </p:nvSpPr>
        <p:spPr>
          <a:xfrm rot="-3678885">
            <a:off x="8421821" y="5297325"/>
            <a:ext cx="578052" cy="4076005"/>
          </a:xfrm>
          <a:custGeom>
            <a:rect b="b" l="l" r="r" t="t"/>
            <a:pathLst>
              <a:path extrusionOk="0" h="4076005" w="578052">
                <a:moveTo>
                  <a:pt x="0" y="0"/>
                </a:moveTo>
                <a:lnTo>
                  <a:pt x="578051" y="0"/>
                </a:lnTo>
                <a:lnTo>
                  <a:pt x="578051" y="4076005"/>
                </a:lnTo>
                <a:lnTo>
                  <a:pt x="0" y="40760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4" name="Google Shape;394;p26"/>
          <p:cNvSpPr/>
          <p:nvPr/>
        </p:nvSpPr>
        <p:spPr>
          <a:xfrm rot="3859521">
            <a:off x="1277337" y="385111"/>
            <a:ext cx="1346037" cy="2886943"/>
          </a:xfrm>
          <a:custGeom>
            <a:rect b="b" l="l" r="r" t="t"/>
            <a:pathLst>
              <a:path extrusionOk="0" h="2886943" w="1346037">
                <a:moveTo>
                  <a:pt x="0" y="0"/>
                </a:moveTo>
                <a:lnTo>
                  <a:pt x="1346038" y="0"/>
                </a:lnTo>
                <a:lnTo>
                  <a:pt x="1346038" y="2886943"/>
                </a:lnTo>
                <a:lnTo>
                  <a:pt x="0" y="28869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5" name="Google Shape;395;p26"/>
          <p:cNvSpPr/>
          <p:nvPr/>
        </p:nvSpPr>
        <p:spPr>
          <a:xfrm rot="1719316">
            <a:off x="107408" y="7402099"/>
            <a:ext cx="1495719" cy="3409047"/>
          </a:xfrm>
          <a:custGeom>
            <a:rect b="b" l="l" r="r" t="t"/>
            <a:pathLst>
              <a:path extrusionOk="0" h="3409047" w="1495719">
                <a:moveTo>
                  <a:pt x="0" y="0"/>
                </a:moveTo>
                <a:lnTo>
                  <a:pt x="1495719" y="0"/>
                </a:lnTo>
                <a:lnTo>
                  <a:pt x="1495719" y="3409047"/>
                </a:lnTo>
                <a:lnTo>
                  <a:pt x="0" y="34090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6" name="Google Shape;396;p26"/>
          <p:cNvSpPr txBox="1"/>
          <p:nvPr/>
        </p:nvSpPr>
        <p:spPr>
          <a:xfrm>
            <a:off x="10380966" y="6647857"/>
            <a:ext cx="6093431" cy="4908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You make me by mixing                    .</a:t>
            </a:r>
            <a:endParaRPr/>
          </a:p>
        </p:txBody>
      </p:sp>
      <p:sp>
        <p:nvSpPr>
          <p:cNvPr id="397" name="Google Shape;397;p26"/>
          <p:cNvSpPr txBox="1"/>
          <p:nvPr/>
        </p:nvSpPr>
        <p:spPr>
          <a:xfrm>
            <a:off x="10682145" y="7635255"/>
            <a:ext cx="5491073" cy="4908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 am used to create                      .</a:t>
            </a:r>
            <a:endParaRPr/>
          </a:p>
        </p:txBody>
      </p:sp>
      <p:grpSp>
        <p:nvGrpSpPr>
          <p:cNvPr id="398" name="Google Shape;398;p26"/>
          <p:cNvGrpSpPr/>
          <p:nvPr/>
        </p:nvGrpSpPr>
        <p:grpSpPr>
          <a:xfrm>
            <a:off x="12387723" y="5459441"/>
            <a:ext cx="1063547" cy="669294"/>
            <a:chOff x="0" y="-47625"/>
            <a:chExt cx="259579" cy="163350"/>
          </a:xfrm>
        </p:grpSpPr>
        <p:sp>
          <p:nvSpPr>
            <p:cNvPr id="399" name="Google Shape;399;p26"/>
            <p:cNvSpPr/>
            <p:nvPr/>
          </p:nvSpPr>
          <p:spPr>
            <a:xfrm>
              <a:off x="0" y="0"/>
              <a:ext cx="259579" cy="115725"/>
            </a:xfrm>
            <a:custGeom>
              <a:rect b="b" l="l" r="r" t="t"/>
              <a:pathLst>
                <a:path extrusionOk="0" h="115725" w="259579">
                  <a:moveTo>
                    <a:pt x="57863" y="0"/>
                  </a:moveTo>
                  <a:lnTo>
                    <a:pt x="201716" y="0"/>
                  </a:lnTo>
                  <a:cubicBezTo>
                    <a:pt x="217063" y="0"/>
                    <a:pt x="231780" y="6096"/>
                    <a:pt x="242631" y="16948"/>
                  </a:cubicBezTo>
                  <a:cubicBezTo>
                    <a:pt x="253483" y="27799"/>
                    <a:pt x="259579" y="42516"/>
                    <a:pt x="259579" y="57863"/>
                  </a:cubicBezTo>
                  <a:lnTo>
                    <a:pt x="259579" y="57863"/>
                  </a:lnTo>
                  <a:cubicBezTo>
                    <a:pt x="259579" y="73209"/>
                    <a:pt x="253483" y="87926"/>
                    <a:pt x="242631" y="98778"/>
                  </a:cubicBezTo>
                  <a:cubicBezTo>
                    <a:pt x="231780" y="109629"/>
                    <a:pt x="217063" y="115725"/>
                    <a:pt x="201716" y="115725"/>
                  </a:cubicBezTo>
                  <a:lnTo>
                    <a:pt x="57863" y="115725"/>
                  </a:lnTo>
                  <a:cubicBezTo>
                    <a:pt x="42516" y="115725"/>
                    <a:pt x="27799" y="109629"/>
                    <a:pt x="16948" y="98778"/>
                  </a:cubicBezTo>
                  <a:cubicBezTo>
                    <a:pt x="6096" y="87926"/>
                    <a:pt x="0" y="73209"/>
                    <a:pt x="0" y="57863"/>
                  </a:cubicBezTo>
                  <a:lnTo>
                    <a:pt x="0" y="57863"/>
                  </a:lnTo>
                  <a:cubicBezTo>
                    <a:pt x="0" y="42516"/>
                    <a:pt x="6096" y="27799"/>
                    <a:pt x="16948" y="16948"/>
                  </a:cubicBezTo>
                  <a:cubicBezTo>
                    <a:pt x="27799" y="6096"/>
                    <a:pt x="42516" y="0"/>
                    <a:pt x="5786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9E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26"/>
            <p:cNvSpPr txBox="1"/>
            <p:nvPr/>
          </p:nvSpPr>
          <p:spPr>
            <a:xfrm>
              <a:off x="0" y="-47625"/>
              <a:ext cx="259579" cy="1633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8175" lIns="58175" spcFirstLastPara="1" rIns="58175" wrap="square" tIns="58175">
              <a:noAutofit/>
            </a:bodyPr>
            <a:lstStyle/>
            <a:p>
              <a:pPr indent="0" lvl="0" marL="0" marR="0" rtl="0" algn="ctr">
                <a:lnSpc>
                  <a:spcPct val="202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1" name="Google Shape;401;p26"/>
          <p:cNvSpPr txBox="1"/>
          <p:nvPr/>
        </p:nvSpPr>
        <p:spPr>
          <a:xfrm>
            <a:off x="5059350" y="5345854"/>
            <a:ext cx="996689" cy="4645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2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914" u="none" cap="none" strike="noStrike">
                <a:solidFill>
                  <a:srgbClr val="FFF9E5"/>
                </a:solidFill>
                <a:latin typeface="Lato"/>
                <a:ea typeface="Lato"/>
                <a:cs typeface="Lato"/>
                <a:sym typeface="Lato"/>
              </a:rPr>
              <a:t>red</a:t>
            </a:r>
            <a:endParaRPr/>
          </a:p>
        </p:txBody>
      </p:sp>
      <p:sp>
        <p:nvSpPr>
          <p:cNvPr id="402" name="Google Shape;402;p26"/>
          <p:cNvSpPr txBox="1"/>
          <p:nvPr/>
        </p:nvSpPr>
        <p:spPr>
          <a:xfrm>
            <a:off x="3559422" y="5345854"/>
            <a:ext cx="996689" cy="4645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2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914" u="none" cap="none" strike="noStrike">
                <a:solidFill>
                  <a:srgbClr val="FFF9E5"/>
                </a:solidFill>
                <a:latin typeface="Lato"/>
                <a:ea typeface="Lato"/>
                <a:cs typeface="Lato"/>
                <a:sym typeface="Lato"/>
              </a:rPr>
              <a:t>blue</a:t>
            </a:r>
            <a:endParaRPr/>
          </a:p>
        </p:txBody>
      </p:sp>
      <p:sp>
        <p:nvSpPr>
          <p:cNvPr id="403" name="Google Shape;403;p26"/>
          <p:cNvSpPr txBox="1"/>
          <p:nvPr/>
        </p:nvSpPr>
        <p:spPr>
          <a:xfrm>
            <a:off x="4200619" y="4114432"/>
            <a:ext cx="1285137" cy="4679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99" u="none" cap="none" strike="noStrike">
                <a:solidFill>
                  <a:srgbClr val="282938"/>
                </a:solidFill>
                <a:latin typeface="Lato"/>
                <a:ea typeface="Lato"/>
                <a:cs typeface="Lato"/>
                <a:sym typeface="Lato"/>
              </a:rPr>
              <a:t>yellow</a:t>
            </a:r>
            <a:endParaRPr/>
          </a:p>
        </p:txBody>
      </p:sp>
      <p:sp>
        <p:nvSpPr>
          <p:cNvPr id="404" name="Google Shape;404;p26"/>
          <p:cNvSpPr txBox="1"/>
          <p:nvPr/>
        </p:nvSpPr>
        <p:spPr>
          <a:xfrm rot="-3628480">
            <a:off x="2811021" y="4252224"/>
            <a:ext cx="1202342" cy="4645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2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914" u="none" cap="none" strike="noStrike">
                <a:solidFill>
                  <a:srgbClr val="FFF9E5"/>
                </a:solidFill>
                <a:latin typeface="Lato"/>
                <a:ea typeface="Lato"/>
                <a:cs typeface="Lato"/>
                <a:sym typeface="Lato"/>
              </a:rPr>
              <a:t>green</a:t>
            </a:r>
            <a:endParaRPr/>
          </a:p>
        </p:txBody>
      </p:sp>
      <p:sp>
        <p:nvSpPr>
          <p:cNvPr id="405" name="Google Shape;405;p26"/>
          <p:cNvSpPr txBox="1"/>
          <p:nvPr/>
        </p:nvSpPr>
        <p:spPr>
          <a:xfrm>
            <a:off x="3992881" y="6409012"/>
            <a:ext cx="1695907" cy="4645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2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914" u="none" cap="none" strike="noStrike">
                <a:solidFill>
                  <a:srgbClr val="FFF9E5"/>
                </a:solidFill>
                <a:latin typeface="Lato"/>
                <a:ea typeface="Lato"/>
                <a:cs typeface="Lato"/>
                <a:sym typeface="Lato"/>
              </a:rPr>
              <a:t>Purple</a:t>
            </a:r>
            <a:endParaRPr/>
          </a:p>
        </p:txBody>
      </p:sp>
      <p:sp>
        <p:nvSpPr>
          <p:cNvPr id="406" name="Google Shape;406;p26"/>
          <p:cNvSpPr txBox="1"/>
          <p:nvPr/>
        </p:nvSpPr>
        <p:spPr>
          <a:xfrm rot="3601701">
            <a:off x="5382858" y="4128154"/>
            <a:ext cx="1490522" cy="4645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2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914" u="none" cap="none" strike="noStrike">
                <a:solidFill>
                  <a:srgbClr val="FFF9E5"/>
                </a:solidFill>
                <a:latin typeface="Lato"/>
                <a:ea typeface="Lato"/>
                <a:cs typeface="Lato"/>
                <a:sym typeface="Lato"/>
              </a:rPr>
              <a:t>orange</a:t>
            </a:r>
            <a:endParaRPr/>
          </a:p>
        </p:txBody>
      </p:sp>
      <p:sp>
        <p:nvSpPr>
          <p:cNvPr id="407" name="Google Shape;407;p26"/>
          <p:cNvSpPr txBox="1"/>
          <p:nvPr/>
        </p:nvSpPr>
        <p:spPr>
          <a:xfrm rot="-1921379">
            <a:off x="2770767" y="2581356"/>
            <a:ext cx="1297502" cy="2747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27" u="none" cap="none" strike="noStrike">
                <a:solidFill>
                  <a:srgbClr val="FFF9E5"/>
                </a:solidFill>
                <a:latin typeface="Lato"/>
                <a:ea typeface="Lato"/>
                <a:cs typeface="Lato"/>
                <a:sym typeface="Lato"/>
              </a:rPr>
              <a:t>green-yellow</a:t>
            </a:r>
            <a:endParaRPr/>
          </a:p>
        </p:txBody>
      </p:sp>
      <p:sp>
        <p:nvSpPr>
          <p:cNvPr id="408" name="Google Shape;408;p26"/>
          <p:cNvSpPr txBox="1"/>
          <p:nvPr/>
        </p:nvSpPr>
        <p:spPr>
          <a:xfrm rot="1760795">
            <a:off x="5580804" y="2484859"/>
            <a:ext cx="1297502" cy="5523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27" u="none" cap="none" strike="noStrike">
                <a:solidFill>
                  <a:srgbClr val="FFF9E5"/>
                </a:solidFill>
                <a:latin typeface="Lato"/>
                <a:ea typeface="Lato"/>
                <a:cs typeface="Lato"/>
                <a:sym typeface="Lato"/>
              </a:rPr>
              <a:t>yellow-orange</a:t>
            </a:r>
            <a:endParaRPr/>
          </a:p>
        </p:txBody>
      </p:sp>
      <p:sp>
        <p:nvSpPr>
          <p:cNvPr id="409" name="Google Shape;409;p26"/>
          <p:cNvSpPr txBox="1"/>
          <p:nvPr/>
        </p:nvSpPr>
        <p:spPr>
          <a:xfrm>
            <a:off x="7085769" y="4902843"/>
            <a:ext cx="989024" cy="5523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27" u="none" cap="none" strike="noStrike">
                <a:solidFill>
                  <a:srgbClr val="FFF9E5"/>
                </a:solidFill>
                <a:latin typeface="Lato"/>
                <a:ea typeface="Lato"/>
                <a:cs typeface="Lato"/>
                <a:sym typeface="Lato"/>
              </a:rPr>
              <a:t>red-orange</a:t>
            </a:r>
            <a:endParaRPr/>
          </a:p>
        </p:txBody>
      </p:sp>
      <p:sp>
        <p:nvSpPr>
          <p:cNvPr id="410" name="Google Shape;410;p26"/>
          <p:cNvSpPr txBox="1"/>
          <p:nvPr/>
        </p:nvSpPr>
        <p:spPr>
          <a:xfrm rot="-1702240">
            <a:off x="5695105" y="7343260"/>
            <a:ext cx="989024" cy="5523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27" u="none" cap="none" strike="noStrike">
                <a:solidFill>
                  <a:srgbClr val="FFF9E5"/>
                </a:solidFill>
                <a:latin typeface="Lato"/>
                <a:ea typeface="Lato"/>
                <a:cs typeface="Lato"/>
                <a:sym typeface="Lato"/>
              </a:rPr>
              <a:t>red-purple</a:t>
            </a:r>
            <a:endParaRPr/>
          </a:p>
        </p:txBody>
      </p:sp>
      <p:sp>
        <p:nvSpPr>
          <p:cNvPr id="411" name="Google Shape;411;p26"/>
          <p:cNvSpPr txBox="1"/>
          <p:nvPr/>
        </p:nvSpPr>
        <p:spPr>
          <a:xfrm rot="1935319">
            <a:off x="2937449" y="7307140"/>
            <a:ext cx="989024" cy="5523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27" u="none" cap="none" strike="noStrike">
                <a:solidFill>
                  <a:srgbClr val="FFF9E5"/>
                </a:solidFill>
                <a:latin typeface="Lato"/>
                <a:ea typeface="Lato"/>
                <a:cs typeface="Lato"/>
                <a:sym typeface="Lato"/>
              </a:rPr>
              <a:t>purple-blue</a:t>
            </a:r>
            <a:endParaRPr/>
          </a:p>
        </p:txBody>
      </p:sp>
      <p:sp>
        <p:nvSpPr>
          <p:cNvPr id="412" name="Google Shape;412;p26"/>
          <p:cNvSpPr txBox="1"/>
          <p:nvPr/>
        </p:nvSpPr>
        <p:spPr>
          <a:xfrm>
            <a:off x="1540668" y="4902843"/>
            <a:ext cx="989024" cy="5523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27" u="none" cap="none" strike="noStrike">
                <a:solidFill>
                  <a:srgbClr val="FFF9E5"/>
                </a:solidFill>
                <a:latin typeface="Lato"/>
                <a:ea typeface="Lato"/>
                <a:cs typeface="Lato"/>
                <a:sym typeface="Lato"/>
              </a:rPr>
              <a:t>blue-green</a:t>
            </a:r>
            <a:endParaRPr/>
          </a:p>
        </p:txBody>
      </p:sp>
      <p:sp>
        <p:nvSpPr>
          <p:cNvPr id="413" name="Google Shape;413;p26"/>
          <p:cNvSpPr txBox="1"/>
          <p:nvPr/>
        </p:nvSpPr>
        <p:spPr>
          <a:xfrm>
            <a:off x="9262920" y="1063627"/>
            <a:ext cx="83295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FFF9E5"/>
                </a:solidFill>
                <a:latin typeface="Lilita One"/>
                <a:ea typeface="Lilita One"/>
                <a:cs typeface="Lilita One"/>
                <a:sym typeface="Lilita One"/>
              </a:rPr>
              <a:t>COLOR WHEEL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FFF9E5"/>
                </a:solidFill>
                <a:latin typeface="Lilita One"/>
                <a:ea typeface="Lilita One"/>
                <a:cs typeface="Lilita One"/>
                <a:sym typeface="Lilita One"/>
              </a:rPr>
              <a:t>WHO AM I?</a:t>
            </a:r>
            <a:endParaRPr/>
          </a:p>
        </p:txBody>
      </p:sp>
      <p:sp>
        <p:nvSpPr>
          <p:cNvPr id="414" name="Google Shape;414;p26"/>
          <p:cNvSpPr txBox="1"/>
          <p:nvPr/>
        </p:nvSpPr>
        <p:spPr>
          <a:xfrm>
            <a:off x="9262687" y="3834134"/>
            <a:ext cx="8329988" cy="12253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13" u="none" cap="none" strike="noStrike">
                <a:solidFill>
                  <a:srgbClr val="282938"/>
                </a:solidFill>
                <a:latin typeface="Lato"/>
                <a:ea typeface="Lato"/>
                <a:cs typeface="Lato"/>
                <a:sym typeface="Lato"/>
              </a:rPr>
              <a:t>Choose a color from the wheel and create sentences</a:t>
            </a:r>
            <a:endParaRPr/>
          </a:p>
          <a:p>
            <a:pPr indent="0" lvl="0" marL="0" marR="0" rtl="0" algn="ctr">
              <a:lnSpc>
                <a:spcPct val="13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13" u="none" cap="none" strike="noStrike">
                <a:solidFill>
                  <a:srgbClr val="282938"/>
                </a:solidFill>
                <a:latin typeface="Lato"/>
                <a:ea typeface="Lato"/>
                <a:cs typeface="Lato"/>
                <a:sym typeface="Lato"/>
              </a:rPr>
              <a:t>that hint at your color using the guiding sentences</a:t>
            </a:r>
            <a:endParaRPr/>
          </a:p>
          <a:p>
            <a:pPr indent="0" lvl="0" marL="0" marR="0" rtl="0" algn="ctr">
              <a:lnSpc>
                <a:spcPct val="13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13" u="none" cap="none" strike="noStrike">
                <a:solidFill>
                  <a:srgbClr val="282938"/>
                </a:solidFill>
                <a:latin typeface="Lato"/>
                <a:ea typeface="Lato"/>
                <a:cs typeface="Lato"/>
                <a:sym typeface="Lato"/>
              </a:rPr>
              <a:t>below.  Then, make your friend guess the color you chose!</a:t>
            </a:r>
            <a:endParaRPr/>
          </a:p>
        </p:txBody>
      </p:sp>
      <p:sp>
        <p:nvSpPr>
          <p:cNvPr id="415" name="Google Shape;415;p26"/>
          <p:cNvSpPr txBox="1"/>
          <p:nvPr/>
        </p:nvSpPr>
        <p:spPr>
          <a:xfrm>
            <a:off x="11214707" y="5660460"/>
            <a:ext cx="4425900" cy="4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 am a  warm  /  cool  color.</a:t>
            </a:r>
            <a:endParaRPr/>
          </a:p>
        </p:txBody>
      </p:sp>
      <p:sp>
        <p:nvSpPr>
          <p:cNvPr id="416" name="Google Shape;416;p26"/>
          <p:cNvSpPr txBox="1"/>
          <p:nvPr/>
        </p:nvSpPr>
        <p:spPr>
          <a:xfrm>
            <a:off x="9407358" y="8622653"/>
            <a:ext cx="8040647" cy="4908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 am a primary /  secondary  /  tertiary color.</a:t>
            </a:r>
            <a:endParaRPr/>
          </a:p>
        </p:txBody>
      </p:sp>
      <p:grpSp>
        <p:nvGrpSpPr>
          <p:cNvPr id="417" name="Google Shape;417;p26"/>
          <p:cNvGrpSpPr/>
          <p:nvPr/>
        </p:nvGrpSpPr>
        <p:grpSpPr>
          <a:xfrm>
            <a:off x="12500192" y="8394027"/>
            <a:ext cx="1842914" cy="710360"/>
            <a:chOff x="0" y="-47625"/>
            <a:chExt cx="423785" cy="163350"/>
          </a:xfrm>
        </p:grpSpPr>
        <p:sp>
          <p:nvSpPr>
            <p:cNvPr id="418" name="Google Shape;418;p26"/>
            <p:cNvSpPr/>
            <p:nvPr/>
          </p:nvSpPr>
          <p:spPr>
            <a:xfrm>
              <a:off x="0" y="0"/>
              <a:ext cx="423785" cy="115725"/>
            </a:xfrm>
            <a:custGeom>
              <a:rect b="b" l="l" r="r" t="t"/>
              <a:pathLst>
                <a:path extrusionOk="0" h="115725" w="423785">
                  <a:moveTo>
                    <a:pt x="57863" y="0"/>
                  </a:moveTo>
                  <a:lnTo>
                    <a:pt x="365923" y="0"/>
                  </a:lnTo>
                  <a:cubicBezTo>
                    <a:pt x="381269" y="0"/>
                    <a:pt x="395986" y="6096"/>
                    <a:pt x="406838" y="16948"/>
                  </a:cubicBezTo>
                  <a:cubicBezTo>
                    <a:pt x="417689" y="27799"/>
                    <a:pt x="423785" y="42516"/>
                    <a:pt x="423785" y="57863"/>
                  </a:cubicBezTo>
                  <a:lnTo>
                    <a:pt x="423785" y="57863"/>
                  </a:lnTo>
                  <a:cubicBezTo>
                    <a:pt x="423785" y="73209"/>
                    <a:pt x="417689" y="87926"/>
                    <a:pt x="406838" y="98778"/>
                  </a:cubicBezTo>
                  <a:cubicBezTo>
                    <a:pt x="395986" y="109629"/>
                    <a:pt x="381269" y="115725"/>
                    <a:pt x="365923" y="115725"/>
                  </a:cubicBezTo>
                  <a:lnTo>
                    <a:pt x="57863" y="115725"/>
                  </a:lnTo>
                  <a:cubicBezTo>
                    <a:pt x="42516" y="115725"/>
                    <a:pt x="27799" y="109629"/>
                    <a:pt x="16948" y="98778"/>
                  </a:cubicBezTo>
                  <a:cubicBezTo>
                    <a:pt x="6096" y="87926"/>
                    <a:pt x="0" y="73209"/>
                    <a:pt x="0" y="57863"/>
                  </a:cubicBezTo>
                  <a:lnTo>
                    <a:pt x="0" y="57863"/>
                  </a:lnTo>
                  <a:cubicBezTo>
                    <a:pt x="0" y="42516"/>
                    <a:pt x="6096" y="27799"/>
                    <a:pt x="16948" y="16948"/>
                  </a:cubicBezTo>
                  <a:cubicBezTo>
                    <a:pt x="27799" y="6096"/>
                    <a:pt x="42516" y="0"/>
                    <a:pt x="5786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9E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26"/>
            <p:cNvSpPr txBox="1"/>
            <p:nvPr/>
          </p:nvSpPr>
          <p:spPr>
            <a:xfrm>
              <a:off x="0" y="-47625"/>
              <a:ext cx="423785" cy="1633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8175" lIns="58175" spcFirstLastPara="1" rIns="58175" wrap="square" tIns="58175">
              <a:noAutofit/>
            </a:bodyPr>
            <a:lstStyle/>
            <a:p>
              <a:pPr indent="0" lvl="0" marL="0" marR="0" rtl="0" algn="ctr">
                <a:lnSpc>
                  <a:spcPct val="202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0" name="Google Shape;420;p26"/>
          <p:cNvSpPr/>
          <p:nvPr/>
        </p:nvSpPr>
        <p:spPr>
          <a:xfrm>
            <a:off x="14668500" y="6699438"/>
            <a:ext cx="1131300" cy="387600"/>
          </a:xfrm>
          <a:prstGeom prst="roundRect">
            <a:avLst>
              <a:gd fmla="val 4018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26"/>
          <p:cNvSpPr/>
          <p:nvPr/>
        </p:nvSpPr>
        <p:spPr>
          <a:xfrm>
            <a:off x="14291750" y="7661038"/>
            <a:ext cx="1131300" cy="387600"/>
          </a:xfrm>
          <a:prstGeom prst="roundRect">
            <a:avLst>
              <a:gd fmla="val 4018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9E5"/>
        </a:solidFill>
      </p:bgPr>
    </p:bg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7"/>
          <p:cNvSpPr/>
          <p:nvPr/>
        </p:nvSpPr>
        <p:spPr>
          <a:xfrm>
            <a:off x="-291102" y="-1427074"/>
            <a:ext cx="7829492" cy="7506525"/>
          </a:xfrm>
          <a:custGeom>
            <a:rect b="b" l="l" r="r" t="t"/>
            <a:pathLst>
              <a:path extrusionOk="0" h="7506525" w="7829492">
                <a:moveTo>
                  <a:pt x="0" y="0"/>
                </a:moveTo>
                <a:lnTo>
                  <a:pt x="7829492" y="0"/>
                </a:lnTo>
                <a:lnTo>
                  <a:pt x="7829492" y="7506525"/>
                </a:lnTo>
                <a:lnTo>
                  <a:pt x="0" y="75065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427" name="Google Shape;42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7993" y="651168"/>
            <a:ext cx="4202775" cy="4494800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27"/>
          <p:cNvSpPr txBox="1"/>
          <p:nvPr/>
        </p:nvSpPr>
        <p:spPr>
          <a:xfrm>
            <a:off x="4757864" y="3222876"/>
            <a:ext cx="8772300" cy="43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480" u="none" cap="none" strike="noStrike">
                <a:solidFill>
                  <a:srgbClr val="373DA8"/>
                </a:solidFill>
                <a:latin typeface="Lilita One"/>
                <a:ea typeface="Lilita One"/>
                <a:cs typeface="Lilita One"/>
                <a:sym typeface="Lilita One"/>
              </a:rPr>
              <a:t>THANK YOU</a:t>
            </a:r>
            <a:endParaRPr/>
          </a:p>
        </p:txBody>
      </p:sp>
      <p:sp>
        <p:nvSpPr>
          <p:cNvPr id="429" name="Google Shape;429;p27"/>
          <p:cNvSpPr/>
          <p:nvPr/>
        </p:nvSpPr>
        <p:spPr>
          <a:xfrm rot="-7893658">
            <a:off x="18614629" y="-8228999"/>
            <a:ext cx="5595875" cy="13263973"/>
          </a:xfrm>
          <a:custGeom>
            <a:rect b="b" l="l" r="r" t="t"/>
            <a:pathLst>
              <a:path extrusionOk="0" h="13263973" w="5595875">
                <a:moveTo>
                  <a:pt x="0" y="0"/>
                </a:moveTo>
                <a:lnTo>
                  <a:pt x="5595875" y="0"/>
                </a:lnTo>
                <a:lnTo>
                  <a:pt x="5595875" y="13263973"/>
                </a:lnTo>
                <a:lnTo>
                  <a:pt x="0" y="132639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30" name="Google Shape;430;p27"/>
          <p:cNvGrpSpPr/>
          <p:nvPr/>
        </p:nvGrpSpPr>
        <p:grpSpPr>
          <a:xfrm>
            <a:off x="13291490" y="4029855"/>
            <a:ext cx="8659673" cy="8317193"/>
            <a:chOff x="0" y="0"/>
            <a:chExt cx="11546231" cy="11089591"/>
          </a:xfrm>
        </p:grpSpPr>
        <p:grpSp>
          <p:nvGrpSpPr>
            <p:cNvPr id="431" name="Google Shape;431;p27"/>
            <p:cNvGrpSpPr/>
            <p:nvPr/>
          </p:nvGrpSpPr>
          <p:grpSpPr>
            <a:xfrm>
              <a:off x="4936625" y="5255474"/>
              <a:ext cx="4114800" cy="4404122"/>
              <a:chOff x="0" y="-57150"/>
              <a:chExt cx="812800" cy="869950"/>
            </a:xfrm>
          </p:grpSpPr>
          <p:sp>
            <p:nvSpPr>
              <p:cNvPr id="432" name="Google Shape;432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C602"/>
              </a:solidFill>
              <a:ln>
                <a:noFill/>
              </a:ln>
            </p:spPr>
          </p:sp>
          <p:sp>
            <p:nvSpPr>
              <p:cNvPr id="433" name="Google Shape;433;p27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21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34" name="Google Shape;434;p27"/>
            <p:cNvSpPr/>
            <p:nvPr/>
          </p:nvSpPr>
          <p:spPr>
            <a:xfrm rot="-6381674">
              <a:off x="1382268" y="817099"/>
              <a:ext cx="8781696" cy="9455393"/>
            </a:xfrm>
            <a:custGeom>
              <a:rect b="b" l="l" r="r" t="t"/>
              <a:pathLst>
                <a:path extrusionOk="0" h="9455393" w="8781696">
                  <a:moveTo>
                    <a:pt x="0" y="0"/>
                  </a:moveTo>
                  <a:lnTo>
                    <a:pt x="8781696" y="0"/>
                  </a:lnTo>
                  <a:lnTo>
                    <a:pt x="8781696" y="9455393"/>
                  </a:lnTo>
                  <a:lnTo>
                    <a:pt x="0" y="945539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435" name="Google Shape;435;p27"/>
          <p:cNvSpPr/>
          <p:nvPr/>
        </p:nvSpPr>
        <p:spPr>
          <a:xfrm>
            <a:off x="13293662" y="3521561"/>
            <a:ext cx="4087598" cy="6362020"/>
          </a:xfrm>
          <a:custGeom>
            <a:rect b="b" l="l" r="r" t="t"/>
            <a:pathLst>
              <a:path extrusionOk="0" h="6362020" w="4087598">
                <a:moveTo>
                  <a:pt x="0" y="0"/>
                </a:moveTo>
                <a:lnTo>
                  <a:pt x="4087598" y="0"/>
                </a:lnTo>
                <a:lnTo>
                  <a:pt x="4087598" y="6362020"/>
                </a:lnTo>
                <a:lnTo>
                  <a:pt x="0" y="63620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6" name="Google Shape;436;p27"/>
          <p:cNvSpPr/>
          <p:nvPr/>
        </p:nvSpPr>
        <p:spPr>
          <a:xfrm rot="5400000">
            <a:off x="8308181" y="-567030"/>
            <a:ext cx="1671638" cy="4114800"/>
          </a:xfrm>
          <a:custGeom>
            <a:rect b="b" l="l" r="r" t="t"/>
            <a:pathLst>
              <a:path extrusionOk="0" h="4114800" w="1671638">
                <a:moveTo>
                  <a:pt x="0" y="0"/>
                </a:moveTo>
                <a:lnTo>
                  <a:pt x="1671638" y="0"/>
                </a:lnTo>
                <a:lnTo>
                  <a:pt x="16716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7" name="Google Shape;437;p27"/>
          <p:cNvSpPr/>
          <p:nvPr/>
        </p:nvSpPr>
        <p:spPr>
          <a:xfrm rot="-5400000">
            <a:off x="13755494" y="-663982"/>
            <a:ext cx="2280539" cy="4917605"/>
          </a:xfrm>
          <a:custGeom>
            <a:rect b="b" l="l" r="r" t="t"/>
            <a:pathLst>
              <a:path extrusionOk="0" h="4917605" w="2280539">
                <a:moveTo>
                  <a:pt x="0" y="0"/>
                </a:moveTo>
                <a:lnTo>
                  <a:pt x="2280539" y="0"/>
                </a:lnTo>
                <a:lnTo>
                  <a:pt x="2280539" y="4917606"/>
                </a:lnTo>
                <a:lnTo>
                  <a:pt x="0" y="49176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8" name="Google Shape;438;p27"/>
          <p:cNvSpPr/>
          <p:nvPr/>
        </p:nvSpPr>
        <p:spPr>
          <a:xfrm rot="-5400000">
            <a:off x="9060866" y="6665976"/>
            <a:ext cx="1069848" cy="4114800"/>
          </a:xfrm>
          <a:custGeom>
            <a:rect b="b" l="l" r="r" t="t"/>
            <a:pathLst>
              <a:path extrusionOk="0" h="4114800" w="1069848">
                <a:moveTo>
                  <a:pt x="0" y="0"/>
                </a:moveTo>
                <a:lnTo>
                  <a:pt x="1069848" y="0"/>
                </a:lnTo>
                <a:lnTo>
                  <a:pt x="10698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9" name="Google Shape;439;p27"/>
          <p:cNvSpPr/>
          <p:nvPr/>
        </p:nvSpPr>
        <p:spPr>
          <a:xfrm rot="5400000">
            <a:off x="454904" y="3569687"/>
            <a:ext cx="3794615" cy="8138585"/>
          </a:xfrm>
          <a:custGeom>
            <a:rect b="b" l="l" r="r" t="t"/>
            <a:pathLst>
              <a:path extrusionOk="0" h="8138585" w="3794615">
                <a:moveTo>
                  <a:pt x="0" y="0"/>
                </a:moveTo>
                <a:lnTo>
                  <a:pt x="3794615" y="0"/>
                </a:lnTo>
                <a:lnTo>
                  <a:pt x="3794615" y="8138585"/>
                </a:lnTo>
                <a:lnTo>
                  <a:pt x="0" y="81385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BC34"/>
        </a:solidFill>
      </p:bgPr>
    </p:bg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8"/>
          <p:cNvSpPr txBox="1"/>
          <p:nvPr/>
        </p:nvSpPr>
        <p:spPr>
          <a:xfrm>
            <a:off x="747970" y="4209378"/>
            <a:ext cx="4332900" cy="54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15" u="none" cap="none" strike="noStrike">
                <a:solidFill>
                  <a:srgbClr val="282938"/>
                </a:solidFill>
                <a:latin typeface="Lato"/>
                <a:ea typeface="Lato"/>
                <a:cs typeface="Lato"/>
                <a:sym typeface="Lato"/>
              </a:rPr>
              <a:t>This presentation template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15" u="none" cap="none" strike="noStrike">
                <a:solidFill>
                  <a:srgbClr val="282938"/>
                </a:solidFill>
                <a:latin typeface="Lato"/>
                <a:ea typeface="Lato"/>
                <a:cs typeface="Lato"/>
                <a:sym typeface="Lato"/>
              </a:rPr>
              <a:t>uses the following free fonts: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515" u="none" cap="none" strike="noStrike">
              <a:solidFill>
                <a:srgbClr val="282938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15" u="none" cap="none" strike="noStrike">
                <a:solidFill>
                  <a:srgbClr val="282938"/>
                </a:solidFill>
                <a:latin typeface="Lato"/>
                <a:ea typeface="Lato"/>
                <a:cs typeface="Lato"/>
                <a:sym typeface="Lato"/>
              </a:rPr>
              <a:t>Titles: Lilita One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15" u="none" cap="none" strike="noStrike">
                <a:solidFill>
                  <a:srgbClr val="282938"/>
                </a:solidFill>
                <a:latin typeface="Lato"/>
                <a:ea typeface="Lato"/>
                <a:cs typeface="Lato"/>
                <a:sym typeface="Lato"/>
              </a:rPr>
              <a:t>Headers: Lato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15" u="none" cap="none" strike="noStrike">
                <a:solidFill>
                  <a:srgbClr val="282938"/>
                </a:solidFill>
                <a:latin typeface="Lato"/>
                <a:ea typeface="Lato"/>
                <a:cs typeface="Lato"/>
                <a:sym typeface="Lato"/>
              </a:rPr>
              <a:t>Body Copy: Lato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515" u="none" cap="none" strike="noStrike">
              <a:solidFill>
                <a:srgbClr val="282938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15" u="none" cap="none" strike="noStrike">
                <a:solidFill>
                  <a:srgbClr val="282938"/>
                </a:solidFill>
                <a:latin typeface="Lato"/>
                <a:ea typeface="Lato"/>
                <a:cs typeface="Lato"/>
                <a:sym typeface="Lato"/>
              </a:rPr>
              <a:t>You can find these fonts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15" u="none" cap="none" strike="noStrike">
                <a:solidFill>
                  <a:srgbClr val="282938"/>
                </a:solidFill>
                <a:latin typeface="Lato"/>
                <a:ea typeface="Lato"/>
                <a:cs typeface="Lato"/>
                <a:sym typeface="Lato"/>
              </a:rPr>
              <a:t>online too. Happy designing! 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515" u="none" cap="none" strike="noStrike">
              <a:solidFill>
                <a:srgbClr val="282938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15" u="none" cap="none" strike="noStrike">
                <a:solidFill>
                  <a:srgbClr val="282938"/>
                </a:solidFill>
                <a:latin typeface="Lato"/>
                <a:ea typeface="Lato"/>
                <a:cs typeface="Lato"/>
                <a:sym typeface="Lato"/>
              </a:rPr>
              <a:t>Don't forget to delete this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15" u="none" cap="none" strike="noStrike">
                <a:solidFill>
                  <a:srgbClr val="282938"/>
                </a:solidFill>
                <a:latin typeface="Lato"/>
                <a:ea typeface="Lato"/>
                <a:cs typeface="Lato"/>
                <a:sym typeface="Lato"/>
              </a:rPr>
              <a:t>page before presenting. </a:t>
            </a:r>
            <a:endParaRPr/>
          </a:p>
        </p:txBody>
      </p:sp>
      <p:sp>
        <p:nvSpPr>
          <p:cNvPr id="445" name="Google Shape;445;p28"/>
          <p:cNvSpPr txBox="1"/>
          <p:nvPr/>
        </p:nvSpPr>
        <p:spPr>
          <a:xfrm>
            <a:off x="747970" y="3072812"/>
            <a:ext cx="4332900" cy="8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15" u="none" cap="none" strike="noStrike">
                <a:solidFill>
                  <a:srgbClr val="282938"/>
                </a:solidFill>
                <a:latin typeface="Lato"/>
                <a:ea typeface="Lato"/>
                <a:cs typeface="Lato"/>
                <a:sym typeface="Lato"/>
              </a:rPr>
              <a:t>Use these design resources</a:t>
            </a:r>
            <a:endParaRPr/>
          </a:p>
          <a:p>
            <a:pPr indent="0" lvl="1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15" u="none" cap="none" strike="noStrike">
                <a:solidFill>
                  <a:srgbClr val="282938"/>
                </a:solidFill>
                <a:latin typeface="Lato"/>
                <a:ea typeface="Lato"/>
                <a:cs typeface="Lato"/>
                <a:sym typeface="Lato"/>
              </a:rPr>
              <a:t>in your Canva Presentation.</a:t>
            </a:r>
            <a:endParaRPr/>
          </a:p>
        </p:txBody>
      </p:sp>
      <p:sp>
        <p:nvSpPr>
          <p:cNvPr id="446" name="Google Shape;446;p28"/>
          <p:cNvSpPr txBox="1"/>
          <p:nvPr/>
        </p:nvSpPr>
        <p:spPr>
          <a:xfrm>
            <a:off x="747970" y="892447"/>
            <a:ext cx="4332900" cy="20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762" u="none" cap="none" strike="noStrike">
                <a:solidFill>
                  <a:srgbClr val="FFF9E5"/>
                </a:solidFill>
                <a:latin typeface="Lilita One"/>
                <a:ea typeface="Lilita One"/>
                <a:cs typeface="Lilita One"/>
                <a:sym typeface="Lilita One"/>
              </a:rPr>
              <a:t>RESOURCE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762" u="none" cap="none" strike="noStrike">
                <a:solidFill>
                  <a:srgbClr val="FFF9E5"/>
                </a:solidFill>
                <a:latin typeface="Lilita One"/>
                <a:ea typeface="Lilita One"/>
                <a:cs typeface="Lilita One"/>
                <a:sym typeface="Lilita One"/>
              </a:rPr>
              <a:t>PAGE</a:t>
            </a:r>
            <a:endParaRPr/>
          </a:p>
        </p:txBody>
      </p:sp>
      <p:grpSp>
        <p:nvGrpSpPr>
          <p:cNvPr id="447" name="Google Shape;447;p28"/>
          <p:cNvGrpSpPr/>
          <p:nvPr/>
        </p:nvGrpSpPr>
        <p:grpSpPr>
          <a:xfrm>
            <a:off x="5397308" y="182756"/>
            <a:ext cx="12458023" cy="9704497"/>
            <a:chOff x="0" y="-57150"/>
            <a:chExt cx="3281125" cy="2555917"/>
          </a:xfrm>
        </p:grpSpPr>
        <p:sp>
          <p:nvSpPr>
            <p:cNvPr id="448" name="Google Shape;448;p28"/>
            <p:cNvSpPr/>
            <p:nvPr/>
          </p:nvSpPr>
          <p:spPr>
            <a:xfrm>
              <a:off x="0" y="0"/>
              <a:ext cx="3281125" cy="2498767"/>
            </a:xfrm>
            <a:custGeom>
              <a:rect b="b" l="l" r="r" t="t"/>
              <a:pathLst>
                <a:path extrusionOk="0" h="2498767" w="3281125">
                  <a:moveTo>
                    <a:pt x="16157" y="0"/>
                  </a:moveTo>
                  <a:lnTo>
                    <a:pt x="3264968" y="0"/>
                  </a:lnTo>
                  <a:cubicBezTo>
                    <a:pt x="3273891" y="0"/>
                    <a:pt x="3281125" y="7234"/>
                    <a:pt x="3281125" y="16157"/>
                  </a:cubicBezTo>
                  <a:lnTo>
                    <a:pt x="3281125" y="2482609"/>
                  </a:lnTo>
                  <a:cubicBezTo>
                    <a:pt x="3281125" y="2486895"/>
                    <a:pt x="3279423" y="2491004"/>
                    <a:pt x="3276393" y="2494034"/>
                  </a:cubicBezTo>
                  <a:cubicBezTo>
                    <a:pt x="3273363" y="2497065"/>
                    <a:pt x="3269253" y="2498767"/>
                    <a:pt x="3264968" y="2498767"/>
                  </a:cubicBezTo>
                  <a:lnTo>
                    <a:pt x="16157" y="2498767"/>
                  </a:lnTo>
                  <a:cubicBezTo>
                    <a:pt x="7234" y="2498767"/>
                    <a:pt x="0" y="2491533"/>
                    <a:pt x="0" y="2482609"/>
                  </a:cubicBezTo>
                  <a:lnTo>
                    <a:pt x="0" y="16157"/>
                  </a:lnTo>
                  <a:cubicBezTo>
                    <a:pt x="0" y="7234"/>
                    <a:pt x="7234" y="0"/>
                    <a:pt x="16157" y="0"/>
                  </a:cubicBezTo>
                  <a:close/>
                </a:path>
              </a:pathLst>
            </a:custGeom>
            <a:solidFill>
              <a:srgbClr val="FFF9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28"/>
            <p:cNvSpPr txBox="1"/>
            <p:nvPr/>
          </p:nvSpPr>
          <p:spPr>
            <a:xfrm>
              <a:off x="0" y="-57150"/>
              <a:ext cx="3281125" cy="25559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2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0" name="Google Shape;450;p28"/>
          <p:cNvSpPr/>
          <p:nvPr/>
        </p:nvSpPr>
        <p:spPr>
          <a:xfrm>
            <a:off x="11778629" y="5254922"/>
            <a:ext cx="856619" cy="939130"/>
          </a:xfrm>
          <a:custGeom>
            <a:rect b="b" l="l" r="r" t="t"/>
            <a:pathLst>
              <a:path extrusionOk="0" h="939130" w="856619">
                <a:moveTo>
                  <a:pt x="0" y="0"/>
                </a:moveTo>
                <a:lnTo>
                  <a:pt x="856619" y="0"/>
                </a:lnTo>
                <a:lnTo>
                  <a:pt x="856619" y="939130"/>
                </a:lnTo>
                <a:lnTo>
                  <a:pt x="0" y="9391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5188" l="0" r="-9451" t="0"/>
            </a:stretch>
          </a:blipFill>
          <a:ln>
            <a:noFill/>
          </a:ln>
        </p:spPr>
      </p:sp>
      <p:sp>
        <p:nvSpPr>
          <p:cNvPr id="451" name="Google Shape;451;p28"/>
          <p:cNvSpPr/>
          <p:nvPr/>
        </p:nvSpPr>
        <p:spPr>
          <a:xfrm>
            <a:off x="6103750" y="7196388"/>
            <a:ext cx="1108278" cy="2061912"/>
          </a:xfrm>
          <a:custGeom>
            <a:rect b="b" l="l" r="r" t="t"/>
            <a:pathLst>
              <a:path extrusionOk="0" h="2061912" w="1108278">
                <a:moveTo>
                  <a:pt x="0" y="0"/>
                </a:moveTo>
                <a:lnTo>
                  <a:pt x="1108278" y="0"/>
                </a:lnTo>
                <a:lnTo>
                  <a:pt x="1108278" y="2061912"/>
                </a:lnTo>
                <a:lnTo>
                  <a:pt x="0" y="20619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2" name="Google Shape;452;p28"/>
          <p:cNvSpPr/>
          <p:nvPr/>
        </p:nvSpPr>
        <p:spPr>
          <a:xfrm>
            <a:off x="16139204" y="987989"/>
            <a:ext cx="802215" cy="1581428"/>
          </a:xfrm>
          <a:custGeom>
            <a:rect b="b" l="l" r="r" t="t"/>
            <a:pathLst>
              <a:path extrusionOk="0" h="1581428" w="802215">
                <a:moveTo>
                  <a:pt x="0" y="0"/>
                </a:moveTo>
                <a:lnTo>
                  <a:pt x="802215" y="0"/>
                </a:lnTo>
                <a:lnTo>
                  <a:pt x="802215" y="1581428"/>
                </a:lnTo>
                <a:lnTo>
                  <a:pt x="0" y="15814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3" name="Google Shape;453;p28"/>
          <p:cNvSpPr/>
          <p:nvPr/>
        </p:nvSpPr>
        <p:spPr>
          <a:xfrm>
            <a:off x="14047282" y="987989"/>
            <a:ext cx="802215" cy="1581428"/>
          </a:xfrm>
          <a:custGeom>
            <a:rect b="b" l="l" r="r" t="t"/>
            <a:pathLst>
              <a:path extrusionOk="0" h="1581428" w="802215">
                <a:moveTo>
                  <a:pt x="0" y="0"/>
                </a:moveTo>
                <a:lnTo>
                  <a:pt x="802215" y="0"/>
                </a:lnTo>
                <a:lnTo>
                  <a:pt x="802215" y="1581428"/>
                </a:lnTo>
                <a:lnTo>
                  <a:pt x="0" y="15814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4" name="Google Shape;454;p28"/>
          <p:cNvSpPr/>
          <p:nvPr/>
        </p:nvSpPr>
        <p:spPr>
          <a:xfrm rot="5400000">
            <a:off x="16080025" y="5078309"/>
            <a:ext cx="1066194" cy="1292357"/>
          </a:xfrm>
          <a:custGeom>
            <a:rect b="b" l="l" r="r" t="t"/>
            <a:pathLst>
              <a:path extrusionOk="0" h="1292357" w="1066194">
                <a:moveTo>
                  <a:pt x="0" y="0"/>
                </a:moveTo>
                <a:lnTo>
                  <a:pt x="1066194" y="0"/>
                </a:lnTo>
                <a:lnTo>
                  <a:pt x="1066194" y="1292356"/>
                </a:lnTo>
                <a:lnTo>
                  <a:pt x="0" y="12923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5" name="Google Shape;455;p28"/>
          <p:cNvSpPr/>
          <p:nvPr/>
        </p:nvSpPr>
        <p:spPr>
          <a:xfrm>
            <a:off x="14665410" y="7550090"/>
            <a:ext cx="1193660" cy="1354507"/>
          </a:xfrm>
          <a:custGeom>
            <a:rect b="b" l="l" r="r" t="t"/>
            <a:pathLst>
              <a:path extrusionOk="0" h="1354507" w="1193660">
                <a:moveTo>
                  <a:pt x="0" y="0"/>
                </a:moveTo>
                <a:lnTo>
                  <a:pt x="1193660" y="0"/>
                </a:lnTo>
                <a:lnTo>
                  <a:pt x="1193660" y="1354508"/>
                </a:lnTo>
                <a:lnTo>
                  <a:pt x="0" y="13545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6" name="Google Shape;456;p28"/>
          <p:cNvSpPr/>
          <p:nvPr/>
        </p:nvSpPr>
        <p:spPr>
          <a:xfrm>
            <a:off x="12063608" y="7271667"/>
            <a:ext cx="271065" cy="1911354"/>
          </a:xfrm>
          <a:custGeom>
            <a:rect b="b" l="l" r="r" t="t"/>
            <a:pathLst>
              <a:path extrusionOk="0" h="1911354" w="271065">
                <a:moveTo>
                  <a:pt x="0" y="0"/>
                </a:moveTo>
                <a:lnTo>
                  <a:pt x="271065" y="0"/>
                </a:lnTo>
                <a:lnTo>
                  <a:pt x="271065" y="1911354"/>
                </a:lnTo>
                <a:lnTo>
                  <a:pt x="0" y="19113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7" name="Google Shape;457;p28"/>
          <p:cNvSpPr/>
          <p:nvPr/>
        </p:nvSpPr>
        <p:spPr>
          <a:xfrm>
            <a:off x="10698164" y="3101387"/>
            <a:ext cx="1129773" cy="1297234"/>
          </a:xfrm>
          <a:custGeom>
            <a:rect b="b" l="l" r="r" t="t"/>
            <a:pathLst>
              <a:path extrusionOk="0" h="1297234" w="1129773">
                <a:moveTo>
                  <a:pt x="0" y="0"/>
                </a:moveTo>
                <a:lnTo>
                  <a:pt x="1129773" y="0"/>
                </a:lnTo>
                <a:lnTo>
                  <a:pt x="1129773" y="1297234"/>
                </a:lnTo>
                <a:lnTo>
                  <a:pt x="0" y="12972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8" name="Google Shape;458;p28"/>
          <p:cNvSpPr/>
          <p:nvPr/>
        </p:nvSpPr>
        <p:spPr>
          <a:xfrm>
            <a:off x="6148959" y="3156043"/>
            <a:ext cx="1719362" cy="1187923"/>
          </a:xfrm>
          <a:custGeom>
            <a:rect b="b" l="l" r="r" t="t"/>
            <a:pathLst>
              <a:path extrusionOk="0" h="1187923" w="1719362">
                <a:moveTo>
                  <a:pt x="0" y="0"/>
                </a:moveTo>
                <a:lnTo>
                  <a:pt x="1719362" y="0"/>
                </a:lnTo>
                <a:lnTo>
                  <a:pt x="1719362" y="1187923"/>
                </a:lnTo>
                <a:lnTo>
                  <a:pt x="0" y="11879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9" name="Google Shape;459;p28"/>
          <p:cNvSpPr/>
          <p:nvPr/>
        </p:nvSpPr>
        <p:spPr>
          <a:xfrm>
            <a:off x="8423433" y="3198163"/>
            <a:ext cx="1719618" cy="1103682"/>
          </a:xfrm>
          <a:custGeom>
            <a:rect b="b" l="l" r="r" t="t"/>
            <a:pathLst>
              <a:path extrusionOk="0" h="1103682" w="1719618">
                <a:moveTo>
                  <a:pt x="0" y="0"/>
                </a:moveTo>
                <a:lnTo>
                  <a:pt x="1719618" y="0"/>
                </a:lnTo>
                <a:lnTo>
                  <a:pt x="1719618" y="1103682"/>
                </a:lnTo>
                <a:lnTo>
                  <a:pt x="0" y="1103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0" name="Google Shape;460;p28"/>
          <p:cNvSpPr/>
          <p:nvPr/>
        </p:nvSpPr>
        <p:spPr>
          <a:xfrm>
            <a:off x="8581628" y="1013764"/>
            <a:ext cx="1098730" cy="1529877"/>
          </a:xfrm>
          <a:custGeom>
            <a:rect b="b" l="l" r="r" t="t"/>
            <a:pathLst>
              <a:path extrusionOk="0" h="1529877" w="1098730">
                <a:moveTo>
                  <a:pt x="0" y="0"/>
                </a:moveTo>
                <a:lnTo>
                  <a:pt x="1098730" y="0"/>
                </a:lnTo>
                <a:lnTo>
                  <a:pt x="1098730" y="1529877"/>
                </a:lnTo>
                <a:lnTo>
                  <a:pt x="0" y="15298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1" name="Google Shape;461;p28"/>
          <p:cNvSpPr/>
          <p:nvPr/>
        </p:nvSpPr>
        <p:spPr>
          <a:xfrm>
            <a:off x="6187386" y="946519"/>
            <a:ext cx="1104535" cy="1664368"/>
          </a:xfrm>
          <a:custGeom>
            <a:rect b="b" l="l" r="r" t="t"/>
            <a:pathLst>
              <a:path extrusionOk="0" h="1664368" w="1104535">
                <a:moveTo>
                  <a:pt x="0" y="0"/>
                </a:moveTo>
                <a:lnTo>
                  <a:pt x="1104535" y="0"/>
                </a:lnTo>
                <a:lnTo>
                  <a:pt x="1104535" y="1664368"/>
                </a:lnTo>
                <a:lnTo>
                  <a:pt x="0" y="16643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2" name="Google Shape;462;p28"/>
          <p:cNvSpPr/>
          <p:nvPr/>
        </p:nvSpPr>
        <p:spPr>
          <a:xfrm>
            <a:off x="10970064" y="1229449"/>
            <a:ext cx="1787511" cy="1098507"/>
          </a:xfrm>
          <a:custGeom>
            <a:rect b="b" l="l" r="r" t="t"/>
            <a:pathLst>
              <a:path extrusionOk="0" h="1098507" w="1787511">
                <a:moveTo>
                  <a:pt x="0" y="0"/>
                </a:moveTo>
                <a:lnTo>
                  <a:pt x="1787511" y="0"/>
                </a:lnTo>
                <a:lnTo>
                  <a:pt x="1787511" y="1098507"/>
                </a:lnTo>
                <a:lnTo>
                  <a:pt x="0" y="10985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3" name="Google Shape;463;p28"/>
          <p:cNvSpPr/>
          <p:nvPr/>
        </p:nvSpPr>
        <p:spPr>
          <a:xfrm>
            <a:off x="9093638" y="7468676"/>
            <a:ext cx="1523876" cy="1517336"/>
          </a:xfrm>
          <a:custGeom>
            <a:rect b="b" l="l" r="r" t="t"/>
            <a:pathLst>
              <a:path extrusionOk="0" h="1517336" w="1523876">
                <a:moveTo>
                  <a:pt x="0" y="0"/>
                </a:moveTo>
                <a:lnTo>
                  <a:pt x="1523876" y="0"/>
                </a:lnTo>
                <a:lnTo>
                  <a:pt x="1523876" y="1517336"/>
                </a:lnTo>
                <a:lnTo>
                  <a:pt x="0" y="1517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-213" l="0" r="0" t="-214"/>
            </a:stretch>
          </a:blipFill>
          <a:ln>
            <a:noFill/>
          </a:ln>
        </p:spPr>
      </p:sp>
      <p:sp>
        <p:nvSpPr>
          <p:cNvPr id="464" name="Google Shape;464;p28"/>
          <p:cNvSpPr/>
          <p:nvPr/>
        </p:nvSpPr>
        <p:spPr>
          <a:xfrm>
            <a:off x="11051924" y="7569481"/>
            <a:ext cx="577275" cy="1315726"/>
          </a:xfrm>
          <a:custGeom>
            <a:rect b="b" l="l" r="r" t="t"/>
            <a:pathLst>
              <a:path extrusionOk="0" h="1315726" w="577275">
                <a:moveTo>
                  <a:pt x="0" y="0"/>
                </a:moveTo>
                <a:lnTo>
                  <a:pt x="577275" y="0"/>
                </a:lnTo>
                <a:lnTo>
                  <a:pt x="577275" y="1315726"/>
                </a:lnTo>
                <a:lnTo>
                  <a:pt x="0" y="13157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5" name="Google Shape;465;p28"/>
          <p:cNvSpPr/>
          <p:nvPr/>
        </p:nvSpPr>
        <p:spPr>
          <a:xfrm>
            <a:off x="16042262" y="3262014"/>
            <a:ext cx="1067176" cy="975981"/>
          </a:xfrm>
          <a:custGeom>
            <a:rect b="b" l="l" r="r" t="t"/>
            <a:pathLst>
              <a:path extrusionOk="0" h="975981" w="1067176">
                <a:moveTo>
                  <a:pt x="0" y="0"/>
                </a:moveTo>
                <a:lnTo>
                  <a:pt x="1067176" y="0"/>
                </a:lnTo>
                <a:lnTo>
                  <a:pt x="1067176" y="975981"/>
                </a:lnTo>
                <a:lnTo>
                  <a:pt x="0" y="9759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6" name="Google Shape;466;p28"/>
          <p:cNvSpPr/>
          <p:nvPr/>
        </p:nvSpPr>
        <p:spPr>
          <a:xfrm>
            <a:off x="14313009" y="3301696"/>
            <a:ext cx="1174141" cy="896617"/>
          </a:xfrm>
          <a:custGeom>
            <a:rect b="b" l="l" r="r" t="t"/>
            <a:pathLst>
              <a:path extrusionOk="0" h="896617" w="1174141">
                <a:moveTo>
                  <a:pt x="0" y="0"/>
                </a:moveTo>
                <a:lnTo>
                  <a:pt x="1174141" y="0"/>
                </a:lnTo>
                <a:lnTo>
                  <a:pt x="1174141" y="896617"/>
                </a:lnTo>
                <a:lnTo>
                  <a:pt x="0" y="8966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7" name="Google Shape;467;p28"/>
          <p:cNvSpPr/>
          <p:nvPr/>
        </p:nvSpPr>
        <p:spPr>
          <a:xfrm>
            <a:off x="12383049" y="3201315"/>
            <a:ext cx="1374847" cy="1097378"/>
          </a:xfrm>
          <a:custGeom>
            <a:rect b="b" l="l" r="r" t="t"/>
            <a:pathLst>
              <a:path extrusionOk="0" h="1097378" w="1374847">
                <a:moveTo>
                  <a:pt x="0" y="0"/>
                </a:moveTo>
                <a:lnTo>
                  <a:pt x="1374848" y="0"/>
                </a:lnTo>
                <a:lnTo>
                  <a:pt x="1374848" y="1097379"/>
                </a:lnTo>
                <a:lnTo>
                  <a:pt x="0" y="10973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8" name="Google Shape;468;p28"/>
          <p:cNvSpPr/>
          <p:nvPr/>
        </p:nvSpPr>
        <p:spPr>
          <a:xfrm>
            <a:off x="12989654" y="5228938"/>
            <a:ext cx="1101220" cy="991098"/>
          </a:xfrm>
          <a:custGeom>
            <a:rect b="b" l="l" r="r" t="t"/>
            <a:pathLst>
              <a:path extrusionOk="0" h="991098" w="1101220">
                <a:moveTo>
                  <a:pt x="0" y="0"/>
                </a:moveTo>
                <a:lnTo>
                  <a:pt x="1101220" y="0"/>
                </a:lnTo>
                <a:lnTo>
                  <a:pt x="1101220" y="991098"/>
                </a:lnTo>
                <a:lnTo>
                  <a:pt x="0" y="9910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9" name="Google Shape;469;p28"/>
          <p:cNvSpPr/>
          <p:nvPr/>
        </p:nvSpPr>
        <p:spPr>
          <a:xfrm>
            <a:off x="14445280" y="5143500"/>
            <a:ext cx="1167258" cy="1161974"/>
          </a:xfrm>
          <a:custGeom>
            <a:rect b="b" l="l" r="r" t="t"/>
            <a:pathLst>
              <a:path extrusionOk="0" h="1161974" w="1167258">
                <a:moveTo>
                  <a:pt x="0" y="0"/>
                </a:moveTo>
                <a:lnTo>
                  <a:pt x="1167257" y="0"/>
                </a:lnTo>
                <a:lnTo>
                  <a:pt x="1167257" y="1161974"/>
                </a:lnTo>
                <a:lnTo>
                  <a:pt x="0" y="11619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-137" r="-137" t="0"/>
            </a:stretch>
          </a:blipFill>
          <a:ln>
            <a:noFill/>
          </a:ln>
        </p:spPr>
      </p:sp>
      <p:sp>
        <p:nvSpPr>
          <p:cNvPr id="470" name="Google Shape;470;p28"/>
          <p:cNvSpPr/>
          <p:nvPr/>
        </p:nvSpPr>
        <p:spPr>
          <a:xfrm rot="-5400000">
            <a:off x="10398417" y="5194230"/>
            <a:ext cx="991098" cy="1060514"/>
          </a:xfrm>
          <a:custGeom>
            <a:rect b="b" l="l" r="r" t="t"/>
            <a:pathLst>
              <a:path extrusionOk="0" h="1060514" w="991098">
                <a:moveTo>
                  <a:pt x="0" y="0"/>
                </a:moveTo>
                <a:lnTo>
                  <a:pt x="991098" y="0"/>
                </a:lnTo>
                <a:lnTo>
                  <a:pt x="991098" y="1060514"/>
                </a:lnTo>
                <a:lnTo>
                  <a:pt x="0" y="10605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1" name="Google Shape;471;p28"/>
          <p:cNvSpPr/>
          <p:nvPr/>
        </p:nvSpPr>
        <p:spPr>
          <a:xfrm>
            <a:off x="8941936" y="5315976"/>
            <a:ext cx="1067367" cy="817021"/>
          </a:xfrm>
          <a:custGeom>
            <a:rect b="b" l="l" r="r" t="t"/>
            <a:pathLst>
              <a:path extrusionOk="0" h="817021" w="1067367">
                <a:moveTo>
                  <a:pt x="0" y="0"/>
                </a:moveTo>
                <a:lnTo>
                  <a:pt x="1067367" y="0"/>
                </a:lnTo>
                <a:lnTo>
                  <a:pt x="1067367" y="817022"/>
                </a:lnTo>
                <a:lnTo>
                  <a:pt x="0" y="8170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2" name="Google Shape;472;p28"/>
          <p:cNvSpPr/>
          <p:nvPr/>
        </p:nvSpPr>
        <p:spPr>
          <a:xfrm>
            <a:off x="7406032" y="5201342"/>
            <a:ext cx="1181498" cy="1046291"/>
          </a:xfrm>
          <a:custGeom>
            <a:rect b="b" l="l" r="r" t="t"/>
            <a:pathLst>
              <a:path extrusionOk="0" h="1046291" w="1181498">
                <a:moveTo>
                  <a:pt x="0" y="0"/>
                </a:moveTo>
                <a:lnTo>
                  <a:pt x="1181498" y="0"/>
                </a:lnTo>
                <a:lnTo>
                  <a:pt x="1181498" y="1046291"/>
                </a:lnTo>
                <a:lnTo>
                  <a:pt x="0" y="10462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3" name="Google Shape;473;p28"/>
          <p:cNvSpPr/>
          <p:nvPr/>
        </p:nvSpPr>
        <p:spPr>
          <a:xfrm>
            <a:off x="16293479" y="7652456"/>
            <a:ext cx="1017552" cy="1149777"/>
          </a:xfrm>
          <a:custGeom>
            <a:rect b="b" l="l" r="r" t="t"/>
            <a:pathLst>
              <a:path extrusionOk="0" h="1149777" w="1017552">
                <a:moveTo>
                  <a:pt x="0" y="0"/>
                </a:moveTo>
                <a:lnTo>
                  <a:pt x="1017553" y="0"/>
                </a:lnTo>
                <a:lnTo>
                  <a:pt x="1017553" y="1149776"/>
                </a:lnTo>
                <a:lnTo>
                  <a:pt x="0" y="11497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4" name="Google Shape;474;p28"/>
          <p:cNvSpPr/>
          <p:nvPr/>
        </p:nvSpPr>
        <p:spPr>
          <a:xfrm>
            <a:off x="12769083" y="7569481"/>
            <a:ext cx="1461917" cy="1315726"/>
          </a:xfrm>
          <a:custGeom>
            <a:rect b="b" l="l" r="r" t="t"/>
            <a:pathLst>
              <a:path extrusionOk="0" h="1315726" w="1461917">
                <a:moveTo>
                  <a:pt x="0" y="0"/>
                </a:moveTo>
                <a:lnTo>
                  <a:pt x="1461917" y="0"/>
                </a:lnTo>
                <a:lnTo>
                  <a:pt x="1461917" y="1315726"/>
                </a:lnTo>
                <a:lnTo>
                  <a:pt x="0" y="13157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5" name="Google Shape;475;p28"/>
          <p:cNvSpPr/>
          <p:nvPr/>
        </p:nvSpPr>
        <p:spPr>
          <a:xfrm>
            <a:off x="7646438" y="7509423"/>
            <a:ext cx="1012791" cy="1435843"/>
          </a:xfrm>
          <a:custGeom>
            <a:rect b="b" l="l" r="r" t="t"/>
            <a:pathLst>
              <a:path extrusionOk="0" h="1435843" w="1012791">
                <a:moveTo>
                  <a:pt x="0" y="0"/>
                </a:moveTo>
                <a:lnTo>
                  <a:pt x="1012791" y="0"/>
                </a:lnTo>
                <a:lnTo>
                  <a:pt x="1012791" y="1435843"/>
                </a:lnTo>
                <a:lnTo>
                  <a:pt x="0" y="14358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6" name="Google Shape;476;p28"/>
          <p:cNvSpPr/>
          <p:nvPr/>
        </p:nvSpPr>
        <p:spPr>
          <a:xfrm>
            <a:off x="6103750" y="5173397"/>
            <a:ext cx="947876" cy="1102181"/>
          </a:xfrm>
          <a:custGeom>
            <a:rect b="b" l="l" r="r" t="t"/>
            <a:pathLst>
              <a:path extrusionOk="0" h="1102181" w="947876">
                <a:moveTo>
                  <a:pt x="0" y="0"/>
                </a:moveTo>
                <a:lnTo>
                  <a:pt x="947876" y="0"/>
                </a:lnTo>
                <a:lnTo>
                  <a:pt x="947876" y="1102180"/>
                </a:lnTo>
                <a:lnTo>
                  <a:pt x="0" y="11021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9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9E5"/>
        </a:solidFill>
      </p:bgPr>
    </p:bg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" name="Google Shape;481;p29"/>
          <p:cNvGrpSpPr/>
          <p:nvPr/>
        </p:nvGrpSpPr>
        <p:grpSpPr>
          <a:xfrm>
            <a:off x="639262" y="2287433"/>
            <a:ext cx="9220551" cy="7420367"/>
            <a:chOff x="0" y="-57150"/>
            <a:chExt cx="2428458" cy="1954336"/>
          </a:xfrm>
        </p:grpSpPr>
        <p:sp>
          <p:nvSpPr>
            <p:cNvPr id="482" name="Google Shape;482;p29"/>
            <p:cNvSpPr/>
            <p:nvPr/>
          </p:nvSpPr>
          <p:spPr>
            <a:xfrm>
              <a:off x="0" y="0"/>
              <a:ext cx="2428458" cy="1897186"/>
            </a:xfrm>
            <a:custGeom>
              <a:rect b="b" l="l" r="r" t="t"/>
              <a:pathLst>
                <a:path extrusionOk="0" h="1897186" w="2428458">
                  <a:moveTo>
                    <a:pt x="31067" y="0"/>
                  </a:moveTo>
                  <a:lnTo>
                    <a:pt x="2397391" y="0"/>
                  </a:lnTo>
                  <a:cubicBezTo>
                    <a:pt x="2405630" y="0"/>
                    <a:pt x="2413533" y="3273"/>
                    <a:pt x="2419359" y="9099"/>
                  </a:cubicBezTo>
                  <a:cubicBezTo>
                    <a:pt x="2425185" y="14925"/>
                    <a:pt x="2428458" y="22827"/>
                    <a:pt x="2428458" y="31067"/>
                  </a:cubicBezTo>
                  <a:lnTo>
                    <a:pt x="2428458" y="1866119"/>
                  </a:lnTo>
                  <a:cubicBezTo>
                    <a:pt x="2428458" y="1883277"/>
                    <a:pt x="2414549" y="1897186"/>
                    <a:pt x="2397391" y="1897186"/>
                  </a:cubicBezTo>
                  <a:lnTo>
                    <a:pt x="31067" y="1897186"/>
                  </a:lnTo>
                  <a:cubicBezTo>
                    <a:pt x="22827" y="1897186"/>
                    <a:pt x="14925" y="1893912"/>
                    <a:pt x="9099" y="1888086"/>
                  </a:cubicBezTo>
                  <a:cubicBezTo>
                    <a:pt x="3273" y="1882260"/>
                    <a:pt x="0" y="1874358"/>
                    <a:pt x="0" y="1866119"/>
                  </a:cubicBezTo>
                  <a:lnTo>
                    <a:pt x="0" y="31067"/>
                  </a:lnTo>
                  <a:cubicBezTo>
                    <a:pt x="0" y="13909"/>
                    <a:pt x="13909" y="0"/>
                    <a:pt x="31067" y="0"/>
                  </a:cubicBezTo>
                  <a:close/>
                </a:path>
              </a:pathLst>
            </a:custGeom>
            <a:solidFill>
              <a:srgbClr val="EBBC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29"/>
            <p:cNvSpPr txBox="1"/>
            <p:nvPr/>
          </p:nvSpPr>
          <p:spPr>
            <a:xfrm>
              <a:off x="0" y="-57150"/>
              <a:ext cx="2428458" cy="19543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2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4" name="Google Shape;484;p29"/>
          <p:cNvSpPr/>
          <p:nvPr/>
        </p:nvSpPr>
        <p:spPr>
          <a:xfrm>
            <a:off x="10445362" y="2504424"/>
            <a:ext cx="7203376" cy="7203376"/>
          </a:xfrm>
          <a:custGeom>
            <a:rect b="b" l="l" r="r" t="t"/>
            <a:pathLst>
              <a:path extrusionOk="0" h="6350000" w="6350000">
                <a:moveTo>
                  <a:pt x="5715000" y="6350000"/>
                </a:moveTo>
                <a:lnTo>
                  <a:pt x="635000" y="6350000"/>
                </a:lnTo>
                <a:cubicBezTo>
                  <a:pt x="284480" y="6350000"/>
                  <a:pt x="0" y="6065520"/>
                  <a:pt x="0" y="5715000"/>
                </a:cubicBezTo>
                <a:lnTo>
                  <a:pt x="0" y="635000"/>
                </a:lnTo>
                <a:cubicBezTo>
                  <a:pt x="0" y="284480"/>
                  <a:pt x="284480" y="0"/>
                  <a:pt x="635000" y="0"/>
                </a:cubicBezTo>
                <a:lnTo>
                  <a:pt x="5715000" y="0"/>
                </a:lnTo>
                <a:cubicBezTo>
                  <a:pt x="6065520" y="0"/>
                  <a:pt x="6350000" y="284480"/>
                  <a:pt x="6350000" y="635000"/>
                </a:cubicBezTo>
                <a:lnTo>
                  <a:pt x="6350000" y="5715000"/>
                </a:lnTo>
                <a:cubicBezTo>
                  <a:pt x="6350000" y="6065520"/>
                  <a:pt x="6065520" y="6350000"/>
                  <a:pt x="5715000" y="635000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5045" l="0" r="0" t="-25045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29"/>
          <p:cNvSpPr txBox="1"/>
          <p:nvPr/>
        </p:nvSpPr>
        <p:spPr>
          <a:xfrm>
            <a:off x="1923809" y="7764698"/>
            <a:ext cx="6651457" cy="954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875" u="none" cap="none" strike="noStrike">
                <a:solidFill>
                  <a:srgbClr val="282938"/>
                </a:solidFill>
                <a:latin typeface="Lilita One"/>
                <a:ea typeface="Lilita One"/>
                <a:cs typeface="Lilita One"/>
                <a:sym typeface="Lilita One"/>
              </a:rPr>
              <a:t>Pexels</a:t>
            </a:r>
            <a:endParaRPr/>
          </a:p>
        </p:txBody>
      </p:sp>
      <p:sp>
        <p:nvSpPr>
          <p:cNvPr id="486" name="Google Shape;486;p29"/>
          <p:cNvSpPr txBox="1"/>
          <p:nvPr/>
        </p:nvSpPr>
        <p:spPr>
          <a:xfrm>
            <a:off x="2646139" y="8658083"/>
            <a:ext cx="5206796" cy="5209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9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27" u="none" cap="none" strike="noStrike">
                <a:solidFill>
                  <a:srgbClr val="282938"/>
                </a:solidFill>
                <a:latin typeface="Lato"/>
                <a:ea typeface="Lato"/>
                <a:cs typeface="Lato"/>
                <a:sym typeface="Lato"/>
              </a:rPr>
              <a:t>for the photos</a:t>
            </a:r>
            <a:endParaRPr/>
          </a:p>
        </p:txBody>
      </p:sp>
      <p:sp>
        <p:nvSpPr>
          <p:cNvPr id="487" name="Google Shape;487;p29"/>
          <p:cNvSpPr txBox="1"/>
          <p:nvPr/>
        </p:nvSpPr>
        <p:spPr>
          <a:xfrm>
            <a:off x="1322235" y="4479127"/>
            <a:ext cx="7854600" cy="11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109" u="none" cap="none" strike="noStrike">
                <a:solidFill>
                  <a:srgbClr val="282938"/>
                </a:solidFill>
                <a:latin typeface="Lato"/>
                <a:ea typeface="Lato"/>
                <a:cs typeface="Lato"/>
                <a:sym typeface="Lato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488" name="Google Shape;488;p29"/>
          <p:cNvSpPr txBox="1"/>
          <p:nvPr/>
        </p:nvSpPr>
        <p:spPr>
          <a:xfrm>
            <a:off x="1923809" y="5956614"/>
            <a:ext cx="6651457" cy="954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875" u="none" cap="none" strike="noStrike">
                <a:solidFill>
                  <a:srgbClr val="282938"/>
                </a:solidFill>
                <a:latin typeface="Lilita One"/>
                <a:ea typeface="Lilita One"/>
                <a:cs typeface="Lilita One"/>
                <a:sym typeface="Lilita One"/>
              </a:rPr>
              <a:t>SlidesCarnival</a:t>
            </a:r>
            <a:endParaRPr/>
          </a:p>
        </p:txBody>
      </p:sp>
      <p:sp>
        <p:nvSpPr>
          <p:cNvPr id="489" name="Google Shape;489;p29"/>
          <p:cNvSpPr txBox="1"/>
          <p:nvPr/>
        </p:nvSpPr>
        <p:spPr>
          <a:xfrm>
            <a:off x="2224075" y="6997342"/>
            <a:ext cx="6050925" cy="5209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9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27" u="none" cap="none" strike="noStrike">
                <a:solidFill>
                  <a:srgbClr val="282938"/>
                </a:solidFill>
                <a:latin typeface="Lato"/>
                <a:ea typeface="Lato"/>
                <a:cs typeface="Lato"/>
                <a:sym typeface="Lato"/>
              </a:rPr>
              <a:t>for the presentation template</a:t>
            </a:r>
            <a:endParaRPr/>
          </a:p>
        </p:txBody>
      </p:sp>
      <p:sp>
        <p:nvSpPr>
          <p:cNvPr id="490" name="Google Shape;490;p29"/>
          <p:cNvSpPr txBox="1"/>
          <p:nvPr/>
        </p:nvSpPr>
        <p:spPr>
          <a:xfrm>
            <a:off x="5518978" y="745474"/>
            <a:ext cx="7250043" cy="13398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EBBC34"/>
                </a:solidFill>
                <a:latin typeface="Lilita One"/>
                <a:ea typeface="Lilita One"/>
                <a:cs typeface="Lilita One"/>
                <a:sym typeface="Lilita One"/>
              </a:rPr>
              <a:t>CREDITS</a:t>
            </a:r>
            <a:endParaRPr/>
          </a:p>
        </p:txBody>
      </p:sp>
      <p:pic>
        <p:nvPicPr>
          <p:cNvPr id="491" name="Google Shape;49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20925" y="2962690"/>
            <a:ext cx="4546024" cy="11396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9E5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/>
          <p:nvPr/>
        </p:nvSpPr>
        <p:spPr>
          <a:xfrm rot="1663857">
            <a:off x="2719150" y="6712426"/>
            <a:ext cx="3882742" cy="4405948"/>
          </a:xfrm>
          <a:custGeom>
            <a:rect b="b" l="l" r="r" t="t"/>
            <a:pathLst>
              <a:path extrusionOk="0" h="4405948" w="3882742">
                <a:moveTo>
                  <a:pt x="0" y="0"/>
                </a:moveTo>
                <a:lnTo>
                  <a:pt x="3882741" y="0"/>
                </a:lnTo>
                <a:lnTo>
                  <a:pt x="3882741" y="4405948"/>
                </a:lnTo>
                <a:lnTo>
                  <a:pt x="0" y="44059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7" name="Google Shape;97;p14"/>
          <p:cNvSpPr/>
          <p:nvPr/>
        </p:nvSpPr>
        <p:spPr>
          <a:xfrm rot="7587718">
            <a:off x="2005106" y="-2719174"/>
            <a:ext cx="907240" cy="6397203"/>
          </a:xfrm>
          <a:custGeom>
            <a:rect b="b" l="l" r="r" t="t"/>
            <a:pathLst>
              <a:path extrusionOk="0" h="6397203" w="907240">
                <a:moveTo>
                  <a:pt x="0" y="0"/>
                </a:moveTo>
                <a:lnTo>
                  <a:pt x="907239" y="0"/>
                </a:lnTo>
                <a:lnTo>
                  <a:pt x="907239" y="6397203"/>
                </a:lnTo>
                <a:lnTo>
                  <a:pt x="0" y="63972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98" name="Google Shape;98;p14"/>
          <p:cNvGrpSpPr/>
          <p:nvPr/>
        </p:nvGrpSpPr>
        <p:grpSpPr>
          <a:xfrm>
            <a:off x="7975499" y="-216991"/>
            <a:ext cx="10312501" cy="2274391"/>
            <a:chOff x="0" y="-57150"/>
            <a:chExt cx="2716050" cy="599017"/>
          </a:xfrm>
        </p:grpSpPr>
        <p:sp>
          <p:nvSpPr>
            <p:cNvPr id="99" name="Google Shape;99;p14"/>
            <p:cNvSpPr/>
            <p:nvPr/>
          </p:nvSpPr>
          <p:spPr>
            <a:xfrm>
              <a:off x="0" y="0"/>
              <a:ext cx="2716050" cy="541867"/>
            </a:xfrm>
            <a:custGeom>
              <a:rect b="b" l="l" r="r" t="t"/>
              <a:pathLst>
                <a:path extrusionOk="0" h="541867" w="2716050">
                  <a:moveTo>
                    <a:pt x="0" y="0"/>
                  </a:moveTo>
                  <a:lnTo>
                    <a:pt x="2716050" y="0"/>
                  </a:lnTo>
                  <a:lnTo>
                    <a:pt x="2716050" y="541867"/>
                  </a:lnTo>
                  <a:lnTo>
                    <a:pt x="0" y="541867"/>
                  </a:lnTo>
                  <a:close/>
                </a:path>
              </a:pathLst>
            </a:custGeom>
            <a:solidFill>
              <a:srgbClr val="EBBC34"/>
            </a:solidFill>
            <a:ln>
              <a:noFill/>
            </a:ln>
          </p:spPr>
        </p:sp>
        <p:sp>
          <p:nvSpPr>
            <p:cNvPr id="100" name="Google Shape;100;p14"/>
            <p:cNvSpPr txBox="1"/>
            <p:nvPr/>
          </p:nvSpPr>
          <p:spPr>
            <a:xfrm>
              <a:off x="0" y="-57150"/>
              <a:ext cx="2716050" cy="5990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2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" name="Google Shape;101;p14"/>
          <p:cNvGrpSpPr/>
          <p:nvPr/>
        </p:nvGrpSpPr>
        <p:grpSpPr>
          <a:xfrm>
            <a:off x="7975499" y="3897809"/>
            <a:ext cx="10312501" cy="2274391"/>
            <a:chOff x="0" y="-57150"/>
            <a:chExt cx="2716050" cy="599017"/>
          </a:xfrm>
        </p:grpSpPr>
        <p:sp>
          <p:nvSpPr>
            <p:cNvPr id="102" name="Google Shape;102;p14"/>
            <p:cNvSpPr/>
            <p:nvPr/>
          </p:nvSpPr>
          <p:spPr>
            <a:xfrm>
              <a:off x="0" y="0"/>
              <a:ext cx="2716050" cy="541867"/>
            </a:xfrm>
            <a:custGeom>
              <a:rect b="b" l="l" r="r" t="t"/>
              <a:pathLst>
                <a:path extrusionOk="0" h="541867" w="2716050">
                  <a:moveTo>
                    <a:pt x="0" y="0"/>
                  </a:moveTo>
                  <a:lnTo>
                    <a:pt x="2716050" y="0"/>
                  </a:lnTo>
                  <a:lnTo>
                    <a:pt x="2716050" y="541867"/>
                  </a:lnTo>
                  <a:lnTo>
                    <a:pt x="0" y="541867"/>
                  </a:lnTo>
                  <a:close/>
                </a:path>
              </a:pathLst>
            </a:custGeom>
            <a:solidFill>
              <a:srgbClr val="EBBC34"/>
            </a:solidFill>
            <a:ln>
              <a:noFill/>
            </a:ln>
          </p:spPr>
        </p:sp>
        <p:sp>
          <p:nvSpPr>
            <p:cNvPr id="103" name="Google Shape;103;p14"/>
            <p:cNvSpPr txBox="1"/>
            <p:nvPr/>
          </p:nvSpPr>
          <p:spPr>
            <a:xfrm>
              <a:off x="0" y="-57150"/>
              <a:ext cx="2716050" cy="5990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2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" name="Google Shape;104;p14"/>
          <p:cNvGrpSpPr/>
          <p:nvPr/>
        </p:nvGrpSpPr>
        <p:grpSpPr>
          <a:xfrm>
            <a:off x="7975499" y="1840409"/>
            <a:ext cx="10312501" cy="2274391"/>
            <a:chOff x="0" y="-57150"/>
            <a:chExt cx="2716050" cy="599017"/>
          </a:xfrm>
        </p:grpSpPr>
        <p:sp>
          <p:nvSpPr>
            <p:cNvPr id="105" name="Google Shape;105;p14"/>
            <p:cNvSpPr/>
            <p:nvPr/>
          </p:nvSpPr>
          <p:spPr>
            <a:xfrm>
              <a:off x="0" y="0"/>
              <a:ext cx="2716050" cy="541867"/>
            </a:xfrm>
            <a:custGeom>
              <a:rect b="b" l="l" r="r" t="t"/>
              <a:pathLst>
                <a:path extrusionOk="0" h="541867" w="2716050">
                  <a:moveTo>
                    <a:pt x="0" y="0"/>
                  </a:moveTo>
                  <a:lnTo>
                    <a:pt x="2716050" y="0"/>
                  </a:lnTo>
                  <a:lnTo>
                    <a:pt x="2716050" y="541867"/>
                  </a:lnTo>
                  <a:lnTo>
                    <a:pt x="0" y="541867"/>
                  </a:lnTo>
                  <a:close/>
                </a:path>
              </a:pathLst>
            </a:custGeom>
            <a:solidFill>
              <a:srgbClr val="EBBC34">
                <a:alpha val="28235"/>
              </a:srgbClr>
            </a:solidFill>
            <a:ln>
              <a:noFill/>
            </a:ln>
          </p:spPr>
        </p:sp>
        <p:sp>
          <p:nvSpPr>
            <p:cNvPr id="106" name="Google Shape;106;p14"/>
            <p:cNvSpPr txBox="1"/>
            <p:nvPr/>
          </p:nvSpPr>
          <p:spPr>
            <a:xfrm>
              <a:off x="0" y="-57150"/>
              <a:ext cx="2716050" cy="5990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2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" name="Google Shape;107;p14"/>
          <p:cNvGrpSpPr/>
          <p:nvPr/>
        </p:nvGrpSpPr>
        <p:grpSpPr>
          <a:xfrm>
            <a:off x="7975499" y="5955209"/>
            <a:ext cx="10312501" cy="2274391"/>
            <a:chOff x="0" y="-57150"/>
            <a:chExt cx="2716050" cy="599017"/>
          </a:xfrm>
        </p:grpSpPr>
        <p:sp>
          <p:nvSpPr>
            <p:cNvPr id="108" name="Google Shape;108;p14"/>
            <p:cNvSpPr/>
            <p:nvPr/>
          </p:nvSpPr>
          <p:spPr>
            <a:xfrm>
              <a:off x="0" y="0"/>
              <a:ext cx="2716050" cy="541867"/>
            </a:xfrm>
            <a:custGeom>
              <a:rect b="b" l="l" r="r" t="t"/>
              <a:pathLst>
                <a:path extrusionOk="0" h="541867" w="2716050">
                  <a:moveTo>
                    <a:pt x="0" y="0"/>
                  </a:moveTo>
                  <a:lnTo>
                    <a:pt x="2716050" y="0"/>
                  </a:lnTo>
                  <a:lnTo>
                    <a:pt x="2716050" y="541867"/>
                  </a:lnTo>
                  <a:lnTo>
                    <a:pt x="0" y="541867"/>
                  </a:lnTo>
                  <a:close/>
                </a:path>
              </a:pathLst>
            </a:custGeom>
            <a:solidFill>
              <a:srgbClr val="EBBC34">
                <a:alpha val="28235"/>
              </a:srgbClr>
            </a:solidFill>
            <a:ln>
              <a:noFill/>
            </a:ln>
          </p:spPr>
        </p:sp>
        <p:sp>
          <p:nvSpPr>
            <p:cNvPr id="109" name="Google Shape;109;p14"/>
            <p:cNvSpPr txBox="1"/>
            <p:nvPr/>
          </p:nvSpPr>
          <p:spPr>
            <a:xfrm>
              <a:off x="0" y="-57150"/>
              <a:ext cx="2716050" cy="5990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2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0" name="Google Shape;110;p14"/>
          <p:cNvGrpSpPr/>
          <p:nvPr/>
        </p:nvGrpSpPr>
        <p:grpSpPr>
          <a:xfrm>
            <a:off x="7975499" y="8012609"/>
            <a:ext cx="10312501" cy="2274391"/>
            <a:chOff x="0" y="-57150"/>
            <a:chExt cx="2716050" cy="599017"/>
          </a:xfrm>
        </p:grpSpPr>
        <p:sp>
          <p:nvSpPr>
            <p:cNvPr id="111" name="Google Shape;111;p14"/>
            <p:cNvSpPr/>
            <p:nvPr/>
          </p:nvSpPr>
          <p:spPr>
            <a:xfrm>
              <a:off x="0" y="0"/>
              <a:ext cx="2716050" cy="541867"/>
            </a:xfrm>
            <a:custGeom>
              <a:rect b="b" l="l" r="r" t="t"/>
              <a:pathLst>
                <a:path extrusionOk="0" h="541867" w="2716050">
                  <a:moveTo>
                    <a:pt x="0" y="0"/>
                  </a:moveTo>
                  <a:lnTo>
                    <a:pt x="2716050" y="0"/>
                  </a:lnTo>
                  <a:lnTo>
                    <a:pt x="2716050" y="541867"/>
                  </a:lnTo>
                  <a:lnTo>
                    <a:pt x="0" y="541867"/>
                  </a:lnTo>
                  <a:close/>
                </a:path>
              </a:pathLst>
            </a:custGeom>
            <a:solidFill>
              <a:srgbClr val="EBBC34"/>
            </a:solidFill>
            <a:ln>
              <a:noFill/>
            </a:ln>
          </p:spPr>
        </p:sp>
        <p:sp>
          <p:nvSpPr>
            <p:cNvPr id="112" name="Google Shape;112;p14"/>
            <p:cNvSpPr txBox="1"/>
            <p:nvPr/>
          </p:nvSpPr>
          <p:spPr>
            <a:xfrm>
              <a:off x="0" y="-57150"/>
              <a:ext cx="2716050" cy="5990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2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3" name="Google Shape;113;p14"/>
          <p:cNvSpPr txBox="1"/>
          <p:nvPr/>
        </p:nvSpPr>
        <p:spPr>
          <a:xfrm>
            <a:off x="1028700" y="3274375"/>
            <a:ext cx="6308400" cy="305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38" u="none" cap="none" strike="noStrike">
                <a:solidFill>
                  <a:srgbClr val="EBBC34"/>
                </a:solidFill>
                <a:latin typeface="Lilita One"/>
                <a:ea typeface="Lilita One"/>
                <a:cs typeface="Lilita One"/>
                <a:sym typeface="Lilita One"/>
              </a:rPr>
              <a:t>LESSON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38" u="none" cap="none" strike="noStrike">
                <a:solidFill>
                  <a:srgbClr val="EBBC34"/>
                </a:solidFill>
                <a:latin typeface="Lilita One"/>
                <a:ea typeface="Lilita One"/>
                <a:cs typeface="Lilita One"/>
                <a:sym typeface="Lilita One"/>
              </a:rPr>
              <a:t>OUTLINE</a:t>
            </a:r>
            <a:endParaRPr/>
          </a:p>
        </p:txBody>
      </p:sp>
      <p:sp>
        <p:nvSpPr>
          <p:cNvPr id="114" name="Google Shape;114;p14"/>
          <p:cNvSpPr txBox="1"/>
          <p:nvPr/>
        </p:nvSpPr>
        <p:spPr>
          <a:xfrm>
            <a:off x="9144000" y="391303"/>
            <a:ext cx="11481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999" u="none" cap="none" strike="noStrike">
                <a:solidFill>
                  <a:srgbClr val="FFF9E5"/>
                </a:solidFill>
                <a:latin typeface="Lilita One"/>
                <a:ea typeface="Lilita One"/>
                <a:cs typeface="Lilita One"/>
                <a:sym typeface="Lilita One"/>
              </a:rPr>
              <a:t>01</a:t>
            </a:r>
            <a:endParaRPr/>
          </a:p>
        </p:txBody>
      </p:sp>
      <p:sp>
        <p:nvSpPr>
          <p:cNvPr id="115" name="Google Shape;115;p14"/>
          <p:cNvSpPr txBox="1"/>
          <p:nvPr/>
        </p:nvSpPr>
        <p:spPr>
          <a:xfrm>
            <a:off x="10923758" y="762001"/>
            <a:ext cx="60654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The Color Wheel</a:t>
            </a:r>
            <a:endParaRPr/>
          </a:p>
        </p:txBody>
      </p:sp>
      <p:sp>
        <p:nvSpPr>
          <p:cNvPr id="116" name="Google Shape;116;p14"/>
          <p:cNvSpPr txBox="1"/>
          <p:nvPr/>
        </p:nvSpPr>
        <p:spPr>
          <a:xfrm>
            <a:off x="8951769" y="2429432"/>
            <a:ext cx="15324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999" u="none" cap="none" strike="noStrike">
                <a:solidFill>
                  <a:srgbClr val="EBBC34"/>
                </a:solidFill>
                <a:latin typeface="Lilita One"/>
                <a:ea typeface="Lilita One"/>
                <a:cs typeface="Lilita One"/>
                <a:sym typeface="Lilita One"/>
              </a:rPr>
              <a:t>02</a:t>
            </a:r>
            <a:endParaRPr/>
          </a:p>
        </p:txBody>
      </p:sp>
      <p:sp>
        <p:nvSpPr>
          <p:cNvPr id="117" name="Google Shape;117;p14"/>
          <p:cNvSpPr txBox="1"/>
          <p:nvPr/>
        </p:nvSpPr>
        <p:spPr>
          <a:xfrm>
            <a:off x="10995485" y="2385060"/>
            <a:ext cx="59937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E8AA08"/>
                </a:solidFill>
                <a:latin typeface="Lilita One"/>
                <a:ea typeface="Lilita One"/>
                <a:cs typeface="Lilita One"/>
                <a:sym typeface="Lilita One"/>
              </a:rPr>
              <a:t>Primary, Secondary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E8AA08"/>
                </a:solidFill>
                <a:latin typeface="Lilita One"/>
                <a:ea typeface="Lilita One"/>
                <a:cs typeface="Lilita One"/>
                <a:sym typeface="Lilita One"/>
              </a:rPr>
              <a:t>and Tertiary Colors</a:t>
            </a:r>
            <a:endParaRPr/>
          </a:p>
        </p:txBody>
      </p:sp>
      <p:sp>
        <p:nvSpPr>
          <p:cNvPr id="118" name="Google Shape;118;p14"/>
          <p:cNvSpPr txBox="1"/>
          <p:nvPr/>
        </p:nvSpPr>
        <p:spPr>
          <a:xfrm>
            <a:off x="8951769" y="4527553"/>
            <a:ext cx="15324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999" u="none" cap="none" strike="noStrike">
                <a:solidFill>
                  <a:srgbClr val="FFF9E5"/>
                </a:solidFill>
                <a:latin typeface="Lilita One"/>
                <a:ea typeface="Lilita One"/>
                <a:cs typeface="Lilita One"/>
                <a:sym typeface="Lilita One"/>
              </a:rPr>
              <a:t>03</a:t>
            </a:r>
            <a:endParaRPr/>
          </a:p>
        </p:txBody>
      </p:sp>
      <p:sp>
        <p:nvSpPr>
          <p:cNvPr id="119" name="Google Shape;119;p14"/>
          <p:cNvSpPr txBox="1"/>
          <p:nvPr/>
        </p:nvSpPr>
        <p:spPr>
          <a:xfrm>
            <a:off x="11051748" y="4868491"/>
            <a:ext cx="5937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Warm and Cool Colors</a:t>
            </a:r>
            <a:endParaRPr/>
          </a:p>
        </p:txBody>
      </p:sp>
      <p:sp>
        <p:nvSpPr>
          <p:cNvPr id="120" name="Google Shape;120;p14"/>
          <p:cNvSpPr txBox="1"/>
          <p:nvPr/>
        </p:nvSpPr>
        <p:spPr>
          <a:xfrm>
            <a:off x="8951769" y="6596256"/>
            <a:ext cx="15324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999" u="none" cap="none" strike="noStrike">
                <a:solidFill>
                  <a:srgbClr val="EBBC34"/>
                </a:solidFill>
                <a:latin typeface="Lilita One"/>
                <a:ea typeface="Lilita One"/>
                <a:cs typeface="Lilita One"/>
                <a:sym typeface="Lilita One"/>
              </a:rPr>
              <a:t>04</a:t>
            </a:r>
            <a:endParaRPr/>
          </a:p>
        </p:txBody>
      </p:sp>
      <p:sp>
        <p:nvSpPr>
          <p:cNvPr id="121" name="Google Shape;121;p14"/>
          <p:cNvSpPr txBox="1"/>
          <p:nvPr/>
        </p:nvSpPr>
        <p:spPr>
          <a:xfrm>
            <a:off x="8656402" y="8693423"/>
            <a:ext cx="21231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999" u="none" cap="none" strike="noStrike">
                <a:solidFill>
                  <a:srgbClr val="FFF9E5"/>
                </a:solidFill>
                <a:latin typeface="Lilita One"/>
                <a:ea typeface="Lilita One"/>
                <a:cs typeface="Lilita One"/>
                <a:sym typeface="Lilita One"/>
              </a:rPr>
              <a:t>05</a:t>
            </a:r>
            <a:endParaRPr/>
          </a:p>
        </p:txBody>
      </p:sp>
      <p:sp>
        <p:nvSpPr>
          <p:cNvPr id="122" name="Google Shape;122;p14"/>
          <p:cNvSpPr txBox="1"/>
          <p:nvPr/>
        </p:nvSpPr>
        <p:spPr>
          <a:xfrm>
            <a:off x="11051748" y="6870723"/>
            <a:ext cx="70209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E8AA08"/>
                </a:solidFill>
                <a:latin typeface="Lilita One"/>
                <a:ea typeface="Lilita One"/>
                <a:cs typeface="Lilita One"/>
                <a:sym typeface="Lilita One"/>
              </a:rPr>
              <a:t>Hue, value and saturation</a:t>
            </a:r>
            <a:endParaRPr/>
          </a:p>
        </p:txBody>
      </p:sp>
      <p:sp>
        <p:nvSpPr>
          <p:cNvPr id="123" name="Google Shape;123;p14"/>
          <p:cNvSpPr txBox="1"/>
          <p:nvPr/>
        </p:nvSpPr>
        <p:spPr>
          <a:xfrm>
            <a:off x="11051748" y="8993019"/>
            <a:ext cx="66891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Color Wheel, Who Am I?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BC34"/>
        </a:soli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5"/>
          <p:cNvSpPr/>
          <p:nvPr/>
        </p:nvSpPr>
        <p:spPr>
          <a:xfrm rot="-5400000">
            <a:off x="4903610" y="4349529"/>
            <a:ext cx="8480780" cy="4749237"/>
          </a:xfrm>
          <a:custGeom>
            <a:rect b="b" l="l" r="r" t="t"/>
            <a:pathLst>
              <a:path extrusionOk="0" h="4749237" w="8480780">
                <a:moveTo>
                  <a:pt x="0" y="0"/>
                </a:moveTo>
                <a:lnTo>
                  <a:pt x="8480780" y="0"/>
                </a:lnTo>
                <a:lnTo>
                  <a:pt x="8480780" y="4749236"/>
                </a:lnTo>
                <a:lnTo>
                  <a:pt x="0" y="47492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9" name="Google Shape;129;p15"/>
          <p:cNvSpPr/>
          <p:nvPr/>
        </p:nvSpPr>
        <p:spPr>
          <a:xfrm>
            <a:off x="8090238" y="5143500"/>
            <a:ext cx="2451536" cy="2814916"/>
          </a:xfrm>
          <a:custGeom>
            <a:rect b="b" l="l" r="r" t="t"/>
            <a:pathLst>
              <a:path extrusionOk="0" h="2814916" w="2451536">
                <a:moveTo>
                  <a:pt x="0" y="0"/>
                </a:moveTo>
                <a:lnTo>
                  <a:pt x="2451536" y="0"/>
                </a:lnTo>
                <a:lnTo>
                  <a:pt x="2451536" y="2814916"/>
                </a:lnTo>
                <a:lnTo>
                  <a:pt x="0" y="28149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0" name="Google Shape;130;p15"/>
          <p:cNvSpPr txBox="1"/>
          <p:nvPr/>
        </p:nvSpPr>
        <p:spPr>
          <a:xfrm>
            <a:off x="1396353" y="689960"/>
            <a:ext cx="15495294" cy="13331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1" u="none" cap="none" strike="noStrike">
                <a:solidFill>
                  <a:srgbClr val="FFF9E5"/>
                </a:solidFill>
                <a:latin typeface="Lilita One"/>
                <a:ea typeface="Lilita One"/>
                <a:cs typeface="Lilita One"/>
                <a:sym typeface="Lilita One"/>
              </a:rPr>
              <a:t>TODAY, WE ARE LEARNING TO:</a:t>
            </a:r>
            <a:endParaRPr/>
          </a:p>
        </p:txBody>
      </p:sp>
      <p:sp>
        <p:nvSpPr>
          <p:cNvPr id="131" name="Google Shape;131;p15"/>
          <p:cNvSpPr txBox="1"/>
          <p:nvPr/>
        </p:nvSpPr>
        <p:spPr>
          <a:xfrm>
            <a:off x="8139649" y="3327889"/>
            <a:ext cx="2008702" cy="13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1" u="none" cap="none" strike="noStrike">
                <a:solidFill>
                  <a:srgbClr val="EBBC34"/>
                </a:solidFill>
                <a:latin typeface="Lilita One"/>
                <a:ea typeface="Lilita One"/>
                <a:cs typeface="Lilita One"/>
                <a:sym typeface="Lilita One"/>
              </a:rPr>
              <a:t>02</a:t>
            </a:r>
            <a:endParaRPr/>
          </a:p>
        </p:txBody>
      </p:sp>
      <p:sp>
        <p:nvSpPr>
          <p:cNvPr id="132" name="Google Shape;132;p15"/>
          <p:cNvSpPr/>
          <p:nvPr/>
        </p:nvSpPr>
        <p:spPr>
          <a:xfrm rot="-5400000">
            <a:off x="-689012" y="4349529"/>
            <a:ext cx="8480780" cy="4749237"/>
          </a:xfrm>
          <a:custGeom>
            <a:rect b="b" l="l" r="r" t="t"/>
            <a:pathLst>
              <a:path extrusionOk="0" h="4749237" w="8480780">
                <a:moveTo>
                  <a:pt x="0" y="0"/>
                </a:moveTo>
                <a:lnTo>
                  <a:pt x="8480780" y="0"/>
                </a:lnTo>
                <a:lnTo>
                  <a:pt x="8480780" y="4749236"/>
                </a:lnTo>
                <a:lnTo>
                  <a:pt x="0" y="47492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3" name="Google Shape;133;p15"/>
          <p:cNvSpPr/>
          <p:nvPr/>
        </p:nvSpPr>
        <p:spPr>
          <a:xfrm>
            <a:off x="1685925" y="5249306"/>
            <a:ext cx="3730907" cy="2577717"/>
          </a:xfrm>
          <a:custGeom>
            <a:rect b="b" l="l" r="r" t="t"/>
            <a:pathLst>
              <a:path extrusionOk="0" h="2577717" w="3730907">
                <a:moveTo>
                  <a:pt x="0" y="0"/>
                </a:moveTo>
                <a:lnTo>
                  <a:pt x="3730907" y="0"/>
                </a:lnTo>
                <a:lnTo>
                  <a:pt x="3730907" y="2577717"/>
                </a:lnTo>
                <a:lnTo>
                  <a:pt x="0" y="25777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4" name="Google Shape;134;p15"/>
          <p:cNvSpPr/>
          <p:nvPr/>
        </p:nvSpPr>
        <p:spPr>
          <a:xfrm rot="-5400000">
            <a:off x="10496232" y="4349529"/>
            <a:ext cx="8480780" cy="4749237"/>
          </a:xfrm>
          <a:custGeom>
            <a:rect b="b" l="l" r="r" t="t"/>
            <a:pathLst>
              <a:path extrusionOk="0" h="4749237" w="8480780">
                <a:moveTo>
                  <a:pt x="0" y="0"/>
                </a:moveTo>
                <a:lnTo>
                  <a:pt x="8480780" y="0"/>
                </a:lnTo>
                <a:lnTo>
                  <a:pt x="8480780" y="4749236"/>
                </a:lnTo>
                <a:lnTo>
                  <a:pt x="0" y="47492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5" name="Google Shape;135;p15"/>
          <p:cNvSpPr/>
          <p:nvPr/>
        </p:nvSpPr>
        <p:spPr>
          <a:xfrm>
            <a:off x="12870890" y="5526687"/>
            <a:ext cx="3731463" cy="2394921"/>
          </a:xfrm>
          <a:custGeom>
            <a:rect b="b" l="l" r="r" t="t"/>
            <a:pathLst>
              <a:path extrusionOk="0" h="2394921" w="3731463">
                <a:moveTo>
                  <a:pt x="0" y="0"/>
                </a:moveTo>
                <a:lnTo>
                  <a:pt x="3731463" y="0"/>
                </a:lnTo>
                <a:lnTo>
                  <a:pt x="3731463" y="2394920"/>
                </a:lnTo>
                <a:lnTo>
                  <a:pt x="0" y="23949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6" name="Google Shape;136;p15"/>
          <p:cNvSpPr txBox="1"/>
          <p:nvPr/>
        </p:nvSpPr>
        <p:spPr>
          <a:xfrm>
            <a:off x="2547027" y="3327889"/>
            <a:ext cx="2008702" cy="13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1" u="none" cap="none" strike="noStrike">
                <a:solidFill>
                  <a:srgbClr val="EBBC34"/>
                </a:solidFill>
                <a:latin typeface="Lilita One"/>
                <a:ea typeface="Lilita One"/>
                <a:cs typeface="Lilita One"/>
                <a:sym typeface="Lilita One"/>
              </a:rPr>
              <a:t>01</a:t>
            </a:r>
            <a:endParaRPr/>
          </a:p>
        </p:txBody>
      </p:sp>
      <p:sp>
        <p:nvSpPr>
          <p:cNvPr id="137" name="Google Shape;137;p15"/>
          <p:cNvSpPr txBox="1"/>
          <p:nvPr/>
        </p:nvSpPr>
        <p:spPr>
          <a:xfrm>
            <a:off x="1685647" y="8352790"/>
            <a:ext cx="3731463" cy="9055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99" u="none" cap="none" strike="noStrike">
                <a:solidFill>
                  <a:srgbClr val="282938"/>
                </a:solidFill>
                <a:latin typeface="Lato"/>
                <a:ea typeface="Lato"/>
                <a:cs typeface="Lato"/>
                <a:sym typeface="Lato"/>
              </a:rPr>
              <a:t>Organize and develop artistic ideas and work</a:t>
            </a:r>
            <a:endParaRPr/>
          </a:p>
        </p:txBody>
      </p:sp>
      <p:sp>
        <p:nvSpPr>
          <p:cNvPr id="138" name="Google Shape;138;p15"/>
          <p:cNvSpPr txBox="1"/>
          <p:nvPr/>
        </p:nvSpPr>
        <p:spPr>
          <a:xfrm>
            <a:off x="13732271" y="3327889"/>
            <a:ext cx="2008702" cy="13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1" u="none" cap="none" strike="noStrike">
                <a:solidFill>
                  <a:srgbClr val="EBBC34"/>
                </a:solidFill>
                <a:latin typeface="Lilita One"/>
                <a:ea typeface="Lilita One"/>
                <a:cs typeface="Lilita One"/>
                <a:sym typeface="Lilita One"/>
              </a:rPr>
              <a:t>03</a:t>
            </a:r>
            <a:endParaRPr/>
          </a:p>
        </p:txBody>
      </p:sp>
      <p:sp>
        <p:nvSpPr>
          <p:cNvPr id="139" name="Google Shape;139;p15"/>
          <p:cNvSpPr txBox="1"/>
          <p:nvPr/>
        </p:nvSpPr>
        <p:spPr>
          <a:xfrm>
            <a:off x="12870890" y="8352790"/>
            <a:ext cx="3731463" cy="9055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99" u="none" cap="none" strike="noStrike">
                <a:solidFill>
                  <a:srgbClr val="282938"/>
                </a:solidFill>
                <a:latin typeface="Lato"/>
                <a:ea typeface="Lato"/>
                <a:cs typeface="Lato"/>
                <a:sym typeface="Lato"/>
              </a:rPr>
              <a:t>Identify and name different color groups</a:t>
            </a:r>
            <a:endParaRPr/>
          </a:p>
        </p:txBody>
      </p:sp>
      <p:sp>
        <p:nvSpPr>
          <p:cNvPr id="140" name="Google Shape;140;p15"/>
          <p:cNvSpPr txBox="1"/>
          <p:nvPr/>
        </p:nvSpPr>
        <p:spPr>
          <a:xfrm>
            <a:off x="7746226" y="8352790"/>
            <a:ext cx="2795549" cy="9055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99" u="none" cap="none" strike="noStrike">
                <a:solidFill>
                  <a:srgbClr val="282938"/>
                </a:solidFill>
                <a:latin typeface="Lato"/>
                <a:ea typeface="Lato"/>
                <a:cs typeface="Lato"/>
                <a:sym typeface="Lato"/>
              </a:rPr>
              <a:t>Learn how the color wheel works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BC34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16"/>
          <p:cNvGrpSpPr/>
          <p:nvPr/>
        </p:nvGrpSpPr>
        <p:grpSpPr>
          <a:xfrm>
            <a:off x="9144000" y="-407414"/>
            <a:ext cx="9144000" cy="10884837"/>
            <a:chOff x="0" y="-57150"/>
            <a:chExt cx="2408296" cy="2866788"/>
          </a:xfrm>
        </p:grpSpPr>
        <p:sp>
          <p:nvSpPr>
            <p:cNvPr id="146" name="Google Shape;146;p16"/>
            <p:cNvSpPr/>
            <p:nvPr/>
          </p:nvSpPr>
          <p:spPr>
            <a:xfrm>
              <a:off x="0" y="0"/>
              <a:ext cx="2408296" cy="2809638"/>
            </a:xfrm>
            <a:custGeom>
              <a:rect b="b" l="l" r="r" t="t"/>
              <a:pathLst>
                <a:path extrusionOk="0" h="2809638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2809638"/>
                  </a:lnTo>
                  <a:lnTo>
                    <a:pt x="0" y="2809638"/>
                  </a:lnTo>
                  <a:close/>
                </a:path>
              </a:pathLst>
            </a:custGeom>
            <a:solidFill>
              <a:srgbClr val="FFF9E5"/>
            </a:solidFill>
            <a:ln>
              <a:noFill/>
            </a:ln>
          </p:spPr>
        </p:sp>
        <p:sp>
          <p:nvSpPr>
            <p:cNvPr id="147" name="Google Shape;147;p16"/>
            <p:cNvSpPr txBox="1"/>
            <p:nvPr/>
          </p:nvSpPr>
          <p:spPr>
            <a:xfrm>
              <a:off x="0" y="-57150"/>
              <a:ext cx="2408296" cy="28667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2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8" name="Google Shape;14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55888" y="1231552"/>
            <a:ext cx="6320250" cy="6219621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6"/>
          <p:cNvSpPr txBox="1"/>
          <p:nvPr/>
        </p:nvSpPr>
        <p:spPr>
          <a:xfrm>
            <a:off x="1028700" y="5833387"/>
            <a:ext cx="6320261" cy="18721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43" u="none" cap="none" strike="noStrike">
                <a:solidFill>
                  <a:srgbClr val="282938"/>
                </a:solidFill>
                <a:latin typeface="Lato"/>
                <a:ea typeface="Lato"/>
                <a:cs typeface="Lato"/>
                <a:sym typeface="Lato"/>
              </a:rPr>
              <a:t>It shows the connection between colors and organizes these colors into groups. </a:t>
            </a:r>
            <a:endParaRPr/>
          </a:p>
        </p:txBody>
      </p:sp>
      <p:sp>
        <p:nvSpPr>
          <p:cNvPr id="150" name="Google Shape;150;p16"/>
          <p:cNvSpPr txBox="1"/>
          <p:nvPr/>
        </p:nvSpPr>
        <p:spPr>
          <a:xfrm>
            <a:off x="1028700" y="2571964"/>
            <a:ext cx="6320400" cy="299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718" u="none" cap="none" strike="noStrike">
                <a:solidFill>
                  <a:srgbClr val="FFF9E5"/>
                </a:solidFill>
                <a:latin typeface="Lilita One"/>
                <a:ea typeface="Lilita One"/>
                <a:cs typeface="Lilita One"/>
                <a:sym typeface="Lilita One"/>
              </a:rPr>
              <a:t>THE COLOR WHEEL</a:t>
            </a:r>
            <a:endParaRPr/>
          </a:p>
        </p:txBody>
      </p:sp>
      <p:sp>
        <p:nvSpPr>
          <p:cNvPr id="151" name="Google Shape;151;p16"/>
          <p:cNvSpPr txBox="1"/>
          <p:nvPr/>
        </p:nvSpPr>
        <p:spPr>
          <a:xfrm>
            <a:off x="10955942" y="7859275"/>
            <a:ext cx="5520116" cy="143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44" u="none" cap="none" strike="noStrike">
                <a:solidFill>
                  <a:srgbClr val="282938"/>
                </a:solidFill>
                <a:latin typeface="Lato"/>
                <a:ea typeface="Lato"/>
                <a:cs typeface="Lato"/>
                <a:sym typeface="Lato"/>
              </a:rPr>
              <a:t>Did you know?</a:t>
            </a:r>
            <a:r>
              <a:rPr b="0" i="0" lang="en-US" sz="2744" u="none" cap="none" strike="noStrike">
                <a:solidFill>
                  <a:srgbClr val="282938"/>
                </a:solidFill>
                <a:latin typeface="Lato"/>
                <a:ea typeface="Lato"/>
                <a:cs typeface="Lato"/>
                <a:sym typeface="Lato"/>
              </a:rPr>
              <a:t> Another word for color is ‘hue.’ So in this color wheel, we can see many different hues!</a:t>
            </a:r>
            <a:endParaRPr/>
          </a:p>
        </p:txBody>
      </p:sp>
      <p:sp>
        <p:nvSpPr>
          <p:cNvPr id="152" name="Google Shape;152;p16"/>
          <p:cNvSpPr/>
          <p:nvPr/>
        </p:nvSpPr>
        <p:spPr>
          <a:xfrm rot="-7469443">
            <a:off x="664851" y="-1919915"/>
            <a:ext cx="4307672" cy="5008921"/>
          </a:xfrm>
          <a:custGeom>
            <a:rect b="b" l="l" r="r" t="t"/>
            <a:pathLst>
              <a:path extrusionOk="0" h="5008921" w="4307672">
                <a:moveTo>
                  <a:pt x="0" y="0"/>
                </a:moveTo>
                <a:lnTo>
                  <a:pt x="4307673" y="0"/>
                </a:lnTo>
                <a:lnTo>
                  <a:pt x="4307673" y="5008921"/>
                </a:lnTo>
                <a:lnTo>
                  <a:pt x="0" y="50089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9E5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7"/>
          <p:cNvSpPr/>
          <p:nvPr/>
        </p:nvSpPr>
        <p:spPr>
          <a:xfrm>
            <a:off x="8761134" y="3373590"/>
            <a:ext cx="1577864" cy="3596271"/>
          </a:xfrm>
          <a:custGeom>
            <a:rect b="b" l="l" r="r" t="t"/>
            <a:pathLst>
              <a:path extrusionOk="0" h="3596271" w="1577864">
                <a:moveTo>
                  <a:pt x="0" y="0"/>
                </a:moveTo>
                <a:lnTo>
                  <a:pt x="1577864" y="0"/>
                </a:lnTo>
                <a:lnTo>
                  <a:pt x="1577864" y="3596271"/>
                </a:lnTo>
                <a:lnTo>
                  <a:pt x="0" y="35962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8" name="Google Shape;158;p17"/>
          <p:cNvSpPr/>
          <p:nvPr/>
        </p:nvSpPr>
        <p:spPr>
          <a:xfrm>
            <a:off x="11848320" y="3373590"/>
            <a:ext cx="1577864" cy="3596271"/>
          </a:xfrm>
          <a:custGeom>
            <a:rect b="b" l="l" r="r" t="t"/>
            <a:pathLst>
              <a:path extrusionOk="0" h="3596271" w="1577864">
                <a:moveTo>
                  <a:pt x="0" y="0"/>
                </a:moveTo>
                <a:lnTo>
                  <a:pt x="1577864" y="0"/>
                </a:lnTo>
                <a:lnTo>
                  <a:pt x="1577864" y="3596271"/>
                </a:lnTo>
                <a:lnTo>
                  <a:pt x="0" y="35962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9" name="Google Shape;159;p17"/>
          <p:cNvSpPr/>
          <p:nvPr/>
        </p:nvSpPr>
        <p:spPr>
          <a:xfrm>
            <a:off x="14935506" y="3373590"/>
            <a:ext cx="1577864" cy="3596271"/>
          </a:xfrm>
          <a:custGeom>
            <a:rect b="b" l="l" r="r" t="t"/>
            <a:pathLst>
              <a:path extrusionOk="0" h="3596271" w="1577864">
                <a:moveTo>
                  <a:pt x="0" y="0"/>
                </a:moveTo>
                <a:lnTo>
                  <a:pt x="1577864" y="0"/>
                </a:lnTo>
                <a:lnTo>
                  <a:pt x="1577864" y="3596271"/>
                </a:lnTo>
                <a:lnTo>
                  <a:pt x="0" y="35962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60" name="Google Shape;160;p17"/>
          <p:cNvGrpSpPr/>
          <p:nvPr/>
        </p:nvGrpSpPr>
        <p:grpSpPr>
          <a:xfrm>
            <a:off x="863282" y="551247"/>
            <a:ext cx="16561436" cy="1308725"/>
            <a:chOff x="0" y="-57150"/>
            <a:chExt cx="4361860" cy="344685"/>
          </a:xfrm>
        </p:grpSpPr>
        <p:sp>
          <p:nvSpPr>
            <p:cNvPr id="161" name="Google Shape;161;p17"/>
            <p:cNvSpPr/>
            <p:nvPr/>
          </p:nvSpPr>
          <p:spPr>
            <a:xfrm>
              <a:off x="0" y="0"/>
              <a:ext cx="4361860" cy="287535"/>
            </a:xfrm>
            <a:custGeom>
              <a:rect b="b" l="l" r="r" t="t"/>
              <a:pathLst>
                <a:path extrusionOk="0" h="287535" w="4361860">
                  <a:moveTo>
                    <a:pt x="23841" y="0"/>
                  </a:moveTo>
                  <a:lnTo>
                    <a:pt x="4338019" y="0"/>
                  </a:lnTo>
                  <a:cubicBezTo>
                    <a:pt x="4351186" y="0"/>
                    <a:pt x="4361860" y="10674"/>
                    <a:pt x="4361860" y="23841"/>
                  </a:cubicBezTo>
                  <a:lnTo>
                    <a:pt x="4361860" y="263694"/>
                  </a:lnTo>
                  <a:cubicBezTo>
                    <a:pt x="4361860" y="276861"/>
                    <a:pt x="4351186" y="287535"/>
                    <a:pt x="4338019" y="287535"/>
                  </a:cubicBezTo>
                  <a:lnTo>
                    <a:pt x="23841" y="287535"/>
                  </a:lnTo>
                  <a:cubicBezTo>
                    <a:pt x="10674" y="287535"/>
                    <a:pt x="0" y="276861"/>
                    <a:pt x="0" y="263694"/>
                  </a:cubicBezTo>
                  <a:lnTo>
                    <a:pt x="0" y="23841"/>
                  </a:lnTo>
                  <a:cubicBezTo>
                    <a:pt x="0" y="10674"/>
                    <a:pt x="10674" y="0"/>
                    <a:pt x="23841" y="0"/>
                  </a:cubicBezTo>
                  <a:close/>
                </a:path>
              </a:pathLst>
            </a:custGeom>
            <a:solidFill>
              <a:srgbClr val="EBBC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17"/>
            <p:cNvSpPr txBox="1"/>
            <p:nvPr/>
          </p:nvSpPr>
          <p:spPr>
            <a:xfrm>
              <a:off x="0" y="-57150"/>
              <a:ext cx="4361860" cy="3446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2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" name="Google Shape;163;p17"/>
          <p:cNvGrpSpPr/>
          <p:nvPr/>
        </p:nvGrpSpPr>
        <p:grpSpPr>
          <a:xfrm>
            <a:off x="933450" y="2764847"/>
            <a:ext cx="6214618" cy="6187948"/>
            <a:chOff x="0" y="0"/>
            <a:chExt cx="8286157" cy="8250597"/>
          </a:xfrm>
        </p:grpSpPr>
        <p:sp>
          <p:nvSpPr>
            <p:cNvPr id="164" name="Google Shape;164;p17"/>
            <p:cNvSpPr/>
            <p:nvPr/>
          </p:nvSpPr>
          <p:spPr>
            <a:xfrm>
              <a:off x="0" y="0"/>
              <a:ext cx="8286157" cy="8250597"/>
            </a:xfrm>
            <a:custGeom>
              <a:rect b="b" l="l" r="r" t="t"/>
              <a:pathLst>
                <a:path extrusionOk="0" h="8250597" w="8286157">
                  <a:moveTo>
                    <a:pt x="0" y="0"/>
                  </a:moveTo>
                  <a:lnTo>
                    <a:pt x="8286157" y="0"/>
                  </a:lnTo>
                  <a:lnTo>
                    <a:pt x="8286157" y="8250597"/>
                  </a:lnTo>
                  <a:lnTo>
                    <a:pt x="0" y="825059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-213" l="0" r="0" t="-214"/>
              </a:stretch>
            </a:blipFill>
            <a:ln>
              <a:noFill/>
            </a:ln>
          </p:spPr>
        </p:sp>
        <p:sp>
          <p:nvSpPr>
            <p:cNvPr id="165" name="Google Shape;165;p17"/>
            <p:cNvSpPr txBox="1"/>
            <p:nvPr/>
          </p:nvSpPr>
          <p:spPr>
            <a:xfrm>
              <a:off x="4528056" y="4473335"/>
              <a:ext cx="1231005" cy="5086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00" u="none" cap="none" strike="noStrike">
                  <a:solidFill>
                    <a:srgbClr val="FFF9E5"/>
                  </a:solidFill>
                  <a:latin typeface="Lato"/>
                  <a:ea typeface="Lato"/>
                  <a:cs typeface="Lato"/>
                  <a:sym typeface="Lato"/>
                </a:rPr>
                <a:t>RED</a:t>
              </a:r>
              <a:endParaRPr/>
            </a:p>
          </p:txBody>
        </p:sp>
        <p:sp>
          <p:nvSpPr>
            <p:cNvPr id="166" name="Google Shape;166;p17"/>
            <p:cNvSpPr txBox="1"/>
            <p:nvPr/>
          </p:nvSpPr>
          <p:spPr>
            <a:xfrm>
              <a:off x="2557508" y="4473335"/>
              <a:ext cx="1231005" cy="5086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00" u="none" cap="none" strike="noStrike">
                  <a:solidFill>
                    <a:srgbClr val="FFF9E5"/>
                  </a:solidFill>
                  <a:latin typeface="Lato"/>
                  <a:ea typeface="Lato"/>
                  <a:cs typeface="Lato"/>
                  <a:sym typeface="Lato"/>
                </a:rPr>
                <a:t>BLUE</a:t>
              </a:r>
              <a:endParaRPr/>
            </a:p>
          </p:txBody>
        </p:sp>
        <p:sp>
          <p:nvSpPr>
            <p:cNvPr id="167" name="Google Shape;167;p17"/>
            <p:cNvSpPr txBox="1"/>
            <p:nvPr/>
          </p:nvSpPr>
          <p:spPr>
            <a:xfrm>
              <a:off x="3290448" y="2954537"/>
              <a:ext cx="1705261" cy="5086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00" u="none" cap="none" strike="noStrike">
                  <a:solidFill>
                    <a:srgbClr val="282938"/>
                  </a:solidFill>
                  <a:latin typeface="Lato"/>
                  <a:ea typeface="Lato"/>
                  <a:cs typeface="Lato"/>
                  <a:sym typeface="Lato"/>
                </a:rPr>
                <a:t>YELLOW</a:t>
              </a:r>
              <a:endParaRPr/>
            </a:p>
          </p:txBody>
        </p:sp>
      </p:grpSp>
      <p:sp>
        <p:nvSpPr>
          <p:cNvPr id="168" name="Google Shape;168;p17"/>
          <p:cNvSpPr txBox="1"/>
          <p:nvPr/>
        </p:nvSpPr>
        <p:spPr>
          <a:xfrm>
            <a:off x="1028700" y="958061"/>
            <a:ext cx="16230600" cy="740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100" u="none" cap="none" strike="noStrike">
                <a:solidFill>
                  <a:srgbClr val="FFF9E5"/>
                </a:solidFill>
                <a:latin typeface="Lilita One"/>
                <a:ea typeface="Lilita One"/>
                <a:cs typeface="Lilita One"/>
                <a:sym typeface="Lilita One"/>
              </a:rPr>
              <a:t>WE CAN SEE PRIMARY COLORS ON THE COLOR WHEEL.</a:t>
            </a:r>
            <a:endParaRPr/>
          </a:p>
        </p:txBody>
      </p:sp>
      <p:sp>
        <p:nvSpPr>
          <p:cNvPr id="169" name="Google Shape;169;p17"/>
          <p:cNvSpPr txBox="1"/>
          <p:nvPr/>
        </p:nvSpPr>
        <p:spPr>
          <a:xfrm>
            <a:off x="8550932" y="7241044"/>
            <a:ext cx="1998267" cy="740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100" u="none" cap="none" strike="noStrike">
                <a:solidFill>
                  <a:srgbClr val="E61A19"/>
                </a:solidFill>
                <a:latin typeface="Lilita One"/>
                <a:ea typeface="Lilita One"/>
                <a:cs typeface="Lilita One"/>
                <a:sym typeface="Lilita One"/>
              </a:rPr>
              <a:t>RED</a:t>
            </a:r>
            <a:endParaRPr/>
          </a:p>
        </p:txBody>
      </p:sp>
      <p:sp>
        <p:nvSpPr>
          <p:cNvPr id="170" name="Google Shape;170;p17"/>
          <p:cNvSpPr txBox="1"/>
          <p:nvPr/>
        </p:nvSpPr>
        <p:spPr>
          <a:xfrm>
            <a:off x="11638118" y="7241044"/>
            <a:ext cx="1998267" cy="740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100" u="none" cap="none" strike="noStrike">
                <a:solidFill>
                  <a:srgbClr val="2A71B0"/>
                </a:solidFill>
                <a:latin typeface="Lilita One"/>
                <a:ea typeface="Lilita One"/>
                <a:cs typeface="Lilita One"/>
                <a:sym typeface="Lilita One"/>
              </a:rPr>
              <a:t>BLUE</a:t>
            </a:r>
            <a:endParaRPr/>
          </a:p>
        </p:txBody>
      </p:sp>
      <p:sp>
        <p:nvSpPr>
          <p:cNvPr id="171" name="Google Shape;171;p17"/>
          <p:cNvSpPr txBox="1"/>
          <p:nvPr/>
        </p:nvSpPr>
        <p:spPr>
          <a:xfrm>
            <a:off x="14476396" y="7241044"/>
            <a:ext cx="2496085" cy="740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100" u="none" cap="none" strike="noStrike">
                <a:solidFill>
                  <a:srgbClr val="F4C602"/>
                </a:solidFill>
                <a:latin typeface="Lilita One"/>
                <a:ea typeface="Lilita One"/>
                <a:cs typeface="Lilita One"/>
                <a:sym typeface="Lilita One"/>
              </a:rPr>
              <a:t>YELLOW</a:t>
            </a:r>
            <a:endParaRPr/>
          </a:p>
        </p:txBody>
      </p:sp>
      <p:sp>
        <p:nvSpPr>
          <p:cNvPr id="172" name="Google Shape;172;p17"/>
          <p:cNvSpPr txBox="1"/>
          <p:nvPr/>
        </p:nvSpPr>
        <p:spPr>
          <a:xfrm>
            <a:off x="7849786" y="8467422"/>
            <a:ext cx="9574932" cy="4853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7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6" u="none" cap="none" strike="noStrike">
                <a:solidFill>
                  <a:srgbClr val="282938"/>
                </a:solidFill>
                <a:latin typeface="Lato"/>
                <a:ea typeface="Lato"/>
                <a:cs typeface="Lato"/>
                <a:sym typeface="Lato"/>
              </a:rPr>
              <a:t>You use these colors to make all other colors.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BC34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674" y="2640850"/>
            <a:ext cx="17108700" cy="6841800"/>
          </a:xfrm>
          <a:prstGeom prst="roundRect">
            <a:avLst>
              <a:gd fmla="val 14782" name="adj"/>
            </a:avLst>
          </a:prstGeom>
          <a:noFill/>
          <a:ln>
            <a:noFill/>
          </a:ln>
        </p:spPr>
      </p:pic>
      <p:sp>
        <p:nvSpPr>
          <p:cNvPr id="178" name="Google Shape;178;p18"/>
          <p:cNvSpPr/>
          <p:nvPr/>
        </p:nvSpPr>
        <p:spPr>
          <a:xfrm rot="9011566">
            <a:off x="4257671" y="3698301"/>
            <a:ext cx="1783401" cy="1631001"/>
          </a:xfrm>
          <a:custGeom>
            <a:rect b="b" l="l" r="r" t="t"/>
            <a:pathLst>
              <a:path extrusionOk="0" h="1631001" w="1783401">
                <a:moveTo>
                  <a:pt x="0" y="0"/>
                </a:moveTo>
                <a:lnTo>
                  <a:pt x="1783401" y="0"/>
                </a:lnTo>
                <a:lnTo>
                  <a:pt x="1783401" y="1631001"/>
                </a:lnTo>
                <a:lnTo>
                  <a:pt x="0" y="16310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9" name="Google Shape;179;p18"/>
          <p:cNvSpPr/>
          <p:nvPr/>
        </p:nvSpPr>
        <p:spPr>
          <a:xfrm rot="-1939114">
            <a:off x="10817558" y="4732337"/>
            <a:ext cx="1704096" cy="1301310"/>
          </a:xfrm>
          <a:custGeom>
            <a:rect b="b" l="l" r="r" t="t"/>
            <a:pathLst>
              <a:path extrusionOk="0" h="1301310" w="1704096">
                <a:moveTo>
                  <a:pt x="0" y="0"/>
                </a:moveTo>
                <a:lnTo>
                  <a:pt x="1704096" y="0"/>
                </a:lnTo>
                <a:lnTo>
                  <a:pt x="1704096" y="1301310"/>
                </a:lnTo>
                <a:lnTo>
                  <a:pt x="0" y="13013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0" name="Google Shape;180;p18"/>
          <p:cNvSpPr/>
          <p:nvPr/>
        </p:nvSpPr>
        <p:spPr>
          <a:xfrm rot="-4240553">
            <a:off x="12237559" y="7422644"/>
            <a:ext cx="1830191" cy="1460826"/>
          </a:xfrm>
          <a:custGeom>
            <a:rect b="b" l="l" r="r" t="t"/>
            <a:pathLst>
              <a:path extrusionOk="0" h="1460826" w="1830191">
                <a:moveTo>
                  <a:pt x="0" y="0"/>
                </a:moveTo>
                <a:lnTo>
                  <a:pt x="1830191" y="0"/>
                </a:lnTo>
                <a:lnTo>
                  <a:pt x="1830191" y="1460826"/>
                </a:lnTo>
                <a:lnTo>
                  <a:pt x="0" y="14608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1" name="Google Shape;181;p18"/>
          <p:cNvSpPr txBox="1"/>
          <p:nvPr/>
        </p:nvSpPr>
        <p:spPr>
          <a:xfrm>
            <a:off x="1293745" y="641974"/>
            <a:ext cx="15630097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718" u="none" cap="none" strike="noStrike">
                <a:solidFill>
                  <a:srgbClr val="FFF9E5"/>
                </a:solidFill>
                <a:latin typeface="Lilita One"/>
                <a:ea typeface="Lilita One"/>
                <a:cs typeface="Lilita One"/>
                <a:sym typeface="Lilita One"/>
              </a:rPr>
              <a:t>PRIMARY COLORS</a:t>
            </a:r>
            <a:endParaRPr/>
          </a:p>
        </p:txBody>
      </p:sp>
      <p:sp>
        <p:nvSpPr>
          <p:cNvPr id="182" name="Google Shape;182;p18"/>
          <p:cNvSpPr txBox="1"/>
          <p:nvPr/>
        </p:nvSpPr>
        <p:spPr>
          <a:xfrm>
            <a:off x="14226692" y="7269047"/>
            <a:ext cx="1167808" cy="6433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39" u="none" cap="none" strike="noStrike">
                <a:solidFill>
                  <a:srgbClr val="282938"/>
                </a:solidFill>
                <a:latin typeface="Lilita One"/>
                <a:ea typeface="Lilita One"/>
                <a:cs typeface="Lilita One"/>
                <a:sym typeface="Lilita One"/>
              </a:rPr>
              <a:t>RED</a:t>
            </a:r>
            <a:endParaRPr/>
          </a:p>
        </p:txBody>
      </p:sp>
      <p:sp>
        <p:nvSpPr>
          <p:cNvPr id="183" name="Google Shape;183;p18"/>
          <p:cNvSpPr txBox="1"/>
          <p:nvPr/>
        </p:nvSpPr>
        <p:spPr>
          <a:xfrm>
            <a:off x="2624001" y="3870500"/>
            <a:ext cx="1346267" cy="6433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39" u="none" cap="none" strike="noStrike">
                <a:solidFill>
                  <a:srgbClr val="282938"/>
                </a:solidFill>
                <a:latin typeface="Lilita One"/>
                <a:ea typeface="Lilita One"/>
                <a:cs typeface="Lilita One"/>
                <a:sym typeface="Lilita One"/>
              </a:rPr>
              <a:t>BLUE</a:t>
            </a:r>
            <a:endParaRPr/>
          </a:p>
        </p:txBody>
      </p:sp>
      <p:sp>
        <p:nvSpPr>
          <p:cNvPr id="184" name="Google Shape;184;p18"/>
          <p:cNvSpPr txBox="1"/>
          <p:nvPr/>
        </p:nvSpPr>
        <p:spPr>
          <a:xfrm>
            <a:off x="12160576" y="5418424"/>
            <a:ext cx="3452083" cy="6433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39" u="none" cap="none" strike="noStrike">
                <a:solidFill>
                  <a:srgbClr val="282938"/>
                </a:solidFill>
                <a:latin typeface="Lilita One"/>
                <a:ea typeface="Lilita One"/>
                <a:cs typeface="Lilita One"/>
                <a:sym typeface="Lilita One"/>
              </a:rPr>
              <a:t>YELLOW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9E5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p19"/>
          <p:cNvGrpSpPr/>
          <p:nvPr/>
        </p:nvGrpSpPr>
        <p:grpSpPr>
          <a:xfrm>
            <a:off x="933450" y="2764847"/>
            <a:ext cx="6214618" cy="6187948"/>
            <a:chOff x="0" y="0"/>
            <a:chExt cx="8286157" cy="8250597"/>
          </a:xfrm>
        </p:grpSpPr>
        <p:sp>
          <p:nvSpPr>
            <p:cNvPr id="190" name="Google Shape;190;p19"/>
            <p:cNvSpPr/>
            <p:nvPr/>
          </p:nvSpPr>
          <p:spPr>
            <a:xfrm>
              <a:off x="0" y="0"/>
              <a:ext cx="8286157" cy="8250597"/>
            </a:xfrm>
            <a:custGeom>
              <a:rect b="b" l="l" r="r" t="t"/>
              <a:pathLst>
                <a:path extrusionOk="0" h="8250597" w="8286157">
                  <a:moveTo>
                    <a:pt x="0" y="0"/>
                  </a:moveTo>
                  <a:lnTo>
                    <a:pt x="8286157" y="0"/>
                  </a:lnTo>
                  <a:lnTo>
                    <a:pt x="8286157" y="8250597"/>
                  </a:lnTo>
                  <a:lnTo>
                    <a:pt x="0" y="825059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-213" l="0" r="0" t="-214"/>
              </a:stretch>
            </a:blipFill>
            <a:ln>
              <a:noFill/>
            </a:ln>
          </p:spPr>
        </p:sp>
        <p:sp>
          <p:nvSpPr>
            <p:cNvPr id="191" name="Google Shape;191;p19"/>
            <p:cNvSpPr txBox="1"/>
            <p:nvPr/>
          </p:nvSpPr>
          <p:spPr>
            <a:xfrm>
              <a:off x="4528056" y="4473335"/>
              <a:ext cx="1231005" cy="5086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00" u="none" cap="none" strike="noStrike">
                  <a:solidFill>
                    <a:srgbClr val="FFF9E5"/>
                  </a:solidFill>
                  <a:latin typeface="Lato"/>
                  <a:ea typeface="Lato"/>
                  <a:cs typeface="Lato"/>
                  <a:sym typeface="Lato"/>
                </a:rPr>
                <a:t>RED</a:t>
              </a:r>
              <a:endParaRPr/>
            </a:p>
          </p:txBody>
        </p:sp>
        <p:sp>
          <p:nvSpPr>
            <p:cNvPr id="192" name="Google Shape;192;p19"/>
            <p:cNvSpPr txBox="1"/>
            <p:nvPr/>
          </p:nvSpPr>
          <p:spPr>
            <a:xfrm>
              <a:off x="2557508" y="4473335"/>
              <a:ext cx="1231005" cy="5086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00" u="none" cap="none" strike="noStrike">
                  <a:solidFill>
                    <a:srgbClr val="FFF9E5"/>
                  </a:solidFill>
                  <a:latin typeface="Lato"/>
                  <a:ea typeface="Lato"/>
                  <a:cs typeface="Lato"/>
                  <a:sym typeface="Lato"/>
                </a:rPr>
                <a:t>BLUE</a:t>
              </a:r>
              <a:endParaRPr/>
            </a:p>
          </p:txBody>
        </p:sp>
        <p:sp>
          <p:nvSpPr>
            <p:cNvPr id="193" name="Google Shape;193;p19"/>
            <p:cNvSpPr txBox="1"/>
            <p:nvPr/>
          </p:nvSpPr>
          <p:spPr>
            <a:xfrm>
              <a:off x="3290448" y="2954537"/>
              <a:ext cx="1705261" cy="5086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00" u="none" cap="none" strike="noStrike">
                  <a:solidFill>
                    <a:srgbClr val="282938"/>
                  </a:solidFill>
                  <a:latin typeface="Lato"/>
                  <a:ea typeface="Lato"/>
                  <a:cs typeface="Lato"/>
                  <a:sym typeface="Lato"/>
                </a:rPr>
                <a:t>YELLOW</a:t>
              </a:r>
              <a:endParaRPr/>
            </a:p>
          </p:txBody>
        </p:sp>
      </p:grpSp>
      <p:grpSp>
        <p:nvGrpSpPr>
          <p:cNvPr id="194" name="Google Shape;194;p19"/>
          <p:cNvGrpSpPr/>
          <p:nvPr/>
        </p:nvGrpSpPr>
        <p:grpSpPr>
          <a:xfrm>
            <a:off x="863282" y="551247"/>
            <a:ext cx="16561436" cy="1308725"/>
            <a:chOff x="0" y="-57150"/>
            <a:chExt cx="4361860" cy="344685"/>
          </a:xfrm>
        </p:grpSpPr>
        <p:sp>
          <p:nvSpPr>
            <p:cNvPr id="195" name="Google Shape;195;p19"/>
            <p:cNvSpPr/>
            <p:nvPr/>
          </p:nvSpPr>
          <p:spPr>
            <a:xfrm>
              <a:off x="0" y="0"/>
              <a:ext cx="4361860" cy="287535"/>
            </a:xfrm>
            <a:custGeom>
              <a:rect b="b" l="l" r="r" t="t"/>
              <a:pathLst>
                <a:path extrusionOk="0" h="287535" w="4361860">
                  <a:moveTo>
                    <a:pt x="23841" y="0"/>
                  </a:moveTo>
                  <a:lnTo>
                    <a:pt x="4338019" y="0"/>
                  </a:lnTo>
                  <a:cubicBezTo>
                    <a:pt x="4351186" y="0"/>
                    <a:pt x="4361860" y="10674"/>
                    <a:pt x="4361860" y="23841"/>
                  </a:cubicBezTo>
                  <a:lnTo>
                    <a:pt x="4361860" y="263694"/>
                  </a:lnTo>
                  <a:cubicBezTo>
                    <a:pt x="4361860" y="276861"/>
                    <a:pt x="4351186" y="287535"/>
                    <a:pt x="4338019" y="287535"/>
                  </a:cubicBezTo>
                  <a:lnTo>
                    <a:pt x="23841" y="287535"/>
                  </a:lnTo>
                  <a:cubicBezTo>
                    <a:pt x="10674" y="287535"/>
                    <a:pt x="0" y="276861"/>
                    <a:pt x="0" y="263694"/>
                  </a:cubicBezTo>
                  <a:lnTo>
                    <a:pt x="0" y="23841"/>
                  </a:lnTo>
                  <a:cubicBezTo>
                    <a:pt x="0" y="10674"/>
                    <a:pt x="10674" y="0"/>
                    <a:pt x="23841" y="0"/>
                  </a:cubicBezTo>
                  <a:close/>
                </a:path>
              </a:pathLst>
            </a:custGeom>
            <a:solidFill>
              <a:srgbClr val="EBBC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19"/>
            <p:cNvSpPr txBox="1"/>
            <p:nvPr/>
          </p:nvSpPr>
          <p:spPr>
            <a:xfrm>
              <a:off x="0" y="-57150"/>
              <a:ext cx="4361860" cy="3446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2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7" name="Google Shape;197;p19"/>
          <p:cNvSpPr/>
          <p:nvPr/>
        </p:nvSpPr>
        <p:spPr>
          <a:xfrm>
            <a:off x="8751609" y="2119553"/>
            <a:ext cx="1577864" cy="3596271"/>
          </a:xfrm>
          <a:custGeom>
            <a:rect b="b" l="l" r="r" t="t"/>
            <a:pathLst>
              <a:path extrusionOk="0" h="3596271" w="1577864">
                <a:moveTo>
                  <a:pt x="0" y="0"/>
                </a:moveTo>
                <a:lnTo>
                  <a:pt x="1577864" y="0"/>
                </a:lnTo>
                <a:lnTo>
                  <a:pt x="1577864" y="3596271"/>
                </a:lnTo>
                <a:lnTo>
                  <a:pt x="0" y="35962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8" name="Google Shape;198;p19"/>
          <p:cNvSpPr/>
          <p:nvPr/>
        </p:nvSpPr>
        <p:spPr>
          <a:xfrm>
            <a:off x="11838795" y="2119553"/>
            <a:ext cx="1577864" cy="3596271"/>
          </a:xfrm>
          <a:custGeom>
            <a:rect b="b" l="l" r="r" t="t"/>
            <a:pathLst>
              <a:path extrusionOk="0" h="3596271" w="1577864">
                <a:moveTo>
                  <a:pt x="0" y="0"/>
                </a:moveTo>
                <a:lnTo>
                  <a:pt x="1577864" y="0"/>
                </a:lnTo>
                <a:lnTo>
                  <a:pt x="1577864" y="3596271"/>
                </a:lnTo>
                <a:lnTo>
                  <a:pt x="0" y="35962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9" name="Google Shape;199;p19"/>
          <p:cNvSpPr/>
          <p:nvPr/>
        </p:nvSpPr>
        <p:spPr>
          <a:xfrm>
            <a:off x="14925981" y="2119553"/>
            <a:ext cx="1577864" cy="3596271"/>
          </a:xfrm>
          <a:custGeom>
            <a:rect b="b" l="l" r="r" t="t"/>
            <a:pathLst>
              <a:path extrusionOk="0" h="3596271" w="1577864">
                <a:moveTo>
                  <a:pt x="0" y="0"/>
                </a:moveTo>
                <a:lnTo>
                  <a:pt x="1577864" y="0"/>
                </a:lnTo>
                <a:lnTo>
                  <a:pt x="1577864" y="3596271"/>
                </a:lnTo>
                <a:lnTo>
                  <a:pt x="0" y="35962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0" name="Google Shape;200;p19"/>
          <p:cNvSpPr/>
          <p:nvPr/>
        </p:nvSpPr>
        <p:spPr>
          <a:xfrm>
            <a:off x="8794941" y="8177947"/>
            <a:ext cx="1491198" cy="1342079"/>
          </a:xfrm>
          <a:custGeom>
            <a:rect b="b" l="l" r="r" t="t"/>
            <a:pathLst>
              <a:path extrusionOk="0" h="1342079" w="1491198">
                <a:moveTo>
                  <a:pt x="0" y="0"/>
                </a:moveTo>
                <a:lnTo>
                  <a:pt x="1491199" y="0"/>
                </a:lnTo>
                <a:lnTo>
                  <a:pt x="1491199" y="1342079"/>
                </a:lnTo>
                <a:lnTo>
                  <a:pt x="0" y="13420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1" name="Google Shape;201;p19"/>
          <p:cNvSpPr/>
          <p:nvPr/>
        </p:nvSpPr>
        <p:spPr>
          <a:xfrm>
            <a:off x="11882128" y="8177947"/>
            <a:ext cx="1491198" cy="1342079"/>
          </a:xfrm>
          <a:custGeom>
            <a:rect b="b" l="l" r="r" t="t"/>
            <a:pathLst>
              <a:path extrusionOk="0" h="1342079" w="1491198">
                <a:moveTo>
                  <a:pt x="0" y="0"/>
                </a:moveTo>
                <a:lnTo>
                  <a:pt x="1491198" y="0"/>
                </a:lnTo>
                <a:lnTo>
                  <a:pt x="1491198" y="1342079"/>
                </a:lnTo>
                <a:lnTo>
                  <a:pt x="0" y="13420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2" name="Google Shape;202;p19"/>
          <p:cNvSpPr/>
          <p:nvPr/>
        </p:nvSpPr>
        <p:spPr>
          <a:xfrm>
            <a:off x="14969314" y="8177947"/>
            <a:ext cx="1491198" cy="1342079"/>
          </a:xfrm>
          <a:custGeom>
            <a:rect b="b" l="l" r="r" t="t"/>
            <a:pathLst>
              <a:path extrusionOk="0" h="1342079" w="1491198">
                <a:moveTo>
                  <a:pt x="0" y="0"/>
                </a:moveTo>
                <a:lnTo>
                  <a:pt x="1491198" y="0"/>
                </a:lnTo>
                <a:lnTo>
                  <a:pt x="1491198" y="1342079"/>
                </a:lnTo>
                <a:lnTo>
                  <a:pt x="0" y="13420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3" name="Google Shape;203;p19"/>
          <p:cNvSpPr txBox="1"/>
          <p:nvPr/>
        </p:nvSpPr>
        <p:spPr>
          <a:xfrm>
            <a:off x="1028700" y="958061"/>
            <a:ext cx="16230600" cy="740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100" u="none" cap="none" strike="noStrike">
                <a:solidFill>
                  <a:srgbClr val="FFF9E5"/>
                </a:solidFill>
                <a:latin typeface="Lilita One"/>
                <a:ea typeface="Lilita One"/>
                <a:cs typeface="Lilita One"/>
                <a:sym typeface="Lilita One"/>
              </a:rPr>
              <a:t>WE CAN SEE SECONDARY COLORS ON THE COLOR WHEEL.</a:t>
            </a:r>
            <a:endParaRPr/>
          </a:p>
        </p:txBody>
      </p:sp>
      <p:sp>
        <p:nvSpPr>
          <p:cNvPr id="204" name="Google Shape;204;p19"/>
          <p:cNvSpPr txBox="1"/>
          <p:nvPr/>
        </p:nvSpPr>
        <p:spPr>
          <a:xfrm>
            <a:off x="8290688" y="5987007"/>
            <a:ext cx="2499705" cy="740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100" u="none" cap="none" strike="noStrike">
                <a:solidFill>
                  <a:srgbClr val="E61A19"/>
                </a:solidFill>
                <a:latin typeface="Lilita One"/>
                <a:ea typeface="Lilita One"/>
                <a:cs typeface="Lilita One"/>
                <a:sym typeface="Lilita One"/>
              </a:rPr>
              <a:t>PURPLE</a:t>
            </a:r>
            <a:endParaRPr/>
          </a:p>
        </p:txBody>
      </p:sp>
      <p:sp>
        <p:nvSpPr>
          <p:cNvPr id="205" name="Google Shape;205;p19"/>
          <p:cNvSpPr txBox="1"/>
          <p:nvPr/>
        </p:nvSpPr>
        <p:spPr>
          <a:xfrm>
            <a:off x="9134480" y="8670672"/>
            <a:ext cx="812122" cy="3410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61" u="none" cap="none" strike="noStrike">
                <a:solidFill>
                  <a:srgbClr val="FFF9E5"/>
                </a:solidFill>
                <a:latin typeface="Lilita One"/>
                <a:ea typeface="Lilita One"/>
                <a:cs typeface="Lilita One"/>
                <a:sym typeface="Lilita One"/>
              </a:rPr>
              <a:t>BLUE</a:t>
            </a:r>
            <a:endParaRPr/>
          </a:p>
        </p:txBody>
      </p:sp>
      <p:sp>
        <p:nvSpPr>
          <p:cNvPr id="206" name="Google Shape;206;p19"/>
          <p:cNvSpPr txBox="1"/>
          <p:nvPr/>
        </p:nvSpPr>
        <p:spPr>
          <a:xfrm>
            <a:off x="12043801" y="8670672"/>
            <a:ext cx="1096063" cy="3410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61" u="none" cap="none" strike="noStrike">
                <a:solidFill>
                  <a:srgbClr val="FFF9E5"/>
                </a:solidFill>
                <a:latin typeface="Lilita One"/>
                <a:ea typeface="Lilita One"/>
                <a:cs typeface="Lilita One"/>
                <a:sym typeface="Lilita One"/>
              </a:rPr>
              <a:t>YELLOW</a:t>
            </a:r>
            <a:endParaRPr/>
          </a:p>
        </p:txBody>
      </p:sp>
      <p:sp>
        <p:nvSpPr>
          <p:cNvPr id="207" name="Google Shape;207;p19"/>
          <p:cNvSpPr txBox="1"/>
          <p:nvPr/>
        </p:nvSpPr>
        <p:spPr>
          <a:xfrm>
            <a:off x="15147832" y="8670672"/>
            <a:ext cx="1096063" cy="3410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61" u="none" cap="none" strike="noStrike">
                <a:solidFill>
                  <a:srgbClr val="FFF9E5"/>
                </a:solidFill>
                <a:latin typeface="Lilita One"/>
                <a:ea typeface="Lilita One"/>
                <a:cs typeface="Lilita One"/>
                <a:sym typeface="Lilita One"/>
              </a:rPr>
              <a:t>GREEN</a:t>
            </a:r>
            <a:endParaRPr/>
          </a:p>
        </p:txBody>
      </p:sp>
      <p:sp>
        <p:nvSpPr>
          <p:cNvPr id="208" name="Google Shape;208;p19"/>
          <p:cNvSpPr txBox="1"/>
          <p:nvPr/>
        </p:nvSpPr>
        <p:spPr>
          <a:xfrm>
            <a:off x="11628593" y="5987007"/>
            <a:ext cx="1998267" cy="740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100" u="none" cap="none" strike="noStrike">
                <a:solidFill>
                  <a:srgbClr val="2A71B0"/>
                </a:solidFill>
                <a:latin typeface="Lilita One"/>
                <a:ea typeface="Lilita One"/>
                <a:cs typeface="Lilita One"/>
                <a:sym typeface="Lilita One"/>
              </a:rPr>
              <a:t>GREEN</a:t>
            </a:r>
            <a:endParaRPr/>
          </a:p>
        </p:txBody>
      </p:sp>
      <p:sp>
        <p:nvSpPr>
          <p:cNvPr id="209" name="Google Shape;209;p19"/>
          <p:cNvSpPr txBox="1"/>
          <p:nvPr/>
        </p:nvSpPr>
        <p:spPr>
          <a:xfrm>
            <a:off x="14466871" y="5987007"/>
            <a:ext cx="2496085" cy="740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100" u="none" cap="none" strike="noStrike">
                <a:solidFill>
                  <a:srgbClr val="F4C602"/>
                </a:solidFill>
                <a:latin typeface="Lilita One"/>
                <a:ea typeface="Lilita One"/>
                <a:cs typeface="Lilita One"/>
                <a:sym typeface="Lilita One"/>
              </a:rPr>
              <a:t>ORANGE</a:t>
            </a:r>
            <a:endParaRPr/>
          </a:p>
        </p:txBody>
      </p:sp>
      <p:sp>
        <p:nvSpPr>
          <p:cNvPr id="210" name="Google Shape;210;p19"/>
          <p:cNvSpPr txBox="1"/>
          <p:nvPr/>
        </p:nvSpPr>
        <p:spPr>
          <a:xfrm>
            <a:off x="8606421" y="6965796"/>
            <a:ext cx="8042700" cy="9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42" u="none" cap="none" strike="noStrike">
                <a:solidFill>
                  <a:srgbClr val="282938"/>
                </a:solidFill>
                <a:latin typeface="Lato"/>
                <a:ea typeface="Lato"/>
                <a:cs typeface="Lato"/>
                <a:sym typeface="Lato"/>
              </a:rPr>
              <a:t>The color wheel shows us which primary colors</a:t>
            </a:r>
            <a:br>
              <a:rPr lang="en-US" sz="2842">
                <a:solidFill>
                  <a:srgbClr val="282938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0" i="0" lang="en-US" sz="2842" u="none" cap="none" strike="noStrike">
                <a:solidFill>
                  <a:srgbClr val="282938"/>
                </a:solidFill>
                <a:latin typeface="Lato"/>
                <a:ea typeface="Lato"/>
                <a:cs typeface="Lato"/>
                <a:sym typeface="Lato"/>
              </a:rPr>
              <a:t>mix to make a secondary color. For example,</a:t>
            </a:r>
            <a:endParaRPr/>
          </a:p>
        </p:txBody>
      </p:sp>
      <p:sp>
        <p:nvSpPr>
          <p:cNvPr id="211" name="Google Shape;211;p19"/>
          <p:cNvSpPr/>
          <p:nvPr/>
        </p:nvSpPr>
        <p:spPr>
          <a:xfrm>
            <a:off x="10760637" y="8447751"/>
            <a:ext cx="646993" cy="802472"/>
          </a:xfrm>
          <a:custGeom>
            <a:rect b="b" l="l" r="r" t="t"/>
            <a:pathLst>
              <a:path extrusionOk="0" h="802472" w="646993">
                <a:moveTo>
                  <a:pt x="0" y="0"/>
                </a:moveTo>
                <a:lnTo>
                  <a:pt x="646993" y="0"/>
                </a:lnTo>
                <a:lnTo>
                  <a:pt x="646993" y="802471"/>
                </a:lnTo>
                <a:lnTo>
                  <a:pt x="0" y="8024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2" name="Google Shape;212;p19"/>
          <p:cNvSpPr/>
          <p:nvPr/>
        </p:nvSpPr>
        <p:spPr>
          <a:xfrm>
            <a:off x="13776035" y="8612289"/>
            <a:ext cx="790569" cy="473395"/>
          </a:xfrm>
          <a:custGeom>
            <a:rect b="b" l="l" r="r" t="t"/>
            <a:pathLst>
              <a:path extrusionOk="0" h="473395" w="790569">
                <a:moveTo>
                  <a:pt x="0" y="0"/>
                </a:moveTo>
                <a:lnTo>
                  <a:pt x="790570" y="0"/>
                </a:lnTo>
                <a:lnTo>
                  <a:pt x="790570" y="473395"/>
                </a:lnTo>
                <a:lnTo>
                  <a:pt x="0" y="4733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3" name="Google Shape;213;p19"/>
          <p:cNvSpPr/>
          <p:nvPr/>
        </p:nvSpPr>
        <p:spPr>
          <a:xfrm rot="-375202">
            <a:off x="5572185" y="6853386"/>
            <a:ext cx="2441022" cy="2429973"/>
          </a:xfrm>
          <a:custGeom>
            <a:rect b="b" l="l" r="r" t="t"/>
            <a:pathLst>
              <a:path extrusionOk="0" h="2429973" w="2441022">
                <a:moveTo>
                  <a:pt x="0" y="0"/>
                </a:moveTo>
                <a:lnTo>
                  <a:pt x="2441022" y="0"/>
                </a:lnTo>
                <a:lnTo>
                  <a:pt x="2441022" y="2429974"/>
                </a:lnTo>
                <a:lnTo>
                  <a:pt x="0" y="24299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-137" r="-137" t="0"/>
            </a:stretch>
          </a:blipFill>
          <a:ln>
            <a:noFill/>
          </a:ln>
        </p:spPr>
      </p:sp>
      <p:sp>
        <p:nvSpPr>
          <p:cNvPr id="214" name="Google Shape;214;p19"/>
          <p:cNvSpPr txBox="1"/>
          <p:nvPr/>
        </p:nvSpPr>
        <p:spPr>
          <a:xfrm rot="-375424">
            <a:off x="5986094" y="7341349"/>
            <a:ext cx="1621258" cy="14160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FFF9E5"/>
                </a:solidFill>
                <a:latin typeface="Lato"/>
                <a:ea typeface="Lato"/>
                <a:cs typeface="Lato"/>
                <a:sym typeface="Lato"/>
              </a:rPr>
              <a:t>Can you see which colors make purple and orange?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BC34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683" y="2640850"/>
            <a:ext cx="17108700" cy="6841800"/>
          </a:xfrm>
          <a:prstGeom prst="roundRect">
            <a:avLst>
              <a:gd fmla="val 14485" name="adj"/>
            </a:avLst>
          </a:prstGeom>
          <a:noFill/>
          <a:ln>
            <a:noFill/>
          </a:ln>
        </p:spPr>
      </p:pic>
      <p:sp>
        <p:nvSpPr>
          <p:cNvPr id="220" name="Google Shape;220;p20"/>
          <p:cNvSpPr txBox="1"/>
          <p:nvPr/>
        </p:nvSpPr>
        <p:spPr>
          <a:xfrm rot="-2935612">
            <a:off x="11121127" y="4881077"/>
            <a:ext cx="2219264" cy="6440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39" u="none" cap="none" strike="noStrike">
                <a:solidFill>
                  <a:srgbClr val="282938"/>
                </a:solidFill>
                <a:latin typeface="Lilita One"/>
                <a:ea typeface="Lilita One"/>
                <a:cs typeface="Lilita One"/>
                <a:sym typeface="Lilita One"/>
              </a:rPr>
              <a:t>GREEN</a:t>
            </a:r>
            <a:endParaRPr/>
          </a:p>
        </p:txBody>
      </p:sp>
      <p:sp>
        <p:nvSpPr>
          <p:cNvPr id="221" name="Google Shape;221;p20"/>
          <p:cNvSpPr/>
          <p:nvPr/>
        </p:nvSpPr>
        <p:spPr>
          <a:xfrm rot="-6470807">
            <a:off x="2406680" y="4957831"/>
            <a:ext cx="1783401" cy="1631001"/>
          </a:xfrm>
          <a:custGeom>
            <a:rect b="b" l="l" r="r" t="t"/>
            <a:pathLst>
              <a:path extrusionOk="0" h="1631001" w="1783401">
                <a:moveTo>
                  <a:pt x="0" y="0"/>
                </a:moveTo>
                <a:lnTo>
                  <a:pt x="1783401" y="0"/>
                </a:lnTo>
                <a:lnTo>
                  <a:pt x="1783401" y="1631002"/>
                </a:lnTo>
                <a:lnTo>
                  <a:pt x="0" y="16310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2" name="Google Shape;222;p20"/>
          <p:cNvSpPr/>
          <p:nvPr/>
        </p:nvSpPr>
        <p:spPr>
          <a:xfrm rot="1632355">
            <a:off x="10725853" y="3391219"/>
            <a:ext cx="1704096" cy="1301310"/>
          </a:xfrm>
          <a:custGeom>
            <a:rect b="b" l="l" r="r" t="t"/>
            <a:pathLst>
              <a:path extrusionOk="0" h="1301310" w="1704096">
                <a:moveTo>
                  <a:pt x="0" y="0"/>
                </a:moveTo>
                <a:lnTo>
                  <a:pt x="1704096" y="0"/>
                </a:lnTo>
                <a:lnTo>
                  <a:pt x="1704096" y="1301309"/>
                </a:lnTo>
                <a:lnTo>
                  <a:pt x="0" y="13013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3" name="Google Shape;223;p20"/>
          <p:cNvSpPr/>
          <p:nvPr/>
        </p:nvSpPr>
        <p:spPr>
          <a:xfrm rot="-3535885">
            <a:off x="12123511" y="6310083"/>
            <a:ext cx="1830191" cy="1460826"/>
          </a:xfrm>
          <a:custGeom>
            <a:rect b="b" l="l" r="r" t="t"/>
            <a:pathLst>
              <a:path extrusionOk="0" h="1460826" w="1830191">
                <a:moveTo>
                  <a:pt x="0" y="0"/>
                </a:moveTo>
                <a:lnTo>
                  <a:pt x="1830191" y="0"/>
                </a:lnTo>
                <a:lnTo>
                  <a:pt x="1830191" y="1460825"/>
                </a:lnTo>
                <a:lnTo>
                  <a:pt x="0" y="14608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4" name="Google Shape;224;p20"/>
          <p:cNvSpPr txBox="1"/>
          <p:nvPr/>
        </p:nvSpPr>
        <p:spPr>
          <a:xfrm>
            <a:off x="1293745" y="641974"/>
            <a:ext cx="15630097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718" u="none" cap="none" strike="noStrike">
                <a:solidFill>
                  <a:srgbClr val="FFF9E5"/>
                </a:solidFill>
                <a:latin typeface="Lilita One"/>
                <a:ea typeface="Lilita One"/>
                <a:cs typeface="Lilita One"/>
                <a:sym typeface="Lilita One"/>
              </a:rPr>
              <a:t>SECONDARY COLORS</a:t>
            </a:r>
            <a:endParaRPr/>
          </a:p>
        </p:txBody>
      </p:sp>
      <p:sp>
        <p:nvSpPr>
          <p:cNvPr id="225" name="Google Shape;225;p20"/>
          <p:cNvSpPr txBox="1"/>
          <p:nvPr/>
        </p:nvSpPr>
        <p:spPr>
          <a:xfrm>
            <a:off x="1847176" y="7040495"/>
            <a:ext cx="2500744" cy="6450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39" u="none" cap="none" strike="noStrike">
                <a:solidFill>
                  <a:srgbClr val="282938"/>
                </a:solidFill>
                <a:latin typeface="Lilita One"/>
                <a:ea typeface="Lilita One"/>
                <a:cs typeface="Lilita One"/>
                <a:sym typeface="Lilita One"/>
              </a:rPr>
              <a:t>PURPLE</a:t>
            </a:r>
            <a:endParaRPr/>
          </a:p>
        </p:txBody>
      </p:sp>
      <p:sp>
        <p:nvSpPr>
          <p:cNvPr id="226" name="Google Shape;226;p20"/>
          <p:cNvSpPr txBox="1"/>
          <p:nvPr/>
        </p:nvSpPr>
        <p:spPr>
          <a:xfrm>
            <a:off x="14371904" y="6549540"/>
            <a:ext cx="1993753" cy="6450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39" u="none" cap="none" strike="noStrike">
                <a:solidFill>
                  <a:srgbClr val="282938"/>
                </a:solidFill>
                <a:latin typeface="Lilita One"/>
                <a:ea typeface="Lilita One"/>
                <a:cs typeface="Lilita One"/>
                <a:sym typeface="Lilita One"/>
              </a:rPr>
              <a:t>ORANGE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9E5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" name="Google Shape;231;p21"/>
          <p:cNvGrpSpPr/>
          <p:nvPr/>
        </p:nvGrpSpPr>
        <p:grpSpPr>
          <a:xfrm>
            <a:off x="863282" y="551247"/>
            <a:ext cx="16561436" cy="1308725"/>
            <a:chOff x="0" y="-57150"/>
            <a:chExt cx="4361860" cy="344685"/>
          </a:xfrm>
        </p:grpSpPr>
        <p:sp>
          <p:nvSpPr>
            <p:cNvPr id="232" name="Google Shape;232;p21"/>
            <p:cNvSpPr/>
            <p:nvPr/>
          </p:nvSpPr>
          <p:spPr>
            <a:xfrm>
              <a:off x="0" y="0"/>
              <a:ext cx="4361860" cy="287535"/>
            </a:xfrm>
            <a:custGeom>
              <a:rect b="b" l="l" r="r" t="t"/>
              <a:pathLst>
                <a:path extrusionOk="0" h="287535" w="4361860">
                  <a:moveTo>
                    <a:pt x="23841" y="0"/>
                  </a:moveTo>
                  <a:lnTo>
                    <a:pt x="4338019" y="0"/>
                  </a:lnTo>
                  <a:cubicBezTo>
                    <a:pt x="4351186" y="0"/>
                    <a:pt x="4361860" y="10674"/>
                    <a:pt x="4361860" y="23841"/>
                  </a:cubicBezTo>
                  <a:lnTo>
                    <a:pt x="4361860" y="263694"/>
                  </a:lnTo>
                  <a:cubicBezTo>
                    <a:pt x="4361860" y="276861"/>
                    <a:pt x="4351186" y="287535"/>
                    <a:pt x="4338019" y="287535"/>
                  </a:cubicBezTo>
                  <a:lnTo>
                    <a:pt x="23841" y="287535"/>
                  </a:lnTo>
                  <a:cubicBezTo>
                    <a:pt x="10674" y="287535"/>
                    <a:pt x="0" y="276861"/>
                    <a:pt x="0" y="263694"/>
                  </a:cubicBezTo>
                  <a:lnTo>
                    <a:pt x="0" y="23841"/>
                  </a:lnTo>
                  <a:cubicBezTo>
                    <a:pt x="0" y="10674"/>
                    <a:pt x="10674" y="0"/>
                    <a:pt x="23841" y="0"/>
                  </a:cubicBezTo>
                  <a:close/>
                </a:path>
              </a:pathLst>
            </a:custGeom>
            <a:solidFill>
              <a:srgbClr val="EBBC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21"/>
            <p:cNvSpPr txBox="1"/>
            <p:nvPr/>
          </p:nvSpPr>
          <p:spPr>
            <a:xfrm>
              <a:off x="0" y="-57150"/>
              <a:ext cx="4361860" cy="3446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2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4" name="Google Shape;234;p21"/>
          <p:cNvGrpSpPr/>
          <p:nvPr/>
        </p:nvGrpSpPr>
        <p:grpSpPr>
          <a:xfrm>
            <a:off x="1079810" y="2861766"/>
            <a:ext cx="6214618" cy="6160511"/>
            <a:chOff x="0" y="0"/>
            <a:chExt cx="8286157" cy="8214015"/>
          </a:xfrm>
        </p:grpSpPr>
        <p:sp>
          <p:nvSpPr>
            <p:cNvPr id="235" name="Google Shape;235;p21"/>
            <p:cNvSpPr/>
            <p:nvPr/>
          </p:nvSpPr>
          <p:spPr>
            <a:xfrm>
              <a:off x="0" y="0"/>
              <a:ext cx="8286157" cy="8214015"/>
            </a:xfrm>
            <a:custGeom>
              <a:rect b="b" l="l" r="r" t="t"/>
              <a:pathLst>
                <a:path extrusionOk="0" h="8214015" w="8286157">
                  <a:moveTo>
                    <a:pt x="0" y="0"/>
                  </a:moveTo>
                  <a:lnTo>
                    <a:pt x="8286157" y="0"/>
                  </a:lnTo>
                  <a:lnTo>
                    <a:pt x="8286157" y="8214015"/>
                  </a:lnTo>
                  <a:lnTo>
                    <a:pt x="0" y="821401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-438" l="0" r="0" t="-438"/>
              </a:stretch>
            </a:blipFill>
            <a:ln>
              <a:noFill/>
            </a:ln>
          </p:spPr>
        </p:sp>
        <p:sp>
          <p:nvSpPr>
            <p:cNvPr id="236" name="Google Shape;236;p21"/>
            <p:cNvSpPr txBox="1"/>
            <p:nvPr/>
          </p:nvSpPr>
          <p:spPr>
            <a:xfrm rot="-1921379">
              <a:off x="1586875" y="912697"/>
              <a:ext cx="1602537" cy="3348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600" u="none" cap="none" strike="noStrike">
                  <a:solidFill>
                    <a:srgbClr val="FFF9E5"/>
                  </a:solidFill>
                  <a:latin typeface="Lato"/>
                  <a:ea typeface="Lato"/>
                  <a:cs typeface="Lato"/>
                  <a:sym typeface="Lato"/>
                </a:rPr>
                <a:t>green-yellow</a:t>
              </a:r>
              <a:endParaRPr/>
            </a:p>
          </p:txBody>
        </p:sp>
        <p:sp>
          <p:nvSpPr>
            <p:cNvPr id="237" name="Google Shape;237;p21"/>
            <p:cNvSpPr txBox="1"/>
            <p:nvPr/>
          </p:nvSpPr>
          <p:spPr>
            <a:xfrm rot="1760795">
              <a:off x="5090461" y="753694"/>
              <a:ext cx="1602537" cy="6777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600" u="none" cap="none" strike="noStrike">
                  <a:solidFill>
                    <a:srgbClr val="FFF9E5"/>
                  </a:solidFill>
                  <a:latin typeface="Lato"/>
                  <a:ea typeface="Lato"/>
                  <a:cs typeface="Lato"/>
                  <a:sym typeface="Lato"/>
                </a:rPr>
                <a:t>yellow-orange</a:t>
              </a:r>
              <a:endParaRPr/>
            </a:p>
          </p:txBody>
        </p:sp>
        <p:sp>
          <p:nvSpPr>
            <p:cNvPr id="238" name="Google Shape;238;p21"/>
            <p:cNvSpPr txBox="1"/>
            <p:nvPr/>
          </p:nvSpPr>
          <p:spPr>
            <a:xfrm>
              <a:off x="6950320" y="3740413"/>
              <a:ext cx="1221537" cy="6777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600" u="none" cap="none" strike="noStrike">
                  <a:solidFill>
                    <a:srgbClr val="FFF9E5"/>
                  </a:solidFill>
                  <a:latin typeface="Lato"/>
                  <a:ea typeface="Lato"/>
                  <a:cs typeface="Lato"/>
                  <a:sym typeface="Lato"/>
                </a:rPr>
                <a:t>red-orange</a:t>
              </a:r>
              <a:endParaRPr/>
            </a:p>
          </p:txBody>
        </p:sp>
        <p:sp>
          <p:nvSpPr>
            <p:cNvPr id="239" name="Google Shape;239;p21"/>
            <p:cNvSpPr txBox="1"/>
            <p:nvPr/>
          </p:nvSpPr>
          <p:spPr>
            <a:xfrm rot="-1702240">
              <a:off x="5233771" y="6754295"/>
              <a:ext cx="1221537" cy="6777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600" u="none" cap="none" strike="noStrike">
                  <a:solidFill>
                    <a:srgbClr val="FFF9E5"/>
                  </a:solidFill>
                  <a:latin typeface="Lato"/>
                  <a:ea typeface="Lato"/>
                  <a:cs typeface="Lato"/>
                  <a:sym typeface="Lato"/>
                </a:rPr>
                <a:t>red-purple</a:t>
              </a:r>
              <a:endParaRPr/>
            </a:p>
          </p:txBody>
        </p:sp>
        <p:sp>
          <p:nvSpPr>
            <p:cNvPr id="240" name="Google Shape;240;p21"/>
            <p:cNvSpPr txBox="1"/>
            <p:nvPr/>
          </p:nvSpPr>
          <p:spPr>
            <a:xfrm rot="1935319">
              <a:off x="1825569" y="6709605"/>
              <a:ext cx="1221537" cy="6777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600" u="none" cap="none" strike="noStrike">
                  <a:solidFill>
                    <a:srgbClr val="FFF9E5"/>
                  </a:solidFill>
                  <a:latin typeface="Lato"/>
                  <a:ea typeface="Lato"/>
                  <a:cs typeface="Lato"/>
                  <a:sym typeface="Lato"/>
                </a:rPr>
                <a:t>purple-blue</a:t>
              </a:r>
              <a:endParaRPr/>
            </a:p>
          </p:txBody>
        </p:sp>
        <p:sp>
          <p:nvSpPr>
            <p:cNvPr id="241" name="Google Shape;241;p21"/>
            <p:cNvSpPr txBox="1"/>
            <p:nvPr/>
          </p:nvSpPr>
          <p:spPr>
            <a:xfrm>
              <a:off x="101600" y="3740413"/>
              <a:ext cx="1221537" cy="6777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600" u="none" cap="none" strike="noStrike">
                  <a:solidFill>
                    <a:srgbClr val="FFF9E5"/>
                  </a:solidFill>
                  <a:latin typeface="Lato"/>
                  <a:ea typeface="Lato"/>
                  <a:cs typeface="Lato"/>
                  <a:sym typeface="Lato"/>
                </a:rPr>
                <a:t>blue-green</a:t>
              </a:r>
              <a:endParaRPr/>
            </a:p>
          </p:txBody>
        </p:sp>
      </p:grpSp>
      <p:sp>
        <p:nvSpPr>
          <p:cNvPr id="242" name="Google Shape;242;p21"/>
          <p:cNvSpPr/>
          <p:nvPr/>
        </p:nvSpPr>
        <p:spPr>
          <a:xfrm>
            <a:off x="8220825" y="2358926"/>
            <a:ext cx="843413" cy="1922308"/>
          </a:xfrm>
          <a:custGeom>
            <a:rect b="b" l="l" r="r" t="t"/>
            <a:pathLst>
              <a:path extrusionOk="0" h="1922308" w="843413">
                <a:moveTo>
                  <a:pt x="0" y="0"/>
                </a:moveTo>
                <a:lnTo>
                  <a:pt x="843412" y="0"/>
                </a:lnTo>
                <a:lnTo>
                  <a:pt x="843412" y="1922308"/>
                </a:lnTo>
                <a:lnTo>
                  <a:pt x="0" y="19223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3" name="Google Shape;243;p21"/>
          <p:cNvSpPr/>
          <p:nvPr/>
        </p:nvSpPr>
        <p:spPr>
          <a:xfrm>
            <a:off x="13304041" y="2358926"/>
            <a:ext cx="843413" cy="1922308"/>
          </a:xfrm>
          <a:custGeom>
            <a:rect b="b" l="l" r="r" t="t"/>
            <a:pathLst>
              <a:path extrusionOk="0" h="1922308" w="843413">
                <a:moveTo>
                  <a:pt x="0" y="0"/>
                </a:moveTo>
                <a:lnTo>
                  <a:pt x="843412" y="0"/>
                </a:lnTo>
                <a:lnTo>
                  <a:pt x="843412" y="1922308"/>
                </a:lnTo>
                <a:lnTo>
                  <a:pt x="0" y="19223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4" name="Google Shape;244;p21"/>
          <p:cNvSpPr/>
          <p:nvPr/>
        </p:nvSpPr>
        <p:spPr>
          <a:xfrm>
            <a:off x="9871013" y="2358926"/>
            <a:ext cx="843413" cy="1922308"/>
          </a:xfrm>
          <a:custGeom>
            <a:rect b="b" l="l" r="r" t="t"/>
            <a:pathLst>
              <a:path extrusionOk="0" h="1922308" w="843413">
                <a:moveTo>
                  <a:pt x="0" y="0"/>
                </a:moveTo>
                <a:lnTo>
                  <a:pt x="843412" y="0"/>
                </a:lnTo>
                <a:lnTo>
                  <a:pt x="843412" y="1922308"/>
                </a:lnTo>
                <a:lnTo>
                  <a:pt x="0" y="19223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5" name="Google Shape;245;p21"/>
          <p:cNvSpPr/>
          <p:nvPr/>
        </p:nvSpPr>
        <p:spPr>
          <a:xfrm>
            <a:off x="14954229" y="2358926"/>
            <a:ext cx="843413" cy="1922308"/>
          </a:xfrm>
          <a:custGeom>
            <a:rect b="b" l="l" r="r" t="t"/>
            <a:pathLst>
              <a:path extrusionOk="0" h="1922308" w="843413">
                <a:moveTo>
                  <a:pt x="0" y="0"/>
                </a:moveTo>
                <a:lnTo>
                  <a:pt x="843412" y="0"/>
                </a:lnTo>
                <a:lnTo>
                  <a:pt x="843412" y="1922308"/>
                </a:lnTo>
                <a:lnTo>
                  <a:pt x="0" y="19223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6" name="Google Shape;246;p21"/>
          <p:cNvSpPr/>
          <p:nvPr/>
        </p:nvSpPr>
        <p:spPr>
          <a:xfrm>
            <a:off x="11521201" y="2358926"/>
            <a:ext cx="843413" cy="1922308"/>
          </a:xfrm>
          <a:custGeom>
            <a:rect b="b" l="l" r="r" t="t"/>
            <a:pathLst>
              <a:path extrusionOk="0" h="1922308" w="843413">
                <a:moveTo>
                  <a:pt x="0" y="0"/>
                </a:moveTo>
                <a:lnTo>
                  <a:pt x="843412" y="0"/>
                </a:lnTo>
                <a:lnTo>
                  <a:pt x="843412" y="1922308"/>
                </a:lnTo>
                <a:lnTo>
                  <a:pt x="0" y="19223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7" name="Google Shape;247;p21"/>
          <p:cNvSpPr/>
          <p:nvPr/>
        </p:nvSpPr>
        <p:spPr>
          <a:xfrm>
            <a:off x="16604417" y="2358926"/>
            <a:ext cx="843413" cy="1922308"/>
          </a:xfrm>
          <a:custGeom>
            <a:rect b="b" l="l" r="r" t="t"/>
            <a:pathLst>
              <a:path extrusionOk="0" h="1922308" w="843413">
                <a:moveTo>
                  <a:pt x="0" y="0"/>
                </a:moveTo>
                <a:lnTo>
                  <a:pt x="843412" y="0"/>
                </a:lnTo>
                <a:lnTo>
                  <a:pt x="843412" y="1922308"/>
                </a:lnTo>
                <a:lnTo>
                  <a:pt x="0" y="19223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8" name="Google Shape;248;p21"/>
          <p:cNvSpPr/>
          <p:nvPr/>
        </p:nvSpPr>
        <p:spPr>
          <a:xfrm rot="-4639821">
            <a:off x="10807945" y="8250116"/>
            <a:ext cx="1279284" cy="1368884"/>
          </a:xfrm>
          <a:custGeom>
            <a:rect b="b" l="l" r="r" t="t"/>
            <a:pathLst>
              <a:path extrusionOk="0" h="1368884" w="1279284">
                <a:moveTo>
                  <a:pt x="0" y="0"/>
                </a:moveTo>
                <a:lnTo>
                  <a:pt x="1279284" y="0"/>
                </a:lnTo>
                <a:lnTo>
                  <a:pt x="1279284" y="1368884"/>
                </a:lnTo>
                <a:lnTo>
                  <a:pt x="0" y="13688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9" name="Google Shape;249;p21"/>
          <p:cNvSpPr/>
          <p:nvPr/>
        </p:nvSpPr>
        <p:spPr>
          <a:xfrm>
            <a:off x="12241830" y="8683796"/>
            <a:ext cx="385889" cy="478622"/>
          </a:xfrm>
          <a:custGeom>
            <a:rect b="b" l="l" r="r" t="t"/>
            <a:pathLst>
              <a:path extrusionOk="0" h="478622" w="385889">
                <a:moveTo>
                  <a:pt x="0" y="0"/>
                </a:moveTo>
                <a:lnTo>
                  <a:pt x="385889" y="0"/>
                </a:lnTo>
                <a:lnTo>
                  <a:pt x="385889" y="478622"/>
                </a:lnTo>
                <a:lnTo>
                  <a:pt x="0" y="4786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0" name="Google Shape;250;p21"/>
          <p:cNvSpPr/>
          <p:nvPr/>
        </p:nvSpPr>
        <p:spPr>
          <a:xfrm>
            <a:off x="14492945" y="8753280"/>
            <a:ext cx="605469" cy="362556"/>
          </a:xfrm>
          <a:custGeom>
            <a:rect b="b" l="l" r="r" t="t"/>
            <a:pathLst>
              <a:path extrusionOk="0" h="362556" w="605469">
                <a:moveTo>
                  <a:pt x="0" y="0"/>
                </a:moveTo>
                <a:lnTo>
                  <a:pt x="605469" y="0"/>
                </a:lnTo>
                <a:lnTo>
                  <a:pt x="605469" y="362556"/>
                </a:lnTo>
                <a:lnTo>
                  <a:pt x="0" y="3625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1" name="Google Shape;251;p21"/>
          <p:cNvSpPr/>
          <p:nvPr/>
        </p:nvSpPr>
        <p:spPr>
          <a:xfrm rot="-1695737">
            <a:off x="12736218" y="8286890"/>
            <a:ext cx="1649329" cy="1262486"/>
          </a:xfrm>
          <a:custGeom>
            <a:rect b="b" l="l" r="r" t="t"/>
            <a:pathLst>
              <a:path extrusionOk="0" h="1262486" w="1649329">
                <a:moveTo>
                  <a:pt x="0" y="0"/>
                </a:moveTo>
                <a:lnTo>
                  <a:pt x="1649329" y="0"/>
                </a:lnTo>
                <a:lnTo>
                  <a:pt x="1649329" y="1262486"/>
                </a:lnTo>
                <a:lnTo>
                  <a:pt x="0" y="12624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2" name="Google Shape;252;p21"/>
          <p:cNvSpPr/>
          <p:nvPr/>
        </p:nvSpPr>
        <p:spPr>
          <a:xfrm>
            <a:off x="15162125" y="8103586"/>
            <a:ext cx="1699134" cy="1504691"/>
          </a:xfrm>
          <a:custGeom>
            <a:rect b="b" l="l" r="r" t="t"/>
            <a:pathLst>
              <a:path extrusionOk="0" h="1504691" w="1699134">
                <a:moveTo>
                  <a:pt x="0" y="0"/>
                </a:moveTo>
                <a:lnTo>
                  <a:pt x="1699134" y="0"/>
                </a:lnTo>
                <a:lnTo>
                  <a:pt x="1699134" y="1504691"/>
                </a:lnTo>
                <a:lnTo>
                  <a:pt x="0" y="15046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53" name="Google Shape;253;p21"/>
          <p:cNvGrpSpPr/>
          <p:nvPr/>
        </p:nvGrpSpPr>
        <p:grpSpPr>
          <a:xfrm>
            <a:off x="9064237" y="6740276"/>
            <a:ext cx="3086100" cy="707505"/>
            <a:chOff x="0" y="-57150"/>
            <a:chExt cx="812800" cy="186339"/>
          </a:xfrm>
        </p:grpSpPr>
        <p:sp>
          <p:nvSpPr>
            <p:cNvPr id="254" name="Google Shape;254;p21"/>
            <p:cNvSpPr/>
            <p:nvPr/>
          </p:nvSpPr>
          <p:spPr>
            <a:xfrm>
              <a:off x="0" y="0"/>
              <a:ext cx="812800" cy="129189"/>
            </a:xfrm>
            <a:custGeom>
              <a:rect b="b" l="l" r="r" t="t"/>
              <a:pathLst>
                <a:path extrusionOk="0" h="129189" w="812800">
                  <a:moveTo>
                    <a:pt x="64594" y="0"/>
                  </a:moveTo>
                  <a:lnTo>
                    <a:pt x="748206" y="0"/>
                  </a:lnTo>
                  <a:cubicBezTo>
                    <a:pt x="783880" y="0"/>
                    <a:pt x="812800" y="28920"/>
                    <a:pt x="812800" y="64594"/>
                  </a:cubicBezTo>
                  <a:lnTo>
                    <a:pt x="812800" y="64594"/>
                  </a:lnTo>
                  <a:cubicBezTo>
                    <a:pt x="812800" y="81726"/>
                    <a:pt x="805995" y="98156"/>
                    <a:pt x="793881" y="110270"/>
                  </a:cubicBezTo>
                  <a:cubicBezTo>
                    <a:pt x="781767" y="122383"/>
                    <a:pt x="765337" y="129189"/>
                    <a:pt x="748206" y="129189"/>
                  </a:cubicBezTo>
                  <a:lnTo>
                    <a:pt x="64594" y="129189"/>
                  </a:lnTo>
                  <a:cubicBezTo>
                    <a:pt x="28920" y="129189"/>
                    <a:pt x="0" y="100269"/>
                    <a:pt x="0" y="64594"/>
                  </a:cubicBezTo>
                  <a:lnTo>
                    <a:pt x="0" y="64594"/>
                  </a:lnTo>
                  <a:cubicBezTo>
                    <a:pt x="0" y="28920"/>
                    <a:pt x="28920" y="0"/>
                    <a:pt x="64594" y="0"/>
                  </a:cubicBezTo>
                  <a:close/>
                </a:path>
              </a:pathLst>
            </a:custGeom>
            <a:solidFill>
              <a:srgbClr val="F4C6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21"/>
            <p:cNvSpPr txBox="1"/>
            <p:nvPr/>
          </p:nvSpPr>
          <p:spPr>
            <a:xfrm>
              <a:off x="0" y="-57150"/>
              <a:ext cx="812800" cy="1863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2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6" name="Google Shape;256;p21"/>
          <p:cNvGrpSpPr/>
          <p:nvPr/>
        </p:nvGrpSpPr>
        <p:grpSpPr>
          <a:xfrm>
            <a:off x="13304041" y="6738590"/>
            <a:ext cx="3086100" cy="707505"/>
            <a:chOff x="0" y="-57150"/>
            <a:chExt cx="812800" cy="186339"/>
          </a:xfrm>
        </p:grpSpPr>
        <p:sp>
          <p:nvSpPr>
            <p:cNvPr id="257" name="Google Shape;257;p21"/>
            <p:cNvSpPr/>
            <p:nvPr/>
          </p:nvSpPr>
          <p:spPr>
            <a:xfrm>
              <a:off x="0" y="0"/>
              <a:ext cx="812800" cy="129189"/>
            </a:xfrm>
            <a:custGeom>
              <a:rect b="b" l="l" r="r" t="t"/>
              <a:pathLst>
                <a:path extrusionOk="0" h="129189" w="812800">
                  <a:moveTo>
                    <a:pt x="64594" y="0"/>
                  </a:moveTo>
                  <a:lnTo>
                    <a:pt x="748206" y="0"/>
                  </a:lnTo>
                  <a:cubicBezTo>
                    <a:pt x="783880" y="0"/>
                    <a:pt x="812800" y="28920"/>
                    <a:pt x="812800" y="64594"/>
                  </a:cubicBezTo>
                  <a:lnTo>
                    <a:pt x="812800" y="64594"/>
                  </a:lnTo>
                  <a:cubicBezTo>
                    <a:pt x="812800" y="81726"/>
                    <a:pt x="805995" y="98156"/>
                    <a:pt x="793881" y="110270"/>
                  </a:cubicBezTo>
                  <a:cubicBezTo>
                    <a:pt x="781767" y="122383"/>
                    <a:pt x="765337" y="129189"/>
                    <a:pt x="748206" y="129189"/>
                  </a:cubicBezTo>
                  <a:lnTo>
                    <a:pt x="64594" y="129189"/>
                  </a:lnTo>
                  <a:cubicBezTo>
                    <a:pt x="28920" y="129189"/>
                    <a:pt x="0" y="100269"/>
                    <a:pt x="0" y="64594"/>
                  </a:cubicBezTo>
                  <a:lnTo>
                    <a:pt x="0" y="64594"/>
                  </a:lnTo>
                  <a:cubicBezTo>
                    <a:pt x="0" y="28920"/>
                    <a:pt x="28920" y="0"/>
                    <a:pt x="64594" y="0"/>
                  </a:cubicBezTo>
                  <a:close/>
                </a:path>
              </a:pathLst>
            </a:custGeom>
            <a:solidFill>
              <a:srgbClr val="ED78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21"/>
            <p:cNvSpPr txBox="1"/>
            <p:nvPr/>
          </p:nvSpPr>
          <p:spPr>
            <a:xfrm>
              <a:off x="0" y="-57150"/>
              <a:ext cx="812800" cy="1863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2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9" name="Google Shape;259;p21"/>
          <p:cNvSpPr txBox="1"/>
          <p:nvPr/>
        </p:nvSpPr>
        <p:spPr>
          <a:xfrm>
            <a:off x="1028700" y="958061"/>
            <a:ext cx="16230600" cy="740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100" u="none" cap="none" strike="noStrike">
                <a:solidFill>
                  <a:srgbClr val="FFF9E5"/>
                </a:solidFill>
                <a:latin typeface="Lilita One"/>
                <a:ea typeface="Lilita One"/>
                <a:cs typeface="Lilita One"/>
                <a:sym typeface="Lilita One"/>
              </a:rPr>
              <a:t>WE CAN SEE TERTIARY COLORS ON THE COLOR WHEEL.</a:t>
            </a:r>
            <a:endParaRPr/>
          </a:p>
        </p:txBody>
      </p:sp>
      <p:sp>
        <p:nvSpPr>
          <p:cNvPr id="260" name="Google Shape;260;p21"/>
          <p:cNvSpPr txBox="1"/>
          <p:nvPr/>
        </p:nvSpPr>
        <p:spPr>
          <a:xfrm>
            <a:off x="7974450" y="4420440"/>
            <a:ext cx="1336163" cy="11755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26" u="none" cap="none" strike="noStrike">
                <a:solidFill>
                  <a:srgbClr val="8CBB25"/>
                </a:solidFill>
                <a:latin typeface="Lilita One"/>
                <a:ea typeface="Lilita One"/>
                <a:cs typeface="Lilita One"/>
                <a:sym typeface="Lilita One"/>
              </a:rPr>
              <a:t>GREEN</a:t>
            </a:r>
            <a:endParaRPr/>
          </a:p>
          <a:p>
            <a:pPr indent="0" lvl="0" marL="0" marR="0" rtl="0" algn="ctr">
              <a:lnSpc>
                <a:spcPct val="112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26" u="none" cap="none" strike="noStrike">
                <a:solidFill>
                  <a:srgbClr val="8CBB25"/>
                </a:solidFill>
                <a:latin typeface="Lilita One"/>
                <a:ea typeface="Lilita One"/>
                <a:cs typeface="Lilita One"/>
                <a:sym typeface="Lilita One"/>
              </a:rPr>
              <a:t>-</a:t>
            </a:r>
            <a:endParaRPr/>
          </a:p>
          <a:p>
            <a:pPr indent="0" lvl="0" marL="0" marR="0" rtl="0" algn="ctr">
              <a:lnSpc>
                <a:spcPct val="112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26" u="none" cap="none" strike="noStrike">
                <a:solidFill>
                  <a:srgbClr val="8CBB25"/>
                </a:solidFill>
                <a:latin typeface="Lilita One"/>
                <a:ea typeface="Lilita One"/>
                <a:cs typeface="Lilita One"/>
                <a:sym typeface="Lilita One"/>
              </a:rPr>
              <a:t>YELLOW</a:t>
            </a:r>
            <a:endParaRPr/>
          </a:p>
        </p:txBody>
      </p:sp>
      <p:sp>
        <p:nvSpPr>
          <p:cNvPr id="261" name="Google Shape;261;p21"/>
          <p:cNvSpPr txBox="1"/>
          <p:nvPr/>
        </p:nvSpPr>
        <p:spPr>
          <a:xfrm>
            <a:off x="13057665" y="4420440"/>
            <a:ext cx="1336163" cy="11755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26" u="none" cap="none" strike="noStrike">
                <a:solidFill>
                  <a:srgbClr val="C4007D"/>
                </a:solidFill>
                <a:latin typeface="Lilita One"/>
                <a:ea typeface="Lilita One"/>
                <a:cs typeface="Lilita One"/>
                <a:sym typeface="Lilita One"/>
              </a:rPr>
              <a:t>RED</a:t>
            </a:r>
            <a:endParaRPr/>
          </a:p>
          <a:p>
            <a:pPr indent="0" lvl="0" marL="0" marR="0" rtl="0" algn="ctr">
              <a:lnSpc>
                <a:spcPct val="112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26" u="none" cap="none" strike="noStrike">
                <a:solidFill>
                  <a:srgbClr val="C4007D"/>
                </a:solidFill>
                <a:latin typeface="Lilita One"/>
                <a:ea typeface="Lilita One"/>
                <a:cs typeface="Lilita One"/>
                <a:sym typeface="Lilita One"/>
              </a:rPr>
              <a:t>-</a:t>
            </a:r>
            <a:endParaRPr/>
          </a:p>
          <a:p>
            <a:pPr indent="0" lvl="0" marL="0" marR="0" rtl="0" algn="ctr">
              <a:lnSpc>
                <a:spcPct val="112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26" u="none" cap="none" strike="noStrike">
                <a:solidFill>
                  <a:srgbClr val="C4007D"/>
                </a:solidFill>
                <a:latin typeface="Lilita One"/>
                <a:ea typeface="Lilita One"/>
                <a:cs typeface="Lilita One"/>
                <a:sym typeface="Lilita One"/>
              </a:rPr>
              <a:t>PURPLE</a:t>
            </a:r>
            <a:endParaRPr/>
          </a:p>
        </p:txBody>
      </p:sp>
      <p:sp>
        <p:nvSpPr>
          <p:cNvPr id="262" name="Google Shape;262;p21"/>
          <p:cNvSpPr txBox="1"/>
          <p:nvPr/>
        </p:nvSpPr>
        <p:spPr>
          <a:xfrm>
            <a:off x="9510181" y="4420440"/>
            <a:ext cx="1565076" cy="11755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26" u="none" cap="none" strike="noStrike">
                <a:solidFill>
                  <a:srgbClr val="FDC60D"/>
                </a:solidFill>
                <a:latin typeface="Lilita One"/>
                <a:ea typeface="Lilita One"/>
                <a:cs typeface="Lilita One"/>
                <a:sym typeface="Lilita One"/>
              </a:rPr>
              <a:t>YELLOW</a:t>
            </a:r>
            <a:endParaRPr/>
          </a:p>
          <a:p>
            <a:pPr indent="0" lvl="0" marL="0" marR="0" rtl="0" algn="ctr">
              <a:lnSpc>
                <a:spcPct val="112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26" u="none" cap="none" strike="noStrike">
                <a:solidFill>
                  <a:srgbClr val="FDC60D"/>
                </a:solidFill>
                <a:latin typeface="Lilita One"/>
                <a:ea typeface="Lilita One"/>
                <a:cs typeface="Lilita One"/>
                <a:sym typeface="Lilita One"/>
              </a:rPr>
              <a:t>-</a:t>
            </a:r>
            <a:endParaRPr/>
          </a:p>
          <a:p>
            <a:pPr indent="0" lvl="0" marL="0" marR="0" rtl="0" algn="ctr">
              <a:lnSpc>
                <a:spcPct val="112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26" u="none" cap="none" strike="noStrike">
                <a:solidFill>
                  <a:srgbClr val="FDC60D"/>
                </a:solidFill>
                <a:latin typeface="Lilita One"/>
                <a:ea typeface="Lilita One"/>
                <a:cs typeface="Lilita One"/>
                <a:sym typeface="Lilita One"/>
              </a:rPr>
              <a:t>ORANGE</a:t>
            </a:r>
            <a:endParaRPr/>
          </a:p>
        </p:txBody>
      </p:sp>
      <p:sp>
        <p:nvSpPr>
          <p:cNvPr id="263" name="Google Shape;263;p21"/>
          <p:cNvSpPr txBox="1"/>
          <p:nvPr/>
        </p:nvSpPr>
        <p:spPr>
          <a:xfrm>
            <a:off x="14706339" y="4420440"/>
            <a:ext cx="1339191" cy="11755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26" u="none" cap="none" strike="noStrike">
                <a:solidFill>
                  <a:srgbClr val="444E99"/>
                </a:solidFill>
                <a:latin typeface="Lilita One"/>
                <a:ea typeface="Lilita One"/>
                <a:cs typeface="Lilita One"/>
                <a:sym typeface="Lilita One"/>
              </a:rPr>
              <a:t>PURPLE</a:t>
            </a:r>
            <a:endParaRPr/>
          </a:p>
          <a:p>
            <a:pPr indent="0" lvl="0" marL="0" marR="0" rtl="0" algn="ctr">
              <a:lnSpc>
                <a:spcPct val="112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26" u="none" cap="none" strike="noStrike">
                <a:solidFill>
                  <a:srgbClr val="444E99"/>
                </a:solidFill>
                <a:latin typeface="Lilita One"/>
                <a:ea typeface="Lilita One"/>
                <a:cs typeface="Lilita One"/>
                <a:sym typeface="Lilita One"/>
              </a:rPr>
              <a:t>-</a:t>
            </a:r>
            <a:endParaRPr/>
          </a:p>
          <a:p>
            <a:pPr indent="0" lvl="0" marL="0" marR="0" rtl="0" algn="ctr">
              <a:lnSpc>
                <a:spcPct val="112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26" u="none" cap="none" strike="noStrike">
                <a:solidFill>
                  <a:srgbClr val="444E99"/>
                </a:solidFill>
                <a:latin typeface="Lilita One"/>
                <a:ea typeface="Lilita One"/>
                <a:cs typeface="Lilita One"/>
                <a:sym typeface="Lilita One"/>
              </a:rPr>
              <a:t>BLUE</a:t>
            </a:r>
            <a:endParaRPr/>
          </a:p>
        </p:txBody>
      </p:sp>
      <p:sp>
        <p:nvSpPr>
          <p:cNvPr id="264" name="Google Shape;264;p21"/>
          <p:cNvSpPr txBox="1"/>
          <p:nvPr/>
        </p:nvSpPr>
        <p:spPr>
          <a:xfrm>
            <a:off x="11275793" y="4420440"/>
            <a:ext cx="1334228" cy="11755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26" u="none" cap="none" strike="noStrike">
                <a:solidFill>
                  <a:srgbClr val="EA611F"/>
                </a:solidFill>
                <a:latin typeface="Lilita One"/>
                <a:ea typeface="Lilita One"/>
                <a:cs typeface="Lilita One"/>
                <a:sym typeface="Lilita One"/>
              </a:rPr>
              <a:t>RED</a:t>
            </a:r>
            <a:endParaRPr/>
          </a:p>
          <a:p>
            <a:pPr indent="0" lvl="0" marL="0" marR="0" rtl="0" algn="ctr">
              <a:lnSpc>
                <a:spcPct val="112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26" u="none" cap="none" strike="noStrike">
                <a:solidFill>
                  <a:srgbClr val="EA611F"/>
                </a:solidFill>
                <a:latin typeface="Lilita One"/>
                <a:ea typeface="Lilita One"/>
                <a:cs typeface="Lilita One"/>
                <a:sym typeface="Lilita One"/>
              </a:rPr>
              <a:t>-</a:t>
            </a:r>
            <a:endParaRPr/>
          </a:p>
          <a:p>
            <a:pPr indent="0" lvl="0" marL="0" marR="0" rtl="0" algn="ctr">
              <a:lnSpc>
                <a:spcPct val="112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26" u="none" cap="none" strike="noStrike">
                <a:solidFill>
                  <a:srgbClr val="EA611F"/>
                </a:solidFill>
                <a:latin typeface="Lilita One"/>
                <a:ea typeface="Lilita One"/>
                <a:cs typeface="Lilita One"/>
                <a:sym typeface="Lilita One"/>
              </a:rPr>
              <a:t>ORANGE</a:t>
            </a:r>
            <a:endParaRPr/>
          </a:p>
        </p:txBody>
      </p:sp>
      <p:sp>
        <p:nvSpPr>
          <p:cNvPr id="265" name="Google Shape;265;p21"/>
          <p:cNvSpPr txBox="1"/>
          <p:nvPr/>
        </p:nvSpPr>
        <p:spPr>
          <a:xfrm>
            <a:off x="16359009" y="4420440"/>
            <a:ext cx="1334228" cy="11755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26" u="none" cap="none" strike="noStrike">
                <a:solidFill>
                  <a:srgbClr val="0796BB"/>
                </a:solidFill>
                <a:latin typeface="Lilita One"/>
                <a:ea typeface="Lilita One"/>
                <a:cs typeface="Lilita One"/>
                <a:sym typeface="Lilita One"/>
              </a:rPr>
              <a:t>BLUE</a:t>
            </a:r>
            <a:endParaRPr/>
          </a:p>
          <a:p>
            <a:pPr indent="0" lvl="0" marL="0" marR="0" rtl="0" algn="ctr">
              <a:lnSpc>
                <a:spcPct val="112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26" u="none" cap="none" strike="noStrike">
                <a:solidFill>
                  <a:srgbClr val="0796BB"/>
                </a:solidFill>
                <a:latin typeface="Lilita One"/>
                <a:ea typeface="Lilita One"/>
                <a:cs typeface="Lilita One"/>
                <a:sym typeface="Lilita One"/>
              </a:rPr>
              <a:t>-</a:t>
            </a:r>
            <a:endParaRPr/>
          </a:p>
          <a:p>
            <a:pPr indent="0" lvl="0" marL="0" marR="0" rtl="0" algn="ctr">
              <a:lnSpc>
                <a:spcPct val="112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26" u="none" cap="none" strike="noStrike">
                <a:solidFill>
                  <a:srgbClr val="0796BB"/>
                </a:solidFill>
                <a:latin typeface="Lilita One"/>
                <a:ea typeface="Lilita One"/>
                <a:cs typeface="Lilita One"/>
                <a:sym typeface="Lilita One"/>
              </a:rPr>
              <a:t>GREEN</a:t>
            </a:r>
            <a:endParaRPr/>
          </a:p>
        </p:txBody>
      </p:sp>
      <p:sp>
        <p:nvSpPr>
          <p:cNvPr id="266" name="Google Shape;266;p21"/>
          <p:cNvSpPr txBox="1"/>
          <p:nvPr/>
        </p:nvSpPr>
        <p:spPr>
          <a:xfrm>
            <a:off x="8606421" y="6310360"/>
            <a:ext cx="8042613" cy="4062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42" u="none" cap="none" strike="noStrike">
                <a:solidFill>
                  <a:srgbClr val="282938"/>
                </a:solidFill>
                <a:latin typeface="Lato"/>
                <a:ea typeface="Lato"/>
                <a:cs typeface="Lato"/>
                <a:sym typeface="Lato"/>
              </a:rPr>
              <a:t>Tertiary colors are made by mixing</a:t>
            </a:r>
            <a:endParaRPr/>
          </a:p>
        </p:txBody>
      </p:sp>
      <p:sp>
        <p:nvSpPr>
          <p:cNvPr id="267" name="Google Shape;267;p21"/>
          <p:cNvSpPr txBox="1"/>
          <p:nvPr/>
        </p:nvSpPr>
        <p:spPr>
          <a:xfrm>
            <a:off x="8396851" y="8724522"/>
            <a:ext cx="2669373" cy="4062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3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42" u="none" cap="none" strike="noStrike">
                <a:solidFill>
                  <a:srgbClr val="282938"/>
                </a:solidFill>
                <a:latin typeface="Lato"/>
                <a:ea typeface="Lato"/>
                <a:cs typeface="Lato"/>
                <a:sym typeface="Lato"/>
              </a:rPr>
              <a:t>For example,</a:t>
            </a:r>
            <a:endParaRPr/>
          </a:p>
        </p:txBody>
      </p:sp>
      <p:sp>
        <p:nvSpPr>
          <p:cNvPr id="268" name="Google Shape;268;p21"/>
          <p:cNvSpPr txBox="1"/>
          <p:nvPr/>
        </p:nvSpPr>
        <p:spPr>
          <a:xfrm>
            <a:off x="9087561" y="6978651"/>
            <a:ext cx="3039453" cy="4157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42" u="none" cap="none" strike="noStrike">
                <a:solidFill>
                  <a:srgbClr val="282938"/>
                </a:solidFill>
                <a:latin typeface="Lilita One"/>
                <a:ea typeface="Lilita One"/>
                <a:cs typeface="Lilita One"/>
                <a:sym typeface="Lilita One"/>
              </a:rPr>
              <a:t>a primary color</a:t>
            </a:r>
            <a:endParaRPr/>
          </a:p>
        </p:txBody>
      </p:sp>
      <p:sp>
        <p:nvSpPr>
          <p:cNvPr id="269" name="Google Shape;269;p21"/>
          <p:cNvSpPr txBox="1"/>
          <p:nvPr/>
        </p:nvSpPr>
        <p:spPr>
          <a:xfrm>
            <a:off x="10780473" y="8731421"/>
            <a:ext cx="1334228" cy="4157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42" u="none" cap="none" strike="noStrike">
                <a:solidFill>
                  <a:srgbClr val="282938"/>
                </a:solidFill>
                <a:latin typeface="Lilita One"/>
                <a:ea typeface="Lilita One"/>
                <a:cs typeface="Lilita One"/>
                <a:sym typeface="Lilita One"/>
              </a:rPr>
              <a:t>Yellow</a:t>
            </a:r>
            <a:endParaRPr/>
          </a:p>
        </p:txBody>
      </p:sp>
      <p:sp>
        <p:nvSpPr>
          <p:cNvPr id="270" name="Google Shape;270;p21"/>
          <p:cNvSpPr txBox="1"/>
          <p:nvPr/>
        </p:nvSpPr>
        <p:spPr>
          <a:xfrm>
            <a:off x="12875369" y="8731421"/>
            <a:ext cx="1334228" cy="4157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42" u="none" cap="none" strike="noStrike">
                <a:solidFill>
                  <a:srgbClr val="282938"/>
                </a:solidFill>
                <a:latin typeface="Lilita One"/>
                <a:ea typeface="Lilita One"/>
                <a:cs typeface="Lilita One"/>
                <a:sym typeface="Lilita One"/>
              </a:rPr>
              <a:t>Orange</a:t>
            </a:r>
            <a:endParaRPr/>
          </a:p>
        </p:txBody>
      </p:sp>
      <p:sp>
        <p:nvSpPr>
          <p:cNvPr id="271" name="Google Shape;271;p21"/>
          <p:cNvSpPr txBox="1"/>
          <p:nvPr/>
        </p:nvSpPr>
        <p:spPr>
          <a:xfrm>
            <a:off x="15419862" y="8531396"/>
            <a:ext cx="1334100" cy="7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42" u="none" cap="none" strike="noStrike">
                <a:solidFill>
                  <a:srgbClr val="282938"/>
                </a:solidFill>
                <a:latin typeface="Lilita One"/>
                <a:ea typeface="Lilita One"/>
                <a:cs typeface="Lilita One"/>
                <a:sym typeface="Lilita One"/>
              </a:rPr>
              <a:t>Yellow-Orange</a:t>
            </a:r>
            <a:endParaRPr/>
          </a:p>
        </p:txBody>
      </p:sp>
      <p:sp>
        <p:nvSpPr>
          <p:cNvPr id="272" name="Google Shape;272;p21"/>
          <p:cNvSpPr txBox="1"/>
          <p:nvPr/>
        </p:nvSpPr>
        <p:spPr>
          <a:xfrm>
            <a:off x="13442342" y="6978651"/>
            <a:ext cx="2809498" cy="4157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42" u="none" cap="none" strike="noStrike">
                <a:solidFill>
                  <a:srgbClr val="282938"/>
                </a:solidFill>
                <a:latin typeface="Lilita One"/>
                <a:ea typeface="Lilita One"/>
                <a:cs typeface="Lilita One"/>
                <a:sym typeface="Lilita One"/>
              </a:rPr>
              <a:t>a secondary color</a:t>
            </a:r>
            <a:endParaRPr/>
          </a:p>
        </p:txBody>
      </p:sp>
      <p:sp>
        <p:nvSpPr>
          <p:cNvPr id="273" name="Google Shape;273;p21"/>
          <p:cNvSpPr txBox="1"/>
          <p:nvPr/>
        </p:nvSpPr>
        <p:spPr>
          <a:xfrm>
            <a:off x="12197788" y="7007226"/>
            <a:ext cx="859877" cy="4096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42" u="none" cap="none" strike="noStrike">
                <a:solidFill>
                  <a:srgbClr val="282938"/>
                </a:solidFill>
                <a:latin typeface="Lato"/>
                <a:ea typeface="Lato"/>
                <a:cs typeface="Lato"/>
                <a:sym typeface="Lato"/>
              </a:rPr>
              <a:t>and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