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0"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Lst>
  <p:sldSz cy="10287000" cx="18288000"/>
  <p:notesSz cx="6858000" cy="9144000"/>
  <p:embeddedFontLst>
    <p:embeddedFont>
      <p:font typeface="Roboto Condensed"/>
      <p:bold r:id="rId28"/>
      <p:boldItalic r:id="rId2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font" Target="fonts/RobotoCondensed-bold.fntdata"/><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RobotoCondensed-boldItalic.fntdata"/><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 name="Shape 81"/>
        <p:cNvGrpSpPr/>
        <p:nvPr/>
      </p:nvGrpSpPr>
      <p:grpSpPr>
        <a:xfrm>
          <a:off x="0" y="0"/>
          <a:ext cx="0" cy="0"/>
          <a:chOff x="0" y="0"/>
          <a:chExt cx="0" cy="0"/>
        </a:xfrm>
      </p:grpSpPr>
      <p:sp>
        <p:nvSpPr>
          <p:cNvPr id="82" name="Google Shape;82;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9" name="Shape 329"/>
        <p:cNvGrpSpPr/>
        <p:nvPr/>
      </p:nvGrpSpPr>
      <p:grpSpPr>
        <a:xfrm>
          <a:off x="0" y="0"/>
          <a:ext cx="0" cy="0"/>
          <a:chOff x="0" y="0"/>
          <a:chExt cx="0" cy="0"/>
        </a:xfrm>
      </p:grpSpPr>
      <p:sp>
        <p:nvSpPr>
          <p:cNvPr id="330" name="Google Shape;330;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1" name="Google Shape;331;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3" name="Shape 353"/>
        <p:cNvGrpSpPr/>
        <p:nvPr/>
      </p:nvGrpSpPr>
      <p:grpSpPr>
        <a:xfrm>
          <a:off x="0" y="0"/>
          <a:ext cx="0" cy="0"/>
          <a:chOff x="0" y="0"/>
          <a:chExt cx="0" cy="0"/>
        </a:xfrm>
      </p:grpSpPr>
      <p:sp>
        <p:nvSpPr>
          <p:cNvPr id="354" name="Google Shape;354;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5" name="Google Shape;355;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7" name="Shape 377"/>
        <p:cNvGrpSpPr/>
        <p:nvPr/>
      </p:nvGrpSpPr>
      <p:grpSpPr>
        <a:xfrm>
          <a:off x="0" y="0"/>
          <a:ext cx="0" cy="0"/>
          <a:chOff x="0" y="0"/>
          <a:chExt cx="0" cy="0"/>
        </a:xfrm>
      </p:grpSpPr>
      <p:sp>
        <p:nvSpPr>
          <p:cNvPr id="378" name="Google Shape;378;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9" name="Google Shape;379;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1" name="Shape 401"/>
        <p:cNvGrpSpPr/>
        <p:nvPr/>
      </p:nvGrpSpPr>
      <p:grpSpPr>
        <a:xfrm>
          <a:off x="0" y="0"/>
          <a:ext cx="0" cy="0"/>
          <a:chOff x="0" y="0"/>
          <a:chExt cx="0" cy="0"/>
        </a:xfrm>
      </p:grpSpPr>
      <p:sp>
        <p:nvSpPr>
          <p:cNvPr id="402" name="Google Shape;402;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3" name="Google Shape;403;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0" name="Shape 440"/>
        <p:cNvGrpSpPr/>
        <p:nvPr/>
      </p:nvGrpSpPr>
      <p:grpSpPr>
        <a:xfrm>
          <a:off x="0" y="0"/>
          <a:ext cx="0" cy="0"/>
          <a:chOff x="0" y="0"/>
          <a:chExt cx="0" cy="0"/>
        </a:xfrm>
      </p:grpSpPr>
      <p:sp>
        <p:nvSpPr>
          <p:cNvPr id="441" name="Google Shape;441;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42" name="Google Shape;442;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0" name="Shape 460"/>
        <p:cNvGrpSpPr/>
        <p:nvPr/>
      </p:nvGrpSpPr>
      <p:grpSpPr>
        <a:xfrm>
          <a:off x="0" y="0"/>
          <a:ext cx="0" cy="0"/>
          <a:chOff x="0" y="0"/>
          <a:chExt cx="0" cy="0"/>
        </a:xfrm>
      </p:grpSpPr>
      <p:sp>
        <p:nvSpPr>
          <p:cNvPr id="461" name="Google Shape;461;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62" name="Google Shape;462;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1" name="Shape 481"/>
        <p:cNvGrpSpPr/>
        <p:nvPr/>
      </p:nvGrpSpPr>
      <p:grpSpPr>
        <a:xfrm>
          <a:off x="0" y="0"/>
          <a:ext cx="0" cy="0"/>
          <a:chOff x="0" y="0"/>
          <a:chExt cx="0" cy="0"/>
        </a:xfrm>
      </p:grpSpPr>
      <p:sp>
        <p:nvSpPr>
          <p:cNvPr id="482" name="Google Shape;482;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83" name="Google Shape;483;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1" name="Shape 511"/>
        <p:cNvGrpSpPr/>
        <p:nvPr/>
      </p:nvGrpSpPr>
      <p:grpSpPr>
        <a:xfrm>
          <a:off x="0" y="0"/>
          <a:ext cx="0" cy="0"/>
          <a:chOff x="0" y="0"/>
          <a:chExt cx="0" cy="0"/>
        </a:xfrm>
      </p:grpSpPr>
      <p:sp>
        <p:nvSpPr>
          <p:cNvPr id="512" name="Google Shape;512;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13" name="Google Shape;513;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4" name="Shape 524"/>
        <p:cNvGrpSpPr/>
        <p:nvPr/>
      </p:nvGrpSpPr>
      <p:grpSpPr>
        <a:xfrm>
          <a:off x="0" y="0"/>
          <a:ext cx="0" cy="0"/>
          <a:chOff x="0" y="0"/>
          <a:chExt cx="0" cy="0"/>
        </a:xfrm>
      </p:grpSpPr>
      <p:sp>
        <p:nvSpPr>
          <p:cNvPr id="525" name="Google Shape;525;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26" name="Google Shape;526;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3" name="Google Shape;103;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6" name="Shape 556"/>
        <p:cNvGrpSpPr/>
        <p:nvPr/>
      </p:nvGrpSpPr>
      <p:grpSpPr>
        <a:xfrm>
          <a:off x="0" y="0"/>
          <a:ext cx="0" cy="0"/>
          <a:chOff x="0" y="0"/>
          <a:chExt cx="0" cy="0"/>
        </a:xfrm>
      </p:grpSpPr>
      <p:sp>
        <p:nvSpPr>
          <p:cNvPr id="557" name="Google Shape;557;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58" name="Google Shape;558;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0" name="Shape 570"/>
        <p:cNvGrpSpPr/>
        <p:nvPr/>
      </p:nvGrpSpPr>
      <p:grpSpPr>
        <a:xfrm>
          <a:off x="0" y="0"/>
          <a:ext cx="0" cy="0"/>
          <a:chOff x="0" y="0"/>
          <a:chExt cx="0" cy="0"/>
        </a:xfrm>
      </p:grpSpPr>
      <p:sp>
        <p:nvSpPr>
          <p:cNvPr id="571" name="Google Shape;571;p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72" name="Google Shape;572;p2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3" name="Shape 593"/>
        <p:cNvGrpSpPr/>
        <p:nvPr/>
      </p:nvGrpSpPr>
      <p:grpSpPr>
        <a:xfrm>
          <a:off x="0" y="0"/>
          <a:ext cx="0" cy="0"/>
          <a:chOff x="0" y="0"/>
          <a:chExt cx="0" cy="0"/>
        </a:xfrm>
      </p:grpSpPr>
      <p:sp>
        <p:nvSpPr>
          <p:cNvPr id="594" name="Google Shape;594;p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95" name="Google Shape;595;p2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9" name="Google Shape;129;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5" name="Google Shape;185;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8" name="Google Shape;228;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 name="Google Shape;13;p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2" name="Shape 62"/>
        <p:cNvGrpSpPr/>
        <p:nvPr/>
      </p:nvGrpSpPr>
      <p:grpSpPr>
        <a:xfrm>
          <a:off x="0" y="0"/>
          <a:ext cx="0" cy="0"/>
          <a:chOff x="0" y="0"/>
          <a:chExt cx="0" cy="0"/>
        </a:xfrm>
      </p:grpSpPr>
      <p:sp>
        <p:nvSpPr>
          <p:cNvPr id="63" name="Google Shape;63;p11"/>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4" name="Google Shape;64;p11"/>
          <p:cNvSpPr/>
          <p:nvPr>
            <p:ph idx="2" type="pic"/>
          </p:nvPr>
        </p:nvSpPr>
        <p:spPr>
          <a:xfrm>
            <a:off x="1792288" y="612775"/>
            <a:ext cx="5486400" cy="4114800"/>
          </a:xfrm>
          <a:prstGeom prst="rect">
            <a:avLst/>
          </a:prstGeom>
          <a:noFill/>
          <a:ln>
            <a:noFill/>
          </a:ln>
        </p:spPr>
      </p:sp>
      <p:sp>
        <p:nvSpPr>
          <p:cNvPr id="65" name="Google Shape;65;p11"/>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6" name="Google Shape;66;p1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1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8" name="Google Shape;68;p1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9" name="Shape 69"/>
        <p:cNvGrpSpPr/>
        <p:nvPr/>
      </p:nvGrpSpPr>
      <p:grpSpPr>
        <a:xfrm>
          <a:off x="0" y="0"/>
          <a:ext cx="0" cy="0"/>
          <a:chOff x="0" y="0"/>
          <a:chExt cx="0" cy="0"/>
        </a:xfrm>
      </p:grpSpPr>
      <p:sp>
        <p:nvSpPr>
          <p:cNvPr id="70" name="Google Shape;70;p12"/>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1" name="Google Shape;71;p12"/>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2" name="Google Shape;72;p1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1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4" name="Google Shape;74;p1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5" name="Shape 75"/>
        <p:cNvGrpSpPr/>
        <p:nvPr/>
      </p:nvGrpSpPr>
      <p:grpSpPr>
        <a:xfrm>
          <a:off x="0" y="0"/>
          <a:ext cx="0" cy="0"/>
          <a:chOff x="0" y="0"/>
          <a:chExt cx="0" cy="0"/>
        </a:xfrm>
      </p:grpSpPr>
      <p:sp>
        <p:nvSpPr>
          <p:cNvPr id="76" name="Google Shape;76;p13"/>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7" name="Google Shape;77;p13"/>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8" name="Google Shape;78;p1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1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0" name="Google Shape;80;p1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
    <p:bg>
      <p:bgPr>
        <a:solidFill>
          <a:srgbClr val="FFF078"/>
        </a:solidFill>
      </p:bgPr>
    </p:bg>
    <p:spTree>
      <p:nvGrpSpPr>
        <p:cNvPr id="15" name="Shape 15"/>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6" name="Shape 16"/>
        <p:cNvGrpSpPr/>
        <p:nvPr/>
      </p:nvGrpSpPr>
      <p:grpSpPr>
        <a:xfrm>
          <a:off x="0" y="0"/>
          <a:ext cx="0" cy="0"/>
          <a:chOff x="0" y="0"/>
          <a:chExt cx="0" cy="0"/>
        </a:xfrm>
      </p:grpSpPr>
      <p:sp>
        <p:nvSpPr>
          <p:cNvPr id="17" name="Google Shape;17;p4"/>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 name="Google Shape;18;p4"/>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19" name="Google Shape;19;p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 name="Google Shape;21;p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2" name="Shape 22"/>
        <p:cNvGrpSpPr/>
        <p:nvPr/>
      </p:nvGrpSpPr>
      <p:grpSpPr>
        <a:xfrm>
          <a:off x="0" y="0"/>
          <a:ext cx="0" cy="0"/>
          <a:chOff x="0" y="0"/>
          <a:chExt cx="0" cy="0"/>
        </a:xfrm>
      </p:grpSpPr>
      <p:sp>
        <p:nvSpPr>
          <p:cNvPr id="23" name="Google Shape;23;p5"/>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4" name="Google Shape;24;p5"/>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5" name="Google Shape;25;p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 name="Google Shape;27;p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8" name="Shape 28"/>
        <p:cNvGrpSpPr/>
        <p:nvPr/>
      </p:nvGrpSpPr>
      <p:grpSpPr>
        <a:xfrm>
          <a:off x="0" y="0"/>
          <a:ext cx="0" cy="0"/>
          <a:chOff x="0" y="0"/>
          <a:chExt cx="0" cy="0"/>
        </a:xfrm>
      </p:grpSpPr>
      <p:sp>
        <p:nvSpPr>
          <p:cNvPr id="29" name="Google Shape;29;p6"/>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0" name="Google Shape;30;p6"/>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31" name="Google Shape;31;p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3" name="Google Shape;33;p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4" name="Shape 34"/>
        <p:cNvGrpSpPr/>
        <p:nvPr/>
      </p:nvGrpSpPr>
      <p:grpSpPr>
        <a:xfrm>
          <a:off x="0" y="0"/>
          <a:ext cx="0" cy="0"/>
          <a:chOff x="0" y="0"/>
          <a:chExt cx="0" cy="0"/>
        </a:xfrm>
      </p:grpSpPr>
      <p:sp>
        <p:nvSpPr>
          <p:cNvPr id="35" name="Google Shape;35;p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6" name="Google Shape;36;p7"/>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7" name="Google Shape;37;p7"/>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8" name="Google Shape;38;p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0" name="Google Shape;40;p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1" name="Shape 41"/>
        <p:cNvGrpSpPr/>
        <p:nvPr/>
      </p:nvGrpSpPr>
      <p:grpSpPr>
        <a:xfrm>
          <a:off x="0" y="0"/>
          <a:ext cx="0" cy="0"/>
          <a:chOff x="0" y="0"/>
          <a:chExt cx="0" cy="0"/>
        </a:xfrm>
      </p:grpSpPr>
      <p:sp>
        <p:nvSpPr>
          <p:cNvPr id="42" name="Google Shape;42;p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3" name="Google Shape;43;p8"/>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4" name="Google Shape;44;p8"/>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5" name="Google Shape;45;p8"/>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6" name="Google Shape;46;p8"/>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7" name="Google Shape;47;p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9" name="Google Shape;49;p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0" name="Shape 50"/>
        <p:cNvGrpSpPr/>
        <p:nvPr/>
      </p:nvGrpSpPr>
      <p:grpSpPr>
        <a:xfrm>
          <a:off x="0" y="0"/>
          <a:ext cx="0" cy="0"/>
          <a:chOff x="0" y="0"/>
          <a:chExt cx="0" cy="0"/>
        </a:xfrm>
      </p:grpSpPr>
      <p:sp>
        <p:nvSpPr>
          <p:cNvPr id="51" name="Google Shape;51;p9"/>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2" name="Google Shape;52;p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4" name="Google Shape;54;p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5" name="Shape 55"/>
        <p:cNvGrpSpPr/>
        <p:nvPr/>
      </p:nvGrpSpPr>
      <p:grpSpPr>
        <a:xfrm>
          <a:off x="0" y="0"/>
          <a:ext cx="0" cy="0"/>
          <a:chOff x="0" y="0"/>
          <a:chExt cx="0" cy="0"/>
        </a:xfrm>
      </p:grpSpPr>
      <p:sp>
        <p:nvSpPr>
          <p:cNvPr id="56" name="Google Shape;56;p10"/>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7" name="Google Shape;57;p10"/>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58" name="Google Shape;58;p10"/>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59" name="Google Shape;59;p1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1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1" name="Google Shape;61;p1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1.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CD6"/>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 name="Google Shape;8;p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1" Type="http://schemas.openxmlformats.org/officeDocument/2006/relationships/image" Target="../media/image4.png"/><Relationship Id="rId10" Type="http://schemas.openxmlformats.org/officeDocument/2006/relationships/image" Target="../media/image28.png"/><Relationship Id="rId12" Type="http://schemas.openxmlformats.org/officeDocument/2006/relationships/image" Target="../media/image10.png"/><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 Id="rId4" Type="http://schemas.openxmlformats.org/officeDocument/2006/relationships/image" Target="../media/image5.png"/><Relationship Id="rId9" Type="http://schemas.openxmlformats.org/officeDocument/2006/relationships/image" Target="../media/image1.png"/><Relationship Id="rId5" Type="http://schemas.openxmlformats.org/officeDocument/2006/relationships/image" Target="../media/image15.png"/><Relationship Id="rId6" Type="http://schemas.openxmlformats.org/officeDocument/2006/relationships/image" Target="../media/image30.png"/><Relationship Id="rId7" Type="http://schemas.openxmlformats.org/officeDocument/2006/relationships/image" Target="../media/image29.png"/><Relationship Id="rId8" Type="http://schemas.openxmlformats.org/officeDocument/2006/relationships/image" Target="../media/image1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4.png"/><Relationship Id="rId4" Type="http://schemas.openxmlformats.org/officeDocument/2006/relationships/image" Target="../media/image39.jpg"/><Relationship Id="rId5" Type="http://schemas.openxmlformats.org/officeDocument/2006/relationships/image" Target="../media/image15.png"/><Relationship Id="rId6" Type="http://schemas.openxmlformats.org/officeDocument/2006/relationships/image" Target="../media/image1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9.png"/><Relationship Id="rId4" Type="http://schemas.openxmlformats.org/officeDocument/2006/relationships/image" Target="../media/image35.jpg"/><Relationship Id="rId5" Type="http://schemas.openxmlformats.org/officeDocument/2006/relationships/image" Target="../media/image13.png"/><Relationship Id="rId6" Type="http://schemas.openxmlformats.org/officeDocument/2006/relationships/image" Target="../media/image30.png"/><Relationship Id="rId7" Type="http://schemas.openxmlformats.org/officeDocument/2006/relationships/image" Target="../media/image38.jpg"/><Relationship Id="rId8" Type="http://schemas.openxmlformats.org/officeDocument/2006/relationships/image" Target="../media/image42.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28.png"/><Relationship Id="rId4" Type="http://schemas.openxmlformats.org/officeDocument/2006/relationships/image" Target="../media/image15.png"/><Relationship Id="rId5" Type="http://schemas.openxmlformats.org/officeDocument/2006/relationships/image" Target="../media/image33.jpg"/><Relationship Id="rId6" Type="http://schemas.openxmlformats.org/officeDocument/2006/relationships/image" Target="../media/image27.png"/><Relationship Id="rId7" Type="http://schemas.openxmlformats.org/officeDocument/2006/relationships/image" Target="../media/image31.jpg"/><Relationship Id="rId8" Type="http://schemas.openxmlformats.org/officeDocument/2006/relationships/image" Target="../media/image36.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20.png"/><Relationship Id="rId4" Type="http://schemas.openxmlformats.org/officeDocument/2006/relationships/image" Target="../media/image44.jpg"/><Relationship Id="rId5" Type="http://schemas.openxmlformats.org/officeDocument/2006/relationships/image" Target="../media/image10.png"/><Relationship Id="rId6" Type="http://schemas.openxmlformats.org/officeDocument/2006/relationships/image" Target="../media/image1.png"/></Relationships>
</file>

<file path=ppt/slides/_rels/slide14.xml.rels><?xml version="1.0" encoding="UTF-8" standalone="yes"?><Relationships xmlns="http://schemas.openxmlformats.org/package/2006/relationships"><Relationship Id="rId10" Type="http://schemas.openxmlformats.org/officeDocument/2006/relationships/image" Target="../media/image37.jpg"/><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9.png"/><Relationship Id="rId4" Type="http://schemas.openxmlformats.org/officeDocument/2006/relationships/image" Target="../media/image51.jpg"/><Relationship Id="rId9" Type="http://schemas.openxmlformats.org/officeDocument/2006/relationships/image" Target="../media/image48.jpg"/><Relationship Id="rId5" Type="http://schemas.openxmlformats.org/officeDocument/2006/relationships/image" Target="../media/image18.png"/><Relationship Id="rId6" Type="http://schemas.openxmlformats.org/officeDocument/2006/relationships/image" Target="../media/image27.png"/><Relationship Id="rId7" Type="http://schemas.openxmlformats.org/officeDocument/2006/relationships/image" Target="../media/image54.jpg"/><Relationship Id="rId8" Type="http://schemas.openxmlformats.org/officeDocument/2006/relationships/image" Target="../media/image43.jpg"/></Relationships>
</file>

<file path=ppt/slides/_rels/slide15.xml.rels><?xml version="1.0" encoding="UTF-8" standalone="yes"?><Relationships xmlns="http://schemas.openxmlformats.org/package/2006/relationships"><Relationship Id="rId11" Type="http://schemas.openxmlformats.org/officeDocument/2006/relationships/image" Target="../media/image20.png"/><Relationship Id="rId10" Type="http://schemas.openxmlformats.org/officeDocument/2006/relationships/image" Target="../media/image9.png"/><Relationship Id="rId13" Type="http://schemas.openxmlformats.org/officeDocument/2006/relationships/image" Target="../media/image27.png"/><Relationship Id="rId12" Type="http://schemas.openxmlformats.org/officeDocument/2006/relationships/image" Target="../media/image13.png"/><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30.png"/><Relationship Id="rId4" Type="http://schemas.openxmlformats.org/officeDocument/2006/relationships/image" Target="../media/image5.png"/><Relationship Id="rId9" Type="http://schemas.openxmlformats.org/officeDocument/2006/relationships/image" Target="../media/image1.png"/><Relationship Id="rId5" Type="http://schemas.openxmlformats.org/officeDocument/2006/relationships/image" Target="../media/image4.png"/><Relationship Id="rId6" Type="http://schemas.openxmlformats.org/officeDocument/2006/relationships/image" Target="../media/image15.png"/><Relationship Id="rId7" Type="http://schemas.openxmlformats.org/officeDocument/2006/relationships/image" Target="../media/image12.png"/><Relationship Id="rId8" Type="http://schemas.openxmlformats.org/officeDocument/2006/relationships/image" Target="../media/image1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5.png"/><Relationship Id="rId4" Type="http://schemas.openxmlformats.org/officeDocument/2006/relationships/image" Target="../media/image40.jpg"/><Relationship Id="rId5" Type="http://schemas.openxmlformats.org/officeDocument/2006/relationships/image" Target="../media/image53.jpg"/><Relationship Id="rId6" Type="http://schemas.openxmlformats.org/officeDocument/2006/relationships/image" Target="../media/image52.jpg"/><Relationship Id="rId7" Type="http://schemas.openxmlformats.org/officeDocument/2006/relationships/image" Target="../media/image20.png"/></Relationships>
</file>

<file path=ppt/slides/_rels/slide17.xml.rels><?xml version="1.0" encoding="UTF-8" standalone="yes"?><Relationships xmlns="http://schemas.openxmlformats.org/package/2006/relationships"><Relationship Id="rId10" Type="http://schemas.openxmlformats.org/officeDocument/2006/relationships/image" Target="../media/image55.jpg"/><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2.png"/><Relationship Id="rId4" Type="http://schemas.openxmlformats.org/officeDocument/2006/relationships/image" Target="../media/image4.png"/><Relationship Id="rId9" Type="http://schemas.openxmlformats.org/officeDocument/2006/relationships/image" Target="../media/image57.jpg"/><Relationship Id="rId5" Type="http://schemas.openxmlformats.org/officeDocument/2006/relationships/image" Target="../media/image61.jpg"/><Relationship Id="rId6" Type="http://schemas.openxmlformats.org/officeDocument/2006/relationships/image" Target="../media/image30.png"/><Relationship Id="rId7" Type="http://schemas.openxmlformats.org/officeDocument/2006/relationships/image" Target="../media/image49.jpg"/><Relationship Id="rId8" Type="http://schemas.openxmlformats.org/officeDocument/2006/relationships/image" Target="../media/image2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2.png"/><Relationship Id="rId4" Type="http://schemas.openxmlformats.org/officeDocument/2006/relationships/image" Target="../media/image47.jpg"/><Relationship Id="rId9" Type="http://schemas.openxmlformats.org/officeDocument/2006/relationships/image" Target="../media/image1.png"/><Relationship Id="rId5" Type="http://schemas.openxmlformats.org/officeDocument/2006/relationships/image" Target="../media/image2.png"/><Relationship Id="rId6" Type="http://schemas.openxmlformats.org/officeDocument/2006/relationships/image" Target="../media/image50.jpg"/><Relationship Id="rId7" Type="http://schemas.openxmlformats.org/officeDocument/2006/relationships/image" Target="../media/image58.jpg"/><Relationship Id="rId8" Type="http://schemas.openxmlformats.org/officeDocument/2006/relationships/image" Target="../media/image27.png"/></Relationships>
</file>

<file path=ppt/slides/_rels/slide19.xml.rels><?xml version="1.0" encoding="UTF-8" standalone="yes"?><Relationships xmlns="http://schemas.openxmlformats.org/package/2006/relationships"><Relationship Id="rId11" Type="http://schemas.openxmlformats.org/officeDocument/2006/relationships/image" Target="../media/image65.png"/><Relationship Id="rId10" Type="http://schemas.openxmlformats.org/officeDocument/2006/relationships/image" Target="../media/image66.png"/><Relationship Id="rId13" Type="http://schemas.openxmlformats.org/officeDocument/2006/relationships/image" Target="../media/image59.png"/><Relationship Id="rId12" Type="http://schemas.openxmlformats.org/officeDocument/2006/relationships/image" Target="../media/image63.png"/><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4.png"/><Relationship Id="rId4" Type="http://schemas.openxmlformats.org/officeDocument/2006/relationships/image" Target="../media/image10.png"/><Relationship Id="rId9" Type="http://schemas.openxmlformats.org/officeDocument/2006/relationships/image" Target="../media/image13.png"/><Relationship Id="rId5" Type="http://schemas.openxmlformats.org/officeDocument/2006/relationships/image" Target="../media/image28.png"/><Relationship Id="rId6" Type="http://schemas.openxmlformats.org/officeDocument/2006/relationships/image" Target="../media/image30.png"/><Relationship Id="rId7" Type="http://schemas.openxmlformats.org/officeDocument/2006/relationships/image" Target="../media/image9.png"/><Relationship Id="rId8" Type="http://schemas.openxmlformats.org/officeDocument/2006/relationships/image" Target="../media/image1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9.png"/><Relationship Id="rId4" Type="http://schemas.openxmlformats.org/officeDocument/2006/relationships/image" Target="../media/image13.png"/><Relationship Id="rId5" Type="http://schemas.openxmlformats.org/officeDocument/2006/relationships/image" Target="../media/image30.png"/><Relationship Id="rId6" Type="http://schemas.openxmlformats.org/officeDocument/2006/relationships/image" Target="../media/image27.png"/><Relationship Id="rId7" Type="http://schemas.openxmlformats.org/officeDocument/2006/relationships/image" Target="../media/image2.png"/><Relationship Id="rId8" Type="http://schemas.openxmlformats.org/officeDocument/2006/relationships/image" Target="../media/image4.png"/></Relationships>
</file>

<file path=ppt/slides/_rels/slide20.xml.rels><?xml version="1.0" encoding="UTF-8" standalone="yes"?><Relationships xmlns="http://schemas.openxmlformats.org/package/2006/relationships"><Relationship Id="rId10" Type="http://schemas.openxmlformats.org/officeDocument/2006/relationships/image" Target="../media/image13.png"/><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0.png"/><Relationship Id="rId4" Type="http://schemas.openxmlformats.org/officeDocument/2006/relationships/image" Target="../media/image20.png"/><Relationship Id="rId9" Type="http://schemas.openxmlformats.org/officeDocument/2006/relationships/image" Target="../media/image1.png"/><Relationship Id="rId5" Type="http://schemas.openxmlformats.org/officeDocument/2006/relationships/image" Target="../media/image27.png"/><Relationship Id="rId6" Type="http://schemas.openxmlformats.org/officeDocument/2006/relationships/image" Target="../media/image62.png"/><Relationship Id="rId7" Type="http://schemas.openxmlformats.org/officeDocument/2006/relationships/image" Target="../media/image18.png"/><Relationship Id="rId8" Type="http://schemas.openxmlformats.org/officeDocument/2006/relationships/image" Target="../media/image30.png"/></Relationships>
</file>

<file path=ppt/slides/_rels/slide21.xml.rels><?xml version="1.0" encoding="UTF-8" standalone="yes"?><Relationships xmlns="http://schemas.openxmlformats.org/package/2006/relationships"><Relationship Id="rId11" Type="http://schemas.openxmlformats.org/officeDocument/2006/relationships/image" Target="../media/image18.png"/><Relationship Id="rId10" Type="http://schemas.openxmlformats.org/officeDocument/2006/relationships/image" Target="../media/image10.png"/><Relationship Id="rId13" Type="http://schemas.openxmlformats.org/officeDocument/2006/relationships/image" Target="../media/image12.png"/><Relationship Id="rId12"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1.png"/><Relationship Id="rId4" Type="http://schemas.openxmlformats.org/officeDocument/2006/relationships/image" Target="../media/image15.png"/><Relationship Id="rId9" Type="http://schemas.openxmlformats.org/officeDocument/2006/relationships/image" Target="../media/image5.png"/><Relationship Id="rId15" Type="http://schemas.openxmlformats.org/officeDocument/2006/relationships/image" Target="../media/image9.png"/><Relationship Id="rId14" Type="http://schemas.openxmlformats.org/officeDocument/2006/relationships/image" Target="../media/image13.png"/><Relationship Id="rId16" Type="http://schemas.openxmlformats.org/officeDocument/2006/relationships/image" Target="../media/image20.png"/><Relationship Id="rId5" Type="http://schemas.openxmlformats.org/officeDocument/2006/relationships/image" Target="../media/image30.png"/><Relationship Id="rId6" Type="http://schemas.openxmlformats.org/officeDocument/2006/relationships/image" Target="../media/image28.png"/><Relationship Id="rId7" Type="http://schemas.openxmlformats.org/officeDocument/2006/relationships/image" Target="../media/image27.png"/><Relationship Id="rId8" Type="http://schemas.openxmlformats.org/officeDocument/2006/relationships/image" Target="../media/image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12.png"/><Relationship Id="rId4" Type="http://schemas.openxmlformats.org/officeDocument/2006/relationships/image" Target="../media/image27.png"/><Relationship Id="rId9" Type="http://schemas.openxmlformats.org/officeDocument/2006/relationships/image" Target="../media/image10.png"/><Relationship Id="rId5" Type="http://schemas.openxmlformats.org/officeDocument/2006/relationships/image" Target="../media/image20.png"/><Relationship Id="rId6" Type="http://schemas.openxmlformats.org/officeDocument/2006/relationships/image" Target="../media/image56.png"/><Relationship Id="rId7" Type="http://schemas.openxmlformats.org/officeDocument/2006/relationships/image" Target="../media/image28.png"/><Relationship Id="rId8" Type="http://schemas.openxmlformats.org/officeDocument/2006/relationships/image" Target="../media/image15.png"/></Relationships>
</file>

<file path=ppt/slides/_rels/slide3.xml.rels><?xml version="1.0" encoding="UTF-8" standalone="yes"?><Relationships xmlns="http://schemas.openxmlformats.org/package/2006/relationships"><Relationship Id="rId11" Type="http://schemas.openxmlformats.org/officeDocument/2006/relationships/image" Target="../media/image1.png"/><Relationship Id="rId10" Type="http://schemas.openxmlformats.org/officeDocument/2006/relationships/image" Target="../media/image27.png"/><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8.png"/><Relationship Id="rId4" Type="http://schemas.openxmlformats.org/officeDocument/2006/relationships/image" Target="../media/image4.png"/><Relationship Id="rId9" Type="http://schemas.openxmlformats.org/officeDocument/2006/relationships/image" Target="../media/image28.png"/><Relationship Id="rId5" Type="http://schemas.openxmlformats.org/officeDocument/2006/relationships/image" Target="../media/image30.png"/><Relationship Id="rId6" Type="http://schemas.openxmlformats.org/officeDocument/2006/relationships/image" Target="../media/image17.png"/><Relationship Id="rId7" Type="http://schemas.openxmlformats.org/officeDocument/2006/relationships/image" Target="../media/image2.png"/><Relationship Id="rId8" Type="http://schemas.openxmlformats.org/officeDocument/2006/relationships/image" Target="../media/image1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2.png"/><Relationship Id="rId4" Type="http://schemas.openxmlformats.org/officeDocument/2006/relationships/image" Target="../media/image2.png"/><Relationship Id="rId5" Type="http://schemas.openxmlformats.org/officeDocument/2006/relationships/image" Target="../media/image1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20.png"/><Relationship Id="rId4" Type="http://schemas.openxmlformats.org/officeDocument/2006/relationships/image" Target="../media/image5.png"/><Relationship Id="rId5" Type="http://schemas.openxmlformats.org/officeDocument/2006/relationships/image" Target="../media/image30.png"/><Relationship Id="rId6" Type="http://schemas.openxmlformats.org/officeDocument/2006/relationships/image" Target="../media/image15.png"/><Relationship Id="rId7" Type="http://schemas.openxmlformats.org/officeDocument/2006/relationships/image" Target="../media/image27.png"/><Relationship Id="rId8" Type="http://schemas.openxmlformats.org/officeDocument/2006/relationships/image" Target="../media/image28.png"/></Relationships>
</file>

<file path=ppt/slides/_rels/slide6.xml.rels><?xml version="1.0" encoding="UTF-8" standalone="yes"?><Relationships xmlns="http://schemas.openxmlformats.org/package/2006/relationships"><Relationship Id="rId11" Type="http://schemas.openxmlformats.org/officeDocument/2006/relationships/image" Target="../media/image10.png"/><Relationship Id="rId10" Type="http://schemas.openxmlformats.org/officeDocument/2006/relationships/image" Target="../media/image13.png"/><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0.png"/><Relationship Id="rId4" Type="http://schemas.openxmlformats.org/officeDocument/2006/relationships/image" Target="../media/image18.png"/><Relationship Id="rId9" Type="http://schemas.openxmlformats.org/officeDocument/2006/relationships/image" Target="../media/image9.png"/><Relationship Id="rId5" Type="http://schemas.openxmlformats.org/officeDocument/2006/relationships/image" Target="../media/image2.png"/><Relationship Id="rId6" Type="http://schemas.openxmlformats.org/officeDocument/2006/relationships/image" Target="../media/image60.png"/><Relationship Id="rId7" Type="http://schemas.openxmlformats.org/officeDocument/2006/relationships/image" Target="../media/image1.png"/><Relationship Id="rId8" Type="http://schemas.openxmlformats.org/officeDocument/2006/relationships/image" Target="../media/image2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20.png"/><Relationship Id="rId4" Type="http://schemas.openxmlformats.org/officeDocument/2006/relationships/image" Target="../media/image15.png"/><Relationship Id="rId9" Type="http://schemas.openxmlformats.org/officeDocument/2006/relationships/image" Target="../media/image9.png"/><Relationship Id="rId5" Type="http://schemas.openxmlformats.org/officeDocument/2006/relationships/image" Target="../media/image28.png"/><Relationship Id="rId6" Type="http://schemas.openxmlformats.org/officeDocument/2006/relationships/image" Target="../media/image13.png"/><Relationship Id="rId7" Type="http://schemas.openxmlformats.org/officeDocument/2006/relationships/image" Target="../media/image34.png"/><Relationship Id="rId8" Type="http://schemas.openxmlformats.org/officeDocument/2006/relationships/image" Target="../media/image1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64.jpg"/><Relationship Id="rId4" Type="http://schemas.openxmlformats.org/officeDocument/2006/relationships/image" Target="../media/image5.png"/><Relationship Id="rId5" Type="http://schemas.openxmlformats.org/officeDocument/2006/relationships/image" Target="../media/image9.png"/><Relationship Id="rId6" Type="http://schemas.openxmlformats.org/officeDocument/2006/relationships/image" Target="../media/image2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2.png"/><Relationship Id="rId4" Type="http://schemas.openxmlformats.org/officeDocument/2006/relationships/image" Target="../media/image30.png"/><Relationship Id="rId5" Type="http://schemas.openxmlformats.org/officeDocument/2006/relationships/image" Target="../media/image1.png"/><Relationship Id="rId6" Type="http://schemas.openxmlformats.org/officeDocument/2006/relationships/image" Target="../media/image18.png"/><Relationship Id="rId7" Type="http://schemas.openxmlformats.org/officeDocument/2006/relationships/image" Target="../media/image28.png"/><Relationship Id="rId8"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078"/>
        </a:solidFill>
      </p:bgPr>
    </p:bg>
    <p:spTree>
      <p:nvGrpSpPr>
        <p:cNvPr id="84" name="Shape 84"/>
        <p:cNvGrpSpPr/>
        <p:nvPr/>
      </p:nvGrpSpPr>
      <p:grpSpPr>
        <a:xfrm>
          <a:off x="0" y="0"/>
          <a:ext cx="0" cy="0"/>
          <a:chOff x="0" y="0"/>
          <a:chExt cx="0" cy="0"/>
        </a:xfrm>
      </p:grpSpPr>
      <p:grpSp>
        <p:nvGrpSpPr>
          <p:cNvPr id="85" name="Google Shape;85;p14"/>
          <p:cNvGrpSpPr/>
          <p:nvPr/>
        </p:nvGrpSpPr>
        <p:grpSpPr>
          <a:xfrm>
            <a:off x="1028700" y="6096614"/>
            <a:ext cx="6264598" cy="1171659"/>
            <a:chOff x="0" y="-47625"/>
            <a:chExt cx="1649935" cy="308585"/>
          </a:xfrm>
        </p:grpSpPr>
        <p:sp>
          <p:nvSpPr>
            <p:cNvPr id="86" name="Google Shape;86;p14"/>
            <p:cNvSpPr/>
            <p:nvPr/>
          </p:nvSpPr>
          <p:spPr>
            <a:xfrm>
              <a:off x="0" y="0"/>
              <a:ext cx="1649935" cy="260960"/>
            </a:xfrm>
            <a:custGeom>
              <a:rect b="b" l="l" r="r" t="t"/>
              <a:pathLst>
                <a:path extrusionOk="0" h="260960" w="1649935">
                  <a:moveTo>
                    <a:pt x="0" y="0"/>
                  </a:moveTo>
                  <a:lnTo>
                    <a:pt x="1649935" y="0"/>
                  </a:lnTo>
                  <a:lnTo>
                    <a:pt x="1649935" y="260960"/>
                  </a:lnTo>
                  <a:lnTo>
                    <a:pt x="0" y="260960"/>
                  </a:lnTo>
                  <a:close/>
                </a:path>
              </a:pathLst>
            </a:custGeom>
            <a:solidFill>
              <a:srgbClr val="FFFFFF"/>
            </a:solidFill>
            <a:ln>
              <a:noFill/>
            </a:ln>
          </p:spPr>
        </p:sp>
        <p:sp>
          <p:nvSpPr>
            <p:cNvPr id="87" name="Google Shape;87;p14"/>
            <p:cNvSpPr txBox="1"/>
            <p:nvPr/>
          </p:nvSpPr>
          <p:spPr>
            <a:xfrm>
              <a:off x="0" y="-47625"/>
              <a:ext cx="1649935" cy="30858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88" name="Google Shape;88;p14"/>
          <p:cNvSpPr/>
          <p:nvPr/>
        </p:nvSpPr>
        <p:spPr>
          <a:xfrm>
            <a:off x="13112137" y="-429990"/>
            <a:ext cx="3926082" cy="3583443"/>
          </a:xfrm>
          <a:custGeom>
            <a:rect b="b" l="l" r="r" t="t"/>
            <a:pathLst>
              <a:path extrusionOk="0" h="3583443" w="3926082">
                <a:moveTo>
                  <a:pt x="0" y="0"/>
                </a:moveTo>
                <a:lnTo>
                  <a:pt x="3926082" y="0"/>
                </a:lnTo>
                <a:lnTo>
                  <a:pt x="3926082" y="3583443"/>
                </a:lnTo>
                <a:lnTo>
                  <a:pt x="0" y="3583443"/>
                </a:lnTo>
                <a:lnTo>
                  <a:pt x="0" y="0"/>
                </a:lnTo>
                <a:close/>
              </a:path>
            </a:pathLst>
          </a:custGeom>
          <a:blipFill rotWithShape="1">
            <a:blip r:embed="rId3">
              <a:alphaModFix/>
            </a:blip>
            <a:stretch>
              <a:fillRect b="0" l="0" r="0" t="0"/>
            </a:stretch>
          </a:blipFill>
          <a:ln>
            <a:noFill/>
          </a:ln>
        </p:spPr>
      </p:sp>
      <p:sp>
        <p:nvSpPr>
          <p:cNvPr id="89" name="Google Shape;89;p14"/>
          <p:cNvSpPr/>
          <p:nvPr/>
        </p:nvSpPr>
        <p:spPr>
          <a:xfrm>
            <a:off x="404831" y="8083514"/>
            <a:ext cx="2384967" cy="2767366"/>
          </a:xfrm>
          <a:custGeom>
            <a:rect b="b" l="l" r="r" t="t"/>
            <a:pathLst>
              <a:path extrusionOk="0" h="2767366" w="2384967">
                <a:moveTo>
                  <a:pt x="0" y="0"/>
                </a:moveTo>
                <a:lnTo>
                  <a:pt x="2384967" y="0"/>
                </a:lnTo>
                <a:lnTo>
                  <a:pt x="2384967" y="2767366"/>
                </a:lnTo>
                <a:lnTo>
                  <a:pt x="0" y="2767366"/>
                </a:lnTo>
                <a:lnTo>
                  <a:pt x="0" y="0"/>
                </a:lnTo>
                <a:close/>
              </a:path>
            </a:pathLst>
          </a:custGeom>
          <a:blipFill rotWithShape="1">
            <a:blip r:embed="rId4">
              <a:alphaModFix/>
            </a:blip>
            <a:stretch>
              <a:fillRect b="0" l="0" r="0" t="0"/>
            </a:stretch>
          </a:blipFill>
          <a:ln>
            <a:noFill/>
          </a:ln>
        </p:spPr>
      </p:sp>
      <p:sp>
        <p:nvSpPr>
          <p:cNvPr id="90" name="Google Shape;90;p14"/>
          <p:cNvSpPr/>
          <p:nvPr/>
        </p:nvSpPr>
        <p:spPr>
          <a:xfrm rot="5211446">
            <a:off x="5381977" y="6630694"/>
            <a:ext cx="2086665" cy="6026470"/>
          </a:xfrm>
          <a:custGeom>
            <a:rect b="b" l="l" r="r" t="t"/>
            <a:pathLst>
              <a:path extrusionOk="0" h="6026470" w="2086665">
                <a:moveTo>
                  <a:pt x="2086665" y="6026470"/>
                </a:moveTo>
                <a:lnTo>
                  <a:pt x="0" y="6026470"/>
                </a:lnTo>
                <a:lnTo>
                  <a:pt x="0" y="0"/>
                </a:lnTo>
                <a:lnTo>
                  <a:pt x="2086665" y="0"/>
                </a:lnTo>
                <a:lnTo>
                  <a:pt x="2086665" y="6026470"/>
                </a:lnTo>
                <a:close/>
              </a:path>
            </a:pathLst>
          </a:custGeom>
          <a:blipFill rotWithShape="1">
            <a:blip r:embed="rId5">
              <a:alphaModFix/>
            </a:blip>
            <a:stretch>
              <a:fillRect b="0" l="0" r="0" t="0"/>
            </a:stretch>
          </a:blipFill>
          <a:ln>
            <a:noFill/>
          </a:ln>
        </p:spPr>
      </p:sp>
      <p:sp>
        <p:nvSpPr>
          <p:cNvPr id="91" name="Google Shape;91;p14"/>
          <p:cNvSpPr/>
          <p:nvPr/>
        </p:nvSpPr>
        <p:spPr>
          <a:xfrm>
            <a:off x="7684132" y="-429990"/>
            <a:ext cx="3323834" cy="3032999"/>
          </a:xfrm>
          <a:custGeom>
            <a:rect b="b" l="l" r="r" t="t"/>
            <a:pathLst>
              <a:path extrusionOk="0" h="3032999" w="3323834">
                <a:moveTo>
                  <a:pt x="0" y="0"/>
                </a:moveTo>
                <a:lnTo>
                  <a:pt x="3323834" y="0"/>
                </a:lnTo>
                <a:lnTo>
                  <a:pt x="3323834" y="3032999"/>
                </a:lnTo>
                <a:lnTo>
                  <a:pt x="0" y="3032999"/>
                </a:lnTo>
                <a:lnTo>
                  <a:pt x="0" y="0"/>
                </a:lnTo>
                <a:close/>
              </a:path>
            </a:pathLst>
          </a:custGeom>
          <a:blipFill rotWithShape="1">
            <a:blip r:embed="rId6">
              <a:alphaModFix/>
            </a:blip>
            <a:stretch>
              <a:fillRect b="0" l="0" r="0" t="0"/>
            </a:stretch>
          </a:blipFill>
          <a:ln>
            <a:noFill/>
          </a:ln>
        </p:spPr>
      </p:sp>
      <p:sp>
        <p:nvSpPr>
          <p:cNvPr id="92" name="Google Shape;92;p14"/>
          <p:cNvSpPr/>
          <p:nvPr/>
        </p:nvSpPr>
        <p:spPr>
          <a:xfrm>
            <a:off x="8720029" y="-229188"/>
            <a:ext cx="9295233" cy="11146952"/>
          </a:xfrm>
          <a:custGeom>
            <a:rect b="b" l="l" r="r" t="t"/>
            <a:pathLst>
              <a:path extrusionOk="0" h="11146952" w="9295233">
                <a:moveTo>
                  <a:pt x="0" y="0"/>
                </a:moveTo>
                <a:lnTo>
                  <a:pt x="9295233" y="0"/>
                </a:lnTo>
                <a:lnTo>
                  <a:pt x="9295233" y="11146952"/>
                </a:lnTo>
                <a:lnTo>
                  <a:pt x="0" y="11146952"/>
                </a:lnTo>
                <a:lnTo>
                  <a:pt x="0" y="0"/>
                </a:lnTo>
                <a:close/>
              </a:path>
            </a:pathLst>
          </a:custGeom>
          <a:blipFill rotWithShape="1">
            <a:blip r:embed="rId7">
              <a:alphaModFix/>
            </a:blip>
            <a:stretch>
              <a:fillRect b="0" l="0" r="0" t="-25081"/>
            </a:stretch>
          </a:blipFill>
          <a:ln>
            <a:noFill/>
          </a:ln>
        </p:spPr>
      </p:sp>
      <p:sp>
        <p:nvSpPr>
          <p:cNvPr id="93" name="Google Shape;93;p14"/>
          <p:cNvSpPr/>
          <p:nvPr/>
        </p:nvSpPr>
        <p:spPr>
          <a:xfrm>
            <a:off x="13768792" y="6277440"/>
            <a:ext cx="3834491" cy="4782245"/>
          </a:xfrm>
          <a:custGeom>
            <a:rect b="b" l="l" r="r" t="t"/>
            <a:pathLst>
              <a:path extrusionOk="0" h="4782245" w="3834491">
                <a:moveTo>
                  <a:pt x="0" y="0"/>
                </a:moveTo>
                <a:lnTo>
                  <a:pt x="3834490" y="0"/>
                </a:lnTo>
                <a:lnTo>
                  <a:pt x="3834490" y="4782245"/>
                </a:lnTo>
                <a:lnTo>
                  <a:pt x="0" y="4782245"/>
                </a:lnTo>
                <a:lnTo>
                  <a:pt x="0" y="0"/>
                </a:lnTo>
                <a:close/>
              </a:path>
            </a:pathLst>
          </a:custGeom>
          <a:blipFill rotWithShape="1">
            <a:blip r:embed="rId8">
              <a:alphaModFix/>
            </a:blip>
            <a:stretch>
              <a:fillRect b="0" l="0" r="0" t="0"/>
            </a:stretch>
          </a:blipFill>
          <a:ln>
            <a:noFill/>
          </a:ln>
        </p:spPr>
      </p:sp>
      <p:sp>
        <p:nvSpPr>
          <p:cNvPr id="94" name="Google Shape;94;p14"/>
          <p:cNvSpPr/>
          <p:nvPr/>
        </p:nvSpPr>
        <p:spPr>
          <a:xfrm rot="-1934582">
            <a:off x="16747327" y="2631730"/>
            <a:ext cx="2248540" cy="2963479"/>
          </a:xfrm>
          <a:custGeom>
            <a:rect b="b" l="l" r="r" t="t"/>
            <a:pathLst>
              <a:path extrusionOk="0" h="2963479" w="2248540">
                <a:moveTo>
                  <a:pt x="0" y="0"/>
                </a:moveTo>
                <a:lnTo>
                  <a:pt x="2248539" y="0"/>
                </a:lnTo>
                <a:lnTo>
                  <a:pt x="2248539" y="2963479"/>
                </a:lnTo>
                <a:lnTo>
                  <a:pt x="0" y="2963479"/>
                </a:lnTo>
                <a:lnTo>
                  <a:pt x="0" y="0"/>
                </a:lnTo>
                <a:close/>
              </a:path>
            </a:pathLst>
          </a:custGeom>
          <a:blipFill rotWithShape="1">
            <a:blip r:embed="rId9">
              <a:alphaModFix/>
            </a:blip>
            <a:stretch>
              <a:fillRect b="0" l="0" r="0" t="0"/>
            </a:stretch>
          </a:blipFill>
          <a:ln>
            <a:noFill/>
          </a:ln>
        </p:spPr>
      </p:sp>
      <p:sp>
        <p:nvSpPr>
          <p:cNvPr id="95" name="Google Shape;95;p14"/>
          <p:cNvSpPr txBox="1"/>
          <p:nvPr/>
        </p:nvSpPr>
        <p:spPr>
          <a:xfrm>
            <a:off x="1028700" y="3259962"/>
            <a:ext cx="10191000" cy="27090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8800" u="none" cap="none" strike="noStrike">
                <a:solidFill>
                  <a:srgbClr val="F6B26B"/>
                </a:solidFill>
                <a:latin typeface="Roboto Condensed"/>
                <a:ea typeface="Roboto Condensed"/>
                <a:cs typeface="Roboto Condensed"/>
                <a:sym typeface="Roboto Condensed"/>
              </a:rPr>
              <a:t>INTRODUCTION TO PHOTO EDITING</a:t>
            </a:r>
            <a:endParaRPr>
              <a:solidFill>
                <a:srgbClr val="F6B26B"/>
              </a:solidFill>
            </a:endParaRPr>
          </a:p>
        </p:txBody>
      </p:sp>
      <p:sp>
        <p:nvSpPr>
          <p:cNvPr id="96" name="Google Shape;96;p14"/>
          <p:cNvSpPr txBox="1"/>
          <p:nvPr/>
        </p:nvSpPr>
        <p:spPr>
          <a:xfrm>
            <a:off x="1263886" y="6444244"/>
            <a:ext cx="5794226" cy="6477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4200" u="none" cap="none" strike="noStrike">
                <a:solidFill>
                  <a:srgbClr val="BF5604"/>
                </a:solidFill>
                <a:latin typeface="Roboto Condensed"/>
                <a:ea typeface="Roboto Condensed"/>
                <a:cs typeface="Roboto Condensed"/>
                <a:sym typeface="Roboto Condensed"/>
              </a:rPr>
              <a:t>Education Presentation</a:t>
            </a:r>
            <a:endParaRPr/>
          </a:p>
        </p:txBody>
      </p:sp>
      <p:sp>
        <p:nvSpPr>
          <p:cNvPr id="97" name="Google Shape;97;p14"/>
          <p:cNvSpPr/>
          <p:nvPr/>
        </p:nvSpPr>
        <p:spPr>
          <a:xfrm rot="-10232471">
            <a:off x="3230525" y="-753269"/>
            <a:ext cx="3598846" cy="3081512"/>
          </a:xfrm>
          <a:custGeom>
            <a:rect b="b" l="l" r="r" t="t"/>
            <a:pathLst>
              <a:path extrusionOk="0" h="3081512" w="3598846">
                <a:moveTo>
                  <a:pt x="0" y="0"/>
                </a:moveTo>
                <a:lnTo>
                  <a:pt x="3598846" y="0"/>
                </a:lnTo>
                <a:lnTo>
                  <a:pt x="3598846" y="3081512"/>
                </a:lnTo>
                <a:lnTo>
                  <a:pt x="0" y="3081512"/>
                </a:lnTo>
                <a:lnTo>
                  <a:pt x="0" y="0"/>
                </a:lnTo>
                <a:close/>
              </a:path>
            </a:pathLst>
          </a:custGeom>
          <a:blipFill rotWithShape="1">
            <a:blip r:embed="rId10">
              <a:alphaModFix/>
            </a:blip>
            <a:stretch>
              <a:fillRect b="0" l="0" r="0" t="0"/>
            </a:stretch>
          </a:blipFill>
          <a:ln>
            <a:noFill/>
          </a:ln>
        </p:spPr>
      </p:sp>
      <p:sp>
        <p:nvSpPr>
          <p:cNvPr id="98" name="Google Shape;98;p14"/>
          <p:cNvSpPr/>
          <p:nvPr/>
        </p:nvSpPr>
        <p:spPr>
          <a:xfrm>
            <a:off x="10813123" y="7804900"/>
            <a:ext cx="2299014" cy="2906800"/>
          </a:xfrm>
          <a:custGeom>
            <a:rect b="b" l="l" r="r" t="t"/>
            <a:pathLst>
              <a:path extrusionOk="0" h="2906800" w="2299014">
                <a:moveTo>
                  <a:pt x="0" y="0"/>
                </a:moveTo>
                <a:lnTo>
                  <a:pt x="2299014" y="0"/>
                </a:lnTo>
                <a:lnTo>
                  <a:pt x="2299014" y="2906800"/>
                </a:lnTo>
                <a:lnTo>
                  <a:pt x="0" y="2906800"/>
                </a:lnTo>
                <a:lnTo>
                  <a:pt x="0" y="0"/>
                </a:lnTo>
                <a:close/>
              </a:path>
            </a:pathLst>
          </a:custGeom>
          <a:blipFill rotWithShape="1">
            <a:blip r:embed="rId11">
              <a:alphaModFix/>
            </a:blip>
            <a:stretch>
              <a:fillRect b="0" l="0" r="0" t="0"/>
            </a:stretch>
          </a:blipFill>
          <a:ln>
            <a:noFill/>
          </a:ln>
        </p:spPr>
      </p:sp>
      <p:sp>
        <p:nvSpPr>
          <p:cNvPr id="99" name="Google Shape;99;p14"/>
          <p:cNvSpPr/>
          <p:nvPr/>
        </p:nvSpPr>
        <p:spPr>
          <a:xfrm rot="4956280">
            <a:off x="-640859" y="-677733"/>
            <a:ext cx="2091379" cy="4078930"/>
          </a:xfrm>
          <a:custGeom>
            <a:rect b="b" l="l" r="r" t="t"/>
            <a:pathLst>
              <a:path extrusionOk="0" h="4078930" w="2091379">
                <a:moveTo>
                  <a:pt x="0" y="0"/>
                </a:moveTo>
                <a:lnTo>
                  <a:pt x="2091379" y="0"/>
                </a:lnTo>
                <a:lnTo>
                  <a:pt x="2091379" y="4078930"/>
                </a:lnTo>
                <a:lnTo>
                  <a:pt x="0" y="4078930"/>
                </a:lnTo>
                <a:lnTo>
                  <a:pt x="0" y="0"/>
                </a:lnTo>
                <a:close/>
              </a:path>
            </a:pathLst>
          </a:custGeom>
          <a:blipFill rotWithShape="1">
            <a:blip r:embed="rId12">
              <a:alphaModFix/>
            </a:blip>
            <a:stretch>
              <a:fillRect b="0" l="0" r="0" t="0"/>
            </a:stretch>
          </a:blipFill>
          <a:ln>
            <a:noFill/>
          </a:ln>
        </p:spPr>
      </p:sp>
      <p:sp>
        <p:nvSpPr>
          <p:cNvPr id="100" name="Google Shape;100;p14"/>
          <p:cNvSpPr txBox="1"/>
          <p:nvPr/>
        </p:nvSpPr>
        <p:spPr>
          <a:xfrm>
            <a:off x="969375" y="3215199"/>
            <a:ext cx="10191000" cy="27090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8800" u="none" cap="none" strike="noStrike">
                <a:solidFill>
                  <a:srgbClr val="D936AD"/>
                </a:solidFill>
                <a:latin typeface="Roboto Condensed"/>
                <a:ea typeface="Roboto Condensed"/>
                <a:cs typeface="Roboto Condensed"/>
                <a:sym typeface="Roboto Condensed"/>
              </a:rPr>
              <a:t>INTRODUCTION TO PHOTO EDITING</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CD6"/>
        </a:solidFill>
      </p:bgPr>
    </p:bg>
    <p:spTree>
      <p:nvGrpSpPr>
        <p:cNvPr id="312" name="Shape 312"/>
        <p:cNvGrpSpPr/>
        <p:nvPr/>
      </p:nvGrpSpPr>
      <p:grpSpPr>
        <a:xfrm>
          <a:off x="0" y="0"/>
          <a:ext cx="0" cy="0"/>
          <a:chOff x="0" y="0"/>
          <a:chExt cx="0" cy="0"/>
        </a:xfrm>
      </p:grpSpPr>
      <p:sp>
        <p:nvSpPr>
          <p:cNvPr id="313" name="Google Shape;313;p23"/>
          <p:cNvSpPr txBox="1"/>
          <p:nvPr/>
        </p:nvSpPr>
        <p:spPr>
          <a:xfrm>
            <a:off x="1028700" y="1336923"/>
            <a:ext cx="8915073" cy="981075"/>
          </a:xfrm>
          <a:prstGeom prst="rect">
            <a:avLst/>
          </a:prstGeom>
          <a:noFill/>
          <a:ln>
            <a:noFill/>
          </a:ln>
        </p:spPr>
        <p:txBody>
          <a:bodyPr anchorCtr="0" anchor="t" bIns="0" lIns="0" spcFirstLastPara="1" rIns="0" wrap="square" tIns="0">
            <a:spAutoFit/>
          </a:bodyPr>
          <a:lstStyle/>
          <a:p>
            <a:pPr indent="0" lvl="0" marL="0" marR="0" rtl="0" algn="ctr">
              <a:lnSpc>
                <a:spcPct val="120003"/>
              </a:lnSpc>
              <a:spcBef>
                <a:spcPts val="0"/>
              </a:spcBef>
              <a:spcAft>
                <a:spcPts val="0"/>
              </a:spcAft>
              <a:buNone/>
            </a:pPr>
            <a:r>
              <a:rPr b="1" i="0" lang="en-US" sz="6399" u="none" cap="none" strike="noStrike">
                <a:solidFill>
                  <a:srgbClr val="BF5604"/>
                </a:solidFill>
                <a:latin typeface="Roboto Condensed"/>
                <a:ea typeface="Roboto Condensed"/>
                <a:cs typeface="Roboto Condensed"/>
                <a:sym typeface="Roboto Condensed"/>
              </a:rPr>
              <a:t>Photo Editing in Canva</a:t>
            </a:r>
            <a:endParaRPr/>
          </a:p>
        </p:txBody>
      </p:sp>
      <p:sp>
        <p:nvSpPr>
          <p:cNvPr id="314" name="Google Shape;314;p23"/>
          <p:cNvSpPr txBox="1"/>
          <p:nvPr/>
        </p:nvSpPr>
        <p:spPr>
          <a:xfrm>
            <a:off x="2206025" y="2493742"/>
            <a:ext cx="6621900" cy="16254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3200" u="none" cap="none" strike="noStrike">
                <a:solidFill>
                  <a:srgbClr val="BF5604"/>
                </a:solidFill>
                <a:latin typeface="Roboto Condensed"/>
                <a:ea typeface="Roboto Condensed"/>
                <a:cs typeface="Roboto Condensed"/>
                <a:sym typeface="Roboto Condensed"/>
              </a:rPr>
              <a:t>Select the photograph you want to edit. </a:t>
            </a:r>
            <a:endParaRPr/>
          </a:p>
          <a:p>
            <a:pPr indent="0" lvl="0" marL="0" marR="0" rtl="0" algn="ctr">
              <a:lnSpc>
                <a:spcPct val="115000"/>
              </a:lnSpc>
              <a:spcBef>
                <a:spcPts val="0"/>
              </a:spcBef>
              <a:spcAft>
                <a:spcPts val="0"/>
              </a:spcAft>
              <a:buNone/>
            </a:pPr>
            <a:r>
              <a:rPr b="0" i="0" lang="en-US" sz="3200" u="none" cap="none" strike="noStrike">
                <a:solidFill>
                  <a:srgbClr val="BF5604"/>
                </a:solidFill>
                <a:latin typeface="Roboto Condensed"/>
                <a:ea typeface="Roboto Condensed"/>
                <a:cs typeface="Roboto Condensed"/>
                <a:sym typeface="Roboto Condensed"/>
              </a:rPr>
              <a:t>New toolbar options will appear at the top part of your window. </a:t>
            </a:r>
            <a:endParaRPr/>
          </a:p>
        </p:txBody>
      </p:sp>
      <p:grpSp>
        <p:nvGrpSpPr>
          <p:cNvPr id="315" name="Google Shape;315;p23"/>
          <p:cNvGrpSpPr/>
          <p:nvPr/>
        </p:nvGrpSpPr>
        <p:grpSpPr>
          <a:xfrm>
            <a:off x="1166772" y="4745698"/>
            <a:ext cx="8638929" cy="4194854"/>
            <a:chOff x="0" y="-47625"/>
            <a:chExt cx="2275273" cy="1104818"/>
          </a:xfrm>
        </p:grpSpPr>
        <p:sp>
          <p:nvSpPr>
            <p:cNvPr id="316" name="Google Shape;316;p23"/>
            <p:cNvSpPr/>
            <p:nvPr/>
          </p:nvSpPr>
          <p:spPr>
            <a:xfrm>
              <a:off x="0" y="0"/>
              <a:ext cx="2275273" cy="1057193"/>
            </a:xfrm>
            <a:custGeom>
              <a:rect b="b" l="l" r="r" t="t"/>
              <a:pathLst>
                <a:path extrusionOk="0" h="1057193" w="2275273">
                  <a:moveTo>
                    <a:pt x="0" y="0"/>
                  </a:moveTo>
                  <a:lnTo>
                    <a:pt x="2275273" y="0"/>
                  </a:lnTo>
                  <a:lnTo>
                    <a:pt x="2275273" y="1057193"/>
                  </a:lnTo>
                  <a:lnTo>
                    <a:pt x="0" y="1057193"/>
                  </a:lnTo>
                  <a:close/>
                </a:path>
              </a:pathLst>
            </a:custGeom>
            <a:solidFill>
              <a:srgbClr val="FFFFFF"/>
            </a:solidFill>
            <a:ln>
              <a:noFill/>
            </a:ln>
          </p:spPr>
        </p:sp>
        <p:sp>
          <p:nvSpPr>
            <p:cNvPr id="317" name="Google Shape;317;p23"/>
            <p:cNvSpPr txBox="1"/>
            <p:nvPr/>
          </p:nvSpPr>
          <p:spPr>
            <a:xfrm>
              <a:off x="0" y="-47625"/>
              <a:ext cx="2275273" cy="110481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18" name="Google Shape;318;p23"/>
          <p:cNvGrpSpPr/>
          <p:nvPr/>
        </p:nvGrpSpPr>
        <p:grpSpPr>
          <a:xfrm>
            <a:off x="4107998" y="6060497"/>
            <a:ext cx="2756477" cy="875194"/>
            <a:chOff x="0" y="-19050"/>
            <a:chExt cx="725986" cy="230504"/>
          </a:xfrm>
        </p:grpSpPr>
        <p:sp>
          <p:nvSpPr>
            <p:cNvPr id="319" name="Google Shape;319;p23"/>
            <p:cNvSpPr/>
            <p:nvPr/>
          </p:nvSpPr>
          <p:spPr>
            <a:xfrm>
              <a:off x="0" y="0"/>
              <a:ext cx="725986" cy="211454"/>
            </a:xfrm>
            <a:custGeom>
              <a:rect b="b" l="l" r="r" t="t"/>
              <a:pathLst>
                <a:path extrusionOk="0" h="211454" w="725986">
                  <a:moveTo>
                    <a:pt x="0" y="0"/>
                  </a:moveTo>
                  <a:lnTo>
                    <a:pt x="725986" y="0"/>
                  </a:lnTo>
                  <a:lnTo>
                    <a:pt x="725986" y="211454"/>
                  </a:lnTo>
                  <a:lnTo>
                    <a:pt x="0" y="211454"/>
                  </a:lnTo>
                  <a:close/>
                </a:path>
              </a:pathLst>
            </a:custGeom>
            <a:solidFill>
              <a:srgbClr val="FFFFFF"/>
            </a:solidFill>
            <a:ln cap="sq" cmpd="sng" w="19050">
              <a:solidFill>
                <a:srgbClr val="000000"/>
              </a:solidFill>
              <a:prstDash val="solid"/>
              <a:miter lim="8000"/>
              <a:headEnd len="sm" w="sm" type="none"/>
              <a:tailEnd len="sm" w="sm" type="none"/>
            </a:ln>
          </p:spPr>
        </p:sp>
        <p:sp>
          <p:nvSpPr>
            <p:cNvPr id="320" name="Google Shape;320;p23"/>
            <p:cNvSpPr txBox="1"/>
            <p:nvPr/>
          </p:nvSpPr>
          <p:spPr>
            <a:xfrm>
              <a:off x="0" y="-19050"/>
              <a:ext cx="725986" cy="230504"/>
            </a:xfrm>
            <a:prstGeom prst="rect">
              <a:avLst/>
            </a:prstGeom>
            <a:noFill/>
            <a:ln>
              <a:noFill/>
            </a:ln>
          </p:spPr>
          <p:txBody>
            <a:bodyPr anchorCtr="0" anchor="ctr" bIns="50800" lIns="50800" spcFirstLastPara="1" rIns="50800" wrap="square" tIns="50800">
              <a:noAutofit/>
            </a:bodyPr>
            <a:lstStyle/>
            <a:p>
              <a:pPr indent="0" lvl="0" marL="0" marR="0" rtl="0" algn="ctr">
                <a:lnSpc>
                  <a:spcPct val="1588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21" name="Google Shape;321;p23"/>
          <p:cNvSpPr txBox="1"/>
          <p:nvPr/>
        </p:nvSpPr>
        <p:spPr>
          <a:xfrm>
            <a:off x="2144611" y="5391458"/>
            <a:ext cx="6683250" cy="344805"/>
          </a:xfrm>
          <a:prstGeom prst="rect">
            <a:avLst/>
          </a:prstGeom>
          <a:noFill/>
          <a:ln>
            <a:noFill/>
          </a:ln>
        </p:spPr>
        <p:txBody>
          <a:bodyPr anchorCtr="0" anchor="t" bIns="0" lIns="0" spcFirstLastPara="1" rIns="0" wrap="square" tIns="0">
            <a:spAutoFit/>
          </a:bodyPr>
          <a:lstStyle/>
          <a:p>
            <a:pPr indent="0" lvl="1" marL="0" marR="0" rtl="0" algn="ctr">
              <a:lnSpc>
                <a:spcPct val="130000"/>
              </a:lnSpc>
              <a:spcBef>
                <a:spcPts val="0"/>
              </a:spcBef>
              <a:spcAft>
                <a:spcPts val="0"/>
              </a:spcAft>
              <a:buNone/>
            </a:pPr>
            <a:r>
              <a:rPr b="0" i="0" lang="en-US" sz="2100" u="none" cap="none" strike="noStrike">
                <a:solidFill>
                  <a:srgbClr val="BF5604"/>
                </a:solidFill>
                <a:latin typeface="Roboto Condensed"/>
                <a:ea typeface="Roboto Condensed"/>
                <a:cs typeface="Roboto Condensed"/>
                <a:sym typeface="Roboto Condensed"/>
              </a:rPr>
              <a:t>To edit </a:t>
            </a:r>
            <a:r>
              <a:rPr b="1" i="0" lang="en-US" sz="2100" u="none" cap="none" strike="noStrike">
                <a:solidFill>
                  <a:srgbClr val="BF5604"/>
                </a:solidFill>
                <a:latin typeface="Roboto Condensed"/>
                <a:ea typeface="Roboto Condensed"/>
                <a:cs typeface="Roboto Condensed"/>
                <a:sym typeface="Roboto Condensed"/>
              </a:rPr>
              <a:t>brightness, contrast </a:t>
            </a:r>
            <a:r>
              <a:rPr b="0" i="0" lang="en-US" sz="2100" u="none" cap="none" strike="noStrike">
                <a:solidFill>
                  <a:srgbClr val="BF5604"/>
                </a:solidFill>
                <a:latin typeface="Roboto Condensed"/>
                <a:ea typeface="Roboto Condensed"/>
                <a:cs typeface="Roboto Condensed"/>
                <a:sym typeface="Roboto Condensed"/>
              </a:rPr>
              <a:t>or</a:t>
            </a:r>
            <a:r>
              <a:rPr b="1" i="0" lang="en-US" sz="2100" u="none" cap="none" strike="noStrike">
                <a:solidFill>
                  <a:srgbClr val="BF5604"/>
                </a:solidFill>
                <a:latin typeface="Roboto Condensed"/>
                <a:ea typeface="Roboto Condensed"/>
                <a:cs typeface="Roboto Condensed"/>
                <a:sym typeface="Roboto Condensed"/>
              </a:rPr>
              <a:t> filters,</a:t>
            </a:r>
            <a:r>
              <a:rPr b="0" i="0" lang="en-US" sz="2100" u="none" cap="none" strike="noStrike">
                <a:solidFill>
                  <a:srgbClr val="BF5604"/>
                </a:solidFill>
                <a:latin typeface="Roboto Condensed"/>
                <a:ea typeface="Roboto Condensed"/>
                <a:cs typeface="Roboto Condensed"/>
                <a:sym typeface="Roboto Condensed"/>
              </a:rPr>
              <a:t> select</a:t>
            </a:r>
            <a:endParaRPr/>
          </a:p>
        </p:txBody>
      </p:sp>
      <p:sp>
        <p:nvSpPr>
          <p:cNvPr id="322" name="Google Shape;322;p23"/>
          <p:cNvSpPr txBox="1"/>
          <p:nvPr/>
        </p:nvSpPr>
        <p:spPr>
          <a:xfrm>
            <a:off x="2100366" y="8102239"/>
            <a:ext cx="6771740" cy="344805"/>
          </a:xfrm>
          <a:prstGeom prst="rect">
            <a:avLst/>
          </a:prstGeom>
          <a:noFill/>
          <a:ln>
            <a:noFill/>
          </a:ln>
        </p:spPr>
        <p:txBody>
          <a:bodyPr anchorCtr="0" anchor="t" bIns="0" lIns="0" spcFirstLastPara="1" rIns="0" wrap="square" tIns="0">
            <a:spAutoFit/>
          </a:bodyPr>
          <a:lstStyle/>
          <a:p>
            <a:pPr indent="0" lvl="1" marL="0" marR="0" rtl="0" algn="ctr">
              <a:lnSpc>
                <a:spcPct val="130000"/>
              </a:lnSpc>
              <a:spcBef>
                <a:spcPts val="0"/>
              </a:spcBef>
              <a:spcAft>
                <a:spcPts val="0"/>
              </a:spcAft>
              <a:buNone/>
            </a:pPr>
            <a:r>
              <a:rPr b="0" i="0" lang="en-US" sz="2100" u="none" cap="none" strike="noStrike">
                <a:solidFill>
                  <a:srgbClr val="BF5604"/>
                </a:solidFill>
                <a:latin typeface="Roboto Condensed"/>
                <a:ea typeface="Roboto Condensed"/>
                <a:cs typeface="Roboto Condensed"/>
                <a:sym typeface="Roboto Condensed"/>
              </a:rPr>
              <a:t>To </a:t>
            </a:r>
            <a:r>
              <a:rPr b="1" i="0" lang="en-US" sz="2100" u="none" cap="none" strike="noStrike">
                <a:solidFill>
                  <a:srgbClr val="BF5604"/>
                </a:solidFill>
                <a:latin typeface="Roboto Condensed"/>
                <a:ea typeface="Roboto Condensed"/>
                <a:cs typeface="Roboto Condensed"/>
                <a:sym typeface="Roboto Condensed"/>
              </a:rPr>
              <a:t>crop</a:t>
            </a:r>
            <a:r>
              <a:rPr b="0" i="0" lang="en-US" sz="2100" u="none" cap="none" strike="noStrike">
                <a:solidFill>
                  <a:srgbClr val="BF5604"/>
                </a:solidFill>
                <a:latin typeface="Roboto Condensed"/>
                <a:ea typeface="Roboto Condensed"/>
                <a:cs typeface="Roboto Condensed"/>
                <a:sym typeface="Roboto Condensed"/>
              </a:rPr>
              <a:t> an image, select </a:t>
            </a:r>
            <a:r>
              <a:rPr b="1" i="0" lang="en-US" sz="2100" u="none" cap="none" strike="noStrike">
                <a:solidFill>
                  <a:srgbClr val="BF5604"/>
                </a:solidFill>
                <a:latin typeface="Roboto Condensed"/>
                <a:ea typeface="Roboto Condensed"/>
                <a:cs typeface="Roboto Condensed"/>
                <a:sym typeface="Roboto Condensed"/>
              </a:rPr>
              <a:t>Crop</a:t>
            </a:r>
            <a:r>
              <a:rPr b="0" i="0" lang="en-US" sz="2100" u="none" cap="none" strike="noStrike">
                <a:solidFill>
                  <a:srgbClr val="BF5604"/>
                </a:solidFill>
                <a:latin typeface="Roboto Condensed"/>
                <a:ea typeface="Roboto Condensed"/>
                <a:cs typeface="Roboto Condensed"/>
                <a:sym typeface="Roboto Condensed"/>
              </a:rPr>
              <a:t> from the toolbar.</a:t>
            </a:r>
            <a:endParaRPr/>
          </a:p>
        </p:txBody>
      </p:sp>
      <p:sp>
        <p:nvSpPr>
          <p:cNvPr id="323" name="Google Shape;323;p23"/>
          <p:cNvSpPr txBox="1"/>
          <p:nvPr/>
        </p:nvSpPr>
        <p:spPr>
          <a:xfrm>
            <a:off x="2144611" y="7321526"/>
            <a:ext cx="6683250" cy="344805"/>
          </a:xfrm>
          <a:prstGeom prst="rect">
            <a:avLst/>
          </a:prstGeom>
          <a:noFill/>
          <a:ln>
            <a:noFill/>
          </a:ln>
        </p:spPr>
        <p:txBody>
          <a:bodyPr anchorCtr="0" anchor="t" bIns="0" lIns="0" spcFirstLastPara="1" rIns="0" wrap="square" tIns="0">
            <a:spAutoFit/>
          </a:bodyPr>
          <a:lstStyle/>
          <a:p>
            <a:pPr indent="0" lvl="1" marL="0" marR="0" rtl="0" algn="ctr">
              <a:lnSpc>
                <a:spcPct val="130000"/>
              </a:lnSpc>
              <a:spcBef>
                <a:spcPts val="0"/>
              </a:spcBef>
              <a:spcAft>
                <a:spcPts val="0"/>
              </a:spcAft>
              <a:buNone/>
            </a:pPr>
            <a:r>
              <a:rPr b="0" i="0" lang="en-US" sz="2100" u="none" cap="none" strike="noStrike">
                <a:solidFill>
                  <a:srgbClr val="BF5604"/>
                </a:solidFill>
                <a:latin typeface="Roboto Condensed"/>
                <a:ea typeface="Roboto Condensed"/>
                <a:cs typeface="Roboto Condensed"/>
                <a:sym typeface="Roboto Condensed"/>
              </a:rPr>
              <a:t>Use the side bar options on the left to make changes. </a:t>
            </a:r>
            <a:endParaRPr/>
          </a:p>
        </p:txBody>
      </p:sp>
      <p:sp>
        <p:nvSpPr>
          <p:cNvPr id="324" name="Google Shape;324;p23"/>
          <p:cNvSpPr txBox="1"/>
          <p:nvPr/>
        </p:nvSpPr>
        <p:spPr>
          <a:xfrm>
            <a:off x="4759323" y="6294278"/>
            <a:ext cx="1453828" cy="441960"/>
          </a:xfrm>
          <a:prstGeom prst="rect">
            <a:avLst/>
          </a:prstGeom>
          <a:noFill/>
          <a:ln>
            <a:noFill/>
          </a:ln>
        </p:spPr>
        <p:txBody>
          <a:bodyPr anchorCtr="0" anchor="t" bIns="0" lIns="0" spcFirstLastPara="1" rIns="0" wrap="square" tIns="0">
            <a:spAutoFit/>
          </a:bodyPr>
          <a:lstStyle/>
          <a:p>
            <a:pPr indent="0" lvl="0" marL="0" marR="0" rtl="0" algn="ctr">
              <a:lnSpc>
                <a:spcPct val="130011"/>
              </a:lnSpc>
              <a:spcBef>
                <a:spcPts val="0"/>
              </a:spcBef>
              <a:spcAft>
                <a:spcPts val="0"/>
              </a:spcAft>
              <a:buNone/>
            </a:pPr>
            <a:r>
              <a:rPr b="1" i="0" lang="en-US" sz="2699" u="none" cap="none" strike="noStrike">
                <a:solidFill>
                  <a:srgbClr val="000000"/>
                </a:solidFill>
                <a:latin typeface="Roboto Condensed"/>
                <a:ea typeface="Roboto Condensed"/>
                <a:cs typeface="Roboto Condensed"/>
                <a:sym typeface="Roboto Condensed"/>
              </a:rPr>
              <a:t>Edit Image</a:t>
            </a:r>
            <a:endParaRPr/>
          </a:p>
        </p:txBody>
      </p:sp>
      <p:sp>
        <p:nvSpPr>
          <p:cNvPr id="325" name="Google Shape;325;p23"/>
          <p:cNvSpPr/>
          <p:nvPr/>
        </p:nvSpPr>
        <p:spPr>
          <a:xfrm flipH="1">
            <a:off x="-959984" y="6484368"/>
            <a:ext cx="3104595" cy="3925350"/>
          </a:xfrm>
          <a:custGeom>
            <a:rect b="b" l="l" r="r" t="t"/>
            <a:pathLst>
              <a:path extrusionOk="0" h="3925350" w="3104595">
                <a:moveTo>
                  <a:pt x="3104595" y="0"/>
                </a:moveTo>
                <a:lnTo>
                  <a:pt x="0" y="0"/>
                </a:lnTo>
                <a:lnTo>
                  <a:pt x="0" y="3925350"/>
                </a:lnTo>
                <a:lnTo>
                  <a:pt x="3104595" y="3925350"/>
                </a:lnTo>
                <a:lnTo>
                  <a:pt x="3104595" y="0"/>
                </a:lnTo>
                <a:close/>
              </a:path>
            </a:pathLst>
          </a:custGeom>
          <a:blipFill rotWithShape="1">
            <a:blip r:embed="rId3">
              <a:alphaModFix/>
            </a:blip>
            <a:stretch>
              <a:fillRect b="0" l="0" r="0" t="0"/>
            </a:stretch>
          </a:blipFill>
          <a:ln>
            <a:noFill/>
          </a:ln>
        </p:spPr>
      </p:sp>
      <p:pic>
        <p:nvPicPr>
          <p:cNvPr id="326" name="Google Shape;326;p23"/>
          <p:cNvPicPr preferRelativeResize="0"/>
          <p:nvPr/>
        </p:nvPicPr>
        <p:blipFill rotWithShape="1">
          <a:blip r:embed="rId4">
            <a:alphaModFix/>
          </a:blip>
          <a:srcRect b="4585" l="0" r="0" t="4586"/>
          <a:stretch/>
        </p:blipFill>
        <p:spPr>
          <a:xfrm>
            <a:off x="10737355" y="0"/>
            <a:ext cx="7550645" cy="10287000"/>
          </a:xfrm>
          <a:prstGeom prst="rect">
            <a:avLst/>
          </a:prstGeom>
          <a:noFill/>
          <a:ln>
            <a:noFill/>
          </a:ln>
        </p:spPr>
      </p:pic>
      <p:sp>
        <p:nvSpPr>
          <p:cNvPr id="327" name="Google Shape;327;p23"/>
          <p:cNvSpPr/>
          <p:nvPr/>
        </p:nvSpPr>
        <p:spPr>
          <a:xfrm rot="269613">
            <a:off x="9805701" y="-464432"/>
            <a:ext cx="2092243" cy="6042579"/>
          </a:xfrm>
          <a:custGeom>
            <a:rect b="b" l="l" r="r" t="t"/>
            <a:pathLst>
              <a:path extrusionOk="0" h="6042579" w="2092243">
                <a:moveTo>
                  <a:pt x="0" y="0"/>
                </a:moveTo>
                <a:lnTo>
                  <a:pt x="2092243" y="0"/>
                </a:lnTo>
                <a:lnTo>
                  <a:pt x="2092243" y="6042579"/>
                </a:lnTo>
                <a:lnTo>
                  <a:pt x="0" y="6042579"/>
                </a:lnTo>
                <a:lnTo>
                  <a:pt x="0" y="0"/>
                </a:lnTo>
                <a:close/>
              </a:path>
            </a:pathLst>
          </a:custGeom>
          <a:blipFill rotWithShape="1">
            <a:blip r:embed="rId5">
              <a:alphaModFix/>
            </a:blip>
            <a:stretch>
              <a:fillRect b="0" l="0" r="0" t="0"/>
            </a:stretch>
          </a:blipFill>
          <a:ln>
            <a:noFill/>
          </a:ln>
        </p:spPr>
      </p:sp>
      <p:sp>
        <p:nvSpPr>
          <p:cNvPr id="328" name="Google Shape;328;p23"/>
          <p:cNvSpPr/>
          <p:nvPr/>
        </p:nvSpPr>
        <p:spPr>
          <a:xfrm>
            <a:off x="9083596" y="7666331"/>
            <a:ext cx="1444208" cy="2816718"/>
          </a:xfrm>
          <a:custGeom>
            <a:rect b="b" l="l" r="r" t="t"/>
            <a:pathLst>
              <a:path extrusionOk="0" h="2816718" w="1444208">
                <a:moveTo>
                  <a:pt x="0" y="0"/>
                </a:moveTo>
                <a:lnTo>
                  <a:pt x="1444209" y="0"/>
                </a:lnTo>
                <a:lnTo>
                  <a:pt x="1444209" y="2816718"/>
                </a:lnTo>
                <a:lnTo>
                  <a:pt x="0" y="2816718"/>
                </a:lnTo>
                <a:lnTo>
                  <a:pt x="0" y="0"/>
                </a:lnTo>
                <a:close/>
              </a:path>
            </a:pathLst>
          </a:custGeom>
          <a:blipFill rotWithShape="1">
            <a:blip r:embed="rId6">
              <a:alphaModFix/>
            </a:blip>
            <a:stretch>
              <a:fillRect b="0" l="0" r="0" t="0"/>
            </a:stretch>
          </a:blipFill>
          <a:ln>
            <a:noFill/>
          </a:ln>
        </p:spPr>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CD6"/>
        </a:solidFill>
      </p:bgPr>
    </p:bg>
    <p:spTree>
      <p:nvGrpSpPr>
        <p:cNvPr id="332" name="Shape 332"/>
        <p:cNvGrpSpPr/>
        <p:nvPr/>
      </p:nvGrpSpPr>
      <p:grpSpPr>
        <a:xfrm>
          <a:off x="0" y="0"/>
          <a:ext cx="0" cy="0"/>
          <a:chOff x="0" y="0"/>
          <a:chExt cx="0" cy="0"/>
        </a:xfrm>
      </p:grpSpPr>
      <p:sp>
        <p:nvSpPr>
          <p:cNvPr id="333" name="Google Shape;333;p24"/>
          <p:cNvSpPr/>
          <p:nvPr/>
        </p:nvSpPr>
        <p:spPr>
          <a:xfrm>
            <a:off x="0" y="797852"/>
            <a:ext cx="6787518" cy="6478995"/>
          </a:xfrm>
          <a:custGeom>
            <a:rect b="b" l="l" r="r" t="t"/>
            <a:pathLst>
              <a:path extrusionOk="0" h="6478995" w="6787518">
                <a:moveTo>
                  <a:pt x="0" y="0"/>
                </a:moveTo>
                <a:lnTo>
                  <a:pt x="6787518" y="0"/>
                </a:lnTo>
                <a:lnTo>
                  <a:pt x="6787518" y="6478994"/>
                </a:lnTo>
                <a:lnTo>
                  <a:pt x="0" y="6478994"/>
                </a:lnTo>
                <a:lnTo>
                  <a:pt x="0" y="0"/>
                </a:lnTo>
                <a:close/>
              </a:path>
            </a:pathLst>
          </a:custGeom>
          <a:blipFill rotWithShape="1">
            <a:blip r:embed="rId3">
              <a:alphaModFix/>
            </a:blip>
            <a:stretch>
              <a:fillRect b="0" l="0" r="0" t="0"/>
            </a:stretch>
          </a:blipFill>
          <a:ln>
            <a:noFill/>
          </a:ln>
        </p:spPr>
      </p:sp>
      <p:pic>
        <p:nvPicPr>
          <p:cNvPr id="334" name="Google Shape;334;p24"/>
          <p:cNvPicPr preferRelativeResize="0"/>
          <p:nvPr/>
        </p:nvPicPr>
        <p:blipFill rotWithShape="1">
          <a:blip r:embed="rId4">
            <a:alphaModFix/>
          </a:blip>
          <a:srcRect b="20534" l="0" r="0" t="31472"/>
          <a:stretch/>
        </p:blipFill>
        <p:spPr>
          <a:xfrm>
            <a:off x="550693" y="1589001"/>
            <a:ext cx="5464043" cy="3933493"/>
          </a:xfrm>
          <a:prstGeom prst="rect">
            <a:avLst/>
          </a:prstGeom>
          <a:noFill/>
          <a:ln>
            <a:noFill/>
          </a:ln>
        </p:spPr>
      </p:pic>
      <p:sp>
        <p:nvSpPr>
          <p:cNvPr id="335" name="Google Shape;335;p24"/>
          <p:cNvSpPr txBox="1"/>
          <p:nvPr/>
        </p:nvSpPr>
        <p:spPr>
          <a:xfrm>
            <a:off x="4686464" y="7160040"/>
            <a:ext cx="8915073" cy="981075"/>
          </a:xfrm>
          <a:prstGeom prst="rect">
            <a:avLst/>
          </a:prstGeom>
          <a:noFill/>
          <a:ln>
            <a:noFill/>
          </a:ln>
        </p:spPr>
        <p:txBody>
          <a:bodyPr anchorCtr="0" anchor="t" bIns="0" lIns="0" spcFirstLastPara="1" rIns="0" wrap="square" tIns="0">
            <a:spAutoFit/>
          </a:bodyPr>
          <a:lstStyle/>
          <a:p>
            <a:pPr indent="0" lvl="0" marL="0" marR="0" rtl="0" algn="ctr">
              <a:lnSpc>
                <a:spcPct val="120003"/>
              </a:lnSpc>
              <a:spcBef>
                <a:spcPts val="0"/>
              </a:spcBef>
              <a:spcAft>
                <a:spcPts val="0"/>
              </a:spcAft>
              <a:buNone/>
            </a:pPr>
            <a:r>
              <a:rPr b="1" i="0" lang="en-US" sz="6399" u="none" cap="none" strike="noStrike">
                <a:solidFill>
                  <a:srgbClr val="BF5604"/>
                </a:solidFill>
                <a:latin typeface="Roboto Condensed"/>
                <a:ea typeface="Roboto Condensed"/>
                <a:cs typeface="Roboto Condensed"/>
                <a:sym typeface="Roboto Condensed"/>
              </a:rPr>
              <a:t>Brightness</a:t>
            </a:r>
            <a:endParaRPr/>
          </a:p>
        </p:txBody>
      </p:sp>
      <p:sp>
        <p:nvSpPr>
          <p:cNvPr id="336" name="Google Shape;336;p24"/>
          <p:cNvSpPr/>
          <p:nvPr/>
        </p:nvSpPr>
        <p:spPr>
          <a:xfrm rot="-4818404">
            <a:off x="13437343" y="3806339"/>
            <a:ext cx="4011654" cy="3975185"/>
          </a:xfrm>
          <a:custGeom>
            <a:rect b="b" l="l" r="r" t="t"/>
            <a:pathLst>
              <a:path extrusionOk="0" h="3975185" w="4011654">
                <a:moveTo>
                  <a:pt x="0" y="0"/>
                </a:moveTo>
                <a:lnTo>
                  <a:pt x="4011654" y="0"/>
                </a:lnTo>
                <a:lnTo>
                  <a:pt x="4011654" y="3975184"/>
                </a:lnTo>
                <a:lnTo>
                  <a:pt x="0" y="3975184"/>
                </a:lnTo>
                <a:lnTo>
                  <a:pt x="0" y="0"/>
                </a:lnTo>
                <a:close/>
              </a:path>
            </a:pathLst>
          </a:custGeom>
          <a:blipFill rotWithShape="1">
            <a:blip r:embed="rId5">
              <a:alphaModFix/>
            </a:blip>
            <a:stretch>
              <a:fillRect b="0" l="0" r="0" t="0"/>
            </a:stretch>
          </a:blipFill>
          <a:ln>
            <a:noFill/>
          </a:ln>
        </p:spPr>
      </p:sp>
      <p:sp>
        <p:nvSpPr>
          <p:cNvPr id="337" name="Google Shape;337;p24"/>
          <p:cNvSpPr txBox="1"/>
          <p:nvPr/>
        </p:nvSpPr>
        <p:spPr>
          <a:xfrm>
            <a:off x="1892296" y="8396887"/>
            <a:ext cx="14503500" cy="10590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3200" u="none" cap="none" strike="noStrike">
                <a:solidFill>
                  <a:srgbClr val="BF5604"/>
                </a:solidFill>
                <a:latin typeface="Roboto Condensed"/>
                <a:ea typeface="Roboto Condensed"/>
                <a:cs typeface="Roboto Condensed"/>
                <a:sym typeface="Roboto Condensed"/>
              </a:rPr>
              <a:t>Editing the brightness of a photograph can change how light or dark a photograph is. Look at how these photographs vary when you adjust the brightness settings to low and high. </a:t>
            </a:r>
            <a:endParaRPr/>
          </a:p>
        </p:txBody>
      </p:sp>
      <p:grpSp>
        <p:nvGrpSpPr>
          <p:cNvPr id="338" name="Google Shape;338;p24"/>
          <p:cNvGrpSpPr/>
          <p:nvPr/>
        </p:nvGrpSpPr>
        <p:grpSpPr>
          <a:xfrm>
            <a:off x="1803629" y="4986944"/>
            <a:ext cx="2958172" cy="906271"/>
            <a:chOff x="0" y="-47625"/>
            <a:chExt cx="854720" cy="261853"/>
          </a:xfrm>
        </p:grpSpPr>
        <p:sp>
          <p:nvSpPr>
            <p:cNvPr id="339" name="Google Shape;339;p24"/>
            <p:cNvSpPr/>
            <p:nvPr/>
          </p:nvSpPr>
          <p:spPr>
            <a:xfrm>
              <a:off x="0" y="0"/>
              <a:ext cx="854720" cy="214228"/>
            </a:xfrm>
            <a:custGeom>
              <a:rect b="b" l="l" r="r" t="t"/>
              <a:pathLst>
                <a:path extrusionOk="0" h="214228" w="854720">
                  <a:moveTo>
                    <a:pt x="0" y="0"/>
                  </a:moveTo>
                  <a:lnTo>
                    <a:pt x="854720" y="0"/>
                  </a:lnTo>
                  <a:lnTo>
                    <a:pt x="854720" y="214228"/>
                  </a:lnTo>
                  <a:lnTo>
                    <a:pt x="0" y="214228"/>
                  </a:lnTo>
                  <a:close/>
                </a:path>
              </a:pathLst>
            </a:custGeom>
            <a:solidFill>
              <a:srgbClr val="FFFFFF"/>
            </a:solidFill>
            <a:ln>
              <a:noFill/>
            </a:ln>
          </p:spPr>
        </p:sp>
        <p:sp>
          <p:nvSpPr>
            <p:cNvPr id="340" name="Google Shape;340;p24"/>
            <p:cNvSpPr txBox="1"/>
            <p:nvPr/>
          </p:nvSpPr>
          <p:spPr>
            <a:xfrm>
              <a:off x="0" y="-47625"/>
              <a:ext cx="854720" cy="261853"/>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41" name="Google Shape;341;p24"/>
          <p:cNvSpPr txBox="1"/>
          <p:nvPr/>
        </p:nvSpPr>
        <p:spPr>
          <a:xfrm>
            <a:off x="1832792" y="5263071"/>
            <a:ext cx="2899845" cy="53086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1" i="0" lang="en-US" sz="3200" u="none" cap="none" strike="noStrike">
                <a:solidFill>
                  <a:srgbClr val="BF5604"/>
                </a:solidFill>
                <a:latin typeface="Roboto Condensed"/>
                <a:ea typeface="Roboto Condensed"/>
                <a:cs typeface="Roboto Condensed"/>
                <a:sym typeface="Roboto Condensed"/>
              </a:rPr>
              <a:t>Normal</a:t>
            </a:r>
            <a:endParaRPr/>
          </a:p>
        </p:txBody>
      </p:sp>
      <p:sp>
        <p:nvSpPr>
          <p:cNvPr id="342" name="Google Shape;342;p24"/>
          <p:cNvSpPr/>
          <p:nvPr/>
        </p:nvSpPr>
        <p:spPr>
          <a:xfrm>
            <a:off x="8796646" y="-1081446"/>
            <a:ext cx="5609638" cy="5118795"/>
          </a:xfrm>
          <a:custGeom>
            <a:rect b="b" l="l" r="r" t="t"/>
            <a:pathLst>
              <a:path extrusionOk="0" h="5118795" w="5609638">
                <a:moveTo>
                  <a:pt x="0" y="0"/>
                </a:moveTo>
                <a:lnTo>
                  <a:pt x="5609638" y="0"/>
                </a:lnTo>
                <a:lnTo>
                  <a:pt x="5609638" y="5118795"/>
                </a:lnTo>
                <a:lnTo>
                  <a:pt x="0" y="5118795"/>
                </a:lnTo>
                <a:lnTo>
                  <a:pt x="0" y="0"/>
                </a:lnTo>
                <a:close/>
              </a:path>
            </a:pathLst>
          </a:custGeom>
          <a:blipFill rotWithShape="1">
            <a:blip r:embed="rId6">
              <a:alphaModFix/>
            </a:blip>
            <a:stretch>
              <a:fillRect b="0" l="0" r="0" t="0"/>
            </a:stretch>
          </a:blipFill>
          <a:ln>
            <a:noFill/>
          </a:ln>
        </p:spPr>
      </p:sp>
      <p:pic>
        <p:nvPicPr>
          <p:cNvPr id="343" name="Google Shape;343;p24"/>
          <p:cNvPicPr preferRelativeResize="0"/>
          <p:nvPr/>
        </p:nvPicPr>
        <p:blipFill rotWithShape="1">
          <a:blip r:embed="rId7">
            <a:alphaModFix/>
          </a:blip>
          <a:srcRect b="20534" l="0" r="0" t="31472"/>
          <a:stretch/>
        </p:blipFill>
        <p:spPr>
          <a:xfrm>
            <a:off x="6411979" y="1589001"/>
            <a:ext cx="5464043" cy="3933493"/>
          </a:xfrm>
          <a:prstGeom prst="rect">
            <a:avLst/>
          </a:prstGeom>
          <a:noFill/>
          <a:ln>
            <a:noFill/>
          </a:ln>
        </p:spPr>
      </p:pic>
      <p:pic>
        <p:nvPicPr>
          <p:cNvPr id="344" name="Google Shape;344;p24"/>
          <p:cNvPicPr preferRelativeResize="0"/>
          <p:nvPr/>
        </p:nvPicPr>
        <p:blipFill rotWithShape="1">
          <a:blip r:embed="rId8">
            <a:alphaModFix/>
          </a:blip>
          <a:srcRect b="20534" l="0" r="0" t="31472"/>
          <a:stretch/>
        </p:blipFill>
        <p:spPr>
          <a:xfrm>
            <a:off x="12276071" y="1618820"/>
            <a:ext cx="5464043" cy="3933493"/>
          </a:xfrm>
          <a:prstGeom prst="rect">
            <a:avLst/>
          </a:prstGeom>
          <a:noFill/>
          <a:ln>
            <a:noFill/>
          </a:ln>
        </p:spPr>
      </p:pic>
      <p:grpSp>
        <p:nvGrpSpPr>
          <p:cNvPr id="345" name="Google Shape;345;p24"/>
          <p:cNvGrpSpPr/>
          <p:nvPr/>
        </p:nvGrpSpPr>
        <p:grpSpPr>
          <a:xfrm>
            <a:off x="7662767" y="4986944"/>
            <a:ext cx="2958172" cy="906271"/>
            <a:chOff x="0" y="-47625"/>
            <a:chExt cx="854720" cy="261853"/>
          </a:xfrm>
        </p:grpSpPr>
        <p:sp>
          <p:nvSpPr>
            <p:cNvPr id="346" name="Google Shape;346;p24"/>
            <p:cNvSpPr/>
            <p:nvPr/>
          </p:nvSpPr>
          <p:spPr>
            <a:xfrm>
              <a:off x="0" y="0"/>
              <a:ext cx="854720" cy="214228"/>
            </a:xfrm>
            <a:custGeom>
              <a:rect b="b" l="l" r="r" t="t"/>
              <a:pathLst>
                <a:path extrusionOk="0" h="214228" w="854720">
                  <a:moveTo>
                    <a:pt x="0" y="0"/>
                  </a:moveTo>
                  <a:lnTo>
                    <a:pt x="854720" y="0"/>
                  </a:lnTo>
                  <a:lnTo>
                    <a:pt x="854720" y="214228"/>
                  </a:lnTo>
                  <a:lnTo>
                    <a:pt x="0" y="214228"/>
                  </a:lnTo>
                  <a:close/>
                </a:path>
              </a:pathLst>
            </a:custGeom>
            <a:solidFill>
              <a:srgbClr val="FFFFFF"/>
            </a:solidFill>
            <a:ln>
              <a:noFill/>
            </a:ln>
          </p:spPr>
        </p:sp>
        <p:sp>
          <p:nvSpPr>
            <p:cNvPr id="347" name="Google Shape;347;p24"/>
            <p:cNvSpPr txBox="1"/>
            <p:nvPr/>
          </p:nvSpPr>
          <p:spPr>
            <a:xfrm>
              <a:off x="0" y="-47625"/>
              <a:ext cx="854720" cy="261853"/>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48" name="Google Shape;348;p24"/>
          <p:cNvSpPr txBox="1"/>
          <p:nvPr/>
        </p:nvSpPr>
        <p:spPr>
          <a:xfrm>
            <a:off x="7691931" y="5263071"/>
            <a:ext cx="2899845" cy="53086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1" i="0" lang="en-US" sz="3200" u="none" cap="none" strike="noStrike">
                <a:solidFill>
                  <a:srgbClr val="BF5604"/>
                </a:solidFill>
                <a:latin typeface="Roboto Condensed"/>
                <a:ea typeface="Roboto Condensed"/>
                <a:cs typeface="Roboto Condensed"/>
                <a:sym typeface="Roboto Condensed"/>
              </a:rPr>
              <a:t>Low Brightness</a:t>
            </a:r>
            <a:endParaRPr/>
          </a:p>
        </p:txBody>
      </p:sp>
      <p:grpSp>
        <p:nvGrpSpPr>
          <p:cNvPr id="349" name="Google Shape;349;p24"/>
          <p:cNvGrpSpPr/>
          <p:nvPr/>
        </p:nvGrpSpPr>
        <p:grpSpPr>
          <a:xfrm>
            <a:off x="13526199" y="4986944"/>
            <a:ext cx="2958172" cy="906271"/>
            <a:chOff x="0" y="-47625"/>
            <a:chExt cx="854720" cy="261853"/>
          </a:xfrm>
        </p:grpSpPr>
        <p:sp>
          <p:nvSpPr>
            <p:cNvPr id="350" name="Google Shape;350;p24"/>
            <p:cNvSpPr/>
            <p:nvPr/>
          </p:nvSpPr>
          <p:spPr>
            <a:xfrm>
              <a:off x="0" y="0"/>
              <a:ext cx="854720" cy="214228"/>
            </a:xfrm>
            <a:custGeom>
              <a:rect b="b" l="l" r="r" t="t"/>
              <a:pathLst>
                <a:path extrusionOk="0" h="214228" w="854720">
                  <a:moveTo>
                    <a:pt x="0" y="0"/>
                  </a:moveTo>
                  <a:lnTo>
                    <a:pt x="854720" y="0"/>
                  </a:lnTo>
                  <a:lnTo>
                    <a:pt x="854720" y="214228"/>
                  </a:lnTo>
                  <a:lnTo>
                    <a:pt x="0" y="214228"/>
                  </a:lnTo>
                  <a:close/>
                </a:path>
              </a:pathLst>
            </a:custGeom>
            <a:solidFill>
              <a:srgbClr val="FFFFFF"/>
            </a:solidFill>
            <a:ln>
              <a:noFill/>
            </a:ln>
          </p:spPr>
        </p:sp>
        <p:sp>
          <p:nvSpPr>
            <p:cNvPr id="351" name="Google Shape;351;p24"/>
            <p:cNvSpPr txBox="1"/>
            <p:nvPr/>
          </p:nvSpPr>
          <p:spPr>
            <a:xfrm>
              <a:off x="0" y="-47625"/>
              <a:ext cx="854720" cy="261853"/>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52" name="Google Shape;352;p24"/>
          <p:cNvSpPr txBox="1"/>
          <p:nvPr/>
        </p:nvSpPr>
        <p:spPr>
          <a:xfrm>
            <a:off x="13555363" y="5263071"/>
            <a:ext cx="2899845" cy="53086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1" i="0" lang="en-US" sz="3200" u="none" cap="none" strike="noStrike">
                <a:solidFill>
                  <a:srgbClr val="BF5604"/>
                </a:solidFill>
                <a:latin typeface="Roboto Condensed"/>
                <a:ea typeface="Roboto Condensed"/>
                <a:cs typeface="Roboto Condensed"/>
                <a:sym typeface="Roboto Condensed"/>
              </a:rPr>
              <a:t>High Brightness</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CD6"/>
        </a:solidFill>
      </p:bgPr>
    </p:bg>
    <p:spTree>
      <p:nvGrpSpPr>
        <p:cNvPr id="356" name="Shape 356"/>
        <p:cNvGrpSpPr/>
        <p:nvPr/>
      </p:nvGrpSpPr>
      <p:grpSpPr>
        <a:xfrm>
          <a:off x="0" y="0"/>
          <a:ext cx="0" cy="0"/>
          <a:chOff x="0" y="0"/>
          <a:chExt cx="0" cy="0"/>
        </a:xfrm>
      </p:grpSpPr>
      <p:sp>
        <p:nvSpPr>
          <p:cNvPr id="357" name="Google Shape;357;p25"/>
          <p:cNvSpPr/>
          <p:nvPr/>
        </p:nvSpPr>
        <p:spPr>
          <a:xfrm rot="1101815">
            <a:off x="4753697" y="-1489934"/>
            <a:ext cx="7442905" cy="6372987"/>
          </a:xfrm>
          <a:custGeom>
            <a:rect b="b" l="l" r="r" t="t"/>
            <a:pathLst>
              <a:path extrusionOk="0" h="6372987" w="7442905">
                <a:moveTo>
                  <a:pt x="0" y="0"/>
                </a:moveTo>
                <a:lnTo>
                  <a:pt x="7442905" y="0"/>
                </a:lnTo>
                <a:lnTo>
                  <a:pt x="7442905" y="6372988"/>
                </a:lnTo>
                <a:lnTo>
                  <a:pt x="0" y="6372988"/>
                </a:lnTo>
                <a:lnTo>
                  <a:pt x="0" y="0"/>
                </a:lnTo>
                <a:close/>
              </a:path>
            </a:pathLst>
          </a:custGeom>
          <a:blipFill rotWithShape="1">
            <a:blip r:embed="rId3">
              <a:alphaModFix/>
            </a:blip>
            <a:stretch>
              <a:fillRect b="0" l="0" r="0" t="0"/>
            </a:stretch>
          </a:blipFill>
          <a:ln>
            <a:noFill/>
          </a:ln>
        </p:spPr>
      </p:sp>
      <p:sp>
        <p:nvSpPr>
          <p:cNvPr id="358" name="Google Shape;358;p25"/>
          <p:cNvSpPr/>
          <p:nvPr/>
        </p:nvSpPr>
        <p:spPr>
          <a:xfrm rot="-4815479">
            <a:off x="2633025" y="2392769"/>
            <a:ext cx="2612579" cy="7545356"/>
          </a:xfrm>
          <a:custGeom>
            <a:rect b="b" l="l" r="r" t="t"/>
            <a:pathLst>
              <a:path extrusionOk="0" h="7545356" w="2612579">
                <a:moveTo>
                  <a:pt x="0" y="0"/>
                </a:moveTo>
                <a:lnTo>
                  <a:pt x="2612579" y="0"/>
                </a:lnTo>
                <a:lnTo>
                  <a:pt x="2612579" y="7545355"/>
                </a:lnTo>
                <a:lnTo>
                  <a:pt x="0" y="7545355"/>
                </a:lnTo>
                <a:lnTo>
                  <a:pt x="0" y="0"/>
                </a:lnTo>
                <a:close/>
              </a:path>
            </a:pathLst>
          </a:custGeom>
          <a:blipFill rotWithShape="1">
            <a:blip r:embed="rId4">
              <a:alphaModFix/>
            </a:blip>
            <a:stretch>
              <a:fillRect b="0" l="0" r="0" t="0"/>
            </a:stretch>
          </a:blipFill>
          <a:ln>
            <a:noFill/>
          </a:ln>
        </p:spPr>
      </p:sp>
      <p:pic>
        <p:nvPicPr>
          <p:cNvPr id="359" name="Google Shape;359;p25"/>
          <p:cNvPicPr preferRelativeResize="0"/>
          <p:nvPr/>
        </p:nvPicPr>
        <p:blipFill rotWithShape="1">
          <a:blip r:embed="rId5">
            <a:alphaModFix/>
          </a:blip>
          <a:srcRect b="12923" l="0" r="0" t="12923"/>
          <a:stretch/>
        </p:blipFill>
        <p:spPr>
          <a:xfrm>
            <a:off x="550693" y="1589001"/>
            <a:ext cx="5464043" cy="3933493"/>
          </a:xfrm>
          <a:prstGeom prst="rect">
            <a:avLst/>
          </a:prstGeom>
          <a:noFill/>
          <a:ln>
            <a:noFill/>
          </a:ln>
        </p:spPr>
      </p:pic>
      <p:sp>
        <p:nvSpPr>
          <p:cNvPr id="360" name="Google Shape;360;p25"/>
          <p:cNvSpPr/>
          <p:nvPr/>
        </p:nvSpPr>
        <p:spPr>
          <a:xfrm>
            <a:off x="11436102" y="3153137"/>
            <a:ext cx="4330868" cy="4315119"/>
          </a:xfrm>
          <a:custGeom>
            <a:rect b="b" l="l" r="r" t="t"/>
            <a:pathLst>
              <a:path extrusionOk="0" h="4315119" w="4330868">
                <a:moveTo>
                  <a:pt x="0" y="0"/>
                </a:moveTo>
                <a:lnTo>
                  <a:pt x="4330868" y="0"/>
                </a:lnTo>
                <a:lnTo>
                  <a:pt x="4330868" y="4315119"/>
                </a:lnTo>
                <a:lnTo>
                  <a:pt x="0" y="4315119"/>
                </a:lnTo>
                <a:lnTo>
                  <a:pt x="0" y="0"/>
                </a:lnTo>
                <a:close/>
              </a:path>
            </a:pathLst>
          </a:custGeom>
          <a:blipFill rotWithShape="1">
            <a:blip r:embed="rId6">
              <a:alphaModFix/>
            </a:blip>
            <a:stretch>
              <a:fillRect b="0" l="0" r="0" t="0"/>
            </a:stretch>
          </a:blipFill>
          <a:ln>
            <a:noFill/>
          </a:ln>
        </p:spPr>
      </p:sp>
      <p:sp>
        <p:nvSpPr>
          <p:cNvPr id="361" name="Google Shape;361;p25"/>
          <p:cNvSpPr txBox="1"/>
          <p:nvPr/>
        </p:nvSpPr>
        <p:spPr>
          <a:xfrm>
            <a:off x="4686464" y="7160040"/>
            <a:ext cx="8915073" cy="981075"/>
          </a:xfrm>
          <a:prstGeom prst="rect">
            <a:avLst/>
          </a:prstGeom>
          <a:noFill/>
          <a:ln>
            <a:noFill/>
          </a:ln>
        </p:spPr>
        <p:txBody>
          <a:bodyPr anchorCtr="0" anchor="t" bIns="0" lIns="0" spcFirstLastPara="1" rIns="0" wrap="square" tIns="0">
            <a:spAutoFit/>
          </a:bodyPr>
          <a:lstStyle/>
          <a:p>
            <a:pPr indent="0" lvl="0" marL="0" marR="0" rtl="0" algn="ctr">
              <a:lnSpc>
                <a:spcPct val="120003"/>
              </a:lnSpc>
              <a:spcBef>
                <a:spcPts val="0"/>
              </a:spcBef>
              <a:spcAft>
                <a:spcPts val="0"/>
              </a:spcAft>
              <a:buNone/>
            </a:pPr>
            <a:r>
              <a:rPr b="1" i="0" lang="en-US" sz="6399" u="none" cap="none" strike="noStrike">
                <a:solidFill>
                  <a:srgbClr val="BF5604"/>
                </a:solidFill>
                <a:latin typeface="Roboto Condensed"/>
                <a:ea typeface="Roboto Condensed"/>
                <a:cs typeface="Roboto Condensed"/>
                <a:sym typeface="Roboto Condensed"/>
              </a:rPr>
              <a:t>Contrast</a:t>
            </a:r>
            <a:endParaRPr/>
          </a:p>
        </p:txBody>
      </p:sp>
      <p:sp>
        <p:nvSpPr>
          <p:cNvPr id="362" name="Google Shape;362;p25"/>
          <p:cNvSpPr txBox="1"/>
          <p:nvPr/>
        </p:nvSpPr>
        <p:spPr>
          <a:xfrm>
            <a:off x="1892296" y="8396887"/>
            <a:ext cx="14503500" cy="10590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3200" u="none" cap="none" strike="noStrike">
                <a:solidFill>
                  <a:srgbClr val="BF5604"/>
                </a:solidFill>
                <a:latin typeface="Roboto Condensed"/>
                <a:ea typeface="Roboto Condensed"/>
                <a:cs typeface="Roboto Condensed"/>
                <a:sym typeface="Roboto Condensed"/>
              </a:rPr>
              <a:t>Editing the contrast in a photograph will emphasise the differences in tones and colours. Look at these photographs vary with low and high contrast settings.</a:t>
            </a:r>
            <a:endParaRPr/>
          </a:p>
        </p:txBody>
      </p:sp>
      <p:grpSp>
        <p:nvGrpSpPr>
          <p:cNvPr id="363" name="Google Shape;363;p25"/>
          <p:cNvGrpSpPr/>
          <p:nvPr/>
        </p:nvGrpSpPr>
        <p:grpSpPr>
          <a:xfrm>
            <a:off x="1803629" y="4986944"/>
            <a:ext cx="2958172" cy="906271"/>
            <a:chOff x="0" y="-47625"/>
            <a:chExt cx="854720" cy="261853"/>
          </a:xfrm>
        </p:grpSpPr>
        <p:sp>
          <p:nvSpPr>
            <p:cNvPr id="364" name="Google Shape;364;p25"/>
            <p:cNvSpPr/>
            <p:nvPr/>
          </p:nvSpPr>
          <p:spPr>
            <a:xfrm>
              <a:off x="0" y="0"/>
              <a:ext cx="854720" cy="214228"/>
            </a:xfrm>
            <a:custGeom>
              <a:rect b="b" l="l" r="r" t="t"/>
              <a:pathLst>
                <a:path extrusionOk="0" h="214228" w="854720">
                  <a:moveTo>
                    <a:pt x="0" y="0"/>
                  </a:moveTo>
                  <a:lnTo>
                    <a:pt x="854720" y="0"/>
                  </a:lnTo>
                  <a:lnTo>
                    <a:pt x="854720" y="214228"/>
                  </a:lnTo>
                  <a:lnTo>
                    <a:pt x="0" y="214228"/>
                  </a:lnTo>
                  <a:close/>
                </a:path>
              </a:pathLst>
            </a:custGeom>
            <a:solidFill>
              <a:srgbClr val="FFFFFF"/>
            </a:solidFill>
            <a:ln>
              <a:noFill/>
            </a:ln>
          </p:spPr>
        </p:sp>
        <p:sp>
          <p:nvSpPr>
            <p:cNvPr id="365" name="Google Shape;365;p25"/>
            <p:cNvSpPr txBox="1"/>
            <p:nvPr/>
          </p:nvSpPr>
          <p:spPr>
            <a:xfrm>
              <a:off x="0" y="-47625"/>
              <a:ext cx="854720" cy="261853"/>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66" name="Google Shape;366;p25"/>
          <p:cNvSpPr txBox="1"/>
          <p:nvPr/>
        </p:nvSpPr>
        <p:spPr>
          <a:xfrm>
            <a:off x="1832792" y="5263071"/>
            <a:ext cx="2899845" cy="53086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1" i="0" lang="en-US" sz="3200" u="none" cap="none" strike="noStrike">
                <a:solidFill>
                  <a:srgbClr val="BF5604"/>
                </a:solidFill>
                <a:latin typeface="Roboto Condensed"/>
                <a:ea typeface="Roboto Condensed"/>
                <a:cs typeface="Roboto Condensed"/>
                <a:sym typeface="Roboto Condensed"/>
              </a:rPr>
              <a:t>Normal</a:t>
            </a:r>
            <a:endParaRPr/>
          </a:p>
        </p:txBody>
      </p:sp>
      <p:pic>
        <p:nvPicPr>
          <p:cNvPr id="367" name="Google Shape;367;p25"/>
          <p:cNvPicPr preferRelativeResize="0"/>
          <p:nvPr/>
        </p:nvPicPr>
        <p:blipFill rotWithShape="1">
          <a:blip r:embed="rId7">
            <a:alphaModFix/>
          </a:blip>
          <a:srcRect b="12923" l="0" r="0" t="12923"/>
          <a:stretch/>
        </p:blipFill>
        <p:spPr>
          <a:xfrm>
            <a:off x="6411979" y="1589001"/>
            <a:ext cx="5464043" cy="3933493"/>
          </a:xfrm>
          <a:prstGeom prst="rect">
            <a:avLst/>
          </a:prstGeom>
          <a:noFill/>
          <a:ln>
            <a:noFill/>
          </a:ln>
        </p:spPr>
      </p:pic>
      <p:pic>
        <p:nvPicPr>
          <p:cNvPr id="368" name="Google Shape;368;p25"/>
          <p:cNvPicPr preferRelativeResize="0"/>
          <p:nvPr/>
        </p:nvPicPr>
        <p:blipFill rotWithShape="1">
          <a:blip r:embed="rId8">
            <a:alphaModFix/>
          </a:blip>
          <a:srcRect b="12923" l="0" r="0" t="12923"/>
          <a:stretch/>
        </p:blipFill>
        <p:spPr>
          <a:xfrm>
            <a:off x="12276071" y="1618820"/>
            <a:ext cx="5464043" cy="3933493"/>
          </a:xfrm>
          <a:prstGeom prst="rect">
            <a:avLst/>
          </a:prstGeom>
          <a:noFill/>
          <a:ln>
            <a:noFill/>
          </a:ln>
        </p:spPr>
      </p:pic>
      <p:grpSp>
        <p:nvGrpSpPr>
          <p:cNvPr id="369" name="Google Shape;369;p25"/>
          <p:cNvGrpSpPr/>
          <p:nvPr/>
        </p:nvGrpSpPr>
        <p:grpSpPr>
          <a:xfrm>
            <a:off x="7662767" y="4986944"/>
            <a:ext cx="2958172" cy="906271"/>
            <a:chOff x="0" y="-47625"/>
            <a:chExt cx="854720" cy="261853"/>
          </a:xfrm>
        </p:grpSpPr>
        <p:sp>
          <p:nvSpPr>
            <p:cNvPr id="370" name="Google Shape;370;p25"/>
            <p:cNvSpPr/>
            <p:nvPr/>
          </p:nvSpPr>
          <p:spPr>
            <a:xfrm>
              <a:off x="0" y="0"/>
              <a:ext cx="854720" cy="214228"/>
            </a:xfrm>
            <a:custGeom>
              <a:rect b="b" l="l" r="r" t="t"/>
              <a:pathLst>
                <a:path extrusionOk="0" h="214228" w="854720">
                  <a:moveTo>
                    <a:pt x="0" y="0"/>
                  </a:moveTo>
                  <a:lnTo>
                    <a:pt x="854720" y="0"/>
                  </a:lnTo>
                  <a:lnTo>
                    <a:pt x="854720" y="214228"/>
                  </a:lnTo>
                  <a:lnTo>
                    <a:pt x="0" y="214228"/>
                  </a:lnTo>
                  <a:close/>
                </a:path>
              </a:pathLst>
            </a:custGeom>
            <a:solidFill>
              <a:srgbClr val="FFFFFF"/>
            </a:solidFill>
            <a:ln>
              <a:noFill/>
            </a:ln>
          </p:spPr>
        </p:sp>
        <p:sp>
          <p:nvSpPr>
            <p:cNvPr id="371" name="Google Shape;371;p25"/>
            <p:cNvSpPr txBox="1"/>
            <p:nvPr/>
          </p:nvSpPr>
          <p:spPr>
            <a:xfrm>
              <a:off x="0" y="-47625"/>
              <a:ext cx="854720" cy="261853"/>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72" name="Google Shape;372;p25"/>
          <p:cNvSpPr txBox="1"/>
          <p:nvPr/>
        </p:nvSpPr>
        <p:spPr>
          <a:xfrm>
            <a:off x="7691931" y="5263071"/>
            <a:ext cx="2899845" cy="53086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1" i="0" lang="en-US" sz="3200" u="none" cap="none" strike="noStrike">
                <a:solidFill>
                  <a:srgbClr val="BF5604"/>
                </a:solidFill>
                <a:latin typeface="Roboto Condensed"/>
                <a:ea typeface="Roboto Condensed"/>
                <a:cs typeface="Roboto Condensed"/>
                <a:sym typeface="Roboto Condensed"/>
              </a:rPr>
              <a:t>Low Contrast</a:t>
            </a:r>
            <a:endParaRPr/>
          </a:p>
        </p:txBody>
      </p:sp>
      <p:grpSp>
        <p:nvGrpSpPr>
          <p:cNvPr id="373" name="Google Shape;373;p25"/>
          <p:cNvGrpSpPr/>
          <p:nvPr/>
        </p:nvGrpSpPr>
        <p:grpSpPr>
          <a:xfrm>
            <a:off x="13526199" y="4986944"/>
            <a:ext cx="2958172" cy="906271"/>
            <a:chOff x="0" y="-47625"/>
            <a:chExt cx="854720" cy="261853"/>
          </a:xfrm>
        </p:grpSpPr>
        <p:sp>
          <p:nvSpPr>
            <p:cNvPr id="374" name="Google Shape;374;p25"/>
            <p:cNvSpPr/>
            <p:nvPr/>
          </p:nvSpPr>
          <p:spPr>
            <a:xfrm>
              <a:off x="0" y="0"/>
              <a:ext cx="854720" cy="214228"/>
            </a:xfrm>
            <a:custGeom>
              <a:rect b="b" l="l" r="r" t="t"/>
              <a:pathLst>
                <a:path extrusionOk="0" h="214228" w="854720">
                  <a:moveTo>
                    <a:pt x="0" y="0"/>
                  </a:moveTo>
                  <a:lnTo>
                    <a:pt x="854720" y="0"/>
                  </a:lnTo>
                  <a:lnTo>
                    <a:pt x="854720" y="214228"/>
                  </a:lnTo>
                  <a:lnTo>
                    <a:pt x="0" y="214228"/>
                  </a:lnTo>
                  <a:close/>
                </a:path>
              </a:pathLst>
            </a:custGeom>
            <a:solidFill>
              <a:srgbClr val="FFFFFF"/>
            </a:solidFill>
            <a:ln>
              <a:noFill/>
            </a:ln>
          </p:spPr>
        </p:sp>
        <p:sp>
          <p:nvSpPr>
            <p:cNvPr id="375" name="Google Shape;375;p25"/>
            <p:cNvSpPr txBox="1"/>
            <p:nvPr/>
          </p:nvSpPr>
          <p:spPr>
            <a:xfrm>
              <a:off x="0" y="-47625"/>
              <a:ext cx="854720" cy="261853"/>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76" name="Google Shape;376;p25"/>
          <p:cNvSpPr txBox="1"/>
          <p:nvPr/>
        </p:nvSpPr>
        <p:spPr>
          <a:xfrm>
            <a:off x="13555363" y="5263071"/>
            <a:ext cx="2899845" cy="53086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1" i="0" lang="en-US" sz="3200" u="none" cap="none" strike="noStrike">
                <a:solidFill>
                  <a:srgbClr val="BF5604"/>
                </a:solidFill>
                <a:latin typeface="Roboto Condensed"/>
                <a:ea typeface="Roboto Condensed"/>
                <a:cs typeface="Roboto Condensed"/>
                <a:sym typeface="Roboto Condensed"/>
              </a:rPr>
              <a:t>High Contrast</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CD6"/>
        </a:solidFill>
      </p:bgPr>
    </p:bg>
    <p:spTree>
      <p:nvGrpSpPr>
        <p:cNvPr id="380" name="Shape 380"/>
        <p:cNvGrpSpPr/>
        <p:nvPr/>
      </p:nvGrpSpPr>
      <p:grpSpPr>
        <a:xfrm>
          <a:off x="0" y="0"/>
          <a:ext cx="0" cy="0"/>
          <a:chOff x="0" y="0"/>
          <a:chExt cx="0" cy="0"/>
        </a:xfrm>
      </p:grpSpPr>
      <p:sp>
        <p:nvSpPr>
          <p:cNvPr id="381" name="Google Shape;381;p26"/>
          <p:cNvSpPr/>
          <p:nvPr/>
        </p:nvSpPr>
        <p:spPr>
          <a:xfrm>
            <a:off x="1892296" y="2894706"/>
            <a:ext cx="4720105" cy="4514137"/>
          </a:xfrm>
          <a:custGeom>
            <a:rect b="b" l="l" r="r" t="t"/>
            <a:pathLst>
              <a:path extrusionOk="0" h="4514137" w="4720105">
                <a:moveTo>
                  <a:pt x="0" y="0"/>
                </a:moveTo>
                <a:lnTo>
                  <a:pt x="4720106" y="0"/>
                </a:lnTo>
                <a:lnTo>
                  <a:pt x="4720106" y="4514137"/>
                </a:lnTo>
                <a:lnTo>
                  <a:pt x="0" y="4514137"/>
                </a:lnTo>
                <a:lnTo>
                  <a:pt x="0" y="0"/>
                </a:lnTo>
                <a:close/>
              </a:path>
            </a:pathLst>
          </a:custGeom>
          <a:blipFill rotWithShape="1">
            <a:blip r:embed="rId3">
              <a:alphaModFix/>
            </a:blip>
            <a:stretch>
              <a:fillRect b="0" l="0" r="0" t="0"/>
            </a:stretch>
          </a:blipFill>
          <a:ln>
            <a:noFill/>
          </a:ln>
        </p:spPr>
      </p:sp>
      <p:pic>
        <p:nvPicPr>
          <p:cNvPr id="382" name="Google Shape;382;p26"/>
          <p:cNvPicPr preferRelativeResize="0"/>
          <p:nvPr/>
        </p:nvPicPr>
        <p:blipFill rotWithShape="1">
          <a:blip r:embed="rId4">
            <a:alphaModFix/>
          </a:blip>
          <a:srcRect b="0" l="0" r="7391" t="0"/>
          <a:stretch/>
        </p:blipFill>
        <p:spPr>
          <a:xfrm>
            <a:off x="550693" y="1589001"/>
            <a:ext cx="5464043" cy="3933493"/>
          </a:xfrm>
          <a:prstGeom prst="rect">
            <a:avLst/>
          </a:prstGeom>
          <a:noFill/>
          <a:ln>
            <a:noFill/>
          </a:ln>
        </p:spPr>
      </p:pic>
      <p:sp>
        <p:nvSpPr>
          <p:cNvPr id="383" name="Google Shape;383;p26"/>
          <p:cNvSpPr/>
          <p:nvPr/>
        </p:nvSpPr>
        <p:spPr>
          <a:xfrm rot="-3861364">
            <a:off x="12625809" y="4004003"/>
            <a:ext cx="2418385" cy="4716709"/>
          </a:xfrm>
          <a:custGeom>
            <a:rect b="b" l="l" r="r" t="t"/>
            <a:pathLst>
              <a:path extrusionOk="0" h="4716709" w="2418385">
                <a:moveTo>
                  <a:pt x="0" y="0"/>
                </a:moveTo>
                <a:lnTo>
                  <a:pt x="2418385" y="0"/>
                </a:lnTo>
                <a:lnTo>
                  <a:pt x="2418385" y="4716709"/>
                </a:lnTo>
                <a:lnTo>
                  <a:pt x="0" y="4716709"/>
                </a:lnTo>
                <a:lnTo>
                  <a:pt x="0" y="0"/>
                </a:lnTo>
                <a:close/>
              </a:path>
            </a:pathLst>
          </a:custGeom>
          <a:blipFill rotWithShape="1">
            <a:blip r:embed="rId5">
              <a:alphaModFix/>
            </a:blip>
            <a:stretch>
              <a:fillRect b="0" l="0" r="0" t="0"/>
            </a:stretch>
          </a:blipFill>
          <a:ln>
            <a:noFill/>
          </a:ln>
        </p:spPr>
      </p:sp>
      <p:grpSp>
        <p:nvGrpSpPr>
          <p:cNvPr id="384" name="Google Shape;384;p26"/>
          <p:cNvGrpSpPr/>
          <p:nvPr/>
        </p:nvGrpSpPr>
        <p:grpSpPr>
          <a:xfrm>
            <a:off x="1803629" y="4986944"/>
            <a:ext cx="2958172" cy="906271"/>
            <a:chOff x="0" y="-47625"/>
            <a:chExt cx="854720" cy="261853"/>
          </a:xfrm>
        </p:grpSpPr>
        <p:sp>
          <p:nvSpPr>
            <p:cNvPr id="385" name="Google Shape;385;p26"/>
            <p:cNvSpPr/>
            <p:nvPr/>
          </p:nvSpPr>
          <p:spPr>
            <a:xfrm>
              <a:off x="0" y="0"/>
              <a:ext cx="854720" cy="214228"/>
            </a:xfrm>
            <a:custGeom>
              <a:rect b="b" l="l" r="r" t="t"/>
              <a:pathLst>
                <a:path extrusionOk="0" h="214228" w="854720">
                  <a:moveTo>
                    <a:pt x="0" y="0"/>
                  </a:moveTo>
                  <a:lnTo>
                    <a:pt x="854720" y="0"/>
                  </a:lnTo>
                  <a:lnTo>
                    <a:pt x="854720" y="214228"/>
                  </a:lnTo>
                  <a:lnTo>
                    <a:pt x="0" y="214228"/>
                  </a:lnTo>
                  <a:close/>
                </a:path>
              </a:pathLst>
            </a:custGeom>
            <a:solidFill>
              <a:srgbClr val="FFFFFF"/>
            </a:solidFill>
            <a:ln>
              <a:noFill/>
            </a:ln>
          </p:spPr>
        </p:sp>
        <p:sp>
          <p:nvSpPr>
            <p:cNvPr id="386" name="Google Shape;386;p26"/>
            <p:cNvSpPr txBox="1"/>
            <p:nvPr/>
          </p:nvSpPr>
          <p:spPr>
            <a:xfrm>
              <a:off x="0" y="-47625"/>
              <a:ext cx="854720" cy="261853"/>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87" name="Google Shape;387;p26"/>
          <p:cNvSpPr/>
          <p:nvPr/>
        </p:nvSpPr>
        <p:spPr>
          <a:xfrm rot="3490460">
            <a:off x="7891553" y="-1608836"/>
            <a:ext cx="4490456" cy="5918228"/>
          </a:xfrm>
          <a:custGeom>
            <a:rect b="b" l="l" r="r" t="t"/>
            <a:pathLst>
              <a:path extrusionOk="0" h="5918228" w="4490456">
                <a:moveTo>
                  <a:pt x="0" y="0"/>
                </a:moveTo>
                <a:lnTo>
                  <a:pt x="4490455" y="0"/>
                </a:lnTo>
                <a:lnTo>
                  <a:pt x="4490455" y="5918228"/>
                </a:lnTo>
                <a:lnTo>
                  <a:pt x="0" y="5918228"/>
                </a:lnTo>
                <a:lnTo>
                  <a:pt x="0" y="0"/>
                </a:lnTo>
                <a:close/>
              </a:path>
            </a:pathLst>
          </a:custGeom>
          <a:blipFill rotWithShape="1">
            <a:blip r:embed="rId6">
              <a:alphaModFix/>
            </a:blip>
            <a:stretch>
              <a:fillRect b="0" l="0" r="0" t="0"/>
            </a:stretch>
          </a:blipFill>
          <a:ln>
            <a:noFill/>
          </a:ln>
        </p:spPr>
      </p:sp>
      <p:pic>
        <p:nvPicPr>
          <p:cNvPr id="388" name="Google Shape;388;p26"/>
          <p:cNvPicPr preferRelativeResize="0"/>
          <p:nvPr/>
        </p:nvPicPr>
        <p:blipFill rotWithShape="1">
          <a:blip r:embed="rId4">
            <a:alphaModFix/>
          </a:blip>
          <a:srcRect b="7859" l="10683" r="14176" t="11002"/>
          <a:stretch/>
        </p:blipFill>
        <p:spPr>
          <a:xfrm>
            <a:off x="6411979" y="1589001"/>
            <a:ext cx="5464043" cy="3933493"/>
          </a:xfrm>
          <a:prstGeom prst="rect">
            <a:avLst/>
          </a:prstGeom>
          <a:noFill/>
          <a:ln>
            <a:noFill/>
          </a:ln>
        </p:spPr>
      </p:pic>
      <p:pic>
        <p:nvPicPr>
          <p:cNvPr id="389" name="Google Shape;389;p26"/>
          <p:cNvPicPr preferRelativeResize="0"/>
          <p:nvPr/>
        </p:nvPicPr>
        <p:blipFill rotWithShape="1">
          <a:blip r:embed="rId4">
            <a:alphaModFix/>
          </a:blip>
          <a:srcRect b="40678" l="27144" r="28812" t="11764"/>
          <a:stretch/>
        </p:blipFill>
        <p:spPr>
          <a:xfrm>
            <a:off x="12276071" y="1618820"/>
            <a:ext cx="5464043" cy="3933493"/>
          </a:xfrm>
          <a:prstGeom prst="rect">
            <a:avLst/>
          </a:prstGeom>
          <a:noFill/>
          <a:ln>
            <a:noFill/>
          </a:ln>
        </p:spPr>
      </p:pic>
      <p:grpSp>
        <p:nvGrpSpPr>
          <p:cNvPr id="390" name="Google Shape;390;p26"/>
          <p:cNvGrpSpPr/>
          <p:nvPr/>
        </p:nvGrpSpPr>
        <p:grpSpPr>
          <a:xfrm>
            <a:off x="7662767" y="4986944"/>
            <a:ext cx="2958172" cy="906271"/>
            <a:chOff x="0" y="-47625"/>
            <a:chExt cx="854720" cy="261853"/>
          </a:xfrm>
        </p:grpSpPr>
        <p:sp>
          <p:nvSpPr>
            <p:cNvPr id="391" name="Google Shape;391;p26"/>
            <p:cNvSpPr/>
            <p:nvPr/>
          </p:nvSpPr>
          <p:spPr>
            <a:xfrm>
              <a:off x="0" y="0"/>
              <a:ext cx="854720" cy="214228"/>
            </a:xfrm>
            <a:custGeom>
              <a:rect b="b" l="l" r="r" t="t"/>
              <a:pathLst>
                <a:path extrusionOk="0" h="214228" w="854720">
                  <a:moveTo>
                    <a:pt x="0" y="0"/>
                  </a:moveTo>
                  <a:lnTo>
                    <a:pt x="854720" y="0"/>
                  </a:lnTo>
                  <a:lnTo>
                    <a:pt x="854720" y="214228"/>
                  </a:lnTo>
                  <a:lnTo>
                    <a:pt x="0" y="214228"/>
                  </a:lnTo>
                  <a:close/>
                </a:path>
              </a:pathLst>
            </a:custGeom>
            <a:solidFill>
              <a:srgbClr val="FFFFFF"/>
            </a:solidFill>
            <a:ln>
              <a:noFill/>
            </a:ln>
          </p:spPr>
        </p:sp>
        <p:sp>
          <p:nvSpPr>
            <p:cNvPr id="392" name="Google Shape;392;p26"/>
            <p:cNvSpPr txBox="1"/>
            <p:nvPr/>
          </p:nvSpPr>
          <p:spPr>
            <a:xfrm>
              <a:off x="0" y="-47625"/>
              <a:ext cx="854720" cy="261853"/>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93" name="Google Shape;393;p26"/>
          <p:cNvGrpSpPr/>
          <p:nvPr/>
        </p:nvGrpSpPr>
        <p:grpSpPr>
          <a:xfrm>
            <a:off x="13526199" y="4986944"/>
            <a:ext cx="2958172" cy="1375414"/>
            <a:chOff x="0" y="-47625"/>
            <a:chExt cx="854720" cy="397405"/>
          </a:xfrm>
        </p:grpSpPr>
        <p:sp>
          <p:nvSpPr>
            <p:cNvPr id="394" name="Google Shape;394;p26"/>
            <p:cNvSpPr/>
            <p:nvPr/>
          </p:nvSpPr>
          <p:spPr>
            <a:xfrm>
              <a:off x="0" y="0"/>
              <a:ext cx="854720" cy="349780"/>
            </a:xfrm>
            <a:custGeom>
              <a:rect b="b" l="l" r="r" t="t"/>
              <a:pathLst>
                <a:path extrusionOk="0" h="349780" w="854720">
                  <a:moveTo>
                    <a:pt x="0" y="0"/>
                  </a:moveTo>
                  <a:lnTo>
                    <a:pt x="854720" y="0"/>
                  </a:lnTo>
                  <a:lnTo>
                    <a:pt x="854720" y="349780"/>
                  </a:lnTo>
                  <a:lnTo>
                    <a:pt x="0" y="349780"/>
                  </a:lnTo>
                  <a:close/>
                </a:path>
              </a:pathLst>
            </a:custGeom>
            <a:solidFill>
              <a:srgbClr val="FFFFFF"/>
            </a:solidFill>
            <a:ln>
              <a:noFill/>
            </a:ln>
          </p:spPr>
        </p:sp>
        <p:sp>
          <p:nvSpPr>
            <p:cNvPr id="395" name="Google Shape;395;p26"/>
            <p:cNvSpPr txBox="1"/>
            <p:nvPr/>
          </p:nvSpPr>
          <p:spPr>
            <a:xfrm>
              <a:off x="0" y="-47625"/>
              <a:ext cx="854720" cy="39740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96" name="Google Shape;396;p26"/>
          <p:cNvSpPr txBox="1"/>
          <p:nvPr/>
        </p:nvSpPr>
        <p:spPr>
          <a:xfrm>
            <a:off x="4686464" y="7160040"/>
            <a:ext cx="8915073" cy="981075"/>
          </a:xfrm>
          <a:prstGeom prst="rect">
            <a:avLst/>
          </a:prstGeom>
          <a:noFill/>
          <a:ln>
            <a:noFill/>
          </a:ln>
        </p:spPr>
        <p:txBody>
          <a:bodyPr anchorCtr="0" anchor="t" bIns="0" lIns="0" spcFirstLastPara="1" rIns="0" wrap="square" tIns="0">
            <a:spAutoFit/>
          </a:bodyPr>
          <a:lstStyle/>
          <a:p>
            <a:pPr indent="0" lvl="0" marL="0" marR="0" rtl="0" algn="ctr">
              <a:lnSpc>
                <a:spcPct val="120003"/>
              </a:lnSpc>
              <a:spcBef>
                <a:spcPts val="0"/>
              </a:spcBef>
              <a:spcAft>
                <a:spcPts val="0"/>
              </a:spcAft>
              <a:buNone/>
            </a:pPr>
            <a:r>
              <a:rPr b="1" i="0" lang="en-US" sz="6399" u="none" cap="none" strike="noStrike">
                <a:solidFill>
                  <a:srgbClr val="BF5604"/>
                </a:solidFill>
                <a:latin typeface="Roboto Condensed"/>
                <a:ea typeface="Roboto Condensed"/>
                <a:cs typeface="Roboto Condensed"/>
                <a:sym typeface="Roboto Condensed"/>
              </a:rPr>
              <a:t>Cropping</a:t>
            </a:r>
            <a:endParaRPr/>
          </a:p>
        </p:txBody>
      </p:sp>
      <p:sp>
        <p:nvSpPr>
          <p:cNvPr id="397" name="Google Shape;397;p26"/>
          <p:cNvSpPr txBox="1"/>
          <p:nvPr/>
        </p:nvSpPr>
        <p:spPr>
          <a:xfrm>
            <a:off x="1892296" y="8396887"/>
            <a:ext cx="14503500" cy="10590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3200" u="none" cap="none" strike="noStrike">
                <a:solidFill>
                  <a:srgbClr val="BF5604"/>
                </a:solidFill>
                <a:latin typeface="Roboto Condensed"/>
                <a:ea typeface="Roboto Condensed"/>
                <a:cs typeface="Roboto Condensed"/>
                <a:sym typeface="Roboto Condensed"/>
              </a:rPr>
              <a:t>Cropping a photograph can draw focus to a specific part of a photograph. Below is an example of how cropping can be used to change the focus in these photographs.</a:t>
            </a:r>
            <a:endParaRPr/>
          </a:p>
        </p:txBody>
      </p:sp>
      <p:sp>
        <p:nvSpPr>
          <p:cNvPr id="398" name="Google Shape;398;p26"/>
          <p:cNvSpPr txBox="1"/>
          <p:nvPr/>
        </p:nvSpPr>
        <p:spPr>
          <a:xfrm>
            <a:off x="1832792" y="5263071"/>
            <a:ext cx="2899845" cy="53086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1" i="0" lang="en-US" sz="3200" u="none" cap="none" strike="noStrike">
                <a:solidFill>
                  <a:srgbClr val="BF5604"/>
                </a:solidFill>
                <a:latin typeface="Roboto Condensed"/>
                <a:ea typeface="Roboto Condensed"/>
                <a:cs typeface="Roboto Condensed"/>
                <a:sym typeface="Roboto Condensed"/>
              </a:rPr>
              <a:t>Normal</a:t>
            </a:r>
            <a:endParaRPr/>
          </a:p>
        </p:txBody>
      </p:sp>
      <p:sp>
        <p:nvSpPr>
          <p:cNvPr id="399" name="Google Shape;399;p26"/>
          <p:cNvSpPr txBox="1"/>
          <p:nvPr/>
        </p:nvSpPr>
        <p:spPr>
          <a:xfrm>
            <a:off x="7691931" y="5263071"/>
            <a:ext cx="2899845" cy="53086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1" i="0" lang="en-US" sz="3200" u="none" cap="none" strike="noStrike">
                <a:solidFill>
                  <a:srgbClr val="BF5604"/>
                </a:solidFill>
                <a:latin typeface="Roboto Condensed"/>
                <a:ea typeface="Roboto Condensed"/>
                <a:cs typeface="Roboto Condensed"/>
                <a:sym typeface="Roboto Condensed"/>
              </a:rPr>
              <a:t>Cropped</a:t>
            </a:r>
            <a:endParaRPr/>
          </a:p>
        </p:txBody>
      </p:sp>
      <p:sp>
        <p:nvSpPr>
          <p:cNvPr id="400" name="Google Shape;400;p26"/>
          <p:cNvSpPr txBox="1"/>
          <p:nvPr/>
        </p:nvSpPr>
        <p:spPr>
          <a:xfrm>
            <a:off x="13555363" y="5263071"/>
            <a:ext cx="2899800" cy="985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3200" u="none" cap="none" strike="noStrike">
                <a:solidFill>
                  <a:srgbClr val="BF5604"/>
                </a:solidFill>
                <a:latin typeface="Roboto Condensed"/>
                <a:ea typeface="Roboto Condensed"/>
                <a:cs typeface="Roboto Condensed"/>
                <a:sym typeface="Roboto Condensed"/>
              </a:rPr>
              <a:t>Cropped on the middle subject</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CD6"/>
        </a:solidFill>
      </p:bgPr>
    </p:bg>
    <p:spTree>
      <p:nvGrpSpPr>
        <p:cNvPr id="404" name="Shape 404"/>
        <p:cNvGrpSpPr/>
        <p:nvPr/>
      </p:nvGrpSpPr>
      <p:grpSpPr>
        <a:xfrm>
          <a:off x="0" y="0"/>
          <a:ext cx="0" cy="0"/>
          <a:chOff x="0" y="0"/>
          <a:chExt cx="0" cy="0"/>
        </a:xfrm>
      </p:grpSpPr>
      <p:sp>
        <p:nvSpPr>
          <p:cNvPr id="405" name="Google Shape;405;p27"/>
          <p:cNvSpPr/>
          <p:nvPr/>
        </p:nvSpPr>
        <p:spPr>
          <a:xfrm>
            <a:off x="694475" y="1932425"/>
            <a:ext cx="5507191" cy="5256864"/>
          </a:xfrm>
          <a:custGeom>
            <a:rect b="b" l="l" r="r" t="t"/>
            <a:pathLst>
              <a:path extrusionOk="0" h="5256864" w="5507191">
                <a:moveTo>
                  <a:pt x="0" y="0"/>
                </a:moveTo>
                <a:lnTo>
                  <a:pt x="5507191" y="0"/>
                </a:lnTo>
                <a:lnTo>
                  <a:pt x="5507191" y="5256864"/>
                </a:lnTo>
                <a:lnTo>
                  <a:pt x="0" y="5256864"/>
                </a:lnTo>
                <a:lnTo>
                  <a:pt x="0" y="0"/>
                </a:lnTo>
                <a:close/>
              </a:path>
            </a:pathLst>
          </a:custGeom>
          <a:blipFill rotWithShape="1">
            <a:blip r:embed="rId3">
              <a:alphaModFix/>
            </a:blip>
            <a:stretch>
              <a:fillRect b="0" l="0" r="0" t="0"/>
            </a:stretch>
          </a:blipFill>
          <a:ln>
            <a:noFill/>
          </a:ln>
        </p:spPr>
      </p:sp>
      <p:pic>
        <p:nvPicPr>
          <p:cNvPr id="406" name="Google Shape;406;p27"/>
          <p:cNvPicPr preferRelativeResize="0"/>
          <p:nvPr/>
        </p:nvPicPr>
        <p:blipFill rotWithShape="1">
          <a:blip r:embed="rId4">
            <a:alphaModFix/>
          </a:blip>
          <a:srcRect b="0" l="825" r="824" t="0"/>
          <a:stretch/>
        </p:blipFill>
        <p:spPr>
          <a:xfrm>
            <a:off x="0" y="570628"/>
            <a:ext cx="5884667" cy="3990229"/>
          </a:xfrm>
          <a:prstGeom prst="rect">
            <a:avLst/>
          </a:prstGeom>
          <a:noFill/>
          <a:ln>
            <a:noFill/>
          </a:ln>
        </p:spPr>
      </p:pic>
      <p:sp>
        <p:nvSpPr>
          <p:cNvPr id="407" name="Google Shape;407;p27"/>
          <p:cNvSpPr txBox="1"/>
          <p:nvPr/>
        </p:nvSpPr>
        <p:spPr>
          <a:xfrm>
            <a:off x="6899634" y="5727857"/>
            <a:ext cx="4613426" cy="981075"/>
          </a:xfrm>
          <a:prstGeom prst="rect">
            <a:avLst/>
          </a:prstGeom>
          <a:noFill/>
          <a:ln>
            <a:noFill/>
          </a:ln>
        </p:spPr>
        <p:txBody>
          <a:bodyPr anchorCtr="0" anchor="t" bIns="0" lIns="0" spcFirstLastPara="1" rIns="0" wrap="square" tIns="0">
            <a:spAutoFit/>
          </a:bodyPr>
          <a:lstStyle/>
          <a:p>
            <a:pPr indent="0" lvl="0" marL="0" marR="0" rtl="0" algn="ctr">
              <a:lnSpc>
                <a:spcPct val="120003"/>
              </a:lnSpc>
              <a:spcBef>
                <a:spcPts val="0"/>
              </a:spcBef>
              <a:spcAft>
                <a:spcPts val="0"/>
              </a:spcAft>
              <a:buNone/>
            </a:pPr>
            <a:r>
              <a:rPr b="1" i="0" lang="en-US" sz="6399" u="none" cap="none" strike="noStrike">
                <a:solidFill>
                  <a:srgbClr val="BF5604"/>
                </a:solidFill>
                <a:latin typeface="Roboto Condensed"/>
                <a:ea typeface="Roboto Condensed"/>
                <a:cs typeface="Roboto Condensed"/>
                <a:sym typeface="Roboto Condensed"/>
              </a:rPr>
              <a:t>Filters</a:t>
            </a:r>
            <a:endParaRPr/>
          </a:p>
        </p:txBody>
      </p:sp>
      <p:sp>
        <p:nvSpPr>
          <p:cNvPr id="408" name="Google Shape;408;p27"/>
          <p:cNvSpPr/>
          <p:nvPr/>
        </p:nvSpPr>
        <p:spPr>
          <a:xfrm>
            <a:off x="11513060" y="1303342"/>
            <a:ext cx="6311824" cy="7680317"/>
          </a:xfrm>
          <a:custGeom>
            <a:rect b="b" l="l" r="r" t="t"/>
            <a:pathLst>
              <a:path extrusionOk="0" h="7680317" w="6311824">
                <a:moveTo>
                  <a:pt x="0" y="0"/>
                </a:moveTo>
                <a:lnTo>
                  <a:pt x="6311823" y="0"/>
                </a:lnTo>
                <a:lnTo>
                  <a:pt x="6311823" y="7680316"/>
                </a:lnTo>
                <a:lnTo>
                  <a:pt x="0" y="7680316"/>
                </a:lnTo>
                <a:lnTo>
                  <a:pt x="0" y="0"/>
                </a:lnTo>
                <a:close/>
              </a:path>
            </a:pathLst>
          </a:custGeom>
          <a:blipFill rotWithShape="1">
            <a:blip r:embed="rId5">
              <a:alphaModFix/>
            </a:blip>
            <a:stretch>
              <a:fillRect b="0" l="0" r="0" t="0"/>
            </a:stretch>
          </a:blipFill>
          <a:ln>
            <a:noFill/>
          </a:ln>
        </p:spPr>
      </p:sp>
      <p:sp>
        <p:nvSpPr>
          <p:cNvPr id="409" name="Google Shape;409;p27"/>
          <p:cNvSpPr txBox="1"/>
          <p:nvPr/>
        </p:nvSpPr>
        <p:spPr>
          <a:xfrm>
            <a:off x="6584693" y="7052586"/>
            <a:ext cx="5118600" cy="16440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400" u="none" cap="none" strike="noStrike">
                <a:solidFill>
                  <a:srgbClr val="BF5604"/>
                </a:solidFill>
                <a:latin typeface="Roboto Condensed"/>
                <a:ea typeface="Roboto Condensed"/>
                <a:cs typeface="Roboto Condensed"/>
                <a:sym typeface="Roboto Condensed"/>
              </a:rPr>
              <a:t>Filters are used to quickly change the overall look of a photograph. Here are some examples of filters in Canva. How do the different filters change the photos?</a:t>
            </a:r>
            <a:endParaRPr/>
          </a:p>
        </p:txBody>
      </p:sp>
      <p:sp>
        <p:nvSpPr>
          <p:cNvPr id="410" name="Google Shape;410;p27"/>
          <p:cNvSpPr/>
          <p:nvPr/>
        </p:nvSpPr>
        <p:spPr>
          <a:xfrm>
            <a:off x="6201666" y="-1344570"/>
            <a:ext cx="3365720" cy="3353481"/>
          </a:xfrm>
          <a:custGeom>
            <a:rect b="b" l="l" r="r" t="t"/>
            <a:pathLst>
              <a:path extrusionOk="0" h="3353481" w="3365720">
                <a:moveTo>
                  <a:pt x="0" y="0"/>
                </a:moveTo>
                <a:lnTo>
                  <a:pt x="3365721" y="0"/>
                </a:lnTo>
                <a:lnTo>
                  <a:pt x="3365721" y="3353481"/>
                </a:lnTo>
                <a:lnTo>
                  <a:pt x="0" y="3353481"/>
                </a:lnTo>
                <a:lnTo>
                  <a:pt x="0" y="0"/>
                </a:lnTo>
                <a:close/>
              </a:path>
            </a:pathLst>
          </a:custGeom>
          <a:blipFill rotWithShape="1">
            <a:blip r:embed="rId6">
              <a:alphaModFix/>
            </a:blip>
            <a:stretch>
              <a:fillRect b="0" l="0" r="0" t="0"/>
            </a:stretch>
          </a:blipFill>
          <a:ln>
            <a:noFill/>
          </a:ln>
        </p:spPr>
      </p:sp>
      <p:pic>
        <p:nvPicPr>
          <p:cNvPr id="411" name="Google Shape;411;p27"/>
          <p:cNvPicPr preferRelativeResize="0"/>
          <p:nvPr/>
        </p:nvPicPr>
        <p:blipFill rotWithShape="1">
          <a:blip r:embed="rId7">
            <a:alphaModFix/>
          </a:blip>
          <a:srcRect b="0" l="825" r="824" t="0"/>
          <a:stretch/>
        </p:blipFill>
        <p:spPr>
          <a:xfrm>
            <a:off x="6201666" y="570628"/>
            <a:ext cx="5884667" cy="3990229"/>
          </a:xfrm>
          <a:prstGeom prst="rect">
            <a:avLst/>
          </a:prstGeom>
          <a:noFill/>
          <a:ln>
            <a:noFill/>
          </a:ln>
        </p:spPr>
      </p:pic>
      <p:pic>
        <p:nvPicPr>
          <p:cNvPr id="412" name="Google Shape;412;p27"/>
          <p:cNvPicPr preferRelativeResize="0"/>
          <p:nvPr/>
        </p:nvPicPr>
        <p:blipFill rotWithShape="1">
          <a:blip r:embed="rId8">
            <a:alphaModFix/>
          </a:blip>
          <a:srcRect b="0" l="825" r="824" t="0"/>
          <a:stretch/>
        </p:blipFill>
        <p:spPr>
          <a:xfrm>
            <a:off x="12403333" y="570628"/>
            <a:ext cx="5884667" cy="3990229"/>
          </a:xfrm>
          <a:prstGeom prst="rect">
            <a:avLst/>
          </a:prstGeom>
          <a:noFill/>
          <a:ln>
            <a:noFill/>
          </a:ln>
        </p:spPr>
      </p:pic>
      <p:pic>
        <p:nvPicPr>
          <p:cNvPr id="413" name="Google Shape;413;p27"/>
          <p:cNvPicPr preferRelativeResize="0"/>
          <p:nvPr/>
        </p:nvPicPr>
        <p:blipFill rotWithShape="1">
          <a:blip r:embed="rId9">
            <a:alphaModFix/>
          </a:blip>
          <a:srcRect b="0" l="825" r="824" t="0"/>
          <a:stretch/>
        </p:blipFill>
        <p:spPr>
          <a:xfrm>
            <a:off x="-61975" y="5737382"/>
            <a:ext cx="5884667" cy="3990229"/>
          </a:xfrm>
          <a:prstGeom prst="rect">
            <a:avLst/>
          </a:prstGeom>
          <a:noFill/>
          <a:ln>
            <a:noFill/>
          </a:ln>
        </p:spPr>
      </p:pic>
      <p:pic>
        <p:nvPicPr>
          <p:cNvPr id="414" name="Google Shape;414;p27"/>
          <p:cNvPicPr preferRelativeResize="0"/>
          <p:nvPr/>
        </p:nvPicPr>
        <p:blipFill rotWithShape="1">
          <a:blip r:embed="rId10">
            <a:alphaModFix/>
          </a:blip>
          <a:srcRect b="0" l="825" r="824" t="0"/>
          <a:stretch/>
        </p:blipFill>
        <p:spPr>
          <a:xfrm>
            <a:off x="12463669" y="5756432"/>
            <a:ext cx="5884667" cy="3990229"/>
          </a:xfrm>
          <a:prstGeom prst="rect">
            <a:avLst/>
          </a:prstGeom>
          <a:noFill/>
          <a:ln>
            <a:noFill/>
          </a:ln>
        </p:spPr>
      </p:pic>
      <p:grpSp>
        <p:nvGrpSpPr>
          <p:cNvPr id="415" name="Google Shape;415;p27"/>
          <p:cNvGrpSpPr/>
          <p:nvPr/>
        </p:nvGrpSpPr>
        <p:grpSpPr>
          <a:xfrm>
            <a:off x="7727261" y="4025306"/>
            <a:ext cx="2958172" cy="906271"/>
            <a:chOff x="0" y="-219773"/>
            <a:chExt cx="3944229" cy="1208360"/>
          </a:xfrm>
        </p:grpSpPr>
        <p:grpSp>
          <p:nvGrpSpPr>
            <p:cNvPr id="416" name="Google Shape;416;p27"/>
            <p:cNvGrpSpPr/>
            <p:nvPr/>
          </p:nvGrpSpPr>
          <p:grpSpPr>
            <a:xfrm>
              <a:off x="0" y="-219773"/>
              <a:ext cx="3944229" cy="1208360"/>
              <a:chOff x="0" y="-47625"/>
              <a:chExt cx="854720" cy="261853"/>
            </a:xfrm>
          </p:grpSpPr>
          <p:sp>
            <p:nvSpPr>
              <p:cNvPr id="417" name="Google Shape;417;p27"/>
              <p:cNvSpPr/>
              <p:nvPr/>
            </p:nvSpPr>
            <p:spPr>
              <a:xfrm>
                <a:off x="0" y="0"/>
                <a:ext cx="854720" cy="214228"/>
              </a:xfrm>
              <a:custGeom>
                <a:rect b="b" l="l" r="r" t="t"/>
                <a:pathLst>
                  <a:path extrusionOk="0" h="214228" w="854720">
                    <a:moveTo>
                      <a:pt x="0" y="0"/>
                    </a:moveTo>
                    <a:lnTo>
                      <a:pt x="854720" y="0"/>
                    </a:lnTo>
                    <a:lnTo>
                      <a:pt x="854720" y="214228"/>
                    </a:lnTo>
                    <a:lnTo>
                      <a:pt x="0" y="214228"/>
                    </a:lnTo>
                    <a:close/>
                  </a:path>
                </a:pathLst>
              </a:custGeom>
              <a:solidFill>
                <a:srgbClr val="FFFFFF"/>
              </a:solidFill>
              <a:ln>
                <a:noFill/>
              </a:ln>
            </p:spPr>
          </p:sp>
          <p:sp>
            <p:nvSpPr>
              <p:cNvPr id="418" name="Google Shape;418;p27"/>
              <p:cNvSpPr txBox="1"/>
              <p:nvPr/>
            </p:nvSpPr>
            <p:spPr>
              <a:xfrm>
                <a:off x="0" y="-47625"/>
                <a:ext cx="854720" cy="261853"/>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19" name="Google Shape;419;p27"/>
            <p:cNvSpPr txBox="1"/>
            <p:nvPr/>
          </p:nvSpPr>
          <p:spPr>
            <a:xfrm>
              <a:off x="38885" y="164271"/>
              <a:ext cx="3866460" cy="691938"/>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1" i="0" lang="en-US" sz="3200" u="none" cap="none" strike="noStrike">
                  <a:solidFill>
                    <a:srgbClr val="BF5604"/>
                  </a:solidFill>
                  <a:latin typeface="Roboto Condensed"/>
                  <a:ea typeface="Roboto Condensed"/>
                  <a:cs typeface="Roboto Condensed"/>
                  <a:sym typeface="Roboto Condensed"/>
                </a:rPr>
                <a:t>Normal</a:t>
              </a:r>
              <a:endParaRPr/>
            </a:p>
          </p:txBody>
        </p:sp>
      </p:grpSp>
      <p:grpSp>
        <p:nvGrpSpPr>
          <p:cNvPr id="420" name="Google Shape;420;p27"/>
          <p:cNvGrpSpPr/>
          <p:nvPr/>
        </p:nvGrpSpPr>
        <p:grpSpPr>
          <a:xfrm>
            <a:off x="1463248" y="4025306"/>
            <a:ext cx="2958172" cy="906271"/>
            <a:chOff x="0" y="-219773"/>
            <a:chExt cx="3944229" cy="1208360"/>
          </a:xfrm>
        </p:grpSpPr>
        <p:grpSp>
          <p:nvGrpSpPr>
            <p:cNvPr id="421" name="Google Shape;421;p27"/>
            <p:cNvGrpSpPr/>
            <p:nvPr/>
          </p:nvGrpSpPr>
          <p:grpSpPr>
            <a:xfrm>
              <a:off x="0" y="-219773"/>
              <a:ext cx="3944229" cy="1208360"/>
              <a:chOff x="0" y="-47625"/>
              <a:chExt cx="854720" cy="261853"/>
            </a:xfrm>
          </p:grpSpPr>
          <p:sp>
            <p:nvSpPr>
              <p:cNvPr id="422" name="Google Shape;422;p27"/>
              <p:cNvSpPr/>
              <p:nvPr/>
            </p:nvSpPr>
            <p:spPr>
              <a:xfrm>
                <a:off x="0" y="0"/>
                <a:ext cx="854720" cy="214228"/>
              </a:xfrm>
              <a:custGeom>
                <a:rect b="b" l="l" r="r" t="t"/>
                <a:pathLst>
                  <a:path extrusionOk="0" h="214228" w="854720">
                    <a:moveTo>
                      <a:pt x="0" y="0"/>
                    </a:moveTo>
                    <a:lnTo>
                      <a:pt x="854720" y="0"/>
                    </a:lnTo>
                    <a:lnTo>
                      <a:pt x="854720" y="214228"/>
                    </a:lnTo>
                    <a:lnTo>
                      <a:pt x="0" y="214228"/>
                    </a:lnTo>
                    <a:close/>
                  </a:path>
                </a:pathLst>
              </a:custGeom>
              <a:solidFill>
                <a:srgbClr val="FFFFFF"/>
              </a:solidFill>
              <a:ln>
                <a:noFill/>
              </a:ln>
            </p:spPr>
          </p:sp>
          <p:sp>
            <p:nvSpPr>
              <p:cNvPr id="423" name="Google Shape;423;p27"/>
              <p:cNvSpPr txBox="1"/>
              <p:nvPr/>
            </p:nvSpPr>
            <p:spPr>
              <a:xfrm>
                <a:off x="0" y="-47625"/>
                <a:ext cx="854720" cy="261853"/>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24" name="Google Shape;424;p27"/>
            <p:cNvSpPr txBox="1"/>
            <p:nvPr/>
          </p:nvSpPr>
          <p:spPr>
            <a:xfrm>
              <a:off x="38885" y="164271"/>
              <a:ext cx="3866460" cy="691938"/>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1" i="0" lang="en-US" sz="3200" u="none" cap="none" strike="noStrike">
                  <a:solidFill>
                    <a:srgbClr val="BF5604"/>
                  </a:solidFill>
                  <a:latin typeface="Roboto Condensed"/>
                  <a:ea typeface="Roboto Condensed"/>
                  <a:cs typeface="Roboto Condensed"/>
                  <a:sym typeface="Roboto Condensed"/>
                </a:rPr>
                <a:t>Warm</a:t>
              </a:r>
              <a:endParaRPr/>
            </a:p>
          </p:txBody>
        </p:sp>
      </p:grpSp>
      <p:grpSp>
        <p:nvGrpSpPr>
          <p:cNvPr id="425" name="Google Shape;425;p27"/>
          <p:cNvGrpSpPr/>
          <p:nvPr/>
        </p:nvGrpSpPr>
        <p:grpSpPr>
          <a:xfrm>
            <a:off x="13926916" y="4025306"/>
            <a:ext cx="2958172" cy="906271"/>
            <a:chOff x="0" y="-219773"/>
            <a:chExt cx="3944229" cy="1208360"/>
          </a:xfrm>
        </p:grpSpPr>
        <p:grpSp>
          <p:nvGrpSpPr>
            <p:cNvPr id="426" name="Google Shape;426;p27"/>
            <p:cNvGrpSpPr/>
            <p:nvPr/>
          </p:nvGrpSpPr>
          <p:grpSpPr>
            <a:xfrm>
              <a:off x="0" y="-219773"/>
              <a:ext cx="3944229" cy="1208360"/>
              <a:chOff x="0" y="-47625"/>
              <a:chExt cx="854720" cy="261853"/>
            </a:xfrm>
          </p:grpSpPr>
          <p:sp>
            <p:nvSpPr>
              <p:cNvPr id="427" name="Google Shape;427;p27"/>
              <p:cNvSpPr/>
              <p:nvPr/>
            </p:nvSpPr>
            <p:spPr>
              <a:xfrm>
                <a:off x="0" y="0"/>
                <a:ext cx="854720" cy="214228"/>
              </a:xfrm>
              <a:custGeom>
                <a:rect b="b" l="l" r="r" t="t"/>
                <a:pathLst>
                  <a:path extrusionOk="0" h="214228" w="854720">
                    <a:moveTo>
                      <a:pt x="0" y="0"/>
                    </a:moveTo>
                    <a:lnTo>
                      <a:pt x="854720" y="0"/>
                    </a:lnTo>
                    <a:lnTo>
                      <a:pt x="854720" y="214228"/>
                    </a:lnTo>
                    <a:lnTo>
                      <a:pt x="0" y="214228"/>
                    </a:lnTo>
                    <a:close/>
                  </a:path>
                </a:pathLst>
              </a:custGeom>
              <a:solidFill>
                <a:srgbClr val="FFFFFF"/>
              </a:solidFill>
              <a:ln>
                <a:noFill/>
              </a:ln>
            </p:spPr>
          </p:sp>
          <p:sp>
            <p:nvSpPr>
              <p:cNvPr id="428" name="Google Shape;428;p27"/>
              <p:cNvSpPr txBox="1"/>
              <p:nvPr/>
            </p:nvSpPr>
            <p:spPr>
              <a:xfrm>
                <a:off x="0" y="-47625"/>
                <a:ext cx="854720" cy="261853"/>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29" name="Google Shape;429;p27"/>
            <p:cNvSpPr txBox="1"/>
            <p:nvPr/>
          </p:nvSpPr>
          <p:spPr>
            <a:xfrm>
              <a:off x="38885" y="164271"/>
              <a:ext cx="3866460" cy="691938"/>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1" i="0" lang="en-US" sz="3200" u="none" cap="none" strike="noStrike">
                  <a:solidFill>
                    <a:srgbClr val="BF5604"/>
                  </a:solidFill>
                  <a:latin typeface="Roboto Condensed"/>
                  <a:ea typeface="Roboto Condensed"/>
                  <a:cs typeface="Roboto Condensed"/>
                  <a:sym typeface="Roboto Condensed"/>
                </a:rPr>
                <a:t>Color Pop</a:t>
              </a:r>
              <a:endParaRPr/>
            </a:p>
          </p:txBody>
        </p:sp>
      </p:grpSp>
      <p:grpSp>
        <p:nvGrpSpPr>
          <p:cNvPr id="430" name="Google Shape;430;p27"/>
          <p:cNvGrpSpPr/>
          <p:nvPr/>
        </p:nvGrpSpPr>
        <p:grpSpPr>
          <a:xfrm>
            <a:off x="1369094" y="9093470"/>
            <a:ext cx="2958172" cy="906271"/>
            <a:chOff x="0" y="-219773"/>
            <a:chExt cx="3944229" cy="1208360"/>
          </a:xfrm>
        </p:grpSpPr>
        <p:grpSp>
          <p:nvGrpSpPr>
            <p:cNvPr id="431" name="Google Shape;431;p27"/>
            <p:cNvGrpSpPr/>
            <p:nvPr/>
          </p:nvGrpSpPr>
          <p:grpSpPr>
            <a:xfrm>
              <a:off x="0" y="-219773"/>
              <a:ext cx="3944229" cy="1208360"/>
              <a:chOff x="0" y="-47625"/>
              <a:chExt cx="854720" cy="261853"/>
            </a:xfrm>
          </p:grpSpPr>
          <p:sp>
            <p:nvSpPr>
              <p:cNvPr id="432" name="Google Shape;432;p27"/>
              <p:cNvSpPr/>
              <p:nvPr/>
            </p:nvSpPr>
            <p:spPr>
              <a:xfrm>
                <a:off x="0" y="0"/>
                <a:ext cx="854720" cy="214228"/>
              </a:xfrm>
              <a:custGeom>
                <a:rect b="b" l="l" r="r" t="t"/>
                <a:pathLst>
                  <a:path extrusionOk="0" h="214228" w="854720">
                    <a:moveTo>
                      <a:pt x="0" y="0"/>
                    </a:moveTo>
                    <a:lnTo>
                      <a:pt x="854720" y="0"/>
                    </a:lnTo>
                    <a:lnTo>
                      <a:pt x="854720" y="214228"/>
                    </a:lnTo>
                    <a:lnTo>
                      <a:pt x="0" y="214228"/>
                    </a:lnTo>
                    <a:close/>
                  </a:path>
                </a:pathLst>
              </a:custGeom>
              <a:solidFill>
                <a:srgbClr val="FFFFFF"/>
              </a:solidFill>
              <a:ln>
                <a:noFill/>
              </a:ln>
            </p:spPr>
          </p:sp>
          <p:sp>
            <p:nvSpPr>
              <p:cNvPr id="433" name="Google Shape;433;p27"/>
              <p:cNvSpPr txBox="1"/>
              <p:nvPr/>
            </p:nvSpPr>
            <p:spPr>
              <a:xfrm>
                <a:off x="0" y="-47625"/>
                <a:ext cx="854720" cy="261853"/>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34" name="Google Shape;434;p27"/>
            <p:cNvSpPr txBox="1"/>
            <p:nvPr/>
          </p:nvSpPr>
          <p:spPr>
            <a:xfrm>
              <a:off x="38885" y="164271"/>
              <a:ext cx="3866460" cy="691938"/>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1" i="0" lang="en-US" sz="3200" u="none" cap="none" strike="noStrike">
                  <a:solidFill>
                    <a:srgbClr val="BF5604"/>
                  </a:solidFill>
                  <a:latin typeface="Roboto Condensed"/>
                  <a:ea typeface="Roboto Condensed"/>
                  <a:cs typeface="Roboto Condensed"/>
                  <a:sym typeface="Roboto Condensed"/>
                </a:rPr>
                <a:t>Greyscale</a:t>
              </a:r>
              <a:endParaRPr/>
            </a:p>
          </p:txBody>
        </p:sp>
      </p:grpSp>
      <p:grpSp>
        <p:nvGrpSpPr>
          <p:cNvPr id="435" name="Google Shape;435;p27"/>
          <p:cNvGrpSpPr/>
          <p:nvPr/>
        </p:nvGrpSpPr>
        <p:grpSpPr>
          <a:xfrm>
            <a:off x="13959095" y="9093470"/>
            <a:ext cx="2958172" cy="906271"/>
            <a:chOff x="0" y="-219773"/>
            <a:chExt cx="3944229" cy="1208360"/>
          </a:xfrm>
        </p:grpSpPr>
        <p:grpSp>
          <p:nvGrpSpPr>
            <p:cNvPr id="436" name="Google Shape;436;p27"/>
            <p:cNvGrpSpPr/>
            <p:nvPr/>
          </p:nvGrpSpPr>
          <p:grpSpPr>
            <a:xfrm>
              <a:off x="0" y="-219773"/>
              <a:ext cx="3944229" cy="1208360"/>
              <a:chOff x="0" y="-47625"/>
              <a:chExt cx="854720" cy="261853"/>
            </a:xfrm>
          </p:grpSpPr>
          <p:sp>
            <p:nvSpPr>
              <p:cNvPr id="437" name="Google Shape;437;p27"/>
              <p:cNvSpPr/>
              <p:nvPr/>
            </p:nvSpPr>
            <p:spPr>
              <a:xfrm>
                <a:off x="0" y="0"/>
                <a:ext cx="854720" cy="214228"/>
              </a:xfrm>
              <a:custGeom>
                <a:rect b="b" l="l" r="r" t="t"/>
                <a:pathLst>
                  <a:path extrusionOk="0" h="214228" w="854720">
                    <a:moveTo>
                      <a:pt x="0" y="0"/>
                    </a:moveTo>
                    <a:lnTo>
                      <a:pt x="854720" y="0"/>
                    </a:lnTo>
                    <a:lnTo>
                      <a:pt x="854720" y="214228"/>
                    </a:lnTo>
                    <a:lnTo>
                      <a:pt x="0" y="214228"/>
                    </a:lnTo>
                    <a:close/>
                  </a:path>
                </a:pathLst>
              </a:custGeom>
              <a:solidFill>
                <a:srgbClr val="FFFFFF"/>
              </a:solidFill>
              <a:ln>
                <a:noFill/>
              </a:ln>
            </p:spPr>
          </p:sp>
          <p:sp>
            <p:nvSpPr>
              <p:cNvPr id="438" name="Google Shape;438;p27"/>
              <p:cNvSpPr txBox="1"/>
              <p:nvPr/>
            </p:nvSpPr>
            <p:spPr>
              <a:xfrm>
                <a:off x="0" y="-47625"/>
                <a:ext cx="854720" cy="261853"/>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39" name="Google Shape;439;p27"/>
            <p:cNvSpPr txBox="1"/>
            <p:nvPr/>
          </p:nvSpPr>
          <p:spPr>
            <a:xfrm>
              <a:off x="38885" y="164271"/>
              <a:ext cx="3866460" cy="691938"/>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1" i="0" lang="en-US" sz="3200" u="none" cap="none" strike="noStrike">
                  <a:solidFill>
                    <a:srgbClr val="BF5604"/>
                  </a:solidFill>
                  <a:latin typeface="Roboto Condensed"/>
                  <a:ea typeface="Roboto Condensed"/>
                  <a:cs typeface="Roboto Condensed"/>
                  <a:sym typeface="Roboto Condensed"/>
                </a:rPr>
                <a:t>Soft</a:t>
              </a:r>
              <a:endParaRPr/>
            </a:p>
          </p:txBody>
        </p:sp>
      </p:gr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CD6"/>
        </a:solidFill>
      </p:bgPr>
    </p:bg>
    <p:spTree>
      <p:nvGrpSpPr>
        <p:cNvPr id="443" name="Shape 443"/>
        <p:cNvGrpSpPr/>
        <p:nvPr/>
      </p:nvGrpSpPr>
      <p:grpSpPr>
        <a:xfrm>
          <a:off x="0" y="0"/>
          <a:ext cx="0" cy="0"/>
          <a:chOff x="0" y="0"/>
          <a:chExt cx="0" cy="0"/>
        </a:xfrm>
      </p:grpSpPr>
      <p:sp>
        <p:nvSpPr>
          <p:cNvPr id="444" name="Google Shape;444;p28"/>
          <p:cNvSpPr txBox="1"/>
          <p:nvPr/>
        </p:nvSpPr>
        <p:spPr>
          <a:xfrm>
            <a:off x="3800010" y="4061045"/>
            <a:ext cx="10687980" cy="981075"/>
          </a:xfrm>
          <a:prstGeom prst="rect">
            <a:avLst/>
          </a:prstGeom>
          <a:noFill/>
          <a:ln>
            <a:noFill/>
          </a:ln>
        </p:spPr>
        <p:txBody>
          <a:bodyPr anchorCtr="0" anchor="t" bIns="0" lIns="0" spcFirstLastPara="1" rIns="0" wrap="square" tIns="0">
            <a:spAutoFit/>
          </a:bodyPr>
          <a:lstStyle/>
          <a:p>
            <a:pPr indent="0" lvl="0" marL="0" marR="0" rtl="0" algn="ctr">
              <a:lnSpc>
                <a:spcPct val="120003"/>
              </a:lnSpc>
              <a:spcBef>
                <a:spcPts val="0"/>
              </a:spcBef>
              <a:spcAft>
                <a:spcPts val="0"/>
              </a:spcAft>
              <a:buNone/>
            </a:pPr>
            <a:r>
              <a:rPr b="1" i="0" lang="en-US" sz="6399" u="none" cap="none" strike="noStrike">
                <a:solidFill>
                  <a:srgbClr val="BF5604"/>
                </a:solidFill>
                <a:latin typeface="Roboto Condensed"/>
                <a:ea typeface="Roboto Condensed"/>
                <a:cs typeface="Roboto Condensed"/>
                <a:sym typeface="Roboto Condensed"/>
              </a:rPr>
              <a:t>Let's edit these photographs!</a:t>
            </a:r>
            <a:endParaRPr/>
          </a:p>
        </p:txBody>
      </p:sp>
      <p:sp>
        <p:nvSpPr>
          <p:cNvPr id="445" name="Google Shape;445;p28"/>
          <p:cNvSpPr/>
          <p:nvPr/>
        </p:nvSpPr>
        <p:spPr>
          <a:xfrm>
            <a:off x="6317706" y="5483692"/>
            <a:ext cx="2574018" cy="2348792"/>
          </a:xfrm>
          <a:custGeom>
            <a:rect b="b" l="l" r="r" t="t"/>
            <a:pathLst>
              <a:path extrusionOk="0" h="2348792" w="2574018">
                <a:moveTo>
                  <a:pt x="0" y="0"/>
                </a:moveTo>
                <a:lnTo>
                  <a:pt x="2574019" y="0"/>
                </a:lnTo>
                <a:lnTo>
                  <a:pt x="2574019" y="2348792"/>
                </a:lnTo>
                <a:lnTo>
                  <a:pt x="0" y="2348792"/>
                </a:lnTo>
                <a:lnTo>
                  <a:pt x="0" y="0"/>
                </a:lnTo>
                <a:close/>
              </a:path>
            </a:pathLst>
          </a:custGeom>
          <a:blipFill rotWithShape="1">
            <a:blip r:embed="rId3">
              <a:alphaModFix/>
            </a:blip>
            <a:stretch>
              <a:fillRect b="0" l="0" r="0" t="0"/>
            </a:stretch>
          </a:blipFill>
          <a:ln>
            <a:noFill/>
          </a:ln>
        </p:spPr>
      </p:sp>
      <p:grpSp>
        <p:nvGrpSpPr>
          <p:cNvPr id="446" name="Google Shape;446;p28"/>
          <p:cNvGrpSpPr/>
          <p:nvPr/>
        </p:nvGrpSpPr>
        <p:grpSpPr>
          <a:xfrm>
            <a:off x="4682326" y="5066820"/>
            <a:ext cx="8763576" cy="1149610"/>
            <a:chOff x="0" y="-47625"/>
            <a:chExt cx="2532106" cy="332163"/>
          </a:xfrm>
        </p:grpSpPr>
        <p:sp>
          <p:nvSpPr>
            <p:cNvPr id="447" name="Google Shape;447;p28"/>
            <p:cNvSpPr/>
            <p:nvPr/>
          </p:nvSpPr>
          <p:spPr>
            <a:xfrm>
              <a:off x="0" y="0"/>
              <a:ext cx="2532106" cy="284538"/>
            </a:xfrm>
            <a:custGeom>
              <a:rect b="b" l="l" r="r" t="t"/>
              <a:pathLst>
                <a:path extrusionOk="0" h="284538" w="2532106">
                  <a:moveTo>
                    <a:pt x="0" y="0"/>
                  </a:moveTo>
                  <a:lnTo>
                    <a:pt x="2532106" y="0"/>
                  </a:lnTo>
                  <a:lnTo>
                    <a:pt x="2532106" y="284538"/>
                  </a:lnTo>
                  <a:lnTo>
                    <a:pt x="0" y="284538"/>
                  </a:lnTo>
                  <a:close/>
                </a:path>
              </a:pathLst>
            </a:custGeom>
            <a:solidFill>
              <a:srgbClr val="FFFFFF"/>
            </a:solidFill>
            <a:ln>
              <a:noFill/>
            </a:ln>
          </p:spPr>
        </p:sp>
        <p:sp>
          <p:nvSpPr>
            <p:cNvPr id="448" name="Google Shape;448;p28"/>
            <p:cNvSpPr txBox="1"/>
            <p:nvPr/>
          </p:nvSpPr>
          <p:spPr>
            <a:xfrm>
              <a:off x="0" y="-47625"/>
              <a:ext cx="2532106" cy="332163"/>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49" name="Google Shape;449;p28"/>
          <p:cNvSpPr txBox="1"/>
          <p:nvPr/>
        </p:nvSpPr>
        <p:spPr>
          <a:xfrm>
            <a:off x="1892296" y="5483692"/>
            <a:ext cx="14503500" cy="4926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3200" u="none" cap="none" strike="noStrike">
                <a:solidFill>
                  <a:srgbClr val="BF5604"/>
                </a:solidFill>
                <a:latin typeface="Roboto Condensed"/>
                <a:ea typeface="Roboto Condensed"/>
                <a:cs typeface="Roboto Condensed"/>
                <a:sym typeface="Roboto Condensed"/>
              </a:rPr>
              <a:t>Work together as a class to edit these photos</a:t>
            </a:r>
            <a:endParaRPr/>
          </a:p>
        </p:txBody>
      </p:sp>
      <p:sp>
        <p:nvSpPr>
          <p:cNvPr id="450" name="Google Shape;450;p28"/>
          <p:cNvSpPr/>
          <p:nvPr/>
        </p:nvSpPr>
        <p:spPr>
          <a:xfrm flipH="1">
            <a:off x="0" y="6090408"/>
            <a:ext cx="4083208" cy="4737900"/>
          </a:xfrm>
          <a:custGeom>
            <a:rect b="b" l="l" r="r" t="t"/>
            <a:pathLst>
              <a:path extrusionOk="0" h="4737900" w="4083208">
                <a:moveTo>
                  <a:pt x="4083208" y="0"/>
                </a:moveTo>
                <a:lnTo>
                  <a:pt x="0" y="0"/>
                </a:lnTo>
                <a:lnTo>
                  <a:pt x="0" y="4737900"/>
                </a:lnTo>
                <a:lnTo>
                  <a:pt x="4083208" y="4737900"/>
                </a:lnTo>
                <a:lnTo>
                  <a:pt x="4083208" y="0"/>
                </a:lnTo>
                <a:close/>
              </a:path>
            </a:pathLst>
          </a:custGeom>
          <a:blipFill rotWithShape="1">
            <a:blip r:embed="rId4">
              <a:alphaModFix/>
            </a:blip>
            <a:stretch>
              <a:fillRect b="0" l="0" r="0" t="0"/>
            </a:stretch>
          </a:blipFill>
          <a:ln>
            <a:noFill/>
          </a:ln>
        </p:spPr>
      </p:sp>
      <p:sp>
        <p:nvSpPr>
          <p:cNvPr id="451" name="Google Shape;451;p28"/>
          <p:cNvSpPr/>
          <p:nvPr/>
        </p:nvSpPr>
        <p:spPr>
          <a:xfrm>
            <a:off x="14045020" y="4884052"/>
            <a:ext cx="4701367" cy="5944257"/>
          </a:xfrm>
          <a:custGeom>
            <a:rect b="b" l="l" r="r" t="t"/>
            <a:pathLst>
              <a:path extrusionOk="0" h="5944257" w="4701367">
                <a:moveTo>
                  <a:pt x="0" y="0"/>
                </a:moveTo>
                <a:lnTo>
                  <a:pt x="4701367" y="0"/>
                </a:lnTo>
                <a:lnTo>
                  <a:pt x="4701367" y="5944256"/>
                </a:lnTo>
                <a:lnTo>
                  <a:pt x="0" y="5944256"/>
                </a:lnTo>
                <a:lnTo>
                  <a:pt x="0" y="0"/>
                </a:lnTo>
                <a:close/>
              </a:path>
            </a:pathLst>
          </a:custGeom>
          <a:blipFill rotWithShape="1">
            <a:blip r:embed="rId5">
              <a:alphaModFix/>
            </a:blip>
            <a:stretch>
              <a:fillRect b="0" l="0" r="0" t="0"/>
            </a:stretch>
          </a:blipFill>
          <a:ln>
            <a:noFill/>
          </a:ln>
        </p:spPr>
      </p:sp>
      <p:sp>
        <p:nvSpPr>
          <p:cNvPr id="452" name="Google Shape;452;p28"/>
          <p:cNvSpPr/>
          <p:nvPr/>
        </p:nvSpPr>
        <p:spPr>
          <a:xfrm rot="5200859">
            <a:off x="8710915" y="5305125"/>
            <a:ext cx="2816486" cy="8134255"/>
          </a:xfrm>
          <a:custGeom>
            <a:rect b="b" l="l" r="r" t="t"/>
            <a:pathLst>
              <a:path extrusionOk="0" h="8134255" w="2816486">
                <a:moveTo>
                  <a:pt x="0" y="0"/>
                </a:moveTo>
                <a:lnTo>
                  <a:pt x="2816485" y="0"/>
                </a:lnTo>
                <a:lnTo>
                  <a:pt x="2816485" y="8134255"/>
                </a:lnTo>
                <a:lnTo>
                  <a:pt x="0" y="8134255"/>
                </a:lnTo>
                <a:lnTo>
                  <a:pt x="0" y="0"/>
                </a:lnTo>
                <a:close/>
              </a:path>
            </a:pathLst>
          </a:custGeom>
          <a:blipFill rotWithShape="1">
            <a:blip r:embed="rId6">
              <a:alphaModFix/>
            </a:blip>
            <a:stretch>
              <a:fillRect b="0" l="0" r="0" t="0"/>
            </a:stretch>
          </a:blipFill>
          <a:ln>
            <a:noFill/>
          </a:ln>
        </p:spPr>
      </p:sp>
      <p:sp>
        <p:nvSpPr>
          <p:cNvPr id="453" name="Google Shape;453;p28"/>
          <p:cNvSpPr/>
          <p:nvPr/>
        </p:nvSpPr>
        <p:spPr>
          <a:xfrm flipH="1" rot="2700000">
            <a:off x="-172379" y="291539"/>
            <a:ext cx="3750275" cy="4677214"/>
          </a:xfrm>
          <a:custGeom>
            <a:rect b="b" l="l" r="r" t="t"/>
            <a:pathLst>
              <a:path extrusionOk="0" h="4677214" w="3750275">
                <a:moveTo>
                  <a:pt x="3750276" y="0"/>
                </a:moveTo>
                <a:lnTo>
                  <a:pt x="0" y="0"/>
                </a:lnTo>
                <a:lnTo>
                  <a:pt x="0" y="4677214"/>
                </a:lnTo>
                <a:lnTo>
                  <a:pt x="3750276" y="4677214"/>
                </a:lnTo>
                <a:lnTo>
                  <a:pt x="3750276" y="0"/>
                </a:lnTo>
                <a:close/>
              </a:path>
            </a:pathLst>
          </a:custGeom>
          <a:blipFill rotWithShape="1">
            <a:blip r:embed="rId7">
              <a:alphaModFix/>
            </a:blip>
            <a:stretch>
              <a:fillRect b="0" l="0" r="0" t="0"/>
            </a:stretch>
          </a:blipFill>
          <a:ln>
            <a:noFill/>
          </a:ln>
        </p:spPr>
      </p:sp>
      <p:sp>
        <p:nvSpPr>
          <p:cNvPr id="454" name="Google Shape;454;p28"/>
          <p:cNvSpPr/>
          <p:nvPr/>
        </p:nvSpPr>
        <p:spPr>
          <a:xfrm rot="-1574316">
            <a:off x="15225302" y="379562"/>
            <a:ext cx="3390509" cy="4125620"/>
          </a:xfrm>
          <a:custGeom>
            <a:rect b="b" l="l" r="r" t="t"/>
            <a:pathLst>
              <a:path extrusionOk="0" h="4125620" w="3390509">
                <a:moveTo>
                  <a:pt x="0" y="0"/>
                </a:moveTo>
                <a:lnTo>
                  <a:pt x="3390509" y="0"/>
                </a:lnTo>
                <a:lnTo>
                  <a:pt x="3390509" y="4125619"/>
                </a:lnTo>
                <a:lnTo>
                  <a:pt x="0" y="4125619"/>
                </a:lnTo>
                <a:lnTo>
                  <a:pt x="0" y="0"/>
                </a:lnTo>
                <a:close/>
              </a:path>
            </a:pathLst>
          </a:custGeom>
          <a:blipFill rotWithShape="1">
            <a:blip r:embed="rId8">
              <a:alphaModFix/>
            </a:blip>
            <a:stretch>
              <a:fillRect b="0" l="0" r="0" t="0"/>
            </a:stretch>
          </a:blipFill>
          <a:ln>
            <a:noFill/>
          </a:ln>
        </p:spPr>
      </p:sp>
      <p:sp>
        <p:nvSpPr>
          <p:cNvPr id="455" name="Google Shape;455;p28"/>
          <p:cNvSpPr/>
          <p:nvPr/>
        </p:nvSpPr>
        <p:spPr>
          <a:xfrm rot="4594569">
            <a:off x="7052544" y="-1460629"/>
            <a:ext cx="4182912" cy="5512898"/>
          </a:xfrm>
          <a:custGeom>
            <a:rect b="b" l="l" r="r" t="t"/>
            <a:pathLst>
              <a:path extrusionOk="0" h="5512898" w="4182912">
                <a:moveTo>
                  <a:pt x="0" y="0"/>
                </a:moveTo>
                <a:lnTo>
                  <a:pt x="4182912" y="0"/>
                </a:lnTo>
                <a:lnTo>
                  <a:pt x="4182912" y="5512899"/>
                </a:lnTo>
                <a:lnTo>
                  <a:pt x="0" y="5512899"/>
                </a:lnTo>
                <a:lnTo>
                  <a:pt x="0" y="0"/>
                </a:lnTo>
                <a:close/>
              </a:path>
            </a:pathLst>
          </a:custGeom>
          <a:blipFill rotWithShape="1">
            <a:blip r:embed="rId9">
              <a:alphaModFix/>
            </a:blip>
            <a:stretch>
              <a:fillRect b="0" l="0" r="0" t="0"/>
            </a:stretch>
          </a:blipFill>
          <a:ln>
            <a:noFill/>
          </a:ln>
        </p:spPr>
      </p:sp>
      <p:sp>
        <p:nvSpPr>
          <p:cNvPr id="456" name="Google Shape;456;p28"/>
          <p:cNvSpPr/>
          <p:nvPr/>
        </p:nvSpPr>
        <p:spPr>
          <a:xfrm>
            <a:off x="1302209" y="3976581"/>
            <a:ext cx="1478789" cy="1411572"/>
          </a:xfrm>
          <a:custGeom>
            <a:rect b="b" l="l" r="r" t="t"/>
            <a:pathLst>
              <a:path extrusionOk="0" h="1411572" w="1478789">
                <a:moveTo>
                  <a:pt x="0" y="0"/>
                </a:moveTo>
                <a:lnTo>
                  <a:pt x="1478790" y="0"/>
                </a:lnTo>
                <a:lnTo>
                  <a:pt x="1478790" y="1411572"/>
                </a:lnTo>
                <a:lnTo>
                  <a:pt x="0" y="1411572"/>
                </a:lnTo>
                <a:lnTo>
                  <a:pt x="0" y="0"/>
                </a:lnTo>
                <a:close/>
              </a:path>
            </a:pathLst>
          </a:custGeom>
          <a:blipFill rotWithShape="1">
            <a:blip r:embed="rId10">
              <a:alphaModFix/>
            </a:blip>
            <a:stretch>
              <a:fillRect b="0" l="0" r="0" t="0"/>
            </a:stretch>
          </a:blipFill>
          <a:ln>
            <a:noFill/>
          </a:ln>
        </p:spPr>
      </p:sp>
      <p:sp>
        <p:nvSpPr>
          <p:cNvPr id="457" name="Google Shape;457;p28"/>
          <p:cNvSpPr/>
          <p:nvPr/>
        </p:nvSpPr>
        <p:spPr>
          <a:xfrm>
            <a:off x="12415059" y="-160670"/>
            <a:ext cx="2072931" cy="1982476"/>
          </a:xfrm>
          <a:custGeom>
            <a:rect b="b" l="l" r="r" t="t"/>
            <a:pathLst>
              <a:path extrusionOk="0" h="1982476" w="2072931">
                <a:moveTo>
                  <a:pt x="0" y="0"/>
                </a:moveTo>
                <a:lnTo>
                  <a:pt x="2072931" y="0"/>
                </a:lnTo>
                <a:lnTo>
                  <a:pt x="2072931" y="1982476"/>
                </a:lnTo>
                <a:lnTo>
                  <a:pt x="0" y="1982476"/>
                </a:lnTo>
                <a:lnTo>
                  <a:pt x="0" y="0"/>
                </a:lnTo>
                <a:close/>
              </a:path>
            </a:pathLst>
          </a:custGeom>
          <a:blipFill rotWithShape="1">
            <a:blip r:embed="rId11">
              <a:alphaModFix/>
            </a:blip>
            <a:stretch>
              <a:fillRect b="0" l="0" r="0" t="0"/>
            </a:stretch>
          </a:blipFill>
          <a:ln>
            <a:noFill/>
          </a:ln>
        </p:spPr>
      </p:sp>
      <p:sp>
        <p:nvSpPr>
          <p:cNvPr id="458" name="Google Shape;458;p28"/>
          <p:cNvSpPr/>
          <p:nvPr/>
        </p:nvSpPr>
        <p:spPr>
          <a:xfrm rot="950949">
            <a:off x="4836634" y="1781727"/>
            <a:ext cx="1326765" cy="1314704"/>
          </a:xfrm>
          <a:custGeom>
            <a:rect b="b" l="l" r="r" t="t"/>
            <a:pathLst>
              <a:path extrusionOk="0" h="1314704" w="1326765">
                <a:moveTo>
                  <a:pt x="0" y="0"/>
                </a:moveTo>
                <a:lnTo>
                  <a:pt x="1326765" y="0"/>
                </a:lnTo>
                <a:lnTo>
                  <a:pt x="1326765" y="1314704"/>
                </a:lnTo>
                <a:lnTo>
                  <a:pt x="0" y="1314704"/>
                </a:lnTo>
                <a:lnTo>
                  <a:pt x="0" y="0"/>
                </a:lnTo>
                <a:close/>
              </a:path>
            </a:pathLst>
          </a:custGeom>
          <a:blipFill rotWithShape="1">
            <a:blip r:embed="rId12">
              <a:alphaModFix/>
            </a:blip>
            <a:stretch>
              <a:fillRect b="0" l="0" r="0" t="0"/>
            </a:stretch>
          </a:blipFill>
          <a:ln>
            <a:noFill/>
          </a:ln>
        </p:spPr>
      </p:sp>
      <p:sp>
        <p:nvSpPr>
          <p:cNvPr id="459" name="Google Shape;459;p28"/>
          <p:cNvSpPr/>
          <p:nvPr/>
        </p:nvSpPr>
        <p:spPr>
          <a:xfrm rot="4619813">
            <a:off x="3873758" y="8377155"/>
            <a:ext cx="1481232" cy="1475846"/>
          </a:xfrm>
          <a:custGeom>
            <a:rect b="b" l="l" r="r" t="t"/>
            <a:pathLst>
              <a:path extrusionOk="0" h="1475846" w="1481232">
                <a:moveTo>
                  <a:pt x="0" y="0"/>
                </a:moveTo>
                <a:lnTo>
                  <a:pt x="1481232" y="0"/>
                </a:lnTo>
                <a:lnTo>
                  <a:pt x="1481232" y="1475845"/>
                </a:lnTo>
                <a:lnTo>
                  <a:pt x="0" y="1475845"/>
                </a:lnTo>
                <a:lnTo>
                  <a:pt x="0" y="0"/>
                </a:lnTo>
                <a:close/>
              </a:path>
            </a:pathLst>
          </a:custGeom>
          <a:blipFill rotWithShape="1">
            <a:blip r:embed="rId13">
              <a:alphaModFix/>
            </a:blip>
            <a:stretch>
              <a:fillRect b="0" l="0" r="0" t="0"/>
            </a:stretch>
          </a:blipFill>
          <a:ln>
            <a:noFill/>
          </a:ln>
        </p:spPr>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CD6"/>
        </a:solidFill>
      </p:bgPr>
    </p:bg>
    <p:spTree>
      <p:nvGrpSpPr>
        <p:cNvPr id="463" name="Shape 463"/>
        <p:cNvGrpSpPr/>
        <p:nvPr/>
      </p:nvGrpSpPr>
      <p:grpSpPr>
        <a:xfrm>
          <a:off x="0" y="0"/>
          <a:ext cx="0" cy="0"/>
          <a:chOff x="0" y="0"/>
          <a:chExt cx="0" cy="0"/>
        </a:xfrm>
      </p:grpSpPr>
      <p:sp>
        <p:nvSpPr>
          <p:cNvPr id="464" name="Google Shape;464;p29"/>
          <p:cNvSpPr/>
          <p:nvPr/>
        </p:nvSpPr>
        <p:spPr>
          <a:xfrm flipH="1">
            <a:off x="-1236821" y="0"/>
            <a:ext cx="3561874" cy="10287000"/>
          </a:xfrm>
          <a:custGeom>
            <a:rect b="b" l="l" r="r" t="t"/>
            <a:pathLst>
              <a:path extrusionOk="0" h="10287000" w="3561874">
                <a:moveTo>
                  <a:pt x="3561874" y="0"/>
                </a:moveTo>
                <a:lnTo>
                  <a:pt x="0" y="0"/>
                </a:lnTo>
                <a:lnTo>
                  <a:pt x="0" y="10287000"/>
                </a:lnTo>
                <a:lnTo>
                  <a:pt x="3561874" y="10287000"/>
                </a:lnTo>
                <a:lnTo>
                  <a:pt x="3561874" y="0"/>
                </a:lnTo>
                <a:close/>
              </a:path>
            </a:pathLst>
          </a:custGeom>
          <a:blipFill rotWithShape="1">
            <a:blip r:embed="rId3">
              <a:alphaModFix/>
            </a:blip>
            <a:stretch>
              <a:fillRect b="0" l="0" r="0" t="0"/>
            </a:stretch>
          </a:blipFill>
          <a:ln>
            <a:noFill/>
          </a:ln>
        </p:spPr>
      </p:sp>
      <p:pic>
        <p:nvPicPr>
          <p:cNvPr id="465" name="Google Shape;465;p29"/>
          <p:cNvPicPr preferRelativeResize="0"/>
          <p:nvPr/>
        </p:nvPicPr>
        <p:blipFill rotWithShape="1">
          <a:blip r:embed="rId4">
            <a:alphaModFix/>
          </a:blip>
          <a:srcRect b="0" l="29448" r="29448" t="0"/>
          <a:stretch/>
        </p:blipFill>
        <p:spPr>
          <a:xfrm>
            <a:off x="1942096" y="496742"/>
            <a:ext cx="4225792" cy="6854407"/>
          </a:xfrm>
          <a:prstGeom prst="rect">
            <a:avLst/>
          </a:prstGeom>
          <a:noFill/>
          <a:ln>
            <a:noFill/>
          </a:ln>
        </p:spPr>
      </p:pic>
      <p:pic>
        <p:nvPicPr>
          <p:cNvPr id="466" name="Google Shape;466;p29"/>
          <p:cNvPicPr preferRelativeResize="0"/>
          <p:nvPr/>
        </p:nvPicPr>
        <p:blipFill rotWithShape="1">
          <a:blip r:embed="rId5">
            <a:alphaModFix/>
          </a:blip>
          <a:srcRect b="4789" l="19889" r="41173" t="475"/>
          <a:stretch/>
        </p:blipFill>
        <p:spPr>
          <a:xfrm>
            <a:off x="7031104" y="499695"/>
            <a:ext cx="4225792" cy="6854407"/>
          </a:xfrm>
          <a:prstGeom prst="rect">
            <a:avLst/>
          </a:prstGeom>
          <a:noFill/>
          <a:ln>
            <a:noFill/>
          </a:ln>
        </p:spPr>
      </p:pic>
      <p:sp>
        <p:nvSpPr>
          <p:cNvPr id="467" name="Google Shape;467;p29"/>
          <p:cNvSpPr/>
          <p:nvPr/>
        </p:nvSpPr>
        <p:spPr>
          <a:xfrm>
            <a:off x="15391692" y="0"/>
            <a:ext cx="3561874" cy="10287000"/>
          </a:xfrm>
          <a:custGeom>
            <a:rect b="b" l="l" r="r" t="t"/>
            <a:pathLst>
              <a:path extrusionOk="0" h="10287000" w="3561874">
                <a:moveTo>
                  <a:pt x="0" y="0"/>
                </a:moveTo>
                <a:lnTo>
                  <a:pt x="3561874" y="0"/>
                </a:lnTo>
                <a:lnTo>
                  <a:pt x="3561874" y="10287000"/>
                </a:lnTo>
                <a:lnTo>
                  <a:pt x="0" y="10287000"/>
                </a:lnTo>
                <a:lnTo>
                  <a:pt x="0" y="0"/>
                </a:lnTo>
                <a:close/>
              </a:path>
            </a:pathLst>
          </a:custGeom>
          <a:blipFill rotWithShape="1">
            <a:blip r:embed="rId3">
              <a:alphaModFix/>
            </a:blip>
            <a:stretch>
              <a:fillRect b="0" l="0" r="0" t="0"/>
            </a:stretch>
          </a:blipFill>
          <a:ln>
            <a:noFill/>
          </a:ln>
        </p:spPr>
      </p:sp>
      <p:pic>
        <p:nvPicPr>
          <p:cNvPr id="468" name="Google Shape;468;p29"/>
          <p:cNvPicPr preferRelativeResize="0"/>
          <p:nvPr/>
        </p:nvPicPr>
        <p:blipFill rotWithShape="1">
          <a:blip r:embed="rId6">
            <a:alphaModFix/>
          </a:blip>
          <a:srcRect b="0" l="22093" r="28584" t="0"/>
          <a:stretch/>
        </p:blipFill>
        <p:spPr>
          <a:xfrm>
            <a:off x="12120111" y="499695"/>
            <a:ext cx="4225792" cy="6854407"/>
          </a:xfrm>
          <a:prstGeom prst="rect">
            <a:avLst/>
          </a:prstGeom>
          <a:noFill/>
          <a:ln>
            <a:noFill/>
          </a:ln>
        </p:spPr>
      </p:pic>
      <p:grpSp>
        <p:nvGrpSpPr>
          <p:cNvPr id="469" name="Google Shape;469;p29"/>
          <p:cNvGrpSpPr/>
          <p:nvPr/>
        </p:nvGrpSpPr>
        <p:grpSpPr>
          <a:xfrm>
            <a:off x="2896308" y="6245978"/>
            <a:ext cx="2317368" cy="2216247"/>
            <a:chOff x="0" y="0"/>
            <a:chExt cx="3089825" cy="2954996"/>
          </a:xfrm>
        </p:grpSpPr>
        <p:sp>
          <p:nvSpPr>
            <p:cNvPr id="470" name="Google Shape;470;p29"/>
            <p:cNvSpPr/>
            <p:nvPr/>
          </p:nvSpPr>
          <p:spPr>
            <a:xfrm>
              <a:off x="0" y="0"/>
              <a:ext cx="3089825" cy="2954996"/>
            </a:xfrm>
            <a:custGeom>
              <a:rect b="b" l="l" r="r" t="t"/>
              <a:pathLst>
                <a:path extrusionOk="0" h="2954996" w="3089825">
                  <a:moveTo>
                    <a:pt x="0" y="0"/>
                  </a:moveTo>
                  <a:lnTo>
                    <a:pt x="3089825" y="0"/>
                  </a:lnTo>
                  <a:lnTo>
                    <a:pt x="3089825" y="2954996"/>
                  </a:lnTo>
                  <a:lnTo>
                    <a:pt x="0" y="2954996"/>
                  </a:lnTo>
                  <a:lnTo>
                    <a:pt x="0" y="0"/>
                  </a:lnTo>
                  <a:close/>
                </a:path>
              </a:pathLst>
            </a:custGeom>
            <a:blipFill rotWithShape="1">
              <a:blip r:embed="rId7">
                <a:alphaModFix/>
              </a:blip>
              <a:stretch>
                <a:fillRect b="0" l="0" r="0" t="0"/>
              </a:stretch>
            </a:blipFill>
            <a:ln>
              <a:noFill/>
            </a:ln>
          </p:spPr>
        </p:sp>
        <p:sp>
          <p:nvSpPr>
            <p:cNvPr id="471" name="Google Shape;471;p29"/>
            <p:cNvSpPr txBox="1"/>
            <p:nvPr/>
          </p:nvSpPr>
          <p:spPr>
            <a:xfrm>
              <a:off x="415989" y="858373"/>
              <a:ext cx="2257847" cy="1228725"/>
            </a:xfrm>
            <a:prstGeom prst="rect">
              <a:avLst/>
            </a:prstGeom>
            <a:noFill/>
            <a:ln>
              <a:noFill/>
            </a:ln>
          </p:spPr>
          <p:txBody>
            <a:bodyPr anchorCtr="0" anchor="t" bIns="0" lIns="0" spcFirstLastPara="1" rIns="0" wrap="square" tIns="0">
              <a:spAutoFit/>
            </a:bodyPr>
            <a:lstStyle/>
            <a:p>
              <a:pPr indent="0" lvl="0" marL="0" marR="0" rtl="0" algn="ctr">
                <a:lnSpc>
                  <a:spcPct val="120003"/>
                </a:lnSpc>
                <a:spcBef>
                  <a:spcPts val="0"/>
                </a:spcBef>
                <a:spcAft>
                  <a:spcPts val="0"/>
                </a:spcAft>
                <a:buNone/>
              </a:pPr>
              <a:r>
                <a:rPr b="1" i="0" lang="en-US" sz="5999" u="none" cap="none" strike="noStrike">
                  <a:solidFill>
                    <a:srgbClr val="FFFFFF"/>
                  </a:solidFill>
                  <a:latin typeface="Roboto Condensed"/>
                  <a:ea typeface="Roboto Condensed"/>
                  <a:cs typeface="Roboto Condensed"/>
                  <a:sym typeface="Roboto Condensed"/>
                </a:rPr>
                <a:t>01</a:t>
              </a:r>
              <a:endParaRPr/>
            </a:p>
          </p:txBody>
        </p:sp>
      </p:grpSp>
      <p:grpSp>
        <p:nvGrpSpPr>
          <p:cNvPr id="472" name="Google Shape;472;p29"/>
          <p:cNvGrpSpPr/>
          <p:nvPr/>
        </p:nvGrpSpPr>
        <p:grpSpPr>
          <a:xfrm>
            <a:off x="7985316" y="6245978"/>
            <a:ext cx="2317368" cy="2216247"/>
            <a:chOff x="0" y="0"/>
            <a:chExt cx="3089825" cy="2954996"/>
          </a:xfrm>
        </p:grpSpPr>
        <p:sp>
          <p:nvSpPr>
            <p:cNvPr id="473" name="Google Shape;473;p29"/>
            <p:cNvSpPr/>
            <p:nvPr/>
          </p:nvSpPr>
          <p:spPr>
            <a:xfrm>
              <a:off x="0" y="0"/>
              <a:ext cx="3089825" cy="2954996"/>
            </a:xfrm>
            <a:custGeom>
              <a:rect b="b" l="l" r="r" t="t"/>
              <a:pathLst>
                <a:path extrusionOk="0" h="2954996" w="3089825">
                  <a:moveTo>
                    <a:pt x="0" y="0"/>
                  </a:moveTo>
                  <a:lnTo>
                    <a:pt x="3089825" y="0"/>
                  </a:lnTo>
                  <a:lnTo>
                    <a:pt x="3089825" y="2954996"/>
                  </a:lnTo>
                  <a:lnTo>
                    <a:pt x="0" y="2954996"/>
                  </a:lnTo>
                  <a:lnTo>
                    <a:pt x="0" y="0"/>
                  </a:lnTo>
                  <a:close/>
                </a:path>
              </a:pathLst>
            </a:custGeom>
            <a:blipFill rotWithShape="1">
              <a:blip r:embed="rId7">
                <a:alphaModFix/>
              </a:blip>
              <a:stretch>
                <a:fillRect b="0" l="0" r="0" t="0"/>
              </a:stretch>
            </a:blipFill>
            <a:ln>
              <a:noFill/>
            </a:ln>
          </p:spPr>
        </p:sp>
        <p:sp>
          <p:nvSpPr>
            <p:cNvPr id="474" name="Google Shape;474;p29"/>
            <p:cNvSpPr txBox="1"/>
            <p:nvPr/>
          </p:nvSpPr>
          <p:spPr>
            <a:xfrm>
              <a:off x="415989" y="858373"/>
              <a:ext cx="2257847" cy="1228725"/>
            </a:xfrm>
            <a:prstGeom prst="rect">
              <a:avLst/>
            </a:prstGeom>
            <a:noFill/>
            <a:ln>
              <a:noFill/>
            </a:ln>
          </p:spPr>
          <p:txBody>
            <a:bodyPr anchorCtr="0" anchor="t" bIns="0" lIns="0" spcFirstLastPara="1" rIns="0" wrap="square" tIns="0">
              <a:spAutoFit/>
            </a:bodyPr>
            <a:lstStyle/>
            <a:p>
              <a:pPr indent="0" lvl="0" marL="0" marR="0" rtl="0" algn="ctr">
                <a:lnSpc>
                  <a:spcPct val="120003"/>
                </a:lnSpc>
                <a:spcBef>
                  <a:spcPts val="0"/>
                </a:spcBef>
                <a:spcAft>
                  <a:spcPts val="0"/>
                </a:spcAft>
                <a:buNone/>
              </a:pPr>
              <a:r>
                <a:rPr b="1" i="0" lang="en-US" sz="5999" u="none" cap="none" strike="noStrike">
                  <a:solidFill>
                    <a:srgbClr val="FFFFFF"/>
                  </a:solidFill>
                  <a:latin typeface="Roboto Condensed"/>
                  <a:ea typeface="Roboto Condensed"/>
                  <a:cs typeface="Roboto Condensed"/>
                  <a:sym typeface="Roboto Condensed"/>
                </a:rPr>
                <a:t>02</a:t>
              </a:r>
              <a:endParaRPr/>
            </a:p>
          </p:txBody>
        </p:sp>
      </p:grpSp>
      <p:grpSp>
        <p:nvGrpSpPr>
          <p:cNvPr id="475" name="Google Shape;475;p29"/>
          <p:cNvGrpSpPr/>
          <p:nvPr/>
        </p:nvGrpSpPr>
        <p:grpSpPr>
          <a:xfrm>
            <a:off x="13074323" y="6245978"/>
            <a:ext cx="2317368" cy="2216247"/>
            <a:chOff x="0" y="0"/>
            <a:chExt cx="3089825" cy="2954996"/>
          </a:xfrm>
        </p:grpSpPr>
        <p:sp>
          <p:nvSpPr>
            <p:cNvPr id="476" name="Google Shape;476;p29"/>
            <p:cNvSpPr/>
            <p:nvPr/>
          </p:nvSpPr>
          <p:spPr>
            <a:xfrm>
              <a:off x="0" y="0"/>
              <a:ext cx="3089825" cy="2954996"/>
            </a:xfrm>
            <a:custGeom>
              <a:rect b="b" l="l" r="r" t="t"/>
              <a:pathLst>
                <a:path extrusionOk="0" h="2954996" w="3089825">
                  <a:moveTo>
                    <a:pt x="0" y="0"/>
                  </a:moveTo>
                  <a:lnTo>
                    <a:pt x="3089825" y="0"/>
                  </a:lnTo>
                  <a:lnTo>
                    <a:pt x="3089825" y="2954996"/>
                  </a:lnTo>
                  <a:lnTo>
                    <a:pt x="0" y="2954996"/>
                  </a:lnTo>
                  <a:lnTo>
                    <a:pt x="0" y="0"/>
                  </a:lnTo>
                  <a:close/>
                </a:path>
              </a:pathLst>
            </a:custGeom>
            <a:blipFill rotWithShape="1">
              <a:blip r:embed="rId7">
                <a:alphaModFix/>
              </a:blip>
              <a:stretch>
                <a:fillRect b="0" l="0" r="0" t="0"/>
              </a:stretch>
            </a:blipFill>
            <a:ln>
              <a:noFill/>
            </a:ln>
          </p:spPr>
        </p:sp>
        <p:sp>
          <p:nvSpPr>
            <p:cNvPr id="477" name="Google Shape;477;p29"/>
            <p:cNvSpPr txBox="1"/>
            <p:nvPr/>
          </p:nvSpPr>
          <p:spPr>
            <a:xfrm>
              <a:off x="415989" y="858373"/>
              <a:ext cx="2257847" cy="1228725"/>
            </a:xfrm>
            <a:prstGeom prst="rect">
              <a:avLst/>
            </a:prstGeom>
            <a:noFill/>
            <a:ln>
              <a:noFill/>
            </a:ln>
          </p:spPr>
          <p:txBody>
            <a:bodyPr anchorCtr="0" anchor="t" bIns="0" lIns="0" spcFirstLastPara="1" rIns="0" wrap="square" tIns="0">
              <a:spAutoFit/>
            </a:bodyPr>
            <a:lstStyle/>
            <a:p>
              <a:pPr indent="0" lvl="0" marL="0" marR="0" rtl="0" algn="ctr">
                <a:lnSpc>
                  <a:spcPct val="120003"/>
                </a:lnSpc>
                <a:spcBef>
                  <a:spcPts val="0"/>
                </a:spcBef>
                <a:spcAft>
                  <a:spcPts val="0"/>
                </a:spcAft>
                <a:buNone/>
              </a:pPr>
              <a:r>
                <a:rPr b="1" i="0" lang="en-US" sz="5999" u="none" cap="none" strike="noStrike">
                  <a:solidFill>
                    <a:srgbClr val="FFFFFF"/>
                  </a:solidFill>
                  <a:latin typeface="Roboto Condensed"/>
                  <a:ea typeface="Roboto Condensed"/>
                  <a:cs typeface="Roboto Condensed"/>
                  <a:sym typeface="Roboto Condensed"/>
                </a:rPr>
                <a:t>03</a:t>
              </a:r>
              <a:endParaRPr/>
            </a:p>
          </p:txBody>
        </p:sp>
      </p:grpSp>
      <p:sp>
        <p:nvSpPr>
          <p:cNvPr id="478" name="Google Shape;478;p29"/>
          <p:cNvSpPr txBox="1"/>
          <p:nvPr/>
        </p:nvSpPr>
        <p:spPr>
          <a:xfrm>
            <a:off x="2325053" y="8680132"/>
            <a:ext cx="3459900" cy="10662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099" u="none" cap="none" strike="noStrike">
                <a:solidFill>
                  <a:srgbClr val="BF5604"/>
                </a:solidFill>
                <a:latin typeface="Roboto Condensed"/>
                <a:ea typeface="Roboto Condensed"/>
                <a:cs typeface="Roboto Condensed"/>
                <a:sym typeface="Roboto Condensed"/>
              </a:rPr>
              <a:t>Use the </a:t>
            </a:r>
            <a:r>
              <a:rPr b="1" i="0" lang="en-US" sz="2099" u="none" cap="none" strike="noStrike">
                <a:solidFill>
                  <a:srgbClr val="BF5604"/>
                </a:solidFill>
                <a:latin typeface="Roboto Condensed"/>
                <a:ea typeface="Roboto Condensed"/>
                <a:cs typeface="Roboto Condensed"/>
                <a:sym typeface="Roboto Condensed"/>
              </a:rPr>
              <a:t>"Edit Photo"</a:t>
            </a:r>
            <a:r>
              <a:rPr b="0" i="0" lang="en-US" sz="2099" u="none" cap="none" strike="noStrike">
                <a:solidFill>
                  <a:srgbClr val="BF5604"/>
                </a:solidFill>
                <a:latin typeface="Roboto Condensed"/>
                <a:ea typeface="Roboto Condensed"/>
                <a:cs typeface="Roboto Condensed"/>
                <a:sym typeface="Roboto Condensed"/>
              </a:rPr>
              <a:t> button to adjust the brightness and contrast on this image.</a:t>
            </a:r>
            <a:endParaRPr/>
          </a:p>
        </p:txBody>
      </p:sp>
      <p:sp>
        <p:nvSpPr>
          <p:cNvPr id="479" name="Google Shape;479;p29"/>
          <p:cNvSpPr txBox="1"/>
          <p:nvPr/>
        </p:nvSpPr>
        <p:spPr>
          <a:xfrm>
            <a:off x="7414061" y="8680132"/>
            <a:ext cx="3459900" cy="10662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099" u="none" cap="none" strike="noStrike">
                <a:solidFill>
                  <a:srgbClr val="BF5604"/>
                </a:solidFill>
                <a:latin typeface="Roboto Condensed"/>
                <a:ea typeface="Roboto Condensed"/>
                <a:cs typeface="Roboto Condensed"/>
                <a:sym typeface="Roboto Condensed"/>
              </a:rPr>
              <a:t>Use the </a:t>
            </a:r>
            <a:r>
              <a:rPr b="1" i="0" lang="en-US" sz="2099" u="none" cap="none" strike="noStrike">
                <a:solidFill>
                  <a:srgbClr val="BF5604"/>
                </a:solidFill>
                <a:latin typeface="Roboto Condensed"/>
                <a:ea typeface="Roboto Condensed"/>
                <a:cs typeface="Roboto Condensed"/>
                <a:sym typeface="Roboto Condensed"/>
              </a:rPr>
              <a:t>"Crop"</a:t>
            </a:r>
            <a:r>
              <a:rPr b="0" i="0" lang="en-US" sz="2099" u="none" cap="none" strike="noStrike">
                <a:solidFill>
                  <a:srgbClr val="BF5604"/>
                </a:solidFill>
                <a:latin typeface="Roboto Condensed"/>
                <a:ea typeface="Roboto Condensed"/>
                <a:cs typeface="Roboto Condensed"/>
                <a:sym typeface="Roboto Condensed"/>
              </a:rPr>
              <a:t> button to change the main focus of this image to the person in yellow.</a:t>
            </a:r>
            <a:endParaRPr/>
          </a:p>
        </p:txBody>
      </p:sp>
      <p:sp>
        <p:nvSpPr>
          <p:cNvPr id="480" name="Google Shape;480;p29"/>
          <p:cNvSpPr txBox="1"/>
          <p:nvPr/>
        </p:nvSpPr>
        <p:spPr>
          <a:xfrm>
            <a:off x="12646762" y="8680125"/>
            <a:ext cx="3172500" cy="10662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099" u="none" cap="none" strike="noStrike">
                <a:solidFill>
                  <a:srgbClr val="BF5604"/>
                </a:solidFill>
                <a:latin typeface="Roboto Condensed"/>
                <a:ea typeface="Roboto Condensed"/>
                <a:cs typeface="Roboto Condensed"/>
                <a:sym typeface="Roboto Condensed"/>
              </a:rPr>
              <a:t>Use the </a:t>
            </a:r>
            <a:r>
              <a:rPr b="1" i="0" lang="en-US" sz="2099" u="none" cap="none" strike="noStrike">
                <a:solidFill>
                  <a:srgbClr val="BF5604"/>
                </a:solidFill>
                <a:latin typeface="Roboto Condensed"/>
                <a:ea typeface="Roboto Condensed"/>
                <a:cs typeface="Roboto Condensed"/>
                <a:sym typeface="Roboto Condensed"/>
              </a:rPr>
              <a:t>"Edit Photo"</a:t>
            </a:r>
            <a:r>
              <a:rPr b="0" i="0" lang="en-US" sz="2099" u="none" cap="none" strike="noStrike">
                <a:solidFill>
                  <a:srgbClr val="BF5604"/>
                </a:solidFill>
                <a:latin typeface="Roboto Condensed"/>
                <a:ea typeface="Roboto Condensed"/>
                <a:cs typeface="Roboto Condensed"/>
                <a:sym typeface="Roboto Condensed"/>
              </a:rPr>
              <a:t> button to apply the Color Pop filter to this image</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CD6"/>
        </a:solidFill>
      </p:bgPr>
    </p:bg>
    <p:spTree>
      <p:nvGrpSpPr>
        <p:cNvPr id="484" name="Shape 484"/>
        <p:cNvGrpSpPr/>
        <p:nvPr/>
      </p:nvGrpSpPr>
      <p:grpSpPr>
        <a:xfrm>
          <a:off x="0" y="0"/>
          <a:ext cx="0" cy="0"/>
          <a:chOff x="0" y="0"/>
          <a:chExt cx="0" cy="0"/>
        </a:xfrm>
      </p:grpSpPr>
      <p:sp>
        <p:nvSpPr>
          <p:cNvPr id="485" name="Google Shape;485;p30"/>
          <p:cNvSpPr/>
          <p:nvPr/>
        </p:nvSpPr>
        <p:spPr>
          <a:xfrm>
            <a:off x="0" y="-627724"/>
            <a:ext cx="4593790" cy="4192877"/>
          </a:xfrm>
          <a:custGeom>
            <a:rect b="b" l="l" r="r" t="t"/>
            <a:pathLst>
              <a:path extrusionOk="0" h="4192877" w="4593790">
                <a:moveTo>
                  <a:pt x="0" y="0"/>
                </a:moveTo>
                <a:lnTo>
                  <a:pt x="4593790" y="0"/>
                </a:lnTo>
                <a:lnTo>
                  <a:pt x="4593790" y="4192877"/>
                </a:lnTo>
                <a:lnTo>
                  <a:pt x="0" y="4192877"/>
                </a:lnTo>
                <a:lnTo>
                  <a:pt x="0" y="0"/>
                </a:lnTo>
                <a:close/>
              </a:path>
            </a:pathLst>
          </a:custGeom>
          <a:blipFill rotWithShape="1">
            <a:blip r:embed="rId3">
              <a:alphaModFix/>
            </a:blip>
            <a:stretch>
              <a:fillRect b="0" l="0" r="0" t="0"/>
            </a:stretch>
          </a:blipFill>
          <a:ln>
            <a:noFill/>
          </a:ln>
        </p:spPr>
      </p:sp>
      <p:sp>
        <p:nvSpPr>
          <p:cNvPr id="486" name="Google Shape;486;p30"/>
          <p:cNvSpPr/>
          <p:nvPr/>
        </p:nvSpPr>
        <p:spPr>
          <a:xfrm>
            <a:off x="1919945" y="3800475"/>
            <a:ext cx="6034309" cy="7629586"/>
          </a:xfrm>
          <a:custGeom>
            <a:rect b="b" l="l" r="r" t="t"/>
            <a:pathLst>
              <a:path extrusionOk="0" h="7629586" w="6034309">
                <a:moveTo>
                  <a:pt x="0" y="0"/>
                </a:moveTo>
                <a:lnTo>
                  <a:pt x="6034309" y="0"/>
                </a:lnTo>
                <a:lnTo>
                  <a:pt x="6034309" y="7629586"/>
                </a:lnTo>
                <a:lnTo>
                  <a:pt x="0" y="7629586"/>
                </a:lnTo>
                <a:lnTo>
                  <a:pt x="0" y="0"/>
                </a:lnTo>
                <a:close/>
              </a:path>
            </a:pathLst>
          </a:custGeom>
          <a:blipFill rotWithShape="1">
            <a:blip r:embed="rId4">
              <a:alphaModFix/>
            </a:blip>
            <a:stretch>
              <a:fillRect b="0" l="0" r="0" t="0"/>
            </a:stretch>
          </a:blipFill>
          <a:ln>
            <a:noFill/>
          </a:ln>
        </p:spPr>
      </p:sp>
      <p:pic>
        <p:nvPicPr>
          <p:cNvPr id="487" name="Google Shape;487;p30"/>
          <p:cNvPicPr preferRelativeResize="0"/>
          <p:nvPr/>
        </p:nvPicPr>
        <p:blipFill rotWithShape="1">
          <a:blip r:embed="rId5">
            <a:alphaModFix/>
          </a:blip>
          <a:srcRect b="38806" l="24287" r="38711" t="21440"/>
          <a:stretch/>
        </p:blipFill>
        <p:spPr>
          <a:xfrm>
            <a:off x="298698" y="990600"/>
            <a:ext cx="5097126" cy="8229600"/>
          </a:xfrm>
          <a:prstGeom prst="rect">
            <a:avLst/>
          </a:prstGeom>
          <a:noFill/>
          <a:ln>
            <a:noFill/>
          </a:ln>
        </p:spPr>
      </p:pic>
      <p:sp>
        <p:nvSpPr>
          <p:cNvPr id="488" name="Google Shape;488;p30"/>
          <p:cNvSpPr/>
          <p:nvPr/>
        </p:nvSpPr>
        <p:spPr>
          <a:xfrm>
            <a:off x="6876896" y="-627724"/>
            <a:ext cx="3260920" cy="2975590"/>
          </a:xfrm>
          <a:custGeom>
            <a:rect b="b" l="l" r="r" t="t"/>
            <a:pathLst>
              <a:path extrusionOk="0" h="2975590" w="3260920">
                <a:moveTo>
                  <a:pt x="0" y="0"/>
                </a:moveTo>
                <a:lnTo>
                  <a:pt x="3260920" y="0"/>
                </a:lnTo>
                <a:lnTo>
                  <a:pt x="3260920" y="2975590"/>
                </a:lnTo>
                <a:lnTo>
                  <a:pt x="0" y="2975590"/>
                </a:lnTo>
                <a:lnTo>
                  <a:pt x="0" y="0"/>
                </a:lnTo>
                <a:close/>
              </a:path>
            </a:pathLst>
          </a:custGeom>
          <a:blipFill rotWithShape="1">
            <a:blip r:embed="rId6">
              <a:alphaModFix/>
            </a:blip>
            <a:stretch>
              <a:fillRect b="0" l="0" r="0" t="0"/>
            </a:stretch>
          </a:blipFill>
          <a:ln>
            <a:noFill/>
          </a:ln>
        </p:spPr>
      </p:sp>
      <p:pic>
        <p:nvPicPr>
          <p:cNvPr id="489" name="Google Shape;489;p30"/>
          <p:cNvPicPr preferRelativeResize="0"/>
          <p:nvPr/>
        </p:nvPicPr>
        <p:blipFill rotWithShape="1">
          <a:blip r:embed="rId7">
            <a:alphaModFix/>
          </a:blip>
          <a:srcRect b="27001" l="0" r="0" t="27001"/>
          <a:stretch/>
        </p:blipFill>
        <p:spPr>
          <a:xfrm>
            <a:off x="5770693" y="990600"/>
            <a:ext cx="4367124" cy="3013158"/>
          </a:xfrm>
          <a:prstGeom prst="rect">
            <a:avLst/>
          </a:prstGeom>
          <a:noFill/>
          <a:ln>
            <a:noFill/>
          </a:ln>
        </p:spPr>
      </p:pic>
      <p:sp>
        <p:nvSpPr>
          <p:cNvPr id="490" name="Google Shape;490;p30"/>
          <p:cNvSpPr/>
          <p:nvPr/>
        </p:nvSpPr>
        <p:spPr>
          <a:xfrm rot="-8537338">
            <a:off x="12304994" y="-2393954"/>
            <a:ext cx="5774847" cy="4944713"/>
          </a:xfrm>
          <a:custGeom>
            <a:rect b="b" l="l" r="r" t="t"/>
            <a:pathLst>
              <a:path extrusionOk="0" h="4944713" w="5774847">
                <a:moveTo>
                  <a:pt x="0" y="0"/>
                </a:moveTo>
                <a:lnTo>
                  <a:pt x="5774847" y="0"/>
                </a:lnTo>
                <a:lnTo>
                  <a:pt x="5774847" y="4944713"/>
                </a:lnTo>
                <a:lnTo>
                  <a:pt x="0" y="4944713"/>
                </a:lnTo>
                <a:lnTo>
                  <a:pt x="0" y="0"/>
                </a:lnTo>
                <a:close/>
              </a:path>
            </a:pathLst>
          </a:custGeom>
          <a:blipFill rotWithShape="1">
            <a:blip r:embed="rId8">
              <a:alphaModFix/>
            </a:blip>
            <a:stretch>
              <a:fillRect b="0" l="0" r="0" t="0"/>
            </a:stretch>
          </a:blipFill>
          <a:ln>
            <a:noFill/>
          </a:ln>
        </p:spPr>
      </p:sp>
      <p:pic>
        <p:nvPicPr>
          <p:cNvPr id="491" name="Google Shape;491;p30"/>
          <p:cNvPicPr preferRelativeResize="0"/>
          <p:nvPr/>
        </p:nvPicPr>
        <p:blipFill rotWithShape="1">
          <a:blip r:embed="rId9">
            <a:alphaModFix/>
          </a:blip>
          <a:srcRect b="51510" l="0" r="0" t="13572"/>
          <a:stretch/>
        </p:blipFill>
        <p:spPr>
          <a:xfrm>
            <a:off x="10515004" y="990600"/>
            <a:ext cx="6808283" cy="3563679"/>
          </a:xfrm>
          <a:prstGeom prst="rect">
            <a:avLst/>
          </a:prstGeom>
          <a:noFill/>
          <a:ln>
            <a:noFill/>
          </a:ln>
        </p:spPr>
      </p:pic>
      <p:pic>
        <p:nvPicPr>
          <p:cNvPr id="492" name="Google Shape;492;p30"/>
          <p:cNvPicPr preferRelativeResize="0"/>
          <p:nvPr/>
        </p:nvPicPr>
        <p:blipFill rotWithShape="1">
          <a:blip r:embed="rId10">
            <a:alphaModFix/>
          </a:blip>
          <a:srcRect b="2600" l="0" r="0" t="21578"/>
          <a:stretch/>
        </p:blipFill>
        <p:spPr>
          <a:xfrm>
            <a:off x="5770693" y="4294579"/>
            <a:ext cx="4367124" cy="4963721"/>
          </a:xfrm>
          <a:prstGeom prst="rect">
            <a:avLst/>
          </a:prstGeom>
          <a:noFill/>
          <a:ln>
            <a:noFill/>
          </a:ln>
        </p:spPr>
      </p:pic>
      <p:sp>
        <p:nvSpPr>
          <p:cNvPr id="493" name="Google Shape;493;p30"/>
          <p:cNvSpPr txBox="1"/>
          <p:nvPr/>
        </p:nvSpPr>
        <p:spPr>
          <a:xfrm>
            <a:off x="11755312" y="4824520"/>
            <a:ext cx="4613426" cy="981075"/>
          </a:xfrm>
          <a:prstGeom prst="rect">
            <a:avLst/>
          </a:prstGeom>
          <a:noFill/>
          <a:ln>
            <a:noFill/>
          </a:ln>
        </p:spPr>
        <p:txBody>
          <a:bodyPr anchorCtr="0" anchor="t" bIns="0" lIns="0" spcFirstLastPara="1" rIns="0" wrap="square" tIns="0">
            <a:spAutoFit/>
          </a:bodyPr>
          <a:lstStyle/>
          <a:p>
            <a:pPr indent="0" lvl="0" marL="0" marR="0" rtl="0" algn="ctr">
              <a:lnSpc>
                <a:spcPct val="120003"/>
              </a:lnSpc>
              <a:spcBef>
                <a:spcPts val="0"/>
              </a:spcBef>
              <a:spcAft>
                <a:spcPts val="0"/>
              </a:spcAft>
              <a:buNone/>
            </a:pPr>
            <a:r>
              <a:rPr b="1" i="0" lang="en-US" sz="6399" u="none" cap="none" strike="noStrike">
                <a:solidFill>
                  <a:srgbClr val="BF5604"/>
                </a:solidFill>
                <a:latin typeface="Roboto Condensed"/>
                <a:ea typeface="Roboto Condensed"/>
                <a:cs typeface="Roboto Condensed"/>
                <a:sym typeface="Roboto Condensed"/>
              </a:rPr>
              <a:t>Recap!</a:t>
            </a:r>
            <a:endParaRPr/>
          </a:p>
        </p:txBody>
      </p:sp>
      <p:sp>
        <p:nvSpPr>
          <p:cNvPr id="494" name="Google Shape;494;p30"/>
          <p:cNvSpPr txBox="1"/>
          <p:nvPr/>
        </p:nvSpPr>
        <p:spPr>
          <a:xfrm>
            <a:off x="10800762" y="6007501"/>
            <a:ext cx="6522600" cy="7941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400" u="none" cap="none" strike="noStrike">
                <a:solidFill>
                  <a:srgbClr val="BF5604"/>
                </a:solidFill>
                <a:latin typeface="Roboto Condensed"/>
                <a:ea typeface="Roboto Condensed"/>
                <a:cs typeface="Roboto Condensed"/>
                <a:sym typeface="Roboto Condensed"/>
              </a:rPr>
              <a:t>Photo editing is used to enhance a photo. </a:t>
            </a:r>
            <a:endParaRPr/>
          </a:p>
          <a:p>
            <a:pPr indent="0" lvl="0" marL="0" marR="0" rtl="0" algn="ctr">
              <a:lnSpc>
                <a:spcPct val="115000"/>
              </a:lnSpc>
              <a:spcBef>
                <a:spcPts val="0"/>
              </a:spcBef>
              <a:spcAft>
                <a:spcPts val="0"/>
              </a:spcAft>
              <a:buNone/>
            </a:pPr>
            <a:r>
              <a:rPr b="0" i="0" lang="en-US" sz="2400" u="none" cap="none" strike="noStrike">
                <a:solidFill>
                  <a:srgbClr val="BF5604"/>
                </a:solidFill>
                <a:latin typeface="Roboto Condensed"/>
                <a:ea typeface="Roboto Condensed"/>
                <a:cs typeface="Roboto Condensed"/>
                <a:sym typeface="Roboto Condensed"/>
              </a:rPr>
              <a:t>In Canva, you can edit a photo in many ways including:</a:t>
            </a:r>
            <a:endParaRPr/>
          </a:p>
        </p:txBody>
      </p:sp>
      <p:grpSp>
        <p:nvGrpSpPr>
          <p:cNvPr id="495" name="Google Shape;495;p30"/>
          <p:cNvGrpSpPr/>
          <p:nvPr/>
        </p:nvGrpSpPr>
        <p:grpSpPr>
          <a:xfrm>
            <a:off x="10546998" y="6993775"/>
            <a:ext cx="3245266" cy="994224"/>
            <a:chOff x="0" y="-47625"/>
            <a:chExt cx="854720" cy="261853"/>
          </a:xfrm>
        </p:grpSpPr>
        <p:sp>
          <p:nvSpPr>
            <p:cNvPr id="496" name="Google Shape;496;p30"/>
            <p:cNvSpPr/>
            <p:nvPr/>
          </p:nvSpPr>
          <p:spPr>
            <a:xfrm>
              <a:off x="0" y="0"/>
              <a:ext cx="854720" cy="214228"/>
            </a:xfrm>
            <a:custGeom>
              <a:rect b="b" l="l" r="r" t="t"/>
              <a:pathLst>
                <a:path extrusionOk="0" h="214228" w="854720">
                  <a:moveTo>
                    <a:pt x="0" y="0"/>
                  </a:moveTo>
                  <a:lnTo>
                    <a:pt x="854720" y="0"/>
                  </a:lnTo>
                  <a:lnTo>
                    <a:pt x="854720" y="214228"/>
                  </a:lnTo>
                  <a:lnTo>
                    <a:pt x="0" y="214228"/>
                  </a:lnTo>
                  <a:close/>
                </a:path>
              </a:pathLst>
            </a:custGeom>
            <a:solidFill>
              <a:srgbClr val="FFFFFF"/>
            </a:solidFill>
            <a:ln>
              <a:noFill/>
            </a:ln>
          </p:spPr>
        </p:sp>
        <p:sp>
          <p:nvSpPr>
            <p:cNvPr id="497" name="Google Shape;497;p30"/>
            <p:cNvSpPr txBox="1"/>
            <p:nvPr/>
          </p:nvSpPr>
          <p:spPr>
            <a:xfrm>
              <a:off x="0" y="-47625"/>
              <a:ext cx="854720" cy="261853"/>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98" name="Google Shape;498;p30"/>
          <p:cNvSpPr txBox="1"/>
          <p:nvPr/>
        </p:nvSpPr>
        <p:spPr>
          <a:xfrm>
            <a:off x="10578992" y="7301322"/>
            <a:ext cx="3181278" cy="530860"/>
          </a:xfrm>
          <a:prstGeom prst="rect">
            <a:avLst/>
          </a:prstGeom>
          <a:noFill/>
          <a:ln>
            <a:noFill/>
          </a:ln>
        </p:spPr>
        <p:txBody>
          <a:bodyPr anchorCtr="0" anchor="t" bIns="0" lIns="0" spcFirstLastPara="1" rIns="0" wrap="square" tIns="0">
            <a:spAutoFit/>
          </a:bodyPr>
          <a:lstStyle/>
          <a:p>
            <a:pPr indent="0" lvl="0" marL="0" marR="0" rtl="0" algn="ctr">
              <a:lnSpc>
                <a:spcPct val="130009"/>
              </a:lnSpc>
              <a:spcBef>
                <a:spcPts val="0"/>
              </a:spcBef>
              <a:spcAft>
                <a:spcPts val="0"/>
              </a:spcAft>
              <a:buNone/>
            </a:pPr>
            <a:r>
              <a:rPr b="1" i="0" lang="en-US" sz="3199" u="none" cap="none" strike="noStrike">
                <a:solidFill>
                  <a:srgbClr val="BF5604"/>
                </a:solidFill>
                <a:latin typeface="Roboto Condensed"/>
                <a:ea typeface="Roboto Condensed"/>
                <a:cs typeface="Roboto Condensed"/>
                <a:sym typeface="Roboto Condensed"/>
              </a:rPr>
              <a:t>Brightness</a:t>
            </a:r>
            <a:endParaRPr/>
          </a:p>
        </p:txBody>
      </p:sp>
      <p:grpSp>
        <p:nvGrpSpPr>
          <p:cNvPr id="499" name="Google Shape;499;p30"/>
          <p:cNvGrpSpPr/>
          <p:nvPr/>
        </p:nvGrpSpPr>
        <p:grpSpPr>
          <a:xfrm>
            <a:off x="14163739" y="6993775"/>
            <a:ext cx="3245266" cy="994224"/>
            <a:chOff x="0" y="-47625"/>
            <a:chExt cx="854720" cy="261853"/>
          </a:xfrm>
        </p:grpSpPr>
        <p:sp>
          <p:nvSpPr>
            <p:cNvPr id="500" name="Google Shape;500;p30"/>
            <p:cNvSpPr/>
            <p:nvPr/>
          </p:nvSpPr>
          <p:spPr>
            <a:xfrm>
              <a:off x="0" y="0"/>
              <a:ext cx="854720" cy="214228"/>
            </a:xfrm>
            <a:custGeom>
              <a:rect b="b" l="l" r="r" t="t"/>
              <a:pathLst>
                <a:path extrusionOk="0" h="214228" w="854720">
                  <a:moveTo>
                    <a:pt x="0" y="0"/>
                  </a:moveTo>
                  <a:lnTo>
                    <a:pt x="854720" y="0"/>
                  </a:lnTo>
                  <a:lnTo>
                    <a:pt x="854720" y="214228"/>
                  </a:lnTo>
                  <a:lnTo>
                    <a:pt x="0" y="214228"/>
                  </a:lnTo>
                  <a:close/>
                </a:path>
              </a:pathLst>
            </a:custGeom>
            <a:solidFill>
              <a:srgbClr val="FFFFFF"/>
            </a:solidFill>
            <a:ln>
              <a:noFill/>
            </a:ln>
          </p:spPr>
        </p:sp>
        <p:sp>
          <p:nvSpPr>
            <p:cNvPr id="501" name="Google Shape;501;p30"/>
            <p:cNvSpPr txBox="1"/>
            <p:nvPr/>
          </p:nvSpPr>
          <p:spPr>
            <a:xfrm>
              <a:off x="0" y="-47625"/>
              <a:ext cx="854720" cy="261853"/>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02" name="Google Shape;502;p30"/>
          <p:cNvSpPr txBox="1"/>
          <p:nvPr/>
        </p:nvSpPr>
        <p:spPr>
          <a:xfrm>
            <a:off x="14195733" y="7301322"/>
            <a:ext cx="3181278" cy="530860"/>
          </a:xfrm>
          <a:prstGeom prst="rect">
            <a:avLst/>
          </a:prstGeom>
          <a:noFill/>
          <a:ln>
            <a:noFill/>
          </a:ln>
        </p:spPr>
        <p:txBody>
          <a:bodyPr anchorCtr="0" anchor="t" bIns="0" lIns="0" spcFirstLastPara="1" rIns="0" wrap="square" tIns="0">
            <a:spAutoFit/>
          </a:bodyPr>
          <a:lstStyle/>
          <a:p>
            <a:pPr indent="0" lvl="0" marL="0" marR="0" rtl="0" algn="ctr">
              <a:lnSpc>
                <a:spcPct val="130009"/>
              </a:lnSpc>
              <a:spcBef>
                <a:spcPts val="0"/>
              </a:spcBef>
              <a:spcAft>
                <a:spcPts val="0"/>
              </a:spcAft>
              <a:buNone/>
            </a:pPr>
            <a:r>
              <a:rPr b="1" i="0" lang="en-US" sz="3199" u="none" cap="none" strike="noStrike">
                <a:solidFill>
                  <a:srgbClr val="BF5604"/>
                </a:solidFill>
                <a:latin typeface="Roboto Condensed"/>
                <a:ea typeface="Roboto Condensed"/>
                <a:cs typeface="Roboto Condensed"/>
                <a:sym typeface="Roboto Condensed"/>
              </a:rPr>
              <a:t>Contrast </a:t>
            </a:r>
            <a:endParaRPr/>
          </a:p>
        </p:txBody>
      </p:sp>
      <p:grpSp>
        <p:nvGrpSpPr>
          <p:cNvPr id="503" name="Google Shape;503;p30"/>
          <p:cNvGrpSpPr/>
          <p:nvPr/>
        </p:nvGrpSpPr>
        <p:grpSpPr>
          <a:xfrm>
            <a:off x="10515004" y="8225976"/>
            <a:ext cx="3245266" cy="994224"/>
            <a:chOff x="0" y="-47625"/>
            <a:chExt cx="854720" cy="261853"/>
          </a:xfrm>
        </p:grpSpPr>
        <p:sp>
          <p:nvSpPr>
            <p:cNvPr id="504" name="Google Shape;504;p30"/>
            <p:cNvSpPr/>
            <p:nvPr/>
          </p:nvSpPr>
          <p:spPr>
            <a:xfrm>
              <a:off x="0" y="0"/>
              <a:ext cx="854720" cy="214228"/>
            </a:xfrm>
            <a:custGeom>
              <a:rect b="b" l="l" r="r" t="t"/>
              <a:pathLst>
                <a:path extrusionOk="0" h="214228" w="854720">
                  <a:moveTo>
                    <a:pt x="0" y="0"/>
                  </a:moveTo>
                  <a:lnTo>
                    <a:pt x="854720" y="0"/>
                  </a:lnTo>
                  <a:lnTo>
                    <a:pt x="854720" y="214228"/>
                  </a:lnTo>
                  <a:lnTo>
                    <a:pt x="0" y="214228"/>
                  </a:lnTo>
                  <a:close/>
                </a:path>
              </a:pathLst>
            </a:custGeom>
            <a:solidFill>
              <a:srgbClr val="FFFFFF"/>
            </a:solidFill>
            <a:ln>
              <a:noFill/>
            </a:ln>
          </p:spPr>
        </p:sp>
        <p:sp>
          <p:nvSpPr>
            <p:cNvPr id="505" name="Google Shape;505;p30"/>
            <p:cNvSpPr txBox="1"/>
            <p:nvPr/>
          </p:nvSpPr>
          <p:spPr>
            <a:xfrm>
              <a:off x="0" y="-47625"/>
              <a:ext cx="854720" cy="261853"/>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06" name="Google Shape;506;p30"/>
          <p:cNvSpPr txBox="1"/>
          <p:nvPr/>
        </p:nvSpPr>
        <p:spPr>
          <a:xfrm>
            <a:off x="10546998" y="8533522"/>
            <a:ext cx="3181278" cy="530860"/>
          </a:xfrm>
          <a:prstGeom prst="rect">
            <a:avLst/>
          </a:prstGeom>
          <a:noFill/>
          <a:ln>
            <a:noFill/>
          </a:ln>
        </p:spPr>
        <p:txBody>
          <a:bodyPr anchorCtr="0" anchor="t" bIns="0" lIns="0" spcFirstLastPara="1" rIns="0" wrap="square" tIns="0">
            <a:spAutoFit/>
          </a:bodyPr>
          <a:lstStyle/>
          <a:p>
            <a:pPr indent="0" lvl="0" marL="0" marR="0" rtl="0" algn="ctr">
              <a:lnSpc>
                <a:spcPct val="130009"/>
              </a:lnSpc>
              <a:spcBef>
                <a:spcPts val="0"/>
              </a:spcBef>
              <a:spcAft>
                <a:spcPts val="0"/>
              </a:spcAft>
              <a:buNone/>
            </a:pPr>
            <a:r>
              <a:rPr b="1" i="0" lang="en-US" sz="3199" u="none" cap="none" strike="noStrike">
                <a:solidFill>
                  <a:srgbClr val="BF5604"/>
                </a:solidFill>
                <a:latin typeface="Roboto Condensed"/>
                <a:ea typeface="Roboto Condensed"/>
                <a:cs typeface="Roboto Condensed"/>
                <a:sym typeface="Roboto Condensed"/>
              </a:rPr>
              <a:t>Cropping</a:t>
            </a:r>
            <a:endParaRPr/>
          </a:p>
        </p:txBody>
      </p:sp>
      <p:grpSp>
        <p:nvGrpSpPr>
          <p:cNvPr id="507" name="Google Shape;507;p30"/>
          <p:cNvGrpSpPr/>
          <p:nvPr/>
        </p:nvGrpSpPr>
        <p:grpSpPr>
          <a:xfrm>
            <a:off x="14195733" y="8225976"/>
            <a:ext cx="3245266" cy="994224"/>
            <a:chOff x="0" y="-47625"/>
            <a:chExt cx="854720" cy="261853"/>
          </a:xfrm>
        </p:grpSpPr>
        <p:sp>
          <p:nvSpPr>
            <p:cNvPr id="508" name="Google Shape;508;p30"/>
            <p:cNvSpPr/>
            <p:nvPr/>
          </p:nvSpPr>
          <p:spPr>
            <a:xfrm>
              <a:off x="0" y="0"/>
              <a:ext cx="854720" cy="214228"/>
            </a:xfrm>
            <a:custGeom>
              <a:rect b="b" l="l" r="r" t="t"/>
              <a:pathLst>
                <a:path extrusionOk="0" h="214228" w="854720">
                  <a:moveTo>
                    <a:pt x="0" y="0"/>
                  </a:moveTo>
                  <a:lnTo>
                    <a:pt x="854720" y="0"/>
                  </a:lnTo>
                  <a:lnTo>
                    <a:pt x="854720" y="214228"/>
                  </a:lnTo>
                  <a:lnTo>
                    <a:pt x="0" y="214228"/>
                  </a:lnTo>
                  <a:close/>
                </a:path>
              </a:pathLst>
            </a:custGeom>
            <a:solidFill>
              <a:srgbClr val="FFFFFF"/>
            </a:solidFill>
            <a:ln>
              <a:noFill/>
            </a:ln>
          </p:spPr>
        </p:sp>
        <p:sp>
          <p:nvSpPr>
            <p:cNvPr id="509" name="Google Shape;509;p30"/>
            <p:cNvSpPr txBox="1"/>
            <p:nvPr/>
          </p:nvSpPr>
          <p:spPr>
            <a:xfrm>
              <a:off x="0" y="-47625"/>
              <a:ext cx="854720" cy="261853"/>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10" name="Google Shape;510;p30"/>
          <p:cNvSpPr txBox="1"/>
          <p:nvPr/>
        </p:nvSpPr>
        <p:spPr>
          <a:xfrm>
            <a:off x="14227727" y="8533522"/>
            <a:ext cx="3181278" cy="530860"/>
          </a:xfrm>
          <a:prstGeom prst="rect">
            <a:avLst/>
          </a:prstGeom>
          <a:noFill/>
          <a:ln>
            <a:noFill/>
          </a:ln>
        </p:spPr>
        <p:txBody>
          <a:bodyPr anchorCtr="0" anchor="t" bIns="0" lIns="0" spcFirstLastPara="1" rIns="0" wrap="square" tIns="0">
            <a:spAutoFit/>
          </a:bodyPr>
          <a:lstStyle/>
          <a:p>
            <a:pPr indent="0" lvl="0" marL="0" marR="0" rtl="0" algn="ctr">
              <a:lnSpc>
                <a:spcPct val="130009"/>
              </a:lnSpc>
              <a:spcBef>
                <a:spcPts val="0"/>
              </a:spcBef>
              <a:spcAft>
                <a:spcPts val="0"/>
              </a:spcAft>
              <a:buNone/>
            </a:pPr>
            <a:r>
              <a:rPr b="1" i="0" lang="en-US" sz="3199" u="none" cap="none" strike="noStrike">
                <a:solidFill>
                  <a:srgbClr val="BF5604"/>
                </a:solidFill>
                <a:latin typeface="Roboto Condensed"/>
                <a:ea typeface="Roboto Condensed"/>
                <a:cs typeface="Roboto Condensed"/>
                <a:sym typeface="Roboto Condensed"/>
              </a:rPr>
              <a:t>Filters</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CD6"/>
        </a:solidFill>
      </p:bgPr>
    </p:bg>
    <p:spTree>
      <p:nvGrpSpPr>
        <p:cNvPr id="514" name="Shape 514"/>
        <p:cNvGrpSpPr/>
        <p:nvPr/>
      </p:nvGrpSpPr>
      <p:grpSpPr>
        <a:xfrm>
          <a:off x="0" y="0"/>
          <a:ext cx="0" cy="0"/>
          <a:chOff x="0" y="0"/>
          <a:chExt cx="0" cy="0"/>
        </a:xfrm>
      </p:grpSpPr>
      <p:sp>
        <p:nvSpPr>
          <p:cNvPr id="515" name="Google Shape;515;p31"/>
          <p:cNvSpPr/>
          <p:nvPr/>
        </p:nvSpPr>
        <p:spPr>
          <a:xfrm>
            <a:off x="4289963" y="2049028"/>
            <a:ext cx="6652195" cy="8296388"/>
          </a:xfrm>
          <a:custGeom>
            <a:rect b="b" l="l" r="r" t="t"/>
            <a:pathLst>
              <a:path extrusionOk="0" h="8296388" w="6652195">
                <a:moveTo>
                  <a:pt x="0" y="0"/>
                </a:moveTo>
                <a:lnTo>
                  <a:pt x="6652194" y="0"/>
                </a:lnTo>
                <a:lnTo>
                  <a:pt x="6652194" y="8296388"/>
                </a:lnTo>
                <a:lnTo>
                  <a:pt x="0" y="8296388"/>
                </a:lnTo>
                <a:lnTo>
                  <a:pt x="0" y="0"/>
                </a:lnTo>
                <a:close/>
              </a:path>
            </a:pathLst>
          </a:custGeom>
          <a:blipFill rotWithShape="1">
            <a:blip r:embed="rId3">
              <a:alphaModFix/>
            </a:blip>
            <a:stretch>
              <a:fillRect b="0" l="0" r="0" t="0"/>
            </a:stretch>
          </a:blipFill>
          <a:ln>
            <a:noFill/>
          </a:ln>
        </p:spPr>
      </p:sp>
      <p:pic>
        <p:nvPicPr>
          <p:cNvPr id="516" name="Google Shape;516;p31"/>
          <p:cNvPicPr preferRelativeResize="0"/>
          <p:nvPr/>
        </p:nvPicPr>
        <p:blipFill rotWithShape="1">
          <a:blip r:embed="rId4">
            <a:alphaModFix/>
          </a:blip>
          <a:srcRect b="375" l="0" r="0" t="376"/>
          <a:stretch/>
        </p:blipFill>
        <p:spPr>
          <a:xfrm>
            <a:off x="0" y="0"/>
            <a:ext cx="6849119" cy="4531682"/>
          </a:xfrm>
          <a:prstGeom prst="rect">
            <a:avLst/>
          </a:prstGeom>
          <a:noFill/>
          <a:ln>
            <a:noFill/>
          </a:ln>
        </p:spPr>
      </p:pic>
      <p:sp>
        <p:nvSpPr>
          <p:cNvPr id="517" name="Google Shape;517;p31"/>
          <p:cNvSpPr/>
          <p:nvPr/>
        </p:nvSpPr>
        <p:spPr>
          <a:xfrm>
            <a:off x="14355759" y="2990907"/>
            <a:ext cx="5176073" cy="4724343"/>
          </a:xfrm>
          <a:custGeom>
            <a:rect b="b" l="l" r="r" t="t"/>
            <a:pathLst>
              <a:path extrusionOk="0" h="4724343" w="5176073">
                <a:moveTo>
                  <a:pt x="0" y="0"/>
                </a:moveTo>
                <a:lnTo>
                  <a:pt x="5176073" y="0"/>
                </a:lnTo>
                <a:lnTo>
                  <a:pt x="5176073" y="4724343"/>
                </a:lnTo>
                <a:lnTo>
                  <a:pt x="0" y="4724343"/>
                </a:lnTo>
                <a:lnTo>
                  <a:pt x="0" y="0"/>
                </a:lnTo>
                <a:close/>
              </a:path>
            </a:pathLst>
          </a:custGeom>
          <a:blipFill rotWithShape="1">
            <a:blip r:embed="rId5">
              <a:alphaModFix/>
            </a:blip>
            <a:stretch>
              <a:fillRect b="0" l="0" r="0" t="0"/>
            </a:stretch>
          </a:blipFill>
          <a:ln>
            <a:noFill/>
          </a:ln>
        </p:spPr>
      </p:sp>
      <p:pic>
        <p:nvPicPr>
          <p:cNvPr id="518" name="Google Shape;518;p31"/>
          <p:cNvPicPr preferRelativeResize="0"/>
          <p:nvPr/>
        </p:nvPicPr>
        <p:blipFill rotWithShape="1">
          <a:blip r:embed="rId6">
            <a:alphaModFix/>
          </a:blip>
          <a:srcRect b="21763" l="0" r="0" t="21763"/>
          <a:stretch/>
        </p:blipFill>
        <p:spPr>
          <a:xfrm>
            <a:off x="9144000" y="5143500"/>
            <a:ext cx="6033881" cy="5143500"/>
          </a:xfrm>
          <a:prstGeom prst="rect">
            <a:avLst/>
          </a:prstGeom>
          <a:noFill/>
          <a:ln>
            <a:noFill/>
          </a:ln>
        </p:spPr>
      </p:pic>
      <p:pic>
        <p:nvPicPr>
          <p:cNvPr id="519" name="Google Shape;519;p31"/>
          <p:cNvPicPr preferRelativeResize="0"/>
          <p:nvPr/>
        </p:nvPicPr>
        <p:blipFill rotWithShape="1">
          <a:blip r:embed="rId7">
            <a:alphaModFix/>
          </a:blip>
          <a:srcRect b="41885" l="0" r="0" t="11067"/>
          <a:stretch/>
        </p:blipFill>
        <p:spPr>
          <a:xfrm>
            <a:off x="11452218" y="0"/>
            <a:ext cx="5807082" cy="4098057"/>
          </a:xfrm>
          <a:prstGeom prst="rect">
            <a:avLst/>
          </a:prstGeom>
          <a:noFill/>
          <a:ln>
            <a:noFill/>
          </a:ln>
        </p:spPr>
      </p:pic>
      <p:sp>
        <p:nvSpPr>
          <p:cNvPr id="520" name="Google Shape;520;p31"/>
          <p:cNvSpPr txBox="1"/>
          <p:nvPr/>
        </p:nvSpPr>
        <p:spPr>
          <a:xfrm>
            <a:off x="1028700" y="5133975"/>
            <a:ext cx="4617900" cy="29550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6399" u="none" cap="none" strike="noStrike">
                <a:solidFill>
                  <a:srgbClr val="BF5604"/>
                </a:solidFill>
                <a:latin typeface="Roboto Condensed"/>
                <a:ea typeface="Roboto Condensed"/>
                <a:cs typeface="Roboto Condensed"/>
                <a:sym typeface="Roboto Condensed"/>
              </a:rPr>
              <a:t>Practice makes perfect!</a:t>
            </a:r>
            <a:endParaRPr/>
          </a:p>
        </p:txBody>
      </p:sp>
      <p:sp>
        <p:nvSpPr>
          <p:cNvPr id="521" name="Google Shape;521;p31"/>
          <p:cNvSpPr txBox="1"/>
          <p:nvPr/>
        </p:nvSpPr>
        <p:spPr>
          <a:xfrm>
            <a:off x="1028700" y="8423910"/>
            <a:ext cx="6522600" cy="794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400" u="none" cap="none" strike="noStrike">
                <a:solidFill>
                  <a:srgbClr val="BF5604"/>
                </a:solidFill>
                <a:latin typeface="Roboto Condensed"/>
                <a:ea typeface="Roboto Condensed"/>
                <a:cs typeface="Roboto Condensed"/>
                <a:sym typeface="Roboto Condensed"/>
              </a:rPr>
              <a:t>Edit the photographs in this page or upload a few of your own to practise the skills you have learnt.</a:t>
            </a:r>
            <a:endParaRPr/>
          </a:p>
        </p:txBody>
      </p:sp>
      <p:sp>
        <p:nvSpPr>
          <p:cNvPr id="522" name="Google Shape;522;p31"/>
          <p:cNvSpPr/>
          <p:nvPr/>
        </p:nvSpPr>
        <p:spPr>
          <a:xfrm>
            <a:off x="8257006" y="-1305394"/>
            <a:ext cx="2620317" cy="2610789"/>
          </a:xfrm>
          <a:custGeom>
            <a:rect b="b" l="l" r="r" t="t"/>
            <a:pathLst>
              <a:path extrusionOk="0" h="2610789" w="2620317">
                <a:moveTo>
                  <a:pt x="0" y="0"/>
                </a:moveTo>
                <a:lnTo>
                  <a:pt x="2620317" y="0"/>
                </a:lnTo>
                <a:lnTo>
                  <a:pt x="2620317" y="2610788"/>
                </a:lnTo>
                <a:lnTo>
                  <a:pt x="0" y="2610788"/>
                </a:lnTo>
                <a:lnTo>
                  <a:pt x="0" y="0"/>
                </a:lnTo>
                <a:close/>
              </a:path>
            </a:pathLst>
          </a:custGeom>
          <a:blipFill rotWithShape="1">
            <a:blip r:embed="rId8">
              <a:alphaModFix/>
            </a:blip>
            <a:stretch>
              <a:fillRect b="0" l="0" r="0" t="0"/>
            </a:stretch>
          </a:blipFill>
          <a:ln>
            <a:noFill/>
          </a:ln>
        </p:spPr>
      </p:sp>
      <p:sp>
        <p:nvSpPr>
          <p:cNvPr id="523" name="Google Shape;523;p31"/>
          <p:cNvSpPr/>
          <p:nvPr/>
        </p:nvSpPr>
        <p:spPr>
          <a:xfrm rot="1623374">
            <a:off x="4572185" y="6361231"/>
            <a:ext cx="1151804" cy="1518028"/>
          </a:xfrm>
          <a:custGeom>
            <a:rect b="b" l="l" r="r" t="t"/>
            <a:pathLst>
              <a:path extrusionOk="0" h="1518028" w="1151804">
                <a:moveTo>
                  <a:pt x="0" y="0"/>
                </a:moveTo>
                <a:lnTo>
                  <a:pt x="1151804" y="0"/>
                </a:lnTo>
                <a:lnTo>
                  <a:pt x="1151804" y="1518028"/>
                </a:lnTo>
                <a:lnTo>
                  <a:pt x="0" y="1518028"/>
                </a:lnTo>
                <a:lnTo>
                  <a:pt x="0" y="0"/>
                </a:lnTo>
                <a:close/>
              </a:path>
            </a:pathLst>
          </a:custGeom>
          <a:blipFill rotWithShape="1">
            <a:blip r:embed="rId9">
              <a:alphaModFix/>
            </a:blip>
            <a:stretch>
              <a:fillRect b="0" l="0" r="0" t="0"/>
            </a:stretch>
          </a:blipFill>
          <a:ln>
            <a:noFill/>
          </a:ln>
        </p:spPr>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CD6"/>
        </a:solidFill>
      </p:bgPr>
    </p:bg>
    <p:spTree>
      <p:nvGrpSpPr>
        <p:cNvPr id="527" name="Shape 527"/>
        <p:cNvGrpSpPr/>
        <p:nvPr/>
      </p:nvGrpSpPr>
      <p:grpSpPr>
        <a:xfrm>
          <a:off x="0" y="0"/>
          <a:ext cx="0" cy="0"/>
          <a:chOff x="0" y="0"/>
          <a:chExt cx="0" cy="0"/>
        </a:xfrm>
      </p:grpSpPr>
      <p:sp>
        <p:nvSpPr>
          <p:cNvPr id="528" name="Google Shape;528;p32"/>
          <p:cNvSpPr txBox="1"/>
          <p:nvPr/>
        </p:nvSpPr>
        <p:spPr>
          <a:xfrm>
            <a:off x="5357110" y="2018111"/>
            <a:ext cx="7697362" cy="93345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6000" u="none" cap="none" strike="noStrike">
                <a:solidFill>
                  <a:srgbClr val="BF5604"/>
                </a:solidFill>
                <a:latin typeface="Roboto Condensed"/>
                <a:ea typeface="Roboto Condensed"/>
                <a:cs typeface="Roboto Condensed"/>
                <a:sym typeface="Roboto Condensed"/>
              </a:rPr>
              <a:t>Students Page</a:t>
            </a:r>
            <a:endParaRPr/>
          </a:p>
        </p:txBody>
      </p:sp>
      <p:sp>
        <p:nvSpPr>
          <p:cNvPr id="529" name="Google Shape;529;p32"/>
          <p:cNvSpPr/>
          <p:nvPr/>
        </p:nvSpPr>
        <p:spPr>
          <a:xfrm>
            <a:off x="3084349" y="3999987"/>
            <a:ext cx="5096571" cy="6443940"/>
          </a:xfrm>
          <a:custGeom>
            <a:rect b="b" l="l" r="r" t="t"/>
            <a:pathLst>
              <a:path extrusionOk="0" h="6443940" w="5096571">
                <a:moveTo>
                  <a:pt x="0" y="0"/>
                </a:moveTo>
                <a:lnTo>
                  <a:pt x="5096571" y="0"/>
                </a:lnTo>
                <a:lnTo>
                  <a:pt x="5096571" y="6443940"/>
                </a:lnTo>
                <a:lnTo>
                  <a:pt x="0" y="6443940"/>
                </a:lnTo>
                <a:lnTo>
                  <a:pt x="0" y="0"/>
                </a:lnTo>
                <a:close/>
              </a:path>
            </a:pathLst>
          </a:custGeom>
          <a:blipFill rotWithShape="1">
            <a:blip r:embed="rId3">
              <a:alphaModFix/>
            </a:blip>
            <a:stretch>
              <a:fillRect b="0" l="0" r="0" t="0"/>
            </a:stretch>
          </a:blipFill>
          <a:ln>
            <a:noFill/>
          </a:ln>
        </p:spPr>
      </p:sp>
      <p:sp>
        <p:nvSpPr>
          <p:cNvPr id="530" name="Google Shape;530;p32"/>
          <p:cNvSpPr/>
          <p:nvPr/>
        </p:nvSpPr>
        <p:spPr>
          <a:xfrm>
            <a:off x="10417260" y="6202077"/>
            <a:ext cx="2637213" cy="5143500"/>
          </a:xfrm>
          <a:custGeom>
            <a:rect b="b" l="l" r="r" t="t"/>
            <a:pathLst>
              <a:path extrusionOk="0" h="5143500" w="2637213">
                <a:moveTo>
                  <a:pt x="0" y="0"/>
                </a:moveTo>
                <a:lnTo>
                  <a:pt x="2637212" y="0"/>
                </a:lnTo>
                <a:lnTo>
                  <a:pt x="2637212" y="5143500"/>
                </a:lnTo>
                <a:lnTo>
                  <a:pt x="0" y="5143500"/>
                </a:lnTo>
                <a:lnTo>
                  <a:pt x="0" y="0"/>
                </a:lnTo>
                <a:close/>
              </a:path>
            </a:pathLst>
          </a:custGeom>
          <a:blipFill rotWithShape="1">
            <a:blip r:embed="rId4">
              <a:alphaModFix/>
            </a:blip>
            <a:stretch>
              <a:fillRect b="0" l="0" r="0" t="0"/>
            </a:stretch>
          </a:blipFill>
          <a:ln>
            <a:noFill/>
          </a:ln>
        </p:spPr>
      </p:sp>
      <p:sp>
        <p:nvSpPr>
          <p:cNvPr id="531" name="Google Shape;531;p32"/>
          <p:cNvSpPr/>
          <p:nvPr/>
        </p:nvSpPr>
        <p:spPr>
          <a:xfrm rot="-2094176">
            <a:off x="14513790" y="5148071"/>
            <a:ext cx="5491019" cy="4701685"/>
          </a:xfrm>
          <a:custGeom>
            <a:rect b="b" l="l" r="r" t="t"/>
            <a:pathLst>
              <a:path extrusionOk="0" h="4701685" w="5491019">
                <a:moveTo>
                  <a:pt x="0" y="0"/>
                </a:moveTo>
                <a:lnTo>
                  <a:pt x="5491020" y="0"/>
                </a:lnTo>
                <a:lnTo>
                  <a:pt x="5491020" y="4701685"/>
                </a:lnTo>
                <a:lnTo>
                  <a:pt x="0" y="4701685"/>
                </a:lnTo>
                <a:lnTo>
                  <a:pt x="0" y="0"/>
                </a:lnTo>
                <a:close/>
              </a:path>
            </a:pathLst>
          </a:custGeom>
          <a:blipFill rotWithShape="1">
            <a:blip r:embed="rId5">
              <a:alphaModFix/>
            </a:blip>
            <a:stretch>
              <a:fillRect b="0" l="0" r="0" t="0"/>
            </a:stretch>
          </a:blipFill>
          <a:ln>
            <a:noFill/>
          </a:ln>
        </p:spPr>
      </p:sp>
      <p:sp>
        <p:nvSpPr>
          <p:cNvPr id="532" name="Google Shape;532;p32"/>
          <p:cNvSpPr/>
          <p:nvPr/>
        </p:nvSpPr>
        <p:spPr>
          <a:xfrm>
            <a:off x="-238641" y="-309574"/>
            <a:ext cx="4378341" cy="3995236"/>
          </a:xfrm>
          <a:custGeom>
            <a:rect b="b" l="l" r="r" t="t"/>
            <a:pathLst>
              <a:path extrusionOk="0" h="3995236" w="4378341">
                <a:moveTo>
                  <a:pt x="0" y="0"/>
                </a:moveTo>
                <a:lnTo>
                  <a:pt x="4378340" y="0"/>
                </a:lnTo>
                <a:lnTo>
                  <a:pt x="4378340" y="3995236"/>
                </a:lnTo>
                <a:lnTo>
                  <a:pt x="0" y="3995236"/>
                </a:lnTo>
                <a:lnTo>
                  <a:pt x="0" y="0"/>
                </a:lnTo>
                <a:close/>
              </a:path>
            </a:pathLst>
          </a:custGeom>
          <a:blipFill rotWithShape="1">
            <a:blip r:embed="rId6">
              <a:alphaModFix/>
            </a:blip>
            <a:stretch>
              <a:fillRect b="0" l="0" r="0" t="0"/>
            </a:stretch>
          </a:blipFill>
          <a:ln>
            <a:noFill/>
          </a:ln>
        </p:spPr>
      </p:sp>
      <p:grpSp>
        <p:nvGrpSpPr>
          <p:cNvPr id="533" name="Google Shape;533;p32"/>
          <p:cNvGrpSpPr/>
          <p:nvPr/>
        </p:nvGrpSpPr>
        <p:grpSpPr>
          <a:xfrm>
            <a:off x="1950529" y="6909086"/>
            <a:ext cx="2983956" cy="998828"/>
            <a:chOff x="0" y="-47625"/>
            <a:chExt cx="785898" cy="263066"/>
          </a:xfrm>
        </p:grpSpPr>
        <p:sp>
          <p:nvSpPr>
            <p:cNvPr id="534" name="Google Shape;534;p32"/>
            <p:cNvSpPr/>
            <p:nvPr/>
          </p:nvSpPr>
          <p:spPr>
            <a:xfrm>
              <a:off x="0" y="0"/>
              <a:ext cx="785898" cy="215441"/>
            </a:xfrm>
            <a:custGeom>
              <a:rect b="b" l="l" r="r" t="t"/>
              <a:pathLst>
                <a:path extrusionOk="0" h="215441" w="785898">
                  <a:moveTo>
                    <a:pt x="0" y="0"/>
                  </a:moveTo>
                  <a:lnTo>
                    <a:pt x="785898" y="0"/>
                  </a:lnTo>
                  <a:lnTo>
                    <a:pt x="785898" y="215441"/>
                  </a:lnTo>
                  <a:lnTo>
                    <a:pt x="0" y="215441"/>
                  </a:lnTo>
                  <a:close/>
                </a:path>
              </a:pathLst>
            </a:custGeom>
            <a:solidFill>
              <a:srgbClr val="FFFFFF"/>
            </a:solidFill>
            <a:ln>
              <a:noFill/>
            </a:ln>
          </p:spPr>
        </p:sp>
        <p:sp>
          <p:nvSpPr>
            <p:cNvPr id="535" name="Google Shape;535;p32"/>
            <p:cNvSpPr txBox="1"/>
            <p:nvPr/>
          </p:nvSpPr>
          <p:spPr>
            <a:xfrm>
              <a:off x="0" y="-47625"/>
              <a:ext cx="785898" cy="263066"/>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36" name="Google Shape;536;p32"/>
          <p:cNvSpPr txBox="1"/>
          <p:nvPr/>
        </p:nvSpPr>
        <p:spPr>
          <a:xfrm>
            <a:off x="2062553" y="7236976"/>
            <a:ext cx="2759908" cy="5048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3200" u="none" cap="none" strike="noStrike">
                <a:solidFill>
                  <a:srgbClr val="BF5604"/>
                </a:solidFill>
                <a:latin typeface="Roboto Condensed"/>
                <a:ea typeface="Roboto Condensed"/>
                <a:cs typeface="Roboto Condensed"/>
                <a:sym typeface="Roboto Condensed"/>
              </a:rPr>
              <a:t>Name here</a:t>
            </a:r>
            <a:endParaRPr/>
          </a:p>
        </p:txBody>
      </p:sp>
      <p:grpSp>
        <p:nvGrpSpPr>
          <p:cNvPr id="537" name="Google Shape;537;p32"/>
          <p:cNvGrpSpPr/>
          <p:nvPr/>
        </p:nvGrpSpPr>
        <p:grpSpPr>
          <a:xfrm>
            <a:off x="5749414" y="6910575"/>
            <a:ext cx="2983956" cy="998828"/>
            <a:chOff x="0" y="-47625"/>
            <a:chExt cx="785898" cy="263066"/>
          </a:xfrm>
        </p:grpSpPr>
        <p:sp>
          <p:nvSpPr>
            <p:cNvPr id="538" name="Google Shape;538;p32"/>
            <p:cNvSpPr/>
            <p:nvPr/>
          </p:nvSpPr>
          <p:spPr>
            <a:xfrm>
              <a:off x="0" y="0"/>
              <a:ext cx="785898" cy="215441"/>
            </a:xfrm>
            <a:custGeom>
              <a:rect b="b" l="l" r="r" t="t"/>
              <a:pathLst>
                <a:path extrusionOk="0" h="215441" w="785898">
                  <a:moveTo>
                    <a:pt x="0" y="0"/>
                  </a:moveTo>
                  <a:lnTo>
                    <a:pt x="785898" y="0"/>
                  </a:lnTo>
                  <a:lnTo>
                    <a:pt x="785898" y="215441"/>
                  </a:lnTo>
                  <a:lnTo>
                    <a:pt x="0" y="215441"/>
                  </a:lnTo>
                  <a:close/>
                </a:path>
              </a:pathLst>
            </a:custGeom>
            <a:solidFill>
              <a:srgbClr val="FFFFFF"/>
            </a:solidFill>
            <a:ln>
              <a:noFill/>
            </a:ln>
          </p:spPr>
        </p:sp>
        <p:sp>
          <p:nvSpPr>
            <p:cNvPr id="539" name="Google Shape;539;p32"/>
            <p:cNvSpPr txBox="1"/>
            <p:nvPr/>
          </p:nvSpPr>
          <p:spPr>
            <a:xfrm>
              <a:off x="0" y="-47625"/>
              <a:ext cx="785898" cy="263066"/>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40" name="Google Shape;540;p32"/>
          <p:cNvSpPr txBox="1"/>
          <p:nvPr/>
        </p:nvSpPr>
        <p:spPr>
          <a:xfrm>
            <a:off x="5861438" y="7238465"/>
            <a:ext cx="2759908" cy="5048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3200" u="none" cap="none" strike="noStrike">
                <a:solidFill>
                  <a:srgbClr val="BF5604"/>
                </a:solidFill>
                <a:latin typeface="Roboto Condensed"/>
                <a:ea typeface="Roboto Condensed"/>
                <a:cs typeface="Roboto Condensed"/>
                <a:sym typeface="Roboto Condensed"/>
              </a:rPr>
              <a:t>Name here</a:t>
            </a:r>
            <a:endParaRPr/>
          </a:p>
        </p:txBody>
      </p:sp>
      <p:grpSp>
        <p:nvGrpSpPr>
          <p:cNvPr id="541" name="Google Shape;541;p32"/>
          <p:cNvGrpSpPr/>
          <p:nvPr/>
        </p:nvGrpSpPr>
        <p:grpSpPr>
          <a:xfrm>
            <a:off x="9552520" y="6909086"/>
            <a:ext cx="2983956" cy="998828"/>
            <a:chOff x="0" y="-47625"/>
            <a:chExt cx="785898" cy="263066"/>
          </a:xfrm>
        </p:grpSpPr>
        <p:sp>
          <p:nvSpPr>
            <p:cNvPr id="542" name="Google Shape;542;p32"/>
            <p:cNvSpPr/>
            <p:nvPr/>
          </p:nvSpPr>
          <p:spPr>
            <a:xfrm>
              <a:off x="0" y="0"/>
              <a:ext cx="785898" cy="215441"/>
            </a:xfrm>
            <a:custGeom>
              <a:rect b="b" l="l" r="r" t="t"/>
              <a:pathLst>
                <a:path extrusionOk="0" h="215441" w="785898">
                  <a:moveTo>
                    <a:pt x="0" y="0"/>
                  </a:moveTo>
                  <a:lnTo>
                    <a:pt x="785898" y="0"/>
                  </a:lnTo>
                  <a:lnTo>
                    <a:pt x="785898" y="215441"/>
                  </a:lnTo>
                  <a:lnTo>
                    <a:pt x="0" y="215441"/>
                  </a:lnTo>
                  <a:close/>
                </a:path>
              </a:pathLst>
            </a:custGeom>
            <a:solidFill>
              <a:srgbClr val="FFFFFF"/>
            </a:solidFill>
            <a:ln>
              <a:noFill/>
            </a:ln>
          </p:spPr>
        </p:sp>
        <p:sp>
          <p:nvSpPr>
            <p:cNvPr id="543" name="Google Shape;543;p32"/>
            <p:cNvSpPr txBox="1"/>
            <p:nvPr/>
          </p:nvSpPr>
          <p:spPr>
            <a:xfrm>
              <a:off x="0" y="-47625"/>
              <a:ext cx="785898" cy="263066"/>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44" name="Google Shape;544;p32"/>
          <p:cNvSpPr txBox="1"/>
          <p:nvPr/>
        </p:nvSpPr>
        <p:spPr>
          <a:xfrm>
            <a:off x="9664544" y="7236976"/>
            <a:ext cx="2759908" cy="5048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3200" u="none" cap="none" strike="noStrike">
                <a:solidFill>
                  <a:srgbClr val="BF5604"/>
                </a:solidFill>
                <a:latin typeface="Roboto Condensed"/>
                <a:ea typeface="Roboto Condensed"/>
                <a:cs typeface="Roboto Condensed"/>
                <a:sym typeface="Roboto Condensed"/>
              </a:rPr>
              <a:t>Name here</a:t>
            </a:r>
            <a:endParaRPr/>
          </a:p>
        </p:txBody>
      </p:sp>
      <p:grpSp>
        <p:nvGrpSpPr>
          <p:cNvPr id="545" name="Google Shape;545;p32"/>
          <p:cNvGrpSpPr/>
          <p:nvPr/>
        </p:nvGrpSpPr>
        <p:grpSpPr>
          <a:xfrm>
            <a:off x="13353515" y="6909086"/>
            <a:ext cx="2983956" cy="998828"/>
            <a:chOff x="0" y="-47625"/>
            <a:chExt cx="785898" cy="263066"/>
          </a:xfrm>
        </p:grpSpPr>
        <p:sp>
          <p:nvSpPr>
            <p:cNvPr id="546" name="Google Shape;546;p32"/>
            <p:cNvSpPr/>
            <p:nvPr/>
          </p:nvSpPr>
          <p:spPr>
            <a:xfrm>
              <a:off x="0" y="0"/>
              <a:ext cx="785898" cy="215441"/>
            </a:xfrm>
            <a:custGeom>
              <a:rect b="b" l="l" r="r" t="t"/>
              <a:pathLst>
                <a:path extrusionOk="0" h="215441" w="785898">
                  <a:moveTo>
                    <a:pt x="0" y="0"/>
                  </a:moveTo>
                  <a:lnTo>
                    <a:pt x="785898" y="0"/>
                  </a:lnTo>
                  <a:lnTo>
                    <a:pt x="785898" y="215441"/>
                  </a:lnTo>
                  <a:lnTo>
                    <a:pt x="0" y="215441"/>
                  </a:lnTo>
                  <a:close/>
                </a:path>
              </a:pathLst>
            </a:custGeom>
            <a:solidFill>
              <a:srgbClr val="FFFFFF"/>
            </a:solidFill>
            <a:ln>
              <a:noFill/>
            </a:ln>
          </p:spPr>
        </p:sp>
        <p:sp>
          <p:nvSpPr>
            <p:cNvPr id="547" name="Google Shape;547;p32"/>
            <p:cNvSpPr txBox="1"/>
            <p:nvPr/>
          </p:nvSpPr>
          <p:spPr>
            <a:xfrm>
              <a:off x="0" y="-47625"/>
              <a:ext cx="785898" cy="263066"/>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48" name="Google Shape;548;p32"/>
          <p:cNvSpPr txBox="1"/>
          <p:nvPr/>
        </p:nvSpPr>
        <p:spPr>
          <a:xfrm>
            <a:off x="13465539" y="7236976"/>
            <a:ext cx="2759908" cy="5048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3200" u="none" cap="none" strike="noStrike">
                <a:solidFill>
                  <a:srgbClr val="BF5604"/>
                </a:solidFill>
                <a:latin typeface="Roboto Condensed"/>
                <a:ea typeface="Roboto Condensed"/>
                <a:cs typeface="Roboto Condensed"/>
                <a:sym typeface="Roboto Condensed"/>
              </a:rPr>
              <a:t>Name here</a:t>
            </a:r>
            <a:endParaRPr/>
          </a:p>
        </p:txBody>
      </p:sp>
      <p:sp>
        <p:nvSpPr>
          <p:cNvPr id="549" name="Google Shape;549;p32"/>
          <p:cNvSpPr/>
          <p:nvPr/>
        </p:nvSpPr>
        <p:spPr>
          <a:xfrm>
            <a:off x="14968997" y="0"/>
            <a:ext cx="3421404" cy="3265886"/>
          </a:xfrm>
          <a:custGeom>
            <a:rect b="b" l="l" r="r" t="t"/>
            <a:pathLst>
              <a:path extrusionOk="0" h="3265886" w="3421404">
                <a:moveTo>
                  <a:pt x="0" y="0"/>
                </a:moveTo>
                <a:lnTo>
                  <a:pt x="3421404" y="0"/>
                </a:lnTo>
                <a:lnTo>
                  <a:pt x="3421404" y="3265886"/>
                </a:lnTo>
                <a:lnTo>
                  <a:pt x="0" y="3265886"/>
                </a:lnTo>
                <a:lnTo>
                  <a:pt x="0" y="0"/>
                </a:lnTo>
                <a:close/>
              </a:path>
            </a:pathLst>
          </a:custGeom>
          <a:blipFill rotWithShape="1">
            <a:blip r:embed="rId7">
              <a:alphaModFix/>
            </a:blip>
            <a:stretch>
              <a:fillRect b="0" l="0" r="0" t="0"/>
            </a:stretch>
          </a:blipFill>
          <a:ln>
            <a:noFill/>
          </a:ln>
        </p:spPr>
      </p:sp>
      <p:sp>
        <p:nvSpPr>
          <p:cNvPr id="550" name="Google Shape;550;p32"/>
          <p:cNvSpPr/>
          <p:nvPr/>
        </p:nvSpPr>
        <p:spPr>
          <a:xfrm flipH="1" rot="5019828">
            <a:off x="7611918" y="-3878464"/>
            <a:ext cx="2816486" cy="8134255"/>
          </a:xfrm>
          <a:custGeom>
            <a:rect b="b" l="l" r="r" t="t"/>
            <a:pathLst>
              <a:path extrusionOk="0" h="8134255" w="2816486">
                <a:moveTo>
                  <a:pt x="2816485" y="0"/>
                </a:moveTo>
                <a:lnTo>
                  <a:pt x="0" y="0"/>
                </a:lnTo>
                <a:lnTo>
                  <a:pt x="0" y="8134255"/>
                </a:lnTo>
                <a:lnTo>
                  <a:pt x="2816485" y="8134255"/>
                </a:lnTo>
                <a:lnTo>
                  <a:pt x="2816485" y="0"/>
                </a:lnTo>
                <a:close/>
              </a:path>
            </a:pathLst>
          </a:custGeom>
          <a:blipFill rotWithShape="1">
            <a:blip r:embed="rId8">
              <a:alphaModFix/>
            </a:blip>
            <a:stretch>
              <a:fillRect b="0" l="0" r="0" t="0"/>
            </a:stretch>
          </a:blipFill>
          <a:ln>
            <a:noFill/>
          </a:ln>
        </p:spPr>
      </p:sp>
      <p:sp>
        <p:nvSpPr>
          <p:cNvPr id="551" name="Google Shape;551;p32"/>
          <p:cNvSpPr/>
          <p:nvPr/>
        </p:nvSpPr>
        <p:spPr>
          <a:xfrm>
            <a:off x="-1034526" y="6777076"/>
            <a:ext cx="3097079" cy="3068924"/>
          </a:xfrm>
          <a:custGeom>
            <a:rect b="b" l="l" r="r" t="t"/>
            <a:pathLst>
              <a:path extrusionOk="0" h="3068924" w="3097079">
                <a:moveTo>
                  <a:pt x="0" y="0"/>
                </a:moveTo>
                <a:lnTo>
                  <a:pt x="3097079" y="0"/>
                </a:lnTo>
                <a:lnTo>
                  <a:pt x="3097079" y="3068924"/>
                </a:lnTo>
                <a:lnTo>
                  <a:pt x="0" y="3068924"/>
                </a:lnTo>
                <a:lnTo>
                  <a:pt x="0" y="0"/>
                </a:lnTo>
                <a:close/>
              </a:path>
            </a:pathLst>
          </a:custGeom>
          <a:blipFill rotWithShape="1">
            <a:blip r:embed="rId9">
              <a:alphaModFix/>
            </a:blip>
            <a:stretch>
              <a:fillRect b="0" l="0" r="0" t="0"/>
            </a:stretch>
          </a:blipFill>
          <a:ln>
            <a:noFill/>
          </a:ln>
        </p:spPr>
      </p:sp>
      <p:pic>
        <p:nvPicPr>
          <p:cNvPr id="552" name="Google Shape;552;p32"/>
          <p:cNvPicPr preferRelativeResize="0"/>
          <p:nvPr/>
        </p:nvPicPr>
        <p:blipFill>
          <a:blip r:embed="rId10">
            <a:alphaModFix/>
          </a:blip>
          <a:stretch>
            <a:fillRect/>
          </a:stretch>
        </p:blipFill>
        <p:spPr>
          <a:xfrm>
            <a:off x="2042900" y="4071537"/>
            <a:ext cx="2779549" cy="2779549"/>
          </a:xfrm>
          <a:prstGeom prst="rect">
            <a:avLst/>
          </a:prstGeom>
          <a:noFill/>
          <a:ln>
            <a:noFill/>
          </a:ln>
        </p:spPr>
      </p:pic>
      <p:pic>
        <p:nvPicPr>
          <p:cNvPr id="553" name="Google Shape;553;p32"/>
          <p:cNvPicPr preferRelativeResize="0"/>
          <p:nvPr/>
        </p:nvPicPr>
        <p:blipFill>
          <a:blip r:embed="rId11">
            <a:alphaModFix/>
          </a:blip>
          <a:stretch>
            <a:fillRect/>
          </a:stretch>
        </p:blipFill>
        <p:spPr>
          <a:xfrm>
            <a:off x="5854952" y="4081344"/>
            <a:ext cx="2759900" cy="2759935"/>
          </a:xfrm>
          <a:prstGeom prst="rect">
            <a:avLst/>
          </a:prstGeom>
          <a:noFill/>
          <a:ln>
            <a:noFill/>
          </a:ln>
        </p:spPr>
      </p:pic>
      <p:pic>
        <p:nvPicPr>
          <p:cNvPr id="554" name="Google Shape;554;p32"/>
          <p:cNvPicPr preferRelativeResize="0"/>
          <p:nvPr/>
        </p:nvPicPr>
        <p:blipFill>
          <a:blip r:embed="rId12">
            <a:alphaModFix/>
          </a:blip>
          <a:stretch>
            <a:fillRect/>
          </a:stretch>
        </p:blipFill>
        <p:spPr>
          <a:xfrm>
            <a:off x="9641825" y="4077841"/>
            <a:ext cx="2779550" cy="2766940"/>
          </a:xfrm>
          <a:prstGeom prst="rect">
            <a:avLst/>
          </a:prstGeom>
          <a:noFill/>
          <a:ln>
            <a:noFill/>
          </a:ln>
        </p:spPr>
      </p:pic>
      <p:pic>
        <p:nvPicPr>
          <p:cNvPr id="555" name="Google Shape;555;p32"/>
          <p:cNvPicPr preferRelativeResize="0"/>
          <p:nvPr/>
        </p:nvPicPr>
        <p:blipFill>
          <a:blip r:embed="rId13">
            <a:alphaModFix/>
          </a:blip>
          <a:stretch>
            <a:fillRect/>
          </a:stretch>
        </p:blipFill>
        <p:spPr>
          <a:xfrm>
            <a:off x="13465564" y="4081361"/>
            <a:ext cx="2759900" cy="27599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CD6"/>
        </a:solidFill>
      </p:bgPr>
    </p:bg>
    <p:spTree>
      <p:nvGrpSpPr>
        <p:cNvPr id="104" name="Shape 104"/>
        <p:cNvGrpSpPr/>
        <p:nvPr/>
      </p:nvGrpSpPr>
      <p:grpSpPr>
        <a:xfrm>
          <a:off x="0" y="0"/>
          <a:ext cx="0" cy="0"/>
          <a:chOff x="0" y="0"/>
          <a:chExt cx="0" cy="0"/>
        </a:xfrm>
      </p:grpSpPr>
      <p:grpSp>
        <p:nvGrpSpPr>
          <p:cNvPr id="105" name="Google Shape;105;p15"/>
          <p:cNvGrpSpPr/>
          <p:nvPr/>
        </p:nvGrpSpPr>
        <p:grpSpPr>
          <a:xfrm>
            <a:off x="2219719" y="4009458"/>
            <a:ext cx="3245266" cy="994224"/>
            <a:chOff x="0" y="-47625"/>
            <a:chExt cx="854720" cy="261853"/>
          </a:xfrm>
        </p:grpSpPr>
        <p:sp>
          <p:nvSpPr>
            <p:cNvPr id="106" name="Google Shape;106;p15"/>
            <p:cNvSpPr/>
            <p:nvPr/>
          </p:nvSpPr>
          <p:spPr>
            <a:xfrm>
              <a:off x="0" y="0"/>
              <a:ext cx="854720" cy="214228"/>
            </a:xfrm>
            <a:custGeom>
              <a:rect b="b" l="l" r="r" t="t"/>
              <a:pathLst>
                <a:path extrusionOk="0" h="214228" w="854720">
                  <a:moveTo>
                    <a:pt x="0" y="0"/>
                  </a:moveTo>
                  <a:lnTo>
                    <a:pt x="854720" y="0"/>
                  </a:lnTo>
                  <a:lnTo>
                    <a:pt x="854720" y="214228"/>
                  </a:lnTo>
                  <a:lnTo>
                    <a:pt x="0" y="214228"/>
                  </a:lnTo>
                  <a:close/>
                </a:path>
              </a:pathLst>
            </a:custGeom>
            <a:solidFill>
              <a:srgbClr val="FFFFFF"/>
            </a:solidFill>
            <a:ln>
              <a:noFill/>
            </a:ln>
          </p:spPr>
        </p:sp>
        <p:sp>
          <p:nvSpPr>
            <p:cNvPr id="107" name="Google Shape;107;p15"/>
            <p:cNvSpPr txBox="1"/>
            <p:nvPr/>
          </p:nvSpPr>
          <p:spPr>
            <a:xfrm>
              <a:off x="0" y="-47625"/>
              <a:ext cx="854720" cy="261853"/>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08" name="Google Shape;108;p15"/>
          <p:cNvSpPr txBox="1"/>
          <p:nvPr/>
        </p:nvSpPr>
        <p:spPr>
          <a:xfrm>
            <a:off x="2251712" y="4317005"/>
            <a:ext cx="3181278" cy="53086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1" i="0" lang="en-US" sz="3200" u="none" cap="none" strike="noStrike">
                <a:solidFill>
                  <a:srgbClr val="BF5604"/>
                </a:solidFill>
                <a:latin typeface="Roboto Condensed"/>
                <a:ea typeface="Roboto Condensed"/>
                <a:cs typeface="Roboto Condensed"/>
                <a:sym typeface="Roboto Condensed"/>
              </a:rPr>
              <a:t>Google Slides</a:t>
            </a:r>
            <a:endParaRPr/>
          </a:p>
        </p:txBody>
      </p:sp>
      <p:grpSp>
        <p:nvGrpSpPr>
          <p:cNvPr id="109" name="Google Shape;109;p15"/>
          <p:cNvGrpSpPr/>
          <p:nvPr/>
        </p:nvGrpSpPr>
        <p:grpSpPr>
          <a:xfrm>
            <a:off x="8193279" y="4009458"/>
            <a:ext cx="3245266" cy="994224"/>
            <a:chOff x="0" y="-47625"/>
            <a:chExt cx="854720" cy="261853"/>
          </a:xfrm>
        </p:grpSpPr>
        <p:sp>
          <p:nvSpPr>
            <p:cNvPr id="110" name="Google Shape;110;p15"/>
            <p:cNvSpPr/>
            <p:nvPr/>
          </p:nvSpPr>
          <p:spPr>
            <a:xfrm>
              <a:off x="0" y="0"/>
              <a:ext cx="854720" cy="214228"/>
            </a:xfrm>
            <a:custGeom>
              <a:rect b="b" l="l" r="r" t="t"/>
              <a:pathLst>
                <a:path extrusionOk="0" h="214228" w="854720">
                  <a:moveTo>
                    <a:pt x="0" y="0"/>
                  </a:moveTo>
                  <a:lnTo>
                    <a:pt x="854720" y="0"/>
                  </a:lnTo>
                  <a:lnTo>
                    <a:pt x="854720" y="214228"/>
                  </a:lnTo>
                  <a:lnTo>
                    <a:pt x="0" y="214228"/>
                  </a:lnTo>
                  <a:close/>
                </a:path>
              </a:pathLst>
            </a:custGeom>
            <a:solidFill>
              <a:srgbClr val="FFFFFF"/>
            </a:solidFill>
            <a:ln>
              <a:noFill/>
            </a:ln>
          </p:spPr>
        </p:sp>
        <p:sp>
          <p:nvSpPr>
            <p:cNvPr id="111" name="Google Shape;111;p15"/>
            <p:cNvSpPr txBox="1"/>
            <p:nvPr/>
          </p:nvSpPr>
          <p:spPr>
            <a:xfrm>
              <a:off x="0" y="-47625"/>
              <a:ext cx="854720" cy="261853"/>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12" name="Google Shape;112;p15"/>
          <p:cNvSpPr txBox="1"/>
          <p:nvPr/>
        </p:nvSpPr>
        <p:spPr>
          <a:xfrm>
            <a:off x="8225273" y="4317005"/>
            <a:ext cx="3181278" cy="53086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1" i="0" lang="en-US" sz="3200" u="none" cap="none" strike="noStrike">
                <a:solidFill>
                  <a:srgbClr val="BF5604"/>
                </a:solidFill>
                <a:latin typeface="Roboto Condensed"/>
                <a:ea typeface="Roboto Condensed"/>
                <a:cs typeface="Roboto Condensed"/>
                <a:sym typeface="Roboto Condensed"/>
              </a:rPr>
              <a:t>Powerpoint</a:t>
            </a:r>
            <a:endParaRPr/>
          </a:p>
        </p:txBody>
      </p:sp>
      <p:grpSp>
        <p:nvGrpSpPr>
          <p:cNvPr id="113" name="Google Shape;113;p15"/>
          <p:cNvGrpSpPr/>
          <p:nvPr/>
        </p:nvGrpSpPr>
        <p:grpSpPr>
          <a:xfrm>
            <a:off x="13345128" y="4009458"/>
            <a:ext cx="3245266" cy="994224"/>
            <a:chOff x="0" y="-47625"/>
            <a:chExt cx="854720" cy="261853"/>
          </a:xfrm>
        </p:grpSpPr>
        <p:sp>
          <p:nvSpPr>
            <p:cNvPr id="114" name="Google Shape;114;p15"/>
            <p:cNvSpPr/>
            <p:nvPr/>
          </p:nvSpPr>
          <p:spPr>
            <a:xfrm>
              <a:off x="0" y="0"/>
              <a:ext cx="854720" cy="214228"/>
            </a:xfrm>
            <a:custGeom>
              <a:rect b="b" l="l" r="r" t="t"/>
              <a:pathLst>
                <a:path extrusionOk="0" h="214228" w="854720">
                  <a:moveTo>
                    <a:pt x="0" y="0"/>
                  </a:moveTo>
                  <a:lnTo>
                    <a:pt x="854720" y="0"/>
                  </a:lnTo>
                  <a:lnTo>
                    <a:pt x="854720" y="214228"/>
                  </a:lnTo>
                  <a:lnTo>
                    <a:pt x="0" y="214228"/>
                  </a:lnTo>
                  <a:close/>
                </a:path>
              </a:pathLst>
            </a:custGeom>
            <a:solidFill>
              <a:srgbClr val="FFFFFF"/>
            </a:solidFill>
            <a:ln>
              <a:noFill/>
            </a:ln>
          </p:spPr>
        </p:sp>
        <p:sp>
          <p:nvSpPr>
            <p:cNvPr id="115" name="Google Shape;115;p15"/>
            <p:cNvSpPr txBox="1"/>
            <p:nvPr/>
          </p:nvSpPr>
          <p:spPr>
            <a:xfrm>
              <a:off x="0" y="-47625"/>
              <a:ext cx="854720" cy="261853"/>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16" name="Google Shape;116;p15"/>
          <p:cNvSpPr txBox="1"/>
          <p:nvPr/>
        </p:nvSpPr>
        <p:spPr>
          <a:xfrm>
            <a:off x="13377122" y="4317005"/>
            <a:ext cx="3181278" cy="53086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1" i="0" lang="en-US" sz="3200" u="none" cap="none" strike="noStrike">
                <a:solidFill>
                  <a:srgbClr val="BF5604"/>
                </a:solidFill>
                <a:latin typeface="Roboto Condensed"/>
                <a:ea typeface="Roboto Condensed"/>
                <a:cs typeface="Roboto Condensed"/>
                <a:sym typeface="Roboto Condensed"/>
              </a:rPr>
              <a:t>Canva</a:t>
            </a:r>
            <a:endParaRPr/>
          </a:p>
        </p:txBody>
      </p:sp>
      <p:sp>
        <p:nvSpPr>
          <p:cNvPr id="117" name="Google Shape;117;p15"/>
          <p:cNvSpPr txBox="1"/>
          <p:nvPr/>
        </p:nvSpPr>
        <p:spPr>
          <a:xfrm>
            <a:off x="2969849" y="2761534"/>
            <a:ext cx="12348302" cy="981075"/>
          </a:xfrm>
          <a:prstGeom prst="rect">
            <a:avLst/>
          </a:prstGeom>
          <a:noFill/>
          <a:ln>
            <a:noFill/>
          </a:ln>
        </p:spPr>
        <p:txBody>
          <a:bodyPr anchorCtr="0" anchor="t" bIns="0" lIns="0" spcFirstLastPara="1" rIns="0" wrap="square" tIns="0">
            <a:spAutoFit/>
          </a:bodyPr>
          <a:lstStyle/>
          <a:p>
            <a:pPr indent="0" lvl="0" marL="0" marR="0" rtl="0" algn="ctr">
              <a:lnSpc>
                <a:spcPct val="120003"/>
              </a:lnSpc>
              <a:spcBef>
                <a:spcPts val="0"/>
              </a:spcBef>
              <a:spcAft>
                <a:spcPts val="0"/>
              </a:spcAft>
              <a:buNone/>
            </a:pPr>
            <a:r>
              <a:rPr b="1" i="0" lang="en-US" sz="6399" u="none" cap="none" strike="noStrike">
                <a:solidFill>
                  <a:srgbClr val="BF5604"/>
                </a:solidFill>
                <a:latin typeface="Roboto Condensed"/>
                <a:ea typeface="Roboto Condensed"/>
                <a:cs typeface="Roboto Condensed"/>
                <a:sym typeface="Roboto Condensed"/>
              </a:rPr>
              <a:t>How to Use This Presentation</a:t>
            </a:r>
            <a:endParaRPr/>
          </a:p>
        </p:txBody>
      </p:sp>
      <p:sp>
        <p:nvSpPr>
          <p:cNvPr id="118" name="Google Shape;118;p15"/>
          <p:cNvSpPr txBox="1"/>
          <p:nvPr/>
        </p:nvSpPr>
        <p:spPr>
          <a:xfrm>
            <a:off x="1517664" y="5331856"/>
            <a:ext cx="4667100" cy="40404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100" u="none" cap="none" strike="noStrike">
                <a:solidFill>
                  <a:srgbClr val="BF5604"/>
                </a:solidFill>
                <a:latin typeface="Roboto Condensed"/>
                <a:ea typeface="Roboto Condensed"/>
                <a:cs typeface="Roboto Condensed"/>
                <a:sym typeface="Roboto Condensed"/>
              </a:rPr>
              <a:t>Click on the "Google Slides" button below this presentation preview. Make sure to sign in to your Google account. Click on "Make a copy." Start editing your presentation.</a:t>
            </a:r>
            <a:endParaRPr/>
          </a:p>
          <a:p>
            <a:pPr indent="0" lvl="0" marL="0" marR="0" rtl="0" algn="ctr">
              <a:lnSpc>
                <a:spcPct val="115000"/>
              </a:lnSpc>
              <a:spcBef>
                <a:spcPts val="0"/>
              </a:spcBef>
              <a:spcAft>
                <a:spcPts val="0"/>
              </a:spcAft>
              <a:buNone/>
            </a:pPr>
            <a:r>
              <a:t/>
            </a:r>
            <a:endParaRPr b="0" i="0" sz="2100" u="none" cap="none" strike="noStrike">
              <a:solidFill>
                <a:srgbClr val="BF5604"/>
              </a:solidFill>
              <a:latin typeface="Roboto Condensed"/>
              <a:ea typeface="Roboto Condensed"/>
              <a:cs typeface="Roboto Condensed"/>
              <a:sym typeface="Roboto Condensed"/>
            </a:endParaRPr>
          </a:p>
          <a:p>
            <a:pPr indent="0" lvl="0" marL="0" marR="0" rtl="0" algn="ctr">
              <a:lnSpc>
                <a:spcPct val="115000"/>
              </a:lnSpc>
              <a:spcBef>
                <a:spcPts val="0"/>
              </a:spcBef>
              <a:spcAft>
                <a:spcPts val="0"/>
              </a:spcAft>
              <a:buNone/>
            </a:pPr>
            <a:r>
              <a:rPr b="0" i="0" lang="en-US" sz="2100" u="sng" cap="none" strike="noStrike">
                <a:solidFill>
                  <a:srgbClr val="BF5604"/>
                </a:solidFill>
                <a:latin typeface="Roboto Condensed"/>
                <a:ea typeface="Roboto Condensed"/>
                <a:cs typeface="Roboto Condensed"/>
                <a:sym typeface="Roboto Condensed"/>
              </a:rPr>
              <a:t>Alternative:</a:t>
            </a:r>
            <a:r>
              <a:rPr b="0" i="0" lang="en-US" sz="2100" u="none" cap="none" strike="noStrike">
                <a:solidFill>
                  <a:srgbClr val="BF5604"/>
                </a:solidFill>
                <a:latin typeface="Roboto Condensed"/>
                <a:ea typeface="Roboto Condensed"/>
                <a:cs typeface="Roboto Condensed"/>
                <a:sym typeface="Roboto Condensed"/>
              </a:rPr>
              <a:t> Click on the "Share" button on the top right corner in Canva and click on "More" at the bottom of the menu. Enter "Google Drive" in the search bar and click on the GDrive icon to add this design as a Google slide in your GDrive.</a:t>
            </a:r>
            <a:endParaRPr/>
          </a:p>
        </p:txBody>
      </p:sp>
      <p:sp>
        <p:nvSpPr>
          <p:cNvPr id="119" name="Google Shape;119;p15"/>
          <p:cNvSpPr txBox="1"/>
          <p:nvPr/>
        </p:nvSpPr>
        <p:spPr>
          <a:xfrm>
            <a:off x="7762328" y="5331856"/>
            <a:ext cx="4107300" cy="40404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100" u="none" cap="none" strike="noStrike">
                <a:solidFill>
                  <a:srgbClr val="BF5604"/>
                </a:solidFill>
                <a:latin typeface="Roboto Condensed"/>
                <a:ea typeface="Roboto Condensed"/>
                <a:cs typeface="Roboto Condensed"/>
                <a:sym typeface="Roboto Condensed"/>
              </a:rPr>
              <a:t>Click on the "PowerPoint" button below this presentation preview. Start editing your presentation.</a:t>
            </a:r>
            <a:endParaRPr/>
          </a:p>
          <a:p>
            <a:pPr indent="0" lvl="0" marL="0" marR="0" rtl="0" algn="ctr">
              <a:lnSpc>
                <a:spcPct val="115000"/>
              </a:lnSpc>
              <a:spcBef>
                <a:spcPts val="0"/>
              </a:spcBef>
              <a:spcAft>
                <a:spcPts val="0"/>
              </a:spcAft>
              <a:buNone/>
            </a:pPr>
            <a:r>
              <a:t/>
            </a:r>
            <a:endParaRPr b="0" i="0" sz="2100" u="none" cap="none" strike="noStrike">
              <a:solidFill>
                <a:srgbClr val="BF5604"/>
              </a:solidFill>
              <a:latin typeface="Roboto Condensed"/>
              <a:ea typeface="Roboto Condensed"/>
              <a:cs typeface="Roboto Condensed"/>
              <a:sym typeface="Roboto Condensed"/>
            </a:endParaRPr>
          </a:p>
          <a:p>
            <a:pPr indent="0" lvl="0" marL="0" marR="0" rtl="0" algn="ctr">
              <a:lnSpc>
                <a:spcPct val="115000"/>
              </a:lnSpc>
              <a:spcBef>
                <a:spcPts val="0"/>
              </a:spcBef>
              <a:spcAft>
                <a:spcPts val="0"/>
              </a:spcAft>
              <a:buNone/>
            </a:pPr>
            <a:r>
              <a:rPr b="0" i="0" lang="en-US" sz="2100" u="sng" cap="none" strike="noStrike">
                <a:solidFill>
                  <a:srgbClr val="BF5604"/>
                </a:solidFill>
                <a:latin typeface="Roboto Condensed"/>
                <a:ea typeface="Roboto Condensed"/>
                <a:cs typeface="Roboto Condensed"/>
                <a:sym typeface="Roboto Condensed"/>
              </a:rPr>
              <a:t>Alternative:</a:t>
            </a:r>
            <a:r>
              <a:rPr b="0" i="0" lang="en-US" sz="2100" u="none" cap="none" strike="noStrike">
                <a:solidFill>
                  <a:srgbClr val="BF5604"/>
                </a:solidFill>
                <a:latin typeface="Roboto Condensed"/>
                <a:ea typeface="Roboto Condensed"/>
                <a:cs typeface="Roboto Condensed"/>
                <a:sym typeface="Roboto Condensed"/>
              </a:rPr>
              <a:t> From Canva template file, Click on the "Share" button on the top right corner in Canva and click on "More" at the bottom of the menu. Enter "PowerPoint" in the search bar and click on the PowerPoint icon to download.</a:t>
            </a:r>
            <a:endParaRPr/>
          </a:p>
        </p:txBody>
      </p:sp>
      <p:sp>
        <p:nvSpPr>
          <p:cNvPr id="120" name="Google Shape;120;p15"/>
          <p:cNvSpPr txBox="1"/>
          <p:nvPr/>
        </p:nvSpPr>
        <p:spPr>
          <a:xfrm>
            <a:off x="13219289" y="5331856"/>
            <a:ext cx="3496800" cy="18102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100" u="none" cap="none" strike="noStrike">
                <a:solidFill>
                  <a:srgbClr val="BF5604"/>
                </a:solidFill>
                <a:latin typeface="Roboto Condensed"/>
                <a:ea typeface="Roboto Condensed"/>
                <a:cs typeface="Roboto Condensed"/>
                <a:sym typeface="Roboto Condensed"/>
              </a:rPr>
              <a:t>Click on the "Canva" button under this presentation preview. Start editing your presentation. You need to sign in to your Canva account.</a:t>
            </a:r>
            <a:endParaRPr/>
          </a:p>
        </p:txBody>
      </p:sp>
      <p:sp>
        <p:nvSpPr>
          <p:cNvPr id="121" name="Google Shape;121;p15"/>
          <p:cNvSpPr/>
          <p:nvPr/>
        </p:nvSpPr>
        <p:spPr>
          <a:xfrm>
            <a:off x="-48986" y="-176517"/>
            <a:ext cx="2448976" cy="2337659"/>
          </a:xfrm>
          <a:custGeom>
            <a:rect b="b" l="l" r="r" t="t"/>
            <a:pathLst>
              <a:path extrusionOk="0" h="2337659" w="2448976">
                <a:moveTo>
                  <a:pt x="0" y="0"/>
                </a:moveTo>
                <a:lnTo>
                  <a:pt x="2448976" y="0"/>
                </a:lnTo>
                <a:lnTo>
                  <a:pt x="2448976" y="2337659"/>
                </a:lnTo>
                <a:lnTo>
                  <a:pt x="0" y="2337659"/>
                </a:lnTo>
                <a:lnTo>
                  <a:pt x="0" y="0"/>
                </a:lnTo>
                <a:close/>
              </a:path>
            </a:pathLst>
          </a:custGeom>
          <a:blipFill rotWithShape="1">
            <a:blip r:embed="rId3">
              <a:alphaModFix/>
            </a:blip>
            <a:stretch>
              <a:fillRect b="0" l="0" r="0" t="0"/>
            </a:stretch>
          </a:blipFill>
          <a:ln>
            <a:noFill/>
          </a:ln>
        </p:spPr>
      </p:sp>
      <p:sp>
        <p:nvSpPr>
          <p:cNvPr id="122" name="Google Shape;122;p15"/>
          <p:cNvSpPr/>
          <p:nvPr/>
        </p:nvSpPr>
        <p:spPr>
          <a:xfrm rot="-892204">
            <a:off x="4100859" y="-154402"/>
            <a:ext cx="2314470" cy="2293429"/>
          </a:xfrm>
          <a:custGeom>
            <a:rect b="b" l="l" r="r" t="t"/>
            <a:pathLst>
              <a:path extrusionOk="0" h="2293429" w="2314470">
                <a:moveTo>
                  <a:pt x="0" y="0"/>
                </a:moveTo>
                <a:lnTo>
                  <a:pt x="2314470" y="0"/>
                </a:lnTo>
                <a:lnTo>
                  <a:pt x="2314470" y="2293429"/>
                </a:lnTo>
                <a:lnTo>
                  <a:pt x="0" y="2293429"/>
                </a:lnTo>
                <a:lnTo>
                  <a:pt x="0" y="0"/>
                </a:lnTo>
                <a:close/>
              </a:path>
            </a:pathLst>
          </a:custGeom>
          <a:blipFill rotWithShape="1">
            <a:blip r:embed="rId4">
              <a:alphaModFix/>
            </a:blip>
            <a:stretch>
              <a:fillRect b="0" l="0" r="0" t="0"/>
            </a:stretch>
          </a:blipFill>
          <a:ln>
            <a:noFill/>
          </a:ln>
        </p:spPr>
      </p:sp>
      <p:sp>
        <p:nvSpPr>
          <p:cNvPr id="123" name="Google Shape;123;p15"/>
          <p:cNvSpPr/>
          <p:nvPr/>
        </p:nvSpPr>
        <p:spPr>
          <a:xfrm>
            <a:off x="15318151" y="-342060"/>
            <a:ext cx="2924651" cy="2668744"/>
          </a:xfrm>
          <a:custGeom>
            <a:rect b="b" l="l" r="r" t="t"/>
            <a:pathLst>
              <a:path extrusionOk="0" h="2668744" w="2924651">
                <a:moveTo>
                  <a:pt x="0" y="0"/>
                </a:moveTo>
                <a:lnTo>
                  <a:pt x="2924651" y="0"/>
                </a:lnTo>
                <a:lnTo>
                  <a:pt x="2924651" y="2668744"/>
                </a:lnTo>
                <a:lnTo>
                  <a:pt x="0" y="2668744"/>
                </a:lnTo>
                <a:lnTo>
                  <a:pt x="0" y="0"/>
                </a:lnTo>
                <a:close/>
              </a:path>
            </a:pathLst>
          </a:custGeom>
          <a:blipFill rotWithShape="1">
            <a:blip r:embed="rId5">
              <a:alphaModFix/>
            </a:blip>
            <a:stretch>
              <a:fillRect b="0" l="0" r="0" t="0"/>
            </a:stretch>
          </a:blipFill>
          <a:ln>
            <a:noFill/>
          </a:ln>
        </p:spPr>
      </p:sp>
      <p:sp>
        <p:nvSpPr>
          <p:cNvPr id="124" name="Google Shape;124;p15"/>
          <p:cNvSpPr/>
          <p:nvPr/>
        </p:nvSpPr>
        <p:spPr>
          <a:xfrm>
            <a:off x="8109128" y="-11844"/>
            <a:ext cx="2015642" cy="2008312"/>
          </a:xfrm>
          <a:custGeom>
            <a:rect b="b" l="l" r="r" t="t"/>
            <a:pathLst>
              <a:path extrusionOk="0" h="2008312" w="2015642">
                <a:moveTo>
                  <a:pt x="0" y="0"/>
                </a:moveTo>
                <a:lnTo>
                  <a:pt x="2015641" y="0"/>
                </a:lnTo>
                <a:lnTo>
                  <a:pt x="2015641" y="2008312"/>
                </a:lnTo>
                <a:lnTo>
                  <a:pt x="0" y="2008312"/>
                </a:lnTo>
                <a:lnTo>
                  <a:pt x="0" y="0"/>
                </a:lnTo>
                <a:close/>
              </a:path>
            </a:pathLst>
          </a:custGeom>
          <a:blipFill rotWithShape="1">
            <a:blip r:embed="rId6">
              <a:alphaModFix/>
            </a:blip>
            <a:stretch>
              <a:fillRect b="0" l="0" r="0" t="0"/>
            </a:stretch>
          </a:blipFill>
          <a:ln>
            <a:noFill/>
          </a:ln>
        </p:spPr>
      </p:sp>
      <p:sp>
        <p:nvSpPr>
          <p:cNvPr id="125" name="Google Shape;125;p15"/>
          <p:cNvSpPr/>
          <p:nvPr/>
        </p:nvSpPr>
        <p:spPr>
          <a:xfrm>
            <a:off x="11566579" y="-61779"/>
            <a:ext cx="2309762" cy="2108183"/>
          </a:xfrm>
          <a:custGeom>
            <a:rect b="b" l="l" r="r" t="t"/>
            <a:pathLst>
              <a:path extrusionOk="0" h="2108183" w="2309762">
                <a:moveTo>
                  <a:pt x="0" y="0"/>
                </a:moveTo>
                <a:lnTo>
                  <a:pt x="2309762" y="0"/>
                </a:lnTo>
                <a:lnTo>
                  <a:pt x="2309762" y="2108183"/>
                </a:lnTo>
                <a:lnTo>
                  <a:pt x="0" y="2108183"/>
                </a:lnTo>
                <a:lnTo>
                  <a:pt x="0" y="0"/>
                </a:lnTo>
                <a:close/>
              </a:path>
            </a:pathLst>
          </a:custGeom>
          <a:blipFill rotWithShape="1">
            <a:blip r:embed="rId7">
              <a:alphaModFix/>
            </a:blip>
            <a:stretch>
              <a:fillRect b="0" l="0" r="0" t="0"/>
            </a:stretch>
          </a:blipFill>
          <a:ln>
            <a:noFill/>
          </a:ln>
        </p:spPr>
      </p:sp>
      <p:sp>
        <p:nvSpPr>
          <p:cNvPr id="126" name="Google Shape;126;p15"/>
          <p:cNvSpPr/>
          <p:nvPr/>
        </p:nvSpPr>
        <p:spPr>
          <a:xfrm>
            <a:off x="13845306" y="7831972"/>
            <a:ext cx="2299014" cy="2906800"/>
          </a:xfrm>
          <a:custGeom>
            <a:rect b="b" l="l" r="r" t="t"/>
            <a:pathLst>
              <a:path extrusionOk="0" h="2906800" w="2299014">
                <a:moveTo>
                  <a:pt x="0" y="0"/>
                </a:moveTo>
                <a:lnTo>
                  <a:pt x="2299014" y="0"/>
                </a:lnTo>
                <a:lnTo>
                  <a:pt x="2299014" y="2906799"/>
                </a:lnTo>
                <a:lnTo>
                  <a:pt x="0" y="2906799"/>
                </a:lnTo>
                <a:lnTo>
                  <a:pt x="0" y="0"/>
                </a:lnTo>
                <a:close/>
              </a:path>
            </a:pathLst>
          </a:custGeom>
          <a:blipFill rotWithShape="1">
            <a:blip r:embed="rId8">
              <a:alphaModFix/>
            </a:blip>
            <a:stretch>
              <a:fillRect b="0" l="0" r="0" t="0"/>
            </a:stretch>
          </a:blipFill>
          <a:ln>
            <a:noFill/>
          </a:ln>
        </p:spPr>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078"/>
        </a:solidFill>
      </p:bgPr>
    </p:bg>
    <p:spTree>
      <p:nvGrpSpPr>
        <p:cNvPr id="559" name="Shape 559"/>
        <p:cNvGrpSpPr/>
        <p:nvPr/>
      </p:nvGrpSpPr>
      <p:grpSpPr>
        <a:xfrm>
          <a:off x="0" y="0"/>
          <a:ext cx="0" cy="0"/>
          <a:chOff x="0" y="0"/>
          <a:chExt cx="0" cy="0"/>
        </a:xfrm>
      </p:grpSpPr>
      <p:sp>
        <p:nvSpPr>
          <p:cNvPr id="560" name="Google Shape;560;p33"/>
          <p:cNvSpPr/>
          <p:nvPr/>
        </p:nvSpPr>
        <p:spPr>
          <a:xfrm rot="3112987">
            <a:off x="-359754" y="-568762"/>
            <a:ext cx="2776907" cy="5415954"/>
          </a:xfrm>
          <a:custGeom>
            <a:rect b="b" l="l" r="r" t="t"/>
            <a:pathLst>
              <a:path extrusionOk="0" h="5415954" w="2776907">
                <a:moveTo>
                  <a:pt x="0" y="0"/>
                </a:moveTo>
                <a:lnTo>
                  <a:pt x="2776908" y="0"/>
                </a:lnTo>
                <a:lnTo>
                  <a:pt x="2776908" y="5415954"/>
                </a:lnTo>
                <a:lnTo>
                  <a:pt x="0" y="5415954"/>
                </a:lnTo>
                <a:lnTo>
                  <a:pt x="0" y="0"/>
                </a:lnTo>
                <a:close/>
              </a:path>
            </a:pathLst>
          </a:custGeom>
          <a:blipFill rotWithShape="1">
            <a:blip r:embed="rId3">
              <a:alphaModFix/>
            </a:blip>
            <a:stretch>
              <a:fillRect b="0" l="0" r="0" t="0"/>
            </a:stretch>
          </a:blipFill>
          <a:ln>
            <a:noFill/>
          </a:ln>
        </p:spPr>
      </p:sp>
      <p:sp>
        <p:nvSpPr>
          <p:cNvPr id="561" name="Google Shape;561;p33"/>
          <p:cNvSpPr/>
          <p:nvPr/>
        </p:nvSpPr>
        <p:spPr>
          <a:xfrm>
            <a:off x="618822" y="2139215"/>
            <a:ext cx="6282725" cy="6008570"/>
          </a:xfrm>
          <a:custGeom>
            <a:rect b="b" l="l" r="r" t="t"/>
            <a:pathLst>
              <a:path extrusionOk="0" h="6008570" w="6282725">
                <a:moveTo>
                  <a:pt x="0" y="0"/>
                </a:moveTo>
                <a:lnTo>
                  <a:pt x="6282726" y="0"/>
                </a:lnTo>
                <a:lnTo>
                  <a:pt x="6282726" y="6008570"/>
                </a:lnTo>
                <a:lnTo>
                  <a:pt x="0" y="6008570"/>
                </a:lnTo>
                <a:lnTo>
                  <a:pt x="0" y="0"/>
                </a:lnTo>
                <a:close/>
              </a:path>
            </a:pathLst>
          </a:custGeom>
          <a:blipFill rotWithShape="1">
            <a:blip r:embed="rId4">
              <a:alphaModFix/>
            </a:blip>
            <a:stretch>
              <a:fillRect b="0" l="0" r="0" t="0"/>
            </a:stretch>
          </a:blipFill>
          <a:ln>
            <a:noFill/>
          </a:ln>
        </p:spPr>
      </p:sp>
      <p:sp>
        <p:nvSpPr>
          <p:cNvPr id="562" name="Google Shape;562;p33"/>
          <p:cNvSpPr/>
          <p:nvPr/>
        </p:nvSpPr>
        <p:spPr>
          <a:xfrm rot="-824369">
            <a:off x="6771661" y="-832144"/>
            <a:ext cx="3735272" cy="3721689"/>
          </a:xfrm>
          <a:custGeom>
            <a:rect b="b" l="l" r="r" t="t"/>
            <a:pathLst>
              <a:path extrusionOk="0" h="3721689" w="3735272">
                <a:moveTo>
                  <a:pt x="0" y="0"/>
                </a:moveTo>
                <a:lnTo>
                  <a:pt x="3735271" y="0"/>
                </a:lnTo>
                <a:lnTo>
                  <a:pt x="3735271" y="3721688"/>
                </a:lnTo>
                <a:lnTo>
                  <a:pt x="0" y="3721688"/>
                </a:lnTo>
                <a:lnTo>
                  <a:pt x="0" y="0"/>
                </a:lnTo>
                <a:close/>
              </a:path>
            </a:pathLst>
          </a:custGeom>
          <a:blipFill rotWithShape="1">
            <a:blip r:embed="rId5">
              <a:alphaModFix/>
            </a:blip>
            <a:stretch>
              <a:fillRect b="0" l="0" r="0" t="0"/>
            </a:stretch>
          </a:blipFill>
          <a:ln>
            <a:noFill/>
          </a:ln>
        </p:spPr>
      </p:sp>
      <p:sp>
        <p:nvSpPr>
          <p:cNvPr id="563" name="Google Shape;563;p33"/>
          <p:cNvSpPr/>
          <p:nvPr/>
        </p:nvSpPr>
        <p:spPr>
          <a:xfrm>
            <a:off x="5307224" y="0"/>
            <a:ext cx="9191683" cy="12941345"/>
          </a:xfrm>
          <a:custGeom>
            <a:rect b="b" l="l" r="r" t="t"/>
            <a:pathLst>
              <a:path extrusionOk="0" h="12941345" w="9191683">
                <a:moveTo>
                  <a:pt x="0" y="0"/>
                </a:moveTo>
                <a:lnTo>
                  <a:pt x="9191683" y="0"/>
                </a:lnTo>
                <a:lnTo>
                  <a:pt x="9191683" y="12941345"/>
                </a:lnTo>
                <a:lnTo>
                  <a:pt x="0" y="12941345"/>
                </a:lnTo>
                <a:lnTo>
                  <a:pt x="0" y="0"/>
                </a:lnTo>
                <a:close/>
              </a:path>
            </a:pathLst>
          </a:custGeom>
          <a:blipFill rotWithShape="1">
            <a:blip r:embed="rId6">
              <a:alphaModFix/>
            </a:blip>
            <a:stretch>
              <a:fillRect b="0" l="-6819" r="-7396" t="0"/>
            </a:stretch>
          </a:blipFill>
          <a:ln>
            <a:noFill/>
          </a:ln>
        </p:spPr>
      </p:sp>
      <p:sp>
        <p:nvSpPr>
          <p:cNvPr id="564" name="Google Shape;564;p33"/>
          <p:cNvSpPr txBox="1"/>
          <p:nvPr/>
        </p:nvSpPr>
        <p:spPr>
          <a:xfrm>
            <a:off x="1540784" y="4676775"/>
            <a:ext cx="4438802" cy="981075"/>
          </a:xfrm>
          <a:prstGeom prst="rect">
            <a:avLst/>
          </a:prstGeom>
          <a:noFill/>
          <a:ln>
            <a:noFill/>
          </a:ln>
        </p:spPr>
        <p:txBody>
          <a:bodyPr anchorCtr="0" anchor="t" bIns="0" lIns="0" spcFirstLastPara="1" rIns="0" wrap="square" tIns="0">
            <a:spAutoFit/>
          </a:bodyPr>
          <a:lstStyle/>
          <a:p>
            <a:pPr indent="0" lvl="0" marL="0" marR="0" rtl="0" algn="ctr">
              <a:lnSpc>
                <a:spcPct val="120003"/>
              </a:lnSpc>
              <a:spcBef>
                <a:spcPts val="0"/>
              </a:spcBef>
              <a:spcAft>
                <a:spcPts val="0"/>
              </a:spcAft>
              <a:buNone/>
            </a:pPr>
            <a:r>
              <a:rPr b="1" i="0" lang="en-US" sz="6399" u="none" cap="none" strike="noStrike">
                <a:solidFill>
                  <a:srgbClr val="FFFFFF"/>
                </a:solidFill>
                <a:latin typeface="Roboto Condensed"/>
                <a:ea typeface="Roboto Condensed"/>
                <a:cs typeface="Roboto Condensed"/>
                <a:sym typeface="Roboto Condensed"/>
              </a:rPr>
              <a:t>Thank you!</a:t>
            </a:r>
            <a:endParaRPr/>
          </a:p>
        </p:txBody>
      </p:sp>
      <p:sp>
        <p:nvSpPr>
          <p:cNvPr id="565" name="Google Shape;565;p33"/>
          <p:cNvSpPr txBox="1"/>
          <p:nvPr/>
        </p:nvSpPr>
        <p:spPr>
          <a:xfrm>
            <a:off x="13608918" y="4441190"/>
            <a:ext cx="3650400" cy="21918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3200" u="none" cap="none" strike="noStrike">
                <a:solidFill>
                  <a:srgbClr val="BF5604"/>
                </a:solidFill>
                <a:latin typeface="Roboto Condensed"/>
                <a:ea typeface="Roboto Condensed"/>
                <a:cs typeface="Roboto Condensed"/>
                <a:sym typeface="Roboto Condensed"/>
              </a:rPr>
              <a:t>Lorem ipsum dolor sit amet, consectetur adipiscing elit, sed do eiusmod tempor.</a:t>
            </a:r>
            <a:endParaRPr/>
          </a:p>
        </p:txBody>
      </p:sp>
      <p:sp>
        <p:nvSpPr>
          <p:cNvPr id="566" name="Google Shape;566;p33"/>
          <p:cNvSpPr/>
          <p:nvPr/>
        </p:nvSpPr>
        <p:spPr>
          <a:xfrm>
            <a:off x="12801911" y="7312660"/>
            <a:ext cx="3393992" cy="4129858"/>
          </a:xfrm>
          <a:custGeom>
            <a:rect b="b" l="l" r="r" t="t"/>
            <a:pathLst>
              <a:path extrusionOk="0" h="4129858" w="3393992">
                <a:moveTo>
                  <a:pt x="0" y="0"/>
                </a:moveTo>
                <a:lnTo>
                  <a:pt x="3393992" y="0"/>
                </a:lnTo>
                <a:lnTo>
                  <a:pt x="3393992" y="4129858"/>
                </a:lnTo>
                <a:lnTo>
                  <a:pt x="0" y="4129858"/>
                </a:lnTo>
                <a:lnTo>
                  <a:pt x="0" y="0"/>
                </a:lnTo>
                <a:close/>
              </a:path>
            </a:pathLst>
          </a:custGeom>
          <a:blipFill rotWithShape="1">
            <a:blip r:embed="rId7">
              <a:alphaModFix/>
            </a:blip>
            <a:stretch>
              <a:fillRect b="0" l="0" r="0" t="0"/>
            </a:stretch>
          </a:blipFill>
          <a:ln>
            <a:noFill/>
          </a:ln>
        </p:spPr>
      </p:sp>
      <p:sp>
        <p:nvSpPr>
          <p:cNvPr id="567" name="Google Shape;567;p33"/>
          <p:cNvSpPr/>
          <p:nvPr/>
        </p:nvSpPr>
        <p:spPr>
          <a:xfrm>
            <a:off x="14498907" y="0"/>
            <a:ext cx="4262030" cy="3889103"/>
          </a:xfrm>
          <a:custGeom>
            <a:rect b="b" l="l" r="r" t="t"/>
            <a:pathLst>
              <a:path extrusionOk="0" h="3889103" w="4262030">
                <a:moveTo>
                  <a:pt x="0" y="0"/>
                </a:moveTo>
                <a:lnTo>
                  <a:pt x="4262030" y="0"/>
                </a:lnTo>
                <a:lnTo>
                  <a:pt x="4262030" y="3889103"/>
                </a:lnTo>
                <a:lnTo>
                  <a:pt x="0" y="3889103"/>
                </a:lnTo>
                <a:lnTo>
                  <a:pt x="0" y="0"/>
                </a:lnTo>
                <a:close/>
              </a:path>
            </a:pathLst>
          </a:custGeom>
          <a:blipFill rotWithShape="1">
            <a:blip r:embed="rId8">
              <a:alphaModFix/>
            </a:blip>
            <a:stretch>
              <a:fillRect b="0" l="0" r="0" t="0"/>
            </a:stretch>
          </a:blipFill>
          <a:ln>
            <a:noFill/>
          </a:ln>
        </p:spPr>
      </p:sp>
      <p:sp>
        <p:nvSpPr>
          <p:cNvPr id="568" name="Google Shape;568;p33"/>
          <p:cNvSpPr/>
          <p:nvPr/>
        </p:nvSpPr>
        <p:spPr>
          <a:xfrm rot="7147486">
            <a:off x="-364491" y="7422134"/>
            <a:ext cx="2786383" cy="3672333"/>
          </a:xfrm>
          <a:custGeom>
            <a:rect b="b" l="l" r="r" t="t"/>
            <a:pathLst>
              <a:path extrusionOk="0" h="3672333" w="2786383">
                <a:moveTo>
                  <a:pt x="0" y="0"/>
                </a:moveTo>
                <a:lnTo>
                  <a:pt x="2786382" y="0"/>
                </a:lnTo>
                <a:lnTo>
                  <a:pt x="2786382" y="3672332"/>
                </a:lnTo>
                <a:lnTo>
                  <a:pt x="0" y="3672332"/>
                </a:lnTo>
                <a:lnTo>
                  <a:pt x="0" y="0"/>
                </a:lnTo>
                <a:close/>
              </a:path>
            </a:pathLst>
          </a:custGeom>
          <a:blipFill rotWithShape="1">
            <a:blip r:embed="rId9">
              <a:alphaModFix/>
            </a:blip>
            <a:stretch>
              <a:fillRect b="0" l="0" r="0" t="0"/>
            </a:stretch>
          </a:blipFill>
          <a:ln>
            <a:noFill/>
          </a:ln>
        </p:spPr>
      </p:sp>
      <p:sp>
        <p:nvSpPr>
          <p:cNvPr id="569" name="Google Shape;569;p33"/>
          <p:cNvSpPr/>
          <p:nvPr/>
        </p:nvSpPr>
        <p:spPr>
          <a:xfrm rot="-683491">
            <a:off x="4227803" y="8307982"/>
            <a:ext cx="2158841" cy="2139215"/>
          </a:xfrm>
          <a:custGeom>
            <a:rect b="b" l="l" r="r" t="t"/>
            <a:pathLst>
              <a:path extrusionOk="0" h="2139215" w="2158841">
                <a:moveTo>
                  <a:pt x="0" y="0"/>
                </a:moveTo>
                <a:lnTo>
                  <a:pt x="2158841" y="0"/>
                </a:lnTo>
                <a:lnTo>
                  <a:pt x="2158841" y="2139214"/>
                </a:lnTo>
                <a:lnTo>
                  <a:pt x="0" y="2139214"/>
                </a:lnTo>
                <a:lnTo>
                  <a:pt x="0" y="0"/>
                </a:lnTo>
                <a:close/>
              </a:path>
            </a:pathLst>
          </a:custGeom>
          <a:blipFill rotWithShape="1">
            <a:blip r:embed="rId10">
              <a:alphaModFix/>
            </a:blip>
            <a:stretch>
              <a:fillRect b="0" l="0" r="0" t="0"/>
            </a:stretch>
          </a:blipFill>
          <a:ln>
            <a:noFill/>
          </a:ln>
        </p:spPr>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CD6"/>
        </a:solidFill>
      </p:bgPr>
    </p:bg>
    <p:spTree>
      <p:nvGrpSpPr>
        <p:cNvPr id="573" name="Shape 573"/>
        <p:cNvGrpSpPr/>
        <p:nvPr/>
      </p:nvGrpSpPr>
      <p:grpSpPr>
        <a:xfrm>
          <a:off x="0" y="0"/>
          <a:ext cx="0" cy="0"/>
          <a:chOff x="0" y="0"/>
          <a:chExt cx="0" cy="0"/>
        </a:xfrm>
      </p:grpSpPr>
      <p:grpSp>
        <p:nvGrpSpPr>
          <p:cNvPr id="574" name="Google Shape;574;p34"/>
          <p:cNvGrpSpPr/>
          <p:nvPr/>
        </p:nvGrpSpPr>
        <p:grpSpPr>
          <a:xfrm>
            <a:off x="-5222" y="-240037"/>
            <a:ext cx="5791977" cy="10527037"/>
            <a:chOff x="0" y="-47625"/>
            <a:chExt cx="1525459" cy="2772553"/>
          </a:xfrm>
        </p:grpSpPr>
        <p:sp>
          <p:nvSpPr>
            <p:cNvPr id="575" name="Google Shape;575;p34"/>
            <p:cNvSpPr/>
            <p:nvPr/>
          </p:nvSpPr>
          <p:spPr>
            <a:xfrm>
              <a:off x="0" y="0"/>
              <a:ext cx="1525459" cy="2724928"/>
            </a:xfrm>
            <a:custGeom>
              <a:rect b="b" l="l" r="r" t="t"/>
              <a:pathLst>
                <a:path extrusionOk="0" h="2724928" w="1525459">
                  <a:moveTo>
                    <a:pt x="0" y="0"/>
                  </a:moveTo>
                  <a:lnTo>
                    <a:pt x="1525459" y="0"/>
                  </a:lnTo>
                  <a:lnTo>
                    <a:pt x="1525459" y="2724928"/>
                  </a:lnTo>
                  <a:lnTo>
                    <a:pt x="0" y="2724928"/>
                  </a:lnTo>
                  <a:close/>
                </a:path>
              </a:pathLst>
            </a:custGeom>
            <a:solidFill>
              <a:srgbClr val="FFFFFF"/>
            </a:solidFill>
            <a:ln>
              <a:noFill/>
            </a:ln>
          </p:spPr>
        </p:sp>
        <p:sp>
          <p:nvSpPr>
            <p:cNvPr id="576" name="Google Shape;576;p34"/>
            <p:cNvSpPr txBox="1"/>
            <p:nvPr/>
          </p:nvSpPr>
          <p:spPr>
            <a:xfrm>
              <a:off x="0" y="-47625"/>
              <a:ext cx="1525459" cy="2772553"/>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77" name="Google Shape;577;p34"/>
          <p:cNvSpPr txBox="1"/>
          <p:nvPr/>
        </p:nvSpPr>
        <p:spPr>
          <a:xfrm>
            <a:off x="1028700" y="1617731"/>
            <a:ext cx="4422600" cy="1969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6399" u="none" cap="none" strike="noStrike">
                <a:solidFill>
                  <a:srgbClr val="BF5604"/>
                </a:solidFill>
                <a:latin typeface="Roboto Condensed"/>
                <a:ea typeface="Roboto Condensed"/>
                <a:cs typeface="Roboto Condensed"/>
                <a:sym typeface="Roboto Condensed"/>
              </a:rPr>
              <a:t>Resource Page</a:t>
            </a:r>
            <a:endParaRPr/>
          </a:p>
        </p:txBody>
      </p:sp>
      <p:sp>
        <p:nvSpPr>
          <p:cNvPr id="578" name="Google Shape;578;p34"/>
          <p:cNvSpPr txBox="1"/>
          <p:nvPr/>
        </p:nvSpPr>
        <p:spPr>
          <a:xfrm>
            <a:off x="1028700" y="4147020"/>
            <a:ext cx="4422600" cy="4412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100" u="none" cap="none" strike="noStrike">
                <a:solidFill>
                  <a:srgbClr val="BF5604"/>
                </a:solidFill>
                <a:latin typeface="Roboto Condensed"/>
                <a:ea typeface="Roboto Condensed"/>
                <a:cs typeface="Roboto Condensed"/>
                <a:sym typeface="Roboto Condensed"/>
              </a:rPr>
              <a:t>Use these design resources in your </a:t>
            </a:r>
            <a:endParaRPr/>
          </a:p>
          <a:p>
            <a:pPr indent="0" lvl="0" marL="0" marR="0" rtl="0" algn="l">
              <a:lnSpc>
                <a:spcPct val="115000"/>
              </a:lnSpc>
              <a:spcBef>
                <a:spcPts val="0"/>
              </a:spcBef>
              <a:spcAft>
                <a:spcPts val="0"/>
              </a:spcAft>
              <a:buNone/>
            </a:pPr>
            <a:r>
              <a:rPr b="0" i="0" lang="en-US" sz="2100" u="none" cap="none" strike="noStrike">
                <a:solidFill>
                  <a:srgbClr val="BF5604"/>
                </a:solidFill>
                <a:latin typeface="Roboto Condensed"/>
                <a:ea typeface="Roboto Condensed"/>
                <a:cs typeface="Roboto Condensed"/>
                <a:sym typeface="Roboto Condensed"/>
              </a:rPr>
              <a:t>Canva Presentation.</a:t>
            </a:r>
            <a:endParaRPr/>
          </a:p>
          <a:p>
            <a:pPr indent="0" lvl="0" marL="0" marR="0" rtl="0" algn="l">
              <a:lnSpc>
                <a:spcPct val="115000"/>
              </a:lnSpc>
              <a:spcBef>
                <a:spcPts val="0"/>
              </a:spcBef>
              <a:spcAft>
                <a:spcPts val="0"/>
              </a:spcAft>
              <a:buNone/>
            </a:pPr>
            <a:r>
              <a:t/>
            </a:r>
            <a:endParaRPr b="0" i="0" sz="2100" u="none" cap="none" strike="noStrike">
              <a:solidFill>
                <a:srgbClr val="BF5604"/>
              </a:solidFill>
              <a:latin typeface="Roboto Condensed"/>
              <a:ea typeface="Roboto Condensed"/>
              <a:cs typeface="Roboto Condensed"/>
              <a:sym typeface="Roboto Condensed"/>
            </a:endParaRPr>
          </a:p>
          <a:p>
            <a:pPr indent="0" lvl="0" marL="0" marR="0" rtl="0" algn="l">
              <a:lnSpc>
                <a:spcPct val="115000"/>
              </a:lnSpc>
              <a:spcBef>
                <a:spcPts val="0"/>
              </a:spcBef>
              <a:spcAft>
                <a:spcPts val="0"/>
              </a:spcAft>
              <a:buNone/>
            </a:pPr>
            <a:r>
              <a:rPr b="0" i="0" lang="en-US" sz="2100" u="none" cap="none" strike="noStrike">
                <a:solidFill>
                  <a:srgbClr val="BF5604"/>
                </a:solidFill>
                <a:latin typeface="Roboto Condensed"/>
                <a:ea typeface="Roboto Condensed"/>
                <a:cs typeface="Roboto Condensed"/>
                <a:sym typeface="Roboto Condensed"/>
              </a:rPr>
              <a:t>This presentation template uses the following free fonts:</a:t>
            </a:r>
            <a:endParaRPr/>
          </a:p>
          <a:p>
            <a:pPr indent="0" lvl="0" marL="0" marR="0" rtl="0" algn="l">
              <a:lnSpc>
                <a:spcPct val="115000"/>
              </a:lnSpc>
              <a:spcBef>
                <a:spcPts val="0"/>
              </a:spcBef>
              <a:spcAft>
                <a:spcPts val="0"/>
              </a:spcAft>
              <a:buNone/>
            </a:pPr>
            <a:r>
              <a:t/>
            </a:r>
            <a:endParaRPr b="0" i="0" sz="2100" u="none" cap="none" strike="noStrike">
              <a:solidFill>
                <a:srgbClr val="BF5604"/>
              </a:solidFill>
              <a:latin typeface="Roboto Condensed"/>
              <a:ea typeface="Roboto Condensed"/>
              <a:cs typeface="Roboto Condensed"/>
              <a:sym typeface="Roboto Condensed"/>
            </a:endParaRPr>
          </a:p>
          <a:p>
            <a:pPr indent="0" lvl="0" marL="0" marR="0" rtl="0" algn="l">
              <a:lnSpc>
                <a:spcPct val="115000"/>
              </a:lnSpc>
              <a:spcBef>
                <a:spcPts val="0"/>
              </a:spcBef>
              <a:spcAft>
                <a:spcPts val="0"/>
              </a:spcAft>
              <a:buNone/>
            </a:pPr>
            <a:r>
              <a:rPr b="1" i="0" lang="en-US" sz="2100" u="none" cap="none" strike="noStrike">
                <a:solidFill>
                  <a:srgbClr val="BF5604"/>
                </a:solidFill>
                <a:latin typeface="Roboto Condensed"/>
                <a:ea typeface="Roboto Condensed"/>
                <a:cs typeface="Roboto Condensed"/>
                <a:sym typeface="Roboto Condensed"/>
              </a:rPr>
              <a:t>Titles: Roboto Condensed Bold</a:t>
            </a:r>
            <a:endParaRPr/>
          </a:p>
          <a:p>
            <a:pPr indent="0" lvl="0" marL="0" marR="0" rtl="0" algn="l">
              <a:lnSpc>
                <a:spcPct val="115000"/>
              </a:lnSpc>
              <a:spcBef>
                <a:spcPts val="0"/>
              </a:spcBef>
              <a:spcAft>
                <a:spcPts val="0"/>
              </a:spcAft>
              <a:buNone/>
            </a:pPr>
            <a:r>
              <a:rPr b="1" i="0" lang="en-US" sz="2100" u="none" cap="none" strike="noStrike">
                <a:solidFill>
                  <a:srgbClr val="BF5604"/>
                </a:solidFill>
                <a:latin typeface="Roboto Condensed"/>
                <a:ea typeface="Roboto Condensed"/>
                <a:cs typeface="Roboto Condensed"/>
                <a:sym typeface="Roboto Condensed"/>
              </a:rPr>
              <a:t>Headers: Roboto Condensed Bold</a:t>
            </a:r>
            <a:endParaRPr/>
          </a:p>
          <a:p>
            <a:pPr indent="0" lvl="0" marL="0" marR="0" rtl="0" algn="l">
              <a:lnSpc>
                <a:spcPct val="115000"/>
              </a:lnSpc>
              <a:spcBef>
                <a:spcPts val="0"/>
              </a:spcBef>
              <a:spcAft>
                <a:spcPts val="0"/>
              </a:spcAft>
              <a:buNone/>
            </a:pPr>
            <a:r>
              <a:rPr b="1" i="0" lang="en-US" sz="2100" u="none" cap="none" strike="noStrike">
                <a:solidFill>
                  <a:srgbClr val="BF5604"/>
                </a:solidFill>
                <a:latin typeface="Roboto Condensed"/>
                <a:ea typeface="Roboto Condensed"/>
                <a:cs typeface="Roboto Condensed"/>
                <a:sym typeface="Roboto Condensed"/>
              </a:rPr>
              <a:t>Body Copy: Roboto Condensed Regular</a:t>
            </a:r>
            <a:endParaRPr/>
          </a:p>
          <a:p>
            <a:pPr indent="0" lvl="0" marL="0" marR="0" rtl="0" algn="l">
              <a:lnSpc>
                <a:spcPct val="115000"/>
              </a:lnSpc>
              <a:spcBef>
                <a:spcPts val="0"/>
              </a:spcBef>
              <a:spcAft>
                <a:spcPts val="0"/>
              </a:spcAft>
              <a:buNone/>
            </a:pPr>
            <a:r>
              <a:t/>
            </a:r>
            <a:endParaRPr b="1" i="0" sz="2100" u="none" cap="none" strike="noStrike">
              <a:solidFill>
                <a:srgbClr val="BF5604"/>
              </a:solidFill>
              <a:latin typeface="Roboto Condensed"/>
              <a:ea typeface="Roboto Condensed"/>
              <a:cs typeface="Roboto Condensed"/>
              <a:sym typeface="Roboto Condensed"/>
            </a:endParaRPr>
          </a:p>
          <a:p>
            <a:pPr indent="0" lvl="0" marL="0" marR="0" rtl="0" algn="l">
              <a:lnSpc>
                <a:spcPct val="115000"/>
              </a:lnSpc>
              <a:spcBef>
                <a:spcPts val="0"/>
              </a:spcBef>
              <a:spcAft>
                <a:spcPts val="0"/>
              </a:spcAft>
              <a:buNone/>
            </a:pPr>
            <a:r>
              <a:rPr b="0" i="0" lang="en-US" sz="2100" u="none" cap="none" strike="noStrike">
                <a:solidFill>
                  <a:srgbClr val="BF5604"/>
                </a:solidFill>
                <a:latin typeface="Roboto Condensed"/>
                <a:ea typeface="Roboto Condensed"/>
                <a:cs typeface="Roboto Condensed"/>
                <a:sym typeface="Roboto Condensed"/>
              </a:rPr>
              <a:t>You can find these fonts online too. Happy designing! </a:t>
            </a:r>
            <a:endParaRPr/>
          </a:p>
        </p:txBody>
      </p:sp>
      <p:sp>
        <p:nvSpPr>
          <p:cNvPr id="579" name="Google Shape;579;p34"/>
          <p:cNvSpPr/>
          <p:nvPr/>
        </p:nvSpPr>
        <p:spPr>
          <a:xfrm>
            <a:off x="16372965" y="4175342"/>
            <a:ext cx="1184926" cy="1561682"/>
          </a:xfrm>
          <a:custGeom>
            <a:rect b="b" l="l" r="r" t="t"/>
            <a:pathLst>
              <a:path extrusionOk="0" h="1561682" w="1184926">
                <a:moveTo>
                  <a:pt x="0" y="0"/>
                </a:moveTo>
                <a:lnTo>
                  <a:pt x="1184926" y="0"/>
                </a:lnTo>
                <a:lnTo>
                  <a:pt x="1184926" y="1561682"/>
                </a:lnTo>
                <a:lnTo>
                  <a:pt x="0" y="1561682"/>
                </a:lnTo>
                <a:lnTo>
                  <a:pt x="0" y="0"/>
                </a:lnTo>
                <a:close/>
              </a:path>
            </a:pathLst>
          </a:custGeom>
          <a:blipFill rotWithShape="1">
            <a:blip r:embed="rId3">
              <a:alphaModFix/>
            </a:blip>
            <a:stretch>
              <a:fillRect b="0" l="0" r="0" t="0"/>
            </a:stretch>
          </a:blipFill>
          <a:ln>
            <a:noFill/>
          </a:ln>
        </p:spPr>
      </p:sp>
      <p:sp>
        <p:nvSpPr>
          <p:cNvPr id="580" name="Google Shape;580;p34"/>
          <p:cNvSpPr/>
          <p:nvPr/>
        </p:nvSpPr>
        <p:spPr>
          <a:xfrm>
            <a:off x="14802318" y="7115021"/>
            <a:ext cx="872813" cy="2520759"/>
          </a:xfrm>
          <a:custGeom>
            <a:rect b="b" l="l" r="r" t="t"/>
            <a:pathLst>
              <a:path extrusionOk="0" h="2520759" w="872813">
                <a:moveTo>
                  <a:pt x="0" y="0"/>
                </a:moveTo>
                <a:lnTo>
                  <a:pt x="872813" y="0"/>
                </a:lnTo>
                <a:lnTo>
                  <a:pt x="872813" y="2520759"/>
                </a:lnTo>
                <a:lnTo>
                  <a:pt x="0" y="2520759"/>
                </a:lnTo>
                <a:lnTo>
                  <a:pt x="0" y="0"/>
                </a:lnTo>
                <a:close/>
              </a:path>
            </a:pathLst>
          </a:custGeom>
          <a:blipFill rotWithShape="1">
            <a:blip r:embed="rId4">
              <a:alphaModFix/>
            </a:blip>
            <a:stretch>
              <a:fillRect b="0" l="0" r="0" t="0"/>
            </a:stretch>
          </a:blipFill>
          <a:ln>
            <a:noFill/>
          </a:ln>
        </p:spPr>
      </p:sp>
      <p:sp>
        <p:nvSpPr>
          <p:cNvPr id="581" name="Google Shape;581;p34"/>
          <p:cNvSpPr/>
          <p:nvPr/>
        </p:nvSpPr>
        <p:spPr>
          <a:xfrm>
            <a:off x="8976926" y="1524633"/>
            <a:ext cx="1787828" cy="1631393"/>
          </a:xfrm>
          <a:custGeom>
            <a:rect b="b" l="l" r="r" t="t"/>
            <a:pathLst>
              <a:path extrusionOk="0" h="1631393" w="1787828">
                <a:moveTo>
                  <a:pt x="0" y="0"/>
                </a:moveTo>
                <a:lnTo>
                  <a:pt x="1787827" y="0"/>
                </a:lnTo>
                <a:lnTo>
                  <a:pt x="1787827" y="1631393"/>
                </a:lnTo>
                <a:lnTo>
                  <a:pt x="0" y="1631393"/>
                </a:lnTo>
                <a:lnTo>
                  <a:pt x="0" y="0"/>
                </a:lnTo>
                <a:close/>
              </a:path>
            </a:pathLst>
          </a:custGeom>
          <a:blipFill rotWithShape="1">
            <a:blip r:embed="rId5">
              <a:alphaModFix/>
            </a:blip>
            <a:stretch>
              <a:fillRect b="0" l="0" r="0" t="0"/>
            </a:stretch>
          </a:blipFill>
          <a:ln>
            <a:noFill/>
          </a:ln>
        </p:spPr>
      </p:sp>
      <p:sp>
        <p:nvSpPr>
          <p:cNvPr id="582" name="Google Shape;582;p34"/>
          <p:cNvSpPr/>
          <p:nvPr/>
        </p:nvSpPr>
        <p:spPr>
          <a:xfrm>
            <a:off x="9428807" y="4037846"/>
            <a:ext cx="2270675" cy="1944265"/>
          </a:xfrm>
          <a:custGeom>
            <a:rect b="b" l="l" r="r" t="t"/>
            <a:pathLst>
              <a:path extrusionOk="0" h="1944265" w="2270675">
                <a:moveTo>
                  <a:pt x="0" y="0"/>
                </a:moveTo>
                <a:lnTo>
                  <a:pt x="2270675" y="0"/>
                </a:lnTo>
                <a:lnTo>
                  <a:pt x="2270675" y="1944265"/>
                </a:lnTo>
                <a:lnTo>
                  <a:pt x="0" y="1944265"/>
                </a:lnTo>
                <a:lnTo>
                  <a:pt x="0" y="0"/>
                </a:lnTo>
                <a:close/>
              </a:path>
            </a:pathLst>
          </a:custGeom>
          <a:blipFill rotWithShape="1">
            <a:blip r:embed="rId6">
              <a:alphaModFix/>
            </a:blip>
            <a:stretch>
              <a:fillRect b="0" l="0" r="0" t="0"/>
            </a:stretch>
          </a:blipFill>
          <a:ln>
            <a:noFill/>
          </a:ln>
        </p:spPr>
      </p:sp>
      <p:sp>
        <p:nvSpPr>
          <p:cNvPr id="583" name="Google Shape;583;p34"/>
          <p:cNvSpPr/>
          <p:nvPr/>
        </p:nvSpPr>
        <p:spPr>
          <a:xfrm>
            <a:off x="14175308" y="4415028"/>
            <a:ext cx="1499822" cy="1494368"/>
          </a:xfrm>
          <a:custGeom>
            <a:rect b="b" l="l" r="r" t="t"/>
            <a:pathLst>
              <a:path extrusionOk="0" h="1494368" w="1499822">
                <a:moveTo>
                  <a:pt x="0" y="0"/>
                </a:moveTo>
                <a:lnTo>
                  <a:pt x="1499823" y="0"/>
                </a:lnTo>
                <a:lnTo>
                  <a:pt x="1499823" y="1494369"/>
                </a:lnTo>
                <a:lnTo>
                  <a:pt x="0" y="1494369"/>
                </a:lnTo>
                <a:lnTo>
                  <a:pt x="0" y="0"/>
                </a:lnTo>
                <a:close/>
              </a:path>
            </a:pathLst>
          </a:custGeom>
          <a:blipFill rotWithShape="1">
            <a:blip r:embed="rId7">
              <a:alphaModFix/>
            </a:blip>
            <a:stretch>
              <a:fillRect b="0" l="0" r="0" t="0"/>
            </a:stretch>
          </a:blipFill>
          <a:ln>
            <a:noFill/>
          </a:ln>
        </p:spPr>
      </p:sp>
      <p:sp>
        <p:nvSpPr>
          <p:cNvPr id="584" name="Google Shape;584;p34"/>
          <p:cNvSpPr/>
          <p:nvPr/>
        </p:nvSpPr>
        <p:spPr>
          <a:xfrm>
            <a:off x="15675131" y="1386861"/>
            <a:ext cx="1882760" cy="1718447"/>
          </a:xfrm>
          <a:custGeom>
            <a:rect b="b" l="l" r="r" t="t"/>
            <a:pathLst>
              <a:path extrusionOk="0" h="1718447" w="1882760">
                <a:moveTo>
                  <a:pt x="0" y="0"/>
                </a:moveTo>
                <a:lnTo>
                  <a:pt x="1882760" y="0"/>
                </a:lnTo>
                <a:lnTo>
                  <a:pt x="1882760" y="1718447"/>
                </a:lnTo>
                <a:lnTo>
                  <a:pt x="0" y="1718447"/>
                </a:lnTo>
                <a:lnTo>
                  <a:pt x="0" y="0"/>
                </a:lnTo>
                <a:close/>
              </a:path>
            </a:pathLst>
          </a:custGeom>
          <a:blipFill rotWithShape="1">
            <a:blip r:embed="rId8">
              <a:alphaModFix/>
            </a:blip>
            <a:stretch>
              <a:fillRect b="0" l="0" r="0" t="0"/>
            </a:stretch>
          </a:blipFill>
          <a:ln>
            <a:noFill/>
          </a:ln>
        </p:spPr>
      </p:sp>
      <p:sp>
        <p:nvSpPr>
          <p:cNvPr id="585" name="Google Shape;585;p34"/>
          <p:cNvSpPr/>
          <p:nvPr/>
        </p:nvSpPr>
        <p:spPr>
          <a:xfrm>
            <a:off x="13274218" y="1461166"/>
            <a:ext cx="1651001" cy="1915719"/>
          </a:xfrm>
          <a:custGeom>
            <a:rect b="b" l="l" r="r" t="t"/>
            <a:pathLst>
              <a:path extrusionOk="0" h="1915719" w="1651001">
                <a:moveTo>
                  <a:pt x="0" y="0"/>
                </a:moveTo>
                <a:lnTo>
                  <a:pt x="1651002" y="0"/>
                </a:lnTo>
                <a:lnTo>
                  <a:pt x="1651002" y="1915718"/>
                </a:lnTo>
                <a:lnTo>
                  <a:pt x="0" y="1915718"/>
                </a:lnTo>
                <a:lnTo>
                  <a:pt x="0" y="0"/>
                </a:lnTo>
                <a:close/>
              </a:path>
            </a:pathLst>
          </a:custGeom>
          <a:blipFill rotWithShape="1">
            <a:blip r:embed="rId9">
              <a:alphaModFix/>
            </a:blip>
            <a:stretch>
              <a:fillRect b="0" l="0" r="0" t="0"/>
            </a:stretch>
          </a:blipFill>
          <a:ln>
            <a:noFill/>
          </a:ln>
        </p:spPr>
      </p:sp>
      <p:sp>
        <p:nvSpPr>
          <p:cNvPr id="586" name="Google Shape;586;p34"/>
          <p:cNvSpPr/>
          <p:nvPr/>
        </p:nvSpPr>
        <p:spPr>
          <a:xfrm>
            <a:off x="12428562" y="4175342"/>
            <a:ext cx="1015523" cy="1980630"/>
          </a:xfrm>
          <a:custGeom>
            <a:rect b="b" l="l" r="r" t="t"/>
            <a:pathLst>
              <a:path extrusionOk="0" h="1980630" w="1015523">
                <a:moveTo>
                  <a:pt x="0" y="0"/>
                </a:moveTo>
                <a:lnTo>
                  <a:pt x="1015523" y="0"/>
                </a:lnTo>
                <a:lnTo>
                  <a:pt x="1015523" y="1980629"/>
                </a:lnTo>
                <a:lnTo>
                  <a:pt x="0" y="1980629"/>
                </a:lnTo>
                <a:lnTo>
                  <a:pt x="0" y="0"/>
                </a:lnTo>
                <a:close/>
              </a:path>
            </a:pathLst>
          </a:custGeom>
          <a:blipFill rotWithShape="1">
            <a:blip r:embed="rId10">
              <a:alphaModFix/>
            </a:blip>
            <a:stretch>
              <a:fillRect b="0" l="0" r="0" t="0"/>
            </a:stretch>
          </a:blipFill>
          <a:ln>
            <a:noFill/>
          </a:ln>
        </p:spPr>
      </p:sp>
      <p:sp>
        <p:nvSpPr>
          <p:cNvPr id="587" name="Google Shape;587;p34"/>
          <p:cNvSpPr/>
          <p:nvPr/>
        </p:nvSpPr>
        <p:spPr>
          <a:xfrm>
            <a:off x="12901663" y="7290361"/>
            <a:ext cx="1441723" cy="1754309"/>
          </a:xfrm>
          <a:custGeom>
            <a:rect b="b" l="l" r="r" t="t"/>
            <a:pathLst>
              <a:path extrusionOk="0" h="1754309" w="1441723">
                <a:moveTo>
                  <a:pt x="0" y="0"/>
                </a:moveTo>
                <a:lnTo>
                  <a:pt x="1441723" y="0"/>
                </a:lnTo>
                <a:lnTo>
                  <a:pt x="1441723" y="1754309"/>
                </a:lnTo>
                <a:lnTo>
                  <a:pt x="0" y="1754309"/>
                </a:lnTo>
                <a:lnTo>
                  <a:pt x="0" y="0"/>
                </a:lnTo>
                <a:close/>
              </a:path>
            </a:pathLst>
          </a:custGeom>
          <a:blipFill rotWithShape="1">
            <a:blip r:embed="rId11">
              <a:alphaModFix/>
            </a:blip>
            <a:stretch>
              <a:fillRect b="0" l="0" r="0" t="0"/>
            </a:stretch>
          </a:blipFill>
          <a:ln>
            <a:noFill/>
          </a:ln>
        </p:spPr>
      </p:sp>
      <p:sp>
        <p:nvSpPr>
          <p:cNvPr id="588" name="Google Shape;588;p34"/>
          <p:cNvSpPr/>
          <p:nvPr/>
        </p:nvSpPr>
        <p:spPr>
          <a:xfrm>
            <a:off x="6669373" y="3889728"/>
            <a:ext cx="1772032" cy="2240501"/>
          </a:xfrm>
          <a:custGeom>
            <a:rect b="b" l="l" r="r" t="t"/>
            <a:pathLst>
              <a:path extrusionOk="0" h="2240501" w="1772032">
                <a:moveTo>
                  <a:pt x="0" y="0"/>
                </a:moveTo>
                <a:lnTo>
                  <a:pt x="1772032" y="0"/>
                </a:lnTo>
                <a:lnTo>
                  <a:pt x="1772032" y="2240501"/>
                </a:lnTo>
                <a:lnTo>
                  <a:pt x="0" y="2240501"/>
                </a:lnTo>
                <a:lnTo>
                  <a:pt x="0" y="0"/>
                </a:lnTo>
                <a:close/>
              </a:path>
            </a:pathLst>
          </a:custGeom>
          <a:blipFill rotWithShape="1">
            <a:blip r:embed="rId12">
              <a:alphaModFix/>
            </a:blip>
            <a:stretch>
              <a:fillRect b="0" l="0" r="0" t="0"/>
            </a:stretch>
          </a:blipFill>
          <a:ln>
            <a:noFill/>
          </a:ln>
        </p:spPr>
      </p:sp>
      <p:sp>
        <p:nvSpPr>
          <p:cNvPr id="589" name="Google Shape;589;p34"/>
          <p:cNvSpPr/>
          <p:nvPr/>
        </p:nvSpPr>
        <p:spPr>
          <a:xfrm>
            <a:off x="7951097" y="7041283"/>
            <a:ext cx="1658600" cy="2068548"/>
          </a:xfrm>
          <a:custGeom>
            <a:rect b="b" l="l" r="r" t="t"/>
            <a:pathLst>
              <a:path extrusionOk="0" h="2068548" w="1658600">
                <a:moveTo>
                  <a:pt x="0" y="0"/>
                </a:moveTo>
                <a:lnTo>
                  <a:pt x="1658600" y="0"/>
                </a:lnTo>
                <a:lnTo>
                  <a:pt x="1658600" y="2068549"/>
                </a:lnTo>
                <a:lnTo>
                  <a:pt x="0" y="2068549"/>
                </a:lnTo>
                <a:lnTo>
                  <a:pt x="0" y="0"/>
                </a:lnTo>
                <a:close/>
              </a:path>
            </a:pathLst>
          </a:custGeom>
          <a:blipFill rotWithShape="1">
            <a:blip r:embed="rId13">
              <a:alphaModFix/>
            </a:blip>
            <a:stretch>
              <a:fillRect b="0" l="0" r="0" t="0"/>
            </a:stretch>
          </a:blipFill>
          <a:ln>
            <a:noFill/>
          </a:ln>
        </p:spPr>
      </p:sp>
      <p:sp>
        <p:nvSpPr>
          <p:cNvPr id="590" name="Google Shape;590;p34"/>
          <p:cNvSpPr/>
          <p:nvPr/>
        </p:nvSpPr>
        <p:spPr>
          <a:xfrm>
            <a:off x="11317253" y="1600373"/>
            <a:ext cx="1523472" cy="1509622"/>
          </a:xfrm>
          <a:custGeom>
            <a:rect b="b" l="l" r="r" t="t"/>
            <a:pathLst>
              <a:path extrusionOk="0" h="1509622" w="1523472">
                <a:moveTo>
                  <a:pt x="0" y="0"/>
                </a:moveTo>
                <a:lnTo>
                  <a:pt x="1523472" y="0"/>
                </a:lnTo>
                <a:lnTo>
                  <a:pt x="1523472" y="1509622"/>
                </a:lnTo>
                <a:lnTo>
                  <a:pt x="0" y="1509622"/>
                </a:lnTo>
                <a:lnTo>
                  <a:pt x="0" y="0"/>
                </a:lnTo>
                <a:close/>
              </a:path>
            </a:pathLst>
          </a:custGeom>
          <a:blipFill rotWithShape="1">
            <a:blip r:embed="rId14">
              <a:alphaModFix/>
            </a:blip>
            <a:stretch>
              <a:fillRect b="0" l="0" r="0" t="0"/>
            </a:stretch>
          </a:blipFill>
          <a:ln>
            <a:noFill/>
          </a:ln>
        </p:spPr>
      </p:sp>
      <p:sp>
        <p:nvSpPr>
          <p:cNvPr id="591" name="Google Shape;591;p34"/>
          <p:cNvSpPr/>
          <p:nvPr/>
        </p:nvSpPr>
        <p:spPr>
          <a:xfrm>
            <a:off x="10432380" y="7290361"/>
            <a:ext cx="1645173" cy="1570393"/>
          </a:xfrm>
          <a:custGeom>
            <a:rect b="b" l="l" r="r" t="t"/>
            <a:pathLst>
              <a:path extrusionOk="0" h="1570393" w="1645173">
                <a:moveTo>
                  <a:pt x="0" y="0"/>
                </a:moveTo>
                <a:lnTo>
                  <a:pt x="1645173" y="0"/>
                </a:lnTo>
                <a:lnTo>
                  <a:pt x="1645173" y="1570393"/>
                </a:lnTo>
                <a:lnTo>
                  <a:pt x="0" y="1570393"/>
                </a:lnTo>
                <a:lnTo>
                  <a:pt x="0" y="0"/>
                </a:lnTo>
                <a:close/>
              </a:path>
            </a:pathLst>
          </a:custGeom>
          <a:blipFill rotWithShape="1">
            <a:blip r:embed="rId15">
              <a:alphaModFix/>
            </a:blip>
            <a:stretch>
              <a:fillRect b="0" l="0" r="0" t="0"/>
            </a:stretch>
          </a:blipFill>
          <a:ln>
            <a:noFill/>
          </a:ln>
        </p:spPr>
      </p:sp>
      <p:sp>
        <p:nvSpPr>
          <p:cNvPr id="592" name="Google Shape;592;p34"/>
          <p:cNvSpPr/>
          <p:nvPr/>
        </p:nvSpPr>
        <p:spPr>
          <a:xfrm>
            <a:off x="6618746" y="1570663"/>
            <a:ext cx="1609567" cy="1539332"/>
          </a:xfrm>
          <a:custGeom>
            <a:rect b="b" l="l" r="r" t="t"/>
            <a:pathLst>
              <a:path extrusionOk="0" h="1539332" w="1609567">
                <a:moveTo>
                  <a:pt x="0" y="0"/>
                </a:moveTo>
                <a:lnTo>
                  <a:pt x="1609567" y="0"/>
                </a:lnTo>
                <a:lnTo>
                  <a:pt x="1609567" y="1539332"/>
                </a:lnTo>
                <a:lnTo>
                  <a:pt x="0" y="1539332"/>
                </a:lnTo>
                <a:lnTo>
                  <a:pt x="0" y="0"/>
                </a:lnTo>
                <a:close/>
              </a:path>
            </a:pathLst>
          </a:custGeom>
          <a:blipFill rotWithShape="1">
            <a:blip r:embed="rId16">
              <a:alphaModFix/>
            </a:blip>
            <a:stretch>
              <a:fillRect b="0" l="0" r="0" t="0"/>
            </a:stretch>
          </a:blipFill>
          <a:ln>
            <a:noFill/>
          </a:ln>
        </p:spPr>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078"/>
        </a:solidFill>
      </p:bgPr>
    </p:bg>
    <p:spTree>
      <p:nvGrpSpPr>
        <p:cNvPr id="596" name="Shape 596"/>
        <p:cNvGrpSpPr/>
        <p:nvPr/>
      </p:nvGrpSpPr>
      <p:grpSpPr>
        <a:xfrm>
          <a:off x="0" y="0"/>
          <a:ext cx="0" cy="0"/>
          <a:chOff x="0" y="0"/>
          <a:chExt cx="0" cy="0"/>
        </a:xfrm>
      </p:grpSpPr>
      <p:sp>
        <p:nvSpPr>
          <p:cNvPr id="597" name="Google Shape;597;p35"/>
          <p:cNvSpPr/>
          <p:nvPr/>
        </p:nvSpPr>
        <p:spPr>
          <a:xfrm>
            <a:off x="429228" y="3996325"/>
            <a:ext cx="5600189" cy="6984363"/>
          </a:xfrm>
          <a:custGeom>
            <a:rect b="b" l="l" r="r" t="t"/>
            <a:pathLst>
              <a:path extrusionOk="0" h="6984363" w="5600189">
                <a:moveTo>
                  <a:pt x="0" y="0"/>
                </a:moveTo>
                <a:lnTo>
                  <a:pt x="5600189" y="0"/>
                </a:lnTo>
                <a:lnTo>
                  <a:pt x="5600189" y="6984364"/>
                </a:lnTo>
                <a:lnTo>
                  <a:pt x="0" y="6984364"/>
                </a:lnTo>
                <a:lnTo>
                  <a:pt x="0" y="0"/>
                </a:lnTo>
                <a:close/>
              </a:path>
            </a:pathLst>
          </a:custGeom>
          <a:blipFill rotWithShape="1">
            <a:blip r:embed="rId3">
              <a:alphaModFix/>
            </a:blip>
            <a:stretch>
              <a:fillRect b="0" l="0" r="0" t="0"/>
            </a:stretch>
          </a:blipFill>
          <a:ln>
            <a:noFill/>
          </a:ln>
        </p:spPr>
      </p:sp>
      <p:sp>
        <p:nvSpPr>
          <p:cNvPr id="598" name="Google Shape;598;p35"/>
          <p:cNvSpPr/>
          <p:nvPr/>
        </p:nvSpPr>
        <p:spPr>
          <a:xfrm>
            <a:off x="12675773" y="-278719"/>
            <a:ext cx="3987776" cy="3973275"/>
          </a:xfrm>
          <a:custGeom>
            <a:rect b="b" l="l" r="r" t="t"/>
            <a:pathLst>
              <a:path extrusionOk="0" h="3973275" w="3987776">
                <a:moveTo>
                  <a:pt x="0" y="0"/>
                </a:moveTo>
                <a:lnTo>
                  <a:pt x="3987775" y="0"/>
                </a:lnTo>
                <a:lnTo>
                  <a:pt x="3987775" y="3973275"/>
                </a:lnTo>
                <a:lnTo>
                  <a:pt x="0" y="3973275"/>
                </a:lnTo>
                <a:lnTo>
                  <a:pt x="0" y="0"/>
                </a:lnTo>
                <a:close/>
              </a:path>
            </a:pathLst>
          </a:custGeom>
          <a:blipFill rotWithShape="1">
            <a:blip r:embed="rId4">
              <a:alphaModFix/>
            </a:blip>
            <a:stretch>
              <a:fillRect b="0" l="0" r="0" t="0"/>
            </a:stretch>
          </a:blipFill>
          <a:ln>
            <a:noFill/>
          </a:ln>
        </p:spPr>
      </p:sp>
      <p:sp>
        <p:nvSpPr>
          <p:cNvPr id="599" name="Google Shape;599;p35"/>
          <p:cNvSpPr/>
          <p:nvPr/>
        </p:nvSpPr>
        <p:spPr>
          <a:xfrm>
            <a:off x="4035518" y="257934"/>
            <a:ext cx="10216963" cy="9771132"/>
          </a:xfrm>
          <a:custGeom>
            <a:rect b="b" l="l" r="r" t="t"/>
            <a:pathLst>
              <a:path extrusionOk="0" h="9771132" w="10216963">
                <a:moveTo>
                  <a:pt x="0" y="0"/>
                </a:moveTo>
                <a:lnTo>
                  <a:pt x="10216964" y="0"/>
                </a:lnTo>
                <a:lnTo>
                  <a:pt x="10216964" y="9771132"/>
                </a:lnTo>
                <a:lnTo>
                  <a:pt x="0" y="9771132"/>
                </a:lnTo>
                <a:lnTo>
                  <a:pt x="0" y="0"/>
                </a:lnTo>
                <a:close/>
              </a:path>
            </a:pathLst>
          </a:custGeom>
          <a:blipFill rotWithShape="1">
            <a:blip r:embed="rId5">
              <a:alphaModFix/>
            </a:blip>
            <a:stretch>
              <a:fillRect b="0" l="0" r="0" t="0"/>
            </a:stretch>
          </a:blipFill>
          <a:ln>
            <a:noFill/>
          </a:ln>
        </p:spPr>
      </p:sp>
      <p:sp>
        <p:nvSpPr>
          <p:cNvPr id="600" name="Google Shape;600;p35"/>
          <p:cNvSpPr txBox="1"/>
          <p:nvPr/>
        </p:nvSpPr>
        <p:spPr>
          <a:xfrm>
            <a:off x="5612227" y="4898863"/>
            <a:ext cx="7063500" cy="29184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400" u="none" cap="none" strike="noStrike">
                <a:solidFill>
                  <a:srgbClr val="FFFFFF"/>
                </a:solidFill>
                <a:latin typeface="Roboto Condensed"/>
                <a:ea typeface="Roboto Condensed"/>
                <a:cs typeface="Roboto Condensed"/>
                <a:sym typeface="Roboto Condensed"/>
              </a:rPr>
              <a:t>This presentation template is free for everyone to use thanks to the following:</a:t>
            </a:r>
            <a:endParaRPr/>
          </a:p>
          <a:p>
            <a:pPr indent="0" lvl="0" marL="0" marR="0" rtl="0" algn="ctr">
              <a:lnSpc>
                <a:spcPct val="115000"/>
              </a:lnSpc>
              <a:spcBef>
                <a:spcPts val="0"/>
              </a:spcBef>
              <a:spcAft>
                <a:spcPts val="0"/>
              </a:spcAft>
              <a:buNone/>
            </a:pPr>
            <a:r>
              <a:t/>
            </a:r>
            <a:endParaRPr b="0" i="0" sz="2400" u="none" cap="none" strike="noStrike">
              <a:solidFill>
                <a:srgbClr val="FFFFFF"/>
              </a:solidFill>
              <a:latin typeface="Roboto Condensed"/>
              <a:ea typeface="Roboto Condensed"/>
              <a:cs typeface="Roboto Condensed"/>
              <a:sym typeface="Roboto Condensed"/>
            </a:endParaRPr>
          </a:p>
          <a:p>
            <a:pPr indent="0" lvl="0" marL="0" marR="0" rtl="0" algn="ctr">
              <a:lnSpc>
                <a:spcPct val="115000"/>
              </a:lnSpc>
              <a:spcBef>
                <a:spcPts val="0"/>
              </a:spcBef>
              <a:spcAft>
                <a:spcPts val="0"/>
              </a:spcAft>
              <a:buNone/>
            </a:pPr>
            <a:r>
              <a:rPr b="0" i="0" lang="en-US" sz="2400" u="none" cap="none" strike="noStrike">
                <a:solidFill>
                  <a:srgbClr val="FFFFFF"/>
                </a:solidFill>
                <a:latin typeface="Roboto Condensed"/>
                <a:ea typeface="Roboto Condensed"/>
                <a:cs typeface="Roboto Condensed"/>
                <a:sym typeface="Roboto Condensed"/>
              </a:rPr>
              <a:t>SlidesCarnival for the presentation template</a:t>
            </a:r>
            <a:endParaRPr/>
          </a:p>
          <a:p>
            <a:pPr indent="0" lvl="0" marL="0" marR="0" rtl="0" algn="ctr">
              <a:lnSpc>
                <a:spcPct val="115000"/>
              </a:lnSpc>
              <a:spcBef>
                <a:spcPts val="0"/>
              </a:spcBef>
              <a:spcAft>
                <a:spcPts val="0"/>
              </a:spcAft>
              <a:buNone/>
            </a:pPr>
            <a:r>
              <a:rPr b="0" i="0" lang="en-US" sz="2400" u="none" cap="none" strike="noStrike">
                <a:solidFill>
                  <a:srgbClr val="FFFFFF"/>
                </a:solidFill>
                <a:latin typeface="Roboto Condensed"/>
                <a:ea typeface="Roboto Condensed"/>
                <a:cs typeface="Roboto Condensed"/>
                <a:sym typeface="Roboto Condensed"/>
              </a:rPr>
              <a:t>Pexels and Pixabay for the photos</a:t>
            </a:r>
            <a:endParaRPr/>
          </a:p>
          <a:p>
            <a:pPr indent="0" lvl="0" marL="0" marR="0" rtl="0" algn="ctr">
              <a:lnSpc>
                <a:spcPct val="115000"/>
              </a:lnSpc>
              <a:spcBef>
                <a:spcPts val="0"/>
              </a:spcBef>
              <a:spcAft>
                <a:spcPts val="0"/>
              </a:spcAft>
              <a:buNone/>
            </a:pPr>
            <a:r>
              <a:t/>
            </a:r>
            <a:endParaRPr b="0" i="0" sz="2400" u="none" cap="none" strike="noStrike">
              <a:solidFill>
                <a:srgbClr val="FFFFFF"/>
              </a:solidFill>
              <a:latin typeface="Roboto Condensed"/>
              <a:ea typeface="Roboto Condensed"/>
              <a:cs typeface="Roboto Condensed"/>
              <a:sym typeface="Roboto Condensed"/>
            </a:endParaRPr>
          </a:p>
          <a:p>
            <a:pPr indent="0" lvl="0" marL="0" marR="0" rtl="0" algn="ctr">
              <a:lnSpc>
                <a:spcPct val="115000"/>
              </a:lnSpc>
              <a:spcBef>
                <a:spcPts val="0"/>
              </a:spcBef>
              <a:spcAft>
                <a:spcPts val="0"/>
              </a:spcAft>
              <a:buNone/>
            </a:pPr>
            <a:r>
              <a:rPr b="0" i="0" lang="en-US" sz="2400" u="none" cap="none" strike="noStrike">
                <a:solidFill>
                  <a:srgbClr val="FFFFFF"/>
                </a:solidFill>
                <a:latin typeface="Roboto Condensed"/>
                <a:ea typeface="Roboto Condensed"/>
                <a:cs typeface="Roboto Condensed"/>
                <a:sym typeface="Roboto Condensed"/>
              </a:rPr>
              <a:t>Happy designing! </a:t>
            </a:r>
            <a:endParaRPr/>
          </a:p>
        </p:txBody>
      </p:sp>
      <p:sp>
        <p:nvSpPr>
          <p:cNvPr id="601" name="Google Shape;601;p35"/>
          <p:cNvSpPr/>
          <p:nvPr/>
        </p:nvSpPr>
        <p:spPr>
          <a:xfrm>
            <a:off x="7017806" y="3163007"/>
            <a:ext cx="4252388" cy="1063097"/>
          </a:xfrm>
          <a:custGeom>
            <a:rect b="b" l="l" r="r" t="t"/>
            <a:pathLst>
              <a:path extrusionOk="0" h="1063097" w="4252388">
                <a:moveTo>
                  <a:pt x="0" y="0"/>
                </a:moveTo>
                <a:lnTo>
                  <a:pt x="4252388" y="0"/>
                </a:lnTo>
                <a:lnTo>
                  <a:pt x="4252388" y="1063097"/>
                </a:lnTo>
                <a:lnTo>
                  <a:pt x="0" y="1063097"/>
                </a:lnTo>
                <a:lnTo>
                  <a:pt x="0" y="0"/>
                </a:lnTo>
                <a:close/>
              </a:path>
            </a:pathLst>
          </a:custGeom>
          <a:blipFill rotWithShape="1">
            <a:blip r:embed="rId6">
              <a:alphaModFix/>
            </a:blip>
            <a:stretch>
              <a:fillRect b="0" l="0" r="0" t="0"/>
            </a:stretch>
          </a:blipFill>
          <a:ln>
            <a:noFill/>
          </a:ln>
        </p:spPr>
      </p:sp>
      <p:sp>
        <p:nvSpPr>
          <p:cNvPr id="602" name="Google Shape;602;p35"/>
          <p:cNvSpPr/>
          <p:nvPr/>
        </p:nvSpPr>
        <p:spPr>
          <a:xfrm>
            <a:off x="-301061" y="0"/>
            <a:ext cx="4640321" cy="3973275"/>
          </a:xfrm>
          <a:custGeom>
            <a:rect b="b" l="l" r="r" t="t"/>
            <a:pathLst>
              <a:path extrusionOk="0" h="3973275" w="4640321">
                <a:moveTo>
                  <a:pt x="0" y="0"/>
                </a:moveTo>
                <a:lnTo>
                  <a:pt x="4640321" y="0"/>
                </a:lnTo>
                <a:lnTo>
                  <a:pt x="4640321" y="3973275"/>
                </a:lnTo>
                <a:lnTo>
                  <a:pt x="0" y="3973275"/>
                </a:lnTo>
                <a:lnTo>
                  <a:pt x="0" y="0"/>
                </a:lnTo>
                <a:close/>
              </a:path>
            </a:pathLst>
          </a:custGeom>
          <a:blipFill rotWithShape="1">
            <a:blip r:embed="rId7">
              <a:alphaModFix/>
            </a:blip>
            <a:stretch>
              <a:fillRect b="0" l="0" r="0" t="0"/>
            </a:stretch>
          </a:blipFill>
          <a:ln>
            <a:noFill/>
          </a:ln>
        </p:spPr>
      </p:sp>
      <p:sp>
        <p:nvSpPr>
          <p:cNvPr id="603" name="Google Shape;603;p35"/>
          <p:cNvSpPr/>
          <p:nvPr/>
        </p:nvSpPr>
        <p:spPr>
          <a:xfrm>
            <a:off x="15690787" y="4676817"/>
            <a:ext cx="2182716" cy="6303872"/>
          </a:xfrm>
          <a:custGeom>
            <a:rect b="b" l="l" r="r" t="t"/>
            <a:pathLst>
              <a:path extrusionOk="0" h="6303872" w="2182716">
                <a:moveTo>
                  <a:pt x="0" y="0"/>
                </a:moveTo>
                <a:lnTo>
                  <a:pt x="2182715" y="0"/>
                </a:lnTo>
                <a:lnTo>
                  <a:pt x="2182715" y="6303872"/>
                </a:lnTo>
                <a:lnTo>
                  <a:pt x="0" y="6303872"/>
                </a:lnTo>
                <a:lnTo>
                  <a:pt x="0" y="0"/>
                </a:lnTo>
                <a:close/>
              </a:path>
            </a:pathLst>
          </a:custGeom>
          <a:blipFill rotWithShape="1">
            <a:blip r:embed="rId8">
              <a:alphaModFix/>
            </a:blip>
            <a:stretch>
              <a:fillRect b="0" l="0" r="0" t="0"/>
            </a:stretch>
          </a:blipFill>
          <a:ln>
            <a:noFill/>
          </a:ln>
        </p:spPr>
      </p:sp>
      <p:sp>
        <p:nvSpPr>
          <p:cNvPr id="604" name="Google Shape;604;p35"/>
          <p:cNvSpPr/>
          <p:nvPr/>
        </p:nvSpPr>
        <p:spPr>
          <a:xfrm>
            <a:off x="12675773" y="6577200"/>
            <a:ext cx="2257788" cy="4403488"/>
          </a:xfrm>
          <a:custGeom>
            <a:rect b="b" l="l" r="r" t="t"/>
            <a:pathLst>
              <a:path extrusionOk="0" h="4403488" w="2257788">
                <a:moveTo>
                  <a:pt x="0" y="0"/>
                </a:moveTo>
                <a:lnTo>
                  <a:pt x="2257788" y="0"/>
                </a:lnTo>
                <a:lnTo>
                  <a:pt x="2257788" y="4403489"/>
                </a:lnTo>
                <a:lnTo>
                  <a:pt x="0" y="4403489"/>
                </a:lnTo>
                <a:lnTo>
                  <a:pt x="0" y="0"/>
                </a:lnTo>
                <a:close/>
              </a:path>
            </a:pathLst>
          </a:custGeom>
          <a:blipFill rotWithShape="1">
            <a:blip r:embed="rId9">
              <a:alphaModFix/>
            </a:blip>
            <a:stretch>
              <a:fillRect b="0" l="0" r="0" t="0"/>
            </a:stretch>
          </a:blipFill>
          <a:ln>
            <a:noFill/>
          </a:ln>
        </p:spPr>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CD6"/>
        </a:solidFill>
      </p:bgPr>
    </p:bg>
    <p:spTree>
      <p:nvGrpSpPr>
        <p:cNvPr id="130" name="Shape 130"/>
        <p:cNvGrpSpPr/>
        <p:nvPr/>
      </p:nvGrpSpPr>
      <p:grpSpPr>
        <a:xfrm>
          <a:off x="0" y="0"/>
          <a:ext cx="0" cy="0"/>
          <a:chOff x="0" y="0"/>
          <a:chExt cx="0" cy="0"/>
        </a:xfrm>
      </p:grpSpPr>
      <p:grpSp>
        <p:nvGrpSpPr>
          <p:cNvPr id="131" name="Google Shape;131;p16"/>
          <p:cNvGrpSpPr/>
          <p:nvPr/>
        </p:nvGrpSpPr>
        <p:grpSpPr>
          <a:xfrm>
            <a:off x="9287151" y="4499453"/>
            <a:ext cx="3245266" cy="1020259"/>
            <a:chOff x="0" y="-241102"/>
            <a:chExt cx="4327021" cy="1360346"/>
          </a:xfrm>
        </p:grpSpPr>
        <p:grpSp>
          <p:nvGrpSpPr>
            <p:cNvPr id="132" name="Google Shape;132;p16"/>
            <p:cNvGrpSpPr/>
            <p:nvPr/>
          </p:nvGrpSpPr>
          <p:grpSpPr>
            <a:xfrm>
              <a:off x="0" y="-241102"/>
              <a:ext cx="4327021" cy="1360346"/>
              <a:chOff x="0" y="-47625"/>
              <a:chExt cx="854720" cy="268710"/>
            </a:xfrm>
          </p:grpSpPr>
          <p:sp>
            <p:nvSpPr>
              <p:cNvPr id="133" name="Google Shape;133;p16"/>
              <p:cNvSpPr/>
              <p:nvPr/>
            </p:nvSpPr>
            <p:spPr>
              <a:xfrm>
                <a:off x="0" y="0"/>
                <a:ext cx="854720" cy="221085"/>
              </a:xfrm>
              <a:custGeom>
                <a:rect b="b" l="l" r="r" t="t"/>
                <a:pathLst>
                  <a:path extrusionOk="0" h="221085" w="854720">
                    <a:moveTo>
                      <a:pt x="0" y="0"/>
                    </a:moveTo>
                    <a:lnTo>
                      <a:pt x="854720" y="0"/>
                    </a:lnTo>
                    <a:lnTo>
                      <a:pt x="854720" y="221085"/>
                    </a:lnTo>
                    <a:lnTo>
                      <a:pt x="0" y="221085"/>
                    </a:lnTo>
                    <a:close/>
                  </a:path>
                </a:pathLst>
              </a:custGeom>
              <a:solidFill>
                <a:srgbClr val="FFFFFF"/>
              </a:solidFill>
              <a:ln>
                <a:noFill/>
              </a:ln>
            </p:spPr>
          </p:sp>
          <p:sp>
            <p:nvSpPr>
              <p:cNvPr id="134" name="Google Shape;134;p16"/>
              <p:cNvSpPr txBox="1"/>
              <p:nvPr/>
            </p:nvSpPr>
            <p:spPr>
              <a:xfrm>
                <a:off x="0" y="-47625"/>
                <a:ext cx="854720" cy="26871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35" name="Google Shape;135;p16"/>
            <p:cNvSpPr txBox="1"/>
            <p:nvPr/>
          </p:nvSpPr>
          <p:spPr>
            <a:xfrm>
              <a:off x="42658" y="184836"/>
              <a:ext cx="4241704" cy="691938"/>
            </a:xfrm>
            <a:prstGeom prst="rect">
              <a:avLst/>
            </a:prstGeom>
            <a:noFill/>
            <a:ln>
              <a:noFill/>
            </a:ln>
          </p:spPr>
          <p:txBody>
            <a:bodyPr anchorCtr="0" anchor="t" bIns="0" lIns="0" spcFirstLastPara="1" rIns="0" wrap="square" tIns="0">
              <a:spAutoFit/>
            </a:bodyPr>
            <a:lstStyle/>
            <a:p>
              <a:pPr indent="0" lvl="0" marL="0" marR="0" rtl="0" algn="ctr">
                <a:lnSpc>
                  <a:spcPct val="130009"/>
                </a:lnSpc>
                <a:spcBef>
                  <a:spcPts val="0"/>
                </a:spcBef>
                <a:spcAft>
                  <a:spcPts val="0"/>
                </a:spcAft>
                <a:buNone/>
              </a:pPr>
              <a:r>
                <a:rPr b="1" i="0" lang="en-US" sz="3199" u="none" cap="none" strike="noStrike">
                  <a:solidFill>
                    <a:srgbClr val="BF5604"/>
                  </a:solidFill>
                  <a:latin typeface="Roboto Condensed"/>
                  <a:ea typeface="Roboto Condensed"/>
                  <a:cs typeface="Roboto Condensed"/>
                  <a:sym typeface="Roboto Condensed"/>
                </a:rPr>
                <a:t>Class Adviser</a:t>
              </a:r>
              <a:endParaRPr/>
            </a:p>
          </p:txBody>
        </p:sp>
      </p:grpSp>
      <p:sp>
        <p:nvSpPr>
          <p:cNvPr id="136" name="Google Shape;136;p16"/>
          <p:cNvSpPr/>
          <p:nvPr/>
        </p:nvSpPr>
        <p:spPr>
          <a:xfrm>
            <a:off x="16308784" y="4380009"/>
            <a:ext cx="1191046" cy="1526982"/>
          </a:xfrm>
          <a:custGeom>
            <a:rect b="b" l="l" r="r" t="t"/>
            <a:pathLst>
              <a:path extrusionOk="0" h="1526982" w="1191046">
                <a:moveTo>
                  <a:pt x="0" y="0"/>
                </a:moveTo>
                <a:lnTo>
                  <a:pt x="1191046" y="0"/>
                </a:lnTo>
                <a:lnTo>
                  <a:pt x="1191046" y="1526982"/>
                </a:lnTo>
                <a:lnTo>
                  <a:pt x="0" y="1526982"/>
                </a:lnTo>
                <a:lnTo>
                  <a:pt x="0" y="0"/>
                </a:lnTo>
                <a:close/>
              </a:path>
            </a:pathLst>
          </a:custGeom>
          <a:blipFill rotWithShape="1">
            <a:blip r:embed="rId3">
              <a:alphaModFix/>
            </a:blip>
            <a:stretch>
              <a:fillRect b="0" l="0" r="0" t="0"/>
            </a:stretch>
          </a:blipFill>
          <a:ln>
            <a:noFill/>
          </a:ln>
        </p:spPr>
      </p:sp>
      <p:sp>
        <p:nvSpPr>
          <p:cNvPr id="137" name="Google Shape;137;p16"/>
          <p:cNvSpPr/>
          <p:nvPr/>
        </p:nvSpPr>
        <p:spPr>
          <a:xfrm flipH="1">
            <a:off x="0" y="4878096"/>
            <a:ext cx="4396152" cy="5558353"/>
          </a:xfrm>
          <a:custGeom>
            <a:rect b="b" l="l" r="r" t="t"/>
            <a:pathLst>
              <a:path extrusionOk="0" h="5558353" w="4396152">
                <a:moveTo>
                  <a:pt x="4396152" y="0"/>
                </a:moveTo>
                <a:lnTo>
                  <a:pt x="0" y="0"/>
                </a:lnTo>
                <a:lnTo>
                  <a:pt x="0" y="5558353"/>
                </a:lnTo>
                <a:lnTo>
                  <a:pt x="4396152" y="5558353"/>
                </a:lnTo>
                <a:lnTo>
                  <a:pt x="4396152" y="0"/>
                </a:lnTo>
                <a:close/>
              </a:path>
            </a:pathLst>
          </a:custGeom>
          <a:blipFill rotWithShape="1">
            <a:blip r:embed="rId4">
              <a:alphaModFix/>
            </a:blip>
            <a:stretch>
              <a:fillRect b="0" l="0" r="0" t="0"/>
            </a:stretch>
          </a:blipFill>
          <a:ln>
            <a:noFill/>
          </a:ln>
        </p:spPr>
      </p:sp>
      <p:sp>
        <p:nvSpPr>
          <p:cNvPr id="138" name="Google Shape;138;p16"/>
          <p:cNvSpPr/>
          <p:nvPr/>
        </p:nvSpPr>
        <p:spPr>
          <a:xfrm>
            <a:off x="3638527" y="1442323"/>
            <a:ext cx="5170565" cy="4718141"/>
          </a:xfrm>
          <a:custGeom>
            <a:rect b="b" l="l" r="r" t="t"/>
            <a:pathLst>
              <a:path extrusionOk="0" h="4718141" w="5170565">
                <a:moveTo>
                  <a:pt x="0" y="0"/>
                </a:moveTo>
                <a:lnTo>
                  <a:pt x="5170565" y="0"/>
                </a:lnTo>
                <a:lnTo>
                  <a:pt x="5170565" y="4718141"/>
                </a:lnTo>
                <a:lnTo>
                  <a:pt x="0" y="4718141"/>
                </a:lnTo>
                <a:lnTo>
                  <a:pt x="0" y="0"/>
                </a:lnTo>
                <a:close/>
              </a:path>
            </a:pathLst>
          </a:custGeom>
          <a:blipFill rotWithShape="1">
            <a:blip r:embed="rId5">
              <a:alphaModFix/>
            </a:blip>
            <a:stretch>
              <a:fillRect b="0" l="0" r="0" t="0"/>
            </a:stretch>
          </a:blipFill>
          <a:ln>
            <a:noFill/>
          </a:ln>
        </p:spPr>
      </p:sp>
      <p:sp>
        <p:nvSpPr>
          <p:cNvPr id="139" name="Google Shape;139;p16"/>
          <p:cNvSpPr/>
          <p:nvPr/>
        </p:nvSpPr>
        <p:spPr>
          <a:xfrm>
            <a:off x="533626" y="352974"/>
            <a:ext cx="7725051" cy="12310364"/>
          </a:xfrm>
          <a:custGeom>
            <a:rect b="b" l="l" r="r" t="t"/>
            <a:pathLst>
              <a:path extrusionOk="0" h="12310364" w="7725051">
                <a:moveTo>
                  <a:pt x="0" y="0"/>
                </a:moveTo>
                <a:lnTo>
                  <a:pt x="7725051" y="0"/>
                </a:lnTo>
                <a:lnTo>
                  <a:pt x="7725051" y="12310364"/>
                </a:lnTo>
                <a:lnTo>
                  <a:pt x="0" y="12310364"/>
                </a:lnTo>
                <a:lnTo>
                  <a:pt x="0" y="0"/>
                </a:lnTo>
                <a:close/>
              </a:path>
            </a:pathLst>
          </a:custGeom>
          <a:blipFill rotWithShape="1">
            <a:blip r:embed="rId6">
              <a:alphaModFix/>
            </a:blip>
            <a:stretch>
              <a:fillRect b="0" l="0" r="-17012" t="-10109"/>
            </a:stretch>
          </a:blipFill>
          <a:ln>
            <a:noFill/>
          </a:ln>
        </p:spPr>
      </p:sp>
      <p:sp>
        <p:nvSpPr>
          <p:cNvPr id="140" name="Google Shape;140;p16"/>
          <p:cNvSpPr txBox="1"/>
          <p:nvPr/>
        </p:nvSpPr>
        <p:spPr>
          <a:xfrm>
            <a:off x="9287151" y="3235841"/>
            <a:ext cx="7663060" cy="981075"/>
          </a:xfrm>
          <a:prstGeom prst="rect">
            <a:avLst/>
          </a:prstGeom>
          <a:noFill/>
          <a:ln>
            <a:noFill/>
          </a:ln>
        </p:spPr>
        <p:txBody>
          <a:bodyPr anchorCtr="0" anchor="t" bIns="0" lIns="0" spcFirstLastPara="1" rIns="0" wrap="square" tIns="0">
            <a:spAutoFit/>
          </a:bodyPr>
          <a:lstStyle/>
          <a:p>
            <a:pPr indent="0" lvl="0" marL="0" marR="0" rtl="0" algn="l">
              <a:lnSpc>
                <a:spcPct val="120003"/>
              </a:lnSpc>
              <a:spcBef>
                <a:spcPts val="0"/>
              </a:spcBef>
              <a:spcAft>
                <a:spcPts val="0"/>
              </a:spcAft>
              <a:buNone/>
            </a:pPr>
            <a:r>
              <a:rPr b="1" i="0" lang="en-US" sz="6399" u="none" cap="none" strike="noStrike">
                <a:solidFill>
                  <a:srgbClr val="BF5604"/>
                </a:solidFill>
                <a:latin typeface="Roboto Condensed"/>
                <a:ea typeface="Roboto Condensed"/>
                <a:cs typeface="Roboto Condensed"/>
                <a:sym typeface="Roboto Condensed"/>
              </a:rPr>
              <a:t>I’m Alexander Lee</a:t>
            </a:r>
            <a:endParaRPr/>
          </a:p>
        </p:txBody>
      </p:sp>
      <p:sp>
        <p:nvSpPr>
          <p:cNvPr id="141" name="Google Shape;141;p16"/>
          <p:cNvSpPr txBox="1"/>
          <p:nvPr/>
        </p:nvSpPr>
        <p:spPr>
          <a:xfrm>
            <a:off x="9287151" y="5941353"/>
            <a:ext cx="5833500" cy="19173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799" u="none" cap="none" strike="noStrike">
                <a:solidFill>
                  <a:srgbClr val="BF5604"/>
                </a:solidFill>
                <a:latin typeface="Roboto Condensed"/>
                <a:ea typeface="Roboto Condensed"/>
                <a:cs typeface="Roboto Condensed"/>
                <a:sym typeface="Roboto Condensed"/>
              </a:rPr>
              <a:t>Presentations are communication tools that can be used as demonstrations, lectures, speeches, reports, and more. It is mostly presented before an audience. </a:t>
            </a:r>
            <a:endParaRPr/>
          </a:p>
        </p:txBody>
      </p:sp>
      <p:sp>
        <p:nvSpPr>
          <p:cNvPr id="142" name="Google Shape;142;p16"/>
          <p:cNvSpPr/>
          <p:nvPr/>
        </p:nvSpPr>
        <p:spPr>
          <a:xfrm>
            <a:off x="0" y="0"/>
            <a:ext cx="3160469" cy="2884646"/>
          </a:xfrm>
          <a:custGeom>
            <a:rect b="b" l="l" r="r" t="t"/>
            <a:pathLst>
              <a:path extrusionOk="0" h="2884646" w="3160469">
                <a:moveTo>
                  <a:pt x="0" y="0"/>
                </a:moveTo>
                <a:lnTo>
                  <a:pt x="3160469" y="0"/>
                </a:lnTo>
                <a:lnTo>
                  <a:pt x="3160469" y="2884646"/>
                </a:lnTo>
                <a:lnTo>
                  <a:pt x="0" y="2884646"/>
                </a:lnTo>
                <a:lnTo>
                  <a:pt x="0" y="0"/>
                </a:lnTo>
                <a:close/>
              </a:path>
            </a:pathLst>
          </a:custGeom>
          <a:blipFill rotWithShape="1">
            <a:blip r:embed="rId7">
              <a:alphaModFix/>
            </a:blip>
            <a:stretch>
              <a:fillRect b="0" l="0" r="0" t="0"/>
            </a:stretch>
          </a:blipFill>
          <a:ln>
            <a:noFill/>
          </a:ln>
        </p:spPr>
      </p:sp>
      <p:sp>
        <p:nvSpPr>
          <p:cNvPr id="143" name="Google Shape;143;p16"/>
          <p:cNvSpPr/>
          <p:nvPr/>
        </p:nvSpPr>
        <p:spPr>
          <a:xfrm>
            <a:off x="16308784" y="2579864"/>
            <a:ext cx="2720343" cy="7856585"/>
          </a:xfrm>
          <a:custGeom>
            <a:rect b="b" l="l" r="r" t="t"/>
            <a:pathLst>
              <a:path extrusionOk="0" h="7856585" w="2720343">
                <a:moveTo>
                  <a:pt x="0" y="0"/>
                </a:moveTo>
                <a:lnTo>
                  <a:pt x="2720342" y="0"/>
                </a:lnTo>
                <a:lnTo>
                  <a:pt x="2720342" y="7856585"/>
                </a:lnTo>
                <a:lnTo>
                  <a:pt x="0" y="7856585"/>
                </a:lnTo>
                <a:lnTo>
                  <a:pt x="0" y="0"/>
                </a:lnTo>
                <a:close/>
              </a:path>
            </a:pathLst>
          </a:custGeom>
          <a:blipFill rotWithShape="1">
            <a:blip r:embed="rId8">
              <a:alphaModFix/>
            </a:blip>
            <a:stretch>
              <a:fillRect b="0" l="0" r="0" t="0"/>
            </a:stretch>
          </a:blipFill>
          <a:ln>
            <a:noFill/>
          </a:ln>
        </p:spPr>
      </p:sp>
      <p:sp>
        <p:nvSpPr>
          <p:cNvPr id="144" name="Google Shape;144;p16"/>
          <p:cNvSpPr/>
          <p:nvPr/>
        </p:nvSpPr>
        <p:spPr>
          <a:xfrm rot="990650">
            <a:off x="9307424" y="8280567"/>
            <a:ext cx="5478948" cy="4691349"/>
          </a:xfrm>
          <a:custGeom>
            <a:rect b="b" l="l" r="r" t="t"/>
            <a:pathLst>
              <a:path extrusionOk="0" h="4691349" w="5478948">
                <a:moveTo>
                  <a:pt x="0" y="0"/>
                </a:moveTo>
                <a:lnTo>
                  <a:pt x="5478948" y="0"/>
                </a:lnTo>
                <a:lnTo>
                  <a:pt x="5478948" y="4691349"/>
                </a:lnTo>
                <a:lnTo>
                  <a:pt x="0" y="4691349"/>
                </a:lnTo>
                <a:lnTo>
                  <a:pt x="0" y="0"/>
                </a:lnTo>
                <a:close/>
              </a:path>
            </a:pathLst>
          </a:custGeom>
          <a:blipFill rotWithShape="1">
            <a:blip r:embed="rId9">
              <a:alphaModFix/>
            </a:blip>
            <a:stretch>
              <a:fillRect b="0" l="0" r="0" t="0"/>
            </a:stretch>
          </a:blipFill>
          <a:ln>
            <a:noFill/>
          </a:ln>
        </p:spPr>
      </p:sp>
      <p:sp>
        <p:nvSpPr>
          <p:cNvPr id="145" name="Google Shape;145;p16"/>
          <p:cNvSpPr/>
          <p:nvPr/>
        </p:nvSpPr>
        <p:spPr>
          <a:xfrm rot="-3354570">
            <a:off x="9443747" y="-1018282"/>
            <a:ext cx="3578417" cy="3565404"/>
          </a:xfrm>
          <a:custGeom>
            <a:rect b="b" l="l" r="r" t="t"/>
            <a:pathLst>
              <a:path extrusionOk="0" h="3565404" w="3578417">
                <a:moveTo>
                  <a:pt x="0" y="0"/>
                </a:moveTo>
                <a:lnTo>
                  <a:pt x="3578417" y="0"/>
                </a:lnTo>
                <a:lnTo>
                  <a:pt x="3578417" y="3565404"/>
                </a:lnTo>
                <a:lnTo>
                  <a:pt x="0" y="3565404"/>
                </a:lnTo>
                <a:lnTo>
                  <a:pt x="0" y="0"/>
                </a:lnTo>
                <a:close/>
              </a:path>
            </a:pathLst>
          </a:custGeom>
          <a:blipFill rotWithShape="1">
            <a:blip r:embed="rId10">
              <a:alphaModFix/>
            </a:blip>
            <a:stretch>
              <a:fillRect b="0" l="0" r="0" t="0"/>
            </a:stretch>
          </a:blipFill>
          <a:ln>
            <a:noFill/>
          </a:ln>
        </p:spPr>
      </p:sp>
      <p:sp>
        <p:nvSpPr>
          <p:cNvPr id="146" name="Google Shape;146;p16"/>
          <p:cNvSpPr/>
          <p:nvPr/>
        </p:nvSpPr>
        <p:spPr>
          <a:xfrm flipH="1" rot="-5044065">
            <a:off x="15563509" y="-380291"/>
            <a:ext cx="2138144" cy="2817982"/>
          </a:xfrm>
          <a:custGeom>
            <a:rect b="b" l="l" r="r" t="t"/>
            <a:pathLst>
              <a:path extrusionOk="0" h="2817982" w="2138144">
                <a:moveTo>
                  <a:pt x="2138144" y="0"/>
                </a:moveTo>
                <a:lnTo>
                  <a:pt x="0" y="0"/>
                </a:lnTo>
                <a:lnTo>
                  <a:pt x="0" y="2817982"/>
                </a:lnTo>
                <a:lnTo>
                  <a:pt x="2138144" y="2817982"/>
                </a:lnTo>
                <a:lnTo>
                  <a:pt x="2138144" y="0"/>
                </a:lnTo>
                <a:close/>
              </a:path>
            </a:pathLst>
          </a:custGeom>
          <a:blipFill rotWithShape="1">
            <a:blip r:embed="rId11">
              <a:alphaModFix/>
            </a:blip>
            <a:stretch>
              <a:fillRect b="0" l="0" r="0" t="0"/>
            </a:stretch>
          </a:blipFill>
          <a:ln>
            <a:noFill/>
          </a:ln>
        </p:spPr>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CD6"/>
        </a:solidFill>
      </p:bgPr>
    </p:bg>
    <p:spTree>
      <p:nvGrpSpPr>
        <p:cNvPr id="150" name="Shape 150"/>
        <p:cNvGrpSpPr/>
        <p:nvPr/>
      </p:nvGrpSpPr>
      <p:grpSpPr>
        <a:xfrm>
          <a:off x="0" y="0"/>
          <a:ext cx="0" cy="0"/>
          <a:chOff x="0" y="0"/>
          <a:chExt cx="0" cy="0"/>
        </a:xfrm>
      </p:grpSpPr>
      <p:grpSp>
        <p:nvGrpSpPr>
          <p:cNvPr id="151" name="Google Shape;151;p17"/>
          <p:cNvGrpSpPr/>
          <p:nvPr/>
        </p:nvGrpSpPr>
        <p:grpSpPr>
          <a:xfrm>
            <a:off x="10110169" y="6306147"/>
            <a:ext cx="3245266" cy="1534833"/>
            <a:chOff x="0" y="-47625"/>
            <a:chExt cx="854720" cy="404236"/>
          </a:xfrm>
        </p:grpSpPr>
        <p:sp>
          <p:nvSpPr>
            <p:cNvPr id="152" name="Google Shape;152;p17"/>
            <p:cNvSpPr/>
            <p:nvPr/>
          </p:nvSpPr>
          <p:spPr>
            <a:xfrm>
              <a:off x="0" y="0"/>
              <a:ext cx="854720" cy="356611"/>
            </a:xfrm>
            <a:custGeom>
              <a:rect b="b" l="l" r="r" t="t"/>
              <a:pathLst>
                <a:path extrusionOk="0" h="356611" w="854720">
                  <a:moveTo>
                    <a:pt x="0" y="0"/>
                  </a:moveTo>
                  <a:lnTo>
                    <a:pt x="854720" y="0"/>
                  </a:lnTo>
                  <a:lnTo>
                    <a:pt x="854720" y="356611"/>
                  </a:lnTo>
                  <a:lnTo>
                    <a:pt x="0" y="356611"/>
                  </a:lnTo>
                  <a:close/>
                </a:path>
              </a:pathLst>
            </a:custGeom>
            <a:solidFill>
              <a:srgbClr val="FFFFFF"/>
            </a:solidFill>
            <a:ln>
              <a:noFill/>
            </a:ln>
          </p:spPr>
        </p:sp>
        <p:sp>
          <p:nvSpPr>
            <p:cNvPr id="153" name="Google Shape;153;p17"/>
            <p:cNvSpPr txBox="1"/>
            <p:nvPr/>
          </p:nvSpPr>
          <p:spPr>
            <a:xfrm>
              <a:off x="0" y="-47625"/>
              <a:ext cx="854720" cy="404236"/>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54" name="Google Shape;154;p17"/>
          <p:cNvSpPr txBox="1"/>
          <p:nvPr/>
        </p:nvSpPr>
        <p:spPr>
          <a:xfrm>
            <a:off x="2969849" y="1363541"/>
            <a:ext cx="12348302" cy="981075"/>
          </a:xfrm>
          <a:prstGeom prst="rect">
            <a:avLst/>
          </a:prstGeom>
          <a:noFill/>
          <a:ln>
            <a:noFill/>
          </a:ln>
        </p:spPr>
        <p:txBody>
          <a:bodyPr anchorCtr="0" anchor="t" bIns="0" lIns="0" spcFirstLastPara="1" rIns="0" wrap="square" tIns="0">
            <a:spAutoFit/>
          </a:bodyPr>
          <a:lstStyle/>
          <a:p>
            <a:pPr indent="0" lvl="0" marL="0" marR="0" rtl="0" algn="ctr">
              <a:lnSpc>
                <a:spcPct val="120003"/>
              </a:lnSpc>
              <a:spcBef>
                <a:spcPts val="0"/>
              </a:spcBef>
              <a:spcAft>
                <a:spcPts val="0"/>
              </a:spcAft>
              <a:buNone/>
            </a:pPr>
            <a:r>
              <a:rPr b="1" i="0" lang="en-US" sz="6399" u="none" cap="none" strike="noStrike">
                <a:solidFill>
                  <a:srgbClr val="BF5604"/>
                </a:solidFill>
                <a:latin typeface="Roboto Condensed"/>
                <a:ea typeface="Roboto Condensed"/>
                <a:cs typeface="Roboto Condensed"/>
                <a:sym typeface="Roboto Condensed"/>
              </a:rPr>
              <a:t>Lesson Outline</a:t>
            </a:r>
            <a:endParaRPr/>
          </a:p>
        </p:txBody>
      </p:sp>
      <p:grpSp>
        <p:nvGrpSpPr>
          <p:cNvPr id="155" name="Google Shape;155;p17"/>
          <p:cNvGrpSpPr/>
          <p:nvPr/>
        </p:nvGrpSpPr>
        <p:grpSpPr>
          <a:xfrm>
            <a:off x="2803949" y="2954365"/>
            <a:ext cx="3245266" cy="1597039"/>
            <a:chOff x="0" y="-47625"/>
            <a:chExt cx="854720" cy="420619"/>
          </a:xfrm>
        </p:grpSpPr>
        <p:sp>
          <p:nvSpPr>
            <p:cNvPr id="156" name="Google Shape;156;p17"/>
            <p:cNvSpPr/>
            <p:nvPr/>
          </p:nvSpPr>
          <p:spPr>
            <a:xfrm>
              <a:off x="0" y="0"/>
              <a:ext cx="854720" cy="372994"/>
            </a:xfrm>
            <a:custGeom>
              <a:rect b="b" l="l" r="r" t="t"/>
              <a:pathLst>
                <a:path extrusionOk="0" h="372994" w="854720">
                  <a:moveTo>
                    <a:pt x="0" y="0"/>
                  </a:moveTo>
                  <a:lnTo>
                    <a:pt x="854720" y="0"/>
                  </a:lnTo>
                  <a:lnTo>
                    <a:pt x="854720" y="372994"/>
                  </a:lnTo>
                  <a:lnTo>
                    <a:pt x="0" y="372994"/>
                  </a:lnTo>
                  <a:close/>
                </a:path>
              </a:pathLst>
            </a:custGeom>
            <a:solidFill>
              <a:srgbClr val="FFFFFF"/>
            </a:solidFill>
            <a:ln>
              <a:noFill/>
            </a:ln>
          </p:spPr>
        </p:sp>
        <p:sp>
          <p:nvSpPr>
            <p:cNvPr id="157" name="Google Shape;157;p17"/>
            <p:cNvSpPr txBox="1"/>
            <p:nvPr/>
          </p:nvSpPr>
          <p:spPr>
            <a:xfrm>
              <a:off x="0" y="-47625"/>
              <a:ext cx="854720" cy="42061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58" name="Google Shape;158;p17"/>
          <p:cNvSpPr txBox="1"/>
          <p:nvPr/>
        </p:nvSpPr>
        <p:spPr>
          <a:xfrm>
            <a:off x="2835943" y="3292118"/>
            <a:ext cx="3181200" cy="10587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1" i="0" lang="en-US" sz="3199" u="none" cap="none" strike="noStrike">
                <a:solidFill>
                  <a:srgbClr val="BF5604"/>
                </a:solidFill>
                <a:latin typeface="Roboto Condensed"/>
                <a:ea typeface="Roboto Condensed"/>
                <a:cs typeface="Roboto Condensed"/>
                <a:sym typeface="Roboto Condensed"/>
              </a:rPr>
              <a:t>What is Photography?</a:t>
            </a:r>
            <a:endParaRPr/>
          </a:p>
        </p:txBody>
      </p:sp>
      <p:grpSp>
        <p:nvGrpSpPr>
          <p:cNvPr id="159" name="Google Shape;159;p17"/>
          <p:cNvGrpSpPr/>
          <p:nvPr/>
        </p:nvGrpSpPr>
        <p:grpSpPr>
          <a:xfrm>
            <a:off x="7521367" y="2954365"/>
            <a:ext cx="3245266" cy="1597039"/>
            <a:chOff x="0" y="-47625"/>
            <a:chExt cx="854720" cy="420619"/>
          </a:xfrm>
        </p:grpSpPr>
        <p:sp>
          <p:nvSpPr>
            <p:cNvPr id="160" name="Google Shape;160;p17"/>
            <p:cNvSpPr/>
            <p:nvPr/>
          </p:nvSpPr>
          <p:spPr>
            <a:xfrm>
              <a:off x="0" y="0"/>
              <a:ext cx="854720" cy="372994"/>
            </a:xfrm>
            <a:custGeom>
              <a:rect b="b" l="l" r="r" t="t"/>
              <a:pathLst>
                <a:path extrusionOk="0" h="372994" w="854720">
                  <a:moveTo>
                    <a:pt x="0" y="0"/>
                  </a:moveTo>
                  <a:lnTo>
                    <a:pt x="854720" y="0"/>
                  </a:lnTo>
                  <a:lnTo>
                    <a:pt x="854720" y="372994"/>
                  </a:lnTo>
                  <a:lnTo>
                    <a:pt x="0" y="372994"/>
                  </a:lnTo>
                  <a:close/>
                </a:path>
              </a:pathLst>
            </a:custGeom>
            <a:solidFill>
              <a:srgbClr val="FFFFFF"/>
            </a:solidFill>
            <a:ln>
              <a:noFill/>
            </a:ln>
          </p:spPr>
        </p:sp>
        <p:sp>
          <p:nvSpPr>
            <p:cNvPr id="161" name="Google Shape;161;p17"/>
            <p:cNvSpPr txBox="1"/>
            <p:nvPr/>
          </p:nvSpPr>
          <p:spPr>
            <a:xfrm>
              <a:off x="0" y="-47625"/>
              <a:ext cx="854720" cy="42061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62" name="Google Shape;162;p17"/>
          <p:cNvSpPr txBox="1"/>
          <p:nvPr/>
        </p:nvSpPr>
        <p:spPr>
          <a:xfrm>
            <a:off x="7553361" y="3292118"/>
            <a:ext cx="3181200" cy="10587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1" i="0" lang="en-US" sz="3199" u="none" cap="none" strike="noStrike">
                <a:solidFill>
                  <a:srgbClr val="BF5604"/>
                </a:solidFill>
                <a:latin typeface="Roboto Condensed"/>
                <a:ea typeface="Roboto Condensed"/>
                <a:cs typeface="Roboto Condensed"/>
                <a:sym typeface="Roboto Condensed"/>
              </a:rPr>
              <a:t>Photo </a:t>
            </a:r>
            <a:endParaRPr/>
          </a:p>
          <a:p>
            <a:pPr indent="0" lvl="0" marL="0" marR="0" rtl="0" algn="ctr">
              <a:lnSpc>
                <a:spcPct val="115000"/>
              </a:lnSpc>
              <a:spcBef>
                <a:spcPts val="0"/>
              </a:spcBef>
              <a:spcAft>
                <a:spcPts val="0"/>
              </a:spcAft>
              <a:buNone/>
            </a:pPr>
            <a:r>
              <a:rPr b="1" i="0" lang="en-US" sz="3199" u="none" cap="none" strike="noStrike">
                <a:solidFill>
                  <a:srgbClr val="BF5604"/>
                </a:solidFill>
                <a:latin typeface="Roboto Condensed"/>
                <a:ea typeface="Roboto Condensed"/>
                <a:cs typeface="Roboto Condensed"/>
                <a:sym typeface="Roboto Condensed"/>
              </a:rPr>
              <a:t>Editing</a:t>
            </a:r>
            <a:endParaRPr/>
          </a:p>
        </p:txBody>
      </p:sp>
      <p:grpSp>
        <p:nvGrpSpPr>
          <p:cNvPr id="163" name="Google Shape;163;p17"/>
          <p:cNvGrpSpPr/>
          <p:nvPr/>
        </p:nvGrpSpPr>
        <p:grpSpPr>
          <a:xfrm>
            <a:off x="12238785" y="2954365"/>
            <a:ext cx="3245266" cy="1597039"/>
            <a:chOff x="0" y="-47625"/>
            <a:chExt cx="854720" cy="420619"/>
          </a:xfrm>
        </p:grpSpPr>
        <p:sp>
          <p:nvSpPr>
            <p:cNvPr id="164" name="Google Shape;164;p17"/>
            <p:cNvSpPr/>
            <p:nvPr/>
          </p:nvSpPr>
          <p:spPr>
            <a:xfrm>
              <a:off x="0" y="0"/>
              <a:ext cx="854720" cy="372994"/>
            </a:xfrm>
            <a:custGeom>
              <a:rect b="b" l="l" r="r" t="t"/>
              <a:pathLst>
                <a:path extrusionOk="0" h="372994" w="854720">
                  <a:moveTo>
                    <a:pt x="0" y="0"/>
                  </a:moveTo>
                  <a:lnTo>
                    <a:pt x="854720" y="0"/>
                  </a:lnTo>
                  <a:lnTo>
                    <a:pt x="854720" y="372994"/>
                  </a:lnTo>
                  <a:lnTo>
                    <a:pt x="0" y="372994"/>
                  </a:lnTo>
                  <a:close/>
                </a:path>
              </a:pathLst>
            </a:custGeom>
            <a:solidFill>
              <a:srgbClr val="FFFFFF"/>
            </a:solidFill>
            <a:ln>
              <a:noFill/>
            </a:ln>
          </p:spPr>
        </p:sp>
        <p:sp>
          <p:nvSpPr>
            <p:cNvPr id="165" name="Google Shape;165;p17"/>
            <p:cNvSpPr txBox="1"/>
            <p:nvPr/>
          </p:nvSpPr>
          <p:spPr>
            <a:xfrm>
              <a:off x="0" y="-47625"/>
              <a:ext cx="854720" cy="42061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66" name="Google Shape;166;p17"/>
          <p:cNvSpPr txBox="1"/>
          <p:nvPr/>
        </p:nvSpPr>
        <p:spPr>
          <a:xfrm>
            <a:off x="12673251" y="3292118"/>
            <a:ext cx="2376300" cy="10587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1" i="0" lang="en-US" sz="3199" u="none" cap="none" strike="noStrike">
                <a:solidFill>
                  <a:srgbClr val="BF5604"/>
                </a:solidFill>
                <a:latin typeface="Roboto Condensed"/>
                <a:ea typeface="Roboto Condensed"/>
                <a:cs typeface="Roboto Condensed"/>
                <a:sym typeface="Roboto Condensed"/>
              </a:rPr>
              <a:t>Photo Editing in Canva</a:t>
            </a:r>
            <a:endParaRPr/>
          </a:p>
        </p:txBody>
      </p:sp>
      <p:grpSp>
        <p:nvGrpSpPr>
          <p:cNvPr id="167" name="Google Shape;167;p17"/>
          <p:cNvGrpSpPr/>
          <p:nvPr/>
        </p:nvGrpSpPr>
        <p:grpSpPr>
          <a:xfrm>
            <a:off x="5185124" y="6306147"/>
            <a:ext cx="3245266" cy="1534833"/>
            <a:chOff x="0" y="-47625"/>
            <a:chExt cx="854720" cy="404236"/>
          </a:xfrm>
        </p:grpSpPr>
        <p:sp>
          <p:nvSpPr>
            <p:cNvPr id="168" name="Google Shape;168;p17"/>
            <p:cNvSpPr/>
            <p:nvPr/>
          </p:nvSpPr>
          <p:spPr>
            <a:xfrm>
              <a:off x="0" y="0"/>
              <a:ext cx="854720" cy="356611"/>
            </a:xfrm>
            <a:custGeom>
              <a:rect b="b" l="l" r="r" t="t"/>
              <a:pathLst>
                <a:path extrusionOk="0" h="356611" w="854720">
                  <a:moveTo>
                    <a:pt x="0" y="0"/>
                  </a:moveTo>
                  <a:lnTo>
                    <a:pt x="854720" y="0"/>
                  </a:lnTo>
                  <a:lnTo>
                    <a:pt x="854720" y="356611"/>
                  </a:lnTo>
                  <a:lnTo>
                    <a:pt x="0" y="356611"/>
                  </a:lnTo>
                  <a:close/>
                </a:path>
              </a:pathLst>
            </a:custGeom>
            <a:solidFill>
              <a:srgbClr val="FFFFFF"/>
            </a:solidFill>
            <a:ln>
              <a:noFill/>
            </a:ln>
          </p:spPr>
        </p:sp>
        <p:sp>
          <p:nvSpPr>
            <p:cNvPr id="169" name="Google Shape;169;p17"/>
            <p:cNvSpPr txBox="1"/>
            <p:nvPr/>
          </p:nvSpPr>
          <p:spPr>
            <a:xfrm>
              <a:off x="0" y="-47625"/>
              <a:ext cx="854720" cy="404236"/>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70" name="Google Shape;170;p17"/>
          <p:cNvSpPr txBox="1"/>
          <p:nvPr/>
        </p:nvSpPr>
        <p:spPr>
          <a:xfrm>
            <a:off x="5185124" y="6612797"/>
            <a:ext cx="3181200" cy="10587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1" i="0" lang="en-US" sz="3199" u="none" cap="none" strike="noStrike">
                <a:solidFill>
                  <a:srgbClr val="BF5604"/>
                </a:solidFill>
                <a:latin typeface="Roboto Condensed"/>
                <a:ea typeface="Roboto Condensed"/>
                <a:cs typeface="Roboto Condensed"/>
                <a:sym typeface="Roboto Condensed"/>
              </a:rPr>
              <a:t>Photo Editing Activity</a:t>
            </a:r>
            <a:endParaRPr/>
          </a:p>
        </p:txBody>
      </p:sp>
      <p:sp>
        <p:nvSpPr>
          <p:cNvPr id="171" name="Google Shape;171;p17"/>
          <p:cNvSpPr txBox="1"/>
          <p:nvPr/>
        </p:nvSpPr>
        <p:spPr>
          <a:xfrm>
            <a:off x="10174157" y="6874735"/>
            <a:ext cx="3181200" cy="4923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1" i="0" lang="en-US" sz="3199" u="none" cap="none" strike="noStrike">
                <a:solidFill>
                  <a:srgbClr val="BF5604"/>
                </a:solidFill>
                <a:latin typeface="Roboto Condensed"/>
                <a:ea typeface="Roboto Condensed"/>
                <a:cs typeface="Roboto Condensed"/>
                <a:sym typeface="Roboto Condensed"/>
              </a:rPr>
              <a:t>Recap</a:t>
            </a:r>
            <a:endParaRPr/>
          </a:p>
        </p:txBody>
      </p:sp>
      <p:sp>
        <p:nvSpPr>
          <p:cNvPr id="172" name="Google Shape;172;p17"/>
          <p:cNvSpPr/>
          <p:nvPr/>
        </p:nvSpPr>
        <p:spPr>
          <a:xfrm flipH="1">
            <a:off x="-754988" y="5947456"/>
            <a:ext cx="4120837" cy="5139366"/>
          </a:xfrm>
          <a:custGeom>
            <a:rect b="b" l="l" r="r" t="t"/>
            <a:pathLst>
              <a:path extrusionOk="0" h="5139366" w="4120837">
                <a:moveTo>
                  <a:pt x="4120837" y="0"/>
                </a:moveTo>
                <a:lnTo>
                  <a:pt x="0" y="0"/>
                </a:lnTo>
                <a:lnTo>
                  <a:pt x="0" y="5139366"/>
                </a:lnTo>
                <a:lnTo>
                  <a:pt x="4120837" y="5139366"/>
                </a:lnTo>
                <a:lnTo>
                  <a:pt x="4120837" y="0"/>
                </a:lnTo>
                <a:close/>
              </a:path>
            </a:pathLst>
          </a:custGeom>
          <a:blipFill rotWithShape="1">
            <a:blip r:embed="rId3">
              <a:alphaModFix/>
            </a:blip>
            <a:stretch>
              <a:fillRect b="0" l="0" r="0" t="0"/>
            </a:stretch>
          </a:blipFill>
          <a:ln>
            <a:noFill/>
          </a:ln>
        </p:spPr>
      </p:sp>
      <p:sp>
        <p:nvSpPr>
          <p:cNvPr id="173" name="Google Shape;173;p17"/>
          <p:cNvSpPr/>
          <p:nvPr/>
        </p:nvSpPr>
        <p:spPr>
          <a:xfrm>
            <a:off x="15098510" y="5947456"/>
            <a:ext cx="4120837" cy="5139366"/>
          </a:xfrm>
          <a:custGeom>
            <a:rect b="b" l="l" r="r" t="t"/>
            <a:pathLst>
              <a:path extrusionOk="0" h="5139366" w="4120837">
                <a:moveTo>
                  <a:pt x="0" y="0"/>
                </a:moveTo>
                <a:lnTo>
                  <a:pt x="4120837" y="0"/>
                </a:lnTo>
                <a:lnTo>
                  <a:pt x="4120837" y="5139366"/>
                </a:lnTo>
                <a:lnTo>
                  <a:pt x="0" y="5139366"/>
                </a:lnTo>
                <a:lnTo>
                  <a:pt x="0" y="0"/>
                </a:lnTo>
                <a:close/>
              </a:path>
            </a:pathLst>
          </a:custGeom>
          <a:blipFill rotWithShape="1">
            <a:blip r:embed="rId3">
              <a:alphaModFix/>
            </a:blip>
            <a:stretch>
              <a:fillRect b="0" l="0" r="0" t="0"/>
            </a:stretch>
          </a:blipFill>
          <a:ln>
            <a:noFill/>
          </a:ln>
        </p:spPr>
      </p:sp>
      <p:sp>
        <p:nvSpPr>
          <p:cNvPr id="174" name="Google Shape;174;p17"/>
          <p:cNvSpPr txBox="1"/>
          <p:nvPr/>
        </p:nvSpPr>
        <p:spPr>
          <a:xfrm>
            <a:off x="2803949" y="4838746"/>
            <a:ext cx="3162300" cy="10668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100" u="none" cap="none" strike="noStrike">
                <a:solidFill>
                  <a:srgbClr val="BF5604"/>
                </a:solidFill>
                <a:latin typeface="Roboto Condensed"/>
                <a:ea typeface="Roboto Condensed"/>
                <a:cs typeface="Roboto Condensed"/>
                <a:sym typeface="Roboto Condensed"/>
              </a:rPr>
              <a:t>Lorem ipsum dolor sit amet, consectetur adipiscing elit, sed do eiusmod tempor.</a:t>
            </a:r>
            <a:endParaRPr/>
          </a:p>
        </p:txBody>
      </p:sp>
      <p:sp>
        <p:nvSpPr>
          <p:cNvPr id="175" name="Google Shape;175;p17"/>
          <p:cNvSpPr txBox="1"/>
          <p:nvPr/>
        </p:nvSpPr>
        <p:spPr>
          <a:xfrm>
            <a:off x="7521367" y="4838746"/>
            <a:ext cx="3162300" cy="10668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100" u="none" cap="none" strike="noStrike">
                <a:solidFill>
                  <a:srgbClr val="BF5604"/>
                </a:solidFill>
                <a:latin typeface="Roboto Condensed"/>
                <a:ea typeface="Roboto Condensed"/>
                <a:cs typeface="Roboto Condensed"/>
                <a:sym typeface="Roboto Condensed"/>
              </a:rPr>
              <a:t>Lorem ipsum dolor sit amet, consectetur adipiscing elit, sed do eiusmod tempor.</a:t>
            </a:r>
            <a:endParaRPr/>
          </a:p>
        </p:txBody>
      </p:sp>
      <p:sp>
        <p:nvSpPr>
          <p:cNvPr id="176" name="Google Shape;176;p17"/>
          <p:cNvSpPr txBox="1"/>
          <p:nvPr/>
        </p:nvSpPr>
        <p:spPr>
          <a:xfrm>
            <a:off x="12155870" y="4838746"/>
            <a:ext cx="3162300" cy="10668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100" u="none" cap="none" strike="noStrike">
                <a:solidFill>
                  <a:srgbClr val="BF5604"/>
                </a:solidFill>
                <a:latin typeface="Roboto Condensed"/>
                <a:ea typeface="Roboto Condensed"/>
                <a:cs typeface="Roboto Condensed"/>
                <a:sym typeface="Roboto Condensed"/>
              </a:rPr>
              <a:t>Lorem ipsum dolor sit amet, consectetur adipiscing elit, sed do eiusmod tempor.</a:t>
            </a:r>
            <a:endParaRPr/>
          </a:p>
        </p:txBody>
      </p:sp>
      <p:sp>
        <p:nvSpPr>
          <p:cNvPr id="177" name="Google Shape;177;p17"/>
          <p:cNvSpPr txBox="1"/>
          <p:nvPr/>
        </p:nvSpPr>
        <p:spPr>
          <a:xfrm>
            <a:off x="5194623" y="8126731"/>
            <a:ext cx="3162300" cy="10668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100" u="none" cap="none" strike="noStrike">
                <a:solidFill>
                  <a:srgbClr val="BF5604"/>
                </a:solidFill>
                <a:latin typeface="Roboto Condensed"/>
                <a:ea typeface="Roboto Condensed"/>
                <a:cs typeface="Roboto Condensed"/>
                <a:sym typeface="Roboto Condensed"/>
              </a:rPr>
              <a:t>Lorem ipsum dolor sit amet, consectetur adipiscing elit, sed do eiusmod tempor.</a:t>
            </a:r>
            <a:endParaRPr/>
          </a:p>
        </p:txBody>
      </p:sp>
      <p:sp>
        <p:nvSpPr>
          <p:cNvPr id="178" name="Google Shape;178;p17"/>
          <p:cNvSpPr txBox="1"/>
          <p:nvPr/>
        </p:nvSpPr>
        <p:spPr>
          <a:xfrm>
            <a:off x="10110169" y="8149590"/>
            <a:ext cx="3162300" cy="10668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100" u="none" cap="none" strike="noStrike">
                <a:solidFill>
                  <a:srgbClr val="BF5604"/>
                </a:solidFill>
                <a:latin typeface="Roboto Condensed"/>
                <a:ea typeface="Roboto Condensed"/>
                <a:cs typeface="Roboto Condensed"/>
                <a:sym typeface="Roboto Condensed"/>
              </a:rPr>
              <a:t>Lorem ipsum dolor sit amet, consectetur adipiscing elit, sed do eiusmod tempor.</a:t>
            </a:r>
            <a:endParaRPr/>
          </a:p>
        </p:txBody>
      </p:sp>
      <p:sp>
        <p:nvSpPr>
          <p:cNvPr id="179" name="Google Shape;179;p17"/>
          <p:cNvSpPr/>
          <p:nvPr/>
        </p:nvSpPr>
        <p:spPr>
          <a:xfrm>
            <a:off x="15279978" y="56313"/>
            <a:ext cx="3008022" cy="2745503"/>
          </a:xfrm>
          <a:custGeom>
            <a:rect b="b" l="l" r="r" t="t"/>
            <a:pathLst>
              <a:path extrusionOk="0" h="2745503" w="3008022">
                <a:moveTo>
                  <a:pt x="0" y="0"/>
                </a:moveTo>
                <a:lnTo>
                  <a:pt x="3008022" y="0"/>
                </a:lnTo>
                <a:lnTo>
                  <a:pt x="3008022" y="2745503"/>
                </a:lnTo>
                <a:lnTo>
                  <a:pt x="0" y="2745503"/>
                </a:lnTo>
                <a:lnTo>
                  <a:pt x="0" y="0"/>
                </a:lnTo>
                <a:close/>
              </a:path>
            </a:pathLst>
          </a:custGeom>
          <a:blipFill rotWithShape="1">
            <a:blip r:embed="rId4">
              <a:alphaModFix/>
            </a:blip>
            <a:stretch>
              <a:fillRect b="0" l="0" r="0" t="0"/>
            </a:stretch>
          </a:blipFill>
          <a:ln>
            <a:noFill/>
          </a:ln>
        </p:spPr>
      </p:sp>
      <p:sp>
        <p:nvSpPr>
          <p:cNvPr id="180" name="Google Shape;180;p17"/>
          <p:cNvSpPr/>
          <p:nvPr/>
        </p:nvSpPr>
        <p:spPr>
          <a:xfrm>
            <a:off x="0" y="56313"/>
            <a:ext cx="3008022" cy="2745503"/>
          </a:xfrm>
          <a:custGeom>
            <a:rect b="b" l="l" r="r" t="t"/>
            <a:pathLst>
              <a:path extrusionOk="0" h="2745503" w="3008022">
                <a:moveTo>
                  <a:pt x="0" y="0"/>
                </a:moveTo>
                <a:lnTo>
                  <a:pt x="3008022" y="0"/>
                </a:lnTo>
                <a:lnTo>
                  <a:pt x="3008022" y="2745503"/>
                </a:lnTo>
                <a:lnTo>
                  <a:pt x="0" y="2745503"/>
                </a:lnTo>
                <a:lnTo>
                  <a:pt x="0" y="0"/>
                </a:lnTo>
                <a:close/>
              </a:path>
            </a:pathLst>
          </a:custGeom>
          <a:blipFill rotWithShape="1">
            <a:blip r:embed="rId4">
              <a:alphaModFix/>
            </a:blip>
            <a:stretch>
              <a:fillRect b="0" l="0" r="0" t="0"/>
            </a:stretch>
          </a:blipFill>
          <a:ln>
            <a:noFill/>
          </a:ln>
        </p:spPr>
      </p:sp>
      <p:sp>
        <p:nvSpPr>
          <p:cNvPr id="181" name="Google Shape;181;p17"/>
          <p:cNvSpPr/>
          <p:nvPr/>
        </p:nvSpPr>
        <p:spPr>
          <a:xfrm>
            <a:off x="15025050" y="8727758"/>
            <a:ext cx="1298513" cy="1580050"/>
          </a:xfrm>
          <a:custGeom>
            <a:rect b="b" l="l" r="r" t="t"/>
            <a:pathLst>
              <a:path extrusionOk="0" h="1580050" w="1298513">
                <a:moveTo>
                  <a:pt x="0" y="0"/>
                </a:moveTo>
                <a:lnTo>
                  <a:pt x="1298513" y="0"/>
                </a:lnTo>
                <a:lnTo>
                  <a:pt x="1298513" y="1580049"/>
                </a:lnTo>
                <a:lnTo>
                  <a:pt x="0" y="1580049"/>
                </a:lnTo>
                <a:lnTo>
                  <a:pt x="0" y="0"/>
                </a:lnTo>
                <a:close/>
              </a:path>
            </a:pathLst>
          </a:custGeom>
          <a:blipFill rotWithShape="1">
            <a:blip r:embed="rId5">
              <a:alphaModFix/>
            </a:blip>
            <a:stretch>
              <a:fillRect b="0" l="0" r="0" t="0"/>
            </a:stretch>
          </a:blipFill>
          <a:ln>
            <a:noFill/>
          </a:ln>
        </p:spPr>
      </p:sp>
      <p:sp>
        <p:nvSpPr>
          <p:cNvPr id="182" name="Google Shape;182;p17"/>
          <p:cNvSpPr/>
          <p:nvPr/>
        </p:nvSpPr>
        <p:spPr>
          <a:xfrm flipH="1">
            <a:off x="2067310" y="8727758"/>
            <a:ext cx="1298513" cy="1580050"/>
          </a:xfrm>
          <a:custGeom>
            <a:rect b="b" l="l" r="r" t="t"/>
            <a:pathLst>
              <a:path extrusionOk="0" h="1580050" w="1298513">
                <a:moveTo>
                  <a:pt x="1298513" y="0"/>
                </a:moveTo>
                <a:lnTo>
                  <a:pt x="0" y="0"/>
                </a:lnTo>
                <a:lnTo>
                  <a:pt x="0" y="1580049"/>
                </a:lnTo>
                <a:lnTo>
                  <a:pt x="1298513" y="1580049"/>
                </a:lnTo>
                <a:lnTo>
                  <a:pt x="1298513" y="0"/>
                </a:lnTo>
                <a:close/>
              </a:path>
            </a:pathLst>
          </a:custGeom>
          <a:blipFill rotWithShape="1">
            <a:blip r:embed="rId5">
              <a:alphaModFix/>
            </a:blip>
            <a:stretch>
              <a:fillRect b="0" l="0" r="0" t="0"/>
            </a:stretch>
          </a:blipFill>
          <a:ln>
            <a:noFill/>
          </a:ln>
        </p:spPr>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CD6"/>
        </a:solidFill>
      </p:bgPr>
    </p:bg>
    <p:spTree>
      <p:nvGrpSpPr>
        <p:cNvPr id="186" name="Shape 186"/>
        <p:cNvGrpSpPr/>
        <p:nvPr/>
      </p:nvGrpSpPr>
      <p:grpSpPr>
        <a:xfrm>
          <a:off x="0" y="0"/>
          <a:ext cx="0" cy="0"/>
          <a:chOff x="0" y="0"/>
          <a:chExt cx="0" cy="0"/>
        </a:xfrm>
      </p:grpSpPr>
      <p:sp>
        <p:nvSpPr>
          <p:cNvPr id="187" name="Google Shape;187;p18"/>
          <p:cNvSpPr txBox="1"/>
          <p:nvPr/>
        </p:nvSpPr>
        <p:spPr>
          <a:xfrm>
            <a:off x="1028700" y="2439648"/>
            <a:ext cx="4613400" cy="1969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6399" u="none" cap="none" strike="noStrike">
                <a:solidFill>
                  <a:srgbClr val="BF5604"/>
                </a:solidFill>
                <a:latin typeface="Roboto Condensed"/>
                <a:ea typeface="Roboto Condensed"/>
                <a:cs typeface="Roboto Condensed"/>
                <a:sym typeface="Roboto Condensed"/>
              </a:rPr>
              <a:t>Write your topic or idea</a:t>
            </a:r>
            <a:endParaRPr/>
          </a:p>
        </p:txBody>
      </p:sp>
      <p:sp>
        <p:nvSpPr>
          <p:cNvPr id="188" name="Google Shape;188;p18"/>
          <p:cNvSpPr txBox="1"/>
          <p:nvPr/>
        </p:nvSpPr>
        <p:spPr>
          <a:xfrm>
            <a:off x="1028700" y="4651178"/>
            <a:ext cx="4613400" cy="16254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3200" u="none" cap="none" strike="noStrike">
                <a:solidFill>
                  <a:srgbClr val="BF5604"/>
                </a:solidFill>
                <a:latin typeface="Roboto Condensed"/>
                <a:ea typeface="Roboto Condensed"/>
                <a:cs typeface="Roboto Condensed"/>
                <a:sym typeface="Roboto Condensed"/>
              </a:rPr>
              <a:t>Lorem ipsum dolor sit amet, consectetur adipiscing elit, sed do eiusmod tempor.</a:t>
            </a:r>
            <a:endParaRPr/>
          </a:p>
        </p:txBody>
      </p:sp>
      <p:sp>
        <p:nvSpPr>
          <p:cNvPr id="189" name="Google Shape;189;p18"/>
          <p:cNvSpPr/>
          <p:nvPr/>
        </p:nvSpPr>
        <p:spPr>
          <a:xfrm>
            <a:off x="7329637" y="2449173"/>
            <a:ext cx="2317368" cy="2216247"/>
          </a:xfrm>
          <a:custGeom>
            <a:rect b="b" l="l" r="r" t="t"/>
            <a:pathLst>
              <a:path extrusionOk="0" h="2216247" w="2317368">
                <a:moveTo>
                  <a:pt x="0" y="0"/>
                </a:moveTo>
                <a:lnTo>
                  <a:pt x="2317368" y="0"/>
                </a:lnTo>
                <a:lnTo>
                  <a:pt x="2317368" y="2216247"/>
                </a:lnTo>
                <a:lnTo>
                  <a:pt x="0" y="2216247"/>
                </a:lnTo>
                <a:lnTo>
                  <a:pt x="0" y="0"/>
                </a:lnTo>
                <a:close/>
              </a:path>
            </a:pathLst>
          </a:custGeom>
          <a:blipFill rotWithShape="1">
            <a:blip r:embed="rId3">
              <a:alphaModFix/>
            </a:blip>
            <a:stretch>
              <a:fillRect b="0" l="0" r="0" t="0"/>
            </a:stretch>
          </a:blipFill>
          <a:ln>
            <a:noFill/>
          </a:ln>
        </p:spPr>
      </p:sp>
      <p:sp>
        <p:nvSpPr>
          <p:cNvPr id="190" name="Google Shape;190;p18"/>
          <p:cNvSpPr txBox="1"/>
          <p:nvPr/>
        </p:nvSpPr>
        <p:spPr>
          <a:xfrm>
            <a:off x="7641628" y="3090572"/>
            <a:ext cx="1693385" cy="923925"/>
          </a:xfrm>
          <a:prstGeom prst="rect">
            <a:avLst/>
          </a:prstGeom>
          <a:noFill/>
          <a:ln>
            <a:noFill/>
          </a:ln>
        </p:spPr>
        <p:txBody>
          <a:bodyPr anchorCtr="0" anchor="t" bIns="0" lIns="0" spcFirstLastPara="1" rIns="0" wrap="square" tIns="0">
            <a:spAutoFit/>
          </a:bodyPr>
          <a:lstStyle/>
          <a:p>
            <a:pPr indent="0" lvl="0" marL="0" marR="0" rtl="0" algn="ctr">
              <a:lnSpc>
                <a:spcPct val="120003"/>
              </a:lnSpc>
              <a:spcBef>
                <a:spcPts val="0"/>
              </a:spcBef>
              <a:spcAft>
                <a:spcPts val="0"/>
              </a:spcAft>
              <a:buNone/>
            </a:pPr>
            <a:r>
              <a:rPr b="1" i="0" lang="en-US" sz="5999" u="none" cap="none" strike="noStrike">
                <a:solidFill>
                  <a:srgbClr val="FFFFFF"/>
                </a:solidFill>
                <a:latin typeface="Roboto Condensed"/>
                <a:ea typeface="Roboto Condensed"/>
                <a:cs typeface="Roboto Condensed"/>
                <a:sym typeface="Roboto Condensed"/>
              </a:rPr>
              <a:t>01</a:t>
            </a:r>
            <a:endParaRPr/>
          </a:p>
        </p:txBody>
      </p:sp>
      <p:grpSp>
        <p:nvGrpSpPr>
          <p:cNvPr id="191" name="Google Shape;191;p18"/>
          <p:cNvGrpSpPr/>
          <p:nvPr/>
        </p:nvGrpSpPr>
        <p:grpSpPr>
          <a:xfrm>
            <a:off x="9958997" y="2732499"/>
            <a:ext cx="5088829" cy="1597039"/>
            <a:chOff x="0" y="-47625"/>
            <a:chExt cx="1340268" cy="420619"/>
          </a:xfrm>
        </p:grpSpPr>
        <p:sp>
          <p:nvSpPr>
            <p:cNvPr id="192" name="Google Shape;192;p18"/>
            <p:cNvSpPr/>
            <p:nvPr/>
          </p:nvSpPr>
          <p:spPr>
            <a:xfrm>
              <a:off x="0" y="0"/>
              <a:ext cx="1340268" cy="372994"/>
            </a:xfrm>
            <a:custGeom>
              <a:rect b="b" l="l" r="r" t="t"/>
              <a:pathLst>
                <a:path extrusionOk="0" h="372994" w="1340268">
                  <a:moveTo>
                    <a:pt x="0" y="0"/>
                  </a:moveTo>
                  <a:lnTo>
                    <a:pt x="1340268" y="0"/>
                  </a:lnTo>
                  <a:lnTo>
                    <a:pt x="1340268" y="372994"/>
                  </a:lnTo>
                  <a:lnTo>
                    <a:pt x="0" y="372994"/>
                  </a:lnTo>
                  <a:close/>
                </a:path>
              </a:pathLst>
            </a:custGeom>
            <a:solidFill>
              <a:srgbClr val="FFFFFF"/>
            </a:solidFill>
            <a:ln>
              <a:noFill/>
            </a:ln>
          </p:spPr>
        </p:sp>
        <p:sp>
          <p:nvSpPr>
            <p:cNvPr id="193" name="Google Shape;193;p18"/>
            <p:cNvSpPr txBox="1"/>
            <p:nvPr/>
          </p:nvSpPr>
          <p:spPr>
            <a:xfrm>
              <a:off x="0" y="-47625"/>
              <a:ext cx="1340268" cy="42061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94" name="Google Shape;194;p18"/>
          <p:cNvSpPr txBox="1"/>
          <p:nvPr/>
        </p:nvSpPr>
        <p:spPr>
          <a:xfrm>
            <a:off x="10369994" y="3023897"/>
            <a:ext cx="4081800" cy="10590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3200" u="none" cap="none" strike="noStrike">
                <a:solidFill>
                  <a:srgbClr val="BF5604"/>
                </a:solidFill>
                <a:latin typeface="Roboto Condensed"/>
                <a:ea typeface="Roboto Condensed"/>
                <a:cs typeface="Roboto Condensed"/>
                <a:sym typeface="Roboto Condensed"/>
              </a:rPr>
              <a:t>Understand the purpose of photo editing</a:t>
            </a:r>
            <a:endParaRPr/>
          </a:p>
        </p:txBody>
      </p:sp>
      <p:sp>
        <p:nvSpPr>
          <p:cNvPr id="195" name="Google Shape;195;p18"/>
          <p:cNvSpPr/>
          <p:nvPr/>
        </p:nvSpPr>
        <p:spPr>
          <a:xfrm>
            <a:off x="9647005" y="5500397"/>
            <a:ext cx="2317368" cy="2216247"/>
          </a:xfrm>
          <a:custGeom>
            <a:rect b="b" l="l" r="r" t="t"/>
            <a:pathLst>
              <a:path extrusionOk="0" h="2216247" w="2317368">
                <a:moveTo>
                  <a:pt x="0" y="0"/>
                </a:moveTo>
                <a:lnTo>
                  <a:pt x="2317368" y="0"/>
                </a:lnTo>
                <a:lnTo>
                  <a:pt x="2317368" y="2216246"/>
                </a:lnTo>
                <a:lnTo>
                  <a:pt x="0" y="2216246"/>
                </a:lnTo>
                <a:lnTo>
                  <a:pt x="0" y="0"/>
                </a:lnTo>
                <a:close/>
              </a:path>
            </a:pathLst>
          </a:custGeom>
          <a:blipFill rotWithShape="1">
            <a:blip r:embed="rId3">
              <a:alphaModFix/>
            </a:blip>
            <a:stretch>
              <a:fillRect b="0" l="0" r="0" t="0"/>
            </a:stretch>
          </a:blipFill>
          <a:ln>
            <a:noFill/>
          </a:ln>
        </p:spPr>
      </p:sp>
      <p:sp>
        <p:nvSpPr>
          <p:cNvPr id="196" name="Google Shape;196;p18"/>
          <p:cNvSpPr txBox="1"/>
          <p:nvPr/>
        </p:nvSpPr>
        <p:spPr>
          <a:xfrm>
            <a:off x="9958997" y="6141795"/>
            <a:ext cx="1693385" cy="923925"/>
          </a:xfrm>
          <a:prstGeom prst="rect">
            <a:avLst/>
          </a:prstGeom>
          <a:noFill/>
          <a:ln>
            <a:noFill/>
          </a:ln>
        </p:spPr>
        <p:txBody>
          <a:bodyPr anchorCtr="0" anchor="t" bIns="0" lIns="0" spcFirstLastPara="1" rIns="0" wrap="square" tIns="0">
            <a:spAutoFit/>
          </a:bodyPr>
          <a:lstStyle/>
          <a:p>
            <a:pPr indent="0" lvl="0" marL="0" marR="0" rtl="0" algn="ctr">
              <a:lnSpc>
                <a:spcPct val="120003"/>
              </a:lnSpc>
              <a:spcBef>
                <a:spcPts val="0"/>
              </a:spcBef>
              <a:spcAft>
                <a:spcPts val="0"/>
              </a:spcAft>
              <a:buNone/>
            </a:pPr>
            <a:r>
              <a:rPr b="1" i="0" lang="en-US" sz="5999" u="none" cap="none" strike="noStrike">
                <a:solidFill>
                  <a:srgbClr val="FFFFFF"/>
                </a:solidFill>
                <a:latin typeface="Roboto Condensed"/>
                <a:ea typeface="Roboto Condensed"/>
                <a:cs typeface="Roboto Condensed"/>
                <a:sym typeface="Roboto Condensed"/>
              </a:rPr>
              <a:t>02</a:t>
            </a:r>
            <a:endParaRPr/>
          </a:p>
        </p:txBody>
      </p:sp>
      <p:grpSp>
        <p:nvGrpSpPr>
          <p:cNvPr id="197" name="Google Shape;197;p18"/>
          <p:cNvGrpSpPr/>
          <p:nvPr/>
        </p:nvGrpSpPr>
        <p:grpSpPr>
          <a:xfrm>
            <a:off x="12410952" y="5783722"/>
            <a:ext cx="5088829" cy="1597039"/>
            <a:chOff x="0" y="-47625"/>
            <a:chExt cx="1340268" cy="420619"/>
          </a:xfrm>
        </p:grpSpPr>
        <p:sp>
          <p:nvSpPr>
            <p:cNvPr id="198" name="Google Shape;198;p18"/>
            <p:cNvSpPr/>
            <p:nvPr/>
          </p:nvSpPr>
          <p:spPr>
            <a:xfrm>
              <a:off x="0" y="0"/>
              <a:ext cx="1340268" cy="372994"/>
            </a:xfrm>
            <a:custGeom>
              <a:rect b="b" l="l" r="r" t="t"/>
              <a:pathLst>
                <a:path extrusionOk="0" h="372994" w="1340268">
                  <a:moveTo>
                    <a:pt x="0" y="0"/>
                  </a:moveTo>
                  <a:lnTo>
                    <a:pt x="1340268" y="0"/>
                  </a:lnTo>
                  <a:lnTo>
                    <a:pt x="1340268" y="372994"/>
                  </a:lnTo>
                  <a:lnTo>
                    <a:pt x="0" y="372994"/>
                  </a:lnTo>
                  <a:close/>
                </a:path>
              </a:pathLst>
            </a:custGeom>
            <a:solidFill>
              <a:srgbClr val="FFFFFF"/>
            </a:solidFill>
            <a:ln>
              <a:noFill/>
            </a:ln>
          </p:spPr>
        </p:sp>
        <p:sp>
          <p:nvSpPr>
            <p:cNvPr id="199" name="Google Shape;199;p18"/>
            <p:cNvSpPr txBox="1"/>
            <p:nvPr/>
          </p:nvSpPr>
          <p:spPr>
            <a:xfrm>
              <a:off x="0" y="-47625"/>
              <a:ext cx="1340268" cy="42061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00" name="Google Shape;200;p18"/>
          <p:cNvSpPr txBox="1"/>
          <p:nvPr/>
        </p:nvSpPr>
        <p:spPr>
          <a:xfrm>
            <a:off x="12687362" y="6075120"/>
            <a:ext cx="4081800" cy="10590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3200" u="none" cap="none" strike="noStrike">
                <a:solidFill>
                  <a:srgbClr val="BF5604"/>
                </a:solidFill>
                <a:latin typeface="Roboto Condensed"/>
                <a:ea typeface="Roboto Condensed"/>
                <a:cs typeface="Roboto Condensed"/>
                <a:sym typeface="Roboto Condensed"/>
              </a:rPr>
              <a:t>Be able to use photo editing skills in Canva</a:t>
            </a:r>
            <a:endParaRPr/>
          </a:p>
        </p:txBody>
      </p:sp>
      <p:sp>
        <p:nvSpPr>
          <p:cNvPr id="201" name="Google Shape;201;p18"/>
          <p:cNvSpPr/>
          <p:nvPr/>
        </p:nvSpPr>
        <p:spPr>
          <a:xfrm>
            <a:off x="732899" y="7193990"/>
            <a:ext cx="3583591" cy="4158175"/>
          </a:xfrm>
          <a:custGeom>
            <a:rect b="b" l="l" r="r" t="t"/>
            <a:pathLst>
              <a:path extrusionOk="0" h="4158175" w="3583591">
                <a:moveTo>
                  <a:pt x="0" y="0"/>
                </a:moveTo>
                <a:lnTo>
                  <a:pt x="3583591" y="0"/>
                </a:lnTo>
                <a:lnTo>
                  <a:pt x="3583591" y="4158175"/>
                </a:lnTo>
                <a:lnTo>
                  <a:pt x="0" y="4158175"/>
                </a:lnTo>
                <a:lnTo>
                  <a:pt x="0" y="0"/>
                </a:lnTo>
                <a:close/>
              </a:path>
            </a:pathLst>
          </a:custGeom>
          <a:blipFill rotWithShape="1">
            <a:blip r:embed="rId4">
              <a:alphaModFix/>
            </a:blip>
            <a:stretch>
              <a:fillRect b="0" l="0" r="0" t="0"/>
            </a:stretch>
          </a:blipFill>
          <a:ln>
            <a:noFill/>
          </a:ln>
        </p:spPr>
      </p:sp>
      <p:sp>
        <p:nvSpPr>
          <p:cNvPr id="202" name="Google Shape;202;p18"/>
          <p:cNvSpPr/>
          <p:nvPr/>
        </p:nvSpPr>
        <p:spPr>
          <a:xfrm>
            <a:off x="14728321" y="-621662"/>
            <a:ext cx="4430011" cy="4042385"/>
          </a:xfrm>
          <a:custGeom>
            <a:rect b="b" l="l" r="r" t="t"/>
            <a:pathLst>
              <a:path extrusionOk="0" h="4042385" w="4430011">
                <a:moveTo>
                  <a:pt x="0" y="0"/>
                </a:moveTo>
                <a:lnTo>
                  <a:pt x="4430011" y="0"/>
                </a:lnTo>
                <a:lnTo>
                  <a:pt x="4430011" y="4042385"/>
                </a:lnTo>
                <a:lnTo>
                  <a:pt x="0" y="4042385"/>
                </a:lnTo>
                <a:lnTo>
                  <a:pt x="0" y="0"/>
                </a:lnTo>
                <a:close/>
              </a:path>
            </a:pathLst>
          </a:custGeom>
          <a:blipFill rotWithShape="1">
            <a:blip r:embed="rId5">
              <a:alphaModFix/>
            </a:blip>
            <a:stretch>
              <a:fillRect b="0" l="0" r="0" t="0"/>
            </a:stretch>
          </a:blipFill>
          <a:ln>
            <a:noFill/>
          </a:ln>
        </p:spPr>
      </p:sp>
      <p:sp>
        <p:nvSpPr>
          <p:cNvPr id="203" name="Google Shape;203;p18"/>
          <p:cNvSpPr/>
          <p:nvPr/>
        </p:nvSpPr>
        <p:spPr>
          <a:xfrm flipH="1" rot="5400000">
            <a:off x="2166258" y="-3883447"/>
            <a:ext cx="2816486" cy="8134255"/>
          </a:xfrm>
          <a:custGeom>
            <a:rect b="b" l="l" r="r" t="t"/>
            <a:pathLst>
              <a:path extrusionOk="0" h="8134255" w="2816486">
                <a:moveTo>
                  <a:pt x="2816486" y="0"/>
                </a:moveTo>
                <a:lnTo>
                  <a:pt x="0" y="0"/>
                </a:lnTo>
                <a:lnTo>
                  <a:pt x="0" y="8134255"/>
                </a:lnTo>
                <a:lnTo>
                  <a:pt x="2816486" y="8134255"/>
                </a:lnTo>
                <a:lnTo>
                  <a:pt x="2816486" y="0"/>
                </a:lnTo>
                <a:close/>
              </a:path>
            </a:pathLst>
          </a:custGeom>
          <a:blipFill rotWithShape="1">
            <a:blip r:embed="rId6">
              <a:alphaModFix/>
            </a:blip>
            <a:stretch>
              <a:fillRect b="0" l="0" r="0" t="0"/>
            </a:stretch>
          </a:blipFill>
          <a:ln>
            <a:noFill/>
          </a:ln>
        </p:spPr>
      </p:sp>
      <p:sp>
        <p:nvSpPr>
          <p:cNvPr id="204" name="Google Shape;204;p18"/>
          <p:cNvSpPr/>
          <p:nvPr/>
        </p:nvSpPr>
        <p:spPr>
          <a:xfrm flipH="1" rot="-5400000">
            <a:off x="13866531" y="5614793"/>
            <a:ext cx="2816486" cy="8134255"/>
          </a:xfrm>
          <a:custGeom>
            <a:rect b="b" l="l" r="r" t="t"/>
            <a:pathLst>
              <a:path extrusionOk="0" h="8134255" w="2816486">
                <a:moveTo>
                  <a:pt x="0" y="8134254"/>
                </a:moveTo>
                <a:lnTo>
                  <a:pt x="2816486" y="8134254"/>
                </a:lnTo>
                <a:lnTo>
                  <a:pt x="2816486" y="0"/>
                </a:lnTo>
                <a:lnTo>
                  <a:pt x="0" y="0"/>
                </a:lnTo>
                <a:lnTo>
                  <a:pt x="0" y="8134254"/>
                </a:lnTo>
                <a:close/>
              </a:path>
            </a:pathLst>
          </a:custGeom>
          <a:blipFill rotWithShape="1">
            <a:blip r:embed="rId6">
              <a:alphaModFix/>
            </a:blip>
            <a:stretch>
              <a:fillRect b="0" l="0" r="0" t="0"/>
            </a:stretch>
          </a:blipFill>
          <a:ln>
            <a:noFill/>
          </a:ln>
        </p:spPr>
      </p:sp>
      <p:sp>
        <p:nvSpPr>
          <p:cNvPr id="205" name="Google Shape;205;p18"/>
          <p:cNvSpPr/>
          <p:nvPr/>
        </p:nvSpPr>
        <p:spPr>
          <a:xfrm rot="737002">
            <a:off x="5838260" y="6889846"/>
            <a:ext cx="2286974" cy="2278658"/>
          </a:xfrm>
          <a:custGeom>
            <a:rect b="b" l="l" r="r" t="t"/>
            <a:pathLst>
              <a:path extrusionOk="0" h="2278658" w="2286974">
                <a:moveTo>
                  <a:pt x="0" y="0"/>
                </a:moveTo>
                <a:lnTo>
                  <a:pt x="2286974" y="0"/>
                </a:lnTo>
                <a:lnTo>
                  <a:pt x="2286974" y="2278658"/>
                </a:lnTo>
                <a:lnTo>
                  <a:pt x="0" y="2278658"/>
                </a:lnTo>
                <a:lnTo>
                  <a:pt x="0" y="0"/>
                </a:lnTo>
                <a:close/>
              </a:path>
            </a:pathLst>
          </a:custGeom>
          <a:blipFill rotWithShape="1">
            <a:blip r:embed="rId7">
              <a:alphaModFix/>
            </a:blip>
            <a:stretch>
              <a:fillRect b="0" l="0" r="0" t="0"/>
            </a:stretch>
          </a:blipFill>
          <a:ln>
            <a:noFill/>
          </a:ln>
        </p:spPr>
      </p:sp>
      <p:sp>
        <p:nvSpPr>
          <p:cNvPr id="206" name="Google Shape;206;p18"/>
          <p:cNvSpPr/>
          <p:nvPr/>
        </p:nvSpPr>
        <p:spPr>
          <a:xfrm rot="-9015113">
            <a:off x="10360449" y="-852896"/>
            <a:ext cx="2739581" cy="2345766"/>
          </a:xfrm>
          <a:custGeom>
            <a:rect b="b" l="l" r="r" t="t"/>
            <a:pathLst>
              <a:path extrusionOk="0" h="2345766" w="2739581">
                <a:moveTo>
                  <a:pt x="0" y="0"/>
                </a:moveTo>
                <a:lnTo>
                  <a:pt x="2739581" y="0"/>
                </a:lnTo>
                <a:lnTo>
                  <a:pt x="2739581" y="2345766"/>
                </a:lnTo>
                <a:lnTo>
                  <a:pt x="0" y="2345766"/>
                </a:lnTo>
                <a:lnTo>
                  <a:pt x="0" y="0"/>
                </a:lnTo>
                <a:close/>
              </a:path>
            </a:pathLst>
          </a:custGeom>
          <a:blipFill rotWithShape="1">
            <a:blip r:embed="rId8">
              <a:alphaModFix/>
            </a:blip>
            <a:stretch>
              <a:fillRect b="0" l="0" r="0" t="0"/>
            </a:stretch>
          </a:blipFill>
          <a:ln>
            <a:noFill/>
          </a:ln>
        </p:spPr>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078"/>
        </a:solidFill>
      </p:bgPr>
    </p:bg>
    <p:spTree>
      <p:nvGrpSpPr>
        <p:cNvPr id="210" name="Shape 210"/>
        <p:cNvGrpSpPr/>
        <p:nvPr/>
      </p:nvGrpSpPr>
      <p:grpSpPr>
        <a:xfrm>
          <a:off x="0" y="0"/>
          <a:ext cx="0" cy="0"/>
          <a:chOff x="0" y="0"/>
          <a:chExt cx="0" cy="0"/>
        </a:xfrm>
      </p:grpSpPr>
      <p:sp>
        <p:nvSpPr>
          <p:cNvPr id="211" name="Google Shape;211;p19"/>
          <p:cNvSpPr/>
          <p:nvPr/>
        </p:nvSpPr>
        <p:spPr>
          <a:xfrm>
            <a:off x="2176729" y="2541813"/>
            <a:ext cx="2317368" cy="2216247"/>
          </a:xfrm>
          <a:custGeom>
            <a:rect b="b" l="l" r="r" t="t"/>
            <a:pathLst>
              <a:path extrusionOk="0" h="2216247" w="2317368">
                <a:moveTo>
                  <a:pt x="0" y="0"/>
                </a:moveTo>
                <a:lnTo>
                  <a:pt x="2317368" y="0"/>
                </a:lnTo>
                <a:lnTo>
                  <a:pt x="2317368" y="2216247"/>
                </a:lnTo>
                <a:lnTo>
                  <a:pt x="0" y="2216247"/>
                </a:lnTo>
                <a:lnTo>
                  <a:pt x="0" y="0"/>
                </a:lnTo>
                <a:close/>
              </a:path>
            </a:pathLst>
          </a:custGeom>
          <a:blipFill rotWithShape="1">
            <a:blip r:embed="rId3">
              <a:alphaModFix/>
            </a:blip>
            <a:stretch>
              <a:fillRect b="0" l="0" r="0" t="0"/>
            </a:stretch>
          </a:blipFill>
          <a:ln>
            <a:noFill/>
          </a:ln>
        </p:spPr>
      </p:sp>
      <p:sp>
        <p:nvSpPr>
          <p:cNvPr id="212" name="Google Shape;212;p19"/>
          <p:cNvSpPr/>
          <p:nvPr/>
        </p:nvSpPr>
        <p:spPr>
          <a:xfrm flipH="1">
            <a:off x="10495237" y="6922195"/>
            <a:ext cx="3839706" cy="4672209"/>
          </a:xfrm>
          <a:custGeom>
            <a:rect b="b" l="l" r="r" t="t"/>
            <a:pathLst>
              <a:path extrusionOk="0" h="4672209" w="3839706">
                <a:moveTo>
                  <a:pt x="3839706" y="0"/>
                </a:moveTo>
                <a:lnTo>
                  <a:pt x="0" y="0"/>
                </a:lnTo>
                <a:lnTo>
                  <a:pt x="0" y="4672210"/>
                </a:lnTo>
                <a:lnTo>
                  <a:pt x="3839706" y="4672210"/>
                </a:lnTo>
                <a:lnTo>
                  <a:pt x="3839706" y="0"/>
                </a:lnTo>
                <a:close/>
              </a:path>
            </a:pathLst>
          </a:custGeom>
          <a:blipFill rotWithShape="1">
            <a:blip r:embed="rId4">
              <a:alphaModFix/>
            </a:blip>
            <a:stretch>
              <a:fillRect b="0" l="0" r="0" t="0"/>
            </a:stretch>
          </a:blipFill>
          <a:ln>
            <a:noFill/>
          </a:ln>
        </p:spPr>
      </p:sp>
      <p:sp>
        <p:nvSpPr>
          <p:cNvPr id="213" name="Google Shape;213;p19"/>
          <p:cNvSpPr/>
          <p:nvPr/>
        </p:nvSpPr>
        <p:spPr>
          <a:xfrm>
            <a:off x="6956058" y="-302520"/>
            <a:ext cx="4375883" cy="3993988"/>
          </a:xfrm>
          <a:custGeom>
            <a:rect b="b" l="l" r="r" t="t"/>
            <a:pathLst>
              <a:path extrusionOk="0" h="3993988" w="4375883">
                <a:moveTo>
                  <a:pt x="0" y="0"/>
                </a:moveTo>
                <a:lnTo>
                  <a:pt x="4375884" y="0"/>
                </a:lnTo>
                <a:lnTo>
                  <a:pt x="4375884" y="3993988"/>
                </a:lnTo>
                <a:lnTo>
                  <a:pt x="0" y="3993988"/>
                </a:lnTo>
                <a:lnTo>
                  <a:pt x="0" y="0"/>
                </a:lnTo>
                <a:close/>
              </a:path>
            </a:pathLst>
          </a:custGeom>
          <a:blipFill rotWithShape="1">
            <a:blip r:embed="rId5">
              <a:alphaModFix/>
            </a:blip>
            <a:stretch>
              <a:fillRect b="0" l="0" r="0" t="0"/>
            </a:stretch>
          </a:blipFill>
          <a:ln>
            <a:noFill/>
          </a:ln>
        </p:spPr>
      </p:sp>
      <p:grpSp>
        <p:nvGrpSpPr>
          <p:cNvPr id="214" name="Google Shape;214;p19"/>
          <p:cNvGrpSpPr/>
          <p:nvPr/>
        </p:nvGrpSpPr>
        <p:grpSpPr>
          <a:xfrm>
            <a:off x="790999" y="4962674"/>
            <a:ext cx="5088829" cy="2390795"/>
            <a:chOff x="0" y="-47625"/>
            <a:chExt cx="1340268" cy="629675"/>
          </a:xfrm>
        </p:grpSpPr>
        <p:sp>
          <p:nvSpPr>
            <p:cNvPr id="215" name="Google Shape;215;p19"/>
            <p:cNvSpPr/>
            <p:nvPr/>
          </p:nvSpPr>
          <p:spPr>
            <a:xfrm>
              <a:off x="0" y="0"/>
              <a:ext cx="1340268" cy="582050"/>
            </a:xfrm>
            <a:custGeom>
              <a:rect b="b" l="l" r="r" t="t"/>
              <a:pathLst>
                <a:path extrusionOk="0" h="582050" w="1340268">
                  <a:moveTo>
                    <a:pt x="0" y="0"/>
                  </a:moveTo>
                  <a:lnTo>
                    <a:pt x="1340268" y="0"/>
                  </a:lnTo>
                  <a:lnTo>
                    <a:pt x="1340268" y="582050"/>
                  </a:lnTo>
                  <a:lnTo>
                    <a:pt x="0" y="582050"/>
                  </a:lnTo>
                  <a:close/>
                </a:path>
              </a:pathLst>
            </a:custGeom>
            <a:solidFill>
              <a:srgbClr val="FFFFFF"/>
            </a:solidFill>
            <a:ln>
              <a:noFill/>
            </a:ln>
          </p:spPr>
        </p:sp>
        <p:sp>
          <p:nvSpPr>
            <p:cNvPr id="216" name="Google Shape;216;p19"/>
            <p:cNvSpPr txBox="1"/>
            <p:nvPr/>
          </p:nvSpPr>
          <p:spPr>
            <a:xfrm>
              <a:off x="0" y="-47625"/>
              <a:ext cx="1340268" cy="62967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17" name="Google Shape;217;p19"/>
          <p:cNvSpPr/>
          <p:nvPr/>
        </p:nvSpPr>
        <p:spPr>
          <a:xfrm>
            <a:off x="5642126" y="500847"/>
            <a:ext cx="8003563" cy="9786153"/>
          </a:xfrm>
          <a:custGeom>
            <a:rect b="b" l="l" r="r" t="t"/>
            <a:pathLst>
              <a:path extrusionOk="0" h="9786153" w="8003563">
                <a:moveTo>
                  <a:pt x="0" y="0"/>
                </a:moveTo>
                <a:lnTo>
                  <a:pt x="8003563" y="0"/>
                </a:lnTo>
                <a:lnTo>
                  <a:pt x="8003563" y="9786153"/>
                </a:lnTo>
                <a:lnTo>
                  <a:pt x="0" y="9786153"/>
                </a:lnTo>
                <a:lnTo>
                  <a:pt x="0" y="0"/>
                </a:lnTo>
                <a:close/>
              </a:path>
            </a:pathLst>
          </a:custGeom>
          <a:blipFill rotWithShape="1">
            <a:blip r:embed="rId6">
              <a:alphaModFix/>
            </a:blip>
            <a:stretch>
              <a:fillRect b="0" l="-65402" r="-59316" t="-22527"/>
            </a:stretch>
          </a:blipFill>
          <a:ln>
            <a:noFill/>
          </a:ln>
        </p:spPr>
      </p:sp>
      <p:sp>
        <p:nvSpPr>
          <p:cNvPr id="218" name="Google Shape;218;p19"/>
          <p:cNvSpPr txBox="1"/>
          <p:nvPr/>
        </p:nvSpPr>
        <p:spPr>
          <a:xfrm>
            <a:off x="2488720" y="3183212"/>
            <a:ext cx="1693385" cy="923925"/>
          </a:xfrm>
          <a:prstGeom prst="rect">
            <a:avLst/>
          </a:prstGeom>
          <a:noFill/>
          <a:ln>
            <a:noFill/>
          </a:ln>
        </p:spPr>
        <p:txBody>
          <a:bodyPr anchorCtr="0" anchor="t" bIns="0" lIns="0" spcFirstLastPara="1" rIns="0" wrap="square" tIns="0">
            <a:spAutoFit/>
          </a:bodyPr>
          <a:lstStyle/>
          <a:p>
            <a:pPr indent="0" lvl="0" marL="0" marR="0" rtl="0" algn="ctr">
              <a:lnSpc>
                <a:spcPct val="120003"/>
              </a:lnSpc>
              <a:spcBef>
                <a:spcPts val="0"/>
              </a:spcBef>
              <a:spcAft>
                <a:spcPts val="0"/>
              </a:spcAft>
              <a:buNone/>
            </a:pPr>
            <a:r>
              <a:rPr b="1" i="0" lang="en-US" sz="5999" u="none" cap="none" strike="noStrike">
                <a:solidFill>
                  <a:srgbClr val="FFFFFF"/>
                </a:solidFill>
                <a:latin typeface="Roboto Condensed"/>
                <a:ea typeface="Roboto Condensed"/>
                <a:cs typeface="Roboto Condensed"/>
                <a:sym typeface="Roboto Condensed"/>
              </a:rPr>
              <a:t>01</a:t>
            </a:r>
            <a:endParaRPr/>
          </a:p>
        </p:txBody>
      </p:sp>
      <p:sp>
        <p:nvSpPr>
          <p:cNvPr id="219" name="Google Shape;219;p19"/>
          <p:cNvSpPr txBox="1"/>
          <p:nvPr/>
        </p:nvSpPr>
        <p:spPr>
          <a:xfrm>
            <a:off x="1028700" y="5297056"/>
            <a:ext cx="4613400" cy="18471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6000" u="none" cap="none" strike="noStrike">
                <a:solidFill>
                  <a:srgbClr val="D936AD"/>
                </a:solidFill>
                <a:latin typeface="Roboto Condensed"/>
                <a:ea typeface="Roboto Condensed"/>
                <a:cs typeface="Roboto Condensed"/>
                <a:sym typeface="Roboto Condensed"/>
              </a:rPr>
              <a:t>ADD SECTION TITLE HERE</a:t>
            </a:r>
            <a:endParaRPr/>
          </a:p>
        </p:txBody>
      </p:sp>
      <p:sp>
        <p:nvSpPr>
          <p:cNvPr id="220" name="Google Shape;220;p19"/>
          <p:cNvSpPr txBox="1"/>
          <p:nvPr/>
        </p:nvSpPr>
        <p:spPr>
          <a:xfrm>
            <a:off x="13608918" y="4156596"/>
            <a:ext cx="3650400" cy="21918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3200" u="none" cap="none" strike="noStrike">
                <a:solidFill>
                  <a:srgbClr val="BF5604"/>
                </a:solidFill>
                <a:latin typeface="Roboto Condensed"/>
                <a:ea typeface="Roboto Condensed"/>
                <a:cs typeface="Roboto Condensed"/>
                <a:sym typeface="Roboto Condensed"/>
              </a:rPr>
              <a:t>Lorem ipsum dolor sit amet, consectetur adipiscing elit, sed do eiusmod tempor.</a:t>
            </a:r>
            <a:endParaRPr/>
          </a:p>
        </p:txBody>
      </p:sp>
      <p:sp>
        <p:nvSpPr>
          <p:cNvPr id="221" name="Google Shape;221;p19"/>
          <p:cNvSpPr/>
          <p:nvPr/>
        </p:nvSpPr>
        <p:spPr>
          <a:xfrm rot="5400000">
            <a:off x="46902" y="-788228"/>
            <a:ext cx="2387253" cy="3146298"/>
          </a:xfrm>
          <a:custGeom>
            <a:rect b="b" l="l" r="r" t="t"/>
            <a:pathLst>
              <a:path extrusionOk="0" h="3146298" w="2387253">
                <a:moveTo>
                  <a:pt x="0" y="0"/>
                </a:moveTo>
                <a:lnTo>
                  <a:pt x="2387253" y="0"/>
                </a:lnTo>
                <a:lnTo>
                  <a:pt x="2387253" y="3146297"/>
                </a:lnTo>
                <a:lnTo>
                  <a:pt x="0" y="3146297"/>
                </a:lnTo>
                <a:lnTo>
                  <a:pt x="0" y="0"/>
                </a:lnTo>
                <a:close/>
              </a:path>
            </a:pathLst>
          </a:custGeom>
          <a:blipFill rotWithShape="1">
            <a:blip r:embed="rId7">
              <a:alphaModFix/>
            </a:blip>
            <a:stretch>
              <a:fillRect b="0" l="0" r="0" t="0"/>
            </a:stretch>
          </a:blipFill>
          <a:ln>
            <a:noFill/>
          </a:ln>
        </p:spPr>
      </p:sp>
      <p:sp>
        <p:nvSpPr>
          <p:cNvPr id="222" name="Google Shape;222;p19"/>
          <p:cNvSpPr/>
          <p:nvPr/>
        </p:nvSpPr>
        <p:spPr>
          <a:xfrm>
            <a:off x="15782743" y="7717694"/>
            <a:ext cx="3092456" cy="3081211"/>
          </a:xfrm>
          <a:custGeom>
            <a:rect b="b" l="l" r="r" t="t"/>
            <a:pathLst>
              <a:path extrusionOk="0" h="3081211" w="3092456">
                <a:moveTo>
                  <a:pt x="0" y="0"/>
                </a:moveTo>
                <a:lnTo>
                  <a:pt x="3092457" y="0"/>
                </a:lnTo>
                <a:lnTo>
                  <a:pt x="3092457" y="3081212"/>
                </a:lnTo>
                <a:lnTo>
                  <a:pt x="0" y="3081212"/>
                </a:lnTo>
                <a:lnTo>
                  <a:pt x="0" y="0"/>
                </a:lnTo>
                <a:close/>
              </a:path>
            </a:pathLst>
          </a:custGeom>
          <a:blipFill rotWithShape="1">
            <a:blip r:embed="rId8">
              <a:alphaModFix/>
            </a:blip>
            <a:stretch>
              <a:fillRect b="0" l="0" r="0" t="0"/>
            </a:stretch>
          </a:blipFill>
          <a:ln>
            <a:noFill/>
          </a:ln>
        </p:spPr>
      </p:sp>
      <p:sp>
        <p:nvSpPr>
          <p:cNvPr id="223" name="Google Shape;223;p19"/>
          <p:cNvSpPr/>
          <p:nvPr/>
        </p:nvSpPr>
        <p:spPr>
          <a:xfrm>
            <a:off x="13773817" y="-134315"/>
            <a:ext cx="3485483" cy="3327052"/>
          </a:xfrm>
          <a:custGeom>
            <a:rect b="b" l="l" r="r" t="t"/>
            <a:pathLst>
              <a:path extrusionOk="0" h="3327052" w="3485483">
                <a:moveTo>
                  <a:pt x="0" y="0"/>
                </a:moveTo>
                <a:lnTo>
                  <a:pt x="3485483" y="0"/>
                </a:lnTo>
                <a:lnTo>
                  <a:pt x="3485483" y="3327052"/>
                </a:lnTo>
                <a:lnTo>
                  <a:pt x="0" y="3327052"/>
                </a:lnTo>
                <a:lnTo>
                  <a:pt x="0" y="0"/>
                </a:lnTo>
                <a:close/>
              </a:path>
            </a:pathLst>
          </a:custGeom>
          <a:blipFill rotWithShape="1">
            <a:blip r:embed="rId9">
              <a:alphaModFix/>
            </a:blip>
            <a:stretch>
              <a:fillRect b="0" l="0" r="0" t="0"/>
            </a:stretch>
          </a:blipFill>
          <a:ln>
            <a:noFill/>
          </a:ln>
        </p:spPr>
      </p:sp>
      <p:sp>
        <p:nvSpPr>
          <p:cNvPr id="224" name="Google Shape;224;p19"/>
          <p:cNvSpPr/>
          <p:nvPr/>
        </p:nvSpPr>
        <p:spPr>
          <a:xfrm>
            <a:off x="0" y="7992631"/>
            <a:ext cx="2481057" cy="2458502"/>
          </a:xfrm>
          <a:custGeom>
            <a:rect b="b" l="l" r="r" t="t"/>
            <a:pathLst>
              <a:path extrusionOk="0" h="2458502" w="2481057">
                <a:moveTo>
                  <a:pt x="0" y="0"/>
                </a:moveTo>
                <a:lnTo>
                  <a:pt x="2481057" y="0"/>
                </a:lnTo>
                <a:lnTo>
                  <a:pt x="2481057" y="2458502"/>
                </a:lnTo>
                <a:lnTo>
                  <a:pt x="0" y="2458502"/>
                </a:lnTo>
                <a:lnTo>
                  <a:pt x="0" y="0"/>
                </a:lnTo>
                <a:close/>
              </a:path>
            </a:pathLst>
          </a:custGeom>
          <a:blipFill rotWithShape="1">
            <a:blip r:embed="rId10">
              <a:alphaModFix/>
            </a:blip>
            <a:stretch>
              <a:fillRect b="0" l="0" r="0" t="0"/>
            </a:stretch>
          </a:blipFill>
          <a:ln>
            <a:noFill/>
          </a:ln>
        </p:spPr>
      </p:sp>
      <p:sp>
        <p:nvSpPr>
          <p:cNvPr id="225" name="Google Shape;225;p19"/>
          <p:cNvSpPr/>
          <p:nvPr/>
        </p:nvSpPr>
        <p:spPr>
          <a:xfrm>
            <a:off x="6400834" y="7515475"/>
            <a:ext cx="2091379" cy="4078930"/>
          </a:xfrm>
          <a:custGeom>
            <a:rect b="b" l="l" r="r" t="t"/>
            <a:pathLst>
              <a:path extrusionOk="0" h="4078930" w="2091379">
                <a:moveTo>
                  <a:pt x="0" y="0"/>
                </a:moveTo>
                <a:lnTo>
                  <a:pt x="2091379" y="0"/>
                </a:lnTo>
                <a:lnTo>
                  <a:pt x="2091379" y="4078930"/>
                </a:lnTo>
                <a:lnTo>
                  <a:pt x="0" y="4078930"/>
                </a:lnTo>
                <a:lnTo>
                  <a:pt x="0" y="0"/>
                </a:lnTo>
                <a:close/>
              </a:path>
            </a:pathLst>
          </a:custGeom>
          <a:blipFill rotWithShape="1">
            <a:blip r:embed="rId11">
              <a:alphaModFix/>
            </a:blip>
            <a:stretch>
              <a:fillRect b="0" l="0" r="0" t="0"/>
            </a:stretch>
          </a:blipFill>
          <a:ln>
            <a:noFill/>
          </a:ln>
        </p:spPr>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CD6"/>
        </a:solidFill>
      </p:bgPr>
    </p:bg>
    <p:spTree>
      <p:nvGrpSpPr>
        <p:cNvPr id="229" name="Shape 229"/>
        <p:cNvGrpSpPr/>
        <p:nvPr/>
      </p:nvGrpSpPr>
      <p:grpSpPr>
        <a:xfrm>
          <a:off x="0" y="0"/>
          <a:ext cx="0" cy="0"/>
          <a:chOff x="0" y="0"/>
          <a:chExt cx="0" cy="0"/>
        </a:xfrm>
      </p:grpSpPr>
      <p:grpSp>
        <p:nvGrpSpPr>
          <p:cNvPr id="230" name="Google Shape;230;p20"/>
          <p:cNvGrpSpPr/>
          <p:nvPr/>
        </p:nvGrpSpPr>
        <p:grpSpPr>
          <a:xfrm>
            <a:off x="1267375" y="4448822"/>
            <a:ext cx="2317368" cy="2216247"/>
            <a:chOff x="0" y="0"/>
            <a:chExt cx="3089825" cy="2954996"/>
          </a:xfrm>
        </p:grpSpPr>
        <p:sp>
          <p:nvSpPr>
            <p:cNvPr id="231" name="Google Shape;231;p20"/>
            <p:cNvSpPr/>
            <p:nvPr/>
          </p:nvSpPr>
          <p:spPr>
            <a:xfrm>
              <a:off x="0" y="0"/>
              <a:ext cx="3089825" cy="2954996"/>
            </a:xfrm>
            <a:custGeom>
              <a:rect b="b" l="l" r="r" t="t"/>
              <a:pathLst>
                <a:path extrusionOk="0" h="2954996" w="3089825">
                  <a:moveTo>
                    <a:pt x="0" y="0"/>
                  </a:moveTo>
                  <a:lnTo>
                    <a:pt x="3089825" y="0"/>
                  </a:lnTo>
                  <a:lnTo>
                    <a:pt x="3089825" y="2954996"/>
                  </a:lnTo>
                  <a:lnTo>
                    <a:pt x="0" y="2954996"/>
                  </a:lnTo>
                  <a:lnTo>
                    <a:pt x="0" y="0"/>
                  </a:lnTo>
                  <a:close/>
                </a:path>
              </a:pathLst>
            </a:custGeom>
            <a:blipFill rotWithShape="1">
              <a:blip r:embed="rId3">
                <a:alphaModFix/>
              </a:blip>
              <a:stretch>
                <a:fillRect b="0" l="0" r="0" t="0"/>
              </a:stretch>
            </a:blipFill>
            <a:ln>
              <a:noFill/>
            </a:ln>
          </p:spPr>
        </p:sp>
        <p:sp>
          <p:nvSpPr>
            <p:cNvPr id="232" name="Google Shape;232;p20"/>
            <p:cNvSpPr txBox="1"/>
            <p:nvPr/>
          </p:nvSpPr>
          <p:spPr>
            <a:xfrm>
              <a:off x="415989" y="858373"/>
              <a:ext cx="2257847" cy="1228725"/>
            </a:xfrm>
            <a:prstGeom prst="rect">
              <a:avLst/>
            </a:prstGeom>
            <a:noFill/>
            <a:ln>
              <a:noFill/>
            </a:ln>
          </p:spPr>
          <p:txBody>
            <a:bodyPr anchorCtr="0" anchor="t" bIns="0" lIns="0" spcFirstLastPara="1" rIns="0" wrap="square" tIns="0">
              <a:spAutoFit/>
            </a:bodyPr>
            <a:lstStyle/>
            <a:p>
              <a:pPr indent="0" lvl="0" marL="0" marR="0" rtl="0" algn="ctr">
                <a:lnSpc>
                  <a:spcPct val="120003"/>
                </a:lnSpc>
                <a:spcBef>
                  <a:spcPts val="0"/>
                </a:spcBef>
                <a:spcAft>
                  <a:spcPts val="0"/>
                </a:spcAft>
                <a:buNone/>
              </a:pPr>
              <a:r>
                <a:rPr b="1" i="0" lang="en-US" sz="5999" u="none" cap="none" strike="noStrike">
                  <a:solidFill>
                    <a:srgbClr val="FFFFFF"/>
                  </a:solidFill>
                  <a:latin typeface="Roboto Condensed"/>
                  <a:ea typeface="Roboto Condensed"/>
                  <a:cs typeface="Roboto Condensed"/>
                  <a:sym typeface="Roboto Condensed"/>
                </a:rPr>
                <a:t>01</a:t>
              </a:r>
              <a:endParaRPr/>
            </a:p>
          </p:txBody>
        </p:sp>
      </p:grpSp>
      <p:grpSp>
        <p:nvGrpSpPr>
          <p:cNvPr id="233" name="Google Shape;233;p20"/>
          <p:cNvGrpSpPr/>
          <p:nvPr/>
        </p:nvGrpSpPr>
        <p:grpSpPr>
          <a:xfrm>
            <a:off x="5592888" y="4448822"/>
            <a:ext cx="2317368" cy="2216247"/>
            <a:chOff x="0" y="0"/>
            <a:chExt cx="3089825" cy="2954996"/>
          </a:xfrm>
        </p:grpSpPr>
        <p:sp>
          <p:nvSpPr>
            <p:cNvPr id="234" name="Google Shape;234;p20"/>
            <p:cNvSpPr/>
            <p:nvPr/>
          </p:nvSpPr>
          <p:spPr>
            <a:xfrm>
              <a:off x="0" y="0"/>
              <a:ext cx="3089825" cy="2954996"/>
            </a:xfrm>
            <a:custGeom>
              <a:rect b="b" l="l" r="r" t="t"/>
              <a:pathLst>
                <a:path extrusionOk="0" h="2954996" w="3089825">
                  <a:moveTo>
                    <a:pt x="0" y="0"/>
                  </a:moveTo>
                  <a:lnTo>
                    <a:pt x="3089825" y="0"/>
                  </a:lnTo>
                  <a:lnTo>
                    <a:pt x="3089825" y="2954996"/>
                  </a:lnTo>
                  <a:lnTo>
                    <a:pt x="0" y="2954996"/>
                  </a:lnTo>
                  <a:lnTo>
                    <a:pt x="0" y="0"/>
                  </a:lnTo>
                  <a:close/>
                </a:path>
              </a:pathLst>
            </a:custGeom>
            <a:blipFill rotWithShape="1">
              <a:blip r:embed="rId3">
                <a:alphaModFix/>
              </a:blip>
              <a:stretch>
                <a:fillRect b="0" l="0" r="0" t="0"/>
              </a:stretch>
            </a:blipFill>
            <a:ln>
              <a:noFill/>
            </a:ln>
          </p:spPr>
        </p:sp>
        <p:sp>
          <p:nvSpPr>
            <p:cNvPr id="235" name="Google Shape;235;p20"/>
            <p:cNvSpPr txBox="1"/>
            <p:nvPr/>
          </p:nvSpPr>
          <p:spPr>
            <a:xfrm>
              <a:off x="415989" y="858373"/>
              <a:ext cx="2257847" cy="1228725"/>
            </a:xfrm>
            <a:prstGeom prst="rect">
              <a:avLst/>
            </a:prstGeom>
            <a:noFill/>
            <a:ln>
              <a:noFill/>
            </a:ln>
          </p:spPr>
          <p:txBody>
            <a:bodyPr anchorCtr="0" anchor="t" bIns="0" lIns="0" spcFirstLastPara="1" rIns="0" wrap="square" tIns="0">
              <a:spAutoFit/>
            </a:bodyPr>
            <a:lstStyle/>
            <a:p>
              <a:pPr indent="0" lvl="0" marL="0" marR="0" rtl="0" algn="ctr">
                <a:lnSpc>
                  <a:spcPct val="120003"/>
                </a:lnSpc>
                <a:spcBef>
                  <a:spcPts val="0"/>
                </a:spcBef>
                <a:spcAft>
                  <a:spcPts val="0"/>
                </a:spcAft>
                <a:buNone/>
              </a:pPr>
              <a:r>
                <a:rPr b="1" i="0" lang="en-US" sz="5999" u="none" cap="none" strike="noStrike">
                  <a:solidFill>
                    <a:srgbClr val="FFFFFF"/>
                  </a:solidFill>
                  <a:latin typeface="Roboto Condensed"/>
                  <a:ea typeface="Roboto Condensed"/>
                  <a:cs typeface="Roboto Condensed"/>
                  <a:sym typeface="Roboto Condensed"/>
                </a:rPr>
                <a:t>02</a:t>
              </a:r>
              <a:endParaRPr/>
            </a:p>
          </p:txBody>
        </p:sp>
      </p:grpSp>
      <p:grpSp>
        <p:nvGrpSpPr>
          <p:cNvPr id="236" name="Google Shape;236;p20"/>
          <p:cNvGrpSpPr/>
          <p:nvPr/>
        </p:nvGrpSpPr>
        <p:grpSpPr>
          <a:xfrm>
            <a:off x="9918402" y="4448822"/>
            <a:ext cx="2317368" cy="2216247"/>
            <a:chOff x="0" y="0"/>
            <a:chExt cx="3089825" cy="2954996"/>
          </a:xfrm>
        </p:grpSpPr>
        <p:sp>
          <p:nvSpPr>
            <p:cNvPr id="237" name="Google Shape;237;p20"/>
            <p:cNvSpPr/>
            <p:nvPr/>
          </p:nvSpPr>
          <p:spPr>
            <a:xfrm>
              <a:off x="0" y="0"/>
              <a:ext cx="3089825" cy="2954996"/>
            </a:xfrm>
            <a:custGeom>
              <a:rect b="b" l="l" r="r" t="t"/>
              <a:pathLst>
                <a:path extrusionOk="0" h="2954996" w="3089825">
                  <a:moveTo>
                    <a:pt x="0" y="0"/>
                  </a:moveTo>
                  <a:lnTo>
                    <a:pt x="3089825" y="0"/>
                  </a:lnTo>
                  <a:lnTo>
                    <a:pt x="3089825" y="2954996"/>
                  </a:lnTo>
                  <a:lnTo>
                    <a:pt x="0" y="2954996"/>
                  </a:lnTo>
                  <a:lnTo>
                    <a:pt x="0" y="0"/>
                  </a:lnTo>
                  <a:close/>
                </a:path>
              </a:pathLst>
            </a:custGeom>
            <a:blipFill rotWithShape="1">
              <a:blip r:embed="rId3">
                <a:alphaModFix/>
              </a:blip>
              <a:stretch>
                <a:fillRect b="0" l="0" r="0" t="0"/>
              </a:stretch>
            </a:blipFill>
            <a:ln>
              <a:noFill/>
            </a:ln>
          </p:spPr>
        </p:sp>
        <p:sp>
          <p:nvSpPr>
            <p:cNvPr id="238" name="Google Shape;238;p20"/>
            <p:cNvSpPr txBox="1"/>
            <p:nvPr/>
          </p:nvSpPr>
          <p:spPr>
            <a:xfrm>
              <a:off x="415989" y="858373"/>
              <a:ext cx="2257847" cy="1228725"/>
            </a:xfrm>
            <a:prstGeom prst="rect">
              <a:avLst/>
            </a:prstGeom>
            <a:noFill/>
            <a:ln>
              <a:noFill/>
            </a:ln>
          </p:spPr>
          <p:txBody>
            <a:bodyPr anchorCtr="0" anchor="t" bIns="0" lIns="0" spcFirstLastPara="1" rIns="0" wrap="square" tIns="0">
              <a:spAutoFit/>
            </a:bodyPr>
            <a:lstStyle/>
            <a:p>
              <a:pPr indent="0" lvl="0" marL="0" marR="0" rtl="0" algn="ctr">
                <a:lnSpc>
                  <a:spcPct val="120003"/>
                </a:lnSpc>
                <a:spcBef>
                  <a:spcPts val="0"/>
                </a:spcBef>
                <a:spcAft>
                  <a:spcPts val="0"/>
                </a:spcAft>
                <a:buNone/>
              </a:pPr>
              <a:r>
                <a:rPr b="1" i="0" lang="en-US" sz="5999" u="none" cap="none" strike="noStrike">
                  <a:solidFill>
                    <a:srgbClr val="FFFFFF"/>
                  </a:solidFill>
                  <a:latin typeface="Roboto Condensed"/>
                  <a:ea typeface="Roboto Condensed"/>
                  <a:cs typeface="Roboto Condensed"/>
                  <a:sym typeface="Roboto Condensed"/>
                </a:rPr>
                <a:t>03</a:t>
              </a:r>
              <a:endParaRPr/>
            </a:p>
          </p:txBody>
        </p:sp>
      </p:grpSp>
      <p:sp>
        <p:nvSpPr>
          <p:cNvPr id="239" name="Google Shape;239;p20"/>
          <p:cNvSpPr/>
          <p:nvPr/>
        </p:nvSpPr>
        <p:spPr>
          <a:xfrm flipH="1" rot="5019828">
            <a:off x="2542989" y="-3038427"/>
            <a:ext cx="2816486" cy="8134255"/>
          </a:xfrm>
          <a:custGeom>
            <a:rect b="b" l="l" r="r" t="t"/>
            <a:pathLst>
              <a:path extrusionOk="0" h="8134255" w="2816486">
                <a:moveTo>
                  <a:pt x="2816486" y="0"/>
                </a:moveTo>
                <a:lnTo>
                  <a:pt x="0" y="0"/>
                </a:lnTo>
                <a:lnTo>
                  <a:pt x="0" y="8134254"/>
                </a:lnTo>
                <a:lnTo>
                  <a:pt x="2816486" y="8134254"/>
                </a:lnTo>
                <a:lnTo>
                  <a:pt x="2816486" y="0"/>
                </a:lnTo>
                <a:close/>
              </a:path>
            </a:pathLst>
          </a:custGeom>
          <a:blipFill rotWithShape="1">
            <a:blip r:embed="rId4">
              <a:alphaModFix/>
            </a:blip>
            <a:stretch>
              <a:fillRect b="0" l="0" r="0" t="0"/>
            </a:stretch>
          </a:blipFill>
          <a:ln>
            <a:noFill/>
          </a:ln>
        </p:spPr>
      </p:sp>
      <p:sp>
        <p:nvSpPr>
          <p:cNvPr id="240" name="Google Shape;240;p20"/>
          <p:cNvSpPr/>
          <p:nvPr/>
        </p:nvSpPr>
        <p:spPr>
          <a:xfrm rot="1671960">
            <a:off x="1888570" y="8395071"/>
            <a:ext cx="4257839" cy="3645774"/>
          </a:xfrm>
          <a:custGeom>
            <a:rect b="b" l="l" r="r" t="t"/>
            <a:pathLst>
              <a:path extrusionOk="0" h="3645774" w="4257839">
                <a:moveTo>
                  <a:pt x="0" y="0"/>
                </a:moveTo>
                <a:lnTo>
                  <a:pt x="4257838" y="0"/>
                </a:lnTo>
                <a:lnTo>
                  <a:pt x="4257838" y="3645774"/>
                </a:lnTo>
                <a:lnTo>
                  <a:pt x="0" y="3645774"/>
                </a:lnTo>
                <a:lnTo>
                  <a:pt x="0" y="0"/>
                </a:lnTo>
                <a:close/>
              </a:path>
            </a:pathLst>
          </a:custGeom>
          <a:blipFill rotWithShape="1">
            <a:blip r:embed="rId5">
              <a:alphaModFix/>
            </a:blip>
            <a:stretch>
              <a:fillRect b="0" l="0" r="0" t="0"/>
            </a:stretch>
          </a:blipFill>
          <a:ln>
            <a:noFill/>
          </a:ln>
        </p:spPr>
      </p:sp>
      <p:sp>
        <p:nvSpPr>
          <p:cNvPr id="241" name="Google Shape;241;p20"/>
          <p:cNvSpPr/>
          <p:nvPr/>
        </p:nvSpPr>
        <p:spPr>
          <a:xfrm rot="-1776667">
            <a:off x="11369573" y="-22079"/>
            <a:ext cx="4374688" cy="4334918"/>
          </a:xfrm>
          <a:custGeom>
            <a:rect b="b" l="l" r="r" t="t"/>
            <a:pathLst>
              <a:path extrusionOk="0" h="4334918" w="4374688">
                <a:moveTo>
                  <a:pt x="0" y="0"/>
                </a:moveTo>
                <a:lnTo>
                  <a:pt x="4374688" y="0"/>
                </a:lnTo>
                <a:lnTo>
                  <a:pt x="4374688" y="4334918"/>
                </a:lnTo>
                <a:lnTo>
                  <a:pt x="0" y="4334918"/>
                </a:lnTo>
                <a:lnTo>
                  <a:pt x="0" y="0"/>
                </a:lnTo>
                <a:close/>
              </a:path>
            </a:pathLst>
          </a:custGeom>
          <a:blipFill rotWithShape="1">
            <a:blip r:embed="rId6">
              <a:alphaModFix/>
            </a:blip>
            <a:stretch>
              <a:fillRect b="0" l="0" r="0" t="0"/>
            </a:stretch>
          </a:blipFill>
          <a:ln>
            <a:noFill/>
          </a:ln>
        </p:spPr>
      </p:sp>
      <p:sp>
        <p:nvSpPr>
          <p:cNvPr id="242" name="Google Shape;242;p20"/>
          <p:cNvSpPr/>
          <p:nvPr/>
        </p:nvSpPr>
        <p:spPr>
          <a:xfrm>
            <a:off x="11498476" y="-537706"/>
            <a:ext cx="7892970" cy="12602712"/>
          </a:xfrm>
          <a:custGeom>
            <a:rect b="b" l="l" r="r" t="t"/>
            <a:pathLst>
              <a:path extrusionOk="0" h="12602712" w="7892970">
                <a:moveTo>
                  <a:pt x="0" y="0"/>
                </a:moveTo>
                <a:lnTo>
                  <a:pt x="7892970" y="0"/>
                </a:lnTo>
                <a:lnTo>
                  <a:pt x="7892970" y="12602712"/>
                </a:lnTo>
                <a:lnTo>
                  <a:pt x="0" y="12602712"/>
                </a:lnTo>
                <a:lnTo>
                  <a:pt x="0" y="0"/>
                </a:lnTo>
                <a:close/>
              </a:path>
            </a:pathLst>
          </a:custGeom>
          <a:blipFill rotWithShape="1">
            <a:blip r:embed="rId7">
              <a:alphaModFix/>
            </a:blip>
            <a:stretch>
              <a:fillRect b="0" l="-23051" r="0" t="-15597"/>
            </a:stretch>
          </a:blipFill>
          <a:ln>
            <a:noFill/>
          </a:ln>
        </p:spPr>
      </p:sp>
      <p:sp>
        <p:nvSpPr>
          <p:cNvPr id="243" name="Google Shape;243;p20"/>
          <p:cNvSpPr txBox="1"/>
          <p:nvPr/>
        </p:nvSpPr>
        <p:spPr>
          <a:xfrm>
            <a:off x="1028700" y="2867672"/>
            <a:ext cx="12348302" cy="981075"/>
          </a:xfrm>
          <a:prstGeom prst="rect">
            <a:avLst/>
          </a:prstGeom>
          <a:noFill/>
          <a:ln>
            <a:noFill/>
          </a:ln>
        </p:spPr>
        <p:txBody>
          <a:bodyPr anchorCtr="0" anchor="t" bIns="0" lIns="0" spcFirstLastPara="1" rIns="0" wrap="square" tIns="0">
            <a:spAutoFit/>
          </a:bodyPr>
          <a:lstStyle/>
          <a:p>
            <a:pPr indent="0" lvl="0" marL="0" marR="0" rtl="0" algn="l">
              <a:lnSpc>
                <a:spcPct val="120003"/>
              </a:lnSpc>
              <a:spcBef>
                <a:spcPts val="0"/>
              </a:spcBef>
              <a:spcAft>
                <a:spcPts val="0"/>
              </a:spcAft>
              <a:buNone/>
            </a:pPr>
            <a:r>
              <a:rPr b="1" i="0" lang="en-US" sz="6399" u="none" cap="none" strike="noStrike">
                <a:solidFill>
                  <a:srgbClr val="BF5604"/>
                </a:solidFill>
                <a:latin typeface="Roboto Condensed"/>
                <a:ea typeface="Roboto Condensed"/>
                <a:cs typeface="Roboto Condensed"/>
                <a:sym typeface="Roboto Condensed"/>
              </a:rPr>
              <a:t>What is Photography?</a:t>
            </a:r>
            <a:endParaRPr/>
          </a:p>
        </p:txBody>
      </p:sp>
      <p:sp>
        <p:nvSpPr>
          <p:cNvPr id="244" name="Google Shape;244;p20"/>
          <p:cNvSpPr txBox="1"/>
          <p:nvPr/>
        </p:nvSpPr>
        <p:spPr>
          <a:xfrm>
            <a:off x="1028700" y="7218948"/>
            <a:ext cx="2794800" cy="6945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099" u="none" cap="none" strike="noStrike">
                <a:solidFill>
                  <a:srgbClr val="BF5604"/>
                </a:solidFill>
                <a:latin typeface="Roboto Condensed"/>
                <a:ea typeface="Roboto Condensed"/>
                <a:cs typeface="Roboto Condensed"/>
                <a:sym typeface="Roboto Condensed"/>
              </a:rPr>
              <a:t>Photography is the art of taking photographs.</a:t>
            </a:r>
            <a:endParaRPr/>
          </a:p>
        </p:txBody>
      </p:sp>
      <p:sp>
        <p:nvSpPr>
          <p:cNvPr id="245" name="Google Shape;245;p20"/>
          <p:cNvSpPr txBox="1"/>
          <p:nvPr/>
        </p:nvSpPr>
        <p:spPr>
          <a:xfrm>
            <a:off x="5354213" y="7218948"/>
            <a:ext cx="2794800" cy="10662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099" u="none" cap="none" strike="noStrike">
                <a:solidFill>
                  <a:srgbClr val="BF5604"/>
                </a:solidFill>
                <a:latin typeface="Roboto Condensed"/>
                <a:ea typeface="Roboto Condensed"/>
                <a:cs typeface="Roboto Condensed"/>
                <a:sym typeface="Roboto Condensed"/>
              </a:rPr>
              <a:t>Photographs are images or moments captured through cameras or film.</a:t>
            </a:r>
            <a:endParaRPr/>
          </a:p>
        </p:txBody>
      </p:sp>
      <p:sp>
        <p:nvSpPr>
          <p:cNvPr id="246" name="Google Shape;246;p20"/>
          <p:cNvSpPr txBox="1"/>
          <p:nvPr/>
        </p:nvSpPr>
        <p:spPr>
          <a:xfrm>
            <a:off x="9935739" y="7218948"/>
            <a:ext cx="2300100" cy="10662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099" u="none" cap="none" strike="noStrike">
                <a:solidFill>
                  <a:srgbClr val="BF5604"/>
                </a:solidFill>
                <a:latin typeface="Roboto Condensed"/>
                <a:ea typeface="Roboto Condensed"/>
                <a:cs typeface="Roboto Condensed"/>
                <a:sym typeface="Roboto Condensed"/>
              </a:rPr>
              <a:t>People who take photographs are called photographers.</a:t>
            </a:r>
            <a:endParaRPr/>
          </a:p>
        </p:txBody>
      </p:sp>
      <p:sp>
        <p:nvSpPr>
          <p:cNvPr id="247" name="Google Shape;247;p20"/>
          <p:cNvSpPr/>
          <p:nvPr/>
        </p:nvSpPr>
        <p:spPr>
          <a:xfrm>
            <a:off x="15057877" y="7085285"/>
            <a:ext cx="2943357" cy="3670854"/>
          </a:xfrm>
          <a:custGeom>
            <a:rect b="b" l="l" r="r" t="t"/>
            <a:pathLst>
              <a:path extrusionOk="0" h="3670854" w="2943357">
                <a:moveTo>
                  <a:pt x="0" y="0"/>
                </a:moveTo>
                <a:lnTo>
                  <a:pt x="2943357" y="0"/>
                </a:lnTo>
                <a:lnTo>
                  <a:pt x="2943357" y="3670854"/>
                </a:lnTo>
                <a:lnTo>
                  <a:pt x="0" y="3670854"/>
                </a:lnTo>
                <a:lnTo>
                  <a:pt x="0" y="0"/>
                </a:lnTo>
                <a:close/>
              </a:path>
            </a:pathLst>
          </a:custGeom>
          <a:blipFill rotWithShape="1">
            <a:blip r:embed="rId8">
              <a:alphaModFix/>
            </a:blip>
            <a:stretch>
              <a:fillRect b="0" l="0" r="0" t="0"/>
            </a:stretch>
          </a:blipFill>
          <a:ln>
            <a:noFill/>
          </a:ln>
        </p:spPr>
      </p:sp>
      <p:sp>
        <p:nvSpPr>
          <p:cNvPr id="248" name="Google Shape;248;p20"/>
          <p:cNvSpPr/>
          <p:nvPr/>
        </p:nvSpPr>
        <p:spPr>
          <a:xfrm rot="-695528">
            <a:off x="9144000" y="1419872"/>
            <a:ext cx="1526721" cy="1457325"/>
          </a:xfrm>
          <a:custGeom>
            <a:rect b="b" l="l" r="r" t="t"/>
            <a:pathLst>
              <a:path extrusionOk="0" h="1457325" w="1526721">
                <a:moveTo>
                  <a:pt x="0" y="0"/>
                </a:moveTo>
                <a:lnTo>
                  <a:pt x="1526721" y="0"/>
                </a:lnTo>
                <a:lnTo>
                  <a:pt x="1526721" y="1457325"/>
                </a:lnTo>
                <a:lnTo>
                  <a:pt x="0" y="1457325"/>
                </a:lnTo>
                <a:lnTo>
                  <a:pt x="0" y="0"/>
                </a:lnTo>
                <a:close/>
              </a:path>
            </a:pathLst>
          </a:custGeom>
          <a:blipFill rotWithShape="1">
            <a:blip r:embed="rId9">
              <a:alphaModFix/>
            </a:blip>
            <a:stretch>
              <a:fillRect b="0" l="0" r="0" t="0"/>
            </a:stretch>
          </a:blipFill>
          <a:ln>
            <a:noFill/>
          </a:ln>
        </p:spPr>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CD6"/>
        </a:solidFill>
      </p:bgPr>
    </p:bg>
    <p:spTree>
      <p:nvGrpSpPr>
        <p:cNvPr id="252" name="Shape 252"/>
        <p:cNvGrpSpPr/>
        <p:nvPr/>
      </p:nvGrpSpPr>
      <p:grpSpPr>
        <a:xfrm>
          <a:off x="0" y="0"/>
          <a:ext cx="0" cy="0"/>
          <a:chOff x="0" y="0"/>
          <a:chExt cx="0" cy="0"/>
        </a:xfrm>
      </p:grpSpPr>
      <p:pic>
        <p:nvPicPr>
          <p:cNvPr id="253" name="Google Shape;253;p21"/>
          <p:cNvPicPr preferRelativeResize="0"/>
          <p:nvPr/>
        </p:nvPicPr>
        <p:blipFill rotWithShape="1">
          <a:blip r:embed="rId3">
            <a:alphaModFix/>
          </a:blip>
          <a:srcRect b="59895" l="6200" r="1806" t="11691"/>
          <a:stretch/>
        </p:blipFill>
        <p:spPr>
          <a:xfrm>
            <a:off x="0" y="0"/>
            <a:ext cx="18288000" cy="4438650"/>
          </a:xfrm>
          <a:prstGeom prst="rect">
            <a:avLst/>
          </a:prstGeom>
          <a:noFill/>
          <a:ln>
            <a:noFill/>
          </a:ln>
        </p:spPr>
      </p:pic>
      <p:sp>
        <p:nvSpPr>
          <p:cNvPr id="254" name="Google Shape;254;p21"/>
          <p:cNvSpPr txBox="1"/>
          <p:nvPr/>
        </p:nvSpPr>
        <p:spPr>
          <a:xfrm>
            <a:off x="4233413" y="4905375"/>
            <a:ext cx="9174735" cy="981075"/>
          </a:xfrm>
          <a:prstGeom prst="rect">
            <a:avLst/>
          </a:prstGeom>
          <a:noFill/>
          <a:ln>
            <a:noFill/>
          </a:ln>
        </p:spPr>
        <p:txBody>
          <a:bodyPr anchorCtr="0" anchor="t" bIns="0" lIns="0" spcFirstLastPara="1" rIns="0" wrap="square" tIns="0">
            <a:spAutoFit/>
          </a:bodyPr>
          <a:lstStyle/>
          <a:p>
            <a:pPr indent="0" lvl="0" marL="0" marR="0" rtl="0" algn="ctr">
              <a:lnSpc>
                <a:spcPct val="120003"/>
              </a:lnSpc>
              <a:spcBef>
                <a:spcPts val="0"/>
              </a:spcBef>
              <a:spcAft>
                <a:spcPts val="0"/>
              </a:spcAft>
              <a:buNone/>
            </a:pPr>
            <a:r>
              <a:rPr b="1" i="0" lang="en-US" sz="6399" u="none" cap="none" strike="noStrike">
                <a:solidFill>
                  <a:srgbClr val="BF5604"/>
                </a:solidFill>
                <a:latin typeface="Roboto Condensed"/>
                <a:ea typeface="Roboto Condensed"/>
                <a:cs typeface="Roboto Condensed"/>
                <a:sym typeface="Roboto Condensed"/>
              </a:rPr>
              <a:t>Photo Editing</a:t>
            </a:r>
            <a:endParaRPr/>
          </a:p>
        </p:txBody>
      </p:sp>
      <p:sp>
        <p:nvSpPr>
          <p:cNvPr id="255" name="Google Shape;255;p21"/>
          <p:cNvSpPr/>
          <p:nvPr/>
        </p:nvSpPr>
        <p:spPr>
          <a:xfrm flipH="1">
            <a:off x="-1060284" y="5400675"/>
            <a:ext cx="4404473" cy="5110676"/>
          </a:xfrm>
          <a:custGeom>
            <a:rect b="b" l="l" r="r" t="t"/>
            <a:pathLst>
              <a:path extrusionOk="0" h="5110676" w="4404473">
                <a:moveTo>
                  <a:pt x="4404473" y="0"/>
                </a:moveTo>
                <a:lnTo>
                  <a:pt x="0" y="0"/>
                </a:lnTo>
                <a:lnTo>
                  <a:pt x="0" y="5110676"/>
                </a:lnTo>
                <a:lnTo>
                  <a:pt x="4404473" y="5110676"/>
                </a:lnTo>
                <a:lnTo>
                  <a:pt x="4404473" y="0"/>
                </a:lnTo>
                <a:close/>
              </a:path>
            </a:pathLst>
          </a:custGeom>
          <a:blipFill rotWithShape="1">
            <a:blip r:embed="rId4">
              <a:alphaModFix/>
            </a:blip>
            <a:stretch>
              <a:fillRect b="0" l="0" r="0" t="0"/>
            </a:stretch>
          </a:blipFill>
          <a:ln>
            <a:noFill/>
          </a:ln>
        </p:spPr>
      </p:sp>
      <p:grpSp>
        <p:nvGrpSpPr>
          <p:cNvPr id="256" name="Google Shape;256;p21"/>
          <p:cNvGrpSpPr/>
          <p:nvPr/>
        </p:nvGrpSpPr>
        <p:grpSpPr>
          <a:xfrm>
            <a:off x="3154307" y="6879265"/>
            <a:ext cx="3245266" cy="994224"/>
            <a:chOff x="0" y="-47625"/>
            <a:chExt cx="854720" cy="261853"/>
          </a:xfrm>
        </p:grpSpPr>
        <p:sp>
          <p:nvSpPr>
            <p:cNvPr id="257" name="Google Shape;257;p21"/>
            <p:cNvSpPr/>
            <p:nvPr/>
          </p:nvSpPr>
          <p:spPr>
            <a:xfrm>
              <a:off x="0" y="0"/>
              <a:ext cx="854720" cy="214228"/>
            </a:xfrm>
            <a:custGeom>
              <a:rect b="b" l="l" r="r" t="t"/>
              <a:pathLst>
                <a:path extrusionOk="0" h="214228" w="854720">
                  <a:moveTo>
                    <a:pt x="0" y="0"/>
                  </a:moveTo>
                  <a:lnTo>
                    <a:pt x="854720" y="0"/>
                  </a:lnTo>
                  <a:lnTo>
                    <a:pt x="854720" y="214228"/>
                  </a:lnTo>
                  <a:lnTo>
                    <a:pt x="0" y="214228"/>
                  </a:lnTo>
                  <a:close/>
                </a:path>
              </a:pathLst>
            </a:custGeom>
            <a:solidFill>
              <a:srgbClr val="FFFFFF"/>
            </a:solidFill>
            <a:ln>
              <a:noFill/>
            </a:ln>
          </p:spPr>
        </p:sp>
        <p:sp>
          <p:nvSpPr>
            <p:cNvPr id="258" name="Google Shape;258;p21"/>
            <p:cNvSpPr txBox="1"/>
            <p:nvPr/>
          </p:nvSpPr>
          <p:spPr>
            <a:xfrm>
              <a:off x="0" y="-47625"/>
              <a:ext cx="854720" cy="261853"/>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59" name="Google Shape;259;p21"/>
          <p:cNvSpPr txBox="1"/>
          <p:nvPr/>
        </p:nvSpPr>
        <p:spPr>
          <a:xfrm>
            <a:off x="3186301" y="7186811"/>
            <a:ext cx="3181278" cy="530860"/>
          </a:xfrm>
          <a:prstGeom prst="rect">
            <a:avLst/>
          </a:prstGeom>
          <a:noFill/>
          <a:ln>
            <a:noFill/>
          </a:ln>
        </p:spPr>
        <p:txBody>
          <a:bodyPr anchorCtr="0" anchor="t" bIns="0" lIns="0" spcFirstLastPara="1" rIns="0" wrap="square" tIns="0">
            <a:spAutoFit/>
          </a:bodyPr>
          <a:lstStyle/>
          <a:p>
            <a:pPr indent="0" lvl="0" marL="0" marR="0" rtl="0" algn="ctr">
              <a:lnSpc>
                <a:spcPct val="130009"/>
              </a:lnSpc>
              <a:spcBef>
                <a:spcPts val="0"/>
              </a:spcBef>
              <a:spcAft>
                <a:spcPts val="0"/>
              </a:spcAft>
              <a:buNone/>
            </a:pPr>
            <a:r>
              <a:rPr b="1" i="0" lang="en-US" sz="3199" u="none" cap="none" strike="noStrike">
                <a:solidFill>
                  <a:srgbClr val="BF5604"/>
                </a:solidFill>
                <a:latin typeface="Roboto Condensed"/>
                <a:ea typeface="Roboto Condensed"/>
                <a:cs typeface="Roboto Condensed"/>
                <a:sym typeface="Roboto Condensed"/>
              </a:rPr>
              <a:t>Point 01</a:t>
            </a:r>
            <a:endParaRPr/>
          </a:p>
        </p:txBody>
      </p:sp>
      <p:sp>
        <p:nvSpPr>
          <p:cNvPr id="260" name="Google Shape;260;p21"/>
          <p:cNvSpPr txBox="1"/>
          <p:nvPr/>
        </p:nvSpPr>
        <p:spPr>
          <a:xfrm>
            <a:off x="3154307" y="8149590"/>
            <a:ext cx="3245400" cy="6945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099" u="none" cap="none" strike="noStrike">
                <a:solidFill>
                  <a:srgbClr val="BF5604"/>
                </a:solidFill>
                <a:latin typeface="Roboto Condensed"/>
                <a:ea typeface="Roboto Condensed"/>
                <a:cs typeface="Roboto Condensed"/>
                <a:sym typeface="Roboto Condensed"/>
              </a:rPr>
              <a:t>Editing a photograph can enhance it.</a:t>
            </a:r>
            <a:endParaRPr/>
          </a:p>
        </p:txBody>
      </p:sp>
      <p:sp>
        <p:nvSpPr>
          <p:cNvPr id="261" name="Google Shape;261;p21"/>
          <p:cNvSpPr txBox="1"/>
          <p:nvPr/>
        </p:nvSpPr>
        <p:spPr>
          <a:xfrm>
            <a:off x="7519211" y="8149590"/>
            <a:ext cx="3245400" cy="10662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099" u="none" cap="none" strike="noStrike">
                <a:solidFill>
                  <a:srgbClr val="BF5604"/>
                </a:solidFill>
                <a:latin typeface="Roboto Condensed"/>
                <a:ea typeface="Roboto Condensed"/>
                <a:cs typeface="Roboto Condensed"/>
                <a:sym typeface="Roboto Condensed"/>
              </a:rPr>
              <a:t>This can be done by editing the brightness, contrast or focus in your photograph. </a:t>
            </a:r>
            <a:endParaRPr/>
          </a:p>
        </p:txBody>
      </p:sp>
      <p:sp>
        <p:nvSpPr>
          <p:cNvPr id="262" name="Google Shape;262;p21"/>
          <p:cNvSpPr/>
          <p:nvPr/>
        </p:nvSpPr>
        <p:spPr>
          <a:xfrm>
            <a:off x="14939499" y="5400675"/>
            <a:ext cx="4404473" cy="5110676"/>
          </a:xfrm>
          <a:custGeom>
            <a:rect b="b" l="l" r="r" t="t"/>
            <a:pathLst>
              <a:path extrusionOk="0" h="5110676" w="4404473">
                <a:moveTo>
                  <a:pt x="0" y="0"/>
                </a:moveTo>
                <a:lnTo>
                  <a:pt x="4404473" y="0"/>
                </a:lnTo>
                <a:lnTo>
                  <a:pt x="4404473" y="5110676"/>
                </a:lnTo>
                <a:lnTo>
                  <a:pt x="0" y="5110676"/>
                </a:lnTo>
                <a:lnTo>
                  <a:pt x="0" y="0"/>
                </a:lnTo>
                <a:close/>
              </a:path>
            </a:pathLst>
          </a:custGeom>
          <a:blipFill rotWithShape="1">
            <a:blip r:embed="rId4">
              <a:alphaModFix/>
            </a:blip>
            <a:stretch>
              <a:fillRect b="0" l="0" r="0" t="0"/>
            </a:stretch>
          </a:blipFill>
          <a:ln>
            <a:noFill/>
          </a:ln>
        </p:spPr>
      </p:sp>
      <p:sp>
        <p:nvSpPr>
          <p:cNvPr id="263" name="Google Shape;263;p21"/>
          <p:cNvSpPr txBox="1"/>
          <p:nvPr/>
        </p:nvSpPr>
        <p:spPr>
          <a:xfrm>
            <a:off x="11888427" y="8149590"/>
            <a:ext cx="3245400" cy="6945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099" u="none" cap="none" strike="noStrike">
                <a:solidFill>
                  <a:srgbClr val="BF5604"/>
                </a:solidFill>
                <a:latin typeface="Roboto Condensed"/>
                <a:ea typeface="Roboto Condensed"/>
                <a:cs typeface="Roboto Condensed"/>
                <a:sym typeface="Roboto Condensed"/>
              </a:rPr>
              <a:t>These edits change how your final photograph looks.</a:t>
            </a:r>
            <a:endParaRPr/>
          </a:p>
        </p:txBody>
      </p:sp>
      <p:grpSp>
        <p:nvGrpSpPr>
          <p:cNvPr id="264" name="Google Shape;264;p21"/>
          <p:cNvGrpSpPr/>
          <p:nvPr/>
        </p:nvGrpSpPr>
        <p:grpSpPr>
          <a:xfrm>
            <a:off x="7519211" y="6879265"/>
            <a:ext cx="3245266" cy="994224"/>
            <a:chOff x="0" y="-47625"/>
            <a:chExt cx="854720" cy="261853"/>
          </a:xfrm>
        </p:grpSpPr>
        <p:sp>
          <p:nvSpPr>
            <p:cNvPr id="265" name="Google Shape;265;p21"/>
            <p:cNvSpPr/>
            <p:nvPr/>
          </p:nvSpPr>
          <p:spPr>
            <a:xfrm>
              <a:off x="0" y="0"/>
              <a:ext cx="854720" cy="214228"/>
            </a:xfrm>
            <a:custGeom>
              <a:rect b="b" l="l" r="r" t="t"/>
              <a:pathLst>
                <a:path extrusionOk="0" h="214228" w="854720">
                  <a:moveTo>
                    <a:pt x="0" y="0"/>
                  </a:moveTo>
                  <a:lnTo>
                    <a:pt x="854720" y="0"/>
                  </a:lnTo>
                  <a:lnTo>
                    <a:pt x="854720" y="214228"/>
                  </a:lnTo>
                  <a:lnTo>
                    <a:pt x="0" y="214228"/>
                  </a:lnTo>
                  <a:close/>
                </a:path>
              </a:pathLst>
            </a:custGeom>
            <a:solidFill>
              <a:srgbClr val="FFFFFF"/>
            </a:solidFill>
            <a:ln>
              <a:noFill/>
            </a:ln>
          </p:spPr>
        </p:sp>
        <p:sp>
          <p:nvSpPr>
            <p:cNvPr id="266" name="Google Shape;266;p21"/>
            <p:cNvSpPr txBox="1"/>
            <p:nvPr/>
          </p:nvSpPr>
          <p:spPr>
            <a:xfrm>
              <a:off x="0" y="-47625"/>
              <a:ext cx="854720" cy="261853"/>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67" name="Google Shape;267;p21"/>
          <p:cNvSpPr txBox="1"/>
          <p:nvPr/>
        </p:nvSpPr>
        <p:spPr>
          <a:xfrm>
            <a:off x="7551205" y="7186811"/>
            <a:ext cx="3181278" cy="530860"/>
          </a:xfrm>
          <a:prstGeom prst="rect">
            <a:avLst/>
          </a:prstGeom>
          <a:noFill/>
          <a:ln>
            <a:noFill/>
          </a:ln>
        </p:spPr>
        <p:txBody>
          <a:bodyPr anchorCtr="0" anchor="t" bIns="0" lIns="0" spcFirstLastPara="1" rIns="0" wrap="square" tIns="0">
            <a:spAutoFit/>
          </a:bodyPr>
          <a:lstStyle/>
          <a:p>
            <a:pPr indent="0" lvl="0" marL="0" marR="0" rtl="0" algn="ctr">
              <a:lnSpc>
                <a:spcPct val="130009"/>
              </a:lnSpc>
              <a:spcBef>
                <a:spcPts val="0"/>
              </a:spcBef>
              <a:spcAft>
                <a:spcPts val="0"/>
              </a:spcAft>
              <a:buNone/>
            </a:pPr>
            <a:r>
              <a:rPr b="1" i="0" lang="en-US" sz="3199" u="none" cap="none" strike="noStrike">
                <a:solidFill>
                  <a:srgbClr val="BF5604"/>
                </a:solidFill>
                <a:latin typeface="Roboto Condensed"/>
                <a:ea typeface="Roboto Condensed"/>
                <a:cs typeface="Roboto Condensed"/>
                <a:sym typeface="Roboto Condensed"/>
              </a:rPr>
              <a:t>Point 02</a:t>
            </a:r>
            <a:endParaRPr/>
          </a:p>
        </p:txBody>
      </p:sp>
      <p:grpSp>
        <p:nvGrpSpPr>
          <p:cNvPr id="268" name="Google Shape;268;p21"/>
          <p:cNvGrpSpPr/>
          <p:nvPr/>
        </p:nvGrpSpPr>
        <p:grpSpPr>
          <a:xfrm>
            <a:off x="11888427" y="6879265"/>
            <a:ext cx="3245266" cy="994224"/>
            <a:chOff x="0" y="-47625"/>
            <a:chExt cx="854720" cy="261853"/>
          </a:xfrm>
        </p:grpSpPr>
        <p:sp>
          <p:nvSpPr>
            <p:cNvPr id="269" name="Google Shape;269;p21"/>
            <p:cNvSpPr/>
            <p:nvPr/>
          </p:nvSpPr>
          <p:spPr>
            <a:xfrm>
              <a:off x="0" y="0"/>
              <a:ext cx="854720" cy="214228"/>
            </a:xfrm>
            <a:custGeom>
              <a:rect b="b" l="l" r="r" t="t"/>
              <a:pathLst>
                <a:path extrusionOk="0" h="214228" w="854720">
                  <a:moveTo>
                    <a:pt x="0" y="0"/>
                  </a:moveTo>
                  <a:lnTo>
                    <a:pt x="854720" y="0"/>
                  </a:lnTo>
                  <a:lnTo>
                    <a:pt x="854720" y="214228"/>
                  </a:lnTo>
                  <a:lnTo>
                    <a:pt x="0" y="214228"/>
                  </a:lnTo>
                  <a:close/>
                </a:path>
              </a:pathLst>
            </a:custGeom>
            <a:solidFill>
              <a:srgbClr val="FFFFFF"/>
            </a:solidFill>
            <a:ln>
              <a:noFill/>
            </a:ln>
          </p:spPr>
        </p:sp>
        <p:sp>
          <p:nvSpPr>
            <p:cNvPr id="270" name="Google Shape;270;p21"/>
            <p:cNvSpPr txBox="1"/>
            <p:nvPr/>
          </p:nvSpPr>
          <p:spPr>
            <a:xfrm>
              <a:off x="0" y="-47625"/>
              <a:ext cx="854720" cy="261853"/>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71" name="Google Shape;271;p21"/>
          <p:cNvSpPr txBox="1"/>
          <p:nvPr/>
        </p:nvSpPr>
        <p:spPr>
          <a:xfrm>
            <a:off x="11920421" y="7186811"/>
            <a:ext cx="3181278" cy="530860"/>
          </a:xfrm>
          <a:prstGeom prst="rect">
            <a:avLst/>
          </a:prstGeom>
          <a:noFill/>
          <a:ln>
            <a:noFill/>
          </a:ln>
        </p:spPr>
        <p:txBody>
          <a:bodyPr anchorCtr="0" anchor="t" bIns="0" lIns="0" spcFirstLastPara="1" rIns="0" wrap="square" tIns="0">
            <a:spAutoFit/>
          </a:bodyPr>
          <a:lstStyle/>
          <a:p>
            <a:pPr indent="0" lvl="0" marL="0" marR="0" rtl="0" algn="ctr">
              <a:lnSpc>
                <a:spcPct val="130009"/>
              </a:lnSpc>
              <a:spcBef>
                <a:spcPts val="0"/>
              </a:spcBef>
              <a:spcAft>
                <a:spcPts val="0"/>
              </a:spcAft>
              <a:buNone/>
            </a:pPr>
            <a:r>
              <a:rPr b="1" i="0" lang="en-US" sz="3199" u="none" cap="none" strike="noStrike">
                <a:solidFill>
                  <a:srgbClr val="BF5604"/>
                </a:solidFill>
                <a:latin typeface="Roboto Condensed"/>
                <a:ea typeface="Roboto Condensed"/>
                <a:cs typeface="Roboto Condensed"/>
                <a:sym typeface="Roboto Condensed"/>
              </a:rPr>
              <a:t>Point 03</a:t>
            </a:r>
            <a:endParaRPr/>
          </a:p>
        </p:txBody>
      </p:sp>
      <p:sp>
        <p:nvSpPr>
          <p:cNvPr id="272" name="Google Shape;272;p21"/>
          <p:cNvSpPr txBox="1"/>
          <p:nvPr/>
        </p:nvSpPr>
        <p:spPr>
          <a:xfrm>
            <a:off x="5623438" y="5935365"/>
            <a:ext cx="6394686" cy="365760"/>
          </a:xfrm>
          <a:prstGeom prst="rect">
            <a:avLst/>
          </a:prstGeom>
          <a:noFill/>
          <a:ln>
            <a:noFill/>
          </a:ln>
        </p:spPr>
        <p:txBody>
          <a:bodyPr anchorCtr="0" anchor="t" bIns="0" lIns="0" spcFirstLastPara="1" rIns="0" wrap="square" tIns="0">
            <a:spAutoFit/>
          </a:bodyPr>
          <a:lstStyle/>
          <a:p>
            <a:pPr indent="0" lvl="0" marL="0" marR="0" rtl="0" algn="ctr">
              <a:lnSpc>
                <a:spcPct val="140019"/>
              </a:lnSpc>
              <a:spcBef>
                <a:spcPts val="0"/>
              </a:spcBef>
              <a:spcAft>
                <a:spcPts val="0"/>
              </a:spcAft>
              <a:buNone/>
            </a:pPr>
            <a:r>
              <a:rPr b="0" i="0" lang="en-US" sz="2099" u="none" cap="none" strike="noStrike">
                <a:solidFill>
                  <a:srgbClr val="BF5604"/>
                </a:solidFill>
                <a:latin typeface="Roboto Condensed"/>
                <a:ea typeface="Roboto Condensed"/>
                <a:cs typeface="Roboto Condensed"/>
                <a:sym typeface="Roboto Condensed"/>
              </a:rPr>
              <a:t>Why do you need to edit a photograph? </a:t>
            </a:r>
            <a:endParaRPr/>
          </a:p>
        </p:txBody>
      </p:sp>
      <p:sp>
        <p:nvSpPr>
          <p:cNvPr id="273" name="Google Shape;273;p21"/>
          <p:cNvSpPr/>
          <p:nvPr/>
        </p:nvSpPr>
        <p:spPr>
          <a:xfrm>
            <a:off x="-48986" y="0"/>
            <a:ext cx="1658440" cy="1583056"/>
          </a:xfrm>
          <a:custGeom>
            <a:rect b="b" l="l" r="r" t="t"/>
            <a:pathLst>
              <a:path extrusionOk="0" h="1583056" w="1658440">
                <a:moveTo>
                  <a:pt x="0" y="0"/>
                </a:moveTo>
                <a:lnTo>
                  <a:pt x="1658440" y="0"/>
                </a:lnTo>
                <a:lnTo>
                  <a:pt x="1658440" y="1583056"/>
                </a:lnTo>
                <a:lnTo>
                  <a:pt x="0" y="1583056"/>
                </a:lnTo>
                <a:lnTo>
                  <a:pt x="0" y="0"/>
                </a:lnTo>
                <a:close/>
              </a:path>
            </a:pathLst>
          </a:custGeom>
          <a:blipFill rotWithShape="1">
            <a:blip r:embed="rId5">
              <a:alphaModFix/>
            </a:blip>
            <a:stretch>
              <a:fillRect b="0" l="0" r="0" t="0"/>
            </a:stretch>
          </a:blipFill>
          <a:ln>
            <a:noFill/>
          </a:ln>
        </p:spPr>
      </p:sp>
      <p:sp>
        <p:nvSpPr>
          <p:cNvPr id="274" name="Google Shape;274;p21"/>
          <p:cNvSpPr/>
          <p:nvPr/>
        </p:nvSpPr>
        <p:spPr>
          <a:xfrm>
            <a:off x="16629560" y="0"/>
            <a:ext cx="1658440" cy="1583056"/>
          </a:xfrm>
          <a:custGeom>
            <a:rect b="b" l="l" r="r" t="t"/>
            <a:pathLst>
              <a:path extrusionOk="0" h="1583056" w="1658440">
                <a:moveTo>
                  <a:pt x="0" y="0"/>
                </a:moveTo>
                <a:lnTo>
                  <a:pt x="1658440" y="0"/>
                </a:lnTo>
                <a:lnTo>
                  <a:pt x="1658440" y="1583056"/>
                </a:lnTo>
                <a:lnTo>
                  <a:pt x="0" y="1583056"/>
                </a:lnTo>
                <a:lnTo>
                  <a:pt x="0" y="0"/>
                </a:lnTo>
                <a:close/>
              </a:path>
            </a:pathLst>
          </a:custGeom>
          <a:blipFill rotWithShape="1">
            <a:blip r:embed="rId5">
              <a:alphaModFix/>
            </a:blip>
            <a:stretch>
              <a:fillRect b="0" l="0" r="0" t="0"/>
            </a:stretch>
          </a:blipFill>
          <a:ln>
            <a:noFill/>
          </a:ln>
        </p:spPr>
      </p:sp>
      <p:sp>
        <p:nvSpPr>
          <p:cNvPr id="275" name="Google Shape;275;p21"/>
          <p:cNvSpPr/>
          <p:nvPr/>
        </p:nvSpPr>
        <p:spPr>
          <a:xfrm>
            <a:off x="2466101" y="3543493"/>
            <a:ext cx="1376413" cy="1371407"/>
          </a:xfrm>
          <a:custGeom>
            <a:rect b="b" l="l" r="r" t="t"/>
            <a:pathLst>
              <a:path extrusionOk="0" h="1371407" w="1376413">
                <a:moveTo>
                  <a:pt x="0" y="0"/>
                </a:moveTo>
                <a:lnTo>
                  <a:pt x="1376413" y="0"/>
                </a:lnTo>
                <a:lnTo>
                  <a:pt x="1376413" y="1371407"/>
                </a:lnTo>
                <a:lnTo>
                  <a:pt x="0" y="1371407"/>
                </a:lnTo>
                <a:lnTo>
                  <a:pt x="0" y="0"/>
                </a:lnTo>
                <a:close/>
              </a:path>
            </a:pathLst>
          </a:custGeom>
          <a:blipFill rotWithShape="1">
            <a:blip r:embed="rId6">
              <a:alphaModFix/>
            </a:blip>
            <a:stretch>
              <a:fillRect b="0" l="0" r="0" t="0"/>
            </a:stretch>
          </a:blipFill>
          <a:ln>
            <a:noFill/>
          </a:ln>
        </p:spPr>
      </p:sp>
      <p:sp>
        <p:nvSpPr>
          <p:cNvPr id="276" name="Google Shape;276;p21"/>
          <p:cNvSpPr/>
          <p:nvPr/>
        </p:nvSpPr>
        <p:spPr>
          <a:xfrm flipH="1">
            <a:off x="13798673" y="3553018"/>
            <a:ext cx="1376413" cy="1371407"/>
          </a:xfrm>
          <a:custGeom>
            <a:rect b="b" l="l" r="r" t="t"/>
            <a:pathLst>
              <a:path extrusionOk="0" h="1371407" w="1376413">
                <a:moveTo>
                  <a:pt x="1376413" y="0"/>
                </a:moveTo>
                <a:lnTo>
                  <a:pt x="0" y="0"/>
                </a:lnTo>
                <a:lnTo>
                  <a:pt x="0" y="1371407"/>
                </a:lnTo>
                <a:lnTo>
                  <a:pt x="1376413" y="1371407"/>
                </a:lnTo>
                <a:lnTo>
                  <a:pt x="1376413" y="0"/>
                </a:lnTo>
                <a:close/>
              </a:path>
            </a:pathLst>
          </a:custGeom>
          <a:blipFill rotWithShape="1">
            <a:blip r:embed="rId6">
              <a:alphaModFix/>
            </a:blip>
            <a:stretch>
              <a:fillRect b="0" l="0" r="0" t="0"/>
            </a:stretch>
          </a:blipFill>
          <a:ln>
            <a:noFill/>
          </a:ln>
        </p:spPr>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CD6"/>
        </a:solidFill>
      </p:bgPr>
    </p:bg>
    <p:spTree>
      <p:nvGrpSpPr>
        <p:cNvPr id="280" name="Shape 280"/>
        <p:cNvGrpSpPr/>
        <p:nvPr/>
      </p:nvGrpSpPr>
      <p:grpSpPr>
        <a:xfrm>
          <a:off x="0" y="0"/>
          <a:ext cx="0" cy="0"/>
          <a:chOff x="0" y="0"/>
          <a:chExt cx="0" cy="0"/>
        </a:xfrm>
      </p:grpSpPr>
      <p:sp>
        <p:nvSpPr>
          <p:cNvPr id="281" name="Google Shape;281;p22"/>
          <p:cNvSpPr txBox="1"/>
          <p:nvPr/>
        </p:nvSpPr>
        <p:spPr>
          <a:xfrm>
            <a:off x="12645874" y="4476075"/>
            <a:ext cx="4613400" cy="19698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1" i="0" lang="en-US" sz="6399" u="none" cap="none" strike="noStrike">
                <a:solidFill>
                  <a:srgbClr val="BF5604"/>
                </a:solidFill>
                <a:latin typeface="Roboto Condensed"/>
                <a:ea typeface="Roboto Condensed"/>
                <a:cs typeface="Roboto Condensed"/>
                <a:sym typeface="Roboto Condensed"/>
              </a:rPr>
              <a:t>Photo Editing in Canva</a:t>
            </a:r>
            <a:endParaRPr/>
          </a:p>
        </p:txBody>
      </p:sp>
      <p:sp>
        <p:nvSpPr>
          <p:cNvPr id="282" name="Google Shape;282;p22"/>
          <p:cNvSpPr txBox="1"/>
          <p:nvPr/>
        </p:nvSpPr>
        <p:spPr>
          <a:xfrm>
            <a:off x="13925113" y="6808881"/>
            <a:ext cx="3334200" cy="2191800"/>
          </a:xfrm>
          <a:prstGeom prst="rect">
            <a:avLst/>
          </a:prstGeom>
          <a:noFill/>
          <a:ln>
            <a:noFill/>
          </a:ln>
        </p:spPr>
        <p:txBody>
          <a:bodyPr anchorCtr="0" anchor="t" bIns="0" lIns="0" spcFirstLastPara="1" rIns="0" wrap="square" tIns="0">
            <a:spAutoFit/>
          </a:bodyPr>
          <a:lstStyle/>
          <a:p>
            <a:pPr indent="0" lvl="0" marL="0" marR="0" rtl="0" algn="r">
              <a:lnSpc>
                <a:spcPct val="115000"/>
              </a:lnSpc>
              <a:spcBef>
                <a:spcPts val="0"/>
              </a:spcBef>
              <a:spcAft>
                <a:spcPts val="0"/>
              </a:spcAft>
              <a:buNone/>
            </a:pPr>
            <a:r>
              <a:rPr b="0" i="0" lang="en-US" sz="3200" u="none" cap="none" strike="noStrike">
                <a:solidFill>
                  <a:srgbClr val="BF5604"/>
                </a:solidFill>
                <a:latin typeface="Roboto Condensed"/>
                <a:ea typeface="Roboto Condensed"/>
                <a:cs typeface="Roboto Condensed"/>
                <a:sym typeface="Roboto Condensed"/>
              </a:rPr>
              <a:t>In this lesson, we'll go over four different photo editing techniques:</a:t>
            </a:r>
            <a:endParaRPr/>
          </a:p>
        </p:txBody>
      </p:sp>
      <p:sp>
        <p:nvSpPr>
          <p:cNvPr id="283" name="Google Shape;283;p22"/>
          <p:cNvSpPr/>
          <p:nvPr/>
        </p:nvSpPr>
        <p:spPr>
          <a:xfrm>
            <a:off x="-1292309" y="-674003"/>
            <a:ext cx="4642018" cy="4236896"/>
          </a:xfrm>
          <a:custGeom>
            <a:rect b="b" l="l" r="r" t="t"/>
            <a:pathLst>
              <a:path extrusionOk="0" h="4236896" w="4642018">
                <a:moveTo>
                  <a:pt x="0" y="0"/>
                </a:moveTo>
                <a:lnTo>
                  <a:pt x="4642018" y="0"/>
                </a:lnTo>
                <a:lnTo>
                  <a:pt x="4642018" y="4236897"/>
                </a:lnTo>
                <a:lnTo>
                  <a:pt x="0" y="4236897"/>
                </a:lnTo>
                <a:lnTo>
                  <a:pt x="0" y="0"/>
                </a:lnTo>
                <a:close/>
              </a:path>
            </a:pathLst>
          </a:custGeom>
          <a:blipFill rotWithShape="1">
            <a:blip r:embed="rId3">
              <a:alphaModFix/>
            </a:blip>
            <a:stretch>
              <a:fillRect b="0" l="0" r="0" t="0"/>
            </a:stretch>
          </a:blipFill>
          <a:ln>
            <a:noFill/>
          </a:ln>
        </p:spPr>
      </p:sp>
      <p:grpSp>
        <p:nvGrpSpPr>
          <p:cNvPr id="284" name="Google Shape;284;p22"/>
          <p:cNvGrpSpPr/>
          <p:nvPr/>
        </p:nvGrpSpPr>
        <p:grpSpPr>
          <a:xfrm>
            <a:off x="1849409" y="1762650"/>
            <a:ext cx="3245266" cy="994224"/>
            <a:chOff x="0" y="-47625"/>
            <a:chExt cx="854720" cy="261853"/>
          </a:xfrm>
        </p:grpSpPr>
        <p:sp>
          <p:nvSpPr>
            <p:cNvPr id="285" name="Google Shape;285;p22"/>
            <p:cNvSpPr/>
            <p:nvPr/>
          </p:nvSpPr>
          <p:spPr>
            <a:xfrm>
              <a:off x="0" y="0"/>
              <a:ext cx="854720" cy="214228"/>
            </a:xfrm>
            <a:custGeom>
              <a:rect b="b" l="l" r="r" t="t"/>
              <a:pathLst>
                <a:path extrusionOk="0" h="214228" w="854720">
                  <a:moveTo>
                    <a:pt x="0" y="0"/>
                  </a:moveTo>
                  <a:lnTo>
                    <a:pt x="854720" y="0"/>
                  </a:lnTo>
                  <a:lnTo>
                    <a:pt x="854720" y="214228"/>
                  </a:lnTo>
                  <a:lnTo>
                    <a:pt x="0" y="214228"/>
                  </a:lnTo>
                  <a:close/>
                </a:path>
              </a:pathLst>
            </a:custGeom>
            <a:solidFill>
              <a:srgbClr val="FFFFFF"/>
            </a:solidFill>
            <a:ln>
              <a:noFill/>
            </a:ln>
          </p:spPr>
        </p:sp>
        <p:sp>
          <p:nvSpPr>
            <p:cNvPr id="286" name="Google Shape;286;p22"/>
            <p:cNvSpPr txBox="1"/>
            <p:nvPr/>
          </p:nvSpPr>
          <p:spPr>
            <a:xfrm>
              <a:off x="0" y="-47625"/>
              <a:ext cx="854720" cy="261853"/>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87" name="Google Shape;287;p22"/>
          <p:cNvSpPr txBox="1"/>
          <p:nvPr/>
        </p:nvSpPr>
        <p:spPr>
          <a:xfrm>
            <a:off x="1881402" y="2070196"/>
            <a:ext cx="3181278" cy="530860"/>
          </a:xfrm>
          <a:prstGeom prst="rect">
            <a:avLst/>
          </a:prstGeom>
          <a:noFill/>
          <a:ln>
            <a:noFill/>
          </a:ln>
        </p:spPr>
        <p:txBody>
          <a:bodyPr anchorCtr="0" anchor="t" bIns="0" lIns="0" spcFirstLastPara="1" rIns="0" wrap="square" tIns="0">
            <a:spAutoFit/>
          </a:bodyPr>
          <a:lstStyle/>
          <a:p>
            <a:pPr indent="0" lvl="0" marL="0" marR="0" rtl="0" algn="ctr">
              <a:lnSpc>
                <a:spcPct val="130009"/>
              </a:lnSpc>
              <a:spcBef>
                <a:spcPts val="0"/>
              </a:spcBef>
              <a:spcAft>
                <a:spcPts val="0"/>
              </a:spcAft>
              <a:buNone/>
            </a:pPr>
            <a:r>
              <a:rPr b="1" i="0" lang="en-US" sz="3199" u="none" cap="none" strike="noStrike">
                <a:solidFill>
                  <a:srgbClr val="BF5604"/>
                </a:solidFill>
                <a:latin typeface="Roboto Condensed"/>
                <a:ea typeface="Roboto Condensed"/>
                <a:cs typeface="Roboto Condensed"/>
                <a:sym typeface="Roboto Condensed"/>
              </a:rPr>
              <a:t>Brightness</a:t>
            </a:r>
            <a:endParaRPr/>
          </a:p>
        </p:txBody>
      </p:sp>
      <p:sp>
        <p:nvSpPr>
          <p:cNvPr id="288" name="Google Shape;288;p22"/>
          <p:cNvSpPr txBox="1"/>
          <p:nvPr/>
        </p:nvSpPr>
        <p:spPr>
          <a:xfrm>
            <a:off x="2074682" y="3033099"/>
            <a:ext cx="2794800" cy="14376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099" u="none" cap="none" strike="noStrike">
                <a:solidFill>
                  <a:srgbClr val="BF5604"/>
                </a:solidFill>
                <a:latin typeface="Roboto Condensed"/>
                <a:ea typeface="Roboto Condensed"/>
                <a:cs typeface="Roboto Condensed"/>
                <a:sym typeface="Roboto Condensed"/>
              </a:rPr>
              <a:t>Lorem ipsum dolor sit amet, consectetur adipiscing elit, sed do eiusmod tempor.</a:t>
            </a:r>
            <a:endParaRPr/>
          </a:p>
        </p:txBody>
      </p:sp>
      <p:sp>
        <p:nvSpPr>
          <p:cNvPr id="289" name="Google Shape;289;p22"/>
          <p:cNvSpPr/>
          <p:nvPr/>
        </p:nvSpPr>
        <p:spPr>
          <a:xfrm>
            <a:off x="6302639" y="-1229777"/>
            <a:ext cx="4368932" cy="3986651"/>
          </a:xfrm>
          <a:custGeom>
            <a:rect b="b" l="l" r="r" t="t"/>
            <a:pathLst>
              <a:path extrusionOk="0" h="3986651" w="4368932">
                <a:moveTo>
                  <a:pt x="0" y="0"/>
                </a:moveTo>
                <a:lnTo>
                  <a:pt x="4368933" y="0"/>
                </a:lnTo>
                <a:lnTo>
                  <a:pt x="4368933" y="3986651"/>
                </a:lnTo>
                <a:lnTo>
                  <a:pt x="0" y="3986651"/>
                </a:lnTo>
                <a:lnTo>
                  <a:pt x="0" y="0"/>
                </a:lnTo>
                <a:close/>
              </a:path>
            </a:pathLst>
          </a:custGeom>
          <a:blipFill rotWithShape="1">
            <a:blip r:embed="rId4">
              <a:alphaModFix/>
            </a:blip>
            <a:stretch>
              <a:fillRect b="0" l="0" r="0" t="0"/>
            </a:stretch>
          </a:blipFill>
          <a:ln>
            <a:noFill/>
          </a:ln>
        </p:spPr>
      </p:sp>
      <p:grpSp>
        <p:nvGrpSpPr>
          <p:cNvPr id="290" name="Google Shape;290;p22"/>
          <p:cNvGrpSpPr/>
          <p:nvPr/>
        </p:nvGrpSpPr>
        <p:grpSpPr>
          <a:xfrm>
            <a:off x="6528480" y="1762650"/>
            <a:ext cx="3245266" cy="994224"/>
            <a:chOff x="0" y="-47625"/>
            <a:chExt cx="854720" cy="261853"/>
          </a:xfrm>
        </p:grpSpPr>
        <p:sp>
          <p:nvSpPr>
            <p:cNvPr id="291" name="Google Shape;291;p22"/>
            <p:cNvSpPr/>
            <p:nvPr/>
          </p:nvSpPr>
          <p:spPr>
            <a:xfrm>
              <a:off x="0" y="0"/>
              <a:ext cx="854720" cy="214228"/>
            </a:xfrm>
            <a:custGeom>
              <a:rect b="b" l="l" r="r" t="t"/>
              <a:pathLst>
                <a:path extrusionOk="0" h="214228" w="854720">
                  <a:moveTo>
                    <a:pt x="0" y="0"/>
                  </a:moveTo>
                  <a:lnTo>
                    <a:pt x="854720" y="0"/>
                  </a:lnTo>
                  <a:lnTo>
                    <a:pt x="854720" y="214228"/>
                  </a:lnTo>
                  <a:lnTo>
                    <a:pt x="0" y="214228"/>
                  </a:lnTo>
                  <a:close/>
                </a:path>
              </a:pathLst>
            </a:custGeom>
            <a:solidFill>
              <a:srgbClr val="FFFFFF"/>
            </a:solidFill>
            <a:ln>
              <a:noFill/>
            </a:ln>
          </p:spPr>
        </p:sp>
        <p:sp>
          <p:nvSpPr>
            <p:cNvPr id="292" name="Google Shape;292;p22"/>
            <p:cNvSpPr txBox="1"/>
            <p:nvPr/>
          </p:nvSpPr>
          <p:spPr>
            <a:xfrm>
              <a:off x="0" y="-47625"/>
              <a:ext cx="854720" cy="261853"/>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93" name="Google Shape;293;p22"/>
          <p:cNvSpPr txBox="1"/>
          <p:nvPr/>
        </p:nvSpPr>
        <p:spPr>
          <a:xfrm>
            <a:off x="6560474" y="2070196"/>
            <a:ext cx="3181278" cy="530860"/>
          </a:xfrm>
          <a:prstGeom prst="rect">
            <a:avLst/>
          </a:prstGeom>
          <a:noFill/>
          <a:ln>
            <a:noFill/>
          </a:ln>
        </p:spPr>
        <p:txBody>
          <a:bodyPr anchorCtr="0" anchor="t" bIns="0" lIns="0" spcFirstLastPara="1" rIns="0" wrap="square" tIns="0">
            <a:spAutoFit/>
          </a:bodyPr>
          <a:lstStyle/>
          <a:p>
            <a:pPr indent="0" lvl="0" marL="0" marR="0" rtl="0" algn="ctr">
              <a:lnSpc>
                <a:spcPct val="130009"/>
              </a:lnSpc>
              <a:spcBef>
                <a:spcPts val="0"/>
              </a:spcBef>
              <a:spcAft>
                <a:spcPts val="0"/>
              </a:spcAft>
              <a:buNone/>
            </a:pPr>
            <a:r>
              <a:rPr b="1" i="0" lang="en-US" sz="3199" u="none" cap="none" strike="noStrike">
                <a:solidFill>
                  <a:srgbClr val="BF5604"/>
                </a:solidFill>
                <a:latin typeface="Roboto Condensed"/>
                <a:ea typeface="Roboto Condensed"/>
                <a:cs typeface="Roboto Condensed"/>
                <a:sym typeface="Roboto Condensed"/>
              </a:rPr>
              <a:t>Contrast </a:t>
            </a:r>
            <a:endParaRPr/>
          </a:p>
        </p:txBody>
      </p:sp>
      <p:sp>
        <p:nvSpPr>
          <p:cNvPr id="294" name="Google Shape;294;p22"/>
          <p:cNvSpPr txBox="1"/>
          <p:nvPr/>
        </p:nvSpPr>
        <p:spPr>
          <a:xfrm>
            <a:off x="6753754" y="3033099"/>
            <a:ext cx="2794800" cy="14376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099" u="none" cap="none" strike="noStrike">
                <a:solidFill>
                  <a:srgbClr val="BF5604"/>
                </a:solidFill>
                <a:latin typeface="Roboto Condensed"/>
                <a:ea typeface="Roboto Condensed"/>
                <a:cs typeface="Roboto Condensed"/>
                <a:sym typeface="Roboto Condensed"/>
              </a:rPr>
              <a:t>Lorem ipsum dolor sit amet, consectetur adipiscing elit, sed do eiusmod tempor.</a:t>
            </a:r>
            <a:endParaRPr/>
          </a:p>
        </p:txBody>
      </p:sp>
      <p:grpSp>
        <p:nvGrpSpPr>
          <p:cNvPr id="295" name="Google Shape;295;p22"/>
          <p:cNvGrpSpPr/>
          <p:nvPr/>
        </p:nvGrpSpPr>
        <p:grpSpPr>
          <a:xfrm>
            <a:off x="1849409" y="5676374"/>
            <a:ext cx="3245266" cy="994224"/>
            <a:chOff x="0" y="-47625"/>
            <a:chExt cx="854720" cy="261853"/>
          </a:xfrm>
        </p:grpSpPr>
        <p:sp>
          <p:nvSpPr>
            <p:cNvPr id="296" name="Google Shape;296;p22"/>
            <p:cNvSpPr/>
            <p:nvPr/>
          </p:nvSpPr>
          <p:spPr>
            <a:xfrm>
              <a:off x="0" y="0"/>
              <a:ext cx="854720" cy="214228"/>
            </a:xfrm>
            <a:custGeom>
              <a:rect b="b" l="l" r="r" t="t"/>
              <a:pathLst>
                <a:path extrusionOk="0" h="214228" w="854720">
                  <a:moveTo>
                    <a:pt x="0" y="0"/>
                  </a:moveTo>
                  <a:lnTo>
                    <a:pt x="854720" y="0"/>
                  </a:lnTo>
                  <a:lnTo>
                    <a:pt x="854720" y="214228"/>
                  </a:lnTo>
                  <a:lnTo>
                    <a:pt x="0" y="214228"/>
                  </a:lnTo>
                  <a:close/>
                </a:path>
              </a:pathLst>
            </a:custGeom>
            <a:solidFill>
              <a:srgbClr val="FFFFFF"/>
            </a:solidFill>
            <a:ln>
              <a:noFill/>
            </a:ln>
          </p:spPr>
        </p:sp>
        <p:sp>
          <p:nvSpPr>
            <p:cNvPr id="297" name="Google Shape;297;p22"/>
            <p:cNvSpPr txBox="1"/>
            <p:nvPr/>
          </p:nvSpPr>
          <p:spPr>
            <a:xfrm>
              <a:off x="0" y="-47625"/>
              <a:ext cx="854720" cy="261853"/>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98" name="Google Shape;298;p22"/>
          <p:cNvSpPr txBox="1"/>
          <p:nvPr/>
        </p:nvSpPr>
        <p:spPr>
          <a:xfrm>
            <a:off x="1881402" y="5983921"/>
            <a:ext cx="3181278" cy="530860"/>
          </a:xfrm>
          <a:prstGeom prst="rect">
            <a:avLst/>
          </a:prstGeom>
          <a:noFill/>
          <a:ln>
            <a:noFill/>
          </a:ln>
        </p:spPr>
        <p:txBody>
          <a:bodyPr anchorCtr="0" anchor="t" bIns="0" lIns="0" spcFirstLastPara="1" rIns="0" wrap="square" tIns="0">
            <a:spAutoFit/>
          </a:bodyPr>
          <a:lstStyle/>
          <a:p>
            <a:pPr indent="0" lvl="0" marL="0" marR="0" rtl="0" algn="ctr">
              <a:lnSpc>
                <a:spcPct val="130009"/>
              </a:lnSpc>
              <a:spcBef>
                <a:spcPts val="0"/>
              </a:spcBef>
              <a:spcAft>
                <a:spcPts val="0"/>
              </a:spcAft>
              <a:buNone/>
            </a:pPr>
            <a:r>
              <a:rPr b="1" i="0" lang="en-US" sz="3199" u="none" cap="none" strike="noStrike">
                <a:solidFill>
                  <a:srgbClr val="BF5604"/>
                </a:solidFill>
                <a:latin typeface="Roboto Condensed"/>
                <a:ea typeface="Roboto Condensed"/>
                <a:cs typeface="Roboto Condensed"/>
                <a:sym typeface="Roboto Condensed"/>
              </a:rPr>
              <a:t>Cropping</a:t>
            </a:r>
            <a:endParaRPr/>
          </a:p>
        </p:txBody>
      </p:sp>
      <p:sp>
        <p:nvSpPr>
          <p:cNvPr id="299" name="Google Shape;299;p22"/>
          <p:cNvSpPr txBox="1"/>
          <p:nvPr/>
        </p:nvSpPr>
        <p:spPr>
          <a:xfrm>
            <a:off x="2074682" y="6946823"/>
            <a:ext cx="2794800" cy="14376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099" u="none" cap="none" strike="noStrike">
                <a:solidFill>
                  <a:srgbClr val="BF5604"/>
                </a:solidFill>
                <a:latin typeface="Roboto Condensed"/>
                <a:ea typeface="Roboto Condensed"/>
                <a:cs typeface="Roboto Condensed"/>
                <a:sym typeface="Roboto Condensed"/>
              </a:rPr>
              <a:t>Lorem ipsum dolor sit amet, consectetur adipiscing elit, sed do eiusmod tempor.</a:t>
            </a:r>
            <a:endParaRPr/>
          </a:p>
        </p:txBody>
      </p:sp>
      <p:grpSp>
        <p:nvGrpSpPr>
          <p:cNvPr id="300" name="Google Shape;300;p22"/>
          <p:cNvGrpSpPr/>
          <p:nvPr/>
        </p:nvGrpSpPr>
        <p:grpSpPr>
          <a:xfrm>
            <a:off x="6528480" y="5676374"/>
            <a:ext cx="3245266" cy="994224"/>
            <a:chOff x="0" y="-47625"/>
            <a:chExt cx="854720" cy="261853"/>
          </a:xfrm>
        </p:grpSpPr>
        <p:sp>
          <p:nvSpPr>
            <p:cNvPr id="301" name="Google Shape;301;p22"/>
            <p:cNvSpPr/>
            <p:nvPr/>
          </p:nvSpPr>
          <p:spPr>
            <a:xfrm>
              <a:off x="0" y="0"/>
              <a:ext cx="854720" cy="214228"/>
            </a:xfrm>
            <a:custGeom>
              <a:rect b="b" l="l" r="r" t="t"/>
              <a:pathLst>
                <a:path extrusionOk="0" h="214228" w="854720">
                  <a:moveTo>
                    <a:pt x="0" y="0"/>
                  </a:moveTo>
                  <a:lnTo>
                    <a:pt x="854720" y="0"/>
                  </a:lnTo>
                  <a:lnTo>
                    <a:pt x="854720" y="214228"/>
                  </a:lnTo>
                  <a:lnTo>
                    <a:pt x="0" y="214228"/>
                  </a:lnTo>
                  <a:close/>
                </a:path>
              </a:pathLst>
            </a:custGeom>
            <a:solidFill>
              <a:srgbClr val="FFFFFF"/>
            </a:solidFill>
            <a:ln>
              <a:noFill/>
            </a:ln>
          </p:spPr>
        </p:sp>
        <p:sp>
          <p:nvSpPr>
            <p:cNvPr id="302" name="Google Shape;302;p22"/>
            <p:cNvSpPr txBox="1"/>
            <p:nvPr/>
          </p:nvSpPr>
          <p:spPr>
            <a:xfrm>
              <a:off x="0" y="-47625"/>
              <a:ext cx="854720" cy="261853"/>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03" name="Google Shape;303;p22"/>
          <p:cNvSpPr txBox="1"/>
          <p:nvPr/>
        </p:nvSpPr>
        <p:spPr>
          <a:xfrm>
            <a:off x="6560474" y="5983921"/>
            <a:ext cx="3181278" cy="530860"/>
          </a:xfrm>
          <a:prstGeom prst="rect">
            <a:avLst/>
          </a:prstGeom>
          <a:noFill/>
          <a:ln>
            <a:noFill/>
          </a:ln>
        </p:spPr>
        <p:txBody>
          <a:bodyPr anchorCtr="0" anchor="t" bIns="0" lIns="0" spcFirstLastPara="1" rIns="0" wrap="square" tIns="0">
            <a:spAutoFit/>
          </a:bodyPr>
          <a:lstStyle/>
          <a:p>
            <a:pPr indent="0" lvl="0" marL="0" marR="0" rtl="0" algn="ctr">
              <a:lnSpc>
                <a:spcPct val="130009"/>
              </a:lnSpc>
              <a:spcBef>
                <a:spcPts val="0"/>
              </a:spcBef>
              <a:spcAft>
                <a:spcPts val="0"/>
              </a:spcAft>
              <a:buNone/>
            </a:pPr>
            <a:r>
              <a:rPr b="1" i="0" lang="en-US" sz="3199" u="none" cap="none" strike="noStrike">
                <a:solidFill>
                  <a:srgbClr val="BF5604"/>
                </a:solidFill>
                <a:latin typeface="Roboto Condensed"/>
                <a:ea typeface="Roboto Condensed"/>
                <a:cs typeface="Roboto Condensed"/>
                <a:sym typeface="Roboto Condensed"/>
              </a:rPr>
              <a:t>Filters</a:t>
            </a:r>
            <a:endParaRPr/>
          </a:p>
        </p:txBody>
      </p:sp>
      <p:sp>
        <p:nvSpPr>
          <p:cNvPr id="304" name="Google Shape;304;p22"/>
          <p:cNvSpPr txBox="1"/>
          <p:nvPr/>
        </p:nvSpPr>
        <p:spPr>
          <a:xfrm>
            <a:off x="6753754" y="6946823"/>
            <a:ext cx="2794800" cy="14376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099" u="none" cap="none" strike="noStrike">
                <a:solidFill>
                  <a:srgbClr val="BF5604"/>
                </a:solidFill>
                <a:latin typeface="Roboto Condensed"/>
                <a:ea typeface="Roboto Condensed"/>
                <a:cs typeface="Roboto Condensed"/>
                <a:sym typeface="Roboto Condensed"/>
              </a:rPr>
              <a:t>Lorem ipsum dolor sit amet, consectetur adipiscing elit, sed do eiusmod tempor.</a:t>
            </a:r>
            <a:endParaRPr/>
          </a:p>
        </p:txBody>
      </p:sp>
      <p:sp>
        <p:nvSpPr>
          <p:cNvPr id="305" name="Google Shape;305;p22"/>
          <p:cNvSpPr/>
          <p:nvPr/>
        </p:nvSpPr>
        <p:spPr>
          <a:xfrm flipH="1" rot="-4353637">
            <a:off x="13135774" y="-741673"/>
            <a:ext cx="4270178" cy="5627911"/>
          </a:xfrm>
          <a:custGeom>
            <a:rect b="b" l="l" r="r" t="t"/>
            <a:pathLst>
              <a:path extrusionOk="0" h="5622221" w="4265861">
                <a:moveTo>
                  <a:pt x="4265860" y="0"/>
                </a:moveTo>
                <a:lnTo>
                  <a:pt x="0" y="0"/>
                </a:lnTo>
                <a:lnTo>
                  <a:pt x="0" y="5622222"/>
                </a:lnTo>
                <a:lnTo>
                  <a:pt x="4265860" y="5622222"/>
                </a:lnTo>
                <a:lnTo>
                  <a:pt x="4265860" y="0"/>
                </a:lnTo>
                <a:close/>
              </a:path>
            </a:pathLst>
          </a:custGeom>
          <a:blipFill rotWithShape="1">
            <a:blip r:embed="rId5">
              <a:alphaModFix/>
            </a:blip>
            <a:stretch>
              <a:fillRect b="0" l="0" r="0" t="0"/>
            </a:stretch>
          </a:blipFill>
          <a:ln>
            <a:noFill/>
          </a:ln>
        </p:spPr>
      </p:sp>
      <p:sp>
        <p:nvSpPr>
          <p:cNvPr id="306" name="Google Shape;306;p22"/>
          <p:cNvSpPr/>
          <p:nvPr/>
        </p:nvSpPr>
        <p:spPr>
          <a:xfrm>
            <a:off x="10187867" y="6405195"/>
            <a:ext cx="3323126" cy="4043626"/>
          </a:xfrm>
          <a:custGeom>
            <a:rect b="b" l="l" r="r" t="t"/>
            <a:pathLst>
              <a:path extrusionOk="0" h="4043626" w="3323126">
                <a:moveTo>
                  <a:pt x="0" y="0"/>
                </a:moveTo>
                <a:lnTo>
                  <a:pt x="3323125" y="0"/>
                </a:lnTo>
                <a:lnTo>
                  <a:pt x="3323125" y="4043627"/>
                </a:lnTo>
                <a:lnTo>
                  <a:pt x="0" y="4043627"/>
                </a:lnTo>
                <a:lnTo>
                  <a:pt x="0" y="0"/>
                </a:lnTo>
                <a:close/>
              </a:path>
            </a:pathLst>
          </a:custGeom>
          <a:blipFill rotWithShape="1">
            <a:blip r:embed="rId6">
              <a:alphaModFix/>
            </a:blip>
            <a:stretch>
              <a:fillRect b="0" l="0" r="0" t="0"/>
            </a:stretch>
          </a:blipFill>
          <a:ln>
            <a:noFill/>
          </a:ln>
        </p:spPr>
      </p:sp>
      <p:sp>
        <p:nvSpPr>
          <p:cNvPr id="307" name="Google Shape;307;p22"/>
          <p:cNvSpPr/>
          <p:nvPr/>
        </p:nvSpPr>
        <p:spPr>
          <a:xfrm rot="3640196">
            <a:off x="-804397" y="8256726"/>
            <a:ext cx="4129081" cy="3535526"/>
          </a:xfrm>
          <a:custGeom>
            <a:rect b="b" l="l" r="r" t="t"/>
            <a:pathLst>
              <a:path extrusionOk="0" h="3535526" w="4129081">
                <a:moveTo>
                  <a:pt x="0" y="0"/>
                </a:moveTo>
                <a:lnTo>
                  <a:pt x="4129081" y="0"/>
                </a:lnTo>
                <a:lnTo>
                  <a:pt x="4129081" y="3535526"/>
                </a:lnTo>
                <a:lnTo>
                  <a:pt x="0" y="3535526"/>
                </a:lnTo>
                <a:lnTo>
                  <a:pt x="0" y="0"/>
                </a:lnTo>
                <a:close/>
              </a:path>
            </a:pathLst>
          </a:custGeom>
          <a:blipFill rotWithShape="1">
            <a:blip r:embed="rId7">
              <a:alphaModFix/>
            </a:blip>
            <a:stretch>
              <a:fillRect b="0" l="0" r="0" t="0"/>
            </a:stretch>
          </a:blipFill>
          <a:ln>
            <a:noFill/>
          </a:ln>
        </p:spPr>
      </p:sp>
      <p:sp>
        <p:nvSpPr>
          <p:cNvPr id="308" name="Google Shape;308;p22"/>
          <p:cNvSpPr/>
          <p:nvPr/>
        </p:nvSpPr>
        <p:spPr>
          <a:xfrm>
            <a:off x="5180982" y="3886895"/>
            <a:ext cx="1261191" cy="1256605"/>
          </a:xfrm>
          <a:custGeom>
            <a:rect b="b" l="l" r="r" t="t"/>
            <a:pathLst>
              <a:path extrusionOk="0" h="1256605" w="1261191">
                <a:moveTo>
                  <a:pt x="0" y="0"/>
                </a:moveTo>
                <a:lnTo>
                  <a:pt x="1261191" y="0"/>
                </a:lnTo>
                <a:lnTo>
                  <a:pt x="1261191" y="1256605"/>
                </a:lnTo>
                <a:lnTo>
                  <a:pt x="0" y="1256605"/>
                </a:lnTo>
                <a:lnTo>
                  <a:pt x="0" y="0"/>
                </a:lnTo>
                <a:close/>
              </a:path>
            </a:pathLst>
          </a:custGeom>
          <a:blipFill rotWithShape="1">
            <a:blip r:embed="rId8">
              <a:alphaModFix/>
            </a:blip>
            <a:stretch>
              <a:fillRect b="0" l="0" r="0" t="0"/>
            </a:stretch>
          </a:blipFill>
          <a:ln>
            <a:noFill/>
          </a:ln>
        </p:spPr>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