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21.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70" r:id="rId4"/>
    <p:sldMasterId id="2147483671"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Lst>
  <p:sldSz cy="5143500" cx="9144000"/>
  <p:notesSz cx="6858000" cy="9144000"/>
  <p:embeddedFontLst>
    <p:embeddedFont>
      <p:font typeface="Berkshire Swash"/>
      <p:regular r:id="rId33"/>
    </p:embeddedFont>
    <p:embeddedFont>
      <p:font typeface="Lobster"/>
      <p:regular r:id="rId34"/>
    </p:embeddedFont>
    <p:embeddedFont>
      <p:font typeface="Fira Sans Medium"/>
      <p:regular r:id="rId35"/>
      <p:bold r:id="rId36"/>
      <p:italic r:id="rId37"/>
      <p:boldItalic r:id="rId38"/>
    </p:embeddedFont>
    <p:embeddedFont>
      <p:font typeface="Fira Sans SemiBold"/>
      <p:regular r:id="rId39"/>
      <p:bold r:id="rId40"/>
      <p:italic r:id="rId41"/>
      <p:boldItalic r:id="rId42"/>
    </p:embeddedFont>
    <p:embeddedFont>
      <p:font typeface="Fira Sans"/>
      <p:regular r:id="rId43"/>
      <p:bold r:id="rId44"/>
      <p:italic r:id="rId45"/>
      <p:boldItalic r:id="rId4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FiraSansSemiBold-bold.fntdata"/><Relationship Id="rId42" Type="http://schemas.openxmlformats.org/officeDocument/2006/relationships/font" Target="fonts/FiraSansSemiBold-boldItalic.fntdata"/><Relationship Id="rId41" Type="http://schemas.openxmlformats.org/officeDocument/2006/relationships/font" Target="fonts/FiraSansSemiBold-italic.fntdata"/><Relationship Id="rId44" Type="http://schemas.openxmlformats.org/officeDocument/2006/relationships/font" Target="fonts/FiraSans-bold.fntdata"/><Relationship Id="rId43" Type="http://schemas.openxmlformats.org/officeDocument/2006/relationships/font" Target="fonts/FiraSans-regular.fntdata"/><Relationship Id="rId46" Type="http://schemas.openxmlformats.org/officeDocument/2006/relationships/font" Target="fonts/FiraSans-boldItalic.fntdata"/><Relationship Id="rId45" Type="http://schemas.openxmlformats.org/officeDocument/2006/relationships/font" Target="fonts/FiraSans-italic.fnt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5" Type="http://schemas.openxmlformats.org/officeDocument/2006/relationships/slideMaster" Target="slideMasters/slideMaster2.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33" Type="http://schemas.openxmlformats.org/officeDocument/2006/relationships/font" Target="fonts/BerkshireSwash-regular.fntdata"/><Relationship Id="rId32" Type="http://schemas.openxmlformats.org/officeDocument/2006/relationships/slide" Target="slides/slide26.xml"/><Relationship Id="rId35" Type="http://schemas.openxmlformats.org/officeDocument/2006/relationships/font" Target="fonts/FiraSansMedium-regular.fntdata"/><Relationship Id="rId34" Type="http://schemas.openxmlformats.org/officeDocument/2006/relationships/font" Target="fonts/Lobster-regular.fntdata"/><Relationship Id="rId37" Type="http://schemas.openxmlformats.org/officeDocument/2006/relationships/font" Target="fonts/FiraSansMedium-italic.fntdata"/><Relationship Id="rId36" Type="http://schemas.openxmlformats.org/officeDocument/2006/relationships/font" Target="fonts/FiraSansMedium-bold.fntdata"/><Relationship Id="rId39" Type="http://schemas.openxmlformats.org/officeDocument/2006/relationships/font" Target="fonts/FiraSansSemiBold-regular.fntdata"/><Relationship Id="rId38" Type="http://schemas.openxmlformats.org/officeDocument/2006/relationships/font" Target="fonts/FiraSansMedium-boldItalic.fntdata"/><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11" Type="http://schemas.openxmlformats.org/officeDocument/2006/relationships/slide" Target="slides/slide5.xml"/><Relationship Id="rId10" Type="http://schemas.openxmlformats.org/officeDocument/2006/relationships/slide" Target="slides/slide4.xml"/><Relationship Id="rId13" Type="http://schemas.openxmlformats.org/officeDocument/2006/relationships/slide" Target="slides/slide7.xml"/><Relationship Id="rId12" Type="http://schemas.openxmlformats.org/officeDocument/2006/relationships/slide" Target="slides/slide6.xml"/><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 name="Shape 125"/>
        <p:cNvGrpSpPr/>
        <p:nvPr/>
      </p:nvGrpSpPr>
      <p:grpSpPr>
        <a:xfrm>
          <a:off x="0" y="0"/>
          <a:ext cx="0" cy="0"/>
          <a:chOff x="0" y="0"/>
          <a:chExt cx="0" cy="0"/>
        </a:xfrm>
      </p:grpSpPr>
      <p:sp>
        <p:nvSpPr>
          <p:cNvPr id="126" name="Google Shape;126;g26e05c5fb93_2_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7" name="Google Shape;127;g26e05c5fb93_2_7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2" name="Shape 272"/>
        <p:cNvGrpSpPr/>
        <p:nvPr/>
      </p:nvGrpSpPr>
      <p:grpSpPr>
        <a:xfrm>
          <a:off x="0" y="0"/>
          <a:ext cx="0" cy="0"/>
          <a:chOff x="0" y="0"/>
          <a:chExt cx="0" cy="0"/>
        </a:xfrm>
      </p:grpSpPr>
      <p:sp>
        <p:nvSpPr>
          <p:cNvPr id="273" name="Google Shape;273;g26e05c5fb93_2_2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74" name="Google Shape;274;g26e05c5fb93_2_21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5" name="Shape 285"/>
        <p:cNvGrpSpPr/>
        <p:nvPr/>
      </p:nvGrpSpPr>
      <p:grpSpPr>
        <a:xfrm>
          <a:off x="0" y="0"/>
          <a:ext cx="0" cy="0"/>
          <a:chOff x="0" y="0"/>
          <a:chExt cx="0" cy="0"/>
        </a:xfrm>
      </p:grpSpPr>
      <p:sp>
        <p:nvSpPr>
          <p:cNvPr id="286" name="Google Shape;286;g26e05c5fb93_2_2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87" name="Google Shape;287;g26e05c5fb93_2_22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6" name="Shape 316"/>
        <p:cNvGrpSpPr/>
        <p:nvPr/>
      </p:nvGrpSpPr>
      <p:grpSpPr>
        <a:xfrm>
          <a:off x="0" y="0"/>
          <a:ext cx="0" cy="0"/>
          <a:chOff x="0" y="0"/>
          <a:chExt cx="0" cy="0"/>
        </a:xfrm>
      </p:grpSpPr>
      <p:sp>
        <p:nvSpPr>
          <p:cNvPr id="317" name="Google Shape;317;g26e05c5fb93_2_2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18" name="Google Shape;318;g26e05c5fb93_2_25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2" name="Shape 332"/>
        <p:cNvGrpSpPr/>
        <p:nvPr/>
      </p:nvGrpSpPr>
      <p:grpSpPr>
        <a:xfrm>
          <a:off x="0" y="0"/>
          <a:ext cx="0" cy="0"/>
          <a:chOff x="0" y="0"/>
          <a:chExt cx="0" cy="0"/>
        </a:xfrm>
      </p:grpSpPr>
      <p:sp>
        <p:nvSpPr>
          <p:cNvPr id="333" name="Google Shape;333;g26e05c5fb93_2_2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34" name="Google Shape;334;g26e05c5fb93_2_27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8" name="Shape 348"/>
        <p:cNvGrpSpPr/>
        <p:nvPr/>
      </p:nvGrpSpPr>
      <p:grpSpPr>
        <a:xfrm>
          <a:off x="0" y="0"/>
          <a:ext cx="0" cy="0"/>
          <a:chOff x="0" y="0"/>
          <a:chExt cx="0" cy="0"/>
        </a:xfrm>
      </p:grpSpPr>
      <p:sp>
        <p:nvSpPr>
          <p:cNvPr id="349" name="Google Shape;349;g26e05c5fb93_2_2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50" name="Google Shape;350;g26e05c5fb93_2_28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4" name="Shape 434"/>
        <p:cNvGrpSpPr/>
        <p:nvPr/>
      </p:nvGrpSpPr>
      <p:grpSpPr>
        <a:xfrm>
          <a:off x="0" y="0"/>
          <a:ext cx="0" cy="0"/>
          <a:chOff x="0" y="0"/>
          <a:chExt cx="0" cy="0"/>
        </a:xfrm>
      </p:grpSpPr>
      <p:sp>
        <p:nvSpPr>
          <p:cNvPr id="435" name="Google Shape;435;g26e05c5fb93_2_3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36" name="Google Shape;436;g26e05c5fb93_2_37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8" name="Shape 448"/>
        <p:cNvGrpSpPr/>
        <p:nvPr/>
      </p:nvGrpSpPr>
      <p:grpSpPr>
        <a:xfrm>
          <a:off x="0" y="0"/>
          <a:ext cx="0" cy="0"/>
          <a:chOff x="0" y="0"/>
          <a:chExt cx="0" cy="0"/>
        </a:xfrm>
      </p:grpSpPr>
      <p:sp>
        <p:nvSpPr>
          <p:cNvPr id="449" name="Google Shape;449;g26e05c5fb93_2_3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50" name="Google Shape;450;g26e05c5fb93_2_38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7" name="Shape 467"/>
        <p:cNvGrpSpPr/>
        <p:nvPr/>
      </p:nvGrpSpPr>
      <p:grpSpPr>
        <a:xfrm>
          <a:off x="0" y="0"/>
          <a:ext cx="0" cy="0"/>
          <a:chOff x="0" y="0"/>
          <a:chExt cx="0" cy="0"/>
        </a:xfrm>
      </p:grpSpPr>
      <p:sp>
        <p:nvSpPr>
          <p:cNvPr id="468" name="Google Shape;468;g26e05c5fb93_2_40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69" name="Google Shape;469;g26e05c5fb93_2_40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0" name="Shape 490"/>
        <p:cNvGrpSpPr/>
        <p:nvPr/>
      </p:nvGrpSpPr>
      <p:grpSpPr>
        <a:xfrm>
          <a:off x="0" y="0"/>
          <a:ext cx="0" cy="0"/>
          <a:chOff x="0" y="0"/>
          <a:chExt cx="0" cy="0"/>
        </a:xfrm>
      </p:grpSpPr>
      <p:sp>
        <p:nvSpPr>
          <p:cNvPr id="491" name="Google Shape;491;g26e05c5fb93_2_4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92" name="Google Shape;492;g26e05c5fb93_2_42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1" name="Shape 511"/>
        <p:cNvGrpSpPr/>
        <p:nvPr/>
      </p:nvGrpSpPr>
      <p:grpSpPr>
        <a:xfrm>
          <a:off x="0" y="0"/>
          <a:ext cx="0" cy="0"/>
          <a:chOff x="0" y="0"/>
          <a:chExt cx="0" cy="0"/>
        </a:xfrm>
      </p:grpSpPr>
      <p:sp>
        <p:nvSpPr>
          <p:cNvPr id="512" name="Google Shape;512;g26e05c5fb93_2_4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13" name="Google Shape;513;g26e05c5fb93_2_44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2" name="Shape 142"/>
        <p:cNvGrpSpPr/>
        <p:nvPr/>
      </p:nvGrpSpPr>
      <p:grpSpPr>
        <a:xfrm>
          <a:off x="0" y="0"/>
          <a:ext cx="0" cy="0"/>
          <a:chOff x="0" y="0"/>
          <a:chExt cx="0" cy="0"/>
        </a:xfrm>
      </p:grpSpPr>
      <p:sp>
        <p:nvSpPr>
          <p:cNvPr id="143" name="Google Shape;143;g26e05c5fb93_2_9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4" name="Google Shape;144;g26e05c5fb93_2_9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5" name="Shape 525"/>
        <p:cNvGrpSpPr/>
        <p:nvPr/>
      </p:nvGrpSpPr>
      <p:grpSpPr>
        <a:xfrm>
          <a:off x="0" y="0"/>
          <a:ext cx="0" cy="0"/>
          <a:chOff x="0" y="0"/>
          <a:chExt cx="0" cy="0"/>
        </a:xfrm>
      </p:grpSpPr>
      <p:sp>
        <p:nvSpPr>
          <p:cNvPr id="526" name="Google Shape;526;g26e05c5fb93_2_4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27" name="Google Shape;527;g26e05c5fb93_2_45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7" name="Shape 537"/>
        <p:cNvGrpSpPr/>
        <p:nvPr/>
      </p:nvGrpSpPr>
      <p:grpSpPr>
        <a:xfrm>
          <a:off x="0" y="0"/>
          <a:ext cx="0" cy="0"/>
          <a:chOff x="0" y="0"/>
          <a:chExt cx="0" cy="0"/>
        </a:xfrm>
      </p:grpSpPr>
      <p:sp>
        <p:nvSpPr>
          <p:cNvPr id="538" name="Google Shape;538;g26e05c5fb93_2_4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39" name="Google Shape;539;g26e05c5fb93_2_47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5" name="Shape 555"/>
        <p:cNvGrpSpPr/>
        <p:nvPr/>
      </p:nvGrpSpPr>
      <p:grpSpPr>
        <a:xfrm>
          <a:off x="0" y="0"/>
          <a:ext cx="0" cy="0"/>
          <a:chOff x="0" y="0"/>
          <a:chExt cx="0" cy="0"/>
        </a:xfrm>
      </p:grpSpPr>
      <p:sp>
        <p:nvSpPr>
          <p:cNvPr id="556" name="Google Shape;556;g26e05c5fb93_2_48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57" name="Google Shape;557;g26e05c5fb93_2_48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5" name="Shape 575"/>
        <p:cNvGrpSpPr/>
        <p:nvPr/>
      </p:nvGrpSpPr>
      <p:grpSpPr>
        <a:xfrm>
          <a:off x="0" y="0"/>
          <a:ext cx="0" cy="0"/>
          <a:chOff x="0" y="0"/>
          <a:chExt cx="0" cy="0"/>
        </a:xfrm>
      </p:grpSpPr>
      <p:sp>
        <p:nvSpPr>
          <p:cNvPr id="576" name="Google Shape;576;g26e05c5fb93_2_50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77" name="Google Shape;577;g26e05c5fb93_2_50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3" name="Shape 583"/>
        <p:cNvGrpSpPr/>
        <p:nvPr/>
      </p:nvGrpSpPr>
      <p:grpSpPr>
        <a:xfrm>
          <a:off x="0" y="0"/>
          <a:ext cx="0" cy="0"/>
          <a:chOff x="0" y="0"/>
          <a:chExt cx="0" cy="0"/>
        </a:xfrm>
      </p:grpSpPr>
      <p:sp>
        <p:nvSpPr>
          <p:cNvPr id="584" name="Google Shape;584;g26e05c5fb93_2_5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85" name="Google Shape;585;g26e05c5fb93_2_5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6" name="Shape 656"/>
        <p:cNvGrpSpPr/>
        <p:nvPr/>
      </p:nvGrpSpPr>
      <p:grpSpPr>
        <a:xfrm>
          <a:off x="0" y="0"/>
          <a:ext cx="0" cy="0"/>
          <a:chOff x="0" y="0"/>
          <a:chExt cx="0" cy="0"/>
        </a:xfrm>
      </p:grpSpPr>
      <p:sp>
        <p:nvSpPr>
          <p:cNvPr id="657" name="Google Shape;657;g26e05c5fb93_2_58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58" name="Google Shape;658;g26e05c5fb93_2_58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5" name="Shape 675"/>
        <p:cNvGrpSpPr/>
        <p:nvPr/>
      </p:nvGrpSpPr>
      <p:grpSpPr>
        <a:xfrm>
          <a:off x="0" y="0"/>
          <a:ext cx="0" cy="0"/>
          <a:chOff x="0" y="0"/>
          <a:chExt cx="0" cy="0"/>
        </a:xfrm>
      </p:grpSpPr>
      <p:sp>
        <p:nvSpPr>
          <p:cNvPr id="676" name="Google Shape;676;g26e05c5fb93_2_60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77" name="Google Shape;677;g26e05c5fb93_2_60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5" name="Shape 155"/>
        <p:cNvGrpSpPr/>
        <p:nvPr/>
      </p:nvGrpSpPr>
      <p:grpSpPr>
        <a:xfrm>
          <a:off x="0" y="0"/>
          <a:ext cx="0" cy="0"/>
          <a:chOff x="0" y="0"/>
          <a:chExt cx="0" cy="0"/>
        </a:xfrm>
      </p:grpSpPr>
      <p:sp>
        <p:nvSpPr>
          <p:cNvPr id="156" name="Google Shape;156;g26e05c5fb93_2_10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7" name="Google Shape;157;g26e05c5fb93_2_10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5" name="Shape 175"/>
        <p:cNvGrpSpPr/>
        <p:nvPr/>
      </p:nvGrpSpPr>
      <p:grpSpPr>
        <a:xfrm>
          <a:off x="0" y="0"/>
          <a:ext cx="0" cy="0"/>
          <a:chOff x="0" y="0"/>
          <a:chExt cx="0" cy="0"/>
        </a:xfrm>
      </p:grpSpPr>
      <p:sp>
        <p:nvSpPr>
          <p:cNvPr id="176" name="Google Shape;176;g26e05c5fb93_2_1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7" name="Google Shape;177;g26e05c5fb93_2_12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8" name="Shape 188"/>
        <p:cNvGrpSpPr/>
        <p:nvPr/>
      </p:nvGrpSpPr>
      <p:grpSpPr>
        <a:xfrm>
          <a:off x="0" y="0"/>
          <a:ext cx="0" cy="0"/>
          <a:chOff x="0" y="0"/>
          <a:chExt cx="0" cy="0"/>
        </a:xfrm>
      </p:grpSpPr>
      <p:sp>
        <p:nvSpPr>
          <p:cNvPr id="189" name="Google Shape;189;g26e05c5fb93_2_1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90" name="Google Shape;190;g26e05c5fb93_2_13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9" name="Shape 199"/>
        <p:cNvGrpSpPr/>
        <p:nvPr/>
      </p:nvGrpSpPr>
      <p:grpSpPr>
        <a:xfrm>
          <a:off x="0" y="0"/>
          <a:ext cx="0" cy="0"/>
          <a:chOff x="0" y="0"/>
          <a:chExt cx="0" cy="0"/>
        </a:xfrm>
      </p:grpSpPr>
      <p:sp>
        <p:nvSpPr>
          <p:cNvPr id="200" name="Google Shape;200;g26e05c5fb93_2_1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1" name="Google Shape;201;g26e05c5fb93_2_14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3" name="Shape 223"/>
        <p:cNvGrpSpPr/>
        <p:nvPr/>
      </p:nvGrpSpPr>
      <p:grpSpPr>
        <a:xfrm>
          <a:off x="0" y="0"/>
          <a:ext cx="0" cy="0"/>
          <a:chOff x="0" y="0"/>
          <a:chExt cx="0" cy="0"/>
        </a:xfrm>
      </p:grpSpPr>
      <p:sp>
        <p:nvSpPr>
          <p:cNvPr id="224" name="Google Shape;224;g26e05c5fb93_2_1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25" name="Google Shape;225;g26e05c5fb93_2_17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6" name="Shape 236"/>
        <p:cNvGrpSpPr/>
        <p:nvPr/>
      </p:nvGrpSpPr>
      <p:grpSpPr>
        <a:xfrm>
          <a:off x="0" y="0"/>
          <a:ext cx="0" cy="0"/>
          <a:chOff x="0" y="0"/>
          <a:chExt cx="0" cy="0"/>
        </a:xfrm>
      </p:grpSpPr>
      <p:sp>
        <p:nvSpPr>
          <p:cNvPr id="237" name="Google Shape;237;g26e05c5fb93_2_1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8" name="Google Shape;238;g26e05c5fb93_2_18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1" name="Shape 261"/>
        <p:cNvGrpSpPr/>
        <p:nvPr/>
      </p:nvGrpSpPr>
      <p:grpSpPr>
        <a:xfrm>
          <a:off x="0" y="0"/>
          <a:ext cx="0" cy="0"/>
          <a:chOff x="0" y="0"/>
          <a:chExt cx="0" cy="0"/>
        </a:xfrm>
      </p:grpSpPr>
      <p:sp>
        <p:nvSpPr>
          <p:cNvPr id="262" name="Google Shape;262;g26e05c5fb93_2_20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63" name="Google Shape;263;g26e05c5fb93_2_20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6" name="Shape 56"/>
        <p:cNvGrpSpPr/>
        <p:nvPr/>
      </p:nvGrpSpPr>
      <p:grpSpPr>
        <a:xfrm>
          <a:off x="0" y="0"/>
          <a:ext cx="0" cy="0"/>
          <a:chOff x="0" y="0"/>
          <a:chExt cx="0" cy="0"/>
        </a:xfrm>
      </p:grpSpPr>
      <p:sp>
        <p:nvSpPr>
          <p:cNvPr id="57" name="Google Shape;57;p14"/>
          <p:cNvSpPr txBox="1"/>
          <p:nvPr>
            <p:ph idx="10" type="dt"/>
          </p:nvPr>
        </p:nvSpPr>
        <p:spPr>
          <a:xfrm>
            <a:off x="228600" y="3178175"/>
            <a:ext cx="1066800" cy="182563"/>
          </a:xfrm>
          <a:prstGeom prst="rect">
            <a:avLst/>
          </a:prstGeom>
          <a:noFill/>
          <a:ln>
            <a:noFill/>
          </a:ln>
        </p:spPr>
        <p:txBody>
          <a:bodyPr anchorCtr="0" anchor="ctr" bIns="22850" lIns="45725" spcFirstLastPara="1" rIns="45725" wrap="square" tIns="2285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58" name="Google Shape;58;p14"/>
          <p:cNvSpPr txBox="1"/>
          <p:nvPr>
            <p:ph idx="11" type="ftr"/>
          </p:nvPr>
        </p:nvSpPr>
        <p:spPr>
          <a:xfrm>
            <a:off x="1562100" y="3178175"/>
            <a:ext cx="1447800" cy="182563"/>
          </a:xfrm>
          <a:prstGeom prst="rect">
            <a:avLst/>
          </a:prstGeom>
          <a:noFill/>
          <a:ln>
            <a:noFill/>
          </a:ln>
        </p:spPr>
        <p:txBody>
          <a:bodyPr anchorCtr="0" anchor="ctr" bIns="22850" lIns="45725" spcFirstLastPara="1" rIns="45725" wrap="square" tIns="2285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59" name="Google Shape;59;p14"/>
          <p:cNvSpPr txBox="1"/>
          <p:nvPr>
            <p:ph idx="12" type="sldNum"/>
          </p:nvPr>
        </p:nvSpPr>
        <p:spPr>
          <a:xfrm>
            <a:off x="3276600" y="3178175"/>
            <a:ext cx="1066800" cy="182563"/>
          </a:xfrm>
          <a:prstGeom prst="rect">
            <a:avLst/>
          </a:prstGeom>
          <a:noFill/>
          <a:ln>
            <a:noFill/>
          </a:ln>
        </p:spPr>
        <p:txBody>
          <a:bodyPr anchorCtr="0" anchor="ctr" bIns="22850" lIns="45725" spcFirstLastPara="1" rIns="45725" wrap="square" tIns="2285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60" name="Shape 60"/>
        <p:cNvGrpSpPr/>
        <p:nvPr/>
      </p:nvGrpSpPr>
      <p:grpSpPr>
        <a:xfrm>
          <a:off x="0" y="0"/>
          <a:ext cx="0" cy="0"/>
          <a:chOff x="0" y="0"/>
          <a:chExt cx="0" cy="0"/>
        </a:xfrm>
      </p:grpSpPr>
      <p:sp>
        <p:nvSpPr>
          <p:cNvPr id="61" name="Google Shape;61;p15"/>
          <p:cNvSpPr txBox="1"/>
          <p:nvPr>
            <p:ph type="ctrTitle"/>
          </p:nvPr>
        </p:nvSpPr>
        <p:spPr>
          <a:xfrm>
            <a:off x="342900" y="1065213"/>
            <a:ext cx="3886200" cy="735013"/>
          </a:xfrm>
          <a:prstGeom prst="rect">
            <a:avLst/>
          </a:prstGeom>
          <a:noFill/>
          <a:ln>
            <a:noFill/>
          </a:ln>
        </p:spPr>
        <p:txBody>
          <a:bodyPr anchorCtr="0" anchor="ctr" bIns="22850" lIns="45725" spcFirstLastPara="1" rIns="45725" wrap="square" tIns="22850">
            <a:normAutofit/>
          </a:bodyPr>
          <a:lstStyle>
            <a:lvl1pPr lvl="0" algn="ctr">
              <a:spcBef>
                <a:spcPts val="0"/>
              </a:spcBef>
              <a:spcAft>
                <a:spcPts val="0"/>
              </a:spcAft>
              <a:buClr>
                <a:schemeClr val="dk1"/>
              </a:buClr>
              <a:buSzPts val="900"/>
              <a:buNone/>
              <a:defRPr/>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p:txBody>
      </p:sp>
      <p:sp>
        <p:nvSpPr>
          <p:cNvPr id="62" name="Google Shape;62;p15"/>
          <p:cNvSpPr txBox="1"/>
          <p:nvPr>
            <p:ph idx="1" type="subTitle"/>
          </p:nvPr>
        </p:nvSpPr>
        <p:spPr>
          <a:xfrm>
            <a:off x="685800" y="1943100"/>
            <a:ext cx="3200400" cy="876300"/>
          </a:xfrm>
          <a:prstGeom prst="rect">
            <a:avLst/>
          </a:prstGeom>
          <a:noFill/>
          <a:ln>
            <a:noFill/>
          </a:ln>
        </p:spPr>
        <p:txBody>
          <a:bodyPr anchorCtr="0" anchor="t" bIns="22850" lIns="45725" spcFirstLastPara="1" rIns="45725" wrap="square" tIns="22850">
            <a:normAutofit/>
          </a:bodyPr>
          <a:lstStyle>
            <a:lvl1pPr lvl="0" algn="ctr">
              <a:spcBef>
                <a:spcPts val="300"/>
              </a:spcBef>
              <a:spcAft>
                <a:spcPts val="0"/>
              </a:spcAft>
              <a:buClr>
                <a:srgbClr val="888888"/>
              </a:buClr>
              <a:buSzPts val="1600"/>
              <a:buNone/>
              <a:defRPr>
                <a:solidFill>
                  <a:srgbClr val="888888"/>
                </a:solidFill>
              </a:defRPr>
            </a:lvl1pPr>
            <a:lvl2pPr lvl="1" algn="ctr">
              <a:spcBef>
                <a:spcPts val="300"/>
              </a:spcBef>
              <a:spcAft>
                <a:spcPts val="0"/>
              </a:spcAft>
              <a:buClr>
                <a:srgbClr val="888888"/>
              </a:buClr>
              <a:buSzPts val="1400"/>
              <a:buNone/>
              <a:defRPr>
                <a:solidFill>
                  <a:srgbClr val="888888"/>
                </a:solidFill>
              </a:defRPr>
            </a:lvl2pPr>
            <a:lvl3pPr lvl="2" algn="ctr">
              <a:spcBef>
                <a:spcPts val="200"/>
              </a:spcBef>
              <a:spcAft>
                <a:spcPts val="0"/>
              </a:spcAft>
              <a:buClr>
                <a:srgbClr val="888888"/>
              </a:buClr>
              <a:buSzPts val="1200"/>
              <a:buNone/>
              <a:defRPr>
                <a:solidFill>
                  <a:srgbClr val="888888"/>
                </a:solidFill>
              </a:defRPr>
            </a:lvl3pPr>
            <a:lvl4pPr lvl="3" algn="ctr">
              <a:spcBef>
                <a:spcPts val="200"/>
              </a:spcBef>
              <a:spcAft>
                <a:spcPts val="0"/>
              </a:spcAft>
              <a:buClr>
                <a:srgbClr val="888888"/>
              </a:buClr>
              <a:buSzPts val="1000"/>
              <a:buNone/>
              <a:defRPr>
                <a:solidFill>
                  <a:srgbClr val="888888"/>
                </a:solidFill>
              </a:defRPr>
            </a:lvl4pPr>
            <a:lvl5pPr lvl="4" algn="ctr">
              <a:spcBef>
                <a:spcPts val="200"/>
              </a:spcBef>
              <a:spcAft>
                <a:spcPts val="0"/>
              </a:spcAft>
              <a:buClr>
                <a:srgbClr val="888888"/>
              </a:buClr>
              <a:buSzPts val="1000"/>
              <a:buNone/>
              <a:defRPr>
                <a:solidFill>
                  <a:srgbClr val="888888"/>
                </a:solidFill>
              </a:defRPr>
            </a:lvl5pPr>
            <a:lvl6pPr lvl="5" algn="ctr">
              <a:spcBef>
                <a:spcPts val="200"/>
              </a:spcBef>
              <a:spcAft>
                <a:spcPts val="0"/>
              </a:spcAft>
              <a:buClr>
                <a:srgbClr val="888888"/>
              </a:buClr>
              <a:buSzPts val="1000"/>
              <a:buNone/>
              <a:defRPr>
                <a:solidFill>
                  <a:srgbClr val="888888"/>
                </a:solidFill>
              </a:defRPr>
            </a:lvl6pPr>
            <a:lvl7pPr lvl="6" algn="ctr">
              <a:spcBef>
                <a:spcPts val="200"/>
              </a:spcBef>
              <a:spcAft>
                <a:spcPts val="0"/>
              </a:spcAft>
              <a:buClr>
                <a:srgbClr val="888888"/>
              </a:buClr>
              <a:buSzPts val="1000"/>
              <a:buNone/>
              <a:defRPr>
                <a:solidFill>
                  <a:srgbClr val="888888"/>
                </a:solidFill>
              </a:defRPr>
            </a:lvl7pPr>
            <a:lvl8pPr lvl="7" algn="ctr">
              <a:spcBef>
                <a:spcPts val="200"/>
              </a:spcBef>
              <a:spcAft>
                <a:spcPts val="0"/>
              </a:spcAft>
              <a:buClr>
                <a:srgbClr val="888888"/>
              </a:buClr>
              <a:buSzPts val="1000"/>
              <a:buNone/>
              <a:defRPr>
                <a:solidFill>
                  <a:srgbClr val="888888"/>
                </a:solidFill>
              </a:defRPr>
            </a:lvl8pPr>
            <a:lvl9pPr lvl="8" algn="ctr">
              <a:spcBef>
                <a:spcPts val="200"/>
              </a:spcBef>
              <a:spcAft>
                <a:spcPts val="0"/>
              </a:spcAft>
              <a:buClr>
                <a:srgbClr val="888888"/>
              </a:buClr>
              <a:buSzPts val="1000"/>
              <a:buNone/>
              <a:defRPr>
                <a:solidFill>
                  <a:srgbClr val="888888"/>
                </a:solidFill>
              </a:defRPr>
            </a:lvl9pPr>
          </a:lstStyle>
          <a:p/>
        </p:txBody>
      </p:sp>
      <p:sp>
        <p:nvSpPr>
          <p:cNvPr id="63" name="Google Shape;63;p15"/>
          <p:cNvSpPr txBox="1"/>
          <p:nvPr>
            <p:ph idx="10" type="dt"/>
          </p:nvPr>
        </p:nvSpPr>
        <p:spPr>
          <a:xfrm>
            <a:off x="228600" y="3178175"/>
            <a:ext cx="1066800" cy="182563"/>
          </a:xfrm>
          <a:prstGeom prst="rect">
            <a:avLst/>
          </a:prstGeom>
          <a:noFill/>
          <a:ln>
            <a:noFill/>
          </a:ln>
        </p:spPr>
        <p:txBody>
          <a:bodyPr anchorCtr="0" anchor="ctr" bIns="22850" lIns="45725" spcFirstLastPara="1" rIns="45725" wrap="square" tIns="2285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64" name="Google Shape;64;p15"/>
          <p:cNvSpPr txBox="1"/>
          <p:nvPr>
            <p:ph idx="11" type="ftr"/>
          </p:nvPr>
        </p:nvSpPr>
        <p:spPr>
          <a:xfrm>
            <a:off x="1562100" y="3178175"/>
            <a:ext cx="1447800" cy="182563"/>
          </a:xfrm>
          <a:prstGeom prst="rect">
            <a:avLst/>
          </a:prstGeom>
          <a:noFill/>
          <a:ln>
            <a:noFill/>
          </a:ln>
        </p:spPr>
        <p:txBody>
          <a:bodyPr anchorCtr="0" anchor="ctr" bIns="22850" lIns="45725" spcFirstLastPara="1" rIns="45725" wrap="square" tIns="2285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65" name="Google Shape;65;p15"/>
          <p:cNvSpPr txBox="1"/>
          <p:nvPr>
            <p:ph idx="12" type="sldNum"/>
          </p:nvPr>
        </p:nvSpPr>
        <p:spPr>
          <a:xfrm>
            <a:off x="3276600" y="3178175"/>
            <a:ext cx="1066800" cy="182563"/>
          </a:xfrm>
          <a:prstGeom prst="rect">
            <a:avLst/>
          </a:prstGeom>
          <a:noFill/>
          <a:ln>
            <a:noFill/>
          </a:ln>
        </p:spPr>
        <p:txBody>
          <a:bodyPr anchorCtr="0" anchor="ctr" bIns="22850" lIns="45725" spcFirstLastPara="1" rIns="45725" wrap="square" tIns="2285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66" name="Shape 66"/>
        <p:cNvGrpSpPr/>
        <p:nvPr/>
      </p:nvGrpSpPr>
      <p:grpSpPr>
        <a:xfrm>
          <a:off x="0" y="0"/>
          <a:ext cx="0" cy="0"/>
          <a:chOff x="0" y="0"/>
          <a:chExt cx="0" cy="0"/>
        </a:xfrm>
      </p:grpSpPr>
      <p:sp>
        <p:nvSpPr>
          <p:cNvPr id="67" name="Google Shape;67;p16"/>
          <p:cNvSpPr txBox="1"/>
          <p:nvPr>
            <p:ph type="title"/>
          </p:nvPr>
        </p:nvSpPr>
        <p:spPr>
          <a:xfrm>
            <a:off x="228600" y="137319"/>
            <a:ext cx="4114800" cy="571500"/>
          </a:xfrm>
          <a:prstGeom prst="rect">
            <a:avLst/>
          </a:prstGeom>
          <a:noFill/>
          <a:ln>
            <a:noFill/>
          </a:ln>
        </p:spPr>
        <p:txBody>
          <a:bodyPr anchorCtr="0" anchor="ctr" bIns="22850" lIns="45725" spcFirstLastPara="1" rIns="45725" wrap="square" tIns="22850">
            <a:normAutofit/>
          </a:bodyPr>
          <a:lstStyle>
            <a:lvl1pPr lvl="0" algn="ctr">
              <a:spcBef>
                <a:spcPts val="0"/>
              </a:spcBef>
              <a:spcAft>
                <a:spcPts val="0"/>
              </a:spcAft>
              <a:buClr>
                <a:schemeClr val="dk1"/>
              </a:buClr>
              <a:buSzPts val="900"/>
              <a:buNone/>
              <a:defRPr/>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p:txBody>
      </p:sp>
      <p:sp>
        <p:nvSpPr>
          <p:cNvPr id="68" name="Google Shape;68;p16"/>
          <p:cNvSpPr txBox="1"/>
          <p:nvPr>
            <p:ph idx="1" type="body"/>
          </p:nvPr>
        </p:nvSpPr>
        <p:spPr>
          <a:xfrm>
            <a:off x="228600" y="800100"/>
            <a:ext cx="4114800" cy="2262982"/>
          </a:xfrm>
          <a:prstGeom prst="rect">
            <a:avLst/>
          </a:prstGeom>
          <a:noFill/>
          <a:ln>
            <a:noFill/>
          </a:ln>
        </p:spPr>
        <p:txBody>
          <a:bodyPr anchorCtr="0" anchor="t" bIns="22850" lIns="45725" spcFirstLastPara="1" rIns="45725" wrap="square" tIns="22850">
            <a:normAutofit/>
          </a:bodyPr>
          <a:lstStyle>
            <a:lvl1pPr indent="-285750" lvl="0" marL="457200" algn="l">
              <a:spcBef>
                <a:spcPts val="200"/>
              </a:spcBef>
              <a:spcAft>
                <a:spcPts val="0"/>
              </a:spcAft>
              <a:buClr>
                <a:schemeClr val="dk1"/>
              </a:buClr>
              <a:buSzPts val="900"/>
              <a:buChar char="•"/>
              <a:defRPr/>
            </a:lvl1pPr>
            <a:lvl2pPr indent="-285750" lvl="1" marL="914400" algn="l">
              <a:spcBef>
                <a:spcPts val="200"/>
              </a:spcBef>
              <a:spcAft>
                <a:spcPts val="0"/>
              </a:spcAft>
              <a:buClr>
                <a:schemeClr val="dk1"/>
              </a:buClr>
              <a:buSzPts val="900"/>
              <a:buChar char="–"/>
              <a:defRPr/>
            </a:lvl2pPr>
            <a:lvl3pPr indent="-285750" lvl="2" marL="1371600" algn="l">
              <a:spcBef>
                <a:spcPts val="200"/>
              </a:spcBef>
              <a:spcAft>
                <a:spcPts val="0"/>
              </a:spcAft>
              <a:buClr>
                <a:schemeClr val="dk1"/>
              </a:buClr>
              <a:buSzPts val="900"/>
              <a:buChar char="•"/>
              <a:defRPr/>
            </a:lvl3pPr>
            <a:lvl4pPr indent="-285750" lvl="3" marL="1828800" algn="l">
              <a:spcBef>
                <a:spcPts val="200"/>
              </a:spcBef>
              <a:spcAft>
                <a:spcPts val="0"/>
              </a:spcAft>
              <a:buClr>
                <a:schemeClr val="dk1"/>
              </a:buClr>
              <a:buSzPts val="900"/>
              <a:buChar char="–"/>
              <a:defRPr/>
            </a:lvl4pPr>
            <a:lvl5pPr indent="-285750" lvl="4" marL="2286000" algn="l">
              <a:spcBef>
                <a:spcPts val="200"/>
              </a:spcBef>
              <a:spcAft>
                <a:spcPts val="0"/>
              </a:spcAft>
              <a:buClr>
                <a:schemeClr val="dk1"/>
              </a:buClr>
              <a:buSzPts val="900"/>
              <a:buChar char="»"/>
              <a:defRPr/>
            </a:lvl5pPr>
            <a:lvl6pPr indent="-285750" lvl="5" marL="2743200" algn="l">
              <a:spcBef>
                <a:spcPts val="200"/>
              </a:spcBef>
              <a:spcAft>
                <a:spcPts val="0"/>
              </a:spcAft>
              <a:buClr>
                <a:schemeClr val="dk1"/>
              </a:buClr>
              <a:buSzPts val="900"/>
              <a:buChar char="•"/>
              <a:defRPr/>
            </a:lvl6pPr>
            <a:lvl7pPr indent="-285750" lvl="6" marL="3200400" algn="l">
              <a:spcBef>
                <a:spcPts val="200"/>
              </a:spcBef>
              <a:spcAft>
                <a:spcPts val="0"/>
              </a:spcAft>
              <a:buClr>
                <a:schemeClr val="dk1"/>
              </a:buClr>
              <a:buSzPts val="900"/>
              <a:buChar char="•"/>
              <a:defRPr/>
            </a:lvl7pPr>
            <a:lvl8pPr indent="-285750" lvl="7" marL="3657600" algn="l">
              <a:spcBef>
                <a:spcPts val="200"/>
              </a:spcBef>
              <a:spcAft>
                <a:spcPts val="0"/>
              </a:spcAft>
              <a:buClr>
                <a:schemeClr val="dk1"/>
              </a:buClr>
              <a:buSzPts val="900"/>
              <a:buChar char="•"/>
              <a:defRPr/>
            </a:lvl8pPr>
            <a:lvl9pPr indent="-285750" lvl="8" marL="4114800" algn="l">
              <a:spcBef>
                <a:spcPts val="200"/>
              </a:spcBef>
              <a:spcAft>
                <a:spcPts val="0"/>
              </a:spcAft>
              <a:buClr>
                <a:schemeClr val="dk1"/>
              </a:buClr>
              <a:buSzPts val="900"/>
              <a:buChar char="•"/>
              <a:defRPr/>
            </a:lvl9pPr>
          </a:lstStyle>
          <a:p/>
        </p:txBody>
      </p:sp>
      <p:sp>
        <p:nvSpPr>
          <p:cNvPr id="69" name="Google Shape;69;p16"/>
          <p:cNvSpPr txBox="1"/>
          <p:nvPr>
            <p:ph idx="10" type="dt"/>
          </p:nvPr>
        </p:nvSpPr>
        <p:spPr>
          <a:xfrm>
            <a:off x="228600" y="3178175"/>
            <a:ext cx="1066800" cy="182563"/>
          </a:xfrm>
          <a:prstGeom prst="rect">
            <a:avLst/>
          </a:prstGeom>
          <a:noFill/>
          <a:ln>
            <a:noFill/>
          </a:ln>
        </p:spPr>
        <p:txBody>
          <a:bodyPr anchorCtr="0" anchor="ctr" bIns="22850" lIns="45725" spcFirstLastPara="1" rIns="45725" wrap="square" tIns="2285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70" name="Google Shape;70;p16"/>
          <p:cNvSpPr txBox="1"/>
          <p:nvPr>
            <p:ph idx="11" type="ftr"/>
          </p:nvPr>
        </p:nvSpPr>
        <p:spPr>
          <a:xfrm>
            <a:off x="1562100" y="3178175"/>
            <a:ext cx="1447800" cy="182563"/>
          </a:xfrm>
          <a:prstGeom prst="rect">
            <a:avLst/>
          </a:prstGeom>
          <a:noFill/>
          <a:ln>
            <a:noFill/>
          </a:ln>
        </p:spPr>
        <p:txBody>
          <a:bodyPr anchorCtr="0" anchor="ctr" bIns="22850" lIns="45725" spcFirstLastPara="1" rIns="45725" wrap="square" tIns="2285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71" name="Google Shape;71;p16"/>
          <p:cNvSpPr txBox="1"/>
          <p:nvPr>
            <p:ph idx="12" type="sldNum"/>
          </p:nvPr>
        </p:nvSpPr>
        <p:spPr>
          <a:xfrm>
            <a:off x="3276600" y="3178175"/>
            <a:ext cx="1066800" cy="182563"/>
          </a:xfrm>
          <a:prstGeom prst="rect">
            <a:avLst/>
          </a:prstGeom>
          <a:noFill/>
          <a:ln>
            <a:noFill/>
          </a:ln>
        </p:spPr>
        <p:txBody>
          <a:bodyPr anchorCtr="0" anchor="ctr" bIns="22850" lIns="45725" spcFirstLastPara="1" rIns="45725" wrap="square" tIns="2285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72" name="Shape 72"/>
        <p:cNvGrpSpPr/>
        <p:nvPr/>
      </p:nvGrpSpPr>
      <p:grpSpPr>
        <a:xfrm>
          <a:off x="0" y="0"/>
          <a:ext cx="0" cy="0"/>
          <a:chOff x="0" y="0"/>
          <a:chExt cx="0" cy="0"/>
        </a:xfrm>
      </p:grpSpPr>
      <p:sp>
        <p:nvSpPr>
          <p:cNvPr id="73" name="Google Shape;73;p17"/>
          <p:cNvSpPr txBox="1"/>
          <p:nvPr>
            <p:ph type="title"/>
          </p:nvPr>
        </p:nvSpPr>
        <p:spPr>
          <a:xfrm>
            <a:off x="361156" y="2203450"/>
            <a:ext cx="3886200" cy="681038"/>
          </a:xfrm>
          <a:prstGeom prst="rect">
            <a:avLst/>
          </a:prstGeom>
          <a:noFill/>
          <a:ln>
            <a:noFill/>
          </a:ln>
        </p:spPr>
        <p:txBody>
          <a:bodyPr anchorCtr="0" anchor="t" bIns="22850" lIns="45725" spcFirstLastPara="1" rIns="45725" wrap="square" tIns="22850">
            <a:normAutofit/>
          </a:bodyPr>
          <a:lstStyle>
            <a:lvl1pPr lvl="0" algn="l">
              <a:spcBef>
                <a:spcPts val="0"/>
              </a:spcBef>
              <a:spcAft>
                <a:spcPts val="0"/>
              </a:spcAft>
              <a:buClr>
                <a:schemeClr val="dk1"/>
              </a:buClr>
              <a:buSzPts val="2000"/>
              <a:buFont typeface="Calibri"/>
              <a:buNone/>
              <a:defRPr b="1" sz="2000" cap="none"/>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p:txBody>
      </p:sp>
      <p:sp>
        <p:nvSpPr>
          <p:cNvPr id="74" name="Google Shape;74;p17"/>
          <p:cNvSpPr txBox="1"/>
          <p:nvPr>
            <p:ph idx="1" type="body"/>
          </p:nvPr>
        </p:nvSpPr>
        <p:spPr>
          <a:xfrm>
            <a:off x="361156" y="1453357"/>
            <a:ext cx="3886200" cy="750094"/>
          </a:xfrm>
          <a:prstGeom prst="rect">
            <a:avLst/>
          </a:prstGeom>
          <a:noFill/>
          <a:ln>
            <a:noFill/>
          </a:ln>
        </p:spPr>
        <p:txBody>
          <a:bodyPr anchorCtr="0" anchor="b" bIns="22850" lIns="45725" spcFirstLastPara="1" rIns="45725" wrap="square" tIns="22850">
            <a:normAutofit/>
          </a:bodyPr>
          <a:lstStyle>
            <a:lvl1pPr indent="-228600" lvl="0" marL="457200" algn="l">
              <a:spcBef>
                <a:spcPts val="200"/>
              </a:spcBef>
              <a:spcAft>
                <a:spcPts val="0"/>
              </a:spcAft>
              <a:buClr>
                <a:srgbClr val="888888"/>
              </a:buClr>
              <a:buSzPts val="1000"/>
              <a:buNone/>
              <a:defRPr sz="1000">
                <a:solidFill>
                  <a:srgbClr val="888888"/>
                </a:solidFill>
              </a:defRPr>
            </a:lvl1pPr>
            <a:lvl2pPr indent="-228600" lvl="1" marL="914400" algn="l">
              <a:spcBef>
                <a:spcPts val="200"/>
              </a:spcBef>
              <a:spcAft>
                <a:spcPts val="0"/>
              </a:spcAft>
              <a:buClr>
                <a:srgbClr val="888888"/>
              </a:buClr>
              <a:buSzPts val="900"/>
              <a:buNone/>
              <a:defRPr sz="900">
                <a:solidFill>
                  <a:srgbClr val="888888"/>
                </a:solidFill>
              </a:defRPr>
            </a:lvl2pPr>
            <a:lvl3pPr indent="-228600" lvl="2" marL="1371600" algn="l">
              <a:spcBef>
                <a:spcPts val="200"/>
              </a:spcBef>
              <a:spcAft>
                <a:spcPts val="0"/>
              </a:spcAft>
              <a:buClr>
                <a:srgbClr val="888888"/>
              </a:buClr>
              <a:buSzPts val="800"/>
              <a:buNone/>
              <a:defRPr sz="800">
                <a:solidFill>
                  <a:srgbClr val="888888"/>
                </a:solidFill>
              </a:defRPr>
            </a:lvl3pPr>
            <a:lvl4pPr indent="-228600" lvl="3" marL="1828800" algn="l">
              <a:spcBef>
                <a:spcPts val="100"/>
              </a:spcBef>
              <a:spcAft>
                <a:spcPts val="0"/>
              </a:spcAft>
              <a:buClr>
                <a:srgbClr val="888888"/>
              </a:buClr>
              <a:buSzPts val="700"/>
              <a:buNone/>
              <a:defRPr sz="700">
                <a:solidFill>
                  <a:srgbClr val="888888"/>
                </a:solidFill>
              </a:defRPr>
            </a:lvl4pPr>
            <a:lvl5pPr indent="-228600" lvl="4" marL="2286000" algn="l">
              <a:spcBef>
                <a:spcPts val="100"/>
              </a:spcBef>
              <a:spcAft>
                <a:spcPts val="0"/>
              </a:spcAft>
              <a:buClr>
                <a:srgbClr val="888888"/>
              </a:buClr>
              <a:buSzPts val="700"/>
              <a:buNone/>
              <a:defRPr sz="700">
                <a:solidFill>
                  <a:srgbClr val="888888"/>
                </a:solidFill>
              </a:defRPr>
            </a:lvl5pPr>
            <a:lvl6pPr indent="-228600" lvl="5" marL="2743200" algn="l">
              <a:spcBef>
                <a:spcPts val="100"/>
              </a:spcBef>
              <a:spcAft>
                <a:spcPts val="0"/>
              </a:spcAft>
              <a:buClr>
                <a:srgbClr val="888888"/>
              </a:buClr>
              <a:buSzPts val="700"/>
              <a:buNone/>
              <a:defRPr sz="700">
                <a:solidFill>
                  <a:srgbClr val="888888"/>
                </a:solidFill>
              </a:defRPr>
            </a:lvl6pPr>
            <a:lvl7pPr indent="-228600" lvl="6" marL="3200400" algn="l">
              <a:spcBef>
                <a:spcPts val="100"/>
              </a:spcBef>
              <a:spcAft>
                <a:spcPts val="0"/>
              </a:spcAft>
              <a:buClr>
                <a:srgbClr val="888888"/>
              </a:buClr>
              <a:buSzPts val="700"/>
              <a:buNone/>
              <a:defRPr sz="700">
                <a:solidFill>
                  <a:srgbClr val="888888"/>
                </a:solidFill>
              </a:defRPr>
            </a:lvl7pPr>
            <a:lvl8pPr indent="-228600" lvl="7" marL="3657600" algn="l">
              <a:spcBef>
                <a:spcPts val="100"/>
              </a:spcBef>
              <a:spcAft>
                <a:spcPts val="0"/>
              </a:spcAft>
              <a:buClr>
                <a:srgbClr val="888888"/>
              </a:buClr>
              <a:buSzPts val="700"/>
              <a:buNone/>
              <a:defRPr sz="700">
                <a:solidFill>
                  <a:srgbClr val="888888"/>
                </a:solidFill>
              </a:defRPr>
            </a:lvl8pPr>
            <a:lvl9pPr indent="-228600" lvl="8" marL="4114800" algn="l">
              <a:spcBef>
                <a:spcPts val="100"/>
              </a:spcBef>
              <a:spcAft>
                <a:spcPts val="0"/>
              </a:spcAft>
              <a:buClr>
                <a:srgbClr val="888888"/>
              </a:buClr>
              <a:buSzPts val="700"/>
              <a:buNone/>
              <a:defRPr sz="700">
                <a:solidFill>
                  <a:srgbClr val="888888"/>
                </a:solidFill>
              </a:defRPr>
            </a:lvl9pPr>
          </a:lstStyle>
          <a:p/>
        </p:txBody>
      </p:sp>
      <p:sp>
        <p:nvSpPr>
          <p:cNvPr id="75" name="Google Shape;75;p17"/>
          <p:cNvSpPr txBox="1"/>
          <p:nvPr>
            <p:ph idx="10" type="dt"/>
          </p:nvPr>
        </p:nvSpPr>
        <p:spPr>
          <a:xfrm>
            <a:off x="228600" y="3178175"/>
            <a:ext cx="1066800" cy="182563"/>
          </a:xfrm>
          <a:prstGeom prst="rect">
            <a:avLst/>
          </a:prstGeom>
          <a:noFill/>
          <a:ln>
            <a:noFill/>
          </a:ln>
        </p:spPr>
        <p:txBody>
          <a:bodyPr anchorCtr="0" anchor="ctr" bIns="22850" lIns="45725" spcFirstLastPara="1" rIns="45725" wrap="square" tIns="2285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76" name="Google Shape;76;p17"/>
          <p:cNvSpPr txBox="1"/>
          <p:nvPr>
            <p:ph idx="11" type="ftr"/>
          </p:nvPr>
        </p:nvSpPr>
        <p:spPr>
          <a:xfrm>
            <a:off x="1562100" y="3178175"/>
            <a:ext cx="1447800" cy="182563"/>
          </a:xfrm>
          <a:prstGeom prst="rect">
            <a:avLst/>
          </a:prstGeom>
          <a:noFill/>
          <a:ln>
            <a:noFill/>
          </a:ln>
        </p:spPr>
        <p:txBody>
          <a:bodyPr anchorCtr="0" anchor="ctr" bIns="22850" lIns="45725" spcFirstLastPara="1" rIns="45725" wrap="square" tIns="2285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77" name="Google Shape;77;p17"/>
          <p:cNvSpPr txBox="1"/>
          <p:nvPr>
            <p:ph idx="12" type="sldNum"/>
          </p:nvPr>
        </p:nvSpPr>
        <p:spPr>
          <a:xfrm>
            <a:off x="3276600" y="3178175"/>
            <a:ext cx="1066800" cy="182563"/>
          </a:xfrm>
          <a:prstGeom prst="rect">
            <a:avLst/>
          </a:prstGeom>
          <a:noFill/>
          <a:ln>
            <a:noFill/>
          </a:ln>
        </p:spPr>
        <p:txBody>
          <a:bodyPr anchorCtr="0" anchor="ctr" bIns="22850" lIns="45725" spcFirstLastPara="1" rIns="45725" wrap="square" tIns="2285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78" name="Shape 78"/>
        <p:cNvGrpSpPr/>
        <p:nvPr/>
      </p:nvGrpSpPr>
      <p:grpSpPr>
        <a:xfrm>
          <a:off x="0" y="0"/>
          <a:ext cx="0" cy="0"/>
          <a:chOff x="0" y="0"/>
          <a:chExt cx="0" cy="0"/>
        </a:xfrm>
      </p:grpSpPr>
      <p:sp>
        <p:nvSpPr>
          <p:cNvPr id="79" name="Google Shape;79;p18"/>
          <p:cNvSpPr txBox="1"/>
          <p:nvPr>
            <p:ph type="title"/>
          </p:nvPr>
        </p:nvSpPr>
        <p:spPr>
          <a:xfrm>
            <a:off x="228600" y="137319"/>
            <a:ext cx="4114800" cy="571500"/>
          </a:xfrm>
          <a:prstGeom prst="rect">
            <a:avLst/>
          </a:prstGeom>
          <a:noFill/>
          <a:ln>
            <a:noFill/>
          </a:ln>
        </p:spPr>
        <p:txBody>
          <a:bodyPr anchorCtr="0" anchor="ctr" bIns="22850" lIns="45725" spcFirstLastPara="1" rIns="45725" wrap="square" tIns="22850">
            <a:normAutofit/>
          </a:bodyPr>
          <a:lstStyle>
            <a:lvl1pPr lvl="0" algn="ctr">
              <a:spcBef>
                <a:spcPts val="0"/>
              </a:spcBef>
              <a:spcAft>
                <a:spcPts val="0"/>
              </a:spcAft>
              <a:buClr>
                <a:schemeClr val="dk1"/>
              </a:buClr>
              <a:buSzPts val="900"/>
              <a:buNone/>
              <a:defRPr/>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p:txBody>
      </p:sp>
      <p:sp>
        <p:nvSpPr>
          <p:cNvPr id="80" name="Google Shape;80;p18"/>
          <p:cNvSpPr txBox="1"/>
          <p:nvPr>
            <p:ph idx="1" type="body"/>
          </p:nvPr>
        </p:nvSpPr>
        <p:spPr>
          <a:xfrm>
            <a:off x="228600" y="800100"/>
            <a:ext cx="2019300" cy="2262982"/>
          </a:xfrm>
          <a:prstGeom prst="rect">
            <a:avLst/>
          </a:prstGeom>
          <a:noFill/>
          <a:ln>
            <a:noFill/>
          </a:ln>
        </p:spPr>
        <p:txBody>
          <a:bodyPr anchorCtr="0" anchor="t" bIns="22850" lIns="45725" spcFirstLastPara="1" rIns="45725" wrap="square" tIns="22850">
            <a:normAutofit/>
          </a:bodyPr>
          <a:lstStyle>
            <a:lvl1pPr indent="-317500" lvl="0" marL="457200" algn="l">
              <a:spcBef>
                <a:spcPts val="300"/>
              </a:spcBef>
              <a:spcAft>
                <a:spcPts val="0"/>
              </a:spcAft>
              <a:buClr>
                <a:schemeClr val="dk1"/>
              </a:buClr>
              <a:buSzPts val="1400"/>
              <a:buChar char="•"/>
              <a:defRPr sz="1400"/>
            </a:lvl1pPr>
            <a:lvl2pPr indent="-304800" lvl="1" marL="914400" algn="l">
              <a:spcBef>
                <a:spcPts val="200"/>
              </a:spcBef>
              <a:spcAft>
                <a:spcPts val="0"/>
              </a:spcAft>
              <a:buClr>
                <a:schemeClr val="dk1"/>
              </a:buClr>
              <a:buSzPts val="1200"/>
              <a:buChar char="–"/>
              <a:defRPr sz="1200"/>
            </a:lvl2pPr>
            <a:lvl3pPr indent="-292100" lvl="2" marL="1371600" algn="l">
              <a:spcBef>
                <a:spcPts val="200"/>
              </a:spcBef>
              <a:spcAft>
                <a:spcPts val="0"/>
              </a:spcAft>
              <a:buClr>
                <a:schemeClr val="dk1"/>
              </a:buClr>
              <a:buSzPts val="1000"/>
              <a:buChar char="•"/>
              <a:defRPr sz="1000"/>
            </a:lvl3pPr>
            <a:lvl4pPr indent="-285750" lvl="3" marL="1828800" algn="l">
              <a:spcBef>
                <a:spcPts val="200"/>
              </a:spcBef>
              <a:spcAft>
                <a:spcPts val="0"/>
              </a:spcAft>
              <a:buClr>
                <a:schemeClr val="dk1"/>
              </a:buClr>
              <a:buSzPts val="900"/>
              <a:buChar char="–"/>
              <a:defRPr sz="900"/>
            </a:lvl4pPr>
            <a:lvl5pPr indent="-285750" lvl="4" marL="2286000" algn="l">
              <a:spcBef>
                <a:spcPts val="200"/>
              </a:spcBef>
              <a:spcAft>
                <a:spcPts val="0"/>
              </a:spcAft>
              <a:buClr>
                <a:schemeClr val="dk1"/>
              </a:buClr>
              <a:buSzPts val="900"/>
              <a:buChar char="»"/>
              <a:defRPr sz="900"/>
            </a:lvl5pPr>
            <a:lvl6pPr indent="-285750" lvl="5" marL="2743200" algn="l">
              <a:spcBef>
                <a:spcPts val="200"/>
              </a:spcBef>
              <a:spcAft>
                <a:spcPts val="0"/>
              </a:spcAft>
              <a:buClr>
                <a:schemeClr val="dk1"/>
              </a:buClr>
              <a:buSzPts val="900"/>
              <a:buChar char="•"/>
              <a:defRPr sz="900"/>
            </a:lvl6pPr>
            <a:lvl7pPr indent="-285750" lvl="6" marL="3200400" algn="l">
              <a:spcBef>
                <a:spcPts val="200"/>
              </a:spcBef>
              <a:spcAft>
                <a:spcPts val="0"/>
              </a:spcAft>
              <a:buClr>
                <a:schemeClr val="dk1"/>
              </a:buClr>
              <a:buSzPts val="900"/>
              <a:buChar char="•"/>
              <a:defRPr sz="900"/>
            </a:lvl7pPr>
            <a:lvl8pPr indent="-285750" lvl="7" marL="3657600" algn="l">
              <a:spcBef>
                <a:spcPts val="200"/>
              </a:spcBef>
              <a:spcAft>
                <a:spcPts val="0"/>
              </a:spcAft>
              <a:buClr>
                <a:schemeClr val="dk1"/>
              </a:buClr>
              <a:buSzPts val="900"/>
              <a:buChar char="•"/>
              <a:defRPr sz="900"/>
            </a:lvl8pPr>
            <a:lvl9pPr indent="-285750" lvl="8" marL="4114800" algn="l">
              <a:spcBef>
                <a:spcPts val="200"/>
              </a:spcBef>
              <a:spcAft>
                <a:spcPts val="0"/>
              </a:spcAft>
              <a:buClr>
                <a:schemeClr val="dk1"/>
              </a:buClr>
              <a:buSzPts val="900"/>
              <a:buChar char="•"/>
              <a:defRPr sz="900"/>
            </a:lvl9pPr>
          </a:lstStyle>
          <a:p/>
        </p:txBody>
      </p:sp>
      <p:sp>
        <p:nvSpPr>
          <p:cNvPr id="81" name="Google Shape;81;p18"/>
          <p:cNvSpPr txBox="1"/>
          <p:nvPr>
            <p:ph idx="2" type="body"/>
          </p:nvPr>
        </p:nvSpPr>
        <p:spPr>
          <a:xfrm>
            <a:off x="2324100" y="800100"/>
            <a:ext cx="2019300" cy="2262982"/>
          </a:xfrm>
          <a:prstGeom prst="rect">
            <a:avLst/>
          </a:prstGeom>
          <a:noFill/>
          <a:ln>
            <a:noFill/>
          </a:ln>
        </p:spPr>
        <p:txBody>
          <a:bodyPr anchorCtr="0" anchor="t" bIns="22850" lIns="45725" spcFirstLastPara="1" rIns="45725" wrap="square" tIns="22850">
            <a:normAutofit/>
          </a:bodyPr>
          <a:lstStyle>
            <a:lvl1pPr indent="-317500" lvl="0" marL="457200" algn="l">
              <a:spcBef>
                <a:spcPts val="300"/>
              </a:spcBef>
              <a:spcAft>
                <a:spcPts val="0"/>
              </a:spcAft>
              <a:buClr>
                <a:schemeClr val="dk1"/>
              </a:buClr>
              <a:buSzPts val="1400"/>
              <a:buChar char="•"/>
              <a:defRPr sz="1400"/>
            </a:lvl1pPr>
            <a:lvl2pPr indent="-304800" lvl="1" marL="914400" algn="l">
              <a:spcBef>
                <a:spcPts val="200"/>
              </a:spcBef>
              <a:spcAft>
                <a:spcPts val="0"/>
              </a:spcAft>
              <a:buClr>
                <a:schemeClr val="dk1"/>
              </a:buClr>
              <a:buSzPts val="1200"/>
              <a:buChar char="–"/>
              <a:defRPr sz="1200"/>
            </a:lvl2pPr>
            <a:lvl3pPr indent="-292100" lvl="2" marL="1371600" algn="l">
              <a:spcBef>
                <a:spcPts val="200"/>
              </a:spcBef>
              <a:spcAft>
                <a:spcPts val="0"/>
              </a:spcAft>
              <a:buClr>
                <a:schemeClr val="dk1"/>
              </a:buClr>
              <a:buSzPts val="1000"/>
              <a:buChar char="•"/>
              <a:defRPr sz="1000"/>
            </a:lvl3pPr>
            <a:lvl4pPr indent="-285750" lvl="3" marL="1828800" algn="l">
              <a:spcBef>
                <a:spcPts val="200"/>
              </a:spcBef>
              <a:spcAft>
                <a:spcPts val="0"/>
              </a:spcAft>
              <a:buClr>
                <a:schemeClr val="dk1"/>
              </a:buClr>
              <a:buSzPts val="900"/>
              <a:buChar char="–"/>
              <a:defRPr sz="900"/>
            </a:lvl4pPr>
            <a:lvl5pPr indent="-285750" lvl="4" marL="2286000" algn="l">
              <a:spcBef>
                <a:spcPts val="200"/>
              </a:spcBef>
              <a:spcAft>
                <a:spcPts val="0"/>
              </a:spcAft>
              <a:buClr>
                <a:schemeClr val="dk1"/>
              </a:buClr>
              <a:buSzPts val="900"/>
              <a:buChar char="»"/>
              <a:defRPr sz="900"/>
            </a:lvl5pPr>
            <a:lvl6pPr indent="-285750" lvl="5" marL="2743200" algn="l">
              <a:spcBef>
                <a:spcPts val="200"/>
              </a:spcBef>
              <a:spcAft>
                <a:spcPts val="0"/>
              </a:spcAft>
              <a:buClr>
                <a:schemeClr val="dk1"/>
              </a:buClr>
              <a:buSzPts val="900"/>
              <a:buChar char="•"/>
              <a:defRPr sz="900"/>
            </a:lvl6pPr>
            <a:lvl7pPr indent="-285750" lvl="6" marL="3200400" algn="l">
              <a:spcBef>
                <a:spcPts val="200"/>
              </a:spcBef>
              <a:spcAft>
                <a:spcPts val="0"/>
              </a:spcAft>
              <a:buClr>
                <a:schemeClr val="dk1"/>
              </a:buClr>
              <a:buSzPts val="900"/>
              <a:buChar char="•"/>
              <a:defRPr sz="900"/>
            </a:lvl7pPr>
            <a:lvl8pPr indent="-285750" lvl="7" marL="3657600" algn="l">
              <a:spcBef>
                <a:spcPts val="200"/>
              </a:spcBef>
              <a:spcAft>
                <a:spcPts val="0"/>
              </a:spcAft>
              <a:buClr>
                <a:schemeClr val="dk1"/>
              </a:buClr>
              <a:buSzPts val="900"/>
              <a:buChar char="•"/>
              <a:defRPr sz="900"/>
            </a:lvl8pPr>
            <a:lvl9pPr indent="-285750" lvl="8" marL="4114800" algn="l">
              <a:spcBef>
                <a:spcPts val="200"/>
              </a:spcBef>
              <a:spcAft>
                <a:spcPts val="0"/>
              </a:spcAft>
              <a:buClr>
                <a:schemeClr val="dk1"/>
              </a:buClr>
              <a:buSzPts val="900"/>
              <a:buChar char="•"/>
              <a:defRPr sz="900"/>
            </a:lvl9pPr>
          </a:lstStyle>
          <a:p/>
        </p:txBody>
      </p:sp>
      <p:sp>
        <p:nvSpPr>
          <p:cNvPr id="82" name="Google Shape;82;p18"/>
          <p:cNvSpPr txBox="1"/>
          <p:nvPr>
            <p:ph idx="10" type="dt"/>
          </p:nvPr>
        </p:nvSpPr>
        <p:spPr>
          <a:xfrm>
            <a:off x="228600" y="3178175"/>
            <a:ext cx="1066800" cy="182563"/>
          </a:xfrm>
          <a:prstGeom prst="rect">
            <a:avLst/>
          </a:prstGeom>
          <a:noFill/>
          <a:ln>
            <a:noFill/>
          </a:ln>
        </p:spPr>
        <p:txBody>
          <a:bodyPr anchorCtr="0" anchor="ctr" bIns="22850" lIns="45725" spcFirstLastPara="1" rIns="45725" wrap="square" tIns="2285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83" name="Google Shape;83;p18"/>
          <p:cNvSpPr txBox="1"/>
          <p:nvPr>
            <p:ph idx="11" type="ftr"/>
          </p:nvPr>
        </p:nvSpPr>
        <p:spPr>
          <a:xfrm>
            <a:off x="1562100" y="3178175"/>
            <a:ext cx="1447800" cy="182563"/>
          </a:xfrm>
          <a:prstGeom prst="rect">
            <a:avLst/>
          </a:prstGeom>
          <a:noFill/>
          <a:ln>
            <a:noFill/>
          </a:ln>
        </p:spPr>
        <p:txBody>
          <a:bodyPr anchorCtr="0" anchor="ctr" bIns="22850" lIns="45725" spcFirstLastPara="1" rIns="45725" wrap="square" tIns="2285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84" name="Google Shape;84;p18"/>
          <p:cNvSpPr txBox="1"/>
          <p:nvPr>
            <p:ph idx="12" type="sldNum"/>
          </p:nvPr>
        </p:nvSpPr>
        <p:spPr>
          <a:xfrm>
            <a:off x="3276600" y="3178175"/>
            <a:ext cx="1066800" cy="182563"/>
          </a:xfrm>
          <a:prstGeom prst="rect">
            <a:avLst/>
          </a:prstGeom>
          <a:noFill/>
          <a:ln>
            <a:noFill/>
          </a:ln>
        </p:spPr>
        <p:txBody>
          <a:bodyPr anchorCtr="0" anchor="ctr" bIns="22850" lIns="45725" spcFirstLastPara="1" rIns="45725" wrap="square" tIns="2285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85" name="Shape 85"/>
        <p:cNvGrpSpPr/>
        <p:nvPr/>
      </p:nvGrpSpPr>
      <p:grpSpPr>
        <a:xfrm>
          <a:off x="0" y="0"/>
          <a:ext cx="0" cy="0"/>
          <a:chOff x="0" y="0"/>
          <a:chExt cx="0" cy="0"/>
        </a:xfrm>
      </p:grpSpPr>
      <p:sp>
        <p:nvSpPr>
          <p:cNvPr id="86" name="Google Shape;86;p19"/>
          <p:cNvSpPr txBox="1"/>
          <p:nvPr>
            <p:ph type="title"/>
          </p:nvPr>
        </p:nvSpPr>
        <p:spPr>
          <a:xfrm>
            <a:off x="228600" y="137319"/>
            <a:ext cx="4114800" cy="571500"/>
          </a:xfrm>
          <a:prstGeom prst="rect">
            <a:avLst/>
          </a:prstGeom>
          <a:noFill/>
          <a:ln>
            <a:noFill/>
          </a:ln>
        </p:spPr>
        <p:txBody>
          <a:bodyPr anchorCtr="0" anchor="ctr" bIns="22850" lIns="45725" spcFirstLastPara="1" rIns="45725" wrap="square" tIns="22850">
            <a:normAutofit/>
          </a:bodyPr>
          <a:lstStyle>
            <a:lvl1pPr lvl="0" algn="ctr">
              <a:spcBef>
                <a:spcPts val="0"/>
              </a:spcBef>
              <a:spcAft>
                <a:spcPts val="0"/>
              </a:spcAft>
              <a:buClr>
                <a:schemeClr val="dk1"/>
              </a:buClr>
              <a:buSzPts val="2200"/>
              <a:buFont typeface="Calibri"/>
              <a:buNone/>
              <a:defRPr/>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p:txBody>
      </p:sp>
      <p:sp>
        <p:nvSpPr>
          <p:cNvPr id="87" name="Google Shape;87;p19"/>
          <p:cNvSpPr txBox="1"/>
          <p:nvPr>
            <p:ph idx="1" type="body"/>
          </p:nvPr>
        </p:nvSpPr>
        <p:spPr>
          <a:xfrm>
            <a:off x="228600" y="767556"/>
            <a:ext cx="2020094" cy="319881"/>
          </a:xfrm>
          <a:prstGeom prst="rect">
            <a:avLst/>
          </a:prstGeom>
          <a:noFill/>
          <a:ln>
            <a:noFill/>
          </a:ln>
        </p:spPr>
        <p:txBody>
          <a:bodyPr anchorCtr="0" anchor="b" bIns="22850" lIns="45725" spcFirstLastPara="1" rIns="45725" wrap="square" tIns="22850">
            <a:normAutofit/>
          </a:bodyPr>
          <a:lstStyle>
            <a:lvl1pPr indent="-228600" lvl="0" marL="457200" algn="l">
              <a:spcBef>
                <a:spcPts val="200"/>
              </a:spcBef>
              <a:spcAft>
                <a:spcPts val="0"/>
              </a:spcAft>
              <a:buClr>
                <a:schemeClr val="dk1"/>
              </a:buClr>
              <a:buSzPts val="1200"/>
              <a:buNone/>
              <a:defRPr b="1" sz="1200"/>
            </a:lvl1pPr>
            <a:lvl2pPr indent="-228600" lvl="1" marL="914400" algn="l">
              <a:spcBef>
                <a:spcPts val="200"/>
              </a:spcBef>
              <a:spcAft>
                <a:spcPts val="0"/>
              </a:spcAft>
              <a:buClr>
                <a:schemeClr val="dk1"/>
              </a:buClr>
              <a:buSzPts val="1000"/>
              <a:buNone/>
              <a:defRPr b="1" sz="1000"/>
            </a:lvl2pPr>
            <a:lvl3pPr indent="-228600" lvl="2" marL="1371600" algn="l">
              <a:spcBef>
                <a:spcPts val="200"/>
              </a:spcBef>
              <a:spcAft>
                <a:spcPts val="0"/>
              </a:spcAft>
              <a:buClr>
                <a:schemeClr val="dk1"/>
              </a:buClr>
              <a:buSzPts val="900"/>
              <a:buNone/>
              <a:defRPr b="1" sz="900"/>
            </a:lvl3pPr>
            <a:lvl4pPr indent="-228600" lvl="3" marL="1828800" algn="l">
              <a:spcBef>
                <a:spcPts val="200"/>
              </a:spcBef>
              <a:spcAft>
                <a:spcPts val="0"/>
              </a:spcAft>
              <a:buClr>
                <a:schemeClr val="dk1"/>
              </a:buClr>
              <a:buSzPts val="800"/>
              <a:buNone/>
              <a:defRPr b="1" sz="800"/>
            </a:lvl4pPr>
            <a:lvl5pPr indent="-228600" lvl="4" marL="2286000" algn="l">
              <a:spcBef>
                <a:spcPts val="200"/>
              </a:spcBef>
              <a:spcAft>
                <a:spcPts val="0"/>
              </a:spcAft>
              <a:buClr>
                <a:schemeClr val="dk1"/>
              </a:buClr>
              <a:buSzPts val="800"/>
              <a:buNone/>
              <a:defRPr b="1" sz="800"/>
            </a:lvl5pPr>
            <a:lvl6pPr indent="-228600" lvl="5" marL="2743200" algn="l">
              <a:spcBef>
                <a:spcPts val="200"/>
              </a:spcBef>
              <a:spcAft>
                <a:spcPts val="0"/>
              </a:spcAft>
              <a:buClr>
                <a:schemeClr val="dk1"/>
              </a:buClr>
              <a:buSzPts val="800"/>
              <a:buNone/>
              <a:defRPr b="1" sz="800"/>
            </a:lvl6pPr>
            <a:lvl7pPr indent="-228600" lvl="6" marL="3200400" algn="l">
              <a:spcBef>
                <a:spcPts val="200"/>
              </a:spcBef>
              <a:spcAft>
                <a:spcPts val="0"/>
              </a:spcAft>
              <a:buClr>
                <a:schemeClr val="dk1"/>
              </a:buClr>
              <a:buSzPts val="800"/>
              <a:buNone/>
              <a:defRPr b="1" sz="800"/>
            </a:lvl7pPr>
            <a:lvl8pPr indent="-228600" lvl="7" marL="3657600" algn="l">
              <a:spcBef>
                <a:spcPts val="200"/>
              </a:spcBef>
              <a:spcAft>
                <a:spcPts val="0"/>
              </a:spcAft>
              <a:buClr>
                <a:schemeClr val="dk1"/>
              </a:buClr>
              <a:buSzPts val="800"/>
              <a:buNone/>
              <a:defRPr b="1" sz="800"/>
            </a:lvl8pPr>
            <a:lvl9pPr indent="-228600" lvl="8" marL="4114800" algn="l">
              <a:spcBef>
                <a:spcPts val="200"/>
              </a:spcBef>
              <a:spcAft>
                <a:spcPts val="0"/>
              </a:spcAft>
              <a:buClr>
                <a:schemeClr val="dk1"/>
              </a:buClr>
              <a:buSzPts val="800"/>
              <a:buNone/>
              <a:defRPr b="1" sz="800"/>
            </a:lvl9pPr>
          </a:lstStyle>
          <a:p/>
        </p:txBody>
      </p:sp>
      <p:sp>
        <p:nvSpPr>
          <p:cNvPr id="88" name="Google Shape;88;p19"/>
          <p:cNvSpPr txBox="1"/>
          <p:nvPr>
            <p:ph idx="2" type="body"/>
          </p:nvPr>
        </p:nvSpPr>
        <p:spPr>
          <a:xfrm>
            <a:off x="228600" y="1087438"/>
            <a:ext cx="2020094" cy="1975644"/>
          </a:xfrm>
          <a:prstGeom prst="rect">
            <a:avLst/>
          </a:prstGeom>
          <a:noFill/>
          <a:ln>
            <a:noFill/>
          </a:ln>
        </p:spPr>
        <p:txBody>
          <a:bodyPr anchorCtr="0" anchor="t" bIns="22850" lIns="45725" spcFirstLastPara="1" rIns="45725" wrap="square" tIns="22850">
            <a:normAutofit/>
          </a:bodyPr>
          <a:lstStyle>
            <a:lvl1pPr indent="-304800" lvl="0" marL="457200" algn="l">
              <a:spcBef>
                <a:spcPts val="200"/>
              </a:spcBef>
              <a:spcAft>
                <a:spcPts val="0"/>
              </a:spcAft>
              <a:buClr>
                <a:schemeClr val="dk1"/>
              </a:buClr>
              <a:buSzPts val="1200"/>
              <a:buChar char="•"/>
              <a:defRPr sz="1200"/>
            </a:lvl1pPr>
            <a:lvl2pPr indent="-292100" lvl="1" marL="914400" algn="l">
              <a:spcBef>
                <a:spcPts val="200"/>
              </a:spcBef>
              <a:spcAft>
                <a:spcPts val="0"/>
              </a:spcAft>
              <a:buClr>
                <a:schemeClr val="dk1"/>
              </a:buClr>
              <a:buSzPts val="1000"/>
              <a:buChar char="–"/>
              <a:defRPr sz="1000"/>
            </a:lvl2pPr>
            <a:lvl3pPr indent="-285750" lvl="2" marL="1371600" algn="l">
              <a:spcBef>
                <a:spcPts val="200"/>
              </a:spcBef>
              <a:spcAft>
                <a:spcPts val="0"/>
              </a:spcAft>
              <a:buClr>
                <a:schemeClr val="dk1"/>
              </a:buClr>
              <a:buSzPts val="900"/>
              <a:buChar char="•"/>
              <a:defRPr sz="900"/>
            </a:lvl3pPr>
            <a:lvl4pPr indent="-279400" lvl="3" marL="1828800" algn="l">
              <a:spcBef>
                <a:spcPts val="200"/>
              </a:spcBef>
              <a:spcAft>
                <a:spcPts val="0"/>
              </a:spcAft>
              <a:buClr>
                <a:schemeClr val="dk1"/>
              </a:buClr>
              <a:buSzPts val="800"/>
              <a:buChar char="–"/>
              <a:defRPr sz="800"/>
            </a:lvl4pPr>
            <a:lvl5pPr indent="-279400" lvl="4" marL="2286000" algn="l">
              <a:spcBef>
                <a:spcPts val="200"/>
              </a:spcBef>
              <a:spcAft>
                <a:spcPts val="0"/>
              </a:spcAft>
              <a:buClr>
                <a:schemeClr val="dk1"/>
              </a:buClr>
              <a:buSzPts val="800"/>
              <a:buChar char="»"/>
              <a:defRPr sz="800"/>
            </a:lvl5pPr>
            <a:lvl6pPr indent="-279400" lvl="5" marL="2743200" algn="l">
              <a:spcBef>
                <a:spcPts val="200"/>
              </a:spcBef>
              <a:spcAft>
                <a:spcPts val="0"/>
              </a:spcAft>
              <a:buClr>
                <a:schemeClr val="dk1"/>
              </a:buClr>
              <a:buSzPts val="800"/>
              <a:buChar char="•"/>
              <a:defRPr sz="800"/>
            </a:lvl6pPr>
            <a:lvl7pPr indent="-279400" lvl="6" marL="3200400" algn="l">
              <a:spcBef>
                <a:spcPts val="200"/>
              </a:spcBef>
              <a:spcAft>
                <a:spcPts val="0"/>
              </a:spcAft>
              <a:buClr>
                <a:schemeClr val="dk1"/>
              </a:buClr>
              <a:buSzPts val="800"/>
              <a:buChar char="•"/>
              <a:defRPr sz="800"/>
            </a:lvl7pPr>
            <a:lvl8pPr indent="-279400" lvl="7" marL="3657600" algn="l">
              <a:spcBef>
                <a:spcPts val="200"/>
              </a:spcBef>
              <a:spcAft>
                <a:spcPts val="0"/>
              </a:spcAft>
              <a:buClr>
                <a:schemeClr val="dk1"/>
              </a:buClr>
              <a:buSzPts val="800"/>
              <a:buChar char="•"/>
              <a:defRPr sz="800"/>
            </a:lvl8pPr>
            <a:lvl9pPr indent="-279400" lvl="8" marL="4114800" algn="l">
              <a:spcBef>
                <a:spcPts val="200"/>
              </a:spcBef>
              <a:spcAft>
                <a:spcPts val="0"/>
              </a:spcAft>
              <a:buClr>
                <a:schemeClr val="dk1"/>
              </a:buClr>
              <a:buSzPts val="800"/>
              <a:buChar char="•"/>
              <a:defRPr sz="800"/>
            </a:lvl9pPr>
          </a:lstStyle>
          <a:p/>
        </p:txBody>
      </p:sp>
      <p:sp>
        <p:nvSpPr>
          <p:cNvPr id="89" name="Google Shape;89;p19"/>
          <p:cNvSpPr txBox="1"/>
          <p:nvPr>
            <p:ph idx="3" type="body"/>
          </p:nvPr>
        </p:nvSpPr>
        <p:spPr>
          <a:xfrm>
            <a:off x="2322513" y="767556"/>
            <a:ext cx="2020888" cy="319881"/>
          </a:xfrm>
          <a:prstGeom prst="rect">
            <a:avLst/>
          </a:prstGeom>
          <a:noFill/>
          <a:ln>
            <a:noFill/>
          </a:ln>
        </p:spPr>
        <p:txBody>
          <a:bodyPr anchorCtr="0" anchor="b" bIns="22850" lIns="45725" spcFirstLastPara="1" rIns="45725" wrap="square" tIns="22850">
            <a:normAutofit/>
          </a:bodyPr>
          <a:lstStyle>
            <a:lvl1pPr indent="-228600" lvl="0" marL="457200" algn="l">
              <a:spcBef>
                <a:spcPts val="200"/>
              </a:spcBef>
              <a:spcAft>
                <a:spcPts val="0"/>
              </a:spcAft>
              <a:buClr>
                <a:schemeClr val="dk1"/>
              </a:buClr>
              <a:buSzPts val="1200"/>
              <a:buNone/>
              <a:defRPr b="1" sz="1200"/>
            </a:lvl1pPr>
            <a:lvl2pPr indent="-228600" lvl="1" marL="914400" algn="l">
              <a:spcBef>
                <a:spcPts val="200"/>
              </a:spcBef>
              <a:spcAft>
                <a:spcPts val="0"/>
              </a:spcAft>
              <a:buClr>
                <a:schemeClr val="dk1"/>
              </a:buClr>
              <a:buSzPts val="1000"/>
              <a:buNone/>
              <a:defRPr b="1" sz="1000"/>
            </a:lvl2pPr>
            <a:lvl3pPr indent="-228600" lvl="2" marL="1371600" algn="l">
              <a:spcBef>
                <a:spcPts val="200"/>
              </a:spcBef>
              <a:spcAft>
                <a:spcPts val="0"/>
              </a:spcAft>
              <a:buClr>
                <a:schemeClr val="dk1"/>
              </a:buClr>
              <a:buSzPts val="900"/>
              <a:buNone/>
              <a:defRPr b="1" sz="900"/>
            </a:lvl3pPr>
            <a:lvl4pPr indent="-228600" lvl="3" marL="1828800" algn="l">
              <a:spcBef>
                <a:spcPts val="200"/>
              </a:spcBef>
              <a:spcAft>
                <a:spcPts val="0"/>
              </a:spcAft>
              <a:buClr>
                <a:schemeClr val="dk1"/>
              </a:buClr>
              <a:buSzPts val="800"/>
              <a:buNone/>
              <a:defRPr b="1" sz="800"/>
            </a:lvl4pPr>
            <a:lvl5pPr indent="-228600" lvl="4" marL="2286000" algn="l">
              <a:spcBef>
                <a:spcPts val="200"/>
              </a:spcBef>
              <a:spcAft>
                <a:spcPts val="0"/>
              </a:spcAft>
              <a:buClr>
                <a:schemeClr val="dk1"/>
              </a:buClr>
              <a:buSzPts val="800"/>
              <a:buNone/>
              <a:defRPr b="1" sz="800"/>
            </a:lvl5pPr>
            <a:lvl6pPr indent="-228600" lvl="5" marL="2743200" algn="l">
              <a:spcBef>
                <a:spcPts val="200"/>
              </a:spcBef>
              <a:spcAft>
                <a:spcPts val="0"/>
              </a:spcAft>
              <a:buClr>
                <a:schemeClr val="dk1"/>
              </a:buClr>
              <a:buSzPts val="800"/>
              <a:buNone/>
              <a:defRPr b="1" sz="800"/>
            </a:lvl6pPr>
            <a:lvl7pPr indent="-228600" lvl="6" marL="3200400" algn="l">
              <a:spcBef>
                <a:spcPts val="200"/>
              </a:spcBef>
              <a:spcAft>
                <a:spcPts val="0"/>
              </a:spcAft>
              <a:buClr>
                <a:schemeClr val="dk1"/>
              </a:buClr>
              <a:buSzPts val="800"/>
              <a:buNone/>
              <a:defRPr b="1" sz="800"/>
            </a:lvl7pPr>
            <a:lvl8pPr indent="-228600" lvl="7" marL="3657600" algn="l">
              <a:spcBef>
                <a:spcPts val="200"/>
              </a:spcBef>
              <a:spcAft>
                <a:spcPts val="0"/>
              </a:spcAft>
              <a:buClr>
                <a:schemeClr val="dk1"/>
              </a:buClr>
              <a:buSzPts val="800"/>
              <a:buNone/>
              <a:defRPr b="1" sz="800"/>
            </a:lvl8pPr>
            <a:lvl9pPr indent="-228600" lvl="8" marL="4114800" algn="l">
              <a:spcBef>
                <a:spcPts val="200"/>
              </a:spcBef>
              <a:spcAft>
                <a:spcPts val="0"/>
              </a:spcAft>
              <a:buClr>
                <a:schemeClr val="dk1"/>
              </a:buClr>
              <a:buSzPts val="800"/>
              <a:buNone/>
              <a:defRPr b="1" sz="800"/>
            </a:lvl9pPr>
          </a:lstStyle>
          <a:p/>
        </p:txBody>
      </p:sp>
      <p:sp>
        <p:nvSpPr>
          <p:cNvPr id="90" name="Google Shape;90;p19"/>
          <p:cNvSpPr txBox="1"/>
          <p:nvPr>
            <p:ph idx="4" type="body"/>
          </p:nvPr>
        </p:nvSpPr>
        <p:spPr>
          <a:xfrm>
            <a:off x="2322513" y="1087438"/>
            <a:ext cx="2020888" cy="1975644"/>
          </a:xfrm>
          <a:prstGeom prst="rect">
            <a:avLst/>
          </a:prstGeom>
          <a:noFill/>
          <a:ln>
            <a:noFill/>
          </a:ln>
        </p:spPr>
        <p:txBody>
          <a:bodyPr anchorCtr="0" anchor="t" bIns="22850" lIns="45725" spcFirstLastPara="1" rIns="45725" wrap="square" tIns="22850">
            <a:normAutofit/>
          </a:bodyPr>
          <a:lstStyle>
            <a:lvl1pPr indent="-304800" lvl="0" marL="457200" algn="l">
              <a:spcBef>
                <a:spcPts val="200"/>
              </a:spcBef>
              <a:spcAft>
                <a:spcPts val="0"/>
              </a:spcAft>
              <a:buClr>
                <a:schemeClr val="dk1"/>
              </a:buClr>
              <a:buSzPts val="1200"/>
              <a:buChar char="•"/>
              <a:defRPr sz="1200"/>
            </a:lvl1pPr>
            <a:lvl2pPr indent="-292100" lvl="1" marL="914400" algn="l">
              <a:spcBef>
                <a:spcPts val="200"/>
              </a:spcBef>
              <a:spcAft>
                <a:spcPts val="0"/>
              </a:spcAft>
              <a:buClr>
                <a:schemeClr val="dk1"/>
              </a:buClr>
              <a:buSzPts val="1000"/>
              <a:buChar char="–"/>
              <a:defRPr sz="1000"/>
            </a:lvl2pPr>
            <a:lvl3pPr indent="-285750" lvl="2" marL="1371600" algn="l">
              <a:spcBef>
                <a:spcPts val="200"/>
              </a:spcBef>
              <a:spcAft>
                <a:spcPts val="0"/>
              </a:spcAft>
              <a:buClr>
                <a:schemeClr val="dk1"/>
              </a:buClr>
              <a:buSzPts val="900"/>
              <a:buChar char="•"/>
              <a:defRPr sz="900"/>
            </a:lvl3pPr>
            <a:lvl4pPr indent="-279400" lvl="3" marL="1828800" algn="l">
              <a:spcBef>
                <a:spcPts val="200"/>
              </a:spcBef>
              <a:spcAft>
                <a:spcPts val="0"/>
              </a:spcAft>
              <a:buClr>
                <a:schemeClr val="dk1"/>
              </a:buClr>
              <a:buSzPts val="800"/>
              <a:buChar char="–"/>
              <a:defRPr sz="800"/>
            </a:lvl4pPr>
            <a:lvl5pPr indent="-279400" lvl="4" marL="2286000" algn="l">
              <a:spcBef>
                <a:spcPts val="200"/>
              </a:spcBef>
              <a:spcAft>
                <a:spcPts val="0"/>
              </a:spcAft>
              <a:buClr>
                <a:schemeClr val="dk1"/>
              </a:buClr>
              <a:buSzPts val="800"/>
              <a:buChar char="»"/>
              <a:defRPr sz="800"/>
            </a:lvl5pPr>
            <a:lvl6pPr indent="-279400" lvl="5" marL="2743200" algn="l">
              <a:spcBef>
                <a:spcPts val="200"/>
              </a:spcBef>
              <a:spcAft>
                <a:spcPts val="0"/>
              </a:spcAft>
              <a:buClr>
                <a:schemeClr val="dk1"/>
              </a:buClr>
              <a:buSzPts val="800"/>
              <a:buChar char="•"/>
              <a:defRPr sz="800"/>
            </a:lvl6pPr>
            <a:lvl7pPr indent="-279400" lvl="6" marL="3200400" algn="l">
              <a:spcBef>
                <a:spcPts val="200"/>
              </a:spcBef>
              <a:spcAft>
                <a:spcPts val="0"/>
              </a:spcAft>
              <a:buClr>
                <a:schemeClr val="dk1"/>
              </a:buClr>
              <a:buSzPts val="800"/>
              <a:buChar char="•"/>
              <a:defRPr sz="800"/>
            </a:lvl7pPr>
            <a:lvl8pPr indent="-279400" lvl="7" marL="3657600" algn="l">
              <a:spcBef>
                <a:spcPts val="200"/>
              </a:spcBef>
              <a:spcAft>
                <a:spcPts val="0"/>
              </a:spcAft>
              <a:buClr>
                <a:schemeClr val="dk1"/>
              </a:buClr>
              <a:buSzPts val="800"/>
              <a:buChar char="•"/>
              <a:defRPr sz="800"/>
            </a:lvl8pPr>
            <a:lvl9pPr indent="-279400" lvl="8" marL="4114800" algn="l">
              <a:spcBef>
                <a:spcPts val="200"/>
              </a:spcBef>
              <a:spcAft>
                <a:spcPts val="0"/>
              </a:spcAft>
              <a:buClr>
                <a:schemeClr val="dk1"/>
              </a:buClr>
              <a:buSzPts val="800"/>
              <a:buChar char="•"/>
              <a:defRPr sz="800"/>
            </a:lvl9pPr>
          </a:lstStyle>
          <a:p/>
        </p:txBody>
      </p:sp>
      <p:sp>
        <p:nvSpPr>
          <p:cNvPr id="91" name="Google Shape;91;p19"/>
          <p:cNvSpPr txBox="1"/>
          <p:nvPr>
            <p:ph idx="10" type="dt"/>
          </p:nvPr>
        </p:nvSpPr>
        <p:spPr>
          <a:xfrm>
            <a:off x="228600" y="3178175"/>
            <a:ext cx="1066800" cy="182563"/>
          </a:xfrm>
          <a:prstGeom prst="rect">
            <a:avLst/>
          </a:prstGeom>
          <a:noFill/>
          <a:ln>
            <a:noFill/>
          </a:ln>
        </p:spPr>
        <p:txBody>
          <a:bodyPr anchorCtr="0" anchor="ctr" bIns="22850" lIns="45725" spcFirstLastPara="1" rIns="45725" wrap="square" tIns="2285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92" name="Google Shape;92;p19"/>
          <p:cNvSpPr txBox="1"/>
          <p:nvPr>
            <p:ph idx="11" type="ftr"/>
          </p:nvPr>
        </p:nvSpPr>
        <p:spPr>
          <a:xfrm>
            <a:off x="1562100" y="3178175"/>
            <a:ext cx="1447800" cy="182563"/>
          </a:xfrm>
          <a:prstGeom prst="rect">
            <a:avLst/>
          </a:prstGeom>
          <a:noFill/>
          <a:ln>
            <a:noFill/>
          </a:ln>
        </p:spPr>
        <p:txBody>
          <a:bodyPr anchorCtr="0" anchor="ctr" bIns="22850" lIns="45725" spcFirstLastPara="1" rIns="45725" wrap="square" tIns="2285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93" name="Google Shape;93;p19"/>
          <p:cNvSpPr txBox="1"/>
          <p:nvPr>
            <p:ph idx="12" type="sldNum"/>
          </p:nvPr>
        </p:nvSpPr>
        <p:spPr>
          <a:xfrm>
            <a:off x="3276600" y="3178175"/>
            <a:ext cx="1066800" cy="182563"/>
          </a:xfrm>
          <a:prstGeom prst="rect">
            <a:avLst/>
          </a:prstGeom>
          <a:noFill/>
          <a:ln>
            <a:noFill/>
          </a:ln>
        </p:spPr>
        <p:txBody>
          <a:bodyPr anchorCtr="0" anchor="ctr" bIns="22850" lIns="45725" spcFirstLastPara="1" rIns="45725" wrap="square" tIns="2285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94" name="Shape 94"/>
        <p:cNvGrpSpPr/>
        <p:nvPr/>
      </p:nvGrpSpPr>
      <p:grpSpPr>
        <a:xfrm>
          <a:off x="0" y="0"/>
          <a:ext cx="0" cy="0"/>
          <a:chOff x="0" y="0"/>
          <a:chExt cx="0" cy="0"/>
        </a:xfrm>
      </p:grpSpPr>
      <p:sp>
        <p:nvSpPr>
          <p:cNvPr id="95" name="Google Shape;95;p20"/>
          <p:cNvSpPr txBox="1"/>
          <p:nvPr>
            <p:ph type="title"/>
          </p:nvPr>
        </p:nvSpPr>
        <p:spPr>
          <a:xfrm>
            <a:off x="228600" y="137319"/>
            <a:ext cx="4114800" cy="571500"/>
          </a:xfrm>
          <a:prstGeom prst="rect">
            <a:avLst/>
          </a:prstGeom>
          <a:noFill/>
          <a:ln>
            <a:noFill/>
          </a:ln>
        </p:spPr>
        <p:txBody>
          <a:bodyPr anchorCtr="0" anchor="ctr" bIns="22850" lIns="45725" spcFirstLastPara="1" rIns="45725" wrap="square" tIns="22850">
            <a:normAutofit/>
          </a:bodyPr>
          <a:lstStyle>
            <a:lvl1pPr lvl="0" algn="ctr">
              <a:spcBef>
                <a:spcPts val="0"/>
              </a:spcBef>
              <a:spcAft>
                <a:spcPts val="0"/>
              </a:spcAft>
              <a:buClr>
                <a:schemeClr val="dk1"/>
              </a:buClr>
              <a:buSzPts val="900"/>
              <a:buNone/>
              <a:defRPr/>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p:txBody>
      </p:sp>
      <p:sp>
        <p:nvSpPr>
          <p:cNvPr id="96" name="Google Shape;96;p20"/>
          <p:cNvSpPr txBox="1"/>
          <p:nvPr>
            <p:ph idx="10" type="dt"/>
          </p:nvPr>
        </p:nvSpPr>
        <p:spPr>
          <a:xfrm>
            <a:off x="228600" y="3178175"/>
            <a:ext cx="1066800" cy="182563"/>
          </a:xfrm>
          <a:prstGeom prst="rect">
            <a:avLst/>
          </a:prstGeom>
          <a:noFill/>
          <a:ln>
            <a:noFill/>
          </a:ln>
        </p:spPr>
        <p:txBody>
          <a:bodyPr anchorCtr="0" anchor="ctr" bIns="22850" lIns="45725" spcFirstLastPara="1" rIns="45725" wrap="square" tIns="2285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97" name="Google Shape;97;p20"/>
          <p:cNvSpPr txBox="1"/>
          <p:nvPr>
            <p:ph idx="11" type="ftr"/>
          </p:nvPr>
        </p:nvSpPr>
        <p:spPr>
          <a:xfrm>
            <a:off x="1562100" y="3178175"/>
            <a:ext cx="1447800" cy="182563"/>
          </a:xfrm>
          <a:prstGeom prst="rect">
            <a:avLst/>
          </a:prstGeom>
          <a:noFill/>
          <a:ln>
            <a:noFill/>
          </a:ln>
        </p:spPr>
        <p:txBody>
          <a:bodyPr anchorCtr="0" anchor="ctr" bIns="22850" lIns="45725" spcFirstLastPara="1" rIns="45725" wrap="square" tIns="2285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98" name="Google Shape;98;p20"/>
          <p:cNvSpPr txBox="1"/>
          <p:nvPr>
            <p:ph idx="12" type="sldNum"/>
          </p:nvPr>
        </p:nvSpPr>
        <p:spPr>
          <a:xfrm>
            <a:off x="3276600" y="3178175"/>
            <a:ext cx="1066800" cy="182563"/>
          </a:xfrm>
          <a:prstGeom prst="rect">
            <a:avLst/>
          </a:prstGeom>
          <a:noFill/>
          <a:ln>
            <a:noFill/>
          </a:ln>
        </p:spPr>
        <p:txBody>
          <a:bodyPr anchorCtr="0" anchor="ctr" bIns="22850" lIns="45725" spcFirstLastPara="1" rIns="45725" wrap="square" tIns="2285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99" name="Shape 99"/>
        <p:cNvGrpSpPr/>
        <p:nvPr/>
      </p:nvGrpSpPr>
      <p:grpSpPr>
        <a:xfrm>
          <a:off x="0" y="0"/>
          <a:ext cx="0" cy="0"/>
          <a:chOff x="0" y="0"/>
          <a:chExt cx="0" cy="0"/>
        </a:xfrm>
      </p:grpSpPr>
      <p:sp>
        <p:nvSpPr>
          <p:cNvPr id="100" name="Google Shape;100;p21"/>
          <p:cNvSpPr txBox="1"/>
          <p:nvPr>
            <p:ph type="title"/>
          </p:nvPr>
        </p:nvSpPr>
        <p:spPr>
          <a:xfrm>
            <a:off x="228600" y="136525"/>
            <a:ext cx="1504157" cy="581025"/>
          </a:xfrm>
          <a:prstGeom prst="rect">
            <a:avLst/>
          </a:prstGeom>
          <a:noFill/>
          <a:ln>
            <a:noFill/>
          </a:ln>
        </p:spPr>
        <p:txBody>
          <a:bodyPr anchorCtr="0" anchor="b" bIns="22850" lIns="45725" spcFirstLastPara="1" rIns="45725" wrap="square" tIns="22850">
            <a:normAutofit/>
          </a:bodyPr>
          <a:lstStyle>
            <a:lvl1pPr lvl="0" algn="l">
              <a:spcBef>
                <a:spcPts val="0"/>
              </a:spcBef>
              <a:spcAft>
                <a:spcPts val="0"/>
              </a:spcAft>
              <a:buClr>
                <a:schemeClr val="dk1"/>
              </a:buClr>
              <a:buSzPts val="1000"/>
              <a:buFont typeface="Calibri"/>
              <a:buNone/>
              <a:defRPr b="1" sz="1000"/>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p:txBody>
      </p:sp>
      <p:sp>
        <p:nvSpPr>
          <p:cNvPr id="101" name="Google Shape;101;p21"/>
          <p:cNvSpPr txBox="1"/>
          <p:nvPr>
            <p:ph idx="1" type="body"/>
          </p:nvPr>
        </p:nvSpPr>
        <p:spPr>
          <a:xfrm>
            <a:off x="1787525" y="136525"/>
            <a:ext cx="2555875" cy="2926557"/>
          </a:xfrm>
          <a:prstGeom prst="rect">
            <a:avLst/>
          </a:prstGeom>
          <a:noFill/>
          <a:ln>
            <a:noFill/>
          </a:ln>
        </p:spPr>
        <p:txBody>
          <a:bodyPr anchorCtr="0" anchor="t" bIns="22850" lIns="45725" spcFirstLastPara="1" rIns="45725" wrap="square" tIns="22850">
            <a:normAutofit/>
          </a:bodyPr>
          <a:lstStyle>
            <a:lvl1pPr indent="-330200" lvl="0" marL="457200" algn="l">
              <a:spcBef>
                <a:spcPts val="300"/>
              </a:spcBef>
              <a:spcAft>
                <a:spcPts val="0"/>
              </a:spcAft>
              <a:buClr>
                <a:schemeClr val="dk1"/>
              </a:buClr>
              <a:buSzPts val="1600"/>
              <a:buChar char="•"/>
              <a:defRPr sz="1600"/>
            </a:lvl1pPr>
            <a:lvl2pPr indent="-317500" lvl="1" marL="914400" algn="l">
              <a:spcBef>
                <a:spcPts val="300"/>
              </a:spcBef>
              <a:spcAft>
                <a:spcPts val="0"/>
              </a:spcAft>
              <a:buClr>
                <a:schemeClr val="dk1"/>
              </a:buClr>
              <a:buSzPts val="1400"/>
              <a:buChar char="–"/>
              <a:defRPr sz="1400"/>
            </a:lvl2pPr>
            <a:lvl3pPr indent="-304800" lvl="2" marL="1371600" algn="l">
              <a:spcBef>
                <a:spcPts val="200"/>
              </a:spcBef>
              <a:spcAft>
                <a:spcPts val="0"/>
              </a:spcAft>
              <a:buClr>
                <a:schemeClr val="dk1"/>
              </a:buClr>
              <a:buSzPts val="1200"/>
              <a:buChar char="•"/>
              <a:defRPr sz="1200"/>
            </a:lvl3pPr>
            <a:lvl4pPr indent="-292100" lvl="3" marL="1828800" algn="l">
              <a:spcBef>
                <a:spcPts val="200"/>
              </a:spcBef>
              <a:spcAft>
                <a:spcPts val="0"/>
              </a:spcAft>
              <a:buClr>
                <a:schemeClr val="dk1"/>
              </a:buClr>
              <a:buSzPts val="1000"/>
              <a:buChar char="–"/>
              <a:defRPr sz="1000"/>
            </a:lvl4pPr>
            <a:lvl5pPr indent="-292100" lvl="4" marL="2286000" algn="l">
              <a:spcBef>
                <a:spcPts val="200"/>
              </a:spcBef>
              <a:spcAft>
                <a:spcPts val="0"/>
              </a:spcAft>
              <a:buClr>
                <a:schemeClr val="dk1"/>
              </a:buClr>
              <a:buSzPts val="1000"/>
              <a:buChar char="»"/>
              <a:defRPr sz="1000"/>
            </a:lvl5pPr>
            <a:lvl6pPr indent="-292100" lvl="5" marL="2743200" algn="l">
              <a:spcBef>
                <a:spcPts val="200"/>
              </a:spcBef>
              <a:spcAft>
                <a:spcPts val="0"/>
              </a:spcAft>
              <a:buClr>
                <a:schemeClr val="dk1"/>
              </a:buClr>
              <a:buSzPts val="1000"/>
              <a:buChar char="•"/>
              <a:defRPr sz="1000"/>
            </a:lvl6pPr>
            <a:lvl7pPr indent="-292100" lvl="6" marL="3200400" algn="l">
              <a:spcBef>
                <a:spcPts val="200"/>
              </a:spcBef>
              <a:spcAft>
                <a:spcPts val="0"/>
              </a:spcAft>
              <a:buClr>
                <a:schemeClr val="dk1"/>
              </a:buClr>
              <a:buSzPts val="1000"/>
              <a:buChar char="•"/>
              <a:defRPr sz="1000"/>
            </a:lvl7pPr>
            <a:lvl8pPr indent="-292100" lvl="7" marL="3657600" algn="l">
              <a:spcBef>
                <a:spcPts val="200"/>
              </a:spcBef>
              <a:spcAft>
                <a:spcPts val="0"/>
              </a:spcAft>
              <a:buClr>
                <a:schemeClr val="dk1"/>
              </a:buClr>
              <a:buSzPts val="1000"/>
              <a:buChar char="•"/>
              <a:defRPr sz="1000"/>
            </a:lvl8pPr>
            <a:lvl9pPr indent="-292100" lvl="8" marL="4114800" algn="l">
              <a:spcBef>
                <a:spcPts val="200"/>
              </a:spcBef>
              <a:spcAft>
                <a:spcPts val="0"/>
              </a:spcAft>
              <a:buClr>
                <a:schemeClr val="dk1"/>
              </a:buClr>
              <a:buSzPts val="1000"/>
              <a:buChar char="•"/>
              <a:defRPr sz="1000"/>
            </a:lvl9pPr>
          </a:lstStyle>
          <a:p/>
        </p:txBody>
      </p:sp>
      <p:sp>
        <p:nvSpPr>
          <p:cNvPr id="102" name="Google Shape;102;p21"/>
          <p:cNvSpPr txBox="1"/>
          <p:nvPr>
            <p:ph idx="2" type="body"/>
          </p:nvPr>
        </p:nvSpPr>
        <p:spPr>
          <a:xfrm>
            <a:off x="228600" y="717550"/>
            <a:ext cx="1504157" cy="2345532"/>
          </a:xfrm>
          <a:prstGeom prst="rect">
            <a:avLst/>
          </a:prstGeom>
          <a:noFill/>
          <a:ln>
            <a:noFill/>
          </a:ln>
        </p:spPr>
        <p:txBody>
          <a:bodyPr anchorCtr="0" anchor="t" bIns="22850" lIns="45725" spcFirstLastPara="1" rIns="45725" wrap="square" tIns="22850">
            <a:normAutofit/>
          </a:bodyPr>
          <a:lstStyle>
            <a:lvl1pPr indent="-228600" lvl="0" marL="457200" algn="l">
              <a:spcBef>
                <a:spcPts val="100"/>
              </a:spcBef>
              <a:spcAft>
                <a:spcPts val="0"/>
              </a:spcAft>
              <a:buClr>
                <a:schemeClr val="dk1"/>
              </a:buClr>
              <a:buSzPts val="700"/>
              <a:buNone/>
              <a:defRPr sz="700"/>
            </a:lvl1pPr>
            <a:lvl2pPr indent="-228600" lvl="1" marL="914400" algn="l">
              <a:spcBef>
                <a:spcPts val="100"/>
              </a:spcBef>
              <a:spcAft>
                <a:spcPts val="0"/>
              </a:spcAft>
              <a:buClr>
                <a:schemeClr val="dk1"/>
              </a:buClr>
              <a:buSzPts val="600"/>
              <a:buNone/>
              <a:defRPr sz="600"/>
            </a:lvl2pPr>
            <a:lvl3pPr indent="-228600" lvl="2" marL="1371600" algn="l">
              <a:spcBef>
                <a:spcPts val="100"/>
              </a:spcBef>
              <a:spcAft>
                <a:spcPts val="0"/>
              </a:spcAft>
              <a:buClr>
                <a:schemeClr val="dk1"/>
              </a:buClr>
              <a:buSzPts val="500"/>
              <a:buNone/>
              <a:defRPr sz="500"/>
            </a:lvl3pPr>
            <a:lvl4pPr indent="-228600" lvl="3" marL="1828800" algn="l">
              <a:spcBef>
                <a:spcPts val="100"/>
              </a:spcBef>
              <a:spcAft>
                <a:spcPts val="0"/>
              </a:spcAft>
              <a:buClr>
                <a:schemeClr val="dk1"/>
              </a:buClr>
              <a:buSzPts val="500"/>
              <a:buNone/>
              <a:defRPr sz="500"/>
            </a:lvl4pPr>
            <a:lvl5pPr indent="-228600" lvl="4" marL="2286000" algn="l">
              <a:spcBef>
                <a:spcPts val="100"/>
              </a:spcBef>
              <a:spcAft>
                <a:spcPts val="0"/>
              </a:spcAft>
              <a:buClr>
                <a:schemeClr val="dk1"/>
              </a:buClr>
              <a:buSzPts val="500"/>
              <a:buNone/>
              <a:defRPr sz="500"/>
            </a:lvl5pPr>
            <a:lvl6pPr indent="-228600" lvl="5" marL="2743200" algn="l">
              <a:spcBef>
                <a:spcPts val="100"/>
              </a:spcBef>
              <a:spcAft>
                <a:spcPts val="0"/>
              </a:spcAft>
              <a:buClr>
                <a:schemeClr val="dk1"/>
              </a:buClr>
              <a:buSzPts val="500"/>
              <a:buNone/>
              <a:defRPr sz="500"/>
            </a:lvl6pPr>
            <a:lvl7pPr indent="-228600" lvl="6" marL="3200400" algn="l">
              <a:spcBef>
                <a:spcPts val="100"/>
              </a:spcBef>
              <a:spcAft>
                <a:spcPts val="0"/>
              </a:spcAft>
              <a:buClr>
                <a:schemeClr val="dk1"/>
              </a:buClr>
              <a:buSzPts val="500"/>
              <a:buNone/>
              <a:defRPr sz="500"/>
            </a:lvl7pPr>
            <a:lvl8pPr indent="-228600" lvl="7" marL="3657600" algn="l">
              <a:spcBef>
                <a:spcPts val="100"/>
              </a:spcBef>
              <a:spcAft>
                <a:spcPts val="0"/>
              </a:spcAft>
              <a:buClr>
                <a:schemeClr val="dk1"/>
              </a:buClr>
              <a:buSzPts val="500"/>
              <a:buNone/>
              <a:defRPr sz="500"/>
            </a:lvl8pPr>
            <a:lvl9pPr indent="-228600" lvl="8" marL="4114800" algn="l">
              <a:spcBef>
                <a:spcPts val="100"/>
              </a:spcBef>
              <a:spcAft>
                <a:spcPts val="0"/>
              </a:spcAft>
              <a:buClr>
                <a:schemeClr val="dk1"/>
              </a:buClr>
              <a:buSzPts val="500"/>
              <a:buNone/>
              <a:defRPr sz="500"/>
            </a:lvl9pPr>
          </a:lstStyle>
          <a:p/>
        </p:txBody>
      </p:sp>
      <p:sp>
        <p:nvSpPr>
          <p:cNvPr id="103" name="Google Shape;103;p21"/>
          <p:cNvSpPr txBox="1"/>
          <p:nvPr>
            <p:ph idx="10" type="dt"/>
          </p:nvPr>
        </p:nvSpPr>
        <p:spPr>
          <a:xfrm>
            <a:off x="228600" y="3178175"/>
            <a:ext cx="1066800" cy="182563"/>
          </a:xfrm>
          <a:prstGeom prst="rect">
            <a:avLst/>
          </a:prstGeom>
          <a:noFill/>
          <a:ln>
            <a:noFill/>
          </a:ln>
        </p:spPr>
        <p:txBody>
          <a:bodyPr anchorCtr="0" anchor="ctr" bIns="22850" lIns="45725" spcFirstLastPara="1" rIns="45725" wrap="square" tIns="2285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104" name="Google Shape;104;p21"/>
          <p:cNvSpPr txBox="1"/>
          <p:nvPr>
            <p:ph idx="11" type="ftr"/>
          </p:nvPr>
        </p:nvSpPr>
        <p:spPr>
          <a:xfrm>
            <a:off x="1562100" y="3178175"/>
            <a:ext cx="1447800" cy="182563"/>
          </a:xfrm>
          <a:prstGeom prst="rect">
            <a:avLst/>
          </a:prstGeom>
          <a:noFill/>
          <a:ln>
            <a:noFill/>
          </a:ln>
        </p:spPr>
        <p:txBody>
          <a:bodyPr anchorCtr="0" anchor="ctr" bIns="22850" lIns="45725" spcFirstLastPara="1" rIns="45725" wrap="square" tIns="2285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105" name="Google Shape;105;p21"/>
          <p:cNvSpPr txBox="1"/>
          <p:nvPr>
            <p:ph idx="12" type="sldNum"/>
          </p:nvPr>
        </p:nvSpPr>
        <p:spPr>
          <a:xfrm>
            <a:off x="3276600" y="3178175"/>
            <a:ext cx="1066800" cy="182563"/>
          </a:xfrm>
          <a:prstGeom prst="rect">
            <a:avLst/>
          </a:prstGeom>
          <a:noFill/>
          <a:ln>
            <a:noFill/>
          </a:ln>
        </p:spPr>
        <p:txBody>
          <a:bodyPr anchorCtr="0" anchor="ctr" bIns="22850" lIns="45725" spcFirstLastPara="1" rIns="45725" wrap="square" tIns="2285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106" name="Shape 106"/>
        <p:cNvGrpSpPr/>
        <p:nvPr/>
      </p:nvGrpSpPr>
      <p:grpSpPr>
        <a:xfrm>
          <a:off x="0" y="0"/>
          <a:ext cx="0" cy="0"/>
          <a:chOff x="0" y="0"/>
          <a:chExt cx="0" cy="0"/>
        </a:xfrm>
      </p:grpSpPr>
      <p:sp>
        <p:nvSpPr>
          <p:cNvPr id="107" name="Google Shape;107;p22"/>
          <p:cNvSpPr txBox="1"/>
          <p:nvPr>
            <p:ph type="title"/>
          </p:nvPr>
        </p:nvSpPr>
        <p:spPr>
          <a:xfrm>
            <a:off x="896144" y="2400300"/>
            <a:ext cx="2743200" cy="283369"/>
          </a:xfrm>
          <a:prstGeom prst="rect">
            <a:avLst/>
          </a:prstGeom>
          <a:noFill/>
          <a:ln>
            <a:noFill/>
          </a:ln>
        </p:spPr>
        <p:txBody>
          <a:bodyPr anchorCtr="0" anchor="b" bIns="22850" lIns="45725" spcFirstLastPara="1" rIns="45725" wrap="square" tIns="22850">
            <a:normAutofit/>
          </a:bodyPr>
          <a:lstStyle>
            <a:lvl1pPr lvl="0" algn="l">
              <a:spcBef>
                <a:spcPts val="0"/>
              </a:spcBef>
              <a:spcAft>
                <a:spcPts val="0"/>
              </a:spcAft>
              <a:buClr>
                <a:schemeClr val="dk1"/>
              </a:buClr>
              <a:buSzPts val="1000"/>
              <a:buFont typeface="Calibri"/>
              <a:buNone/>
              <a:defRPr b="1" sz="1000"/>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p:txBody>
      </p:sp>
      <p:sp>
        <p:nvSpPr>
          <p:cNvPr id="108" name="Google Shape;108;p22"/>
          <p:cNvSpPr/>
          <p:nvPr>
            <p:ph idx="2" type="pic"/>
          </p:nvPr>
        </p:nvSpPr>
        <p:spPr>
          <a:xfrm>
            <a:off x="896144" y="306388"/>
            <a:ext cx="2743200" cy="2057400"/>
          </a:xfrm>
          <a:prstGeom prst="rect">
            <a:avLst/>
          </a:prstGeom>
          <a:noFill/>
          <a:ln>
            <a:noFill/>
          </a:ln>
        </p:spPr>
      </p:sp>
      <p:sp>
        <p:nvSpPr>
          <p:cNvPr id="109" name="Google Shape;109;p22"/>
          <p:cNvSpPr txBox="1"/>
          <p:nvPr>
            <p:ph idx="1" type="body"/>
          </p:nvPr>
        </p:nvSpPr>
        <p:spPr>
          <a:xfrm>
            <a:off x="896144" y="2683669"/>
            <a:ext cx="2743200" cy="402431"/>
          </a:xfrm>
          <a:prstGeom prst="rect">
            <a:avLst/>
          </a:prstGeom>
          <a:noFill/>
          <a:ln>
            <a:noFill/>
          </a:ln>
        </p:spPr>
        <p:txBody>
          <a:bodyPr anchorCtr="0" anchor="t" bIns="22850" lIns="45725" spcFirstLastPara="1" rIns="45725" wrap="square" tIns="22850">
            <a:normAutofit/>
          </a:bodyPr>
          <a:lstStyle>
            <a:lvl1pPr indent="-228600" lvl="0" marL="457200" algn="l">
              <a:spcBef>
                <a:spcPts val="100"/>
              </a:spcBef>
              <a:spcAft>
                <a:spcPts val="0"/>
              </a:spcAft>
              <a:buClr>
                <a:schemeClr val="dk1"/>
              </a:buClr>
              <a:buSzPts val="700"/>
              <a:buNone/>
              <a:defRPr sz="700"/>
            </a:lvl1pPr>
            <a:lvl2pPr indent="-228600" lvl="1" marL="914400" algn="l">
              <a:spcBef>
                <a:spcPts val="100"/>
              </a:spcBef>
              <a:spcAft>
                <a:spcPts val="0"/>
              </a:spcAft>
              <a:buClr>
                <a:schemeClr val="dk1"/>
              </a:buClr>
              <a:buSzPts val="600"/>
              <a:buNone/>
              <a:defRPr sz="600"/>
            </a:lvl2pPr>
            <a:lvl3pPr indent="-228600" lvl="2" marL="1371600" algn="l">
              <a:spcBef>
                <a:spcPts val="100"/>
              </a:spcBef>
              <a:spcAft>
                <a:spcPts val="0"/>
              </a:spcAft>
              <a:buClr>
                <a:schemeClr val="dk1"/>
              </a:buClr>
              <a:buSzPts val="500"/>
              <a:buNone/>
              <a:defRPr sz="500"/>
            </a:lvl3pPr>
            <a:lvl4pPr indent="-228600" lvl="3" marL="1828800" algn="l">
              <a:spcBef>
                <a:spcPts val="100"/>
              </a:spcBef>
              <a:spcAft>
                <a:spcPts val="0"/>
              </a:spcAft>
              <a:buClr>
                <a:schemeClr val="dk1"/>
              </a:buClr>
              <a:buSzPts val="500"/>
              <a:buNone/>
              <a:defRPr sz="500"/>
            </a:lvl4pPr>
            <a:lvl5pPr indent="-228600" lvl="4" marL="2286000" algn="l">
              <a:spcBef>
                <a:spcPts val="100"/>
              </a:spcBef>
              <a:spcAft>
                <a:spcPts val="0"/>
              </a:spcAft>
              <a:buClr>
                <a:schemeClr val="dk1"/>
              </a:buClr>
              <a:buSzPts val="500"/>
              <a:buNone/>
              <a:defRPr sz="500"/>
            </a:lvl5pPr>
            <a:lvl6pPr indent="-228600" lvl="5" marL="2743200" algn="l">
              <a:spcBef>
                <a:spcPts val="100"/>
              </a:spcBef>
              <a:spcAft>
                <a:spcPts val="0"/>
              </a:spcAft>
              <a:buClr>
                <a:schemeClr val="dk1"/>
              </a:buClr>
              <a:buSzPts val="500"/>
              <a:buNone/>
              <a:defRPr sz="500"/>
            </a:lvl6pPr>
            <a:lvl7pPr indent="-228600" lvl="6" marL="3200400" algn="l">
              <a:spcBef>
                <a:spcPts val="100"/>
              </a:spcBef>
              <a:spcAft>
                <a:spcPts val="0"/>
              </a:spcAft>
              <a:buClr>
                <a:schemeClr val="dk1"/>
              </a:buClr>
              <a:buSzPts val="500"/>
              <a:buNone/>
              <a:defRPr sz="500"/>
            </a:lvl7pPr>
            <a:lvl8pPr indent="-228600" lvl="7" marL="3657600" algn="l">
              <a:spcBef>
                <a:spcPts val="100"/>
              </a:spcBef>
              <a:spcAft>
                <a:spcPts val="0"/>
              </a:spcAft>
              <a:buClr>
                <a:schemeClr val="dk1"/>
              </a:buClr>
              <a:buSzPts val="500"/>
              <a:buNone/>
              <a:defRPr sz="500"/>
            </a:lvl8pPr>
            <a:lvl9pPr indent="-228600" lvl="8" marL="4114800" algn="l">
              <a:spcBef>
                <a:spcPts val="100"/>
              </a:spcBef>
              <a:spcAft>
                <a:spcPts val="0"/>
              </a:spcAft>
              <a:buClr>
                <a:schemeClr val="dk1"/>
              </a:buClr>
              <a:buSzPts val="500"/>
              <a:buNone/>
              <a:defRPr sz="500"/>
            </a:lvl9pPr>
          </a:lstStyle>
          <a:p/>
        </p:txBody>
      </p:sp>
      <p:sp>
        <p:nvSpPr>
          <p:cNvPr id="110" name="Google Shape;110;p22"/>
          <p:cNvSpPr txBox="1"/>
          <p:nvPr>
            <p:ph idx="10" type="dt"/>
          </p:nvPr>
        </p:nvSpPr>
        <p:spPr>
          <a:xfrm>
            <a:off x="228600" y="3178175"/>
            <a:ext cx="1066800" cy="182563"/>
          </a:xfrm>
          <a:prstGeom prst="rect">
            <a:avLst/>
          </a:prstGeom>
          <a:noFill/>
          <a:ln>
            <a:noFill/>
          </a:ln>
        </p:spPr>
        <p:txBody>
          <a:bodyPr anchorCtr="0" anchor="ctr" bIns="22850" lIns="45725" spcFirstLastPara="1" rIns="45725" wrap="square" tIns="2285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111" name="Google Shape;111;p22"/>
          <p:cNvSpPr txBox="1"/>
          <p:nvPr>
            <p:ph idx="11" type="ftr"/>
          </p:nvPr>
        </p:nvSpPr>
        <p:spPr>
          <a:xfrm>
            <a:off x="1562100" y="3178175"/>
            <a:ext cx="1447800" cy="182563"/>
          </a:xfrm>
          <a:prstGeom prst="rect">
            <a:avLst/>
          </a:prstGeom>
          <a:noFill/>
          <a:ln>
            <a:noFill/>
          </a:ln>
        </p:spPr>
        <p:txBody>
          <a:bodyPr anchorCtr="0" anchor="ctr" bIns="22850" lIns="45725" spcFirstLastPara="1" rIns="45725" wrap="square" tIns="2285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112" name="Google Shape;112;p22"/>
          <p:cNvSpPr txBox="1"/>
          <p:nvPr>
            <p:ph idx="12" type="sldNum"/>
          </p:nvPr>
        </p:nvSpPr>
        <p:spPr>
          <a:xfrm>
            <a:off x="3276600" y="3178175"/>
            <a:ext cx="1066800" cy="182563"/>
          </a:xfrm>
          <a:prstGeom prst="rect">
            <a:avLst/>
          </a:prstGeom>
          <a:noFill/>
          <a:ln>
            <a:noFill/>
          </a:ln>
        </p:spPr>
        <p:txBody>
          <a:bodyPr anchorCtr="0" anchor="ctr" bIns="22850" lIns="45725" spcFirstLastPara="1" rIns="45725" wrap="square" tIns="2285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113" name="Shape 113"/>
        <p:cNvGrpSpPr/>
        <p:nvPr/>
      </p:nvGrpSpPr>
      <p:grpSpPr>
        <a:xfrm>
          <a:off x="0" y="0"/>
          <a:ext cx="0" cy="0"/>
          <a:chOff x="0" y="0"/>
          <a:chExt cx="0" cy="0"/>
        </a:xfrm>
      </p:grpSpPr>
      <p:sp>
        <p:nvSpPr>
          <p:cNvPr id="114" name="Google Shape;114;p23"/>
          <p:cNvSpPr txBox="1"/>
          <p:nvPr>
            <p:ph type="title"/>
          </p:nvPr>
        </p:nvSpPr>
        <p:spPr>
          <a:xfrm>
            <a:off x="228600" y="137319"/>
            <a:ext cx="4114800" cy="571500"/>
          </a:xfrm>
          <a:prstGeom prst="rect">
            <a:avLst/>
          </a:prstGeom>
          <a:noFill/>
          <a:ln>
            <a:noFill/>
          </a:ln>
        </p:spPr>
        <p:txBody>
          <a:bodyPr anchorCtr="0" anchor="ctr" bIns="22850" lIns="45725" spcFirstLastPara="1" rIns="45725" wrap="square" tIns="22850">
            <a:normAutofit/>
          </a:bodyPr>
          <a:lstStyle>
            <a:lvl1pPr lvl="0" algn="ctr">
              <a:spcBef>
                <a:spcPts val="0"/>
              </a:spcBef>
              <a:spcAft>
                <a:spcPts val="0"/>
              </a:spcAft>
              <a:buClr>
                <a:schemeClr val="dk1"/>
              </a:buClr>
              <a:buSzPts val="900"/>
              <a:buNone/>
              <a:defRPr/>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p:txBody>
      </p:sp>
      <p:sp>
        <p:nvSpPr>
          <p:cNvPr id="115" name="Google Shape;115;p23"/>
          <p:cNvSpPr txBox="1"/>
          <p:nvPr>
            <p:ph idx="1" type="body"/>
          </p:nvPr>
        </p:nvSpPr>
        <p:spPr>
          <a:xfrm rot="5400000">
            <a:off x="1154509" y="-125809"/>
            <a:ext cx="2262982" cy="4114800"/>
          </a:xfrm>
          <a:prstGeom prst="rect">
            <a:avLst/>
          </a:prstGeom>
          <a:noFill/>
          <a:ln>
            <a:noFill/>
          </a:ln>
        </p:spPr>
        <p:txBody>
          <a:bodyPr anchorCtr="0" anchor="t" bIns="22850" lIns="45725" spcFirstLastPara="1" rIns="45725" wrap="square" tIns="22850">
            <a:normAutofit/>
          </a:bodyPr>
          <a:lstStyle>
            <a:lvl1pPr indent="-285750" lvl="0" marL="457200" algn="l">
              <a:spcBef>
                <a:spcPts val="200"/>
              </a:spcBef>
              <a:spcAft>
                <a:spcPts val="0"/>
              </a:spcAft>
              <a:buClr>
                <a:schemeClr val="dk1"/>
              </a:buClr>
              <a:buSzPts val="900"/>
              <a:buChar char="•"/>
              <a:defRPr/>
            </a:lvl1pPr>
            <a:lvl2pPr indent="-285750" lvl="1" marL="914400" algn="l">
              <a:spcBef>
                <a:spcPts val="200"/>
              </a:spcBef>
              <a:spcAft>
                <a:spcPts val="0"/>
              </a:spcAft>
              <a:buClr>
                <a:schemeClr val="dk1"/>
              </a:buClr>
              <a:buSzPts val="900"/>
              <a:buChar char="–"/>
              <a:defRPr/>
            </a:lvl2pPr>
            <a:lvl3pPr indent="-285750" lvl="2" marL="1371600" algn="l">
              <a:spcBef>
                <a:spcPts val="200"/>
              </a:spcBef>
              <a:spcAft>
                <a:spcPts val="0"/>
              </a:spcAft>
              <a:buClr>
                <a:schemeClr val="dk1"/>
              </a:buClr>
              <a:buSzPts val="900"/>
              <a:buChar char="•"/>
              <a:defRPr/>
            </a:lvl3pPr>
            <a:lvl4pPr indent="-285750" lvl="3" marL="1828800" algn="l">
              <a:spcBef>
                <a:spcPts val="200"/>
              </a:spcBef>
              <a:spcAft>
                <a:spcPts val="0"/>
              </a:spcAft>
              <a:buClr>
                <a:schemeClr val="dk1"/>
              </a:buClr>
              <a:buSzPts val="900"/>
              <a:buChar char="–"/>
              <a:defRPr/>
            </a:lvl4pPr>
            <a:lvl5pPr indent="-285750" lvl="4" marL="2286000" algn="l">
              <a:spcBef>
                <a:spcPts val="200"/>
              </a:spcBef>
              <a:spcAft>
                <a:spcPts val="0"/>
              </a:spcAft>
              <a:buClr>
                <a:schemeClr val="dk1"/>
              </a:buClr>
              <a:buSzPts val="900"/>
              <a:buChar char="»"/>
              <a:defRPr/>
            </a:lvl5pPr>
            <a:lvl6pPr indent="-285750" lvl="5" marL="2743200" algn="l">
              <a:spcBef>
                <a:spcPts val="200"/>
              </a:spcBef>
              <a:spcAft>
                <a:spcPts val="0"/>
              </a:spcAft>
              <a:buClr>
                <a:schemeClr val="dk1"/>
              </a:buClr>
              <a:buSzPts val="900"/>
              <a:buChar char="•"/>
              <a:defRPr/>
            </a:lvl6pPr>
            <a:lvl7pPr indent="-285750" lvl="6" marL="3200400" algn="l">
              <a:spcBef>
                <a:spcPts val="200"/>
              </a:spcBef>
              <a:spcAft>
                <a:spcPts val="0"/>
              </a:spcAft>
              <a:buClr>
                <a:schemeClr val="dk1"/>
              </a:buClr>
              <a:buSzPts val="900"/>
              <a:buChar char="•"/>
              <a:defRPr/>
            </a:lvl7pPr>
            <a:lvl8pPr indent="-285750" lvl="7" marL="3657600" algn="l">
              <a:spcBef>
                <a:spcPts val="200"/>
              </a:spcBef>
              <a:spcAft>
                <a:spcPts val="0"/>
              </a:spcAft>
              <a:buClr>
                <a:schemeClr val="dk1"/>
              </a:buClr>
              <a:buSzPts val="900"/>
              <a:buChar char="•"/>
              <a:defRPr/>
            </a:lvl8pPr>
            <a:lvl9pPr indent="-285750" lvl="8" marL="4114800" algn="l">
              <a:spcBef>
                <a:spcPts val="200"/>
              </a:spcBef>
              <a:spcAft>
                <a:spcPts val="0"/>
              </a:spcAft>
              <a:buClr>
                <a:schemeClr val="dk1"/>
              </a:buClr>
              <a:buSzPts val="900"/>
              <a:buChar char="•"/>
              <a:defRPr/>
            </a:lvl9pPr>
          </a:lstStyle>
          <a:p/>
        </p:txBody>
      </p:sp>
      <p:sp>
        <p:nvSpPr>
          <p:cNvPr id="116" name="Google Shape;116;p23"/>
          <p:cNvSpPr txBox="1"/>
          <p:nvPr>
            <p:ph idx="10" type="dt"/>
          </p:nvPr>
        </p:nvSpPr>
        <p:spPr>
          <a:xfrm>
            <a:off x="228600" y="3178175"/>
            <a:ext cx="1066800" cy="182563"/>
          </a:xfrm>
          <a:prstGeom prst="rect">
            <a:avLst/>
          </a:prstGeom>
          <a:noFill/>
          <a:ln>
            <a:noFill/>
          </a:ln>
        </p:spPr>
        <p:txBody>
          <a:bodyPr anchorCtr="0" anchor="ctr" bIns="22850" lIns="45725" spcFirstLastPara="1" rIns="45725" wrap="square" tIns="2285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117" name="Google Shape;117;p23"/>
          <p:cNvSpPr txBox="1"/>
          <p:nvPr>
            <p:ph idx="11" type="ftr"/>
          </p:nvPr>
        </p:nvSpPr>
        <p:spPr>
          <a:xfrm>
            <a:off x="1562100" y="3178175"/>
            <a:ext cx="1447800" cy="182563"/>
          </a:xfrm>
          <a:prstGeom prst="rect">
            <a:avLst/>
          </a:prstGeom>
          <a:noFill/>
          <a:ln>
            <a:noFill/>
          </a:ln>
        </p:spPr>
        <p:txBody>
          <a:bodyPr anchorCtr="0" anchor="ctr" bIns="22850" lIns="45725" spcFirstLastPara="1" rIns="45725" wrap="square" tIns="2285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118" name="Google Shape;118;p23"/>
          <p:cNvSpPr txBox="1"/>
          <p:nvPr>
            <p:ph idx="12" type="sldNum"/>
          </p:nvPr>
        </p:nvSpPr>
        <p:spPr>
          <a:xfrm>
            <a:off x="3276600" y="3178175"/>
            <a:ext cx="1066800" cy="182563"/>
          </a:xfrm>
          <a:prstGeom prst="rect">
            <a:avLst/>
          </a:prstGeom>
          <a:noFill/>
          <a:ln>
            <a:noFill/>
          </a:ln>
        </p:spPr>
        <p:txBody>
          <a:bodyPr anchorCtr="0" anchor="ctr" bIns="22850" lIns="45725" spcFirstLastPara="1" rIns="45725" wrap="square" tIns="2285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119" name="Shape 119"/>
        <p:cNvGrpSpPr/>
        <p:nvPr/>
      </p:nvGrpSpPr>
      <p:grpSpPr>
        <a:xfrm>
          <a:off x="0" y="0"/>
          <a:ext cx="0" cy="0"/>
          <a:chOff x="0" y="0"/>
          <a:chExt cx="0" cy="0"/>
        </a:xfrm>
      </p:grpSpPr>
      <p:sp>
        <p:nvSpPr>
          <p:cNvPr id="120" name="Google Shape;120;p24"/>
          <p:cNvSpPr txBox="1"/>
          <p:nvPr>
            <p:ph type="title"/>
          </p:nvPr>
        </p:nvSpPr>
        <p:spPr>
          <a:xfrm rot="5400000">
            <a:off x="2366169" y="1085850"/>
            <a:ext cx="2925763" cy="1028700"/>
          </a:xfrm>
          <a:prstGeom prst="rect">
            <a:avLst/>
          </a:prstGeom>
          <a:noFill/>
          <a:ln>
            <a:noFill/>
          </a:ln>
        </p:spPr>
        <p:txBody>
          <a:bodyPr anchorCtr="0" anchor="ctr" bIns="22850" lIns="45725" spcFirstLastPara="1" rIns="45725" wrap="square" tIns="22850">
            <a:normAutofit/>
          </a:bodyPr>
          <a:lstStyle>
            <a:lvl1pPr lvl="0" algn="ctr">
              <a:spcBef>
                <a:spcPts val="0"/>
              </a:spcBef>
              <a:spcAft>
                <a:spcPts val="0"/>
              </a:spcAft>
              <a:buClr>
                <a:schemeClr val="dk1"/>
              </a:buClr>
              <a:buSzPts val="900"/>
              <a:buNone/>
              <a:defRPr/>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p:txBody>
      </p:sp>
      <p:sp>
        <p:nvSpPr>
          <p:cNvPr id="121" name="Google Shape;121;p24"/>
          <p:cNvSpPr txBox="1"/>
          <p:nvPr>
            <p:ph idx="1" type="body"/>
          </p:nvPr>
        </p:nvSpPr>
        <p:spPr>
          <a:xfrm rot="5400000">
            <a:off x="270669" y="95250"/>
            <a:ext cx="2925763" cy="3009900"/>
          </a:xfrm>
          <a:prstGeom prst="rect">
            <a:avLst/>
          </a:prstGeom>
          <a:noFill/>
          <a:ln>
            <a:noFill/>
          </a:ln>
        </p:spPr>
        <p:txBody>
          <a:bodyPr anchorCtr="0" anchor="t" bIns="22850" lIns="45725" spcFirstLastPara="1" rIns="45725" wrap="square" tIns="22850">
            <a:normAutofit/>
          </a:bodyPr>
          <a:lstStyle>
            <a:lvl1pPr indent="-285750" lvl="0" marL="457200" algn="l">
              <a:spcBef>
                <a:spcPts val="200"/>
              </a:spcBef>
              <a:spcAft>
                <a:spcPts val="0"/>
              </a:spcAft>
              <a:buClr>
                <a:schemeClr val="dk1"/>
              </a:buClr>
              <a:buSzPts val="900"/>
              <a:buChar char="•"/>
              <a:defRPr/>
            </a:lvl1pPr>
            <a:lvl2pPr indent="-285750" lvl="1" marL="914400" algn="l">
              <a:spcBef>
                <a:spcPts val="200"/>
              </a:spcBef>
              <a:spcAft>
                <a:spcPts val="0"/>
              </a:spcAft>
              <a:buClr>
                <a:schemeClr val="dk1"/>
              </a:buClr>
              <a:buSzPts val="900"/>
              <a:buChar char="–"/>
              <a:defRPr/>
            </a:lvl2pPr>
            <a:lvl3pPr indent="-285750" lvl="2" marL="1371600" algn="l">
              <a:spcBef>
                <a:spcPts val="200"/>
              </a:spcBef>
              <a:spcAft>
                <a:spcPts val="0"/>
              </a:spcAft>
              <a:buClr>
                <a:schemeClr val="dk1"/>
              </a:buClr>
              <a:buSzPts val="900"/>
              <a:buChar char="•"/>
              <a:defRPr/>
            </a:lvl3pPr>
            <a:lvl4pPr indent="-285750" lvl="3" marL="1828800" algn="l">
              <a:spcBef>
                <a:spcPts val="200"/>
              </a:spcBef>
              <a:spcAft>
                <a:spcPts val="0"/>
              </a:spcAft>
              <a:buClr>
                <a:schemeClr val="dk1"/>
              </a:buClr>
              <a:buSzPts val="900"/>
              <a:buChar char="–"/>
              <a:defRPr/>
            </a:lvl4pPr>
            <a:lvl5pPr indent="-285750" lvl="4" marL="2286000" algn="l">
              <a:spcBef>
                <a:spcPts val="200"/>
              </a:spcBef>
              <a:spcAft>
                <a:spcPts val="0"/>
              </a:spcAft>
              <a:buClr>
                <a:schemeClr val="dk1"/>
              </a:buClr>
              <a:buSzPts val="900"/>
              <a:buChar char="»"/>
              <a:defRPr/>
            </a:lvl5pPr>
            <a:lvl6pPr indent="-285750" lvl="5" marL="2743200" algn="l">
              <a:spcBef>
                <a:spcPts val="200"/>
              </a:spcBef>
              <a:spcAft>
                <a:spcPts val="0"/>
              </a:spcAft>
              <a:buClr>
                <a:schemeClr val="dk1"/>
              </a:buClr>
              <a:buSzPts val="900"/>
              <a:buChar char="•"/>
              <a:defRPr/>
            </a:lvl6pPr>
            <a:lvl7pPr indent="-285750" lvl="6" marL="3200400" algn="l">
              <a:spcBef>
                <a:spcPts val="200"/>
              </a:spcBef>
              <a:spcAft>
                <a:spcPts val="0"/>
              </a:spcAft>
              <a:buClr>
                <a:schemeClr val="dk1"/>
              </a:buClr>
              <a:buSzPts val="900"/>
              <a:buChar char="•"/>
              <a:defRPr/>
            </a:lvl7pPr>
            <a:lvl8pPr indent="-285750" lvl="7" marL="3657600" algn="l">
              <a:spcBef>
                <a:spcPts val="200"/>
              </a:spcBef>
              <a:spcAft>
                <a:spcPts val="0"/>
              </a:spcAft>
              <a:buClr>
                <a:schemeClr val="dk1"/>
              </a:buClr>
              <a:buSzPts val="900"/>
              <a:buChar char="•"/>
              <a:defRPr/>
            </a:lvl8pPr>
            <a:lvl9pPr indent="-285750" lvl="8" marL="4114800" algn="l">
              <a:spcBef>
                <a:spcPts val="200"/>
              </a:spcBef>
              <a:spcAft>
                <a:spcPts val="0"/>
              </a:spcAft>
              <a:buClr>
                <a:schemeClr val="dk1"/>
              </a:buClr>
              <a:buSzPts val="900"/>
              <a:buChar char="•"/>
              <a:defRPr/>
            </a:lvl9pPr>
          </a:lstStyle>
          <a:p/>
        </p:txBody>
      </p:sp>
      <p:sp>
        <p:nvSpPr>
          <p:cNvPr id="122" name="Google Shape;122;p24"/>
          <p:cNvSpPr txBox="1"/>
          <p:nvPr>
            <p:ph idx="10" type="dt"/>
          </p:nvPr>
        </p:nvSpPr>
        <p:spPr>
          <a:xfrm>
            <a:off x="228600" y="3178175"/>
            <a:ext cx="1066800" cy="182563"/>
          </a:xfrm>
          <a:prstGeom prst="rect">
            <a:avLst/>
          </a:prstGeom>
          <a:noFill/>
          <a:ln>
            <a:noFill/>
          </a:ln>
        </p:spPr>
        <p:txBody>
          <a:bodyPr anchorCtr="0" anchor="ctr" bIns="22850" lIns="45725" spcFirstLastPara="1" rIns="45725" wrap="square" tIns="2285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123" name="Google Shape;123;p24"/>
          <p:cNvSpPr txBox="1"/>
          <p:nvPr>
            <p:ph idx="11" type="ftr"/>
          </p:nvPr>
        </p:nvSpPr>
        <p:spPr>
          <a:xfrm>
            <a:off x="1562100" y="3178175"/>
            <a:ext cx="1447800" cy="182563"/>
          </a:xfrm>
          <a:prstGeom prst="rect">
            <a:avLst/>
          </a:prstGeom>
          <a:noFill/>
          <a:ln>
            <a:noFill/>
          </a:ln>
        </p:spPr>
        <p:txBody>
          <a:bodyPr anchorCtr="0" anchor="ctr" bIns="22850" lIns="45725" spcFirstLastPara="1" rIns="45725" wrap="square" tIns="2285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124" name="Google Shape;124;p24"/>
          <p:cNvSpPr txBox="1"/>
          <p:nvPr>
            <p:ph idx="12" type="sldNum"/>
          </p:nvPr>
        </p:nvSpPr>
        <p:spPr>
          <a:xfrm>
            <a:off x="3276600" y="3178175"/>
            <a:ext cx="1066800" cy="182563"/>
          </a:xfrm>
          <a:prstGeom prst="rect">
            <a:avLst/>
          </a:prstGeom>
          <a:noFill/>
          <a:ln>
            <a:noFill/>
          </a:ln>
        </p:spPr>
        <p:txBody>
          <a:bodyPr anchorCtr="0" anchor="ctr" bIns="22850" lIns="45725" spcFirstLastPara="1" rIns="45725" wrap="square" tIns="2285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2" Type="http://schemas.openxmlformats.org/officeDocument/2006/relationships/theme" Target="../theme/theme3.xml"/><Relationship Id="rId9" Type="http://schemas.openxmlformats.org/officeDocument/2006/relationships/slideLayout" Target="../slideLayouts/slideLayout20.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0" name="Shape 50"/>
        <p:cNvGrpSpPr/>
        <p:nvPr/>
      </p:nvGrpSpPr>
      <p:grpSpPr>
        <a:xfrm>
          <a:off x="0" y="0"/>
          <a:ext cx="0" cy="0"/>
          <a:chOff x="0" y="0"/>
          <a:chExt cx="0" cy="0"/>
        </a:xfrm>
      </p:grpSpPr>
      <p:sp>
        <p:nvSpPr>
          <p:cNvPr id="51" name="Google Shape;51;p13"/>
          <p:cNvSpPr txBox="1"/>
          <p:nvPr>
            <p:ph type="title"/>
          </p:nvPr>
        </p:nvSpPr>
        <p:spPr>
          <a:xfrm>
            <a:off x="228600" y="137319"/>
            <a:ext cx="4114800" cy="571500"/>
          </a:xfrm>
          <a:prstGeom prst="rect">
            <a:avLst/>
          </a:prstGeom>
          <a:noFill/>
          <a:ln>
            <a:noFill/>
          </a:ln>
        </p:spPr>
        <p:txBody>
          <a:bodyPr anchorCtr="0" anchor="ctr" bIns="22850" lIns="45725" spcFirstLastPara="1" rIns="45725" wrap="square" tIns="22850">
            <a:normAutofit/>
          </a:bodyPr>
          <a:lstStyle>
            <a:lvl1pPr lvl="0" marR="0" rtl="0" algn="ctr">
              <a:spcBef>
                <a:spcPts val="0"/>
              </a:spcBef>
              <a:spcAft>
                <a:spcPts val="0"/>
              </a:spcAft>
              <a:buClr>
                <a:schemeClr val="dk1"/>
              </a:buClr>
              <a:buSzPts val="2200"/>
              <a:buFont typeface="Calibri"/>
              <a:buNone/>
              <a:defRPr b="0" i="0" sz="2200" u="none" cap="none" strike="noStrike">
                <a:solidFill>
                  <a:schemeClr val="dk1"/>
                </a:solidFill>
                <a:latin typeface="Calibri"/>
                <a:ea typeface="Calibri"/>
                <a:cs typeface="Calibri"/>
                <a:sym typeface="Calibri"/>
              </a:defRPr>
            </a:lvl1pPr>
            <a:lvl2pPr lvl="1">
              <a:spcBef>
                <a:spcPts val="0"/>
              </a:spcBef>
              <a:spcAft>
                <a:spcPts val="0"/>
              </a:spcAft>
              <a:buSzPts val="700"/>
              <a:buNone/>
              <a:defRPr sz="900"/>
            </a:lvl2pPr>
            <a:lvl3pPr lvl="2">
              <a:spcBef>
                <a:spcPts val="0"/>
              </a:spcBef>
              <a:spcAft>
                <a:spcPts val="0"/>
              </a:spcAft>
              <a:buSzPts val="700"/>
              <a:buNone/>
              <a:defRPr sz="900"/>
            </a:lvl3pPr>
            <a:lvl4pPr lvl="3">
              <a:spcBef>
                <a:spcPts val="0"/>
              </a:spcBef>
              <a:spcAft>
                <a:spcPts val="0"/>
              </a:spcAft>
              <a:buSzPts val="700"/>
              <a:buNone/>
              <a:defRPr sz="900"/>
            </a:lvl4pPr>
            <a:lvl5pPr lvl="4">
              <a:spcBef>
                <a:spcPts val="0"/>
              </a:spcBef>
              <a:spcAft>
                <a:spcPts val="0"/>
              </a:spcAft>
              <a:buSzPts val="700"/>
              <a:buNone/>
              <a:defRPr sz="900"/>
            </a:lvl5pPr>
            <a:lvl6pPr lvl="5">
              <a:spcBef>
                <a:spcPts val="0"/>
              </a:spcBef>
              <a:spcAft>
                <a:spcPts val="0"/>
              </a:spcAft>
              <a:buSzPts val="700"/>
              <a:buNone/>
              <a:defRPr sz="900"/>
            </a:lvl6pPr>
            <a:lvl7pPr lvl="6">
              <a:spcBef>
                <a:spcPts val="0"/>
              </a:spcBef>
              <a:spcAft>
                <a:spcPts val="0"/>
              </a:spcAft>
              <a:buSzPts val="700"/>
              <a:buNone/>
              <a:defRPr sz="900"/>
            </a:lvl7pPr>
            <a:lvl8pPr lvl="7">
              <a:spcBef>
                <a:spcPts val="0"/>
              </a:spcBef>
              <a:spcAft>
                <a:spcPts val="0"/>
              </a:spcAft>
              <a:buSzPts val="700"/>
              <a:buNone/>
              <a:defRPr sz="900"/>
            </a:lvl8pPr>
            <a:lvl9pPr lvl="8">
              <a:spcBef>
                <a:spcPts val="0"/>
              </a:spcBef>
              <a:spcAft>
                <a:spcPts val="0"/>
              </a:spcAft>
              <a:buSzPts val="700"/>
              <a:buNone/>
              <a:defRPr sz="900"/>
            </a:lvl9pPr>
          </a:lstStyle>
          <a:p/>
        </p:txBody>
      </p:sp>
      <p:sp>
        <p:nvSpPr>
          <p:cNvPr id="52" name="Google Shape;52;p13"/>
          <p:cNvSpPr txBox="1"/>
          <p:nvPr>
            <p:ph idx="1" type="body"/>
          </p:nvPr>
        </p:nvSpPr>
        <p:spPr>
          <a:xfrm>
            <a:off x="228600" y="800100"/>
            <a:ext cx="4114800" cy="2262982"/>
          </a:xfrm>
          <a:prstGeom prst="rect">
            <a:avLst/>
          </a:prstGeom>
          <a:noFill/>
          <a:ln>
            <a:noFill/>
          </a:ln>
        </p:spPr>
        <p:txBody>
          <a:bodyPr anchorCtr="0" anchor="t" bIns="22850" lIns="45725" spcFirstLastPara="1" rIns="45725" wrap="square" tIns="22850">
            <a:normAutofit/>
          </a:bodyPr>
          <a:lstStyle>
            <a:lvl1pPr indent="-330200" lvl="0" marL="457200" marR="0" rtl="0" algn="l">
              <a:spcBef>
                <a:spcPts val="30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1pPr>
            <a:lvl2pPr indent="-317500" lvl="1" marL="914400" marR="0" rtl="0" algn="l">
              <a:spcBef>
                <a:spcPts val="3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2pPr>
            <a:lvl3pPr indent="-304800" lvl="2" marL="1371600" marR="0" rtl="0" algn="l">
              <a:spcBef>
                <a:spcPts val="200"/>
              </a:spcBef>
              <a:spcAft>
                <a:spcPts val="0"/>
              </a:spcAft>
              <a:buClr>
                <a:schemeClr val="dk1"/>
              </a:buClr>
              <a:buSzPts val="1200"/>
              <a:buFont typeface="Arial"/>
              <a:buChar char="•"/>
              <a:defRPr b="0" i="0" sz="1200" u="none" cap="none" strike="noStrike">
                <a:solidFill>
                  <a:schemeClr val="dk1"/>
                </a:solidFill>
                <a:latin typeface="Calibri"/>
                <a:ea typeface="Calibri"/>
                <a:cs typeface="Calibri"/>
                <a:sym typeface="Calibri"/>
              </a:defRPr>
            </a:lvl3pPr>
            <a:lvl4pPr indent="-292100" lvl="3" marL="1828800" marR="0" rtl="0" algn="l">
              <a:spcBef>
                <a:spcPts val="200"/>
              </a:spcBef>
              <a:spcAft>
                <a:spcPts val="0"/>
              </a:spcAft>
              <a:buClr>
                <a:schemeClr val="dk1"/>
              </a:buClr>
              <a:buSzPts val="1000"/>
              <a:buFont typeface="Arial"/>
              <a:buChar char="–"/>
              <a:defRPr b="0" i="0" sz="1000" u="none" cap="none" strike="noStrike">
                <a:solidFill>
                  <a:schemeClr val="dk1"/>
                </a:solidFill>
                <a:latin typeface="Calibri"/>
                <a:ea typeface="Calibri"/>
                <a:cs typeface="Calibri"/>
                <a:sym typeface="Calibri"/>
              </a:defRPr>
            </a:lvl4pPr>
            <a:lvl5pPr indent="-292100" lvl="4" marL="2286000" marR="0" rtl="0" algn="l">
              <a:spcBef>
                <a:spcPts val="200"/>
              </a:spcBef>
              <a:spcAft>
                <a:spcPts val="0"/>
              </a:spcAft>
              <a:buClr>
                <a:schemeClr val="dk1"/>
              </a:buClr>
              <a:buSzPts val="1000"/>
              <a:buFont typeface="Arial"/>
              <a:buChar char="»"/>
              <a:defRPr b="0" i="0" sz="1000" u="none" cap="none" strike="noStrike">
                <a:solidFill>
                  <a:schemeClr val="dk1"/>
                </a:solidFill>
                <a:latin typeface="Calibri"/>
                <a:ea typeface="Calibri"/>
                <a:cs typeface="Calibri"/>
                <a:sym typeface="Calibri"/>
              </a:defRPr>
            </a:lvl5pPr>
            <a:lvl6pPr indent="-292100" lvl="5" marL="2743200" marR="0" rtl="0" algn="l">
              <a:spcBef>
                <a:spcPts val="200"/>
              </a:spcBef>
              <a:spcAft>
                <a:spcPts val="0"/>
              </a:spcAft>
              <a:buClr>
                <a:schemeClr val="dk1"/>
              </a:buClr>
              <a:buSzPts val="1000"/>
              <a:buFont typeface="Arial"/>
              <a:buChar char="•"/>
              <a:defRPr b="0" i="0" sz="1000" u="none" cap="none" strike="noStrike">
                <a:solidFill>
                  <a:schemeClr val="dk1"/>
                </a:solidFill>
                <a:latin typeface="Calibri"/>
                <a:ea typeface="Calibri"/>
                <a:cs typeface="Calibri"/>
                <a:sym typeface="Calibri"/>
              </a:defRPr>
            </a:lvl6pPr>
            <a:lvl7pPr indent="-292100" lvl="6" marL="3200400" marR="0" rtl="0" algn="l">
              <a:spcBef>
                <a:spcPts val="200"/>
              </a:spcBef>
              <a:spcAft>
                <a:spcPts val="0"/>
              </a:spcAft>
              <a:buClr>
                <a:schemeClr val="dk1"/>
              </a:buClr>
              <a:buSzPts val="1000"/>
              <a:buFont typeface="Arial"/>
              <a:buChar char="•"/>
              <a:defRPr b="0" i="0" sz="1000" u="none" cap="none" strike="noStrike">
                <a:solidFill>
                  <a:schemeClr val="dk1"/>
                </a:solidFill>
                <a:latin typeface="Calibri"/>
                <a:ea typeface="Calibri"/>
                <a:cs typeface="Calibri"/>
                <a:sym typeface="Calibri"/>
              </a:defRPr>
            </a:lvl7pPr>
            <a:lvl8pPr indent="-292100" lvl="7" marL="3657600" marR="0" rtl="0" algn="l">
              <a:spcBef>
                <a:spcPts val="200"/>
              </a:spcBef>
              <a:spcAft>
                <a:spcPts val="0"/>
              </a:spcAft>
              <a:buClr>
                <a:schemeClr val="dk1"/>
              </a:buClr>
              <a:buSzPts val="1000"/>
              <a:buFont typeface="Arial"/>
              <a:buChar char="•"/>
              <a:defRPr b="0" i="0" sz="1000" u="none" cap="none" strike="noStrike">
                <a:solidFill>
                  <a:schemeClr val="dk1"/>
                </a:solidFill>
                <a:latin typeface="Calibri"/>
                <a:ea typeface="Calibri"/>
                <a:cs typeface="Calibri"/>
                <a:sym typeface="Calibri"/>
              </a:defRPr>
            </a:lvl8pPr>
            <a:lvl9pPr indent="-292100" lvl="8" marL="4114800" marR="0" rtl="0" algn="l">
              <a:spcBef>
                <a:spcPts val="200"/>
              </a:spcBef>
              <a:spcAft>
                <a:spcPts val="0"/>
              </a:spcAft>
              <a:buClr>
                <a:schemeClr val="dk1"/>
              </a:buClr>
              <a:buSzPts val="1000"/>
              <a:buFont typeface="Arial"/>
              <a:buChar char="•"/>
              <a:defRPr b="0" i="0" sz="1000" u="none" cap="none" strike="noStrike">
                <a:solidFill>
                  <a:schemeClr val="dk1"/>
                </a:solidFill>
                <a:latin typeface="Calibri"/>
                <a:ea typeface="Calibri"/>
                <a:cs typeface="Calibri"/>
                <a:sym typeface="Calibri"/>
              </a:defRPr>
            </a:lvl9pPr>
          </a:lstStyle>
          <a:p/>
        </p:txBody>
      </p:sp>
      <p:sp>
        <p:nvSpPr>
          <p:cNvPr id="53" name="Google Shape;53;p13"/>
          <p:cNvSpPr txBox="1"/>
          <p:nvPr>
            <p:ph idx="10" type="dt"/>
          </p:nvPr>
        </p:nvSpPr>
        <p:spPr>
          <a:xfrm>
            <a:off x="228600" y="3178175"/>
            <a:ext cx="1066800" cy="182563"/>
          </a:xfrm>
          <a:prstGeom prst="rect">
            <a:avLst/>
          </a:prstGeom>
          <a:noFill/>
          <a:ln>
            <a:noFill/>
          </a:ln>
        </p:spPr>
        <p:txBody>
          <a:bodyPr anchorCtr="0" anchor="ctr" bIns="22850" lIns="45725" spcFirstLastPara="1" rIns="45725" wrap="square" tIns="22850">
            <a:noAutofit/>
          </a:bodyPr>
          <a:lstStyle>
            <a:lvl1pPr lvl="0" marR="0" rtl="0" algn="l">
              <a:spcBef>
                <a:spcPts val="0"/>
              </a:spcBef>
              <a:spcAft>
                <a:spcPts val="0"/>
              </a:spcAft>
              <a:buSzPts val="700"/>
              <a:buNone/>
              <a:defRPr b="0" i="0" sz="600" u="none" cap="none" strike="noStrike">
                <a:solidFill>
                  <a:srgbClr val="888888"/>
                </a:solidFill>
                <a:latin typeface="Calibri"/>
                <a:ea typeface="Calibri"/>
                <a:cs typeface="Calibri"/>
                <a:sym typeface="Calibri"/>
              </a:defRPr>
            </a:lvl1pPr>
            <a:lvl2pPr lvl="1"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2pPr>
            <a:lvl3pPr lvl="2"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3pPr>
            <a:lvl4pPr lvl="3"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4pPr>
            <a:lvl5pPr lvl="4"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5pPr>
            <a:lvl6pPr lvl="5"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6pPr>
            <a:lvl7pPr lvl="6"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7pPr>
            <a:lvl8pPr lvl="7"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8pPr>
            <a:lvl9pPr lvl="8"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9pPr>
          </a:lstStyle>
          <a:p/>
        </p:txBody>
      </p:sp>
      <p:sp>
        <p:nvSpPr>
          <p:cNvPr id="54" name="Google Shape;54;p13"/>
          <p:cNvSpPr txBox="1"/>
          <p:nvPr>
            <p:ph idx="11" type="ftr"/>
          </p:nvPr>
        </p:nvSpPr>
        <p:spPr>
          <a:xfrm>
            <a:off x="1562100" y="3178175"/>
            <a:ext cx="1447800" cy="182563"/>
          </a:xfrm>
          <a:prstGeom prst="rect">
            <a:avLst/>
          </a:prstGeom>
          <a:noFill/>
          <a:ln>
            <a:noFill/>
          </a:ln>
        </p:spPr>
        <p:txBody>
          <a:bodyPr anchorCtr="0" anchor="ctr" bIns="22850" lIns="45725" spcFirstLastPara="1" rIns="45725" wrap="square" tIns="22850">
            <a:noAutofit/>
          </a:bodyPr>
          <a:lstStyle>
            <a:lvl1pPr lvl="0" marR="0" rtl="0" algn="ctr">
              <a:spcBef>
                <a:spcPts val="0"/>
              </a:spcBef>
              <a:spcAft>
                <a:spcPts val="0"/>
              </a:spcAft>
              <a:buSzPts val="700"/>
              <a:buNone/>
              <a:defRPr b="0" i="0" sz="600" u="none" cap="none" strike="noStrike">
                <a:solidFill>
                  <a:srgbClr val="888888"/>
                </a:solidFill>
                <a:latin typeface="Calibri"/>
                <a:ea typeface="Calibri"/>
                <a:cs typeface="Calibri"/>
                <a:sym typeface="Calibri"/>
              </a:defRPr>
            </a:lvl1pPr>
            <a:lvl2pPr lvl="1"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2pPr>
            <a:lvl3pPr lvl="2"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3pPr>
            <a:lvl4pPr lvl="3"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4pPr>
            <a:lvl5pPr lvl="4"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5pPr>
            <a:lvl6pPr lvl="5"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6pPr>
            <a:lvl7pPr lvl="6"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7pPr>
            <a:lvl8pPr lvl="7"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8pPr>
            <a:lvl9pPr lvl="8"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9pPr>
          </a:lstStyle>
          <a:p/>
        </p:txBody>
      </p:sp>
      <p:sp>
        <p:nvSpPr>
          <p:cNvPr id="55" name="Google Shape;55;p13"/>
          <p:cNvSpPr txBox="1"/>
          <p:nvPr>
            <p:ph idx="12" type="sldNum"/>
          </p:nvPr>
        </p:nvSpPr>
        <p:spPr>
          <a:xfrm>
            <a:off x="3276600" y="3178175"/>
            <a:ext cx="1066800" cy="182563"/>
          </a:xfrm>
          <a:prstGeom prst="rect">
            <a:avLst/>
          </a:prstGeom>
          <a:noFill/>
          <a:ln>
            <a:noFill/>
          </a:ln>
        </p:spPr>
        <p:txBody>
          <a:bodyPr anchorCtr="0" anchor="ctr" bIns="22850" lIns="45725" spcFirstLastPara="1" rIns="45725" wrap="square" tIns="22850">
            <a:noAutofit/>
          </a:bodyPr>
          <a:lstStyle>
            <a:lvl1pPr indent="0" lvl="0" marL="0" marR="0" rtl="0" algn="r">
              <a:spcBef>
                <a:spcPts val="0"/>
              </a:spcBef>
              <a:buNone/>
              <a:defRPr b="0" i="0" sz="600" u="none" cap="none" strike="noStrike">
                <a:solidFill>
                  <a:srgbClr val="888888"/>
                </a:solidFill>
                <a:latin typeface="Calibri"/>
                <a:ea typeface="Calibri"/>
                <a:cs typeface="Calibri"/>
                <a:sym typeface="Calibri"/>
              </a:defRPr>
            </a:lvl1pPr>
            <a:lvl2pPr indent="0" lvl="1" marL="0" marR="0" rtl="0" algn="r">
              <a:spcBef>
                <a:spcPts val="0"/>
              </a:spcBef>
              <a:buNone/>
              <a:defRPr b="0" i="0" sz="600" u="none" cap="none" strike="noStrike">
                <a:solidFill>
                  <a:srgbClr val="888888"/>
                </a:solidFill>
                <a:latin typeface="Calibri"/>
                <a:ea typeface="Calibri"/>
                <a:cs typeface="Calibri"/>
                <a:sym typeface="Calibri"/>
              </a:defRPr>
            </a:lvl2pPr>
            <a:lvl3pPr indent="0" lvl="2" marL="0" marR="0" rtl="0" algn="r">
              <a:spcBef>
                <a:spcPts val="0"/>
              </a:spcBef>
              <a:buNone/>
              <a:defRPr b="0" i="0" sz="600" u="none" cap="none" strike="noStrike">
                <a:solidFill>
                  <a:srgbClr val="888888"/>
                </a:solidFill>
                <a:latin typeface="Calibri"/>
                <a:ea typeface="Calibri"/>
                <a:cs typeface="Calibri"/>
                <a:sym typeface="Calibri"/>
              </a:defRPr>
            </a:lvl3pPr>
            <a:lvl4pPr indent="0" lvl="3" marL="0" marR="0" rtl="0" algn="r">
              <a:spcBef>
                <a:spcPts val="0"/>
              </a:spcBef>
              <a:buNone/>
              <a:defRPr b="0" i="0" sz="600" u="none" cap="none" strike="noStrike">
                <a:solidFill>
                  <a:srgbClr val="888888"/>
                </a:solidFill>
                <a:latin typeface="Calibri"/>
                <a:ea typeface="Calibri"/>
                <a:cs typeface="Calibri"/>
                <a:sym typeface="Calibri"/>
              </a:defRPr>
            </a:lvl4pPr>
            <a:lvl5pPr indent="0" lvl="4" marL="0" marR="0" rtl="0" algn="r">
              <a:spcBef>
                <a:spcPts val="0"/>
              </a:spcBef>
              <a:buNone/>
              <a:defRPr b="0" i="0" sz="600" u="none" cap="none" strike="noStrike">
                <a:solidFill>
                  <a:srgbClr val="888888"/>
                </a:solidFill>
                <a:latin typeface="Calibri"/>
                <a:ea typeface="Calibri"/>
                <a:cs typeface="Calibri"/>
                <a:sym typeface="Calibri"/>
              </a:defRPr>
            </a:lvl5pPr>
            <a:lvl6pPr indent="0" lvl="5" marL="0" marR="0" rtl="0" algn="r">
              <a:spcBef>
                <a:spcPts val="0"/>
              </a:spcBef>
              <a:buNone/>
              <a:defRPr b="0" i="0" sz="600" u="none" cap="none" strike="noStrike">
                <a:solidFill>
                  <a:srgbClr val="888888"/>
                </a:solidFill>
                <a:latin typeface="Calibri"/>
                <a:ea typeface="Calibri"/>
                <a:cs typeface="Calibri"/>
                <a:sym typeface="Calibri"/>
              </a:defRPr>
            </a:lvl6pPr>
            <a:lvl7pPr indent="0" lvl="6" marL="0" marR="0" rtl="0" algn="r">
              <a:spcBef>
                <a:spcPts val="0"/>
              </a:spcBef>
              <a:buNone/>
              <a:defRPr b="0" i="0" sz="600" u="none" cap="none" strike="noStrike">
                <a:solidFill>
                  <a:srgbClr val="888888"/>
                </a:solidFill>
                <a:latin typeface="Calibri"/>
                <a:ea typeface="Calibri"/>
                <a:cs typeface="Calibri"/>
                <a:sym typeface="Calibri"/>
              </a:defRPr>
            </a:lvl7pPr>
            <a:lvl8pPr indent="0" lvl="7" marL="0" marR="0" rtl="0" algn="r">
              <a:spcBef>
                <a:spcPts val="0"/>
              </a:spcBef>
              <a:buNone/>
              <a:defRPr b="0" i="0" sz="600" u="none" cap="none" strike="noStrike">
                <a:solidFill>
                  <a:srgbClr val="888888"/>
                </a:solidFill>
                <a:latin typeface="Calibri"/>
                <a:ea typeface="Calibri"/>
                <a:cs typeface="Calibri"/>
                <a:sym typeface="Calibri"/>
              </a:defRPr>
            </a:lvl8pPr>
            <a:lvl9pPr indent="0" lvl="8" marL="0" marR="0" rtl="0" algn="r">
              <a:spcBef>
                <a:spcPts val="0"/>
              </a:spcBef>
              <a:buNone/>
              <a:defRPr b="0" i="0" sz="6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xml"/><Relationship Id="rId3" Type="http://schemas.openxmlformats.org/officeDocument/2006/relationships/image" Target="../media/image1.png"/><Relationship Id="rId4" Type="http://schemas.openxmlformats.org/officeDocument/2006/relationships/image" Target="../media/image2.png"/><Relationship Id="rId9" Type="http://schemas.openxmlformats.org/officeDocument/2006/relationships/image" Target="../media/image4.png"/><Relationship Id="rId5" Type="http://schemas.openxmlformats.org/officeDocument/2006/relationships/image" Target="../media/image16.png"/><Relationship Id="rId6" Type="http://schemas.openxmlformats.org/officeDocument/2006/relationships/image" Target="../media/image76.png"/><Relationship Id="rId7" Type="http://schemas.openxmlformats.org/officeDocument/2006/relationships/image" Target="../media/image3.png"/><Relationship Id="rId8" Type="http://schemas.openxmlformats.org/officeDocument/2006/relationships/image" Target="../media/image9.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0.xml"/><Relationship Id="rId3" Type="http://schemas.openxmlformats.org/officeDocument/2006/relationships/image" Target="../media/image6.png"/><Relationship Id="rId4" Type="http://schemas.openxmlformats.org/officeDocument/2006/relationships/image" Target="../media/image40.png"/><Relationship Id="rId5" Type="http://schemas.openxmlformats.org/officeDocument/2006/relationships/image" Target="../media/image44.png"/></Relationships>
</file>

<file path=ppt/slides/_rels/slide11.xml.rels><?xml version="1.0" encoding="UTF-8" standalone="yes"?><Relationships xmlns="http://schemas.openxmlformats.org/package/2006/relationships"><Relationship Id="rId11" Type="http://schemas.openxmlformats.org/officeDocument/2006/relationships/image" Target="../media/image60.png"/><Relationship Id="rId10" Type="http://schemas.openxmlformats.org/officeDocument/2006/relationships/image" Target="../media/image37.png"/><Relationship Id="rId13" Type="http://schemas.openxmlformats.org/officeDocument/2006/relationships/image" Target="../media/image43.png"/><Relationship Id="rId12" Type="http://schemas.openxmlformats.org/officeDocument/2006/relationships/image" Target="../media/image42.png"/><Relationship Id="rId1" Type="http://schemas.openxmlformats.org/officeDocument/2006/relationships/slideLayout" Target="../slideLayouts/slideLayout12.xml"/><Relationship Id="rId2" Type="http://schemas.openxmlformats.org/officeDocument/2006/relationships/notesSlide" Target="../notesSlides/notesSlide11.xml"/><Relationship Id="rId3" Type="http://schemas.openxmlformats.org/officeDocument/2006/relationships/image" Target="../media/image28.png"/><Relationship Id="rId4" Type="http://schemas.openxmlformats.org/officeDocument/2006/relationships/image" Target="../media/image31.png"/><Relationship Id="rId9" Type="http://schemas.openxmlformats.org/officeDocument/2006/relationships/image" Target="../media/image47.png"/><Relationship Id="rId5" Type="http://schemas.openxmlformats.org/officeDocument/2006/relationships/image" Target="../media/image30.png"/><Relationship Id="rId6" Type="http://schemas.openxmlformats.org/officeDocument/2006/relationships/image" Target="../media/image33.png"/><Relationship Id="rId7" Type="http://schemas.openxmlformats.org/officeDocument/2006/relationships/image" Target="../media/image34.png"/><Relationship Id="rId8" Type="http://schemas.openxmlformats.org/officeDocument/2006/relationships/image" Target="../media/image3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2.xml"/><Relationship Id="rId3" Type="http://schemas.openxmlformats.org/officeDocument/2006/relationships/image" Target="../media/image62.png"/><Relationship Id="rId4" Type="http://schemas.openxmlformats.org/officeDocument/2006/relationships/image" Target="../media/image3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3.xml"/><Relationship Id="rId3" Type="http://schemas.openxmlformats.org/officeDocument/2006/relationships/image" Target="../media/image149.png"/><Relationship Id="rId4" Type="http://schemas.openxmlformats.org/officeDocument/2006/relationships/image" Target="../media/image48.png"/><Relationship Id="rId5" Type="http://schemas.openxmlformats.org/officeDocument/2006/relationships/image" Target="../media/image5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4.xml"/><Relationship Id="rId3" Type="http://schemas.openxmlformats.org/officeDocument/2006/relationships/image" Target="../media/image64.png"/><Relationship Id="rId4" Type="http://schemas.openxmlformats.org/officeDocument/2006/relationships/image" Target="../media/image4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5.xml"/><Relationship Id="rId3" Type="http://schemas.openxmlformats.org/officeDocument/2006/relationships/image" Target="../media/image123.jpg"/><Relationship Id="rId4" Type="http://schemas.openxmlformats.org/officeDocument/2006/relationships/image" Target="../media/image58.png"/><Relationship Id="rId5" Type="http://schemas.openxmlformats.org/officeDocument/2006/relationships/image" Target="../media/image6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6.xml"/><Relationship Id="rId3" Type="http://schemas.openxmlformats.org/officeDocument/2006/relationships/image" Target="../media/image7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7.xml"/><Relationship Id="rId3" Type="http://schemas.openxmlformats.org/officeDocument/2006/relationships/image" Target="../media/image65.png"/><Relationship Id="rId4" Type="http://schemas.openxmlformats.org/officeDocument/2006/relationships/image" Target="../media/image67.png"/><Relationship Id="rId9" Type="http://schemas.openxmlformats.org/officeDocument/2006/relationships/image" Target="../media/image52.png"/><Relationship Id="rId5" Type="http://schemas.openxmlformats.org/officeDocument/2006/relationships/image" Target="../media/image61.png"/><Relationship Id="rId6" Type="http://schemas.openxmlformats.org/officeDocument/2006/relationships/image" Target="../media/image57.png"/><Relationship Id="rId7" Type="http://schemas.openxmlformats.org/officeDocument/2006/relationships/image" Target="../media/image55.png"/><Relationship Id="rId8" Type="http://schemas.openxmlformats.org/officeDocument/2006/relationships/image" Target="../media/image56.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8.xml"/><Relationship Id="rId3" Type="http://schemas.openxmlformats.org/officeDocument/2006/relationships/image" Target="../media/image71.png"/><Relationship Id="rId4" Type="http://schemas.openxmlformats.org/officeDocument/2006/relationships/image" Target="../media/image56.png"/><Relationship Id="rId5" Type="http://schemas.openxmlformats.org/officeDocument/2006/relationships/image" Target="../media/image5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9.xml"/><Relationship Id="rId3" Type="http://schemas.openxmlformats.org/officeDocument/2006/relationships/image" Target="../media/image6.png"/><Relationship Id="rId4" Type="http://schemas.openxmlformats.org/officeDocument/2006/relationships/image" Target="../media/image96.png"/><Relationship Id="rId5" Type="http://schemas.openxmlformats.org/officeDocument/2006/relationships/image" Target="../media/image4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xml"/><Relationship Id="rId3" Type="http://schemas.openxmlformats.org/officeDocument/2006/relationships/image" Target="../media/image15.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0.xml"/><Relationship Id="rId3" Type="http://schemas.openxmlformats.org/officeDocument/2006/relationships/image" Target="../media/image68.png"/><Relationship Id="rId4" Type="http://schemas.openxmlformats.org/officeDocument/2006/relationships/image" Target="../media/image70.png"/><Relationship Id="rId9" Type="http://schemas.openxmlformats.org/officeDocument/2006/relationships/image" Target="../media/image73.png"/><Relationship Id="rId5" Type="http://schemas.openxmlformats.org/officeDocument/2006/relationships/image" Target="../media/image129.png"/><Relationship Id="rId6" Type="http://schemas.openxmlformats.org/officeDocument/2006/relationships/image" Target="../media/image69.png"/><Relationship Id="rId7" Type="http://schemas.openxmlformats.org/officeDocument/2006/relationships/image" Target="../media/image74.png"/><Relationship Id="rId8" Type="http://schemas.openxmlformats.org/officeDocument/2006/relationships/image" Target="../media/image77.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1.xml"/><Relationship Id="rId3" Type="http://schemas.openxmlformats.org/officeDocument/2006/relationships/image" Target="../media/image84.png"/><Relationship Id="rId4" Type="http://schemas.openxmlformats.org/officeDocument/2006/relationships/image" Target="../media/image75.png"/><Relationship Id="rId5" Type="http://schemas.openxmlformats.org/officeDocument/2006/relationships/image" Target="../media/image72.png"/><Relationship Id="rId6" Type="http://schemas.openxmlformats.org/officeDocument/2006/relationships/image" Target="../media/image86.png"/><Relationship Id="rId7" Type="http://schemas.openxmlformats.org/officeDocument/2006/relationships/image" Target="../media/image79.png"/></Relationships>
</file>

<file path=ppt/slides/_rels/slide22.xml.rels><?xml version="1.0" encoding="UTF-8" standalone="yes"?><Relationships xmlns="http://schemas.openxmlformats.org/package/2006/relationships"><Relationship Id="rId10" Type="http://schemas.openxmlformats.org/officeDocument/2006/relationships/image" Target="../media/image91.png"/><Relationship Id="rId1" Type="http://schemas.openxmlformats.org/officeDocument/2006/relationships/slideLayout" Target="../slideLayouts/slideLayout12.xml"/><Relationship Id="rId2" Type="http://schemas.openxmlformats.org/officeDocument/2006/relationships/notesSlide" Target="../notesSlides/notesSlide22.xml"/><Relationship Id="rId3" Type="http://schemas.openxmlformats.org/officeDocument/2006/relationships/image" Target="../media/image159.png"/><Relationship Id="rId4" Type="http://schemas.openxmlformats.org/officeDocument/2006/relationships/image" Target="../media/image80.png"/><Relationship Id="rId9" Type="http://schemas.openxmlformats.org/officeDocument/2006/relationships/image" Target="../media/image95.png"/><Relationship Id="rId5" Type="http://schemas.openxmlformats.org/officeDocument/2006/relationships/image" Target="../media/image88.png"/><Relationship Id="rId6" Type="http://schemas.openxmlformats.org/officeDocument/2006/relationships/image" Target="../media/image83.png"/><Relationship Id="rId7" Type="http://schemas.openxmlformats.org/officeDocument/2006/relationships/image" Target="../media/image81.png"/><Relationship Id="rId8" Type="http://schemas.openxmlformats.org/officeDocument/2006/relationships/image" Target="../media/image87.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3.xml"/><Relationship Id="rId3" Type="http://schemas.openxmlformats.org/officeDocument/2006/relationships/image" Target="../media/image62.png"/><Relationship Id="rId4" Type="http://schemas.openxmlformats.org/officeDocument/2006/relationships/image" Target="../media/image93.png"/></Relationships>
</file>

<file path=ppt/slides/_rels/slide24.xml.rels><?xml version="1.0" encoding="UTF-8" standalone="yes"?><Relationships xmlns="http://schemas.openxmlformats.org/package/2006/relationships"><Relationship Id="rId40" Type="http://schemas.openxmlformats.org/officeDocument/2006/relationships/image" Target="../media/image65.png"/><Relationship Id="rId42" Type="http://schemas.openxmlformats.org/officeDocument/2006/relationships/image" Target="../media/image61.png"/><Relationship Id="rId41" Type="http://schemas.openxmlformats.org/officeDocument/2006/relationships/image" Target="../media/image67.png"/><Relationship Id="rId44" Type="http://schemas.openxmlformats.org/officeDocument/2006/relationships/image" Target="../media/image55.png"/><Relationship Id="rId43" Type="http://schemas.openxmlformats.org/officeDocument/2006/relationships/image" Target="../media/image57.png"/><Relationship Id="rId46" Type="http://schemas.openxmlformats.org/officeDocument/2006/relationships/image" Target="../media/image68.png"/><Relationship Id="rId45" Type="http://schemas.openxmlformats.org/officeDocument/2006/relationships/image" Target="../media/image56.png"/><Relationship Id="rId1" Type="http://schemas.openxmlformats.org/officeDocument/2006/relationships/slideLayout" Target="../slideLayouts/slideLayout12.xml"/><Relationship Id="rId2" Type="http://schemas.openxmlformats.org/officeDocument/2006/relationships/notesSlide" Target="../notesSlides/notesSlide24.xml"/><Relationship Id="rId3" Type="http://schemas.openxmlformats.org/officeDocument/2006/relationships/image" Target="../media/image1.png"/><Relationship Id="rId4" Type="http://schemas.openxmlformats.org/officeDocument/2006/relationships/image" Target="../media/image2.png"/><Relationship Id="rId9" Type="http://schemas.openxmlformats.org/officeDocument/2006/relationships/image" Target="../media/image105.png"/><Relationship Id="rId48" Type="http://schemas.openxmlformats.org/officeDocument/2006/relationships/image" Target="../media/image129.png"/><Relationship Id="rId47" Type="http://schemas.openxmlformats.org/officeDocument/2006/relationships/image" Target="../media/image70.png"/><Relationship Id="rId49" Type="http://schemas.openxmlformats.org/officeDocument/2006/relationships/image" Target="../media/image69.png"/><Relationship Id="rId5" Type="http://schemas.openxmlformats.org/officeDocument/2006/relationships/image" Target="../media/image16.png"/><Relationship Id="rId6" Type="http://schemas.openxmlformats.org/officeDocument/2006/relationships/image" Target="../media/image9.png"/><Relationship Id="rId7" Type="http://schemas.openxmlformats.org/officeDocument/2006/relationships/image" Target="../media/image4.png"/><Relationship Id="rId8" Type="http://schemas.openxmlformats.org/officeDocument/2006/relationships/image" Target="../media/image7.png"/><Relationship Id="rId31" Type="http://schemas.openxmlformats.org/officeDocument/2006/relationships/image" Target="../media/image37.png"/><Relationship Id="rId30" Type="http://schemas.openxmlformats.org/officeDocument/2006/relationships/image" Target="../media/image47.png"/><Relationship Id="rId33" Type="http://schemas.openxmlformats.org/officeDocument/2006/relationships/image" Target="../media/image42.png"/><Relationship Id="rId32" Type="http://schemas.openxmlformats.org/officeDocument/2006/relationships/image" Target="../media/image60.png"/><Relationship Id="rId35" Type="http://schemas.openxmlformats.org/officeDocument/2006/relationships/image" Target="../media/image133.png"/><Relationship Id="rId34" Type="http://schemas.openxmlformats.org/officeDocument/2006/relationships/image" Target="../media/image144.png"/><Relationship Id="rId37" Type="http://schemas.openxmlformats.org/officeDocument/2006/relationships/image" Target="../media/image51.png"/><Relationship Id="rId36" Type="http://schemas.openxmlformats.org/officeDocument/2006/relationships/image" Target="../media/image48.png"/><Relationship Id="rId39" Type="http://schemas.openxmlformats.org/officeDocument/2006/relationships/image" Target="../media/image66.png"/><Relationship Id="rId38" Type="http://schemas.openxmlformats.org/officeDocument/2006/relationships/image" Target="../media/image58.png"/><Relationship Id="rId62" Type="http://schemas.openxmlformats.org/officeDocument/2006/relationships/image" Target="../media/image83.png"/><Relationship Id="rId61" Type="http://schemas.openxmlformats.org/officeDocument/2006/relationships/image" Target="../media/image88.png"/><Relationship Id="rId20" Type="http://schemas.openxmlformats.org/officeDocument/2006/relationships/image" Target="../media/image29.png"/><Relationship Id="rId64" Type="http://schemas.openxmlformats.org/officeDocument/2006/relationships/image" Target="../media/image93.png"/><Relationship Id="rId63" Type="http://schemas.openxmlformats.org/officeDocument/2006/relationships/image" Target="../media/image81.png"/><Relationship Id="rId22" Type="http://schemas.openxmlformats.org/officeDocument/2006/relationships/image" Target="../media/image36.png"/><Relationship Id="rId66" Type="http://schemas.openxmlformats.org/officeDocument/2006/relationships/image" Target="../media/image157.png"/><Relationship Id="rId21" Type="http://schemas.openxmlformats.org/officeDocument/2006/relationships/image" Target="../media/image27.png"/><Relationship Id="rId65" Type="http://schemas.openxmlformats.org/officeDocument/2006/relationships/image" Target="../media/image166.png"/><Relationship Id="rId24" Type="http://schemas.openxmlformats.org/officeDocument/2006/relationships/image" Target="../media/image130.png"/><Relationship Id="rId68" Type="http://schemas.openxmlformats.org/officeDocument/2006/relationships/image" Target="../media/image161.png"/><Relationship Id="rId23" Type="http://schemas.openxmlformats.org/officeDocument/2006/relationships/image" Target="../media/image110.png"/><Relationship Id="rId67" Type="http://schemas.openxmlformats.org/officeDocument/2006/relationships/image" Target="../media/image153.png"/><Relationship Id="rId60" Type="http://schemas.openxmlformats.org/officeDocument/2006/relationships/image" Target="../media/image80.png"/><Relationship Id="rId26" Type="http://schemas.openxmlformats.org/officeDocument/2006/relationships/image" Target="../media/image25.png"/><Relationship Id="rId25" Type="http://schemas.openxmlformats.org/officeDocument/2006/relationships/image" Target="../media/image114.png"/><Relationship Id="rId28" Type="http://schemas.openxmlformats.org/officeDocument/2006/relationships/image" Target="../media/image34.png"/><Relationship Id="rId27" Type="http://schemas.openxmlformats.org/officeDocument/2006/relationships/image" Target="../media/image33.png"/><Relationship Id="rId29" Type="http://schemas.openxmlformats.org/officeDocument/2006/relationships/image" Target="../media/image38.png"/><Relationship Id="rId51" Type="http://schemas.openxmlformats.org/officeDocument/2006/relationships/image" Target="../media/image77.png"/><Relationship Id="rId50" Type="http://schemas.openxmlformats.org/officeDocument/2006/relationships/image" Target="../media/image74.png"/><Relationship Id="rId53" Type="http://schemas.openxmlformats.org/officeDocument/2006/relationships/image" Target="../media/image75.png"/><Relationship Id="rId52" Type="http://schemas.openxmlformats.org/officeDocument/2006/relationships/image" Target="../media/image73.png"/><Relationship Id="rId11" Type="http://schemas.openxmlformats.org/officeDocument/2006/relationships/image" Target="../media/image6.png"/><Relationship Id="rId55" Type="http://schemas.openxmlformats.org/officeDocument/2006/relationships/image" Target="../media/image86.png"/><Relationship Id="rId10" Type="http://schemas.openxmlformats.org/officeDocument/2006/relationships/image" Target="../media/image12.png"/><Relationship Id="rId54" Type="http://schemas.openxmlformats.org/officeDocument/2006/relationships/image" Target="../media/image72.png"/><Relationship Id="rId13" Type="http://schemas.openxmlformats.org/officeDocument/2006/relationships/image" Target="../media/image111.png"/><Relationship Id="rId57" Type="http://schemas.openxmlformats.org/officeDocument/2006/relationships/image" Target="../media/image87.png"/><Relationship Id="rId12" Type="http://schemas.openxmlformats.org/officeDocument/2006/relationships/image" Target="../media/image13.png"/><Relationship Id="rId56" Type="http://schemas.openxmlformats.org/officeDocument/2006/relationships/image" Target="../media/image79.png"/><Relationship Id="rId15" Type="http://schemas.openxmlformats.org/officeDocument/2006/relationships/image" Target="../media/image17.png"/><Relationship Id="rId59" Type="http://schemas.openxmlformats.org/officeDocument/2006/relationships/image" Target="../media/image91.png"/><Relationship Id="rId14" Type="http://schemas.openxmlformats.org/officeDocument/2006/relationships/image" Target="../media/image21.png"/><Relationship Id="rId58" Type="http://schemas.openxmlformats.org/officeDocument/2006/relationships/image" Target="../media/image95.png"/><Relationship Id="rId17" Type="http://schemas.openxmlformats.org/officeDocument/2006/relationships/image" Target="../media/image23.png"/><Relationship Id="rId16" Type="http://schemas.openxmlformats.org/officeDocument/2006/relationships/image" Target="../media/image24.png"/><Relationship Id="rId19" Type="http://schemas.openxmlformats.org/officeDocument/2006/relationships/image" Target="../media/image20.png"/><Relationship Id="rId18" Type="http://schemas.openxmlformats.org/officeDocument/2006/relationships/image" Target="../media/image19.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5.xml"/><Relationship Id="rId3" Type="http://schemas.openxmlformats.org/officeDocument/2006/relationships/image" Target="../media/image96.png"/><Relationship Id="rId4" Type="http://schemas.openxmlformats.org/officeDocument/2006/relationships/image" Target="../media/image71.png"/><Relationship Id="rId9" Type="http://schemas.openxmlformats.org/officeDocument/2006/relationships/image" Target="../media/image176.png"/><Relationship Id="rId5" Type="http://schemas.openxmlformats.org/officeDocument/2006/relationships/image" Target="../media/image78.png"/><Relationship Id="rId6" Type="http://schemas.openxmlformats.org/officeDocument/2006/relationships/image" Target="../media/image64.png"/><Relationship Id="rId7" Type="http://schemas.openxmlformats.org/officeDocument/2006/relationships/image" Target="../media/image40.png"/><Relationship Id="rId8" Type="http://schemas.openxmlformats.org/officeDocument/2006/relationships/image" Target="../media/image41.png"/><Relationship Id="rId11" Type="http://schemas.openxmlformats.org/officeDocument/2006/relationships/image" Target="../media/image18.png"/><Relationship Id="rId10" Type="http://schemas.openxmlformats.org/officeDocument/2006/relationships/image" Target="../media/image15.png"/><Relationship Id="rId13" Type="http://schemas.openxmlformats.org/officeDocument/2006/relationships/image" Target="../media/image32.png"/><Relationship Id="rId12" Type="http://schemas.openxmlformats.org/officeDocument/2006/relationships/image" Target="../media/image26.png"/><Relationship Id="rId15" Type="http://schemas.openxmlformats.org/officeDocument/2006/relationships/image" Target="../media/image84.png"/><Relationship Id="rId14" Type="http://schemas.openxmlformats.org/officeDocument/2006/relationships/image" Target="../media/image39.png"/><Relationship Id="rId17" Type="http://schemas.openxmlformats.org/officeDocument/2006/relationships/image" Target="../media/image177.png"/><Relationship Id="rId16" Type="http://schemas.openxmlformats.org/officeDocument/2006/relationships/image" Target="../media/image62.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6.xml"/><Relationship Id="rId3" Type="http://schemas.openxmlformats.org/officeDocument/2006/relationships/image" Target="../media/image177.png"/><Relationship Id="rId4" Type="http://schemas.openxmlformats.org/officeDocument/2006/relationships/image" Target="../media/image166.png"/><Relationship Id="rId5" Type="http://schemas.openxmlformats.org/officeDocument/2006/relationships/image" Target="../media/image157.png"/><Relationship Id="rId6" Type="http://schemas.openxmlformats.org/officeDocument/2006/relationships/image" Target="../media/image153.png"/><Relationship Id="rId7" Type="http://schemas.openxmlformats.org/officeDocument/2006/relationships/image" Target="../media/image161.png"/><Relationship Id="rId8" Type="http://schemas.openxmlformats.org/officeDocument/2006/relationships/image" Target="../media/image17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xml"/><Relationship Id="rId3" Type="http://schemas.openxmlformats.org/officeDocument/2006/relationships/image" Target="../media/image54.png"/><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xml"/><Relationship Id="rId3" Type="http://schemas.openxmlformats.org/officeDocument/2006/relationships/image" Target="../media/image6.png"/><Relationship Id="rId4" Type="http://schemas.openxmlformats.org/officeDocument/2006/relationships/image" Target="../media/image18.png"/><Relationship Id="rId5" Type="http://schemas.openxmlformats.org/officeDocument/2006/relationships/image" Target="../media/image4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xml"/><Relationship Id="rId3" Type="http://schemas.openxmlformats.org/officeDocument/2006/relationships/image" Target="../media/image35.png"/><Relationship Id="rId4" Type="http://schemas.openxmlformats.org/officeDocument/2006/relationships/image" Target="../media/image13.png"/><Relationship Id="rId5" Type="http://schemas.openxmlformats.org/officeDocument/2006/relationships/image" Target="../media/image21.png"/><Relationship Id="rId6" Type="http://schemas.openxmlformats.org/officeDocument/2006/relationships/image" Target="../media/image6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xml"/><Relationship Id="rId3" Type="http://schemas.openxmlformats.org/officeDocument/2006/relationships/image" Target="../media/image26.png"/><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7.xml"/><Relationship Id="rId3" Type="http://schemas.openxmlformats.org/officeDocument/2006/relationships/image" Target="../media/image6.png"/><Relationship Id="rId4" Type="http://schemas.openxmlformats.org/officeDocument/2006/relationships/image" Target="../media/image41.png"/><Relationship Id="rId5" Type="http://schemas.openxmlformats.org/officeDocument/2006/relationships/image" Target="../media/image4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8.xml"/><Relationship Id="rId3" Type="http://schemas.openxmlformats.org/officeDocument/2006/relationships/image" Target="../media/image24.png"/><Relationship Id="rId4" Type="http://schemas.openxmlformats.org/officeDocument/2006/relationships/image" Target="../media/image23.png"/><Relationship Id="rId5" Type="http://schemas.openxmlformats.org/officeDocument/2006/relationships/image" Target="../media/image19.png"/><Relationship Id="rId6" Type="http://schemas.openxmlformats.org/officeDocument/2006/relationships/image" Target="../media/image20.png"/><Relationship Id="rId7" Type="http://schemas.openxmlformats.org/officeDocument/2006/relationships/image" Target="../media/image2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9.xml"/><Relationship Id="rId3" Type="http://schemas.openxmlformats.org/officeDocument/2006/relationships/image" Target="../media/image32.png"/><Relationship Id="rId4" Type="http://schemas.openxmlformats.org/officeDocument/2006/relationships/image" Target="../media/image25.png"/><Relationship Id="rId5" Type="http://schemas.openxmlformats.org/officeDocument/2006/relationships/image" Target="../media/image27.png"/><Relationship Id="rId6" Type="http://schemas.openxmlformats.org/officeDocument/2006/relationships/image" Target="../media/image36.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1EEEA"/>
        </a:solidFill>
      </p:bgPr>
    </p:bg>
    <p:spTree>
      <p:nvGrpSpPr>
        <p:cNvPr id="128" name="Shape 128"/>
        <p:cNvGrpSpPr/>
        <p:nvPr/>
      </p:nvGrpSpPr>
      <p:grpSpPr>
        <a:xfrm>
          <a:off x="0" y="0"/>
          <a:ext cx="0" cy="0"/>
          <a:chOff x="0" y="0"/>
          <a:chExt cx="0" cy="0"/>
        </a:xfrm>
      </p:grpSpPr>
      <p:sp>
        <p:nvSpPr>
          <p:cNvPr id="129" name="Google Shape;129;p25"/>
          <p:cNvSpPr/>
          <p:nvPr/>
        </p:nvSpPr>
        <p:spPr>
          <a:xfrm rot="-8087853">
            <a:off x="8387855" y="-181117"/>
            <a:ext cx="808750" cy="1325819"/>
          </a:xfrm>
          <a:custGeom>
            <a:rect b="b" l="l" r="r" t="t"/>
            <a:pathLst>
              <a:path extrusionOk="0" h="2650147" w="1616590">
                <a:moveTo>
                  <a:pt x="0" y="0"/>
                </a:moveTo>
                <a:lnTo>
                  <a:pt x="1616590" y="0"/>
                </a:lnTo>
                <a:lnTo>
                  <a:pt x="1616590" y="2650147"/>
                </a:lnTo>
                <a:lnTo>
                  <a:pt x="0" y="2650147"/>
                </a:lnTo>
                <a:lnTo>
                  <a:pt x="0" y="0"/>
                </a:lnTo>
                <a:close/>
              </a:path>
            </a:pathLst>
          </a:custGeom>
          <a:blipFill rotWithShape="1">
            <a:blip r:embed="rId3">
              <a:alphaModFix/>
            </a:blip>
            <a:stretch>
              <a:fillRect b="0" l="0" r="0" t="0"/>
            </a:stretch>
          </a:blipFill>
          <a:ln>
            <a:noFill/>
          </a:ln>
        </p:spPr>
      </p:sp>
      <p:sp>
        <p:nvSpPr>
          <p:cNvPr id="130" name="Google Shape;130;p25"/>
          <p:cNvSpPr txBox="1"/>
          <p:nvPr/>
        </p:nvSpPr>
        <p:spPr>
          <a:xfrm>
            <a:off x="520950" y="738757"/>
            <a:ext cx="8102100" cy="9543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6200" u="none" cap="none" strike="noStrike">
                <a:solidFill>
                  <a:srgbClr val="AD4431"/>
                </a:solidFill>
                <a:latin typeface="Berkshire Swash"/>
                <a:ea typeface="Berkshire Swash"/>
                <a:cs typeface="Berkshire Swash"/>
                <a:sym typeface="Berkshire Swash"/>
              </a:rPr>
              <a:t>Thanksgiving Tradition</a:t>
            </a:r>
            <a:endParaRPr sz="700"/>
          </a:p>
        </p:txBody>
      </p:sp>
      <p:sp>
        <p:nvSpPr>
          <p:cNvPr id="131" name="Google Shape;131;p25"/>
          <p:cNvSpPr/>
          <p:nvPr/>
        </p:nvSpPr>
        <p:spPr>
          <a:xfrm rot="2966188">
            <a:off x="-151560" y="147547"/>
            <a:ext cx="814363" cy="944310"/>
          </a:xfrm>
          <a:custGeom>
            <a:rect b="b" l="l" r="r" t="t"/>
            <a:pathLst>
              <a:path extrusionOk="0" h="2315451" w="1979710">
                <a:moveTo>
                  <a:pt x="0" y="0"/>
                </a:moveTo>
                <a:lnTo>
                  <a:pt x="1979710" y="0"/>
                </a:lnTo>
                <a:lnTo>
                  <a:pt x="1979710" y="2315451"/>
                </a:lnTo>
                <a:lnTo>
                  <a:pt x="0" y="2315451"/>
                </a:lnTo>
                <a:lnTo>
                  <a:pt x="0" y="0"/>
                </a:lnTo>
                <a:close/>
              </a:path>
            </a:pathLst>
          </a:custGeom>
          <a:blipFill rotWithShape="1">
            <a:blip r:embed="rId4">
              <a:alphaModFix/>
            </a:blip>
            <a:stretch>
              <a:fillRect b="0" l="0" r="0" t="0"/>
            </a:stretch>
          </a:blipFill>
          <a:ln>
            <a:noFill/>
          </a:ln>
        </p:spPr>
      </p:sp>
      <p:sp>
        <p:nvSpPr>
          <p:cNvPr id="132" name="Google Shape;132;p25"/>
          <p:cNvSpPr/>
          <p:nvPr/>
        </p:nvSpPr>
        <p:spPr>
          <a:xfrm rot="-5451562">
            <a:off x="8033608" y="-201809"/>
            <a:ext cx="646168" cy="1312017"/>
          </a:xfrm>
          <a:custGeom>
            <a:rect b="b" l="l" r="r" t="t"/>
            <a:pathLst>
              <a:path extrusionOk="0" h="2623738" w="1292191">
                <a:moveTo>
                  <a:pt x="0" y="0"/>
                </a:moveTo>
                <a:lnTo>
                  <a:pt x="1292191" y="0"/>
                </a:lnTo>
                <a:lnTo>
                  <a:pt x="1292191" y="2623738"/>
                </a:lnTo>
                <a:lnTo>
                  <a:pt x="0" y="2623738"/>
                </a:lnTo>
                <a:lnTo>
                  <a:pt x="0" y="0"/>
                </a:lnTo>
                <a:close/>
              </a:path>
            </a:pathLst>
          </a:custGeom>
          <a:blipFill rotWithShape="1">
            <a:blip r:embed="rId5">
              <a:alphaModFix/>
            </a:blip>
            <a:stretch>
              <a:fillRect b="0" l="0" r="0" t="0"/>
            </a:stretch>
          </a:blipFill>
          <a:ln>
            <a:noFill/>
          </a:ln>
        </p:spPr>
      </p:sp>
      <p:grpSp>
        <p:nvGrpSpPr>
          <p:cNvPr id="133" name="Google Shape;133;p25"/>
          <p:cNvGrpSpPr/>
          <p:nvPr/>
        </p:nvGrpSpPr>
        <p:grpSpPr>
          <a:xfrm>
            <a:off x="3331354" y="290114"/>
            <a:ext cx="2481293" cy="1633466"/>
            <a:chOff x="0" y="-241102"/>
            <a:chExt cx="6616780" cy="4355907"/>
          </a:xfrm>
        </p:grpSpPr>
        <p:grpSp>
          <p:nvGrpSpPr>
            <p:cNvPr id="134" name="Google Shape;134;p25"/>
            <p:cNvGrpSpPr/>
            <p:nvPr/>
          </p:nvGrpSpPr>
          <p:grpSpPr>
            <a:xfrm>
              <a:off x="0" y="-241102"/>
              <a:ext cx="6616780" cy="4355907"/>
              <a:chOff x="0" y="-47625"/>
              <a:chExt cx="1307018" cy="860425"/>
            </a:xfrm>
          </p:grpSpPr>
          <p:sp>
            <p:nvSpPr>
              <p:cNvPr id="135" name="Google Shape;135;p25"/>
              <p:cNvSpPr/>
              <p:nvPr/>
            </p:nvSpPr>
            <p:spPr>
              <a:xfrm>
                <a:off x="0" y="0"/>
                <a:ext cx="1307018" cy="151616"/>
              </a:xfrm>
              <a:custGeom>
                <a:rect b="b" l="l" r="r" t="t"/>
                <a:pathLst>
                  <a:path extrusionOk="0" h="151616" w="1307018">
                    <a:moveTo>
                      <a:pt x="75808" y="0"/>
                    </a:moveTo>
                    <a:lnTo>
                      <a:pt x="1231210" y="0"/>
                    </a:lnTo>
                    <a:cubicBezTo>
                      <a:pt x="1251316" y="0"/>
                      <a:pt x="1270598" y="7987"/>
                      <a:pt x="1284815" y="22204"/>
                    </a:cubicBezTo>
                    <a:cubicBezTo>
                      <a:pt x="1299031" y="36420"/>
                      <a:pt x="1307018" y="55703"/>
                      <a:pt x="1307018" y="75808"/>
                    </a:cubicBezTo>
                    <a:lnTo>
                      <a:pt x="1307018" y="75808"/>
                    </a:lnTo>
                    <a:cubicBezTo>
                      <a:pt x="1307018" y="95914"/>
                      <a:pt x="1299031" y="115196"/>
                      <a:pt x="1284815" y="129413"/>
                    </a:cubicBezTo>
                    <a:cubicBezTo>
                      <a:pt x="1270598" y="143629"/>
                      <a:pt x="1251316" y="151616"/>
                      <a:pt x="1231210" y="151616"/>
                    </a:cubicBezTo>
                    <a:lnTo>
                      <a:pt x="75808" y="151616"/>
                    </a:lnTo>
                    <a:cubicBezTo>
                      <a:pt x="55703" y="151616"/>
                      <a:pt x="36420" y="143629"/>
                      <a:pt x="22204" y="129413"/>
                    </a:cubicBezTo>
                    <a:cubicBezTo>
                      <a:pt x="7987" y="115196"/>
                      <a:pt x="0" y="95914"/>
                      <a:pt x="0" y="75808"/>
                    </a:cubicBezTo>
                    <a:lnTo>
                      <a:pt x="0" y="75808"/>
                    </a:lnTo>
                    <a:cubicBezTo>
                      <a:pt x="0" y="55703"/>
                      <a:pt x="7987" y="36420"/>
                      <a:pt x="22204" y="22204"/>
                    </a:cubicBezTo>
                    <a:cubicBezTo>
                      <a:pt x="36420" y="7987"/>
                      <a:pt x="55703" y="0"/>
                      <a:pt x="75808" y="0"/>
                    </a:cubicBezTo>
                    <a:close/>
                  </a:path>
                </a:pathLst>
              </a:custGeom>
              <a:solidFill>
                <a:srgbClr val="EBC49F"/>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36" name="Google Shape;136;p25"/>
              <p:cNvSpPr txBox="1"/>
              <p:nvPr/>
            </p:nvSpPr>
            <p:spPr>
              <a:xfrm>
                <a:off x="0" y="-47625"/>
                <a:ext cx="812800" cy="860425"/>
              </a:xfrm>
              <a:prstGeom prst="rect">
                <a:avLst/>
              </a:prstGeom>
              <a:noFill/>
              <a:ln>
                <a:noFill/>
              </a:ln>
            </p:spPr>
            <p:txBody>
              <a:bodyPr anchorCtr="0" anchor="ctr" bIns="25400" lIns="25400" spcFirstLastPara="1" rIns="25400" wrap="square" tIns="25400">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137" name="Google Shape;137;p25"/>
            <p:cNvSpPr txBox="1"/>
            <p:nvPr/>
          </p:nvSpPr>
          <p:spPr>
            <a:xfrm>
              <a:off x="546041" y="7136"/>
              <a:ext cx="5524800" cy="7389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1800" u="none" cap="none" strike="noStrike">
                  <a:solidFill>
                    <a:srgbClr val="000000"/>
                  </a:solidFill>
                  <a:latin typeface="Fira Sans"/>
                  <a:ea typeface="Fira Sans"/>
                  <a:cs typeface="Fira Sans"/>
                  <a:sym typeface="Fira Sans"/>
                </a:rPr>
                <a:t>WRITE A SUBTITLE</a:t>
              </a:r>
              <a:endParaRPr sz="700"/>
            </a:p>
          </p:txBody>
        </p:sp>
      </p:grpSp>
      <p:pic>
        <p:nvPicPr>
          <p:cNvPr id="138" name="Google Shape;138;p25"/>
          <p:cNvPicPr preferRelativeResize="0"/>
          <p:nvPr/>
        </p:nvPicPr>
        <p:blipFill rotWithShape="1">
          <a:blip r:embed="rId6">
            <a:alphaModFix/>
          </a:blip>
          <a:srcRect b="0" l="12110" r="12103" t="24710"/>
          <a:stretch/>
        </p:blipFill>
        <p:spPr>
          <a:xfrm>
            <a:off x="1107100" y="1270950"/>
            <a:ext cx="6929798" cy="3872551"/>
          </a:xfrm>
          <a:prstGeom prst="rect">
            <a:avLst/>
          </a:prstGeom>
          <a:noFill/>
          <a:ln>
            <a:noFill/>
          </a:ln>
        </p:spPr>
      </p:pic>
      <p:sp>
        <p:nvSpPr>
          <p:cNvPr id="139" name="Google Shape;139;p25"/>
          <p:cNvSpPr/>
          <p:nvPr/>
        </p:nvSpPr>
        <p:spPr>
          <a:xfrm rot="-413032">
            <a:off x="1110995" y="2751304"/>
            <a:ext cx="655393" cy="720932"/>
          </a:xfrm>
          <a:custGeom>
            <a:rect b="b" l="l" r="r" t="t"/>
            <a:pathLst>
              <a:path extrusionOk="0" h="1441864" w="1310786">
                <a:moveTo>
                  <a:pt x="0" y="0"/>
                </a:moveTo>
                <a:lnTo>
                  <a:pt x="1310785" y="0"/>
                </a:lnTo>
                <a:lnTo>
                  <a:pt x="1310785" y="1441864"/>
                </a:lnTo>
                <a:lnTo>
                  <a:pt x="0" y="1441864"/>
                </a:lnTo>
                <a:lnTo>
                  <a:pt x="0" y="0"/>
                </a:lnTo>
                <a:close/>
              </a:path>
            </a:pathLst>
          </a:custGeom>
          <a:blipFill rotWithShape="1">
            <a:blip r:embed="rId7">
              <a:alphaModFix/>
            </a:blip>
            <a:stretch>
              <a:fillRect b="0" l="0" r="0" t="0"/>
            </a:stretch>
          </a:blipFill>
          <a:ln>
            <a:noFill/>
          </a:ln>
        </p:spPr>
      </p:sp>
      <p:sp>
        <p:nvSpPr>
          <p:cNvPr id="140" name="Google Shape;140;p25"/>
          <p:cNvSpPr/>
          <p:nvPr/>
        </p:nvSpPr>
        <p:spPr>
          <a:xfrm rot="551995">
            <a:off x="7002072" y="3412305"/>
            <a:ext cx="859317" cy="864722"/>
          </a:xfrm>
          <a:custGeom>
            <a:rect b="b" l="l" r="r" t="t"/>
            <a:pathLst>
              <a:path extrusionOk="0" h="1729444" w="1718635">
                <a:moveTo>
                  <a:pt x="0" y="0"/>
                </a:moveTo>
                <a:lnTo>
                  <a:pt x="1718635" y="0"/>
                </a:lnTo>
                <a:lnTo>
                  <a:pt x="1718635" y="1729444"/>
                </a:lnTo>
                <a:lnTo>
                  <a:pt x="0" y="1729444"/>
                </a:lnTo>
                <a:lnTo>
                  <a:pt x="0" y="0"/>
                </a:lnTo>
                <a:close/>
              </a:path>
            </a:pathLst>
          </a:custGeom>
          <a:blipFill rotWithShape="1">
            <a:blip r:embed="rId8">
              <a:alphaModFix/>
            </a:blip>
            <a:stretch>
              <a:fillRect b="0" l="0" r="0" t="0"/>
            </a:stretch>
          </a:blipFill>
          <a:ln>
            <a:noFill/>
          </a:ln>
        </p:spPr>
      </p:sp>
      <p:sp>
        <p:nvSpPr>
          <p:cNvPr id="141" name="Google Shape;141;p25"/>
          <p:cNvSpPr/>
          <p:nvPr/>
        </p:nvSpPr>
        <p:spPr>
          <a:xfrm rot="-6390156">
            <a:off x="7159135" y="2550675"/>
            <a:ext cx="662767" cy="610575"/>
          </a:xfrm>
          <a:custGeom>
            <a:rect b="b" l="l" r="r" t="t"/>
            <a:pathLst>
              <a:path extrusionOk="0" h="1221149" w="1325535">
                <a:moveTo>
                  <a:pt x="0" y="0"/>
                </a:moveTo>
                <a:lnTo>
                  <a:pt x="1325536" y="0"/>
                </a:lnTo>
                <a:lnTo>
                  <a:pt x="1325536" y="1221150"/>
                </a:lnTo>
                <a:lnTo>
                  <a:pt x="0" y="1221150"/>
                </a:lnTo>
                <a:lnTo>
                  <a:pt x="0" y="0"/>
                </a:lnTo>
                <a:close/>
              </a:path>
            </a:pathLst>
          </a:custGeom>
          <a:blipFill rotWithShape="1">
            <a:blip r:embed="rId9">
              <a:alphaModFix/>
            </a:blip>
            <a:stretch>
              <a:fillRect b="0" l="0" r="0" t="0"/>
            </a:stretch>
          </a:blipFill>
          <a:ln>
            <a:noFill/>
          </a:ln>
        </p:spPr>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6B3512"/>
        </a:solidFill>
      </p:bgPr>
    </p:bg>
    <p:spTree>
      <p:nvGrpSpPr>
        <p:cNvPr id="275" name="Shape 275"/>
        <p:cNvGrpSpPr/>
        <p:nvPr/>
      </p:nvGrpSpPr>
      <p:grpSpPr>
        <a:xfrm>
          <a:off x="0" y="0"/>
          <a:ext cx="0" cy="0"/>
          <a:chOff x="0" y="0"/>
          <a:chExt cx="0" cy="0"/>
        </a:xfrm>
      </p:grpSpPr>
      <p:sp>
        <p:nvSpPr>
          <p:cNvPr id="276" name="Google Shape;276;p34"/>
          <p:cNvSpPr/>
          <p:nvPr/>
        </p:nvSpPr>
        <p:spPr>
          <a:xfrm flipH="1">
            <a:off x="118203" y="1984998"/>
            <a:ext cx="3936587" cy="3611818"/>
          </a:xfrm>
          <a:custGeom>
            <a:rect b="b" l="l" r="r" t="t"/>
            <a:pathLst>
              <a:path extrusionOk="0" h="7223637" w="7873174">
                <a:moveTo>
                  <a:pt x="7873173" y="0"/>
                </a:moveTo>
                <a:lnTo>
                  <a:pt x="0" y="0"/>
                </a:lnTo>
                <a:lnTo>
                  <a:pt x="0" y="7223637"/>
                </a:lnTo>
                <a:lnTo>
                  <a:pt x="7873173" y="7223637"/>
                </a:lnTo>
                <a:lnTo>
                  <a:pt x="7873173" y="0"/>
                </a:lnTo>
                <a:close/>
              </a:path>
            </a:pathLst>
          </a:custGeom>
          <a:blipFill rotWithShape="1">
            <a:blip r:embed="rId3">
              <a:alphaModFix amt="70000"/>
            </a:blip>
            <a:stretch>
              <a:fillRect b="0" l="0" r="0" t="0"/>
            </a:stretch>
          </a:blipFill>
          <a:ln>
            <a:noFill/>
          </a:ln>
        </p:spPr>
      </p:sp>
      <p:sp>
        <p:nvSpPr>
          <p:cNvPr id="277" name="Google Shape;277;p34"/>
          <p:cNvSpPr/>
          <p:nvPr/>
        </p:nvSpPr>
        <p:spPr>
          <a:xfrm flipH="1">
            <a:off x="4424393" y="2298557"/>
            <a:ext cx="3936587" cy="3611818"/>
          </a:xfrm>
          <a:custGeom>
            <a:rect b="b" l="l" r="r" t="t"/>
            <a:pathLst>
              <a:path extrusionOk="0" h="7223637" w="7873174">
                <a:moveTo>
                  <a:pt x="7873173" y="0"/>
                </a:moveTo>
                <a:lnTo>
                  <a:pt x="0" y="0"/>
                </a:lnTo>
                <a:lnTo>
                  <a:pt x="0" y="7223636"/>
                </a:lnTo>
                <a:lnTo>
                  <a:pt x="7873173" y="7223636"/>
                </a:lnTo>
                <a:lnTo>
                  <a:pt x="7873173" y="0"/>
                </a:lnTo>
                <a:close/>
              </a:path>
            </a:pathLst>
          </a:custGeom>
          <a:blipFill rotWithShape="1">
            <a:blip r:embed="rId3">
              <a:alphaModFix amt="70000"/>
            </a:blip>
            <a:stretch>
              <a:fillRect b="0" l="0" r="0" t="0"/>
            </a:stretch>
          </a:blipFill>
          <a:ln>
            <a:noFill/>
          </a:ln>
        </p:spPr>
      </p:sp>
      <p:sp>
        <p:nvSpPr>
          <p:cNvPr id="278" name="Google Shape;278;p34"/>
          <p:cNvSpPr/>
          <p:nvPr/>
        </p:nvSpPr>
        <p:spPr>
          <a:xfrm flipH="1">
            <a:off x="4832598" y="-2640750"/>
            <a:ext cx="3936587" cy="3611818"/>
          </a:xfrm>
          <a:custGeom>
            <a:rect b="b" l="l" r="r" t="t"/>
            <a:pathLst>
              <a:path extrusionOk="0" h="7223637" w="7873174">
                <a:moveTo>
                  <a:pt x="7873174" y="0"/>
                </a:moveTo>
                <a:lnTo>
                  <a:pt x="0" y="0"/>
                </a:lnTo>
                <a:lnTo>
                  <a:pt x="0" y="7223636"/>
                </a:lnTo>
                <a:lnTo>
                  <a:pt x="7873174" y="7223636"/>
                </a:lnTo>
                <a:lnTo>
                  <a:pt x="7873174" y="0"/>
                </a:lnTo>
                <a:close/>
              </a:path>
            </a:pathLst>
          </a:custGeom>
          <a:blipFill rotWithShape="1">
            <a:blip r:embed="rId3">
              <a:alphaModFix amt="70000"/>
            </a:blip>
            <a:stretch>
              <a:fillRect b="0" l="0" r="0" t="0"/>
            </a:stretch>
          </a:blipFill>
          <a:ln>
            <a:noFill/>
          </a:ln>
        </p:spPr>
      </p:sp>
      <p:sp>
        <p:nvSpPr>
          <p:cNvPr id="279" name="Google Shape;279;p34"/>
          <p:cNvSpPr/>
          <p:nvPr/>
        </p:nvSpPr>
        <p:spPr>
          <a:xfrm>
            <a:off x="118203" y="-2304524"/>
            <a:ext cx="3936587" cy="3611818"/>
          </a:xfrm>
          <a:custGeom>
            <a:rect b="b" l="l" r="r" t="t"/>
            <a:pathLst>
              <a:path extrusionOk="0" h="7223637" w="7873174">
                <a:moveTo>
                  <a:pt x="0" y="0"/>
                </a:moveTo>
                <a:lnTo>
                  <a:pt x="7873173" y="0"/>
                </a:lnTo>
                <a:lnTo>
                  <a:pt x="7873173" y="7223636"/>
                </a:lnTo>
                <a:lnTo>
                  <a:pt x="0" y="7223636"/>
                </a:lnTo>
                <a:lnTo>
                  <a:pt x="0" y="0"/>
                </a:lnTo>
                <a:close/>
              </a:path>
            </a:pathLst>
          </a:custGeom>
          <a:blipFill rotWithShape="1">
            <a:blip r:embed="rId3">
              <a:alphaModFix amt="70000"/>
            </a:blip>
            <a:stretch>
              <a:fillRect b="0" l="0" r="0" t="0"/>
            </a:stretch>
          </a:blipFill>
          <a:ln>
            <a:noFill/>
          </a:ln>
        </p:spPr>
      </p:sp>
      <p:sp>
        <p:nvSpPr>
          <p:cNvPr id="280" name="Google Shape;280;p34"/>
          <p:cNvSpPr txBox="1"/>
          <p:nvPr/>
        </p:nvSpPr>
        <p:spPr>
          <a:xfrm>
            <a:off x="1297360" y="766280"/>
            <a:ext cx="6549281" cy="1021448"/>
          </a:xfrm>
          <a:prstGeom prst="rect">
            <a:avLst/>
          </a:prstGeom>
          <a:noFill/>
          <a:ln>
            <a:noFill/>
          </a:ln>
        </p:spPr>
        <p:txBody>
          <a:bodyPr anchorCtr="0" anchor="t" bIns="0" lIns="0" spcFirstLastPara="1" rIns="0" wrap="square" tIns="0">
            <a:spAutoFit/>
          </a:bodyPr>
          <a:lstStyle/>
          <a:p>
            <a:pPr indent="0" lvl="0" marL="0" marR="0" rtl="0" algn="ctr">
              <a:lnSpc>
                <a:spcPct val="117002"/>
              </a:lnSpc>
              <a:spcBef>
                <a:spcPts val="0"/>
              </a:spcBef>
              <a:spcAft>
                <a:spcPts val="0"/>
              </a:spcAft>
              <a:buNone/>
            </a:pPr>
            <a:r>
              <a:rPr b="0" i="0" lang="en" sz="6800" u="none" cap="none" strike="noStrike">
                <a:solidFill>
                  <a:srgbClr val="E8DCBF"/>
                </a:solidFill>
                <a:latin typeface="Berkshire Swash"/>
                <a:ea typeface="Berkshire Swash"/>
                <a:cs typeface="Berkshire Swash"/>
                <a:sym typeface="Berkshire Swash"/>
              </a:rPr>
              <a:t>Preparations</a:t>
            </a:r>
            <a:endParaRPr sz="700"/>
          </a:p>
        </p:txBody>
      </p:sp>
      <p:sp>
        <p:nvSpPr>
          <p:cNvPr id="281" name="Google Shape;281;p34"/>
          <p:cNvSpPr/>
          <p:nvPr/>
        </p:nvSpPr>
        <p:spPr>
          <a:xfrm flipH="1">
            <a:off x="1845338" y="1240982"/>
            <a:ext cx="5158111" cy="4899516"/>
          </a:xfrm>
          <a:custGeom>
            <a:rect b="b" l="l" r="r" t="t"/>
            <a:pathLst>
              <a:path extrusionOk="0" h="9799031" w="10316221">
                <a:moveTo>
                  <a:pt x="10316221" y="0"/>
                </a:moveTo>
                <a:lnTo>
                  <a:pt x="0" y="0"/>
                </a:lnTo>
                <a:lnTo>
                  <a:pt x="0" y="9799031"/>
                </a:lnTo>
                <a:lnTo>
                  <a:pt x="10316221" y="9799031"/>
                </a:lnTo>
                <a:lnTo>
                  <a:pt x="10316221" y="0"/>
                </a:lnTo>
                <a:close/>
              </a:path>
            </a:pathLst>
          </a:custGeom>
          <a:blipFill rotWithShape="1">
            <a:blip r:embed="rId4">
              <a:alphaModFix/>
            </a:blip>
            <a:stretch>
              <a:fillRect b="0" l="0" r="0" t="0"/>
            </a:stretch>
          </a:blipFill>
          <a:ln>
            <a:noFill/>
          </a:ln>
        </p:spPr>
      </p:sp>
      <p:sp>
        <p:nvSpPr>
          <p:cNvPr id="282" name="Google Shape;282;p34"/>
          <p:cNvSpPr txBox="1"/>
          <p:nvPr/>
        </p:nvSpPr>
        <p:spPr>
          <a:xfrm>
            <a:off x="4027067" y="62395"/>
            <a:ext cx="1089867" cy="899148"/>
          </a:xfrm>
          <a:prstGeom prst="rect">
            <a:avLst/>
          </a:prstGeom>
          <a:noFill/>
          <a:ln>
            <a:noFill/>
          </a:ln>
        </p:spPr>
        <p:txBody>
          <a:bodyPr anchorCtr="0" anchor="t" bIns="0" lIns="0" spcFirstLastPara="1" rIns="0" wrap="square" tIns="0">
            <a:spAutoFit/>
          </a:bodyPr>
          <a:lstStyle/>
          <a:p>
            <a:pPr indent="0" lvl="0" marL="0" marR="0" rtl="0" algn="ctr">
              <a:lnSpc>
                <a:spcPct val="117001"/>
              </a:lnSpc>
              <a:spcBef>
                <a:spcPts val="0"/>
              </a:spcBef>
              <a:spcAft>
                <a:spcPts val="0"/>
              </a:spcAft>
              <a:buNone/>
            </a:pPr>
            <a:r>
              <a:rPr b="0" i="0" lang="en" sz="6000" u="none" cap="none" strike="noStrike">
                <a:solidFill>
                  <a:srgbClr val="FCB21E"/>
                </a:solidFill>
                <a:latin typeface="Berkshire Swash"/>
                <a:ea typeface="Berkshire Swash"/>
                <a:cs typeface="Berkshire Swash"/>
                <a:sym typeface="Berkshire Swash"/>
              </a:rPr>
              <a:t>03</a:t>
            </a:r>
            <a:endParaRPr sz="700"/>
          </a:p>
        </p:txBody>
      </p:sp>
      <p:pic>
        <p:nvPicPr>
          <p:cNvPr id="283" name="Google Shape;283;p34"/>
          <p:cNvPicPr preferRelativeResize="0"/>
          <p:nvPr/>
        </p:nvPicPr>
        <p:blipFill rotWithShape="1">
          <a:blip r:embed="rId5">
            <a:alphaModFix/>
          </a:blip>
          <a:srcRect b="0" l="0" r="82089" t="0"/>
          <a:stretch/>
        </p:blipFill>
        <p:spPr>
          <a:xfrm>
            <a:off x="0" y="0"/>
            <a:ext cx="1637726" cy="5143500"/>
          </a:xfrm>
          <a:prstGeom prst="rect">
            <a:avLst/>
          </a:prstGeom>
          <a:noFill/>
          <a:ln>
            <a:noFill/>
          </a:ln>
        </p:spPr>
      </p:pic>
      <p:pic>
        <p:nvPicPr>
          <p:cNvPr id="284" name="Google Shape;284;p34"/>
          <p:cNvPicPr preferRelativeResize="0"/>
          <p:nvPr/>
        </p:nvPicPr>
        <p:blipFill rotWithShape="1">
          <a:blip r:embed="rId5">
            <a:alphaModFix/>
          </a:blip>
          <a:srcRect b="0" l="82089" r="0" t="0"/>
          <a:stretch/>
        </p:blipFill>
        <p:spPr>
          <a:xfrm>
            <a:off x="7506275" y="0"/>
            <a:ext cx="1637726" cy="51435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1EEEA"/>
        </a:solidFill>
      </p:bgPr>
    </p:bg>
    <p:spTree>
      <p:nvGrpSpPr>
        <p:cNvPr id="288" name="Shape 288"/>
        <p:cNvGrpSpPr/>
        <p:nvPr/>
      </p:nvGrpSpPr>
      <p:grpSpPr>
        <a:xfrm>
          <a:off x="0" y="0"/>
          <a:ext cx="0" cy="0"/>
          <a:chOff x="0" y="0"/>
          <a:chExt cx="0" cy="0"/>
        </a:xfrm>
      </p:grpSpPr>
      <p:grpSp>
        <p:nvGrpSpPr>
          <p:cNvPr id="289" name="Google Shape;289;p35"/>
          <p:cNvGrpSpPr/>
          <p:nvPr/>
        </p:nvGrpSpPr>
        <p:grpSpPr>
          <a:xfrm>
            <a:off x="1642120" y="1659974"/>
            <a:ext cx="1384390" cy="1384391"/>
            <a:chOff x="0" y="0"/>
            <a:chExt cx="812800" cy="812800"/>
          </a:xfrm>
        </p:grpSpPr>
        <p:sp>
          <p:nvSpPr>
            <p:cNvPr id="290" name="Google Shape;290;p35"/>
            <p:cNvSpPr/>
            <p:nvPr/>
          </p:nvSpPr>
          <p:spPr>
            <a:xfrm>
              <a:off x="0" y="0"/>
              <a:ext cx="812800" cy="812800"/>
            </a:xfrm>
            <a:custGeom>
              <a:rect b="b" l="l" r="r" t="t"/>
              <a:pathLst>
                <a:path extrusionOk="0" h="812800" w="812800">
                  <a:moveTo>
                    <a:pt x="406400" y="0"/>
                  </a:moveTo>
                  <a:cubicBezTo>
                    <a:pt x="630849" y="0"/>
                    <a:pt x="812800" y="181951"/>
                    <a:pt x="812800" y="406400"/>
                  </a:cubicBezTo>
                  <a:cubicBezTo>
                    <a:pt x="812800" y="630849"/>
                    <a:pt x="630849" y="812800"/>
                    <a:pt x="406400" y="812800"/>
                  </a:cubicBezTo>
                  <a:cubicBezTo>
                    <a:pt x="181951" y="812800"/>
                    <a:pt x="0" y="630849"/>
                    <a:pt x="0" y="406400"/>
                  </a:cubicBezTo>
                  <a:cubicBezTo>
                    <a:pt x="0" y="181951"/>
                    <a:pt x="181951" y="0"/>
                    <a:pt x="406400" y="0"/>
                  </a:cubicBezTo>
                  <a:lnTo>
                    <a:pt x="406400" y="0"/>
                  </a:lnTo>
                  <a:close/>
                </a:path>
              </a:pathLst>
            </a:custGeom>
            <a:solidFill>
              <a:srgbClr val="E7781C"/>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91" name="Google Shape;291;p35"/>
            <p:cNvSpPr txBox="1"/>
            <p:nvPr/>
          </p:nvSpPr>
          <p:spPr>
            <a:xfrm>
              <a:off x="76200" y="28575"/>
              <a:ext cx="660400" cy="708025"/>
            </a:xfrm>
            <a:prstGeom prst="rect">
              <a:avLst/>
            </a:prstGeom>
            <a:noFill/>
            <a:ln>
              <a:noFill/>
            </a:ln>
          </p:spPr>
          <p:txBody>
            <a:bodyPr anchorCtr="0" anchor="ctr" bIns="25400" lIns="25400" spcFirstLastPara="1" rIns="25400" wrap="square" tIns="25400">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292" name="Google Shape;292;p35"/>
          <p:cNvGrpSpPr/>
          <p:nvPr/>
        </p:nvGrpSpPr>
        <p:grpSpPr>
          <a:xfrm>
            <a:off x="3879805" y="1659974"/>
            <a:ext cx="1384390" cy="1384391"/>
            <a:chOff x="0" y="0"/>
            <a:chExt cx="812800" cy="812800"/>
          </a:xfrm>
        </p:grpSpPr>
        <p:sp>
          <p:nvSpPr>
            <p:cNvPr id="293" name="Google Shape;293;p35"/>
            <p:cNvSpPr/>
            <p:nvPr/>
          </p:nvSpPr>
          <p:spPr>
            <a:xfrm>
              <a:off x="0" y="0"/>
              <a:ext cx="812800" cy="812800"/>
            </a:xfrm>
            <a:custGeom>
              <a:rect b="b" l="l" r="r" t="t"/>
              <a:pathLst>
                <a:path extrusionOk="0" h="812800" w="812800">
                  <a:moveTo>
                    <a:pt x="406400" y="0"/>
                  </a:moveTo>
                  <a:cubicBezTo>
                    <a:pt x="630849" y="0"/>
                    <a:pt x="812800" y="181951"/>
                    <a:pt x="812800" y="406400"/>
                  </a:cubicBezTo>
                  <a:cubicBezTo>
                    <a:pt x="812800" y="630849"/>
                    <a:pt x="630849" y="812800"/>
                    <a:pt x="406400" y="812800"/>
                  </a:cubicBezTo>
                  <a:cubicBezTo>
                    <a:pt x="181951" y="812800"/>
                    <a:pt x="0" y="630849"/>
                    <a:pt x="0" y="406400"/>
                  </a:cubicBezTo>
                  <a:cubicBezTo>
                    <a:pt x="0" y="181951"/>
                    <a:pt x="181951" y="0"/>
                    <a:pt x="406400" y="0"/>
                  </a:cubicBezTo>
                  <a:lnTo>
                    <a:pt x="406400" y="0"/>
                  </a:lnTo>
                  <a:close/>
                </a:path>
              </a:pathLst>
            </a:custGeom>
            <a:solidFill>
              <a:srgbClr val="E7781C"/>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94" name="Google Shape;294;p35"/>
            <p:cNvSpPr txBox="1"/>
            <p:nvPr/>
          </p:nvSpPr>
          <p:spPr>
            <a:xfrm>
              <a:off x="76200" y="28575"/>
              <a:ext cx="660400" cy="708025"/>
            </a:xfrm>
            <a:prstGeom prst="rect">
              <a:avLst/>
            </a:prstGeom>
            <a:noFill/>
            <a:ln>
              <a:noFill/>
            </a:ln>
          </p:spPr>
          <p:txBody>
            <a:bodyPr anchorCtr="0" anchor="ctr" bIns="25400" lIns="25400" spcFirstLastPara="1" rIns="25400" wrap="square" tIns="25400">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295" name="Google Shape;295;p35"/>
          <p:cNvGrpSpPr/>
          <p:nvPr/>
        </p:nvGrpSpPr>
        <p:grpSpPr>
          <a:xfrm>
            <a:off x="6117490" y="1659974"/>
            <a:ext cx="1384391" cy="1384391"/>
            <a:chOff x="0" y="0"/>
            <a:chExt cx="812800" cy="812800"/>
          </a:xfrm>
        </p:grpSpPr>
        <p:sp>
          <p:nvSpPr>
            <p:cNvPr id="296" name="Google Shape;296;p35"/>
            <p:cNvSpPr/>
            <p:nvPr/>
          </p:nvSpPr>
          <p:spPr>
            <a:xfrm>
              <a:off x="0" y="0"/>
              <a:ext cx="812800" cy="812800"/>
            </a:xfrm>
            <a:custGeom>
              <a:rect b="b" l="l" r="r" t="t"/>
              <a:pathLst>
                <a:path extrusionOk="0" h="812800" w="812800">
                  <a:moveTo>
                    <a:pt x="406400" y="0"/>
                  </a:moveTo>
                  <a:cubicBezTo>
                    <a:pt x="630849" y="0"/>
                    <a:pt x="812800" y="181951"/>
                    <a:pt x="812800" y="406400"/>
                  </a:cubicBezTo>
                  <a:cubicBezTo>
                    <a:pt x="812800" y="630849"/>
                    <a:pt x="630849" y="812800"/>
                    <a:pt x="406400" y="812800"/>
                  </a:cubicBezTo>
                  <a:cubicBezTo>
                    <a:pt x="181951" y="812800"/>
                    <a:pt x="0" y="630849"/>
                    <a:pt x="0" y="406400"/>
                  </a:cubicBezTo>
                  <a:cubicBezTo>
                    <a:pt x="0" y="181951"/>
                    <a:pt x="181951" y="0"/>
                    <a:pt x="406400" y="0"/>
                  </a:cubicBezTo>
                  <a:lnTo>
                    <a:pt x="406400" y="0"/>
                  </a:lnTo>
                  <a:close/>
                </a:path>
              </a:pathLst>
            </a:custGeom>
            <a:solidFill>
              <a:srgbClr val="E7781C"/>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97" name="Google Shape;297;p35"/>
            <p:cNvSpPr txBox="1"/>
            <p:nvPr/>
          </p:nvSpPr>
          <p:spPr>
            <a:xfrm>
              <a:off x="76200" y="28575"/>
              <a:ext cx="660400" cy="708025"/>
            </a:xfrm>
            <a:prstGeom prst="rect">
              <a:avLst/>
            </a:prstGeom>
            <a:noFill/>
            <a:ln>
              <a:noFill/>
            </a:ln>
          </p:spPr>
          <p:txBody>
            <a:bodyPr anchorCtr="0" anchor="ctr" bIns="25400" lIns="25400" spcFirstLastPara="1" rIns="25400" wrap="square" tIns="25400">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298" name="Google Shape;298;p35"/>
          <p:cNvSpPr/>
          <p:nvPr/>
        </p:nvSpPr>
        <p:spPr>
          <a:xfrm>
            <a:off x="1900809" y="1871038"/>
            <a:ext cx="867011" cy="867011"/>
          </a:xfrm>
          <a:custGeom>
            <a:rect b="b" l="l" r="r" t="t"/>
            <a:pathLst>
              <a:path extrusionOk="0" h="1734022" w="1734022">
                <a:moveTo>
                  <a:pt x="0" y="0"/>
                </a:moveTo>
                <a:lnTo>
                  <a:pt x="1734022" y="0"/>
                </a:lnTo>
                <a:lnTo>
                  <a:pt x="1734022" y="1734022"/>
                </a:lnTo>
                <a:lnTo>
                  <a:pt x="0" y="1734022"/>
                </a:lnTo>
                <a:lnTo>
                  <a:pt x="0" y="0"/>
                </a:lnTo>
                <a:close/>
              </a:path>
            </a:pathLst>
          </a:custGeom>
          <a:blipFill rotWithShape="1">
            <a:blip r:embed="rId3">
              <a:alphaModFix/>
            </a:blip>
            <a:stretch>
              <a:fillRect b="0" l="0" r="0" t="0"/>
            </a:stretch>
          </a:blipFill>
          <a:ln>
            <a:noFill/>
          </a:ln>
        </p:spPr>
      </p:sp>
      <p:sp>
        <p:nvSpPr>
          <p:cNvPr id="299" name="Google Shape;299;p35"/>
          <p:cNvSpPr/>
          <p:nvPr/>
        </p:nvSpPr>
        <p:spPr>
          <a:xfrm>
            <a:off x="4316071" y="1891377"/>
            <a:ext cx="578533" cy="867011"/>
          </a:xfrm>
          <a:custGeom>
            <a:rect b="b" l="l" r="r" t="t"/>
            <a:pathLst>
              <a:path extrusionOk="0" h="1734022" w="1157066">
                <a:moveTo>
                  <a:pt x="0" y="0"/>
                </a:moveTo>
                <a:lnTo>
                  <a:pt x="1157066" y="0"/>
                </a:lnTo>
                <a:lnTo>
                  <a:pt x="1157066" y="1734023"/>
                </a:lnTo>
                <a:lnTo>
                  <a:pt x="0" y="1734023"/>
                </a:lnTo>
                <a:lnTo>
                  <a:pt x="0" y="0"/>
                </a:lnTo>
                <a:close/>
              </a:path>
            </a:pathLst>
          </a:custGeom>
          <a:blipFill rotWithShape="1">
            <a:blip r:embed="rId4">
              <a:alphaModFix/>
            </a:blip>
            <a:stretch>
              <a:fillRect b="0" l="0" r="0" t="0"/>
            </a:stretch>
          </a:blipFill>
          <a:ln>
            <a:noFill/>
          </a:ln>
        </p:spPr>
      </p:sp>
      <p:sp>
        <p:nvSpPr>
          <p:cNvPr id="300" name="Google Shape;300;p35"/>
          <p:cNvSpPr/>
          <p:nvPr/>
        </p:nvSpPr>
        <p:spPr>
          <a:xfrm rot="1240507">
            <a:off x="636869" y="1756800"/>
            <a:ext cx="516706" cy="1055301"/>
          </a:xfrm>
          <a:custGeom>
            <a:rect b="b" l="l" r="r" t="t"/>
            <a:pathLst>
              <a:path extrusionOk="0" h="2110602" w="1033411">
                <a:moveTo>
                  <a:pt x="0" y="0"/>
                </a:moveTo>
                <a:lnTo>
                  <a:pt x="1033411" y="0"/>
                </a:lnTo>
                <a:lnTo>
                  <a:pt x="1033411" y="2110602"/>
                </a:lnTo>
                <a:lnTo>
                  <a:pt x="0" y="2110602"/>
                </a:lnTo>
                <a:lnTo>
                  <a:pt x="0" y="0"/>
                </a:lnTo>
                <a:close/>
              </a:path>
            </a:pathLst>
          </a:custGeom>
          <a:blipFill rotWithShape="1">
            <a:blip r:embed="rId5">
              <a:alphaModFix/>
            </a:blip>
            <a:stretch>
              <a:fillRect b="0" l="0" r="-95293" t="0"/>
            </a:stretch>
          </a:blipFill>
          <a:ln>
            <a:noFill/>
          </a:ln>
        </p:spPr>
      </p:sp>
      <p:sp>
        <p:nvSpPr>
          <p:cNvPr id="301" name="Google Shape;301;p35"/>
          <p:cNvSpPr/>
          <p:nvPr/>
        </p:nvSpPr>
        <p:spPr>
          <a:xfrm rot="-5745267">
            <a:off x="7213616" y="379545"/>
            <a:ext cx="576530" cy="1177485"/>
          </a:xfrm>
          <a:custGeom>
            <a:rect b="b" l="l" r="r" t="t"/>
            <a:pathLst>
              <a:path extrusionOk="0" h="2354970" w="1153061">
                <a:moveTo>
                  <a:pt x="0" y="0"/>
                </a:moveTo>
                <a:lnTo>
                  <a:pt x="1153060" y="0"/>
                </a:lnTo>
                <a:lnTo>
                  <a:pt x="1153060" y="2354971"/>
                </a:lnTo>
                <a:lnTo>
                  <a:pt x="0" y="2354971"/>
                </a:lnTo>
                <a:lnTo>
                  <a:pt x="0" y="0"/>
                </a:lnTo>
                <a:close/>
              </a:path>
            </a:pathLst>
          </a:custGeom>
          <a:blipFill rotWithShape="1">
            <a:blip r:embed="rId6">
              <a:alphaModFix/>
            </a:blip>
            <a:stretch>
              <a:fillRect b="0" l="-95297" r="0" t="0"/>
            </a:stretch>
          </a:blipFill>
          <a:ln>
            <a:noFill/>
          </a:ln>
        </p:spPr>
      </p:sp>
      <p:sp>
        <p:nvSpPr>
          <p:cNvPr id="302" name="Google Shape;302;p35"/>
          <p:cNvSpPr/>
          <p:nvPr/>
        </p:nvSpPr>
        <p:spPr>
          <a:xfrm>
            <a:off x="5806994" y="4292017"/>
            <a:ext cx="2009362" cy="1253339"/>
          </a:xfrm>
          <a:custGeom>
            <a:rect b="b" l="l" r="r" t="t"/>
            <a:pathLst>
              <a:path extrusionOk="0" h="2506678" w="4018723">
                <a:moveTo>
                  <a:pt x="0" y="0"/>
                </a:moveTo>
                <a:lnTo>
                  <a:pt x="4018723" y="0"/>
                </a:lnTo>
                <a:lnTo>
                  <a:pt x="4018723" y="2506678"/>
                </a:lnTo>
                <a:lnTo>
                  <a:pt x="0" y="2506678"/>
                </a:lnTo>
                <a:lnTo>
                  <a:pt x="0" y="0"/>
                </a:lnTo>
                <a:close/>
              </a:path>
            </a:pathLst>
          </a:custGeom>
          <a:blipFill rotWithShape="1">
            <a:blip r:embed="rId7">
              <a:alphaModFix/>
            </a:blip>
            <a:stretch>
              <a:fillRect b="0" l="0" r="0" t="0"/>
            </a:stretch>
          </a:blipFill>
          <a:ln>
            <a:noFill/>
          </a:ln>
        </p:spPr>
      </p:sp>
      <p:sp>
        <p:nvSpPr>
          <p:cNvPr id="303" name="Google Shape;303;p35"/>
          <p:cNvSpPr/>
          <p:nvPr/>
        </p:nvSpPr>
        <p:spPr>
          <a:xfrm>
            <a:off x="1251472" y="4244392"/>
            <a:ext cx="2165684" cy="2057400"/>
          </a:xfrm>
          <a:custGeom>
            <a:rect b="b" l="l" r="r" t="t"/>
            <a:pathLst>
              <a:path extrusionOk="0" h="4114800" w="4331368">
                <a:moveTo>
                  <a:pt x="0" y="0"/>
                </a:moveTo>
                <a:lnTo>
                  <a:pt x="4331368" y="0"/>
                </a:lnTo>
                <a:lnTo>
                  <a:pt x="4331368" y="4114800"/>
                </a:lnTo>
                <a:lnTo>
                  <a:pt x="0" y="4114800"/>
                </a:lnTo>
                <a:lnTo>
                  <a:pt x="0" y="0"/>
                </a:lnTo>
                <a:close/>
              </a:path>
            </a:pathLst>
          </a:custGeom>
          <a:blipFill rotWithShape="1">
            <a:blip r:embed="rId8">
              <a:alphaModFix/>
            </a:blip>
            <a:stretch>
              <a:fillRect b="0" l="0" r="0" t="0"/>
            </a:stretch>
          </a:blipFill>
          <a:ln>
            <a:noFill/>
          </a:ln>
        </p:spPr>
      </p:sp>
      <p:sp>
        <p:nvSpPr>
          <p:cNvPr id="304" name="Google Shape;304;p35"/>
          <p:cNvSpPr/>
          <p:nvPr/>
        </p:nvSpPr>
        <p:spPr>
          <a:xfrm rot="-8447458">
            <a:off x="644568" y="3215971"/>
            <a:ext cx="316096" cy="1290185"/>
          </a:xfrm>
          <a:custGeom>
            <a:rect b="b" l="l" r="r" t="t"/>
            <a:pathLst>
              <a:path extrusionOk="0" h="2580371" w="632191">
                <a:moveTo>
                  <a:pt x="0" y="0"/>
                </a:moveTo>
                <a:lnTo>
                  <a:pt x="632191" y="0"/>
                </a:lnTo>
                <a:lnTo>
                  <a:pt x="632191" y="2580371"/>
                </a:lnTo>
                <a:lnTo>
                  <a:pt x="0" y="2580371"/>
                </a:lnTo>
                <a:lnTo>
                  <a:pt x="0" y="0"/>
                </a:lnTo>
                <a:close/>
              </a:path>
            </a:pathLst>
          </a:custGeom>
          <a:blipFill rotWithShape="1">
            <a:blip r:embed="rId9">
              <a:alphaModFix/>
            </a:blip>
            <a:stretch>
              <a:fillRect b="0" l="0" r="0" t="0"/>
            </a:stretch>
          </a:blipFill>
          <a:ln>
            <a:noFill/>
          </a:ln>
        </p:spPr>
      </p:sp>
      <p:sp>
        <p:nvSpPr>
          <p:cNvPr id="305" name="Google Shape;305;p35"/>
          <p:cNvSpPr/>
          <p:nvPr/>
        </p:nvSpPr>
        <p:spPr>
          <a:xfrm flipH="1">
            <a:off x="802615" y="-446487"/>
            <a:ext cx="1153178" cy="1686549"/>
          </a:xfrm>
          <a:custGeom>
            <a:rect b="b" l="l" r="r" t="t"/>
            <a:pathLst>
              <a:path extrusionOk="0" h="3373098" w="2306356">
                <a:moveTo>
                  <a:pt x="2306356" y="0"/>
                </a:moveTo>
                <a:lnTo>
                  <a:pt x="0" y="0"/>
                </a:lnTo>
                <a:lnTo>
                  <a:pt x="0" y="3373098"/>
                </a:lnTo>
                <a:lnTo>
                  <a:pt x="2306356" y="3373098"/>
                </a:lnTo>
                <a:lnTo>
                  <a:pt x="2306356" y="0"/>
                </a:lnTo>
                <a:close/>
              </a:path>
            </a:pathLst>
          </a:custGeom>
          <a:blipFill rotWithShape="1">
            <a:blip r:embed="rId10">
              <a:alphaModFix/>
            </a:blip>
            <a:stretch>
              <a:fillRect b="0" l="0" r="0" t="0"/>
            </a:stretch>
          </a:blipFill>
          <a:ln>
            <a:noFill/>
          </a:ln>
        </p:spPr>
      </p:sp>
      <p:sp>
        <p:nvSpPr>
          <p:cNvPr id="306" name="Google Shape;306;p35"/>
          <p:cNvSpPr/>
          <p:nvPr/>
        </p:nvSpPr>
        <p:spPr>
          <a:xfrm>
            <a:off x="7814831" y="3690517"/>
            <a:ext cx="1107749" cy="1107749"/>
          </a:xfrm>
          <a:custGeom>
            <a:rect b="b" l="l" r="r" t="t"/>
            <a:pathLst>
              <a:path extrusionOk="0" h="2215497" w="2215497">
                <a:moveTo>
                  <a:pt x="0" y="0"/>
                </a:moveTo>
                <a:lnTo>
                  <a:pt x="2215497" y="0"/>
                </a:lnTo>
                <a:lnTo>
                  <a:pt x="2215497" y="2215497"/>
                </a:lnTo>
                <a:lnTo>
                  <a:pt x="0" y="2215497"/>
                </a:lnTo>
                <a:lnTo>
                  <a:pt x="0" y="0"/>
                </a:lnTo>
                <a:close/>
              </a:path>
            </a:pathLst>
          </a:custGeom>
          <a:blipFill rotWithShape="1">
            <a:blip r:embed="rId11">
              <a:alphaModFix/>
            </a:blip>
            <a:stretch>
              <a:fillRect b="0" l="0" r="0" t="0"/>
            </a:stretch>
          </a:blipFill>
          <a:ln>
            <a:noFill/>
          </a:ln>
        </p:spPr>
      </p:sp>
      <p:sp>
        <p:nvSpPr>
          <p:cNvPr id="307" name="Google Shape;307;p35"/>
          <p:cNvSpPr/>
          <p:nvPr/>
        </p:nvSpPr>
        <p:spPr>
          <a:xfrm flipH="1" rot="8363830">
            <a:off x="7812459" y="1593554"/>
            <a:ext cx="1193564" cy="1395981"/>
          </a:xfrm>
          <a:custGeom>
            <a:rect b="b" l="l" r="r" t="t"/>
            <a:pathLst>
              <a:path extrusionOk="0" h="2791961" w="2387127">
                <a:moveTo>
                  <a:pt x="2387127" y="0"/>
                </a:moveTo>
                <a:lnTo>
                  <a:pt x="0" y="0"/>
                </a:lnTo>
                <a:lnTo>
                  <a:pt x="0" y="2791961"/>
                </a:lnTo>
                <a:lnTo>
                  <a:pt x="2387127" y="2791961"/>
                </a:lnTo>
                <a:lnTo>
                  <a:pt x="2387127" y="0"/>
                </a:lnTo>
                <a:close/>
              </a:path>
            </a:pathLst>
          </a:custGeom>
          <a:blipFill rotWithShape="1">
            <a:blip r:embed="rId12">
              <a:alphaModFix/>
            </a:blip>
            <a:stretch>
              <a:fillRect b="0" l="0" r="0" t="0"/>
            </a:stretch>
          </a:blipFill>
          <a:ln>
            <a:noFill/>
          </a:ln>
        </p:spPr>
      </p:sp>
      <p:sp>
        <p:nvSpPr>
          <p:cNvPr id="308" name="Google Shape;308;p35"/>
          <p:cNvSpPr txBox="1"/>
          <p:nvPr/>
        </p:nvSpPr>
        <p:spPr>
          <a:xfrm>
            <a:off x="2502440" y="519113"/>
            <a:ext cx="4139120" cy="566738"/>
          </a:xfrm>
          <a:prstGeom prst="rect">
            <a:avLst/>
          </a:prstGeom>
          <a:noFill/>
          <a:ln>
            <a:noFill/>
          </a:ln>
        </p:spPr>
        <p:txBody>
          <a:bodyPr anchorCtr="0" anchor="t" bIns="0" lIns="0" spcFirstLastPara="1" rIns="0" wrap="square" tIns="0">
            <a:spAutoFit/>
          </a:bodyPr>
          <a:lstStyle/>
          <a:p>
            <a:pPr indent="0" lvl="0" marL="0" marR="0" rtl="0" algn="ctr">
              <a:lnSpc>
                <a:spcPct val="117999"/>
              </a:lnSpc>
              <a:spcBef>
                <a:spcPts val="0"/>
              </a:spcBef>
              <a:spcAft>
                <a:spcPts val="0"/>
              </a:spcAft>
              <a:buNone/>
            </a:pPr>
            <a:r>
              <a:rPr b="0" i="0" lang="en" sz="3800" u="none" cap="none" strike="noStrike">
                <a:solidFill>
                  <a:srgbClr val="AD4431"/>
                </a:solidFill>
                <a:latin typeface="Berkshire Swash"/>
                <a:ea typeface="Berkshire Swash"/>
                <a:cs typeface="Berkshire Swash"/>
                <a:sym typeface="Berkshire Swash"/>
              </a:rPr>
              <a:t>Meal Essentials</a:t>
            </a:r>
            <a:endParaRPr sz="700"/>
          </a:p>
        </p:txBody>
      </p:sp>
      <p:sp>
        <p:nvSpPr>
          <p:cNvPr id="309" name="Google Shape;309;p35"/>
          <p:cNvSpPr txBox="1"/>
          <p:nvPr/>
        </p:nvSpPr>
        <p:spPr>
          <a:xfrm>
            <a:off x="5970444" y="3512294"/>
            <a:ext cx="1682400" cy="4065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 sz="1200" u="none" cap="none" strike="noStrike">
                <a:solidFill>
                  <a:srgbClr val="000000"/>
                </a:solidFill>
                <a:latin typeface="Fira Sans"/>
                <a:ea typeface="Fira Sans"/>
                <a:cs typeface="Fira Sans"/>
                <a:sym typeface="Fira Sans"/>
              </a:rPr>
              <a:t>Elaborate on what</a:t>
            </a:r>
            <a:endParaRPr sz="700"/>
          </a:p>
          <a:p>
            <a:pPr indent="0" lvl="0" marL="0" marR="0" rtl="0" algn="ctr">
              <a:lnSpc>
                <a:spcPct val="120000"/>
              </a:lnSpc>
              <a:spcBef>
                <a:spcPts val="0"/>
              </a:spcBef>
              <a:spcAft>
                <a:spcPts val="0"/>
              </a:spcAft>
              <a:buNone/>
            </a:pPr>
            <a:r>
              <a:rPr b="0" i="0" lang="en" sz="1200" u="none" cap="none" strike="noStrike">
                <a:solidFill>
                  <a:srgbClr val="000000"/>
                </a:solidFill>
                <a:latin typeface="Fira Sans"/>
                <a:ea typeface="Fira Sans"/>
                <a:cs typeface="Fira Sans"/>
                <a:sym typeface="Fira Sans"/>
              </a:rPr>
              <a:t>you want to discuss.</a:t>
            </a:r>
            <a:endParaRPr sz="700"/>
          </a:p>
        </p:txBody>
      </p:sp>
      <p:sp>
        <p:nvSpPr>
          <p:cNvPr id="310" name="Google Shape;310;p35"/>
          <p:cNvSpPr txBox="1"/>
          <p:nvPr/>
        </p:nvSpPr>
        <p:spPr>
          <a:xfrm>
            <a:off x="5970444" y="3184642"/>
            <a:ext cx="1682463" cy="298450"/>
          </a:xfrm>
          <a:prstGeom prst="rect">
            <a:avLst/>
          </a:prstGeom>
          <a:noFill/>
          <a:ln>
            <a:noFill/>
          </a:ln>
        </p:spPr>
        <p:txBody>
          <a:bodyPr anchorCtr="0" anchor="t" bIns="0" lIns="0" spcFirstLastPara="1" rIns="0" wrap="square" tIns="0">
            <a:spAutoFit/>
          </a:bodyPr>
          <a:lstStyle/>
          <a:p>
            <a:pPr indent="0" lvl="0" marL="0" marR="0" rtl="0" algn="ctr">
              <a:lnSpc>
                <a:spcPct val="140011"/>
              </a:lnSpc>
              <a:spcBef>
                <a:spcPts val="0"/>
              </a:spcBef>
              <a:spcAft>
                <a:spcPts val="0"/>
              </a:spcAft>
              <a:buNone/>
            </a:pPr>
            <a:r>
              <a:rPr b="1" i="0" lang="en" sz="1700" u="none" cap="none" strike="noStrike">
                <a:solidFill>
                  <a:srgbClr val="E7781C"/>
                </a:solidFill>
                <a:latin typeface="Fira Sans SemiBold"/>
                <a:ea typeface="Fira Sans SemiBold"/>
                <a:cs typeface="Fira Sans SemiBold"/>
                <a:sym typeface="Fira Sans SemiBold"/>
              </a:rPr>
              <a:t>DESSERT</a:t>
            </a:r>
            <a:endParaRPr sz="700"/>
          </a:p>
        </p:txBody>
      </p:sp>
      <p:sp>
        <p:nvSpPr>
          <p:cNvPr id="311" name="Google Shape;311;p35"/>
          <p:cNvSpPr txBox="1"/>
          <p:nvPr/>
        </p:nvSpPr>
        <p:spPr>
          <a:xfrm>
            <a:off x="1493084" y="3512294"/>
            <a:ext cx="1682400" cy="4065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 sz="1200" u="none" cap="none" strike="noStrike">
                <a:solidFill>
                  <a:srgbClr val="000000"/>
                </a:solidFill>
                <a:latin typeface="Fira Sans"/>
                <a:ea typeface="Fira Sans"/>
                <a:cs typeface="Fira Sans"/>
                <a:sym typeface="Fira Sans"/>
              </a:rPr>
              <a:t>Elaborate on what</a:t>
            </a:r>
            <a:endParaRPr sz="700"/>
          </a:p>
          <a:p>
            <a:pPr indent="0" lvl="0" marL="0" marR="0" rtl="0" algn="ctr">
              <a:lnSpc>
                <a:spcPct val="120000"/>
              </a:lnSpc>
              <a:spcBef>
                <a:spcPts val="0"/>
              </a:spcBef>
              <a:spcAft>
                <a:spcPts val="0"/>
              </a:spcAft>
              <a:buNone/>
            </a:pPr>
            <a:r>
              <a:rPr b="0" i="0" lang="en" sz="1200" u="none" cap="none" strike="noStrike">
                <a:solidFill>
                  <a:srgbClr val="000000"/>
                </a:solidFill>
                <a:latin typeface="Fira Sans"/>
                <a:ea typeface="Fira Sans"/>
                <a:cs typeface="Fira Sans"/>
                <a:sym typeface="Fira Sans"/>
              </a:rPr>
              <a:t>you want to discuss.</a:t>
            </a:r>
            <a:endParaRPr sz="700"/>
          </a:p>
        </p:txBody>
      </p:sp>
      <p:sp>
        <p:nvSpPr>
          <p:cNvPr id="312" name="Google Shape;312;p35"/>
          <p:cNvSpPr txBox="1"/>
          <p:nvPr/>
        </p:nvSpPr>
        <p:spPr>
          <a:xfrm>
            <a:off x="3730769" y="3512294"/>
            <a:ext cx="1682400" cy="4065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 sz="1200" u="none" cap="none" strike="noStrike">
                <a:solidFill>
                  <a:srgbClr val="000000"/>
                </a:solidFill>
                <a:latin typeface="Fira Sans"/>
                <a:ea typeface="Fira Sans"/>
                <a:cs typeface="Fira Sans"/>
                <a:sym typeface="Fira Sans"/>
              </a:rPr>
              <a:t>Elaborate on what</a:t>
            </a:r>
            <a:endParaRPr sz="700"/>
          </a:p>
          <a:p>
            <a:pPr indent="0" lvl="0" marL="0" marR="0" rtl="0" algn="ctr">
              <a:lnSpc>
                <a:spcPct val="120000"/>
              </a:lnSpc>
              <a:spcBef>
                <a:spcPts val="0"/>
              </a:spcBef>
              <a:spcAft>
                <a:spcPts val="0"/>
              </a:spcAft>
              <a:buNone/>
            </a:pPr>
            <a:r>
              <a:rPr b="0" i="0" lang="en" sz="1200" u="none" cap="none" strike="noStrike">
                <a:solidFill>
                  <a:srgbClr val="000000"/>
                </a:solidFill>
                <a:latin typeface="Fira Sans"/>
                <a:ea typeface="Fira Sans"/>
                <a:cs typeface="Fira Sans"/>
                <a:sym typeface="Fira Sans"/>
              </a:rPr>
              <a:t>you want to discuss.</a:t>
            </a:r>
            <a:endParaRPr sz="700"/>
          </a:p>
        </p:txBody>
      </p:sp>
      <p:sp>
        <p:nvSpPr>
          <p:cNvPr id="313" name="Google Shape;313;p35"/>
          <p:cNvSpPr txBox="1"/>
          <p:nvPr/>
        </p:nvSpPr>
        <p:spPr>
          <a:xfrm>
            <a:off x="1493084" y="3184642"/>
            <a:ext cx="1682463" cy="298450"/>
          </a:xfrm>
          <a:prstGeom prst="rect">
            <a:avLst/>
          </a:prstGeom>
          <a:noFill/>
          <a:ln>
            <a:noFill/>
          </a:ln>
        </p:spPr>
        <p:txBody>
          <a:bodyPr anchorCtr="0" anchor="t" bIns="0" lIns="0" spcFirstLastPara="1" rIns="0" wrap="square" tIns="0">
            <a:spAutoFit/>
          </a:bodyPr>
          <a:lstStyle/>
          <a:p>
            <a:pPr indent="0" lvl="0" marL="0" marR="0" rtl="0" algn="ctr">
              <a:lnSpc>
                <a:spcPct val="140011"/>
              </a:lnSpc>
              <a:spcBef>
                <a:spcPts val="0"/>
              </a:spcBef>
              <a:spcAft>
                <a:spcPts val="0"/>
              </a:spcAft>
              <a:buNone/>
            </a:pPr>
            <a:r>
              <a:rPr b="1" i="0" lang="en" sz="1700" u="none" cap="none" strike="noStrike">
                <a:solidFill>
                  <a:srgbClr val="E7781C"/>
                </a:solidFill>
                <a:latin typeface="Fira Sans SemiBold"/>
                <a:ea typeface="Fira Sans SemiBold"/>
                <a:cs typeface="Fira Sans SemiBold"/>
                <a:sym typeface="Fira Sans SemiBold"/>
              </a:rPr>
              <a:t>DINNER</a:t>
            </a:r>
            <a:endParaRPr sz="700"/>
          </a:p>
        </p:txBody>
      </p:sp>
      <p:sp>
        <p:nvSpPr>
          <p:cNvPr id="314" name="Google Shape;314;p35"/>
          <p:cNvSpPr txBox="1"/>
          <p:nvPr/>
        </p:nvSpPr>
        <p:spPr>
          <a:xfrm>
            <a:off x="3730769" y="3184642"/>
            <a:ext cx="1682463" cy="298450"/>
          </a:xfrm>
          <a:prstGeom prst="rect">
            <a:avLst/>
          </a:prstGeom>
          <a:noFill/>
          <a:ln>
            <a:noFill/>
          </a:ln>
        </p:spPr>
        <p:txBody>
          <a:bodyPr anchorCtr="0" anchor="t" bIns="0" lIns="0" spcFirstLastPara="1" rIns="0" wrap="square" tIns="0">
            <a:spAutoFit/>
          </a:bodyPr>
          <a:lstStyle/>
          <a:p>
            <a:pPr indent="0" lvl="0" marL="0" marR="0" rtl="0" algn="ctr">
              <a:lnSpc>
                <a:spcPct val="140011"/>
              </a:lnSpc>
              <a:spcBef>
                <a:spcPts val="0"/>
              </a:spcBef>
              <a:spcAft>
                <a:spcPts val="0"/>
              </a:spcAft>
              <a:buNone/>
            </a:pPr>
            <a:r>
              <a:rPr b="1" i="0" lang="en" sz="1700" u="none" cap="none" strike="noStrike">
                <a:solidFill>
                  <a:srgbClr val="E7781C"/>
                </a:solidFill>
                <a:latin typeface="Fira Sans SemiBold"/>
                <a:ea typeface="Fira Sans SemiBold"/>
                <a:cs typeface="Fira Sans SemiBold"/>
                <a:sym typeface="Fira Sans SemiBold"/>
              </a:rPr>
              <a:t>DRINKS</a:t>
            </a:r>
            <a:endParaRPr sz="700"/>
          </a:p>
        </p:txBody>
      </p:sp>
      <p:sp>
        <p:nvSpPr>
          <p:cNvPr id="315" name="Google Shape;315;p35"/>
          <p:cNvSpPr/>
          <p:nvPr/>
        </p:nvSpPr>
        <p:spPr>
          <a:xfrm>
            <a:off x="6446246" y="1975731"/>
            <a:ext cx="726878" cy="726879"/>
          </a:xfrm>
          <a:custGeom>
            <a:rect b="b" l="l" r="r" t="t"/>
            <a:pathLst>
              <a:path extrusionOk="0" h="1453757" w="1453757">
                <a:moveTo>
                  <a:pt x="0" y="0"/>
                </a:moveTo>
                <a:lnTo>
                  <a:pt x="1453757" y="0"/>
                </a:lnTo>
                <a:lnTo>
                  <a:pt x="1453757" y="1453757"/>
                </a:lnTo>
                <a:lnTo>
                  <a:pt x="0" y="1453757"/>
                </a:lnTo>
                <a:lnTo>
                  <a:pt x="0" y="0"/>
                </a:lnTo>
                <a:close/>
              </a:path>
            </a:pathLst>
          </a:custGeom>
          <a:blipFill rotWithShape="1">
            <a:blip r:embed="rId13">
              <a:alphaModFix/>
            </a:blip>
            <a:stretch>
              <a:fillRect b="0" l="0" r="0" t="0"/>
            </a:stretch>
          </a:blipFill>
          <a:ln>
            <a:noFill/>
          </a:ln>
        </p:spPr>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1EEEA"/>
        </a:solidFill>
      </p:bgPr>
    </p:bg>
    <p:spTree>
      <p:nvGrpSpPr>
        <p:cNvPr id="319" name="Shape 319"/>
        <p:cNvGrpSpPr/>
        <p:nvPr/>
      </p:nvGrpSpPr>
      <p:grpSpPr>
        <a:xfrm>
          <a:off x="0" y="0"/>
          <a:ext cx="0" cy="0"/>
          <a:chOff x="0" y="0"/>
          <a:chExt cx="0" cy="0"/>
        </a:xfrm>
      </p:grpSpPr>
      <p:sp>
        <p:nvSpPr>
          <p:cNvPr id="320" name="Google Shape;320;p36"/>
          <p:cNvSpPr/>
          <p:nvPr/>
        </p:nvSpPr>
        <p:spPr>
          <a:xfrm>
            <a:off x="-1155604" y="2215430"/>
            <a:ext cx="6726043" cy="5856141"/>
          </a:xfrm>
          <a:custGeom>
            <a:rect b="b" l="l" r="r" t="t"/>
            <a:pathLst>
              <a:path extrusionOk="0" h="11712282" w="13452085">
                <a:moveTo>
                  <a:pt x="0" y="0"/>
                </a:moveTo>
                <a:lnTo>
                  <a:pt x="13452084" y="0"/>
                </a:lnTo>
                <a:lnTo>
                  <a:pt x="13452084" y="11712282"/>
                </a:lnTo>
                <a:lnTo>
                  <a:pt x="0" y="11712282"/>
                </a:lnTo>
                <a:lnTo>
                  <a:pt x="0" y="0"/>
                </a:lnTo>
                <a:close/>
              </a:path>
            </a:pathLst>
          </a:custGeom>
          <a:blipFill rotWithShape="1">
            <a:blip r:embed="rId3">
              <a:alphaModFix/>
            </a:blip>
            <a:stretch>
              <a:fillRect b="0" l="0" r="0" t="0"/>
            </a:stretch>
          </a:blipFill>
          <a:ln>
            <a:noFill/>
          </a:ln>
        </p:spPr>
      </p:sp>
      <p:sp>
        <p:nvSpPr>
          <p:cNvPr id="321" name="Google Shape;321;p36"/>
          <p:cNvSpPr/>
          <p:nvPr/>
        </p:nvSpPr>
        <p:spPr>
          <a:xfrm>
            <a:off x="6553937" y="-475325"/>
            <a:ext cx="3141690" cy="2615457"/>
          </a:xfrm>
          <a:custGeom>
            <a:rect b="b" l="l" r="r" t="t"/>
            <a:pathLst>
              <a:path extrusionOk="0" h="5230913" w="6283379">
                <a:moveTo>
                  <a:pt x="0" y="0"/>
                </a:moveTo>
                <a:lnTo>
                  <a:pt x="6283380" y="0"/>
                </a:lnTo>
                <a:lnTo>
                  <a:pt x="6283380" y="5230913"/>
                </a:lnTo>
                <a:lnTo>
                  <a:pt x="0" y="5230913"/>
                </a:lnTo>
                <a:lnTo>
                  <a:pt x="0" y="0"/>
                </a:lnTo>
                <a:close/>
              </a:path>
            </a:pathLst>
          </a:custGeom>
          <a:blipFill rotWithShape="1">
            <a:blip r:embed="rId4">
              <a:alphaModFix/>
            </a:blip>
            <a:stretch>
              <a:fillRect b="0" l="0" r="0" t="0"/>
            </a:stretch>
          </a:blipFill>
          <a:ln>
            <a:noFill/>
          </a:ln>
        </p:spPr>
      </p:sp>
      <p:sp>
        <p:nvSpPr>
          <p:cNvPr id="322" name="Google Shape;322;p36"/>
          <p:cNvSpPr txBox="1"/>
          <p:nvPr/>
        </p:nvSpPr>
        <p:spPr>
          <a:xfrm>
            <a:off x="5796078" y="2320311"/>
            <a:ext cx="4466909" cy="261938"/>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 sz="1500" u="none" cap="none" strike="noStrike">
                <a:solidFill>
                  <a:srgbClr val="E7781C"/>
                </a:solidFill>
                <a:latin typeface="Fira Sans SemiBold"/>
                <a:ea typeface="Fira Sans SemiBold"/>
                <a:cs typeface="Fira Sans SemiBold"/>
                <a:sym typeface="Fira Sans SemiBold"/>
              </a:rPr>
              <a:t>DEFROST YOUR TURKEY. </a:t>
            </a:r>
            <a:endParaRPr sz="700"/>
          </a:p>
        </p:txBody>
      </p:sp>
      <p:sp>
        <p:nvSpPr>
          <p:cNvPr id="323" name="Google Shape;323;p36"/>
          <p:cNvSpPr txBox="1"/>
          <p:nvPr/>
        </p:nvSpPr>
        <p:spPr>
          <a:xfrm>
            <a:off x="621710" y="434371"/>
            <a:ext cx="5247471" cy="561975"/>
          </a:xfrm>
          <a:prstGeom prst="rect">
            <a:avLst/>
          </a:prstGeom>
          <a:noFill/>
          <a:ln>
            <a:noFill/>
          </a:ln>
        </p:spPr>
        <p:txBody>
          <a:bodyPr anchorCtr="0" anchor="t" bIns="0" lIns="0" spcFirstLastPara="1" rIns="0" wrap="square" tIns="0">
            <a:spAutoFit/>
          </a:bodyPr>
          <a:lstStyle/>
          <a:p>
            <a:pPr indent="0" lvl="0" marL="0" marR="0" rtl="0" algn="l">
              <a:lnSpc>
                <a:spcPct val="118002"/>
              </a:lnSpc>
              <a:spcBef>
                <a:spcPts val="0"/>
              </a:spcBef>
              <a:spcAft>
                <a:spcPts val="0"/>
              </a:spcAft>
              <a:buNone/>
            </a:pPr>
            <a:r>
              <a:rPr b="0" i="0" lang="en" sz="3700" u="none" cap="none" strike="noStrike">
                <a:solidFill>
                  <a:srgbClr val="AD4431"/>
                </a:solidFill>
                <a:latin typeface="Berkshire Swash"/>
                <a:ea typeface="Berkshire Swash"/>
                <a:cs typeface="Berkshire Swash"/>
                <a:sym typeface="Berkshire Swash"/>
              </a:rPr>
              <a:t>Thanksgiving Dinner Tips</a:t>
            </a:r>
            <a:endParaRPr sz="700"/>
          </a:p>
        </p:txBody>
      </p:sp>
      <p:sp>
        <p:nvSpPr>
          <p:cNvPr id="324" name="Google Shape;324;p36"/>
          <p:cNvSpPr txBox="1"/>
          <p:nvPr/>
        </p:nvSpPr>
        <p:spPr>
          <a:xfrm>
            <a:off x="6417965" y="3731574"/>
            <a:ext cx="2024610" cy="528638"/>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 sz="1500" u="none" cap="none" strike="noStrike">
                <a:solidFill>
                  <a:srgbClr val="E7781C"/>
                </a:solidFill>
                <a:latin typeface="Fira Sans SemiBold"/>
                <a:ea typeface="Fira Sans SemiBold"/>
                <a:cs typeface="Fira Sans SemiBold"/>
                <a:sym typeface="Fira Sans SemiBold"/>
              </a:rPr>
              <a:t>MAKE PIE CRUST/</a:t>
            </a:r>
            <a:endParaRPr sz="700"/>
          </a:p>
          <a:p>
            <a:pPr indent="0" lvl="0" marL="0" marR="0" rtl="0" algn="l">
              <a:lnSpc>
                <a:spcPct val="140000"/>
              </a:lnSpc>
              <a:spcBef>
                <a:spcPts val="0"/>
              </a:spcBef>
              <a:spcAft>
                <a:spcPts val="0"/>
              </a:spcAft>
              <a:buNone/>
            </a:pPr>
            <a:r>
              <a:rPr b="1" i="0" lang="en" sz="1500" u="none" cap="none" strike="noStrike">
                <a:solidFill>
                  <a:srgbClr val="E7781C"/>
                </a:solidFill>
                <a:latin typeface="Fira Sans SemiBold"/>
                <a:ea typeface="Fira Sans SemiBold"/>
                <a:cs typeface="Fira Sans SemiBold"/>
                <a:sym typeface="Fira Sans SemiBold"/>
              </a:rPr>
              <a:t>THAW YOUR PIE CRUST</a:t>
            </a:r>
            <a:endParaRPr sz="700"/>
          </a:p>
        </p:txBody>
      </p:sp>
      <p:sp>
        <p:nvSpPr>
          <p:cNvPr id="325" name="Google Shape;325;p36"/>
          <p:cNvSpPr txBox="1"/>
          <p:nvPr/>
        </p:nvSpPr>
        <p:spPr>
          <a:xfrm>
            <a:off x="2071605" y="1441581"/>
            <a:ext cx="3056744" cy="252412"/>
          </a:xfrm>
          <a:prstGeom prst="rect">
            <a:avLst/>
          </a:prstGeom>
          <a:noFill/>
          <a:ln>
            <a:noFill/>
          </a:ln>
        </p:spPr>
        <p:txBody>
          <a:bodyPr anchorCtr="0" anchor="t" bIns="0" lIns="0" spcFirstLastPara="1" rIns="0" wrap="square" tIns="0">
            <a:spAutoFit/>
          </a:bodyPr>
          <a:lstStyle/>
          <a:p>
            <a:pPr indent="0" lvl="0" marL="0" marR="0" rtl="0" algn="l">
              <a:lnSpc>
                <a:spcPct val="140013"/>
              </a:lnSpc>
              <a:spcBef>
                <a:spcPts val="0"/>
              </a:spcBef>
              <a:spcAft>
                <a:spcPts val="0"/>
              </a:spcAft>
              <a:buNone/>
            </a:pPr>
            <a:r>
              <a:rPr b="1" i="0" lang="en" sz="1500" u="none" cap="none" strike="noStrike">
                <a:solidFill>
                  <a:srgbClr val="E7781C"/>
                </a:solidFill>
                <a:latin typeface="Fira Sans SemiBold"/>
                <a:ea typeface="Fira Sans SemiBold"/>
                <a:cs typeface="Fira Sans SemiBold"/>
                <a:sym typeface="Fira Sans SemiBold"/>
              </a:rPr>
              <a:t>CHECK YOUR COOKWARES</a:t>
            </a:r>
            <a:endParaRPr sz="700"/>
          </a:p>
        </p:txBody>
      </p:sp>
      <p:sp>
        <p:nvSpPr>
          <p:cNvPr id="326" name="Google Shape;326;p36"/>
          <p:cNvSpPr txBox="1"/>
          <p:nvPr/>
        </p:nvSpPr>
        <p:spPr>
          <a:xfrm>
            <a:off x="1362542" y="1206113"/>
            <a:ext cx="579707" cy="750911"/>
          </a:xfrm>
          <a:prstGeom prst="rect">
            <a:avLst/>
          </a:prstGeom>
          <a:noFill/>
          <a:ln>
            <a:noFill/>
          </a:ln>
        </p:spPr>
        <p:txBody>
          <a:bodyPr anchorCtr="0" anchor="t" bIns="0" lIns="0" spcFirstLastPara="1" rIns="0" wrap="square" tIns="0">
            <a:spAutoFit/>
          </a:bodyPr>
          <a:lstStyle/>
          <a:p>
            <a:pPr indent="0" lvl="0" marL="0" marR="0" rtl="0" algn="ctr">
              <a:lnSpc>
                <a:spcPct val="117997"/>
              </a:lnSpc>
              <a:spcBef>
                <a:spcPts val="0"/>
              </a:spcBef>
              <a:spcAft>
                <a:spcPts val="0"/>
              </a:spcAft>
              <a:buNone/>
            </a:pPr>
            <a:r>
              <a:rPr b="0" i="0" lang="en" sz="5000" u="none" cap="none" strike="noStrike">
                <a:solidFill>
                  <a:srgbClr val="7D6320"/>
                </a:solidFill>
                <a:latin typeface="Berkshire Swash"/>
                <a:ea typeface="Berkshire Swash"/>
                <a:cs typeface="Berkshire Swash"/>
                <a:sym typeface="Berkshire Swash"/>
              </a:rPr>
              <a:t>01</a:t>
            </a:r>
            <a:endParaRPr sz="700"/>
          </a:p>
        </p:txBody>
      </p:sp>
      <p:sp>
        <p:nvSpPr>
          <p:cNvPr id="327" name="Google Shape;327;p36"/>
          <p:cNvSpPr txBox="1"/>
          <p:nvPr/>
        </p:nvSpPr>
        <p:spPr>
          <a:xfrm>
            <a:off x="4952608" y="2011862"/>
            <a:ext cx="759410" cy="750911"/>
          </a:xfrm>
          <a:prstGeom prst="rect">
            <a:avLst/>
          </a:prstGeom>
          <a:noFill/>
          <a:ln>
            <a:noFill/>
          </a:ln>
        </p:spPr>
        <p:txBody>
          <a:bodyPr anchorCtr="0" anchor="t" bIns="0" lIns="0" spcFirstLastPara="1" rIns="0" wrap="square" tIns="0">
            <a:spAutoFit/>
          </a:bodyPr>
          <a:lstStyle/>
          <a:p>
            <a:pPr indent="0" lvl="0" marL="0" marR="0" rtl="0" algn="ctr">
              <a:lnSpc>
                <a:spcPct val="117997"/>
              </a:lnSpc>
              <a:spcBef>
                <a:spcPts val="0"/>
              </a:spcBef>
              <a:spcAft>
                <a:spcPts val="0"/>
              </a:spcAft>
              <a:buNone/>
            </a:pPr>
            <a:r>
              <a:rPr b="0" i="0" lang="en" sz="5000" u="none" cap="none" strike="noStrike">
                <a:solidFill>
                  <a:srgbClr val="7D6320"/>
                </a:solidFill>
                <a:latin typeface="Berkshire Swash"/>
                <a:ea typeface="Berkshire Swash"/>
                <a:cs typeface="Berkshire Swash"/>
                <a:sym typeface="Berkshire Swash"/>
              </a:rPr>
              <a:t>02</a:t>
            </a:r>
            <a:endParaRPr sz="700"/>
          </a:p>
        </p:txBody>
      </p:sp>
      <p:sp>
        <p:nvSpPr>
          <p:cNvPr id="328" name="Google Shape;328;p36"/>
          <p:cNvSpPr txBox="1"/>
          <p:nvPr/>
        </p:nvSpPr>
        <p:spPr>
          <a:xfrm>
            <a:off x="5570438" y="3569924"/>
            <a:ext cx="759410" cy="750911"/>
          </a:xfrm>
          <a:prstGeom prst="rect">
            <a:avLst/>
          </a:prstGeom>
          <a:noFill/>
          <a:ln>
            <a:noFill/>
          </a:ln>
        </p:spPr>
        <p:txBody>
          <a:bodyPr anchorCtr="0" anchor="t" bIns="0" lIns="0" spcFirstLastPara="1" rIns="0" wrap="square" tIns="0">
            <a:spAutoFit/>
          </a:bodyPr>
          <a:lstStyle/>
          <a:p>
            <a:pPr indent="0" lvl="0" marL="0" marR="0" rtl="0" algn="ctr">
              <a:lnSpc>
                <a:spcPct val="117997"/>
              </a:lnSpc>
              <a:spcBef>
                <a:spcPts val="0"/>
              </a:spcBef>
              <a:spcAft>
                <a:spcPts val="0"/>
              </a:spcAft>
              <a:buNone/>
            </a:pPr>
            <a:r>
              <a:rPr b="0" i="0" lang="en" sz="5000" u="none" cap="none" strike="noStrike">
                <a:solidFill>
                  <a:srgbClr val="7D6320"/>
                </a:solidFill>
                <a:latin typeface="Berkshire Swash"/>
                <a:ea typeface="Berkshire Swash"/>
                <a:cs typeface="Berkshire Swash"/>
                <a:sym typeface="Berkshire Swash"/>
              </a:rPr>
              <a:t>03</a:t>
            </a:r>
            <a:endParaRPr sz="700"/>
          </a:p>
        </p:txBody>
      </p:sp>
      <p:sp>
        <p:nvSpPr>
          <p:cNvPr id="329" name="Google Shape;329;p36"/>
          <p:cNvSpPr txBox="1"/>
          <p:nvPr/>
        </p:nvSpPr>
        <p:spPr>
          <a:xfrm>
            <a:off x="2071605" y="1745479"/>
            <a:ext cx="1682400" cy="4065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 sz="1200" u="none" cap="none" strike="noStrike">
                <a:solidFill>
                  <a:srgbClr val="000000"/>
                </a:solidFill>
                <a:latin typeface="Fira Sans"/>
                <a:ea typeface="Fira Sans"/>
                <a:cs typeface="Fira Sans"/>
                <a:sym typeface="Fira Sans"/>
              </a:rPr>
              <a:t>Elaborate on what</a:t>
            </a:r>
            <a:endParaRPr sz="700"/>
          </a:p>
          <a:p>
            <a:pPr indent="0" lvl="0" marL="0" marR="0" rtl="0" algn="l">
              <a:lnSpc>
                <a:spcPct val="120000"/>
              </a:lnSpc>
              <a:spcBef>
                <a:spcPts val="0"/>
              </a:spcBef>
              <a:spcAft>
                <a:spcPts val="0"/>
              </a:spcAft>
              <a:buNone/>
            </a:pPr>
            <a:r>
              <a:rPr b="0" i="0" lang="en" sz="1200" u="none" cap="none" strike="noStrike">
                <a:solidFill>
                  <a:srgbClr val="000000"/>
                </a:solidFill>
                <a:latin typeface="Fira Sans"/>
                <a:ea typeface="Fira Sans"/>
                <a:cs typeface="Fira Sans"/>
                <a:sym typeface="Fira Sans"/>
              </a:rPr>
              <a:t>you want to discuss.</a:t>
            </a:r>
            <a:endParaRPr sz="700"/>
          </a:p>
        </p:txBody>
      </p:sp>
      <p:sp>
        <p:nvSpPr>
          <p:cNvPr id="330" name="Google Shape;330;p36"/>
          <p:cNvSpPr txBox="1"/>
          <p:nvPr/>
        </p:nvSpPr>
        <p:spPr>
          <a:xfrm>
            <a:off x="5796077" y="2641872"/>
            <a:ext cx="1682400" cy="4065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 sz="1200" u="none" cap="none" strike="noStrike">
                <a:solidFill>
                  <a:srgbClr val="000000"/>
                </a:solidFill>
                <a:latin typeface="Fira Sans"/>
                <a:ea typeface="Fira Sans"/>
                <a:cs typeface="Fira Sans"/>
                <a:sym typeface="Fira Sans"/>
              </a:rPr>
              <a:t>Elaborate on what</a:t>
            </a:r>
            <a:endParaRPr sz="700"/>
          </a:p>
          <a:p>
            <a:pPr indent="0" lvl="0" marL="0" marR="0" rtl="0" algn="l">
              <a:lnSpc>
                <a:spcPct val="120000"/>
              </a:lnSpc>
              <a:spcBef>
                <a:spcPts val="0"/>
              </a:spcBef>
              <a:spcAft>
                <a:spcPts val="0"/>
              </a:spcAft>
              <a:buNone/>
            </a:pPr>
            <a:r>
              <a:rPr b="0" i="0" lang="en" sz="1200" u="none" cap="none" strike="noStrike">
                <a:solidFill>
                  <a:srgbClr val="000000"/>
                </a:solidFill>
                <a:latin typeface="Fira Sans"/>
                <a:ea typeface="Fira Sans"/>
                <a:cs typeface="Fira Sans"/>
                <a:sym typeface="Fira Sans"/>
              </a:rPr>
              <a:t>you want to discuss.</a:t>
            </a:r>
            <a:endParaRPr sz="700"/>
          </a:p>
        </p:txBody>
      </p:sp>
      <p:sp>
        <p:nvSpPr>
          <p:cNvPr id="331" name="Google Shape;331;p36"/>
          <p:cNvSpPr txBox="1"/>
          <p:nvPr/>
        </p:nvSpPr>
        <p:spPr>
          <a:xfrm>
            <a:off x="6417965" y="4331649"/>
            <a:ext cx="1682400" cy="4065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 sz="1200" u="none" cap="none" strike="noStrike">
                <a:solidFill>
                  <a:srgbClr val="000000"/>
                </a:solidFill>
                <a:latin typeface="Fira Sans"/>
                <a:ea typeface="Fira Sans"/>
                <a:cs typeface="Fira Sans"/>
                <a:sym typeface="Fira Sans"/>
              </a:rPr>
              <a:t>Elaborate on what</a:t>
            </a:r>
            <a:endParaRPr sz="700"/>
          </a:p>
          <a:p>
            <a:pPr indent="0" lvl="0" marL="0" marR="0" rtl="0" algn="l">
              <a:lnSpc>
                <a:spcPct val="120000"/>
              </a:lnSpc>
              <a:spcBef>
                <a:spcPts val="0"/>
              </a:spcBef>
              <a:spcAft>
                <a:spcPts val="0"/>
              </a:spcAft>
              <a:buNone/>
            </a:pPr>
            <a:r>
              <a:rPr b="0" i="0" lang="en" sz="1200" u="none" cap="none" strike="noStrike">
                <a:solidFill>
                  <a:srgbClr val="000000"/>
                </a:solidFill>
                <a:latin typeface="Fira Sans"/>
                <a:ea typeface="Fira Sans"/>
                <a:cs typeface="Fira Sans"/>
                <a:sym typeface="Fira Sans"/>
              </a:rPr>
              <a:t>you want to discuss.</a:t>
            </a:r>
            <a:endParaRPr sz="700"/>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1EEEA"/>
        </a:solidFill>
      </p:bgPr>
    </p:bg>
    <p:spTree>
      <p:nvGrpSpPr>
        <p:cNvPr id="335" name="Shape 335"/>
        <p:cNvGrpSpPr/>
        <p:nvPr/>
      </p:nvGrpSpPr>
      <p:grpSpPr>
        <a:xfrm>
          <a:off x="0" y="0"/>
          <a:ext cx="0" cy="0"/>
          <a:chOff x="0" y="0"/>
          <a:chExt cx="0" cy="0"/>
        </a:xfrm>
      </p:grpSpPr>
      <p:pic>
        <p:nvPicPr>
          <p:cNvPr id="336" name="Google Shape;336;p37"/>
          <p:cNvPicPr preferRelativeResize="0"/>
          <p:nvPr/>
        </p:nvPicPr>
        <p:blipFill rotWithShape="1">
          <a:blip r:embed="rId3">
            <a:alphaModFix/>
          </a:blip>
          <a:srcRect b="0" l="38804" r="0" t="0"/>
          <a:stretch/>
        </p:blipFill>
        <p:spPr>
          <a:xfrm>
            <a:off x="3548425" y="0"/>
            <a:ext cx="5595576" cy="5143500"/>
          </a:xfrm>
          <a:prstGeom prst="rect">
            <a:avLst/>
          </a:prstGeom>
          <a:noFill/>
          <a:ln>
            <a:noFill/>
          </a:ln>
        </p:spPr>
      </p:pic>
      <p:sp>
        <p:nvSpPr>
          <p:cNvPr id="337" name="Google Shape;337;p37"/>
          <p:cNvSpPr/>
          <p:nvPr/>
        </p:nvSpPr>
        <p:spPr>
          <a:xfrm flipH="1">
            <a:off x="2892357" y="897552"/>
            <a:ext cx="1539240" cy="1418900"/>
          </a:xfrm>
          <a:custGeom>
            <a:rect b="b" l="l" r="r" t="t"/>
            <a:pathLst>
              <a:path extrusionOk="0" h="2837800" w="3078481">
                <a:moveTo>
                  <a:pt x="3078481" y="0"/>
                </a:moveTo>
                <a:lnTo>
                  <a:pt x="0" y="0"/>
                </a:lnTo>
                <a:lnTo>
                  <a:pt x="0" y="2837800"/>
                </a:lnTo>
                <a:lnTo>
                  <a:pt x="3078481" y="2837800"/>
                </a:lnTo>
                <a:lnTo>
                  <a:pt x="3078481" y="0"/>
                </a:lnTo>
                <a:close/>
              </a:path>
            </a:pathLst>
          </a:custGeom>
          <a:blipFill rotWithShape="1">
            <a:blip r:embed="rId4">
              <a:alphaModFix/>
            </a:blip>
            <a:stretch>
              <a:fillRect b="0" l="0" r="0" t="0"/>
            </a:stretch>
          </a:blipFill>
          <a:ln>
            <a:noFill/>
          </a:ln>
        </p:spPr>
      </p:sp>
      <p:sp>
        <p:nvSpPr>
          <p:cNvPr id="338" name="Google Shape;338;p37"/>
          <p:cNvSpPr/>
          <p:nvPr/>
        </p:nvSpPr>
        <p:spPr>
          <a:xfrm>
            <a:off x="-1260333" y="259052"/>
            <a:ext cx="3525140" cy="2057400"/>
          </a:xfrm>
          <a:custGeom>
            <a:rect b="b" l="l" r="r" t="t"/>
            <a:pathLst>
              <a:path extrusionOk="0" h="4114800" w="7050280">
                <a:moveTo>
                  <a:pt x="0" y="0"/>
                </a:moveTo>
                <a:lnTo>
                  <a:pt x="7050280" y="0"/>
                </a:lnTo>
                <a:lnTo>
                  <a:pt x="7050280" y="4114800"/>
                </a:lnTo>
                <a:lnTo>
                  <a:pt x="0" y="4114800"/>
                </a:lnTo>
                <a:lnTo>
                  <a:pt x="0" y="0"/>
                </a:lnTo>
                <a:close/>
              </a:path>
            </a:pathLst>
          </a:custGeom>
          <a:blipFill rotWithShape="1">
            <a:blip r:embed="rId5">
              <a:alphaModFix/>
            </a:blip>
            <a:stretch>
              <a:fillRect b="0" l="0" r="0" t="0"/>
            </a:stretch>
          </a:blipFill>
          <a:ln>
            <a:noFill/>
          </a:ln>
        </p:spPr>
      </p:sp>
      <p:sp>
        <p:nvSpPr>
          <p:cNvPr id="339" name="Google Shape;339;p37"/>
          <p:cNvSpPr txBox="1"/>
          <p:nvPr/>
        </p:nvSpPr>
        <p:spPr>
          <a:xfrm>
            <a:off x="4778007" y="759343"/>
            <a:ext cx="3056744" cy="252413"/>
          </a:xfrm>
          <a:prstGeom prst="rect">
            <a:avLst/>
          </a:prstGeom>
          <a:noFill/>
          <a:ln>
            <a:noFill/>
          </a:ln>
        </p:spPr>
        <p:txBody>
          <a:bodyPr anchorCtr="0" anchor="t" bIns="0" lIns="0" spcFirstLastPara="1" rIns="0" wrap="square" tIns="0">
            <a:spAutoFit/>
          </a:bodyPr>
          <a:lstStyle/>
          <a:p>
            <a:pPr indent="0" lvl="0" marL="0" marR="0" rtl="0" algn="l">
              <a:lnSpc>
                <a:spcPct val="140013"/>
              </a:lnSpc>
              <a:spcBef>
                <a:spcPts val="0"/>
              </a:spcBef>
              <a:spcAft>
                <a:spcPts val="0"/>
              </a:spcAft>
              <a:buNone/>
            </a:pPr>
            <a:r>
              <a:rPr b="1" i="0" lang="en" sz="1500" u="none" cap="none" strike="noStrike">
                <a:solidFill>
                  <a:srgbClr val="E7781C"/>
                </a:solidFill>
                <a:latin typeface="Fira Sans SemiBold"/>
                <a:ea typeface="Fira Sans SemiBold"/>
                <a:cs typeface="Fira Sans SemiBold"/>
                <a:sym typeface="Fira Sans SemiBold"/>
              </a:rPr>
              <a:t>CHECK YOUR COOKWARES</a:t>
            </a:r>
            <a:endParaRPr sz="700"/>
          </a:p>
        </p:txBody>
      </p:sp>
      <p:sp>
        <p:nvSpPr>
          <p:cNvPr id="340" name="Google Shape;340;p37"/>
          <p:cNvSpPr txBox="1"/>
          <p:nvPr/>
        </p:nvSpPr>
        <p:spPr>
          <a:xfrm>
            <a:off x="1209894" y="2813289"/>
            <a:ext cx="3056743" cy="252413"/>
          </a:xfrm>
          <a:prstGeom prst="rect">
            <a:avLst/>
          </a:prstGeom>
          <a:noFill/>
          <a:ln>
            <a:noFill/>
          </a:ln>
        </p:spPr>
        <p:txBody>
          <a:bodyPr anchorCtr="0" anchor="t" bIns="0" lIns="0" spcFirstLastPara="1" rIns="0" wrap="square" tIns="0">
            <a:spAutoFit/>
          </a:bodyPr>
          <a:lstStyle/>
          <a:p>
            <a:pPr indent="0" lvl="0" marL="0" marR="0" rtl="0" algn="l">
              <a:lnSpc>
                <a:spcPct val="140013"/>
              </a:lnSpc>
              <a:spcBef>
                <a:spcPts val="0"/>
              </a:spcBef>
              <a:spcAft>
                <a:spcPts val="0"/>
              </a:spcAft>
              <a:buNone/>
            </a:pPr>
            <a:r>
              <a:rPr b="1" i="0" lang="en" sz="1500" u="none" cap="none" strike="noStrike">
                <a:solidFill>
                  <a:srgbClr val="E7781C"/>
                </a:solidFill>
                <a:latin typeface="Fira Sans SemiBold"/>
                <a:ea typeface="Fira Sans SemiBold"/>
                <a:cs typeface="Fira Sans SemiBold"/>
                <a:sym typeface="Fira Sans SemiBold"/>
              </a:rPr>
              <a:t>MAKE AND FREEZE THE GRAVY.</a:t>
            </a:r>
            <a:endParaRPr sz="700"/>
          </a:p>
        </p:txBody>
      </p:sp>
      <p:sp>
        <p:nvSpPr>
          <p:cNvPr id="341" name="Google Shape;341;p37"/>
          <p:cNvSpPr txBox="1"/>
          <p:nvPr/>
        </p:nvSpPr>
        <p:spPr>
          <a:xfrm>
            <a:off x="1209894" y="4137833"/>
            <a:ext cx="3056743" cy="252413"/>
          </a:xfrm>
          <a:prstGeom prst="rect">
            <a:avLst/>
          </a:prstGeom>
          <a:noFill/>
          <a:ln>
            <a:noFill/>
          </a:ln>
        </p:spPr>
        <p:txBody>
          <a:bodyPr anchorCtr="0" anchor="t" bIns="0" lIns="0" spcFirstLastPara="1" rIns="0" wrap="square" tIns="0">
            <a:spAutoFit/>
          </a:bodyPr>
          <a:lstStyle/>
          <a:p>
            <a:pPr indent="0" lvl="0" marL="0" marR="0" rtl="0" algn="l">
              <a:lnSpc>
                <a:spcPct val="140013"/>
              </a:lnSpc>
              <a:spcBef>
                <a:spcPts val="0"/>
              </a:spcBef>
              <a:spcAft>
                <a:spcPts val="0"/>
              </a:spcAft>
              <a:buNone/>
            </a:pPr>
            <a:r>
              <a:rPr b="1" i="0" lang="en" sz="1500" u="none" cap="none" strike="noStrike">
                <a:solidFill>
                  <a:srgbClr val="E7781C"/>
                </a:solidFill>
                <a:latin typeface="Fira Sans SemiBold"/>
                <a:ea typeface="Fira Sans SemiBold"/>
                <a:cs typeface="Fira Sans SemiBold"/>
                <a:sym typeface="Fira Sans SemiBold"/>
              </a:rPr>
              <a:t>MAKE CRANBERRY SAUCE &amp; SOUP </a:t>
            </a:r>
            <a:endParaRPr sz="700"/>
          </a:p>
        </p:txBody>
      </p:sp>
      <p:sp>
        <p:nvSpPr>
          <p:cNvPr id="342" name="Google Shape;342;p37"/>
          <p:cNvSpPr txBox="1"/>
          <p:nvPr/>
        </p:nvSpPr>
        <p:spPr>
          <a:xfrm>
            <a:off x="3891963" y="428625"/>
            <a:ext cx="838419" cy="750911"/>
          </a:xfrm>
          <a:prstGeom prst="rect">
            <a:avLst/>
          </a:prstGeom>
          <a:noFill/>
          <a:ln>
            <a:noFill/>
          </a:ln>
        </p:spPr>
        <p:txBody>
          <a:bodyPr anchorCtr="0" anchor="t" bIns="0" lIns="0" spcFirstLastPara="1" rIns="0" wrap="square" tIns="0">
            <a:spAutoFit/>
          </a:bodyPr>
          <a:lstStyle/>
          <a:p>
            <a:pPr indent="0" lvl="0" marL="0" marR="0" rtl="0" algn="ctr">
              <a:lnSpc>
                <a:spcPct val="117997"/>
              </a:lnSpc>
              <a:spcBef>
                <a:spcPts val="0"/>
              </a:spcBef>
              <a:spcAft>
                <a:spcPts val="0"/>
              </a:spcAft>
              <a:buNone/>
            </a:pPr>
            <a:r>
              <a:rPr b="0" i="0" lang="en" sz="5000" u="none" cap="none" strike="noStrike">
                <a:solidFill>
                  <a:srgbClr val="7D6320"/>
                </a:solidFill>
                <a:latin typeface="Berkshire Swash"/>
                <a:ea typeface="Berkshire Swash"/>
                <a:cs typeface="Berkshire Swash"/>
                <a:sym typeface="Berkshire Swash"/>
              </a:rPr>
              <a:t>04</a:t>
            </a:r>
            <a:endParaRPr sz="700"/>
          </a:p>
        </p:txBody>
      </p:sp>
      <p:sp>
        <p:nvSpPr>
          <p:cNvPr id="343" name="Google Shape;343;p37"/>
          <p:cNvSpPr txBox="1"/>
          <p:nvPr/>
        </p:nvSpPr>
        <p:spPr>
          <a:xfrm>
            <a:off x="323850" y="2482571"/>
            <a:ext cx="838419" cy="750911"/>
          </a:xfrm>
          <a:prstGeom prst="rect">
            <a:avLst/>
          </a:prstGeom>
          <a:noFill/>
          <a:ln>
            <a:noFill/>
          </a:ln>
        </p:spPr>
        <p:txBody>
          <a:bodyPr anchorCtr="0" anchor="t" bIns="0" lIns="0" spcFirstLastPara="1" rIns="0" wrap="square" tIns="0">
            <a:spAutoFit/>
          </a:bodyPr>
          <a:lstStyle/>
          <a:p>
            <a:pPr indent="0" lvl="0" marL="0" marR="0" rtl="0" algn="ctr">
              <a:lnSpc>
                <a:spcPct val="117997"/>
              </a:lnSpc>
              <a:spcBef>
                <a:spcPts val="0"/>
              </a:spcBef>
              <a:spcAft>
                <a:spcPts val="0"/>
              </a:spcAft>
              <a:buNone/>
            </a:pPr>
            <a:r>
              <a:rPr b="0" i="0" lang="en" sz="5000" u="none" cap="none" strike="noStrike">
                <a:solidFill>
                  <a:srgbClr val="7D6320"/>
                </a:solidFill>
                <a:latin typeface="Berkshire Swash"/>
                <a:ea typeface="Berkshire Swash"/>
                <a:cs typeface="Berkshire Swash"/>
                <a:sym typeface="Berkshire Swash"/>
              </a:rPr>
              <a:t>05</a:t>
            </a:r>
            <a:endParaRPr sz="700"/>
          </a:p>
        </p:txBody>
      </p:sp>
      <p:sp>
        <p:nvSpPr>
          <p:cNvPr id="344" name="Google Shape;344;p37"/>
          <p:cNvSpPr txBox="1"/>
          <p:nvPr/>
        </p:nvSpPr>
        <p:spPr>
          <a:xfrm>
            <a:off x="323850" y="3807114"/>
            <a:ext cx="838419" cy="750911"/>
          </a:xfrm>
          <a:prstGeom prst="rect">
            <a:avLst/>
          </a:prstGeom>
          <a:noFill/>
          <a:ln>
            <a:noFill/>
          </a:ln>
        </p:spPr>
        <p:txBody>
          <a:bodyPr anchorCtr="0" anchor="t" bIns="0" lIns="0" spcFirstLastPara="1" rIns="0" wrap="square" tIns="0">
            <a:spAutoFit/>
          </a:bodyPr>
          <a:lstStyle/>
          <a:p>
            <a:pPr indent="0" lvl="0" marL="0" marR="0" rtl="0" algn="ctr">
              <a:lnSpc>
                <a:spcPct val="117997"/>
              </a:lnSpc>
              <a:spcBef>
                <a:spcPts val="0"/>
              </a:spcBef>
              <a:spcAft>
                <a:spcPts val="0"/>
              </a:spcAft>
              <a:buNone/>
            </a:pPr>
            <a:r>
              <a:rPr b="0" i="0" lang="en" sz="5000" u="none" cap="none" strike="noStrike">
                <a:solidFill>
                  <a:srgbClr val="7D6320"/>
                </a:solidFill>
                <a:latin typeface="Berkshire Swash"/>
                <a:ea typeface="Berkshire Swash"/>
                <a:cs typeface="Berkshire Swash"/>
                <a:sym typeface="Berkshire Swash"/>
              </a:rPr>
              <a:t>06</a:t>
            </a:r>
            <a:endParaRPr sz="700"/>
          </a:p>
        </p:txBody>
      </p:sp>
      <p:sp>
        <p:nvSpPr>
          <p:cNvPr id="345" name="Google Shape;345;p37"/>
          <p:cNvSpPr txBox="1"/>
          <p:nvPr/>
        </p:nvSpPr>
        <p:spPr>
          <a:xfrm>
            <a:off x="4778007" y="1063241"/>
            <a:ext cx="1682400" cy="4065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 sz="1200" u="none" cap="none" strike="noStrike">
                <a:solidFill>
                  <a:srgbClr val="000000"/>
                </a:solidFill>
                <a:latin typeface="Fira Sans"/>
                <a:ea typeface="Fira Sans"/>
                <a:cs typeface="Fira Sans"/>
                <a:sym typeface="Fira Sans"/>
              </a:rPr>
              <a:t>Elaborate on what</a:t>
            </a:r>
            <a:endParaRPr sz="700"/>
          </a:p>
          <a:p>
            <a:pPr indent="0" lvl="0" marL="0" marR="0" rtl="0" algn="l">
              <a:lnSpc>
                <a:spcPct val="120000"/>
              </a:lnSpc>
              <a:spcBef>
                <a:spcPts val="0"/>
              </a:spcBef>
              <a:spcAft>
                <a:spcPts val="0"/>
              </a:spcAft>
              <a:buNone/>
            </a:pPr>
            <a:r>
              <a:rPr b="0" i="0" lang="en" sz="1200" u="none" cap="none" strike="noStrike">
                <a:solidFill>
                  <a:srgbClr val="000000"/>
                </a:solidFill>
                <a:latin typeface="Fira Sans"/>
                <a:ea typeface="Fira Sans"/>
                <a:cs typeface="Fira Sans"/>
                <a:sym typeface="Fira Sans"/>
              </a:rPr>
              <a:t>you want to discuss.</a:t>
            </a:r>
            <a:endParaRPr sz="700"/>
          </a:p>
        </p:txBody>
      </p:sp>
      <p:sp>
        <p:nvSpPr>
          <p:cNvPr id="346" name="Google Shape;346;p37"/>
          <p:cNvSpPr txBox="1"/>
          <p:nvPr/>
        </p:nvSpPr>
        <p:spPr>
          <a:xfrm>
            <a:off x="1209894" y="3117187"/>
            <a:ext cx="1682400" cy="4065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 sz="1200" u="none" cap="none" strike="noStrike">
                <a:solidFill>
                  <a:srgbClr val="000000"/>
                </a:solidFill>
                <a:latin typeface="Fira Sans"/>
                <a:ea typeface="Fira Sans"/>
                <a:cs typeface="Fira Sans"/>
                <a:sym typeface="Fira Sans"/>
              </a:rPr>
              <a:t>Elaborate on what</a:t>
            </a:r>
            <a:endParaRPr sz="700"/>
          </a:p>
          <a:p>
            <a:pPr indent="0" lvl="0" marL="0" marR="0" rtl="0" algn="l">
              <a:lnSpc>
                <a:spcPct val="120000"/>
              </a:lnSpc>
              <a:spcBef>
                <a:spcPts val="0"/>
              </a:spcBef>
              <a:spcAft>
                <a:spcPts val="0"/>
              </a:spcAft>
              <a:buNone/>
            </a:pPr>
            <a:r>
              <a:rPr b="0" i="0" lang="en" sz="1200" u="none" cap="none" strike="noStrike">
                <a:solidFill>
                  <a:srgbClr val="000000"/>
                </a:solidFill>
                <a:latin typeface="Fira Sans"/>
                <a:ea typeface="Fira Sans"/>
                <a:cs typeface="Fira Sans"/>
                <a:sym typeface="Fira Sans"/>
              </a:rPr>
              <a:t>you want to discuss.</a:t>
            </a:r>
            <a:endParaRPr sz="700"/>
          </a:p>
        </p:txBody>
      </p:sp>
      <p:sp>
        <p:nvSpPr>
          <p:cNvPr id="347" name="Google Shape;347;p37"/>
          <p:cNvSpPr txBox="1"/>
          <p:nvPr/>
        </p:nvSpPr>
        <p:spPr>
          <a:xfrm>
            <a:off x="1209894" y="4441731"/>
            <a:ext cx="1682400" cy="4065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 sz="1200" u="none" cap="none" strike="noStrike">
                <a:solidFill>
                  <a:srgbClr val="000000"/>
                </a:solidFill>
                <a:latin typeface="Fira Sans"/>
                <a:ea typeface="Fira Sans"/>
                <a:cs typeface="Fira Sans"/>
                <a:sym typeface="Fira Sans"/>
              </a:rPr>
              <a:t>Elaborate on what</a:t>
            </a:r>
            <a:endParaRPr sz="700"/>
          </a:p>
          <a:p>
            <a:pPr indent="0" lvl="0" marL="0" marR="0" rtl="0" algn="l">
              <a:lnSpc>
                <a:spcPct val="120000"/>
              </a:lnSpc>
              <a:spcBef>
                <a:spcPts val="0"/>
              </a:spcBef>
              <a:spcAft>
                <a:spcPts val="0"/>
              </a:spcAft>
              <a:buNone/>
            </a:pPr>
            <a:r>
              <a:rPr b="0" i="0" lang="en" sz="1200" u="none" cap="none" strike="noStrike">
                <a:solidFill>
                  <a:srgbClr val="000000"/>
                </a:solidFill>
                <a:latin typeface="Fira Sans"/>
                <a:ea typeface="Fira Sans"/>
                <a:cs typeface="Fira Sans"/>
                <a:sym typeface="Fira Sans"/>
              </a:rPr>
              <a:t>you want to discuss.</a:t>
            </a:r>
            <a:endParaRPr sz="700"/>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1EEEA"/>
        </a:solidFill>
      </p:bgPr>
    </p:bg>
    <p:spTree>
      <p:nvGrpSpPr>
        <p:cNvPr id="351" name="Shape 351"/>
        <p:cNvGrpSpPr/>
        <p:nvPr/>
      </p:nvGrpSpPr>
      <p:grpSpPr>
        <a:xfrm>
          <a:off x="0" y="0"/>
          <a:ext cx="0" cy="0"/>
          <a:chOff x="0" y="0"/>
          <a:chExt cx="0" cy="0"/>
        </a:xfrm>
      </p:grpSpPr>
      <p:sp>
        <p:nvSpPr>
          <p:cNvPr id="352" name="Google Shape;352;p38"/>
          <p:cNvSpPr/>
          <p:nvPr/>
        </p:nvSpPr>
        <p:spPr>
          <a:xfrm flipH="1">
            <a:off x="-22454" y="-53697"/>
            <a:ext cx="4911351" cy="5197196"/>
          </a:xfrm>
          <a:custGeom>
            <a:rect b="b" l="l" r="r" t="t"/>
            <a:pathLst>
              <a:path extrusionOk="0" h="10394393" w="9822702">
                <a:moveTo>
                  <a:pt x="9822702" y="0"/>
                </a:moveTo>
                <a:lnTo>
                  <a:pt x="0" y="0"/>
                </a:lnTo>
                <a:lnTo>
                  <a:pt x="0" y="10394393"/>
                </a:lnTo>
                <a:lnTo>
                  <a:pt x="9822702" y="10394393"/>
                </a:lnTo>
                <a:lnTo>
                  <a:pt x="9822702" y="0"/>
                </a:lnTo>
                <a:close/>
              </a:path>
            </a:pathLst>
          </a:custGeom>
          <a:blipFill rotWithShape="1">
            <a:blip r:embed="rId3">
              <a:alphaModFix/>
            </a:blip>
            <a:stretch>
              <a:fillRect b="0" l="0" r="0" t="0"/>
            </a:stretch>
          </a:blipFill>
          <a:ln>
            <a:noFill/>
          </a:ln>
        </p:spPr>
      </p:sp>
      <p:grpSp>
        <p:nvGrpSpPr>
          <p:cNvPr id="353" name="Google Shape;353;p38"/>
          <p:cNvGrpSpPr/>
          <p:nvPr/>
        </p:nvGrpSpPr>
        <p:grpSpPr>
          <a:xfrm>
            <a:off x="5246479" y="1845379"/>
            <a:ext cx="199674" cy="200569"/>
            <a:chOff x="1813" y="0"/>
            <a:chExt cx="809173" cy="812800"/>
          </a:xfrm>
        </p:grpSpPr>
        <p:sp>
          <p:nvSpPr>
            <p:cNvPr id="354" name="Google Shape;354;p38"/>
            <p:cNvSpPr/>
            <p:nvPr/>
          </p:nvSpPr>
          <p:spPr>
            <a:xfrm>
              <a:off x="1813" y="0"/>
              <a:ext cx="809173" cy="812800"/>
            </a:xfrm>
            <a:custGeom>
              <a:rect b="b" l="l" r="r" t="t"/>
              <a:pathLst>
                <a:path extrusionOk="0" h="812800" w="809173">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00000">
                <a:alpha val="0"/>
              </a:srgbClr>
            </a:solidFill>
            <a:ln cap="flat" cmpd="sng" w="38100">
              <a:solidFill>
                <a:srgbClr val="E7781C"/>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55" name="Google Shape;355;p38"/>
            <p:cNvSpPr txBox="1"/>
            <p:nvPr/>
          </p:nvSpPr>
          <p:spPr>
            <a:xfrm>
              <a:off x="76200" y="28575"/>
              <a:ext cx="660400" cy="708025"/>
            </a:xfrm>
            <a:prstGeom prst="rect">
              <a:avLst/>
            </a:prstGeom>
            <a:noFill/>
            <a:ln>
              <a:noFill/>
            </a:ln>
          </p:spPr>
          <p:txBody>
            <a:bodyPr anchorCtr="0" anchor="ctr" bIns="25400" lIns="25400" spcFirstLastPara="1" rIns="25400" wrap="square" tIns="25400">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356" name="Google Shape;356;p38"/>
          <p:cNvGrpSpPr/>
          <p:nvPr/>
        </p:nvGrpSpPr>
        <p:grpSpPr>
          <a:xfrm>
            <a:off x="7249351" y="1845379"/>
            <a:ext cx="199674" cy="200569"/>
            <a:chOff x="1813" y="0"/>
            <a:chExt cx="809173" cy="812800"/>
          </a:xfrm>
        </p:grpSpPr>
        <p:sp>
          <p:nvSpPr>
            <p:cNvPr id="357" name="Google Shape;357;p38"/>
            <p:cNvSpPr/>
            <p:nvPr/>
          </p:nvSpPr>
          <p:spPr>
            <a:xfrm>
              <a:off x="1813" y="0"/>
              <a:ext cx="809173" cy="812800"/>
            </a:xfrm>
            <a:custGeom>
              <a:rect b="b" l="l" r="r" t="t"/>
              <a:pathLst>
                <a:path extrusionOk="0" h="812800" w="809173">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00000">
                <a:alpha val="0"/>
              </a:srgbClr>
            </a:solidFill>
            <a:ln cap="flat" cmpd="sng" w="38100">
              <a:solidFill>
                <a:srgbClr val="E7781C"/>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58" name="Google Shape;358;p38"/>
            <p:cNvSpPr txBox="1"/>
            <p:nvPr/>
          </p:nvSpPr>
          <p:spPr>
            <a:xfrm>
              <a:off x="76200" y="28575"/>
              <a:ext cx="660400" cy="708025"/>
            </a:xfrm>
            <a:prstGeom prst="rect">
              <a:avLst/>
            </a:prstGeom>
            <a:noFill/>
            <a:ln>
              <a:noFill/>
            </a:ln>
          </p:spPr>
          <p:txBody>
            <a:bodyPr anchorCtr="0" anchor="ctr" bIns="25400" lIns="25400" spcFirstLastPara="1" rIns="25400" wrap="square" tIns="25400">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359" name="Google Shape;359;p38"/>
          <p:cNvGrpSpPr/>
          <p:nvPr/>
        </p:nvGrpSpPr>
        <p:grpSpPr>
          <a:xfrm>
            <a:off x="5246479" y="3128842"/>
            <a:ext cx="199674" cy="200569"/>
            <a:chOff x="1813" y="0"/>
            <a:chExt cx="809173" cy="812800"/>
          </a:xfrm>
        </p:grpSpPr>
        <p:sp>
          <p:nvSpPr>
            <p:cNvPr id="360" name="Google Shape;360;p38"/>
            <p:cNvSpPr/>
            <p:nvPr/>
          </p:nvSpPr>
          <p:spPr>
            <a:xfrm>
              <a:off x="1813" y="0"/>
              <a:ext cx="809173" cy="812800"/>
            </a:xfrm>
            <a:custGeom>
              <a:rect b="b" l="l" r="r" t="t"/>
              <a:pathLst>
                <a:path extrusionOk="0" h="812800" w="809173">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00000">
                <a:alpha val="0"/>
              </a:srgbClr>
            </a:solidFill>
            <a:ln cap="flat" cmpd="sng" w="38100">
              <a:solidFill>
                <a:srgbClr val="E7781C"/>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61" name="Google Shape;361;p38"/>
            <p:cNvSpPr txBox="1"/>
            <p:nvPr/>
          </p:nvSpPr>
          <p:spPr>
            <a:xfrm>
              <a:off x="76200" y="28575"/>
              <a:ext cx="660400" cy="708025"/>
            </a:xfrm>
            <a:prstGeom prst="rect">
              <a:avLst/>
            </a:prstGeom>
            <a:noFill/>
            <a:ln>
              <a:noFill/>
            </a:ln>
          </p:spPr>
          <p:txBody>
            <a:bodyPr anchorCtr="0" anchor="ctr" bIns="25400" lIns="25400" spcFirstLastPara="1" rIns="25400" wrap="square" tIns="25400">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362" name="Google Shape;362;p38"/>
          <p:cNvGrpSpPr/>
          <p:nvPr/>
        </p:nvGrpSpPr>
        <p:grpSpPr>
          <a:xfrm>
            <a:off x="7249351" y="3128842"/>
            <a:ext cx="199674" cy="200569"/>
            <a:chOff x="1813" y="0"/>
            <a:chExt cx="809173" cy="812800"/>
          </a:xfrm>
        </p:grpSpPr>
        <p:sp>
          <p:nvSpPr>
            <p:cNvPr id="363" name="Google Shape;363;p38"/>
            <p:cNvSpPr/>
            <p:nvPr/>
          </p:nvSpPr>
          <p:spPr>
            <a:xfrm>
              <a:off x="1813" y="0"/>
              <a:ext cx="809173" cy="812800"/>
            </a:xfrm>
            <a:custGeom>
              <a:rect b="b" l="l" r="r" t="t"/>
              <a:pathLst>
                <a:path extrusionOk="0" h="812800" w="809173">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00000">
                <a:alpha val="0"/>
              </a:srgbClr>
            </a:solidFill>
            <a:ln cap="flat" cmpd="sng" w="38100">
              <a:solidFill>
                <a:srgbClr val="E7781C"/>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64" name="Google Shape;364;p38"/>
            <p:cNvSpPr txBox="1"/>
            <p:nvPr/>
          </p:nvSpPr>
          <p:spPr>
            <a:xfrm>
              <a:off x="76200" y="28575"/>
              <a:ext cx="660400" cy="708025"/>
            </a:xfrm>
            <a:prstGeom prst="rect">
              <a:avLst/>
            </a:prstGeom>
            <a:noFill/>
            <a:ln>
              <a:noFill/>
            </a:ln>
          </p:spPr>
          <p:txBody>
            <a:bodyPr anchorCtr="0" anchor="ctr" bIns="25400" lIns="25400" spcFirstLastPara="1" rIns="25400" wrap="square" tIns="25400">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365" name="Google Shape;365;p38"/>
          <p:cNvGrpSpPr/>
          <p:nvPr/>
        </p:nvGrpSpPr>
        <p:grpSpPr>
          <a:xfrm>
            <a:off x="5246479" y="2102072"/>
            <a:ext cx="199674" cy="200569"/>
            <a:chOff x="1813" y="0"/>
            <a:chExt cx="809173" cy="812800"/>
          </a:xfrm>
        </p:grpSpPr>
        <p:sp>
          <p:nvSpPr>
            <p:cNvPr id="366" name="Google Shape;366;p38"/>
            <p:cNvSpPr/>
            <p:nvPr/>
          </p:nvSpPr>
          <p:spPr>
            <a:xfrm>
              <a:off x="1813" y="0"/>
              <a:ext cx="809173" cy="812800"/>
            </a:xfrm>
            <a:custGeom>
              <a:rect b="b" l="l" r="r" t="t"/>
              <a:pathLst>
                <a:path extrusionOk="0" h="812800" w="809173">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00000">
                <a:alpha val="0"/>
              </a:srgbClr>
            </a:solidFill>
            <a:ln cap="flat" cmpd="sng" w="38100">
              <a:solidFill>
                <a:srgbClr val="E7781C"/>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67" name="Google Shape;367;p38"/>
            <p:cNvSpPr txBox="1"/>
            <p:nvPr/>
          </p:nvSpPr>
          <p:spPr>
            <a:xfrm>
              <a:off x="76200" y="28575"/>
              <a:ext cx="660400" cy="708025"/>
            </a:xfrm>
            <a:prstGeom prst="rect">
              <a:avLst/>
            </a:prstGeom>
            <a:noFill/>
            <a:ln>
              <a:noFill/>
            </a:ln>
          </p:spPr>
          <p:txBody>
            <a:bodyPr anchorCtr="0" anchor="ctr" bIns="25400" lIns="25400" spcFirstLastPara="1" rIns="25400" wrap="square" tIns="25400">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368" name="Google Shape;368;p38"/>
          <p:cNvGrpSpPr/>
          <p:nvPr/>
        </p:nvGrpSpPr>
        <p:grpSpPr>
          <a:xfrm>
            <a:off x="7249351" y="2102072"/>
            <a:ext cx="199674" cy="200569"/>
            <a:chOff x="1813" y="0"/>
            <a:chExt cx="809173" cy="812800"/>
          </a:xfrm>
        </p:grpSpPr>
        <p:sp>
          <p:nvSpPr>
            <p:cNvPr id="369" name="Google Shape;369;p38"/>
            <p:cNvSpPr/>
            <p:nvPr/>
          </p:nvSpPr>
          <p:spPr>
            <a:xfrm>
              <a:off x="1813" y="0"/>
              <a:ext cx="809173" cy="812800"/>
            </a:xfrm>
            <a:custGeom>
              <a:rect b="b" l="l" r="r" t="t"/>
              <a:pathLst>
                <a:path extrusionOk="0" h="812800" w="809173">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00000">
                <a:alpha val="0"/>
              </a:srgbClr>
            </a:solidFill>
            <a:ln cap="flat" cmpd="sng" w="38100">
              <a:solidFill>
                <a:srgbClr val="E7781C"/>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70" name="Google Shape;370;p38"/>
            <p:cNvSpPr txBox="1"/>
            <p:nvPr/>
          </p:nvSpPr>
          <p:spPr>
            <a:xfrm>
              <a:off x="76200" y="28575"/>
              <a:ext cx="660400" cy="708025"/>
            </a:xfrm>
            <a:prstGeom prst="rect">
              <a:avLst/>
            </a:prstGeom>
            <a:noFill/>
            <a:ln>
              <a:noFill/>
            </a:ln>
          </p:spPr>
          <p:txBody>
            <a:bodyPr anchorCtr="0" anchor="ctr" bIns="25400" lIns="25400" spcFirstLastPara="1" rIns="25400" wrap="square" tIns="25400">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371" name="Google Shape;371;p38"/>
          <p:cNvGrpSpPr/>
          <p:nvPr/>
        </p:nvGrpSpPr>
        <p:grpSpPr>
          <a:xfrm>
            <a:off x="5246479" y="3385535"/>
            <a:ext cx="199674" cy="200569"/>
            <a:chOff x="1813" y="0"/>
            <a:chExt cx="809173" cy="812800"/>
          </a:xfrm>
        </p:grpSpPr>
        <p:sp>
          <p:nvSpPr>
            <p:cNvPr id="372" name="Google Shape;372;p38"/>
            <p:cNvSpPr/>
            <p:nvPr/>
          </p:nvSpPr>
          <p:spPr>
            <a:xfrm>
              <a:off x="1813" y="0"/>
              <a:ext cx="809173" cy="812800"/>
            </a:xfrm>
            <a:custGeom>
              <a:rect b="b" l="l" r="r" t="t"/>
              <a:pathLst>
                <a:path extrusionOk="0" h="812800" w="809173">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00000">
                <a:alpha val="0"/>
              </a:srgbClr>
            </a:solidFill>
            <a:ln cap="flat" cmpd="sng" w="38100">
              <a:solidFill>
                <a:srgbClr val="E7781C"/>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73" name="Google Shape;373;p38"/>
            <p:cNvSpPr txBox="1"/>
            <p:nvPr/>
          </p:nvSpPr>
          <p:spPr>
            <a:xfrm>
              <a:off x="76200" y="28575"/>
              <a:ext cx="660400" cy="708025"/>
            </a:xfrm>
            <a:prstGeom prst="rect">
              <a:avLst/>
            </a:prstGeom>
            <a:noFill/>
            <a:ln>
              <a:noFill/>
            </a:ln>
          </p:spPr>
          <p:txBody>
            <a:bodyPr anchorCtr="0" anchor="ctr" bIns="25400" lIns="25400" spcFirstLastPara="1" rIns="25400" wrap="square" tIns="25400">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374" name="Google Shape;374;p38"/>
          <p:cNvGrpSpPr/>
          <p:nvPr/>
        </p:nvGrpSpPr>
        <p:grpSpPr>
          <a:xfrm>
            <a:off x="7249351" y="3385535"/>
            <a:ext cx="199674" cy="200569"/>
            <a:chOff x="1813" y="0"/>
            <a:chExt cx="809173" cy="812800"/>
          </a:xfrm>
        </p:grpSpPr>
        <p:sp>
          <p:nvSpPr>
            <p:cNvPr id="375" name="Google Shape;375;p38"/>
            <p:cNvSpPr/>
            <p:nvPr/>
          </p:nvSpPr>
          <p:spPr>
            <a:xfrm>
              <a:off x="1813" y="0"/>
              <a:ext cx="809173" cy="812800"/>
            </a:xfrm>
            <a:custGeom>
              <a:rect b="b" l="l" r="r" t="t"/>
              <a:pathLst>
                <a:path extrusionOk="0" h="812800" w="809173">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00000">
                <a:alpha val="0"/>
              </a:srgbClr>
            </a:solidFill>
            <a:ln cap="flat" cmpd="sng" w="38100">
              <a:solidFill>
                <a:srgbClr val="E7781C"/>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76" name="Google Shape;376;p38"/>
            <p:cNvSpPr txBox="1"/>
            <p:nvPr/>
          </p:nvSpPr>
          <p:spPr>
            <a:xfrm>
              <a:off x="76200" y="28575"/>
              <a:ext cx="660400" cy="708025"/>
            </a:xfrm>
            <a:prstGeom prst="rect">
              <a:avLst/>
            </a:prstGeom>
            <a:noFill/>
            <a:ln>
              <a:noFill/>
            </a:ln>
          </p:spPr>
          <p:txBody>
            <a:bodyPr anchorCtr="0" anchor="ctr" bIns="25400" lIns="25400" spcFirstLastPara="1" rIns="25400" wrap="square" tIns="25400">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377" name="Google Shape;377;p38"/>
          <p:cNvGrpSpPr/>
          <p:nvPr/>
        </p:nvGrpSpPr>
        <p:grpSpPr>
          <a:xfrm>
            <a:off x="5246479" y="2358764"/>
            <a:ext cx="199674" cy="200569"/>
            <a:chOff x="1813" y="0"/>
            <a:chExt cx="809173" cy="812800"/>
          </a:xfrm>
        </p:grpSpPr>
        <p:sp>
          <p:nvSpPr>
            <p:cNvPr id="378" name="Google Shape;378;p38"/>
            <p:cNvSpPr/>
            <p:nvPr/>
          </p:nvSpPr>
          <p:spPr>
            <a:xfrm>
              <a:off x="1813" y="0"/>
              <a:ext cx="809173" cy="812800"/>
            </a:xfrm>
            <a:custGeom>
              <a:rect b="b" l="l" r="r" t="t"/>
              <a:pathLst>
                <a:path extrusionOk="0" h="812800" w="809173">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00000">
                <a:alpha val="0"/>
              </a:srgbClr>
            </a:solidFill>
            <a:ln cap="flat" cmpd="sng" w="38100">
              <a:solidFill>
                <a:srgbClr val="E7781C"/>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79" name="Google Shape;379;p38"/>
            <p:cNvSpPr txBox="1"/>
            <p:nvPr/>
          </p:nvSpPr>
          <p:spPr>
            <a:xfrm>
              <a:off x="76200" y="28575"/>
              <a:ext cx="660400" cy="708025"/>
            </a:xfrm>
            <a:prstGeom prst="rect">
              <a:avLst/>
            </a:prstGeom>
            <a:noFill/>
            <a:ln>
              <a:noFill/>
            </a:ln>
          </p:spPr>
          <p:txBody>
            <a:bodyPr anchorCtr="0" anchor="ctr" bIns="25400" lIns="25400" spcFirstLastPara="1" rIns="25400" wrap="square" tIns="25400">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380" name="Google Shape;380;p38"/>
          <p:cNvGrpSpPr/>
          <p:nvPr/>
        </p:nvGrpSpPr>
        <p:grpSpPr>
          <a:xfrm>
            <a:off x="7249351" y="2358764"/>
            <a:ext cx="199674" cy="200569"/>
            <a:chOff x="1813" y="0"/>
            <a:chExt cx="809173" cy="812800"/>
          </a:xfrm>
        </p:grpSpPr>
        <p:sp>
          <p:nvSpPr>
            <p:cNvPr id="381" name="Google Shape;381;p38"/>
            <p:cNvSpPr/>
            <p:nvPr/>
          </p:nvSpPr>
          <p:spPr>
            <a:xfrm>
              <a:off x="1813" y="0"/>
              <a:ext cx="809173" cy="812800"/>
            </a:xfrm>
            <a:custGeom>
              <a:rect b="b" l="l" r="r" t="t"/>
              <a:pathLst>
                <a:path extrusionOk="0" h="812800" w="809173">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00000">
                <a:alpha val="0"/>
              </a:srgbClr>
            </a:solidFill>
            <a:ln cap="flat" cmpd="sng" w="38100">
              <a:solidFill>
                <a:srgbClr val="E7781C"/>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82" name="Google Shape;382;p38"/>
            <p:cNvSpPr txBox="1"/>
            <p:nvPr/>
          </p:nvSpPr>
          <p:spPr>
            <a:xfrm>
              <a:off x="76200" y="28575"/>
              <a:ext cx="660400" cy="708025"/>
            </a:xfrm>
            <a:prstGeom prst="rect">
              <a:avLst/>
            </a:prstGeom>
            <a:noFill/>
            <a:ln>
              <a:noFill/>
            </a:ln>
          </p:spPr>
          <p:txBody>
            <a:bodyPr anchorCtr="0" anchor="ctr" bIns="25400" lIns="25400" spcFirstLastPara="1" rIns="25400" wrap="square" tIns="25400">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383" name="Google Shape;383;p38"/>
          <p:cNvGrpSpPr/>
          <p:nvPr/>
        </p:nvGrpSpPr>
        <p:grpSpPr>
          <a:xfrm>
            <a:off x="5246479" y="3642227"/>
            <a:ext cx="199674" cy="200569"/>
            <a:chOff x="1813" y="0"/>
            <a:chExt cx="809173" cy="812800"/>
          </a:xfrm>
        </p:grpSpPr>
        <p:sp>
          <p:nvSpPr>
            <p:cNvPr id="384" name="Google Shape;384;p38"/>
            <p:cNvSpPr/>
            <p:nvPr/>
          </p:nvSpPr>
          <p:spPr>
            <a:xfrm>
              <a:off x="1813" y="0"/>
              <a:ext cx="809173" cy="812800"/>
            </a:xfrm>
            <a:custGeom>
              <a:rect b="b" l="l" r="r" t="t"/>
              <a:pathLst>
                <a:path extrusionOk="0" h="812800" w="809173">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00000">
                <a:alpha val="0"/>
              </a:srgbClr>
            </a:solidFill>
            <a:ln cap="flat" cmpd="sng" w="38100">
              <a:solidFill>
                <a:srgbClr val="E7781C"/>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85" name="Google Shape;385;p38"/>
            <p:cNvSpPr txBox="1"/>
            <p:nvPr/>
          </p:nvSpPr>
          <p:spPr>
            <a:xfrm>
              <a:off x="76200" y="28575"/>
              <a:ext cx="660400" cy="708025"/>
            </a:xfrm>
            <a:prstGeom prst="rect">
              <a:avLst/>
            </a:prstGeom>
            <a:noFill/>
            <a:ln>
              <a:noFill/>
            </a:ln>
          </p:spPr>
          <p:txBody>
            <a:bodyPr anchorCtr="0" anchor="ctr" bIns="25400" lIns="25400" spcFirstLastPara="1" rIns="25400" wrap="square" tIns="25400">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386" name="Google Shape;386;p38"/>
          <p:cNvGrpSpPr/>
          <p:nvPr/>
        </p:nvGrpSpPr>
        <p:grpSpPr>
          <a:xfrm>
            <a:off x="7249351" y="3642227"/>
            <a:ext cx="199674" cy="200569"/>
            <a:chOff x="1813" y="0"/>
            <a:chExt cx="809173" cy="812800"/>
          </a:xfrm>
        </p:grpSpPr>
        <p:sp>
          <p:nvSpPr>
            <p:cNvPr id="387" name="Google Shape;387;p38"/>
            <p:cNvSpPr/>
            <p:nvPr/>
          </p:nvSpPr>
          <p:spPr>
            <a:xfrm>
              <a:off x="1813" y="0"/>
              <a:ext cx="809173" cy="812800"/>
            </a:xfrm>
            <a:custGeom>
              <a:rect b="b" l="l" r="r" t="t"/>
              <a:pathLst>
                <a:path extrusionOk="0" h="812800" w="809173">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00000">
                <a:alpha val="0"/>
              </a:srgbClr>
            </a:solidFill>
            <a:ln cap="flat" cmpd="sng" w="38100">
              <a:solidFill>
                <a:srgbClr val="E7781C"/>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88" name="Google Shape;388;p38"/>
            <p:cNvSpPr txBox="1"/>
            <p:nvPr/>
          </p:nvSpPr>
          <p:spPr>
            <a:xfrm>
              <a:off x="76200" y="28575"/>
              <a:ext cx="660400" cy="708025"/>
            </a:xfrm>
            <a:prstGeom prst="rect">
              <a:avLst/>
            </a:prstGeom>
            <a:noFill/>
            <a:ln>
              <a:noFill/>
            </a:ln>
          </p:spPr>
          <p:txBody>
            <a:bodyPr anchorCtr="0" anchor="ctr" bIns="25400" lIns="25400" spcFirstLastPara="1" rIns="25400" wrap="square" tIns="25400">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389" name="Google Shape;389;p38"/>
          <p:cNvGrpSpPr/>
          <p:nvPr/>
        </p:nvGrpSpPr>
        <p:grpSpPr>
          <a:xfrm>
            <a:off x="5246479" y="2615457"/>
            <a:ext cx="199674" cy="200569"/>
            <a:chOff x="1813" y="0"/>
            <a:chExt cx="809173" cy="812800"/>
          </a:xfrm>
        </p:grpSpPr>
        <p:sp>
          <p:nvSpPr>
            <p:cNvPr id="390" name="Google Shape;390;p38"/>
            <p:cNvSpPr/>
            <p:nvPr/>
          </p:nvSpPr>
          <p:spPr>
            <a:xfrm>
              <a:off x="1813" y="0"/>
              <a:ext cx="809173" cy="812800"/>
            </a:xfrm>
            <a:custGeom>
              <a:rect b="b" l="l" r="r" t="t"/>
              <a:pathLst>
                <a:path extrusionOk="0" h="812800" w="809173">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00000">
                <a:alpha val="0"/>
              </a:srgbClr>
            </a:solidFill>
            <a:ln cap="flat" cmpd="sng" w="38100">
              <a:solidFill>
                <a:srgbClr val="E7781C"/>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91" name="Google Shape;391;p38"/>
            <p:cNvSpPr txBox="1"/>
            <p:nvPr/>
          </p:nvSpPr>
          <p:spPr>
            <a:xfrm>
              <a:off x="76200" y="28575"/>
              <a:ext cx="660400" cy="708025"/>
            </a:xfrm>
            <a:prstGeom prst="rect">
              <a:avLst/>
            </a:prstGeom>
            <a:noFill/>
            <a:ln>
              <a:noFill/>
            </a:ln>
          </p:spPr>
          <p:txBody>
            <a:bodyPr anchorCtr="0" anchor="ctr" bIns="25400" lIns="25400" spcFirstLastPara="1" rIns="25400" wrap="square" tIns="25400">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392" name="Google Shape;392;p38"/>
          <p:cNvGrpSpPr/>
          <p:nvPr/>
        </p:nvGrpSpPr>
        <p:grpSpPr>
          <a:xfrm>
            <a:off x="7249351" y="2615457"/>
            <a:ext cx="199674" cy="200569"/>
            <a:chOff x="1813" y="0"/>
            <a:chExt cx="809173" cy="812800"/>
          </a:xfrm>
        </p:grpSpPr>
        <p:sp>
          <p:nvSpPr>
            <p:cNvPr id="393" name="Google Shape;393;p38"/>
            <p:cNvSpPr/>
            <p:nvPr/>
          </p:nvSpPr>
          <p:spPr>
            <a:xfrm>
              <a:off x="1813" y="0"/>
              <a:ext cx="809173" cy="812800"/>
            </a:xfrm>
            <a:custGeom>
              <a:rect b="b" l="l" r="r" t="t"/>
              <a:pathLst>
                <a:path extrusionOk="0" h="812800" w="809173">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00000">
                <a:alpha val="0"/>
              </a:srgbClr>
            </a:solidFill>
            <a:ln cap="flat" cmpd="sng" w="38100">
              <a:solidFill>
                <a:srgbClr val="E7781C"/>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94" name="Google Shape;394;p38"/>
            <p:cNvSpPr txBox="1"/>
            <p:nvPr/>
          </p:nvSpPr>
          <p:spPr>
            <a:xfrm>
              <a:off x="76200" y="28575"/>
              <a:ext cx="660400" cy="708025"/>
            </a:xfrm>
            <a:prstGeom prst="rect">
              <a:avLst/>
            </a:prstGeom>
            <a:noFill/>
            <a:ln>
              <a:noFill/>
            </a:ln>
          </p:spPr>
          <p:txBody>
            <a:bodyPr anchorCtr="0" anchor="ctr" bIns="25400" lIns="25400" spcFirstLastPara="1" rIns="25400" wrap="square" tIns="25400">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395" name="Google Shape;395;p38"/>
          <p:cNvGrpSpPr/>
          <p:nvPr/>
        </p:nvGrpSpPr>
        <p:grpSpPr>
          <a:xfrm>
            <a:off x="5246479" y="3898920"/>
            <a:ext cx="199674" cy="200569"/>
            <a:chOff x="1813" y="0"/>
            <a:chExt cx="809173" cy="812800"/>
          </a:xfrm>
        </p:grpSpPr>
        <p:sp>
          <p:nvSpPr>
            <p:cNvPr id="396" name="Google Shape;396;p38"/>
            <p:cNvSpPr/>
            <p:nvPr/>
          </p:nvSpPr>
          <p:spPr>
            <a:xfrm>
              <a:off x="1813" y="0"/>
              <a:ext cx="809173" cy="812800"/>
            </a:xfrm>
            <a:custGeom>
              <a:rect b="b" l="l" r="r" t="t"/>
              <a:pathLst>
                <a:path extrusionOk="0" h="812800" w="809173">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00000">
                <a:alpha val="0"/>
              </a:srgbClr>
            </a:solidFill>
            <a:ln cap="flat" cmpd="sng" w="38100">
              <a:solidFill>
                <a:srgbClr val="E7781C"/>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97" name="Google Shape;397;p38"/>
            <p:cNvSpPr txBox="1"/>
            <p:nvPr/>
          </p:nvSpPr>
          <p:spPr>
            <a:xfrm>
              <a:off x="76200" y="28575"/>
              <a:ext cx="660400" cy="708025"/>
            </a:xfrm>
            <a:prstGeom prst="rect">
              <a:avLst/>
            </a:prstGeom>
            <a:noFill/>
            <a:ln>
              <a:noFill/>
            </a:ln>
          </p:spPr>
          <p:txBody>
            <a:bodyPr anchorCtr="0" anchor="ctr" bIns="25400" lIns="25400" spcFirstLastPara="1" rIns="25400" wrap="square" tIns="25400">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398" name="Google Shape;398;p38"/>
          <p:cNvGrpSpPr/>
          <p:nvPr/>
        </p:nvGrpSpPr>
        <p:grpSpPr>
          <a:xfrm>
            <a:off x="7249351" y="3898920"/>
            <a:ext cx="199674" cy="200569"/>
            <a:chOff x="1813" y="0"/>
            <a:chExt cx="809173" cy="812800"/>
          </a:xfrm>
        </p:grpSpPr>
        <p:sp>
          <p:nvSpPr>
            <p:cNvPr id="399" name="Google Shape;399;p38"/>
            <p:cNvSpPr/>
            <p:nvPr/>
          </p:nvSpPr>
          <p:spPr>
            <a:xfrm>
              <a:off x="1813" y="0"/>
              <a:ext cx="809173" cy="812800"/>
            </a:xfrm>
            <a:custGeom>
              <a:rect b="b" l="l" r="r" t="t"/>
              <a:pathLst>
                <a:path extrusionOk="0" h="812800" w="809173">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00000">
                <a:alpha val="0"/>
              </a:srgbClr>
            </a:solidFill>
            <a:ln cap="flat" cmpd="sng" w="38100">
              <a:solidFill>
                <a:srgbClr val="E7781C"/>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00" name="Google Shape;400;p38"/>
            <p:cNvSpPr txBox="1"/>
            <p:nvPr/>
          </p:nvSpPr>
          <p:spPr>
            <a:xfrm>
              <a:off x="76200" y="28575"/>
              <a:ext cx="660400" cy="708025"/>
            </a:xfrm>
            <a:prstGeom prst="rect">
              <a:avLst/>
            </a:prstGeom>
            <a:noFill/>
            <a:ln>
              <a:noFill/>
            </a:ln>
          </p:spPr>
          <p:txBody>
            <a:bodyPr anchorCtr="0" anchor="ctr" bIns="25400" lIns="25400" spcFirstLastPara="1" rIns="25400" wrap="square" tIns="25400">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401" name="Google Shape;401;p38"/>
          <p:cNvGrpSpPr/>
          <p:nvPr/>
        </p:nvGrpSpPr>
        <p:grpSpPr>
          <a:xfrm>
            <a:off x="5246479" y="4412305"/>
            <a:ext cx="199674" cy="200569"/>
            <a:chOff x="1813" y="0"/>
            <a:chExt cx="809173" cy="812800"/>
          </a:xfrm>
        </p:grpSpPr>
        <p:sp>
          <p:nvSpPr>
            <p:cNvPr id="402" name="Google Shape;402;p38"/>
            <p:cNvSpPr/>
            <p:nvPr/>
          </p:nvSpPr>
          <p:spPr>
            <a:xfrm>
              <a:off x="1813" y="0"/>
              <a:ext cx="809173" cy="812800"/>
            </a:xfrm>
            <a:custGeom>
              <a:rect b="b" l="l" r="r" t="t"/>
              <a:pathLst>
                <a:path extrusionOk="0" h="812800" w="809173">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00000">
                <a:alpha val="0"/>
              </a:srgbClr>
            </a:solidFill>
            <a:ln cap="flat" cmpd="sng" w="38100">
              <a:solidFill>
                <a:srgbClr val="E7781C"/>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03" name="Google Shape;403;p38"/>
            <p:cNvSpPr txBox="1"/>
            <p:nvPr/>
          </p:nvSpPr>
          <p:spPr>
            <a:xfrm>
              <a:off x="76200" y="28575"/>
              <a:ext cx="660400" cy="708025"/>
            </a:xfrm>
            <a:prstGeom prst="rect">
              <a:avLst/>
            </a:prstGeom>
            <a:noFill/>
            <a:ln>
              <a:noFill/>
            </a:ln>
          </p:spPr>
          <p:txBody>
            <a:bodyPr anchorCtr="0" anchor="ctr" bIns="25400" lIns="25400" spcFirstLastPara="1" rIns="25400" wrap="square" tIns="25400">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404" name="Google Shape;404;p38"/>
          <p:cNvGrpSpPr/>
          <p:nvPr/>
        </p:nvGrpSpPr>
        <p:grpSpPr>
          <a:xfrm>
            <a:off x="7249351" y="4412305"/>
            <a:ext cx="199674" cy="200569"/>
            <a:chOff x="1813" y="0"/>
            <a:chExt cx="809173" cy="812800"/>
          </a:xfrm>
        </p:grpSpPr>
        <p:sp>
          <p:nvSpPr>
            <p:cNvPr id="405" name="Google Shape;405;p38"/>
            <p:cNvSpPr/>
            <p:nvPr/>
          </p:nvSpPr>
          <p:spPr>
            <a:xfrm>
              <a:off x="1813" y="0"/>
              <a:ext cx="809173" cy="812800"/>
            </a:xfrm>
            <a:custGeom>
              <a:rect b="b" l="l" r="r" t="t"/>
              <a:pathLst>
                <a:path extrusionOk="0" h="812800" w="809173">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00000">
                <a:alpha val="0"/>
              </a:srgbClr>
            </a:solidFill>
            <a:ln cap="flat" cmpd="sng" w="38100">
              <a:solidFill>
                <a:srgbClr val="E7781C"/>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06" name="Google Shape;406;p38"/>
            <p:cNvSpPr txBox="1"/>
            <p:nvPr/>
          </p:nvSpPr>
          <p:spPr>
            <a:xfrm>
              <a:off x="76200" y="28575"/>
              <a:ext cx="660400" cy="708025"/>
            </a:xfrm>
            <a:prstGeom prst="rect">
              <a:avLst/>
            </a:prstGeom>
            <a:noFill/>
            <a:ln>
              <a:noFill/>
            </a:ln>
          </p:spPr>
          <p:txBody>
            <a:bodyPr anchorCtr="0" anchor="ctr" bIns="25400" lIns="25400" spcFirstLastPara="1" rIns="25400" wrap="square" tIns="25400">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407" name="Google Shape;407;p38"/>
          <p:cNvGrpSpPr/>
          <p:nvPr/>
        </p:nvGrpSpPr>
        <p:grpSpPr>
          <a:xfrm>
            <a:off x="5246479" y="2872150"/>
            <a:ext cx="199674" cy="200569"/>
            <a:chOff x="1813" y="0"/>
            <a:chExt cx="809173" cy="812800"/>
          </a:xfrm>
        </p:grpSpPr>
        <p:sp>
          <p:nvSpPr>
            <p:cNvPr id="408" name="Google Shape;408;p38"/>
            <p:cNvSpPr/>
            <p:nvPr/>
          </p:nvSpPr>
          <p:spPr>
            <a:xfrm>
              <a:off x="1813" y="0"/>
              <a:ext cx="809173" cy="812800"/>
            </a:xfrm>
            <a:custGeom>
              <a:rect b="b" l="l" r="r" t="t"/>
              <a:pathLst>
                <a:path extrusionOk="0" h="812800" w="809173">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00000">
                <a:alpha val="0"/>
              </a:srgbClr>
            </a:solidFill>
            <a:ln cap="flat" cmpd="sng" w="38100">
              <a:solidFill>
                <a:srgbClr val="E7781C"/>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09" name="Google Shape;409;p38"/>
            <p:cNvSpPr txBox="1"/>
            <p:nvPr/>
          </p:nvSpPr>
          <p:spPr>
            <a:xfrm>
              <a:off x="76200" y="28575"/>
              <a:ext cx="660400" cy="708025"/>
            </a:xfrm>
            <a:prstGeom prst="rect">
              <a:avLst/>
            </a:prstGeom>
            <a:noFill/>
            <a:ln>
              <a:noFill/>
            </a:ln>
          </p:spPr>
          <p:txBody>
            <a:bodyPr anchorCtr="0" anchor="ctr" bIns="25400" lIns="25400" spcFirstLastPara="1" rIns="25400" wrap="square" tIns="25400">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410" name="Google Shape;410;p38"/>
          <p:cNvGrpSpPr/>
          <p:nvPr/>
        </p:nvGrpSpPr>
        <p:grpSpPr>
          <a:xfrm>
            <a:off x="7249351" y="2872150"/>
            <a:ext cx="199674" cy="200569"/>
            <a:chOff x="1813" y="0"/>
            <a:chExt cx="809173" cy="812800"/>
          </a:xfrm>
        </p:grpSpPr>
        <p:sp>
          <p:nvSpPr>
            <p:cNvPr id="411" name="Google Shape;411;p38"/>
            <p:cNvSpPr/>
            <p:nvPr/>
          </p:nvSpPr>
          <p:spPr>
            <a:xfrm>
              <a:off x="1813" y="0"/>
              <a:ext cx="809173" cy="812800"/>
            </a:xfrm>
            <a:custGeom>
              <a:rect b="b" l="l" r="r" t="t"/>
              <a:pathLst>
                <a:path extrusionOk="0" h="812800" w="809173">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00000">
                <a:alpha val="0"/>
              </a:srgbClr>
            </a:solidFill>
            <a:ln cap="flat" cmpd="sng" w="38100">
              <a:solidFill>
                <a:srgbClr val="E7781C"/>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12" name="Google Shape;412;p38"/>
            <p:cNvSpPr txBox="1"/>
            <p:nvPr/>
          </p:nvSpPr>
          <p:spPr>
            <a:xfrm>
              <a:off x="76200" y="28575"/>
              <a:ext cx="660400" cy="708025"/>
            </a:xfrm>
            <a:prstGeom prst="rect">
              <a:avLst/>
            </a:prstGeom>
            <a:noFill/>
            <a:ln>
              <a:noFill/>
            </a:ln>
          </p:spPr>
          <p:txBody>
            <a:bodyPr anchorCtr="0" anchor="ctr" bIns="25400" lIns="25400" spcFirstLastPara="1" rIns="25400" wrap="square" tIns="25400">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413" name="Google Shape;413;p38"/>
          <p:cNvGrpSpPr/>
          <p:nvPr/>
        </p:nvGrpSpPr>
        <p:grpSpPr>
          <a:xfrm>
            <a:off x="5246479" y="4155613"/>
            <a:ext cx="199674" cy="200569"/>
            <a:chOff x="1813" y="0"/>
            <a:chExt cx="809173" cy="812800"/>
          </a:xfrm>
        </p:grpSpPr>
        <p:sp>
          <p:nvSpPr>
            <p:cNvPr id="414" name="Google Shape;414;p38"/>
            <p:cNvSpPr/>
            <p:nvPr/>
          </p:nvSpPr>
          <p:spPr>
            <a:xfrm>
              <a:off x="1813" y="0"/>
              <a:ext cx="809173" cy="812800"/>
            </a:xfrm>
            <a:custGeom>
              <a:rect b="b" l="l" r="r" t="t"/>
              <a:pathLst>
                <a:path extrusionOk="0" h="812800" w="809173">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00000">
                <a:alpha val="0"/>
              </a:srgbClr>
            </a:solidFill>
            <a:ln cap="flat" cmpd="sng" w="38100">
              <a:solidFill>
                <a:srgbClr val="E7781C"/>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15" name="Google Shape;415;p38"/>
            <p:cNvSpPr txBox="1"/>
            <p:nvPr/>
          </p:nvSpPr>
          <p:spPr>
            <a:xfrm>
              <a:off x="76200" y="28575"/>
              <a:ext cx="660400" cy="708025"/>
            </a:xfrm>
            <a:prstGeom prst="rect">
              <a:avLst/>
            </a:prstGeom>
            <a:noFill/>
            <a:ln>
              <a:noFill/>
            </a:ln>
          </p:spPr>
          <p:txBody>
            <a:bodyPr anchorCtr="0" anchor="ctr" bIns="25400" lIns="25400" spcFirstLastPara="1" rIns="25400" wrap="square" tIns="25400">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416" name="Google Shape;416;p38"/>
          <p:cNvGrpSpPr/>
          <p:nvPr/>
        </p:nvGrpSpPr>
        <p:grpSpPr>
          <a:xfrm>
            <a:off x="7249351" y="4155613"/>
            <a:ext cx="199674" cy="200569"/>
            <a:chOff x="1813" y="0"/>
            <a:chExt cx="809173" cy="812800"/>
          </a:xfrm>
        </p:grpSpPr>
        <p:sp>
          <p:nvSpPr>
            <p:cNvPr id="417" name="Google Shape;417;p38"/>
            <p:cNvSpPr/>
            <p:nvPr/>
          </p:nvSpPr>
          <p:spPr>
            <a:xfrm>
              <a:off x="1813" y="0"/>
              <a:ext cx="809173" cy="812800"/>
            </a:xfrm>
            <a:custGeom>
              <a:rect b="b" l="l" r="r" t="t"/>
              <a:pathLst>
                <a:path extrusionOk="0" h="812800" w="809173">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00000">
                <a:alpha val="0"/>
              </a:srgbClr>
            </a:solidFill>
            <a:ln cap="flat" cmpd="sng" w="38100">
              <a:solidFill>
                <a:srgbClr val="E7781C"/>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18" name="Google Shape;418;p38"/>
            <p:cNvSpPr txBox="1"/>
            <p:nvPr/>
          </p:nvSpPr>
          <p:spPr>
            <a:xfrm>
              <a:off x="76200" y="28575"/>
              <a:ext cx="660400" cy="708025"/>
            </a:xfrm>
            <a:prstGeom prst="rect">
              <a:avLst/>
            </a:prstGeom>
            <a:noFill/>
            <a:ln>
              <a:noFill/>
            </a:ln>
          </p:spPr>
          <p:txBody>
            <a:bodyPr anchorCtr="0" anchor="ctr" bIns="25400" lIns="25400" spcFirstLastPara="1" rIns="25400" wrap="square" tIns="25400">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419" name="Google Shape;419;p38"/>
          <p:cNvGrpSpPr/>
          <p:nvPr/>
        </p:nvGrpSpPr>
        <p:grpSpPr>
          <a:xfrm>
            <a:off x="5246479" y="4668998"/>
            <a:ext cx="199674" cy="200569"/>
            <a:chOff x="1813" y="0"/>
            <a:chExt cx="809173" cy="812800"/>
          </a:xfrm>
        </p:grpSpPr>
        <p:sp>
          <p:nvSpPr>
            <p:cNvPr id="420" name="Google Shape;420;p38"/>
            <p:cNvSpPr/>
            <p:nvPr/>
          </p:nvSpPr>
          <p:spPr>
            <a:xfrm>
              <a:off x="1813" y="0"/>
              <a:ext cx="809173" cy="812800"/>
            </a:xfrm>
            <a:custGeom>
              <a:rect b="b" l="l" r="r" t="t"/>
              <a:pathLst>
                <a:path extrusionOk="0" h="812800" w="809173">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00000">
                <a:alpha val="0"/>
              </a:srgbClr>
            </a:solidFill>
            <a:ln cap="flat" cmpd="sng" w="38100">
              <a:solidFill>
                <a:srgbClr val="E7781C"/>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21" name="Google Shape;421;p38"/>
            <p:cNvSpPr txBox="1"/>
            <p:nvPr/>
          </p:nvSpPr>
          <p:spPr>
            <a:xfrm>
              <a:off x="76200" y="28575"/>
              <a:ext cx="660400" cy="708025"/>
            </a:xfrm>
            <a:prstGeom prst="rect">
              <a:avLst/>
            </a:prstGeom>
            <a:noFill/>
            <a:ln>
              <a:noFill/>
            </a:ln>
          </p:spPr>
          <p:txBody>
            <a:bodyPr anchorCtr="0" anchor="ctr" bIns="25400" lIns="25400" spcFirstLastPara="1" rIns="25400" wrap="square" tIns="25400">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422" name="Google Shape;422;p38"/>
          <p:cNvGrpSpPr/>
          <p:nvPr/>
        </p:nvGrpSpPr>
        <p:grpSpPr>
          <a:xfrm>
            <a:off x="7249351" y="4668998"/>
            <a:ext cx="199674" cy="200569"/>
            <a:chOff x="1813" y="0"/>
            <a:chExt cx="809173" cy="812800"/>
          </a:xfrm>
        </p:grpSpPr>
        <p:sp>
          <p:nvSpPr>
            <p:cNvPr id="423" name="Google Shape;423;p38"/>
            <p:cNvSpPr/>
            <p:nvPr/>
          </p:nvSpPr>
          <p:spPr>
            <a:xfrm>
              <a:off x="1813" y="0"/>
              <a:ext cx="809173" cy="812800"/>
            </a:xfrm>
            <a:custGeom>
              <a:rect b="b" l="l" r="r" t="t"/>
              <a:pathLst>
                <a:path extrusionOk="0" h="812800" w="809173">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00000">
                <a:alpha val="0"/>
              </a:srgbClr>
            </a:solidFill>
            <a:ln cap="flat" cmpd="sng" w="38100">
              <a:solidFill>
                <a:srgbClr val="E7781C"/>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24" name="Google Shape;424;p38"/>
            <p:cNvSpPr txBox="1"/>
            <p:nvPr/>
          </p:nvSpPr>
          <p:spPr>
            <a:xfrm>
              <a:off x="76200" y="28575"/>
              <a:ext cx="660400" cy="708025"/>
            </a:xfrm>
            <a:prstGeom prst="rect">
              <a:avLst/>
            </a:prstGeom>
            <a:noFill/>
            <a:ln>
              <a:noFill/>
            </a:ln>
          </p:spPr>
          <p:txBody>
            <a:bodyPr anchorCtr="0" anchor="ctr" bIns="25400" lIns="25400" spcFirstLastPara="1" rIns="25400" wrap="square" tIns="25400">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425" name="Google Shape;425;p38"/>
          <p:cNvSpPr txBox="1"/>
          <p:nvPr/>
        </p:nvSpPr>
        <p:spPr>
          <a:xfrm>
            <a:off x="5413264" y="1469222"/>
            <a:ext cx="3057265" cy="180658"/>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 sz="1200" u="none" cap="none" strike="noStrike">
                <a:solidFill>
                  <a:srgbClr val="000000"/>
                </a:solidFill>
                <a:latin typeface="Fira Sans"/>
                <a:ea typeface="Fira Sans"/>
                <a:cs typeface="Fira Sans"/>
                <a:sym typeface="Fira Sans"/>
              </a:rPr>
              <a:t>Elaborate on what you want to discuss. </a:t>
            </a:r>
            <a:endParaRPr sz="700"/>
          </a:p>
        </p:txBody>
      </p:sp>
      <p:sp>
        <p:nvSpPr>
          <p:cNvPr id="426" name="Google Shape;426;p38"/>
          <p:cNvSpPr txBox="1"/>
          <p:nvPr/>
        </p:nvSpPr>
        <p:spPr>
          <a:xfrm>
            <a:off x="4739792" y="202159"/>
            <a:ext cx="4404208" cy="1119188"/>
          </a:xfrm>
          <a:prstGeom prst="rect">
            <a:avLst/>
          </a:prstGeom>
          <a:noFill/>
          <a:ln>
            <a:noFill/>
          </a:ln>
        </p:spPr>
        <p:txBody>
          <a:bodyPr anchorCtr="0" anchor="t" bIns="0" lIns="0" spcFirstLastPara="1" rIns="0" wrap="square" tIns="0">
            <a:spAutoFit/>
          </a:bodyPr>
          <a:lstStyle/>
          <a:p>
            <a:pPr indent="0" lvl="0" marL="0" marR="0" rtl="0" algn="ctr">
              <a:lnSpc>
                <a:spcPct val="118002"/>
              </a:lnSpc>
              <a:spcBef>
                <a:spcPts val="0"/>
              </a:spcBef>
              <a:spcAft>
                <a:spcPts val="0"/>
              </a:spcAft>
              <a:buNone/>
            </a:pPr>
            <a:r>
              <a:rPr b="0" i="0" lang="en" sz="3700" u="none" cap="none" strike="noStrike">
                <a:solidFill>
                  <a:srgbClr val="AD4431"/>
                </a:solidFill>
                <a:latin typeface="Berkshire Swash"/>
                <a:ea typeface="Berkshire Swash"/>
                <a:cs typeface="Berkshire Swash"/>
                <a:sym typeface="Berkshire Swash"/>
              </a:rPr>
              <a:t>Thanksgiving Shopping List</a:t>
            </a:r>
            <a:endParaRPr sz="700"/>
          </a:p>
        </p:txBody>
      </p:sp>
      <p:sp>
        <p:nvSpPr>
          <p:cNvPr id="427" name="Google Shape;427;p38"/>
          <p:cNvSpPr txBox="1"/>
          <p:nvPr/>
        </p:nvSpPr>
        <p:spPr>
          <a:xfrm>
            <a:off x="5540775" y="1802525"/>
            <a:ext cx="1610700" cy="3110400"/>
          </a:xfrm>
          <a:prstGeom prst="rect">
            <a:avLst/>
          </a:prstGeom>
          <a:noFill/>
          <a:ln>
            <a:noFill/>
          </a:ln>
        </p:spPr>
        <p:txBody>
          <a:bodyPr anchorCtr="0" anchor="t" bIns="0" lIns="0" spcFirstLastPara="1" rIns="0" wrap="square" tIns="0">
            <a:spAutoFit/>
          </a:bodyPr>
          <a:lstStyle/>
          <a:p>
            <a:pPr indent="0" lvl="0" marL="0" marR="0" rtl="0" algn="l">
              <a:lnSpc>
                <a:spcPct val="144000"/>
              </a:lnSpc>
              <a:spcBef>
                <a:spcPts val="0"/>
              </a:spcBef>
              <a:spcAft>
                <a:spcPts val="0"/>
              </a:spcAft>
              <a:buNone/>
            </a:pPr>
            <a:r>
              <a:rPr b="1" i="0" lang="en" sz="1200" u="none" cap="none" strike="noStrike">
                <a:solidFill>
                  <a:srgbClr val="E7781C"/>
                </a:solidFill>
                <a:latin typeface="Fira Sans SemiBold"/>
                <a:ea typeface="Fira Sans SemiBold"/>
                <a:cs typeface="Fira Sans SemiBold"/>
                <a:sym typeface="Fira Sans SemiBold"/>
              </a:rPr>
              <a:t>TURKEY</a:t>
            </a:r>
            <a:endParaRPr sz="700"/>
          </a:p>
          <a:p>
            <a:pPr indent="0" lvl="0" marL="0" marR="0" rtl="0" algn="l">
              <a:lnSpc>
                <a:spcPct val="144000"/>
              </a:lnSpc>
              <a:spcBef>
                <a:spcPts val="0"/>
              </a:spcBef>
              <a:spcAft>
                <a:spcPts val="0"/>
              </a:spcAft>
              <a:buNone/>
            </a:pPr>
            <a:r>
              <a:rPr b="1" i="0" lang="en" sz="1200" u="none" cap="none" strike="noStrike">
                <a:solidFill>
                  <a:srgbClr val="E7781C"/>
                </a:solidFill>
                <a:latin typeface="Fira Sans SemiBold"/>
                <a:ea typeface="Fira Sans SemiBold"/>
                <a:cs typeface="Fira Sans SemiBold"/>
                <a:sym typeface="Fira Sans SemiBold"/>
              </a:rPr>
              <a:t>ROASTING PAN</a:t>
            </a:r>
            <a:endParaRPr sz="700"/>
          </a:p>
          <a:p>
            <a:pPr indent="0" lvl="0" marL="0" marR="0" rtl="0" algn="l">
              <a:lnSpc>
                <a:spcPct val="144000"/>
              </a:lnSpc>
              <a:spcBef>
                <a:spcPts val="0"/>
              </a:spcBef>
              <a:spcAft>
                <a:spcPts val="0"/>
              </a:spcAft>
              <a:buNone/>
            </a:pPr>
            <a:r>
              <a:rPr b="1" i="0" lang="en" sz="1200" u="none" cap="none" strike="noStrike">
                <a:solidFill>
                  <a:srgbClr val="E7781C"/>
                </a:solidFill>
                <a:latin typeface="Fira Sans SemiBold"/>
                <a:ea typeface="Fira Sans SemiBold"/>
                <a:cs typeface="Fira Sans SemiBold"/>
                <a:sym typeface="Fira Sans SemiBold"/>
              </a:rPr>
              <a:t>THERMOMETER</a:t>
            </a:r>
            <a:endParaRPr sz="700"/>
          </a:p>
          <a:p>
            <a:pPr indent="0" lvl="0" marL="0" marR="0" rtl="0" algn="l">
              <a:lnSpc>
                <a:spcPct val="144000"/>
              </a:lnSpc>
              <a:spcBef>
                <a:spcPts val="0"/>
              </a:spcBef>
              <a:spcAft>
                <a:spcPts val="0"/>
              </a:spcAft>
              <a:buNone/>
            </a:pPr>
            <a:r>
              <a:rPr b="1" i="0" lang="en" sz="1200" u="none" cap="none" strike="noStrike">
                <a:solidFill>
                  <a:srgbClr val="E7781C"/>
                </a:solidFill>
                <a:latin typeface="Fira Sans SemiBold"/>
                <a:ea typeface="Fira Sans SemiBold"/>
                <a:cs typeface="Fira Sans SemiBold"/>
                <a:sym typeface="Fira Sans SemiBold"/>
              </a:rPr>
              <a:t>STOCK</a:t>
            </a:r>
            <a:endParaRPr sz="700"/>
          </a:p>
          <a:p>
            <a:pPr indent="0" lvl="0" marL="0" marR="0" rtl="0" algn="l">
              <a:lnSpc>
                <a:spcPct val="144000"/>
              </a:lnSpc>
              <a:spcBef>
                <a:spcPts val="0"/>
              </a:spcBef>
              <a:spcAft>
                <a:spcPts val="0"/>
              </a:spcAft>
              <a:buNone/>
            </a:pPr>
            <a:r>
              <a:rPr b="1" i="0" lang="en" sz="1200" u="none" cap="none" strike="noStrike">
                <a:solidFill>
                  <a:srgbClr val="E7781C"/>
                </a:solidFill>
                <a:latin typeface="Fira Sans SemiBold"/>
                <a:ea typeface="Fira Sans SemiBold"/>
                <a:cs typeface="Fira Sans SemiBold"/>
                <a:sym typeface="Fira Sans SemiBold"/>
              </a:rPr>
              <a:t>BREAD CUBES</a:t>
            </a:r>
            <a:endParaRPr sz="700"/>
          </a:p>
          <a:p>
            <a:pPr indent="0" lvl="0" marL="0" marR="0" rtl="0" algn="l">
              <a:lnSpc>
                <a:spcPct val="144000"/>
              </a:lnSpc>
              <a:spcBef>
                <a:spcPts val="0"/>
              </a:spcBef>
              <a:spcAft>
                <a:spcPts val="0"/>
              </a:spcAft>
              <a:buNone/>
            </a:pPr>
            <a:r>
              <a:rPr b="1" i="0" lang="en" sz="1200" u="none" cap="none" strike="noStrike">
                <a:solidFill>
                  <a:srgbClr val="E7781C"/>
                </a:solidFill>
                <a:latin typeface="Fira Sans SemiBold"/>
                <a:ea typeface="Fira Sans SemiBold"/>
                <a:cs typeface="Fira Sans SemiBold"/>
                <a:sym typeface="Fira Sans SemiBold"/>
              </a:rPr>
              <a:t>FRESH HERBS</a:t>
            </a:r>
            <a:endParaRPr sz="700"/>
          </a:p>
          <a:p>
            <a:pPr indent="0" lvl="0" marL="0" marR="0" rtl="0" algn="l">
              <a:lnSpc>
                <a:spcPct val="144000"/>
              </a:lnSpc>
              <a:spcBef>
                <a:spcPts val="0"/>
              </a:spcBef>
              <a:spcAft>
                <a:spcPts val="0"/>
              </a:spcAft>
              <a:buNone/>
            </a:pPr>
            <a:r>
              <a:rPr b="1" i="0" lang="en" sz="1200" u="none" cap="none" strike="noStrike">
                <a:solidFill>
                  <a:srgbClr val="E7781C"/>
                </a:solidFill>
                <a:latin typeface="Fira Sans SemiBold"/>
                <a:ea typeface="Fira Sans SemiBold"/>
                <a:cs typeface="Fira Sans SemiBold"/>
                <a:sym typeface="Fira Sans SemiBold"/>
              </a:rPr>
              <a:t>BUTTER</a:t>
            </a:r>
            <a:endParaRPr sz="700"/>
          </a:p>
          <a:p>
            <a:pPr indent="0" lvl="0" marL="0" marR="0" rtl="0" algn="l">
              <a:lnSpc>
                <a:spcPct val="144000"/>
              </a:lnSpc>
              <a:spcBef>
                <a:spcPts val="0"/>
              </a:spcBef>
              <a:spcAft>
                <a:spcPts val="0"/>
              </a:spcAft>
              <a:buNone/>
            </a:pPr>
            <a:r>
              <a:rPr b="1" i="0" lang="en" sz="1200" u="none" cap="none" strike="noStrike">
                <a:solidFill>
                  <a:srgbClr val="E7781C"/>
                </a:solidFill>
                <a:latin typeface="Fira Sans SemiBold"/>
                <a:ea typeface="Fira Sans SemiBold"/>
                <a:cs typeface="Fira Sans SemiBold"/>
                <a:sym typeface="Fira Sans SemiBold"/>
              </a:rPr>
              <a:t>SWEET POTATOES</a:t>
            </a:r>
            <a:endParaRPr sz="700"/>
          </a:p>
          <a:p>
            <a:pPr indent="0" lvl="0" marL="0" marR="0" rtl="0" algn="l">
              <a:lnSpc>
                <a:spcPct val="144000"/>
              </a:lnSpc>
              <a:spcBef>
                <a:spcPts val="0"/>
              </a:spcBef>
              <a:spcAft>
                <a:spcPts val="0"/>
              </a:spcAft>
              <a:buNone/>
            </a:pPr>
            <a:r>
              <a:rPr b="1" i="0" lang="en" sz="1200" u="none" cap="none" strike="noStrike">
                <a:solidFill>
                  <a:srgbClr val="E7781C"/>
                </a:solidFill>
                <a:latin typeface="Fira Sans SemiBold"/>
                <a:ea typeface="Fira Sans SemiBold"/>
                <a:cs typeface="Fira Sans SemiBold"/>
                <a:sym typeface="Fira Sans SemiBold"/>
              </a:rPr>
              <a:t>CELERY</a:t>
            </a:r>
            <a:endParaRPr sz="700"/>
          </a:p>
          <a:p>
            <a:pPr indent="0" lvl="0" marL="0" marR="0" rtl="0" algn="l">
              <a:lnSpc>
                <a:spcPct val="144000"/>
              </a:lnSpc>
              <a:spcBef>
                <a:spcPts val="0"/>
              </a:spcBef>
              <a:spcAft>
                <a:spcPts val="0"/>
              </a:spcAft>
              <a:buNone/>
            </a:pPr>
            <a:r>
              <a:rPr b="1" i="0" lang="en" sz="1200" u="none" cap="none" strike="noStrike">
                <a:solidFill>
                  <a:srgbClr val="E7781C"/>
                </a:solidFill>
                <a:latin typeface="Fira Sans SemiBold"/>
                <a:ea typeface="Fira Sans SemiBold"/>
                <a:cs typeface="Fira Sans SemiBold"/>
                <a:sym typeface="Fira Sans SemiBold"/>
              </a:rPr>
              <a:t>CARROTS</a:t>
            </a:r>
            <a:endParaRPr sz="700"/>
          </a:p>
          <a:p>
            <a:pPr indent="0" lvl="0" marL="0" marR="0" rtl="0" algn="l">
              <a:lnSpc>
                <a:spcPct val="144000"/>
              </a:lnSpc>
              <a:spcBef>
                <a:spcPts val="0"/>
              </a:spcBef>
              <a:spcAft>
                <a:spcPts val="0"/>
              </a:spcAft>
              <a:buNone/>
            </a:pPr>
            <a:r>
              <a:rPr b="1" i="0" lang="en" sz="1200" u="none" cap="none" strike="noStrike">
                <a:solidFill>
                  <a:srgbClr val="E7781C"/>
                </a:solidFill>
                <a:latin typeface="Fira Sans SemiBold"/>
                <a:ea typeface="Fira Sans SemiBold"/>
                <a:cs typeface="Fira Sans SemiBold"/>
                <a:sym typeface="Fira Sans SemiBold"/>
              </a:rPr>
              <a:t>GARLIC</a:t>
            </a:r>
            <a:endParaRPr sz="700"/>
          </a:p>
          <a:p>
            <a:pPr indent="0" lvl="0" marL="0" marR="0" rtl="0" algn="l">
              <a:lnSpc>
                <a:spcPct val="144000"/>
              </a:lnSpc>
              <a:spcBef>
                <a:spcPts val="0"/>
              </a:spcBef>
              <a:spcAft>
                <a:spcPts val="0"/>
              </a:spcAft>
              <a:buNone/>
            </a:pPr>
            <a:r>
              <a:rPr b="1" i="0" lang="en" sz="1200" u="none" cap="none" strike="noStrike">
                <a:solidFill>
                  <a:srgbClr val="E7781C"/>
                </a:solidFill>
                <a:latin typeface="Fira Sans SemiBold"/>
                <a:ea typeface="Fira Sans SemiBold"/>
                <a:cs typeface="Fira Sans SemiBold"/>
                <a:sym typeface="Fira Sans SemiBold"/>
              </a:rPr>
              <a:t>ONIONS</a:t>
            </a:r>
            <a:endParaRPr sz="700"/>
          </a:p>
        </p:txBody>
      </p:sp>
      <p:sp>
        <p:nvSpPr>
          <p:cNvPr id="428" name="Google Shape;428;p38"/>
          <p:cNvSpPr txBox="1"/>
          <p:nvPr/>
        </p:nvSpPr>
        <p:spPr>
          <a:xfrm>
            <a:off x="7529930" y="1802517"/>
            <a:ext cx="1225500" cy="3110400"/>
          </a:xfrm>
          <a:prstGeom prst="rect">
            <a:avLst/>
          </a:prstGeom>
          <a:noFill/>
          <a:ln>
            <a:noFill/>
          </a:ln>
        </p:spPr>
        <p:txBody>
          <a:bodyPr anchorCtr="0" anchor="t" bIns="0" lIns="0" spcFirstLastPara="1" rIns="0" wrap="square" tIns="0">
            <a:spAutoFit/>
          </a:bodyPr>
          <a:lstStyle/>
          <a:p>
            <a:pPr indent="0" lvl="0" marL="0" marR="0" rtl="0" algn="l">
              <a:lnSpc>
                <a:spcPct val="144000"/>
              </a:lnSpc>
              <a:spcBef>
                <a:spcPts val="0"/>
              </a:spcBef>
              <a:spcAft>
                <a:spcPts val="0"/>
              </a:spcAft>
              <a:buNone/>
            </a:pPr>
            <a:r>
              <a:rPr b="1" i="0" lang="en" sz="1200" u="none" cap="none" strike="noStrike">
                <a:solidFill>
                  <a:srgbClr val="E7781C"/>
                </a:solidFill>
                <a:latin typeface="Fira Sans SemiBold"/>
                <a:ea typeface="Fira Sans SemiBold"/>
                <a:cs typeface="Fira Sans SemiBold"/>
                <a:sym typeface="Fira Sans SemiBold"/>
              </a:rPr>
              <a:t>FLOUR</a:t>
            </a:r>
            <a:endParaRPr sz="700"/>
          </a:p>
          <a:p>
            <a:pPr indent="0" lvl="0" marL="0" marR="0" rtl="0" algn="l">
              <a:lnSpc>
                <a:spcPct val="144000"/>
              </a:lnSpc>
              <a:spcBef>
                <a:spcPts val="0"/>
              </a:spcBef>
              <a:spcAft>
                <a:spcPts val="0"/>
              </a:spcAft>
              <a:buNone/>
            </a:pPr>
            <a:r>
              <a:rPr b="1" i="0" lang="en" sz="1200" u="none" cap="none" strike="noStrike">
                <a:solidFill>
                  <a:srgbClr val="E7781C"/>
                </a:solidFill>
                <a:latin typeface="Fira Sans SemiBold"/>
                <a:ea typeface="Fira Sans SemiBold"/>
                <a:cs typeface="Fira Sans SemiBold"/>
                <a:sym typeface="Fira Sans SemiBold"/>
              </a:rPr>
              <a:t>CREAM</a:t>
            </a:r>
            <a:endParaRPr sz="700"/>
          </a:p>
          <a:p>
            <a:pPr indent="0" lvl="0" marL="0" marR="0" rtl="0" algn="l">
              <a:lnSpc>
                <a:spcPct val="144000"/>
              </a:lnSpc>
              <a:spcBef>
                <a:spcPts val="0"/>
              </a:spcBef>
              <a:spcAft>
                <a:spcPts val="0"/>
              </a:spcAft>
              <a:buNone/>
            </a:pPr>
            <a:r>
              <a:rPr b="1" i="0" lang="en" sz="1200" u="none" cap="none" strike="noStrike">
                <a:solidFill>
                  <a:srgbClr val="E7781C"/>
                </a:solidFill>
                <a:latin typeface="Fira Sans SemiBold"/>
                <a:ea typeface="Fira Sans SemiBold"/>
                <a:cs typeface="Fira Sans SemiBold"/>
                <a:sym typeface="Fira Sans SemiBold"/>
              </a:rPr>
              <a:t>POTATOES</a:t>
            </a:r>
            <a:endParaRPr sz="700"/>
          </a:p>
          <a:p>
            <a:pPr indent="0" lvl="0" marL="0" marR="0" rtl="0" algn="l">
              <a:lnSpc>
                <a:spcPct val="144000"/>
              </a:lnSpc>
              <a:spcBef>
                <a:spcPts val="0"/>
              </a:spcBef>
              <a:spcAft>
                <a:spcPts val="0"/>
              </a:spcAft>
              <a:buNone/>
            </a:pPr>
            <a:r>
              <a:rPr b="1" i="0" lang="en" sz="1200" u="none" cap="none" strike="noStrike">
                <a:solidFill>
                  <a:srgbClr val="E7781C"/>
                </a:solidFill>
                <a:latin typeface="Fira Sans SemiBold"/>
                <a:ea typeface="Fira Sans SemiBold"/>
                <a:cs typeface="Fira Sans SemiBold"/>
                <a:sym typeface="Fira Sans SemiBold"/>
              </a:rPr>
              <a:t>BACON</a:t>
            </a:r>
            <a:endParaRPr sz="700"/>
          </a:p>
          <a:p>
            <a:pPr indent="0" lvl="0" marL="0" marR="0" rtl="0" algn="l">
              <a:lnSpc>
                <a:spcPct val="144000"/>
              </a:lnSpc>
              <a:spcBef>
                <a:spcPts val="0"/>
              </a:spcBef>
              <a:spcAft>
                <a:spcPts val="0"/>
              </a:spcAft>
              <a:buNone/>
            </a:pPr>
            <a:r>
              <a:rPr b="1" i="0" lang="en" sz="1200" u="none" cap="none" strike="noStrike">
                <a:solidFill>
                  <a:srgbClr val="E7781C"/>
                </a:solidFill>
                <a:latin typeface="Fira Sans SemiBold"/>
                <a:ea typeface="Fira Sans SemiBold"/>
                <a:cs typeface="Fira Sans SemiBold"/>
                <a:sym typeface="Fira Sans SemiBold"/>
              </a:rPr>
              <a:t>CRANBERRIES</a:t>
            </a:r>
            <a:endParaRPr sz="700"/>
          </a:p>
          <a:p>
            <a:pPr indent="0" lvl="0" marL="0" marR="0" rtl="0" algn="l">
              <a:lnSpc>
                <a:spcPct val="144000"/>
              </a:lnSpc>
              <a:spcBef>
                <a:spcPts val="0"/>
              </a:spcBef>
              <a:spcAft>
                <a:spcPts val="0"/>
              </a:spcAft>
              <a:buNone/>
            </a:pPr>
            <a:r>
              <a:rPr b="1" i="0" lang="en" sz="1200" u="none" cap="none" strike="noStrike">
                <a:solidFill>
                  <a:srgbClr val="E7781C"/>
                </a:solidFill>
                <a:latin typeface="Fira Sans SemiBold"/>
                <a:ea typeface="Fira Sans SemiBold"/>
                <a:cs typeface="Fira Sans SemiBold"/>
                <a:sym typeface="Fira Sans SemiBold"/>
              </a:rPr>
              <a:t>PECANS</a:t>
            </a:r>
            <a:endParaRPr sz="700"/>
          </a:p>
          <a:p>
            <a:pPr indent="0" lvl="0" marL="0" marR="0" rtl="0" algn="l">
              <a:lnSpc>
                <a:spcPct val="144000"/>
              </a:lnSpc>
              <a:spcBef>
                <a:spcPts val="0"/>
              </a:spcBef>
              <a:spcAft>
                <a:spcPts val="0"/>
              </a:spcAft>
              <a:buNone/>
            </a:pPr>
            <a:r>
              <a:rPr b="1" i="0" lang="en" sz="1200" u="none" cap="none" strike="noStrike">
                <a:solidFill>
                  <a:srgbClr val="E7781C"/>
                </a:solidFill>
                <a:latin typeface="Fira Sans SemiBold"/>
                <a:ea typeface="Fira Sans SemiBold"/>
                <a:cs typeface="Fira Sans SemiBold"/>
                <a:sym typeface="Fira Sans SemiBold"/>
              </a:rPr>
              <a:t>BEVERAGES</a:t>
            </a:r>
            <a:endParaRPr sz="700"/>
          </a:p>
          <a:p>
            <a:pPr indent="0" lvl="0" marL="0" marR="0" rtl="0" algn="l">
              <a:lnSpc>
                <a:spcPct val="144000"/>
              </a:lnSpc>
              <a:spcBef>
                <a:spcPts val="0"/>
              </a:spcBef>
              <a:spcAft>
                <a:spcPts val="0"/>
              </a:spcAft>
              <a:buNone/>
            </a:pPr>
            <a:r>
              <a:rPr b="1" i="0" lang="en" sz="1200" u="none" cap="none" strike="noStrike">
                <a:solidFill>
                  <a:srgbClr val="E7781C"/>
                </a:solidFill>
                <a:latin typeface="Fira Sans SemiBold"/>
                <a:ea typeface="Fira Sans SemiBold"/>
                <a:cs typeface="Fira Sans SemiBold"/>
                <a:sym typeface="Fira Sans SemiBold"/>
              </a:rPr>
              <a:t>ICE</a:t>
            </a:r>
            <a:endParaRPr sz="700"/>
          </a:p>
          <a:p>
            <a:pPr indent="0" lvl="0" marL="0" marR="0" rtl="0" algn="l">
              <a:lnSpc>
                <a:spcPct val="144000"/>
              </a:lnSpc>
              <a:spcBef>
                <a:spcPts val="0"/>
              </a:spcBef>
              <a:spcAft>
                <a:spcPts val="0"/>
              </a:spcAft>
              <a:buNone/>
            </a:pPr>
            <a:r>
              <a:rPr b="1" i="0" lang="en" sz="1200" u="none" cap="none" strike="noStrike">
                <a:solidFill>
                  <a:srgbClr val="E7781C"/>
                </a:solidFill>
                <a:latin typeface="Fira Sans SemiBold"/>
                <a:ea typeface="Fira Sans SemiBold"/>
                <a:cs typeface="Fira Sans SemiBold"/>
                <a:sym typeface="Fira Sans SemiBold"/>
              </a:rPr>
              <a:t>SALT AND PEPPER</a:t>
            </a:r>
            <a:endParaRPr sz="700"/>
          </a:p>
          <a:p>
            <a:pPr indent="0" lvl="0" marL="0" marR="0" rtl="0" algn="l">
              <a:lnSpc>
                <a:spcPct val="144000"/>
              </a:lnSpc>
              <a:spcBef>
                <a:spcPts val="0"/>
              </a:spcBef>
              <a:spcAft>
                <a:spcPts val="0"/>
              </a:spcAft>
              <a:buNone/>
            </a:pPr>
            <a:r>
              <a:rPr b="1" i="0" lang="en" sz="1200" u="none" cap="none" strike="noStrike">
                <a:solidFill>
                  <a:srgbClr val="E7781C"/>
                </a:solidFill>
                <a:latin typeface="Fira Sans SemiBold"/>
                <a:ea typeface="Fira Sans SemiBold"/>
                <a:cs typeface="Fira Sans SemiBold"/>
                <a:sym typeface="Fira Sans SemiBold"/>
              </a:rPr>
              <a:t>ROLLS</a:t>
            </a:r>
            <a:endParaRPr sz="700"/>
          </a:p>
          <a:p>
            <a:pPr indent="0" lvl="0" marL="0" marR="0" rtl="0" algn="l">
              <a:lnSpc>
                <a:spcPct val="144000"/>
              </a:lnSpc>
              <a:spcBef>
                <a:spcPts val="0"/>
              </a:spcBef>
              <a:spcAft>
                <a:spcPts val="0"/>
              </a:spcAft>
              <a:buNone/>
            </a:pPr>
            <a:r>
              <a:rPr b="1" i="0" lang="en" sz="1200" u="none" cap="none" strike="noStrike">
                <a:solidFill>
                  <a:srgbClr val="E7781C"/>
                </a:solidFill>
                <a:latin typeface="Fira Sans SemiBold"/>
                <a:ea typeface="Fira Sans SemiBold"/>
                <a:cs typeface="Fira Sans SemiBold"/>
                <a:sym typeface="Fira Sans SemiBold"/>
              </a:rPr>
              <a:t>ALUMINUM FOIL</a:t>
            </a:r>
            <a:endParaRPr sz="700"/>
          </a:p>
          <a:p>
            <a:pPr indent="0" lvl="0" marL="0" marR="0" rtl="0" algn="l">
              <a:lnSpc>
                <a:spcPct val="144000"/>
              </a:lnSpc>
              <a:spcBef>
                <a:spcPts val="0"/>
              </a:spcBef>
              <a:spcAft>
                <a:spcPts val="0"/>
              </a:spcAft>
              <a:buNone/>
            </a:pPr>
            <a:r>
              <a:rPr b="1" i="0" lang="en" sz="1200" u="none" cap="none" strike="noStrike">
                <a:solidFill>
                  <a:srgbClr val="E7781C"/>
                </a:solidFill>
                <a:latin typeface="Fira Sans SemiBold"/>
                <a:ea typeface="Fira Sans SemiBold"/>
                <a:cs typeface="Fira Sans SemiBold"/>
                <a:sym typeface="Fira Sans SemiBold"/>
              </a:rPr>
              <a:t>ZIP-TOP BAGS</a:t>
            </a:r>
            <a:endParaRPr sz="700"/>
          </a:p>
        </p:txBody>
      </p:sp>
      <p:sp>
        <p:nvSpPr>
          <p:cNvPr id="429" name="Google Shape;429;p38"/>
          <p:cNvSpPr/>
          <p:nvPr/>
        </p:nvSpPr>
        <p:spPr>
          <a:xfrm>
            <a:off x="5278041" y="1826329"/>
            <a:ext cx="241871" cy="181403"/>
          </a:xfrm>
          <a:custGeom>
            <a:rect b="b" l="l" r="r" t="t"/>
            <a:pathLst>
              <a:path extrusionOk="0" h="362806" w="483741">
                <a:moveTo>
                  <a:pt x="0" y="0"/>
                </a:moveTo>
                <a:lnTo>
                  <a:pt x="483741" y="0"/>
                </a:lnTo>
                <a:lnTo>
                  <a:pt x="483741" y="362806"/>
                </a:lnTo>
                <a:lnTo>
                  <a:pt x="0" y="362806"/>
                </a:lnTo>
                <a:lnTo>
                  <a:pt x="0" y="0"/>
                </a:lnTo>
                <a:close/>
              </a:path>
            </a:pathLst>
          </a:custGeom>
          <a:blipFill rotWithShape="1">
            <a:blip r:embed="rId4">
              <a:alphaModFix/>
            </a:blip>
            <a:stretch>
              <a:fillRect b="0" l="0" r="0" t="0"/>
            </a:stretch>
          </a:blipFill>
          <a:ln>
            <a:noFill/>
          </a:ln>
        </p:spPr>
      </p:sp>
      <p:sp>
        <p:nvSpPr>
          <p:cNvPr id="430" name="Google Shape;430;p38"/>
          <p:cNvSpPr/>
          <p:nvPr/>
        </p:nvSpPr>
        <p:spPr>
          <a:xfrm>
            <a:off x="5278041" y="3362749"/>
            <a:ext cx="241871" cy="181403"/>
          </a:xfrm>
          <a:custGeom>
            <a:rect b="b" l="l" r="r" t="t"/>
            <a:pathLst>
              <a:path extrusionOk="0" h="362806" w="483741">
                <a:moveTo>
                  <a:pt x="0" y="0"/>
                </a:moveTo>
                <a:lnTo>
                  <a:pt x="483741" y="0"/>
                </a:lnTo>
                <a:lnTo>
                  <a:pt x="483741" y="362805"/>
                </a:lnTo>
                <a:lnTo>
                  <a:pt x="0" y="362805"/>
                </a:lnTo>
                <a:lnTo>
                  <a:pt x="0" y="0"/>
                </a:lnTo>
                <a:close/>
              </a:path>
            </a:pathLst>
          </a:custGeom>
          <a:blipFill rotWithShape="1">
            <a:blip r:embed="rId4">
              <a:alphaModFix/>
            </a:blip>
            <a:stretch>
              <a:fillRect b="0" l="0" r="0" t="0"/>
            </a:stretch>
          </a:blipFill>
          <a:ln>
            <a:noFill/>
          </a:ln>
        </p:spPr>
      </p:sp>
      <p:sp>
        <p:nvSpPr>
          <p:cNvPr id="431" name="Google Shape;431;p38"/>
          <p:cNvSpPr/>
          <p:nvPr/>
        </p:nvSpPr>
        <p:spPr>
          <a:xfrm>
            <a:off x="7278534" y="2590800"/>
            <a:ext cx="241871" cy="181403"/>
          </a:xfrm>
          <a:custGeom>
            <a:rect b="b" l="l" r="r" t="t"/>
            <a:pathLst>
              <a:path extrusionOk="0" h="362806" w="483741">
                <a:moveTo>
                  <a:pt x="0" y="0"/>
                </a:moveTo>
                <a:lnTo>
                  <a:pt x="483741" y="0"/>
                </a:lnTo>
                <a:lnTo>
                  <a:pt x="483741" y="362806"/>
                </a:lnTo>
                <a:lnTo>
                  <a:pt x="0" y="362806"/>
                </a:lnTo>
                <a:lnTo>
                  <a:pt x="0" y="0"/>
                </a:lnTo>
                <a:close/>
              </a:path>
            </a:pathLst>
          </a:custGeom>
          <a:blipFill rotWithShape="1">
            <a:blip r:embed="rId4">
              <a:alphaModFix/>
            </a:blip>
            <a:stretch>
              <a:fillRect b="0" l="0" r="0" t="0"/>
            </a:stretch>
          </a:blipFill>
          <a:ln>
            <a:noFill/>
          </a:ln>
        </p:spPr>
      </p:sp>
      <p:sp>
        <p:nvSpPr>
          <p:cNvPr id="432" name="Google Shape;432;p38"/>
          <p:cNvSpPr/>
          <p:nvPr/>
        </p:nvSpPr>
        <p:spPr>
          <a:xfrm>
            <a:off x="7278534" y="4132826"/>
            <a:ext cx="241871" cy="181403"/>
          </a:xfrm>
          <a:custGeom>
            <a:rect b="b" l="l" r="r" t="t"/>
            <a:pathLst>
              <a:path extrusionOk="0" h="362806" w="483741">
                <a:moveTo>
                  <a:pt x="0" y="0"/>
                </a:moveTo>
                <a:lnTo>
                  <a:pt x="483741" y="0"/>
                </a:lnTo>
                <a:lnTo>
                  <a:pt x="483741" y="362806"/>
                </a:lnTo>
                <a:lnTo>
                  <a:pt x="0" y="362806"/>
                </a:lnTo>
                <a:lnTo>
                  <a:pt x="0" y="0"/>
                </a:lnTo>
                <a:close/>
              </a:path>
            </a:pathLst>
          </a:custGeom>
          <a:blipFill rotWithShape="1">
            <a:blip r:embed="rId4">
              <a:alphaModFix/>
            </a:blip>
            <a:stretch>
              <a:fillRect b="0" l="0" r="0" t="0"/>
            </a:stretch>
          </a:blipFill>
          <a:ln>
            <a:noFill/>
          </a:ln>
        </p:spPr>
      </p:sp>
      <p:sp>
        <p:nvSpPr>
          <p:cNvPr id="433" name="Google Shape;433;p38"/>
          <p:cNvSpPr/>
          <p:nvPr/>
        </p:nvSpPr>
        <p:spPr>
          <a:xfrm>
            <a:off x="5278041" y="2080185"/>
            <a:ext cx="241871" cy="181403"/>
          </a:xfrm>
          <a:custGeom>
            <a:rect b="b" l="l" r="r" t="t"/>
            <a:pathLst>
              <a:path extrusionOk="0" h="362806" w="483741">
                <a:moveTo>
                  <a:pt x="0" y="0"/>
                </a:moveTo>
                <a:lnTo>
                  <a:pt x="483741" y="0"/>
                </a:lnTo>
                <a:lnTo>
                  <a:pt x="483741" y="362806"/>
                </a:lnTo>
                <a:lnTo>
                  <a:pt x="0" y="362806"/>
                </a:lnTo>
                <a:lnTo>
                  <a:pt x="0" y="0"/>
                </a:lnTo>
                <a:close/>
              </a:path>
            </a:pathLst>
          </a:custGeom>
          <a:blipFill rotWithShape="1">
            <a:blip r:embed="rId4">
              <a:alphaModFix/>
            </a:blip>
            <a:stretch>
              <a:fillRect b="0" l="0" r="0" t="0"/>
            </a:stretch>
          </a:blipFill>
          <a:ln>
            <a:noFill/>
          </a:ln>
        </p:spPr>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1EEEA"/>
        </a:solidFill>
      </p:bgPr>
    </p:bg>
    <p:spTree>
      <p:nvGrpSpPr>
        <p:cNvPr id="437" name="Shape 437"/>
        <p:cNvGrpSpPr/>
        <p:nvPr/>
      </p:nvGrpSpPr>
      <p:grpSpPr>
        <a:xfrm>
          <a:off x="0" y="0"/>
          <a:ext cx="0" cy="0"/>
          <a:chOff x="0" y="0"/>
          <a:chExt cx="0" cy="0"/>
        </a:xfrm>
      </p:grpSpPr>
      <p:pic>
        <p:nvPicPr>
          <p:cNvPr id="438" name="Google Shape;438;p39"/>
          <p:cNvPicPr preferRelativeResize="0"/>
          <p:nvPr/>
        </p:nvPicPr>
        <p:blipFill rotWithShape="1">
          <a:blip r:embed="rId3">
            <a:alphaModFix/>
          </a:blip>
          <a:srcRect b="18372" l="0" r="0" t="18372"/>
          <a:stretch/>
        </p:blipFill>
        <p:spPr>
          <a:xfrm>
            <a:off x="0" y="1287462"/>
            <a:ext cx="9144000" cy="3856039"/>
          </a:xfrm>
          <a:prstGeom prst="rect">
            <a:avLst/>
          </a:prstGeom>
          <a:noFill/>
          <a:ln>
            <a:noFill/>
          </a:ln>
        </p:spPr>
      </p:pic>
      <p:sp>
        <p:nvSpPr>
          <p:cNvPr id="439" name="Google Shape;439;p39"/>
          <p:cNvSpPr/>
          <p:nvPr/>
        </p:nvSpPr>
        <p:spPr>
          <a:xfrm rot="-10038078">
            <a:off x="710369" y="-1088905"/>
            <a:ext cx="1469975" cy="1946987"/>
          </a:xfrm>
          <a:custGeom>
            <a:rect b="b" l="l" r="r" t="t"/>
            <a:pathLst>
              <a:path extrusionOk="0" h="3893974" w="2939950">
                <a:moveTo>
                  <a:pt x="0" y="0"/>
                </a:moveTo>
                <a:lnTo>
                  <a:pt x="2939950" y="0"/>
                </a:lnTo>
                <a:lnTo>
                  <a:pt x="2939950" y="3893974"/>
                </a:lnTo>
                <a:lnTo>
                  <a:pt x="0" y="3893974"/>
                </a:lnTo>
                <a:lnTo>
                  <a:pt x="0" y="0"/>
                </a:lnTo>
                <a:close/>
              </a:path>
            </a:pathLst>
          </a:custGeom>
          <a:blipFill rotWithShape="1">
            <a:blip r:embed="rId4">
              <a:alphaModFix/>
            </a:blip>
            <a:stretch>
              <a:fillRect b="0" l="0" r="0" t="0"/>
            </a:stretch>
          </a:blipFill>
          <a:ln>
            <a:noFill/>
          </a:ln>
        </p:spPr>
      </p:sp>
      <p:grpSp>
        <p:nvGrpSpPr>
          <p:cNvPr id="440" name="Google Shape;440;p39"/>
          <p:cNvGrpSpPr/>
          <p:nvPr/>
        </p:nvGrpSpPr>
        <p:grpSpPr>
          <a:xfrm>
            <a:off x="6750685" y="2811576"/>
            <a:ext cx="2059313" cy="4095480"/>
            <a:chOff x="0" y="-47625"/>
            <a:chExt cx="1084741" cy="2157290"/>
          </a:xfrm>
        </p:grpSpPr>
        <p:sp>
          <p:nvSpPr>
            <p:cNvPr id="441" name="Google Shape;441;p39"/>
            <p:cNvSpPr/>
            <p:nvPr/>
          </p:nvSpPr>
          <p:spPr>
            <a:xfrm>
              <a:off x="0" y="0"/>
              <a:ext cx="1084741" cy="2109665"/>
            </a:xfrm>
            <a:custGeom>
              <a:rect b="b" l="l" r="r" t="t"/>
              <a:pathLst>
                <a:path extrusionOk="0" h="2109665" w="1084741">
                  <a:moveTo>
                    <a:pt x="63911" y="0"/>
                  </a:moveTo>
                  <a:lnTo>
                    <a:pt x="1020830" y="0"/>
                  </a:lnTo>
                  <a:cubicBezTo>
                    <a:pt x="1056127" y="0"/>
                    <a:pt x="1084741" y="28614"/>
                    <a:pt x="1084741" y="63911"/>
                  </a:cubicBezTo>
                  <a:lnTo>
                    <a:pt x="1084741" y="2045754"/>
                  </a:lnTo>
                  <a:cubicBezTo>
                    <a:pt x="1084741" y="2062704"/>
                    <a:pt x="1078007" y="2078960"/>
                    <a:pt x="1066022" y="2090946"/>
                  </a:cubicBezTo>
                  <a:cubicBezTo>
                    <a:pt x="1054036" y="2102931"/>
                    <a:pt x="1037780" y="2109665"/>
                    <a:pt x="1020830" y="2109665"/>
                  </a:cubicBezTo>
                  <a:lnTo>
                    <a:pt x="63911" y="2109665"/>
                  </a:lnTo>
                  <a:cubicBezTo>
                    <a:pt x="28614" y="2109665"/>
                    <a:pt x="0" y="2081051"/>
                    <a:pt x="0" y="2045754"/>
                  </a:cubicBezTo>
                  <a:lnTo>
                    <a:pt x="0" y="63911"/>
                  </a:lnTo>
                  <a:cubicBezTo>
                    <a:pt x="0" y="28614"/>
                    <a:pt x="28614" y="0"/>
                    <a:pt x="63911" y="0"/>
                  </a:cubicBezTo>
                  <a:close/>
                </a:path>
              </a:pathLst>
            </a:custGeom>
            <a:solidFill>
              <a:srgbClr val="F1EEEA"/>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42" name="Google Shape;442;p39"/>
            <p:cNvSpPr txBox="1"/>
            <p:nvPr/>
          </p:nvSpPr>
          <p:spPr>
            <a:xfrm>
              <a:off x="0" y="-47625"/>
              <a:ext cx="812800" cy="860425"/>
            </a:xfrm>
            <a:prstGeom prst="rect">
              <a:avLst/>
            </a:prstGeom>
            <a:noFill/>
            <a:ln>
              <a:noFill/>
            </a:ln>
          </p:spPr>
          <p:txBody>
            <a:bodyPr anchorCtr="0" anchor="ctr" bIns="25400" lIns="25400" spcFirstLastPara="1" rIns="25400" wrap="square" tIns="25400">
              <a:noAutofit/>
            </a:bodyPr>
            <a:lstStyle/>
            <a:p>
              <a:pPr indent="0" lvl="0" marL="0" marR="0" rtl="0" algn="ctr">
                <a:lnSpc>
                  <a:spcPct val="178888"/>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443" name="Google Shape;443;p39"/>
          <p:cNvSpPr/>
          <p:nvPr/>
        </p:nvSpPr>
        <p:spPr>
          <a:xfrm rot="507846">
            <a:off x="7191750" y="372833"/>
            <a:ext cx="1310413" cy="1829256"/>
          </a:xfrm>
          <a:custGeom>
            <a:rect b="b" l="l" r="r" t="t"/>
            <a:pathLst>
              <a:path extrusionOk="0" h="3658512" w="2620825">
                <a:moveTo>
                  <a:pt x="0" y="0"/>
                </a:moveTo>
                <a:lnTo>
                  <a:pt x="2620825" y="0"/>
                </a:lnTo>
                <a:lnTo>
                  <a:pt x="2620825" y="3658512"/>
                </a:lnTo>
                <a:lnTo>
                  <a:pt x="0" y="3658512"/>
                </a:lnTo>
                <a:lnTo>
                  <a:pt x="0" y="0"/>
                </a:lnTo>
                <a:close/>
              </a:path>
            </a:pathLst>
          </a:custGeom>
          <a:blipFill rotWithShape="1">
            <a:blip r:embed="rId5">
              <a:alphaModFix/>
            </a:blip>
            <a:stretch>
              <a:fillRect b="0" l="0" r="0" t="0"/>
            </a:stretch>
          </a:blipFill>
          <a:ln>
            <a:noFill/>
          </a:ln>
        </p:spPr>
      </p:sp>
      <p:sp>
        <p:nvSpPr>
          <p:cNvPr id="444" name="Google Shape;444;p39"/>
          <p:cNvSpPr txBox="1"/>
          <p:nvPr/>
        </p:nvSpPr>
        <p:spPr>
          <a:xfrm>
            <a:off x="2898516" y="187652"/>
            <a:ext cx="3346968" cy="561975"/>
          </a:xfrm>
          <a:prstGeom prst="rect">
            <a:avLst/>
          </a:prstGeom>
          <a:noFill/>
          <a:ln>
            <a:noFill/>
          </a:ln>
        </p:spPr>
        <p:txBody>
          <a:bodyPr anchorCtr="0" anchor="t" bIns="0" lIns="0" spcFirstLastPara="1" rIns="0" wrap="square" tIns="0">
            <a:spAutoFit/>
          </a:bodyPr>
          <a:lstStyle/>
          <a:p>
            <a:pPr indent="0" lvl="0" marL="0" marR="0" rtl="0" algn="ctr">
              <a:lnSpc>
                <a:spcPct val="118002"/>
              </a:lnSpc>
              <a:spcBef>
                <a:spcPts val="0"/>
              </a:spcBef>
              <a:spcAft>
                <a:spcPts val="0"/>
              </a:spcAft>
              <a:buNone/>
            </a:pPr>
            <a:r>
              <a:rPr b="0" i="0" lang="en" sz="3700" u="none" cap="none" strike="noStrike">
                <a:solidFill>
                  <a:srgbClr val="AD4431"/>
                </a:solidFill>
                <a:latin typeface="Berkshire Swash"/>
                <a:ea typeface="Berkshire Swash"/>
                <a:cs typeface="Berkshire Swash"/>
                <a:sym typeface="Berkshire Swash"/>
              </a:rPr>
              <a:t>Easy Recipe</a:t>
            </a:r>
            <a:endParaRPr sz="700"/>
          </a:p>
        </p:txBody>
      </p:sp>
      <p:sp>
        <p:nvSpPr>
          <p:cNvPr id="445" name="Google Shape;445;p39"/>
          <p:cNvSpPr txBox="1"/>
          <p:nvPr/>
        </p:nvSpPr>
        <p:spPr>
          <a:xfrm>
            <a:off x="7181610" y="3500642"/>
            <a:ext cx="1197600" cy="1440600"/>
          </a:xfrm>
          <a:prstGeom prst="rect">
            <a:avLst/>
          </a:prstGeom>
          <a:noFill/>
          <a:ln>
            <a:noFill/>
          </a:ln>
        </p:spPr>
        <p:txBody>
          <a:bodyPr anchorCtr="0" anchor="t" bIns="0" lIns="0" spcFirstLastPara="1" rIns="0" wrap="square" tIns="0">
            <a:spAutoFit/>
          </a:bodyPr>
          <a:lstStyle/>
          <a:p>
            <a:pPr indent="0" lvl="0" marL="0" marR="0" rtl="0" algn="ctr">
              <a:lnSpc>
                <a:spcPct val="170000"/>
              </a:lnSpc>
              <a:spcBef>
                <a:spcPts val="0"/>
              </a:spcBef>
              <a:spcAft>
                <a:spcPts val="0"/>
              </a:spcAft>
              <a:buNone/>
            </a:pPr>
            <a:r>
              <a:rPr b="0" i="0" lang="en" sz="1200" u="none" cap="none" strike="noStrike">
                <a:solidFill>
                  <a:srgbClr val="000000"/>
                </a:solidFill>
                <a:latin typeface="Fira Sans"/>
                <a:ea typeface="Fira Sans"/>
                <a:cs typeface="Fira Sans"/>
                <a:sym typeface="Fira Sans"/>
              </a:rPr>
              <a:t>Potatoes</a:t>
            </a:r>
            <a:endParaRPr sz="700"/>
          </a:p>
          <a:p>
            <a:pPr indent="0" lvl="0" marL="0" marR="0" rtl="0" algn="ctr">
              <a:lnSpc>
                <a:spcPct val="170000"/>
              </a:lnSpc>
              <a:spcBef>
                <a:spcPts val="0"/>
              </a:spcBef>
              <a:spcAft>
                <a:spcPts val="0"/>
              </a:spcAft>
              <a:buNone/>
            </a:pPr>
            <a:r>
              <a:rPr b="0" i="0" lang="en" sz="1200" u="none" cap="none" strike="noStrike">
                <a:solidFill>
                  <a:srgbClr val="000000"/>
                </a:solidFill>
                <a:latin typeface="Fira Sans"/>
                <a:ea typeface="Fira Sans"/>
                <a:cs typeface="Fira Sans"/>
                <a:sym typeface="Fira Sans"/>
              </a:rPr>
              <a:t>Roasted garlic</a:t>
            </a:r>
            <a:endParaRPr sz="700"/>
          </a:p>
          <a:p>
            <a:pPr indent="0" lvl="0" marL="0" marR="0" rtl="0" algn="ctr">
              <a:lnSpc>
                <a:spcPct val="170000"/>
              </a:lnSpc>
              <a:spcBef>
                <a:spcPts val="0"/>
              </a:spcBef>
              <a:spcAft>
                <a:spcPts val="0"/>
              </a:spcAft>
              <a:buNone/>
            </a:pPr>
            <a:r>
              <a:rPr b="0" i="0" lang="en" sz="1200" u="none" cap="none" strike="noStrike">
                <a:solidFill>
                  <a:srgbClr val="000000"/>
                </a:solidFill>
                <a:latin typeface="Fira Sans"/>
                <a:ea typeface="Fira Sans"/>
                <a:cs typeface="Fira Sans"/>
                <a:sym typeface="Fira Sans"/>
              </a:rPr>
              <a:t>Olive oil</a:t>
            </a:r>
            <a:endParaRPr sz="700"/>
          </a:p>
          <a:p>
            <a:pPr indent="0" lvl="0" marL="0" marR="0" rtl="0" algn="ctr">
              <a:lnSpc>
                <a:spcPct val="170000"/>
              </a:lnSpc>
              <a:spcBef>
                <a:spcPts val="0"/>
              </a:spcBef>
              <a:spcAft>
                <a:spcPts val="0"/>
              </a:spcAft>
              <a:buNone/>
            </a:pPr>
            <a:r>
              <a:rPr b="0" i="0" lang="en" sz="1200" u="none" cap="none" strike="noStrike">
                <a:solidFill>
                  <a:srgbClr val="000000"/>
                </a:solidFill>
                <a:latin typeface="Fira Sans"/>
                <a:ea typeface="Fira Sans"/>
                <a:cs typeface="Fira Sans"/>
                <a:sym typeface="Fira Sans"/>
              </a:rPr>
              <a:t>Salt &amp; pepper </a:t>
            </a:r>
            <a:endParaRPr sz="700"/>
          </a:p>
          <a:p>
            <a:pPr indent="0" lvl="0" marL="0" marR="0" rtl="0" algn="ctr">
              <a:lnSpc>
                <a:spcPct val="170000"/>
              </a:lnSpc>
              <a:spcBef>
                <a:spcPts val="0"/>
              </a:spcBef>
              <a:spcAft>
                <a:spcPts val="0"/>
              </a:spcAft>
              <a:buNone/>
            </a:pPr>
            <a:r>
              <a:rPr b="0" i="0" lang="en" sz="1200" u="none" cap="none" strike="noStrike">
                <a:solidFill>
                  <a:srgbClr val="000000"/>
                </a:solidFill>
                <a:latin typeface="Fira Sans"/>
                <a:ea typeface="Fira Sans"/>
                <a:cs typeface="Fira Sans"/>
                <a:sym typeface="Fira Sans"/>
              </a:rPr>
              <a:t>Parsley</a:t>
            </a:r>
            <a:endParaRPr sz="700"/>
          </a:p>
        </p:txBody>
      </p:sp>
      <p:sp>
        <p:nvSpPr>
          <p:cNvPr id="446" name="Google Shape;446;p39"/>
          <p:cNvSpPr txBox="1"/>
          <p:nvPr/>
        </p:nvSpPr>
        <p:spPr>
          <a:xfrm>
            <a:off x="6845513" y="3154224"/>
            <a:ext cx="1869657" cy="265430"/>
          </a:xfrm>
          <a:prstGeom prst="rect">
            <a:avLst/>
          </a:prstGeom>
          <a:noFill/>
          <a:ln>
            <a:noFill/>
          </a:ln>
        </p:spPr>
        <p:txBody>
          <a:bodyPr anchorCtr="0" anchor="t" bIns="0" lIns="0" spcFirstLastPara="1" rIns="0" wrap="square" tIns="0">
            <a:spAutoFit/>
          </a:bodyPr>
          <a:lstStyle/>
          <a:p>
            <a:pPr indent="0" lvl="0" marL="0" marR="0" rtl="0" algn="ctr">
              <a:lnSpc>
                <a:spcPct val="140012"/>
              </a:lnSpc>
              <a:spcBef>
                <a:spcPts val="0"/>
              </a:spcBef>
              <a:spcAft>
                <a:spcPts val="0"/>
              </a:spcAft>
              <a:buNone/>
            </a:pPr>
            <a:r>
              <a:rPr b="1" i="0" lang="en" sz="1500" u="none" cap="none" strike="noStrike">
                <a:solidFill>
                  <a:srgbClr val="E7781C"/>
                </a:solidFill>
                <a:latin typeface="Fira Sans"/>
                <a:ea typeface="Fira Sans"/>
                <a:cs typeface="Fira Sans"/>
                <a:sym typeface="Fira Sans"/>
              </a:rPr>
              <a:t>INGREDIENTS</a:t>
            </a:r>
            <a:endParaRPr sz="700"/>
          </a:p>
        </p:txBody>
      </p:sp>
      <p:sp>
        <p:nvSpPr>
          <p:cNvPr id="447" name="Google Shape;447;p39"/>
          <p:cNvSpPr txBox="1"/>
          <p:nvPr/>
        </p:nvSpPr>
        <p:spPr>
          <a:xfrm>
            <a:off x="3043350" y="863597"/>
            <a:ext cx="3057300" cy="23100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lang="en" sz="1500">
                <a:latin typeface="Fira Sans"/>
                <a:ea typeface="Fira Sans"/>
                <a:cs typeface="Fira Sans"/>
                <a:sym typeface="Fira Sans"/>
              </a:rPr>
              <a:t>ROASTED GARLIC POTATOES</a:t>
            </a:r>
            <a:endParaRPr sz="1500"/>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1EEEA"/>
        </a:solidFill>
      </p:bgPr>
    </p:bg>
    <p:spTree>
      <p:nvGrpSpPr>
        <p:cNvPr id="451" name="Shape 451"/>
        <p:cNvGrpSpPr/>
        <p:nvPr/>
      </p:nvGrpSpPr>
      <p:grpSpPr>
        <a:xfrm>
          <a:off x="0" y="0"/>
          <a:ext cx="0" cy="0"/>
          <a:chOff x="0" y="0"/>
          <a:chExt cx="0" cy="0"/>
        </a:xfrm>
      </p:grpSpPr>
      <p:sp>
        <p:nvSpPr>
          <p:cNvPr id="452" name="Google Shape;452;p40"/>
          <p:cNvSpPr/>
          <p:nvPr/>
        </p:nvSpPr>
        <p:spPr>
          <a:xfrm flipH="1">
            <a:off x="-269875" y="514350"/>
            <a:ext cx="4811295" cy="5405950"/>
          </a:xfrm>
          <a:custGeom>
            <a:rect b="b" l="l" r="r" t="t"/>
            <a:pathLst>
              <a:path extrusionOk="0" h="10811899" w="9622590">
                <a:moveTo>
                  <a:pt x="9622590" y="0"/>
                </a:moveTo>
                <a:lnTo>
                  <a:pt x="0" y="0"/>
                </a:lnTo>
                <a:lnTo>
                  <a:pt x="0" y="10811899"/>
                </a:lnTo>
                <a:lnTo>
                  <a:pt x="9622590" y="10811899"/>
                </a:lnTo>
                <a:lnTo>
                  <a:pt x="9622590" y="0"/>
                </a:lnTo>
                <a:close/>
              </a:path>
            </a:pathLst>
          </a:custGeom>
          <a:blipFill rotWithShape="1">
            <a:blip r:embed="rId3">
              <a:alphaModFix/>
            </a:blip>
            <a:stretch>
              <a:fillRect b="0" l="0" r="0" t="0"/>
            </a:stretch>
          </a:blipFill>
          <a:ln>
            <a:noFill/>
          </a:ln>
        </p:spPr>
      </p:sp>
      <p:sp>
        <p:nvSpPr>
          <p:cNvPr id="453" name="Google Shape;453;p40"/>
          <p:cNvSpPr txBox="1"/>
          <p:nvPr/>
        </p:nvSpPr>
        <p:spPr>
          <a:xfrm>
            <a:off x="5944907" y="1559079"/>
            <a:ext cx="731673" cy="750911"/>
          </a:xfrm>
          <a:prstGeom prst="rect">
            <a:avLst/>
          </a:prstGeom>
          <a:noFill/>
          <a:ln>
            <a:noFill/>
          </a:ln>
        </p:spPr>
        <p:txBody>
          <a:bodyPr anchorCtr="0" anchor="t" bIns="0" lIns="0" spcFirstLastPara="1" rIns="0" wrap="square" tIns="0">
            <a:spAutoFit/>
          </a:bodyPr>
          <a:lstStyle/>
          <a:p>
            <a:pPr indent="0" lvl="0" marL="0" marR="0" rtl="0" algn="r">
              <a:lnSpc>
                <a:spcPct val="117997"/>
              </a:lnSpc>
              <a:spcBef>
                <a:spcPts val="0"/>
              </a:spcBef>
              <a:spcAft>
                <a:spcPts val="0"/>
              </a:spcAft>
              <a:buNone/>
            </a:pPr>
            <a:r>
              <a:rPr b="0" i="0" lang="en" sz="5000" u="none" cap="none" strike="noStrike">
                <a:solidFill>
                  <a:srgbClr val="7D6320"/>
                </a:solidFill>
                <a:latin typeface="Berkshire Swash"/>
                <a:ea typeface="Berkshire Swash"/>
                <a:cs typeface="Berkshire Swash"/>
                <a:sym typeface="Berkshire Swash"/>
              </a:rPr>
              <a:t>01</a:t>
            </a:r>
            <a:endParaRPr sz="700"/>
          </a:p>
        </p:txBody>
      </p:sp>
      <p:sp>
        <p:nvSpPr>
          <p:cNvPr id="454" name="Google Shape;454;p40"/>
          <p:cNvSpPr txBox="1"/>
          <p:nvPr/>
        </p:nvSpPr>
        <p:spPr>
          <a:xfrm>
            <a:off x="4806923" y="2281414"/>
            <a:ext cx="1869600" cy="231000"/>
          </a:xfrm>
          <a:prstGeom prst="rect">
            <a:avLst/>
          </a:prstGeom>
          <a:noFill/>
          <a:ln>
            <a:noFill/>
          </a:ln>
        </p:spPr>
        <p:txBody>
          <a:bodyPr anchorCtr="0" anchor="t" bIns="0" lIns="0" spcFirstLastPara="1" rIns="0" wrap="square" tIns="0">
            <a:spAutoFit/>
          </a:bodyPr>
          <a:lstStyle/>
          <a:p>
            <a:pPr indent="0" lvl="0" marL="0" marR="0" rtl="0" algn="r">
              <a:lnSpc>
                <a:spcPct val="110000"/>
              </a:lnSpc>
              <a:spcBef>
                <a:spcPts val="0"/>
              </a:spcBef>
              <a:spcAft>
                <a:spcPts val="0"/>
              </a:spcAft>
              <a:buNone/>
            </a:pPr>
            <a:r>
              <a:rPr b="1" i="0" lang="en" sz="1500" u="none" cap="none" strike="noStrike">
                <a:solidFill>
                  <a:srgbClr val="E7781C"/>
                </a:solidFill>
                <a:latin typeface="Fira Sans SemiBold"/>
                <a:ea typeface="Fira Sans SemiBold"/>
                <a:cs typeface="Fira Sans SemiBold"/>
                <a:sym typeface="Fira Sans SemiBold"/>
              </a:rPr>
              <a:t>PEEL THE POTATOES</a:t>
            </a:r>
            <a:endParaRPr sz="700"/>
          </a:p>
        </p:txBody>
      </p:sp>
      <p:sp>
        <p:nvSpPr>
          <p:cNvPr id="455" name="Google Shape;455;p40"/>
          <p:cNvSpPr txBox="1"/>
          <p:nvPr/>
        </p:nvSpPr>
        <p:spPr>
          <a:xfrm>
            <a:off x="4994118" y="2585313"/>
            <a:ext cx="1682400" cy="406500"/>
          </a:xfrm>
          <a:prstGeom prst="rect">
            <a:avLst/>
          </a:prstGeom>
          <a:noFill/>
          <a:ln>
            <a:noFill/>
          </a:ln>
        </p:spPr>
        <p:txBody>
          <a:bodyPr anchorCtr="0" anchor="t" bIns="0" lIns="0" spcFirstLastPara="1" rIns="0" wrap="square" tIns="0">
            <a:spAutoFit/>
          </a:bodyPr>
          <a:lstStyle/>
          <a:p>
            <a:pPr indent="0" lvl="0" marL="0" marR="0" rtl="0" algn="r">
              <a:lnSpc>
                <a:spcPct val="120000"/>
              </a:lnSpc>
              <a:spcBef>
                <a:spcPts val="0"/>
              </a:spcBef>
              <a:spcAft>
                <a:spcPts val="0"/>
              </a:spcAft>
              <a:buNone/>
            </a:pPr>
            <a:r>
              <a:rPr b="0" i="0" lang="en" sz="1200" u="none" cap="none" strike="noStrike">
                <a:solidFill>
                  <a:srgbClr val="000000"/>
                </a:solidFill>
                <a:latin typeface="Fira Sans"/>
                <a:ea typeface="Fira Sans"/>
                <a:cs typeface="Fira Sans"/>
                <a:sym typeface="Fira Sans"/>
              </a:rPr>
              <a:t>Elaborate on what</a:t>
            </a:r>
            <a:endParaRPr sz="700"/>
          </a:p>
          <a:p>
            <a:pPr indent="0" lvl="0" marL="0" marR="0" rtl="0" algn="r">
              <a:lnSpc>
                <a:spcPct val="120000"/>
              </a:lnSpc>
              <a:spcBef>
                <a:spcPts val="0"/>
              </a:spcBef>
              <a:spcAft>
                <a:spcPts val="0"/>
              </a:spcAft>
              <a:buNone/>
            </a:pPr>
            <a:r>
              <a:rPr b="0" i="0" lang="en" sz="1200" u="none" cap="none" strike="noStrike">
                <a:solidFill>
                  <a:srgbClr val="000000"/>
                </a:solidFill>
                <a:latin typeface="Fira Sans"/>
                <a:ea typeface="Fira Sans"/>
                <a:cs typeface="Fira Sans"/>
                <a:sym typeface="Fira Sans"/>
              </a:rPr>
              <a:t>you want to discuss.</a:t>
            </a:r>
            <a:endParaRPr sz="700"/>
          </a:p>
        </p:txBody>
      </p:sp>
      <p:sp>
        <p:nvSpPr>
          <p:cNvPr id="456" name="Google Shape;456;p40"/>
          <p:cNvSpPr txBox="1"/>
          <p:nvPr/>
        </p:nvSpPr>
        <p:spPr>
          <a:xfrm>
            <a:off x="8007445" y="1559079"/>
            <a:ext cx="731673" cy="750911"/>
          </a:xfrm>
          <a:prstGeom prst="rect">
            <a:avLst/>
          </a:prstGeom>
          <a:noFill/>
          <a:ln>
            <a:noFill/>
          </a:ln>
        </p:spPr>
        <p:txBody>
          <a:bodyPr anchorCtr="0" anchor="t" bIns="0" lIns="0" spcFirstLastPara="1" rIns="0" wrap="square" tIns="0">
            <a:spAutoFit/>
          </a:bodyPr>
          <a:lstStyle/>
          <a:p>
            <a:pPr indent="0" lvl="0" marL="0" marR="0" rtl="0" algn="r">
              <a:lnSpc>
                <a:spcPct val="117997"/>
              </a:lnSpc>
              <a:spcBef>
                <a:spcPts val="0"/>
              </a:spcBef>
              <a:spcAft>
                <a:spcPts val="0"/>
              </a:spcAft>
              <a:buNone/>
            </a:pPr>
            <a:r>
              <a:rPr b="0" i="0" lang="en" sz="5000" u="none" cap="none" strike="noStrike">
                <a:solidFill>
                  <a:srgbClr val="7D6320"/>
                </a:solidFill>
                <a:latin typeface="Berkshire Swash"/>
                <a:ea typeface="Berkshire Swash"/>
                <a:cs typeface="Berkshire Swash"/>
                <a:sym typeface="Berkshire Swash"/>
              </a:rPr>
              <a:t>02</a:t>
            </a:r>
            <a:endParaRPr sz="700"/>
          </a:p>
        </p:txBody>
      </p:sp>
      <p:sp>
        <p:nvSpPr>
          <p:cNvPr id="457" name="Google Shape;457;p40"/>
          <p:cNvSpPr txBox="1"/>
          <p:nvPr/>
        </p:nvSpPr>
        <p:spPr>
          <a:xfrm>
            <a:off x="6869461" y="2281414"/>
            <a:ext cx="1869600" cy="231000"/>
          </a:xfrm>
          <a:prstGeom prst="rect">
            <a:avLst/>
          </a:prstGeom>
          <a:noFill/>
          <a:ln>
            <a:noFill/>
          </a:ln>
        </p:spPr>
        <p:txBody>
          <a:bodyPr anchorCtr="0" anchor="t" bIns="0" lIns="0" spcFirstLastPara="1" rIns="0" wrap="square" tIns="0">
            <a:spAutoFit/>
          </a:bodyPr>
          <a:lstStyle/>
          <a:p>
            <a:pPr indent="0" lvl="0" marL="0" marR="0" rtl="0" algn="r">
              <a:lnSpc>
                <a:spcPct val="110000"/>
              </a:lnSpc>
              <a:spcBef>
                <a:spcPts val="0"/>
              </a:spcBef>
              <a:spcAft>
                <a:spcPts val="0"/>
              </a:spcAft>
              <a:buNone/>
            </a:pPr>
            <a:r>
              <a:rPr b="1" i="0" lang="en" sz="1500" u="none" cap="none" strike="noStrike">
                <a:solidFill>
                  <a:srgbClr val="E7781C"/>
                </a:solidFill>
                <a:latin typeface="Fira Sans SemiBold"/>
                <a:ea typeface="Fira Sans SemiBold"/>
                <a:cs typeface="Fira Sans SemiBold"/>
                <a:sym typeface="Fira Sans SemiBold"/>
              </a:rPr>
              <a:t>ROAST THE GARLIC</a:t>
            </a:r>
            <a:endParaRPr sz="700"/>
          </a:p>
        </p:txBody>
      </p:sp>
      <p:sp>
        <p:nvSpPr>
          <p:cNvPr id="458" name="Google Shape;458;p40"/>
          <p:cNvSpPr txBox="1"/>
          <p:nvPr/>
        </p:nvSpPr>
        <p:spPr>
          <a:xfrm>
            <a:off x="7056655" y="2585313"/>
            <a:ext cx="1682400" cy="406500"/>
          </a:xfrm>
          <a:prstGeom prst="rect">
            <a:avLst/>
          </a:prstGeom>
          <a:noFill/>
          <a:ln>
            <a:noFill/>
          </a:ln>
        </p:spPr>
        <p:txBody>
          <a:bodyPr anchorCtr="0" anchor="t" bIns="0" lIns="0" spcFirstLastPara="1" rIns="0" wrap="square" tIns="0">
            <a:spAutoFit/>
          </a:bodyPr>
          <a:lstStyle/>
          <a:p>
            <a:pPr indent="0" lvl="0" marL="0" marR="0" rtl="0" algn="r">
              <a:lnSpc>
                <a:spcPct val="120000"/>
              </a:lnSpc>
              <a:spcBef>
                <a:spcPts val="0"/>
              </a:spcBef>
              <a:spcAft>
                <a:spcPts val="0"/>
              </a:spcAft>
              <a:buNone/>
            </a:pPr>
            <a:r>
              <a:rPr b="0" i="0" lang="en" sz="1200" u="none" cap="none" strike="noStrike">
                <a:solidFill>
                  <a:srgbClr val="000000"/>
                </a:solidFill>
                <a:latin typeface="Fira Sans"/>
                <a:ea typeface="Fira Sans"/>
                <a:cs typeface="Fira Sans"/>
                <a:sym typeface="Fira Sans"/>
              </a:rPr>
              <a:t>Elaborate on what</a:t>
            </a:r>
            <a:endParaRPr sz="700"/>
          </a:p>
          <a:p>
            <a:pPr indent="0" lvl="0" marL="0" marR="0" rtl="0" algn="r">
              <a:lnSpc>
                <a:spcPct val="120000"/>
              </a:lnSpc>
              <a:spcBef>
                <a:spcPts val="0"/>
              </a:spcBef>
              <a:spcAft>
                <a:spcPts val="0"/>
              </a:spcAft>
              <a:buNone/>
            </a:pPr>
            <a:r>
              <a:rPr b="0" i="0" lang="en" sz="1200" u="none" cap="none" strike="noStrike">
                <a:solidFill>
                  <a:srgbClr val="000000"/>
                </a:solidFill>
                <a:latin typeface="Fira Sans"/>
                <a:ea typeface="Fira Sans"/>
                <a:cs typeface="Fira Sans"/>
                <a:sym typeface="Fira Sans"/>
              </a:rPr>
              <a:t>you want to discuss.</a:t>
            </a:r>
            <a:endParaRPr sz="700"/>
          </a:p>
        </p:txBody>
      </p:sp>
      <p:sp>
        <p:nvSpPr>
          <p:cNvPr id="459" name="Google Shape;459;p40"/>
          <p:cNvSpPr txBox="1"/>
          <p:nvPr/>
        </p:nvSpPr>
        <p:spPr>
          <a:xfrm>
            <a:off x="5880144" y="3103594"/>
            <a:ext cx="796436" cy="750911"/>
          </a:xfrm>
          <a:prstGeom prst="rect">
            <a:avLst/>
          </a:prstGeom>
          <a:noFill/>
          <a:ln>
            <a:noFill/>
          </a:ln>
        </p:spPr>
        <p:txBody>
          <a:bodyPr anchorCtr="0" anchor="t" bIns="0" lIns="0" spcFirstLastPara="1" rIns="0" wrap="square" tIns="0">
            <a:spAutoFit/>
          </a:bodyPr>
          <a:lstStyle/>
          <a:p>
            <a:pPr indent="0" lvl="0" marL="0" marR="0" rtl="0" algn="r">
              <a:lnSpc>
                <a:spcPct val="117997"/>
              </a:lnSpc>
              <a:spcBef>
                <a:spcPts val="0"/>
              </a:spcBef>
              <a:spcAft>
                <a:spcPts val="0"/>
              </a:spcAft>
              <a:buNone/>
            </a:pPr>
            <a:r>
              <a:rPr b="0" i="0" lang="en" sz="5000" u="none" cap="none" strike="noStrike">
                <a:solidFill>
                  <a:srgbClr val="7D6320"/>
                </a:solidFill>
                <a:latin typeface="Berkshire Swash"/>
                <a:ea typeface="Berkshire Swash"/>
                <a:cs typeface="Berkshire Swash"/>
                <a:sym typeface="Berkshire Swash"/>
              </a:rPr>
              <a:t>04</a:t>
            </a:r>
            <a:endParaRPr sz="700"/>
          </a:p>
        </p:txBody>
      </p:sp>
      <p:sp>
        <p:nvSpPr>
          <p:cNvPr id="460" name="Google Shape;460;p40"/>
          <p:cNvSpPr txBox="1"/>
          <p:nvPr/>
        </p:nvSpPr>
        <p:spPr>
          <a:xfrm>
            <a:off x="4641433" y="3891626"/>
            <a:ext cx="2035200" cy="484800"/>
          </a:xfrm>
          <a:prstGeom prst="rect">
            <a:avLst/>
          </a:prstGeom>
          <a:noFill/>
          <a:ln>
            <a:noFill/>
          </a:ln>
        </p:spPr>
        <p:txBody>
          <a:bodyPr anchorCtr="0" anchor="t" bIns="0" lIns="0" spcFirstLastPara="1" rIns="0" wrap="square" tIns="0">
            <a:spAutoFit/>
          </a:bodyPr>
          <a:lstStyle/>
          <a:p>
            <a:pPr indent="0" lvl="0" marL="0" marR="0" rtl="0" algn="r">
              <a:lnSpc>
                <a:spcPct val="110000"/>
              </a:lnSpc>
              <a:spcBef>
                <a:spcPts val="0"/>
              </a:spcBef>
              <a:spcAft>
                <a:spcPts val="0"/>
              </a:spcAft>
              <a:buNone/>
            </a:pPr>
            <a:r>
              <a:rPr b="1" i="0" lang="en" sz="1500" u="none" cap="none" strike="noStrike">
                <a:solidFill>
                  <a:srgbClr val="E7781C"/>
                </a:solidFill>
                <a:latin typeface="Fira Sans SemiBold"/>
                <a:ea typeface="Fira Sans SemiBold"/>
                <a:cs typeface="Fira Sans SemiBold"/>
                <a:sym typeface="Fira Sans SemiBold"/>
              </a:rPr>
              <a:t>CHOP AND ROAST</a:t>
            </a:r>
            <a:endParaRPr sz="700"/>
          </a:p>
          <a:p>
            <a:pPr indent="0" lvl="0" marL="0" marR="0" rtl="0" algn="r">
              <a:lnSpc>
                <a:spcPct val="110000"/>
              </a:lnSpc>
              <a:spcBef>
                <a:spcPts val="0"/>
              </a:spcBef>
              <a:spcAft>
                <a:spcPts val="0"/>
              </a:spcAft>
              <a:buNone/>
            </a:pPr>
            <a:r>
              <a:rPr b="1" i="0" lang="en" sz="1500" u="none" cap="none" strike="noStrike">
                <a:solidFill>
                  <a:srgbClr val="E7781C"/>
                </a:solidFill>
                <a:latin typeface="Fira Sans SemiBold"/>
                <a:ea typeface="Fira Sans SemiBold"/>
                <a:cs typeface="Fira Sans SemiBold"/>
                <a:sym typeface="Fira Sans SemiBold"/>
              </a:rPr>
              <a:t>THE POTATOES</a:t>
            </a:r>
            <a:endParaRPr sz="700"/>
          </a:p>
        </p:txBody>
      </p:sp>
      <p:sp>
        <p:nvSpPr>
          <p:cNvPr id="461" name="Google Shape;461;p40"/>
          <p:cNvSpPr txBox="1"/>
          <p:nvPr/>
        </p:nvSpPr>
        <p:spPr>
          <a:xfrm>
            <a:off x="4845197" y="4406503"/>
            <a:ext cx="1831500" cy="406500"/>
          </a:xfrm>
          <a:prstGeom prst="rect">
            <a:avLst/>
          </a:prstGeom>
          <a:noFill/>
          <a:ln>
            <a:noFill/>
          </a:ln>
        </p:spPr>
        <p:txBody>
          <a:bodyPr anchorCtr="0" anchor="t" bIns="0" lIns="0" spcFirstLastPara="1" rIns="0" wrap="square" tIns="0">
            <a:spAutoFit/>
          </a:bodyPr>
          <a:lstStyle/>
          <a:p>
            <a:pPr indent="0" lvl="0" marL="0" marR="0" rtl="0" algn="r">
              <a:lnSpc>
                <a:spcPct val="120000"/>
              </a:lnSpc>
              <a:spcBef>
                <a:spcPts val="0"/>
              </a:spcBef>
              <a:spcAft>
                <a:spcPts val="0"/>
              </a:spcAft>
              <a:buNone/>
            </a:pPr>
            <a:r>
              <a:rPr b="0" i="0" lang="en" sz="1200" u="none" cap="none" strike="noStrike">
                <a:solidFill>
                  <a:srgbClr val="000000"/>
                </a:solidFill>
                <a:latin typeface="Fira Sans"/>
                <a:ea typeface="Fira Sans"/>
                <a:cs typeface="Fira Sans"/>
                <a:sym typeface="Fira Sans"/>
              </a:rPr>
              <a:t>Elaborate on what</a:t>
            </a:r>
            <a:endParaRPr sz="700"/>
          </a:p>
          <a:p>
            <a:pPr indent="0" lvl="0" marL="0" marR="0" rtl="0" algn="r">
              <a:lnSpc>
                <a:spcPct val="120000"/>
              </a:lnSpc>
              <a:spcBef>
                <a:spcPts val="0"/>
              </a:spcBef>
              <a:spcAft>
                <a:spcPts val="0"/>
              </a:spcAft>
              <a:buNone/>
            </a:pPr>
            <a:r>
              <a:rPr b="0" i="0" lang="en" sz="1200" u="none" cap="none" strike="noStrike">
                <a:solidFill>
                  <a:srgbClr val="000000"/>
                </a:solidFill>
                <a:latin typeface="Fira Sans"/>
                <a:ea typeface="Fira Sans"/>
                <a:cs typeface="Fira Sans"/>
                <a:sym typeface="Fira Sans"/>
              </a:rPr>
              <a:t>you want to discuss.</a:t>
            </a:r>
            <a:endParaRPr sz="700"/>
          </a:p>
        </p:txBody>
      </p:sp>
      <p:sp>
        <p:nvSpPr>
          <p:cNvPr id="462" name="Google Shape;462;p40"/>
          <p:cNvSpPr txBox="1"/>
          <p:nvPr/>
        </p:nvSpPr>
        <p:spPr>
          <a:xfrm>
            <a:off x="7970170" y="3103594"/>
            <a:ext cx="768948" cy="750911"/>
          </a:xfrm>
          <a:prstGeom prst="rect">
            <a:avLst/>
          </a:prstGeom>
          <a:noFill/>
          <a:ln>
            <a:noFill/>
          </a:ln>
        </p:spPr>
        <p:txBody>
          <a:bodyPr anchorCtr="0" anchor="t" bIns="0" lIns="0" spcFirstLastPara="1" rIns="0" wrap="square" tIns="0">
            <a:spAutoFit/>
          </a:bodyPr>
          <a:lstStyle/>
          <a:p>
            <a:pPr indent="0" lvl="0" marL="0" marR="0" rtl="0" algn="r">
              <a:lnSpc>
                <a:spcPct val="117997"/>
              </a:lnSpc>
              <a:spcBef>
                <a:spcPts val="0"/>
              </a:spcBef>
              <a:spcAft>
                <a:spcPts val="0"/>
              </a:spcAft>
              <a:buNone/>
            </a:pPr>
            <a:r>
              <a:rPr b="0" i="0" lang="en" sz="5000" u="none" cap="none" strike="noStrike">
                <a:solidFill>
                  <a:srgbClr val="7D6320"/>
                </a:solidFill>
                <a:latin typeface="Berkshire Swash"/>
                <a:ea typeface="Berkshire Swash"/>
                <a:cs typeface="Berkshire Swash"/>
                <a:sym typeface="Berkshire Swash"/>
              </a:rPr>
              <a:t>05</a:t>
            </a:r>
            <a:endParaRPr sz="700"/>
          </a:p>
        </p:txBody>
      </p:sp>
      <p:sp>
        <p:nvSpPr>
          <p:cNvPr id="463" name="Google Shape;463;p40"/>
          <p:cNvSpPr txBox="1"/>
          <p:nvPr/>
        </p:nvSpPr>
        <p:spPr>
          <a:xfrm>
            <a:off x="6774211" y="3891626"/>
            <a:ext cx="1965000" cy="484800"/>
          </a:xfrm>
          <a:prstGeom prst="rect">
            <a:avLst/>
          </a:prstGeom>
          <a:noFill/>
          <a:ln>
            <a:noFill/>
          </a:ln>
        </p:spPr>
        <p:txBody>
          <a:bodyPr anchorCtr="0" anchor="t" bIns="0" lIns="0" spcFirstLastPara="1" rIns="0" wrap="square" tIns="0">
            <a:spAutoFit/>
          </a:bodyPr>
          <a:lstStyle/>
          <a:p>
            <a:pPr indent="0" lvl="0" marL="0" marR="0" rtl="0" algn="r">
              <a:lnSpc>
                <a:spcPct val="110000"/>
              </a:lnSpc>
              <a:spcBef>
                <a:spcPts val="0"/>
              </a:spcBef>
              <a:spcAft>
                <a:spcPts val="0"/>
              </a:spcAft>
              <a:buNone/>
            </a:pPr>
            <a:r>
              <a:rPr b="1" i="0" lang="en" sz="1500" u="none" cap="none" strike="noStrike">
                <a:solidFill>
                  <a:srgbClr val="E7781C"/>
                </a:solidFill>
                <a:latin typeface="Fira Sans SemiBold"/>
                <a:ea typeface="Fira Sans SemiBold"/>
                <a:cs typeface="Fira Sans SemiBold"/>
                <a:sym typeface="Fira Sans SemiBold"/>
              </a:rPr>
              <a:t>MIX THEM WITH DRESSING.</a:t>
            </a:r>
            <a:endParaRPr sz="700"/>
          </a:p>
        </p:txBody>
      </p:sp>
      <p:sp>
        <p:nvSpPr>
          <p:cNvPr id="464" name="Google Shape;464;p40"/>
          <p:cNvSpPr txBox="1"/>
          <p:nvPr/>
        </p:nvSpPr>
        <p:spPr>
          <a:xfrm>
            <a:off x="6970943" y="4406503"/>
            <a:ext cx="1768200" cy="406500"/>
          </a:xfrm>
          <a:prstGeom prst="rect">
            <a:avLst/>
          </a:prstGeom>
          <a:noFill/>
          <a:ln>
            <a:noFill/>
          </a:ln>
        </p:spPr>
        <p:txBody>
          <a:bodyPr anchorCtr="0" anchor="t" bIns="0" lIns="0" spcFirstLastPara="1" rIns="0" wrap="square" tIns="0">
            <a:spAutoFit/>
          </a:bodyPr>
          <a:lstStyle/>
          <a:p>
            <a:pPr indent="0" lvl="0" marL="0" marR="0" rtl="0" algn="r">
              <a:lnSpc>
                <a:spcPct val="120000"/>
              </a:lnSpc>
              <a:spcBef>
                <a:spcPts val="0"/>
              </a:spcBef>
              <a:spcAft>
                <a:spcPts val="0"/>
              </a:spcAft>
              <a:buNone/>
            </a:pPr>
            <a:r>
              <a:rPr b="0" i="0" lang="en" sz="1200" u="none" cap="none" strike="noStrike">
                <a:solidFill>
                  <a:srgbClr val="000000"/>
                </a:solidFill>
                <a:latin typeface="Fira Sans"/>
                <a:ea typeface="Fira Sans"/>
                <a:cs typeface="Fira Sans"/>
                <a:sym typeface="Fira Sans"/>
              </a:rPr>
              <a:t>Elaborate on what</a:t>
            </a:r>
            <a:endParaRPr sz="700"/>
          </a:p>
          <a:p>
            <a:pPr indent="0" lvl="0" marL="0" marR="0" rtl="0" algn="r">
              <a:lnSpc>
                <a:spcPct val="120000"/>
              </a:lnSpc>
              <a:spcBef>
                <a:spcPts val="0"/>
              </a:spcBef>
              <a:spcAft>
                <a:spcPts val="0"/>
              </a:spcAft>
              <a:buNone/>
            </a:pPr>
            <a:r>
              <a:rPr b="0" i="0" lang="en" sz="1200" u="none" cap="none" strike="noStrike">
                <a:solidFill>
                  <a:srgbClr val="000000"/>
                </a:solidFill>
                <a:latin typeface="Fira Sans"/>
                <a:ea typeface="Fira Sans"/>
                <a:cs typeface="Fira Sans"/>
                <a:sym typeface="Fira Sans"/>
              </a:rPr>
              <a:t>you want to discuss.</a:t>
            </a:r>
            <a:endParaRPr sz="700"/>
          </a:p>
        </p:txBody>
      </p:sp>
      <p:sp>
        <p:nvSpPr>
          <p:cNvPr id="465" name="Google Shape;465;p40"/>
          <p:cNvSpPr txBox="1"/>
          <p:nvPr/>
        </p:nvSpPr>
        <p:spPr>
          <a:xfrm>
            <a:off x="5383172" y="385281"/>
            <a:ext cx="3346968" cy="561975"/>
          </a:xfrm>
          <a:prstGeom prst="rect">
            <a:avLst/>
          </a:prstGeom>
          <a:noFill/>
          <a:ln>
            <a:noFill/>
          </a:ln>
        </p:spPr>
        <p:txBody>
          <a:bodyPr anchorCtr="0" anchor="t" bIns="0" lIns="0" spcFirstLastPara="1" rIns="0" wrap="square" tIns="0">
            <a:spAutoFit/>
          </a:bodyPr>
          <a:lstStyle/>
          <a:p>
            <a:pPr indent="0" lvl="0" marL="0" marR="0" rtl="0" algn="r">
              <a:lnSpc>
                <a:spcPct val="118002"/>
              </a:lnSpc>
              <a:spcBef>
                <a:spcPts val="0"/>
              </a:spcBef>
              <a:spcAft>
                <a:spcPts val="0"/>
              </a:spcAft>
              <a:buNone/>
            </a:pPr>
            <a:r>
              <a:rPr b="0" i="0" lang="en" sz="3700" u="none" cap="none" strike="noStrike">
                <a:solidFill>
                  <a:srgbClr val="AD4431"/>
                </a:solidFill>
                <a:latin typeface="Berkshire Swash"/>
                <a:ea typeface="Berkshire Swash"/>
                <a:cs typeface="Berkshire Swash"/>
                <a:sym typeface="Berkshire Swash"/>
              </a:rPr>
              <a:t>Easy Recipe</a:t>
            </a:r>
            <a:endParaRPr sz="700"/>
          </a:p>
        </p:txBody>
      </p:sp>
      <p:sp>
        <p:nvSpPr>
          <p:cNvPr id="466" name="Google Shape;466;p40"/>
          <p:cNvSpPr txBox="1"/>
          <p:nvPr/>
        </p:nvSpPr>
        <p:spPr>
          <a:xfrm>
            <a:off x="5672850" y="1052759"/>
            <a:ext cx="3057300" cy="231000"/>
          </a:xfrm>
          <a:prstGeom prst="rect">
            <a:avLst/>
          </a:prstGeom>
          <a:noFill/>
          <a:ln>
            <a:noFill/>
          </a:ln>
        </p:spPr>
        <p:txBody>
          <a:bodyPr anchorCtr="0" anchor="t" bIns="0" lIns="0" spcFirstLastPara="1" rIns="0" wrap="square" tIns="0">
            <a:spAutoFit/>
          </a:bodyPr>
          <a:lstStyle/>
          <a:p>
            <a:pPr indent="0" lvl="0" marL="0" marR="0" rtl="0" algn="r">
              <a:lnSpc>
                <a:spcPct val="130000"/>
              </a:lnSpc>
              <a:spcBef>
                <a:spcPts val="0"/>
              </a:spcBef>
              <a:spcAft>
                <a:spcPts val="0"/>
              </a:spcAft>
              <a:buNone/>
            </a:pPr>
            <a:r>
              <a:rPr lang="en" sz="1500">
                <a:latin typeface="Fira Sans"/>
                <a:ea typeface="Fira Sans"/>
                <a:cs typeface="Fira Sans"/>
                <a:sym typeface="Fira Sans"/>
              </a:rPr>
              <a:t>ROASTED GARLIC POTATOES</a:t>
            </a:r>
            <a:endParaRPr sz="1500"/>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1EEEA"/>
        </a:solidFill>
      </p:bgPr>
    </p:bg>
    <p:spTree>
      <p:nvGrpSpPr>
        <p:cNvPr id="470" name="Shape 470"/>
        <p:cNvGrpSpPr/>
        <p:nvPr/>
      </p:nvGrpSpPr>
      <p:grpSpPr>
        <a:xfrm>
          <a:off x="0" y="0"/>
          <a:ext cx="0" cy="0"/>
          <a:chOff x="0" y="0"/>
          <a:chExt cx="0" cy="0"/>
        </a:xfrm>
      </p:grpSpPr>
      <p:sp>
        <p:nvSpPr>
          <p:cNvPr id="471" name="Google Shape;471;p41"/>
          <p:cNvSpPr/>
          <p:nvPr/>
        </p:nvSpPr>
        <p:spPr>
          <a:xfrm>
            <a:off x="0" y="3937169"/>
            <a:ext cx="9144000" cy="2626822"/>
          </a:xfrm>
          <a:custGeom>
            <a:rect b="b" l="l" r="r" t="t"/>
            <a:pathLst>
              <a:path extrusionOk="0" h="5253644" w="18288000">
                <a:moveTo>
                  <a:pt x="0" y="0"/>
                </a:moveTo>
                <a:lnTo>
                  <a:pt x="18288000" y="0"/>
                </a:lnTo>
                <a:lnTo>
                  <a:pt x="18288000" y="5253643"/>
                </a:lnTo>
                <a:lnTo>
                  <a:pt x="0" y="5253643"/>
                </a:lnTo>
                <a:lnTo>
                  <a:pt x="0" y="0"/>
                </a:lnTo>
                <a:close/>
              </a:path>
            </a:pathLst>
          </a:custGeom>
          <a:blipFill rotWithShape="1">
            <a:blip r:embed="rId3">
              <a:alphaModFix/>
            </a:blip>
            <a:stretch>
              <a:fillRect b="0" l="0" r="0" t="0"/>
            </a:stretch>
          </a:blipFill>
          <a:ln>
            <a:noFill/>
          </a:ln>
        </p:spPr>
      </p:sp>
      <p:sp>
        <p:nvSpPr>
          <p:cNvPr id="472" name="Google Shape;472;p41"/>
          <p:cNvSpPr/>
          <p:nvPr/>
        </p:nvSpPr>
        <p:spPr>
          <a:xfrm>
            <a:off x="3921105" y="3073968"/>
            <a:ext cx="2378841" cy="1781968"/>
          </a:xfrm>
          <a:custGeom>
            <a:rect b="b" l="l" r="r" t="t"/>
            <a:pathLst>
              <a:path extrusionOk="0" h="3563936" w="4757681">
                <a:moveTo>
                  <a:pt x="0" y="0"/>
                </a:moveTo>
                <a:lnTo>
                  <a:pt x="4757681" y="0"/>
                </a:lnTo>
                <a:lnTo>
                  <a:pt x="4757681" y="3563936"/>
                </a:lnTo>
                <a:lnTo>
                  <a:pt x="0" y="3563936"/>
                </a:lnTo>
                <a:lnTo>
                  <a:pt x="0" y="0"/>
                </a:lnTo>
                <a:close/>
              </a:path>
            </a:pathLst>
          </a:custGeom>
          <a:blipFill rotWithShape="1">
            <a:blip r:embed="rId4">
              <a:alphaModFix/>
            </a:blip>
            <a:stretch>
              <a:fillRect b="0" l="0" r="0" t="0"/>
            </a:stretch>
          </a:blipFill>
          <a:ln>
            <a:noFill/>
          </a:ln>
        </p:spPr>
      </p:sp>
      <p:sp>
        <p:nvSpPr>
          <p:cNvPr id="473" name="Google Shape;473;p41"/>
          <p:cNvSpPr/>
          <p:nvPr/>
        </p:nvSpPr>
        <p:spPr>
          <a:xfrm>
            <a:off x="514350" y="3775224"/>
            <a:ext cx="1858155" cy="1081109"/>
          </a:xfrm>
          <a:custGeom>
            <a:rect b="b" l="l" r="r" t="t"/>
            <a:pathLst>
              <a:path extrusionOk="0" h="2162217" w="3716310">
                <a:moveTo>
                  <a:pt x="0" y="0"/>
                </a:moveTo>
                <a:lnTo>
                  <a:pt x="3716310" y="0"/>
                </a:lnTo>
                <a:lnTo>
                  <a:pt x="3716310" y="2162217"/>
                </a:lnTo>
                <a:lnTo>
                  <a:pt x="0" y="2162217"/>
                </a:lnTo>
                <a:lnTo>
                  <a:pt x="0" y="0"/>
                </a:lnTo>
                <a:close/>
              </a:path>
            </a:pathLst>
          </a:custGeom>
          <a:blipFill rotWithShape="1">
            <a:blip r:embed="rId5">
              <a:alphaModFix/>
            </a:blip>
            <a:stretch>
              <a:fillRect b="0" l="0" r="0" t="0"/>
            </a:stretch>
          </a:blipFill>
          <a:ln>
            <a:noFill/>
          </a:ln>
        </p:spPr>
      </p:sp>
      <p:sp>
        <p:nvSpPr>
          <p:cNvPr id="474" name="Google Shape;474;p41"/>
          <p:cNvSpPr/>
          <p:nvPr/>
        </p:nvSpPr>
        <p:spPr>
          <a:xfrm>
            <a:off x="6541383" y="3187712"/>
            <a:ext cx="1836904" cy="1554480"/>
          </a:xfrm>
          <a:custGeom>
            <a:rect b="b" l="l" r="r" t="t"/>
            <a:pathLst>
              <a:path extrusionOk="0" h="3108960" w="3673808">
                <a:moveTo>
                  <a:pt x="0" y="0"/>
                </a:moveTo>
                <a:lnTo>
                  <a:pt x="3673808" y="0"/>
                </a:lnTo>
                <a:lnTo>
                  <a:pt x="3673808" y="3108960"/>
                </a:lnTo>
                <a:lnTo>
                  <a:pt x="0" y="3108960"/>
                </a:lnTo>
                <a:lnTo>
                  <a:pt x="0" y="0"/>
                </a:lnTo>
                <a:close/>
              </a:path>
            </a:pathLst>
          </a:custGeom>
          <a:blipFill rotWithShape="1">
            <a:blip r:embed="rId6">
              <a:alphaModFix/>
            </a:blip>
            <a:stretch>
              <a:fillRect b="0" l="0" r="0" t="0"/>
            </a:stretch>
          </a:blipFill>
          <a:ln>
            <a:noFill/>
          </a:ln>
        </p:spPr>
      </p:sp>
      <p:sp>
        <p:nvSpPr>
          <p:cNvPr id="475" name="Google Shape;475;p41"/>
          <p:cNvSpPr/>
          <p:nvPr/>
        </p:nvSpPr>
        <p:spPr>
          <a:xfrm>
            <a:off x="2499212" y="2573603"/>
            <a:ext cx="1222575" cy="2088249"/>
          </a:xfrm>
          <a:custGeom>
            <a:rect b="b" l="l" r="r" t="t"/>
            <a:pathLst>
              <a:path extrusionOk="0" h="4176499" w="2445150">
                <a:moveTo>
                  <a:pt x="0" y="0"/>
                </a:moveTo>
                <a:lnTo>
                  <a:pt x="2445151" y="0"/>
                </a:lnTo>
                <a:lnTo>
                  <a:pt x="2445151" y="4176499"/>
                </a:lnTo>
                <a:lnTo>
                  <a:pt x="0" y="4176499"/>
                </a:lnTo>
                <a:lnTo>
                  <a:pt x="0" y="0"/>
                </a:lnTo>
                <a:close/>
              </a:path>
            </a:pathLst>
          </a:custGeom>
          <a:blipFill rotWithShape="1">
            <a:blip r:embed="rId7">
              <a:alphaModFix/>
            </a:blip>
            <a:stretch>
              <a:fillRect b="0" l="0" r="0" t="0"/>
            </a:stretch>
          </a:blipFill>
          <a:ln>
            <a:noFill/>
          </a:ln>
        </p:spPr>
      </p:sp>
      <p:sp>
        <p:nvSpPr>
          <p:cNvPr id="476" name="Google Shape;476;p41"/>
          <p:cNvSpPr/>
          <p:nvPr/>
        </p:nvSpPr>
        <p:spPr>
          <a:xfrm rot="-1971718">
            <a:off x="8637449" y="164631"/>
            <a:ext cx="710500" cy="1164755"/>
          </a:xfrm>
          <a:custGeom>
            <a:rect b="b" l="l" r="r" t="t"/>
            <a:pathLst>
              <a:path extrusionOk="0" h="2329509" w="1421000">
                <a:moveTo>
                  <a:pt x="0" y="0"/>
                </a:moveTo>
                <a:lnTo>
                  <a:pt x="1421000" y="0"/>
                </a:lnTo>
                <a:lnTo>
                  <a:pt x="1421000" y="2329509"/>
                </a:lnTo>
                <a:lnTo>
                  <a:pt x="0" y="2329509"/>
                </a:lnTo>
                <a:lnTo>
                  <a:pt x="0" y="0"/>
                </a:lnTo>
                <a:close/>
              </a:path>
            </a:pathLst>
          </a:custGeom>
          <a:blipFill rotWithShape="1">
            <a:blip r:embed="rId8">
              <a:alphaModFix/>
            </a:blip>
            <a:stretch>
              <a:fillRect b="0" l="0" r="0" t="0"/>
            </a:stretch>
          </a:blipFill>
          <a:ln>
            <a:noFill/>
          </a:ln>
        </p:spPr>
      </p:sp>
      <p:sp>
        <p:nvSpPr>
          <p:cNvPr id="477" name="Google Shape;477;p41"/>
          <p:cNvSpPr/>
          <p:nvPr/>
        </p:nvSpPr>
        <p:spPr>
          <a:xfrm rot="4000785">
            <a:off x="-63299" y="217501"/>
            <a:ext cx="524340" cy="1064650"/>
          </a:xfrm>
          <a:custGeom>
            <a:rect b="b" l="l" r="r" t="t"/>
            <a:pathLst>
              <a:path extrusionOk="0" h="2129301" w="1048681">
                <a:moveTo>
                  <a:pt x="0" y="0"/>
                </a:moveTo>
                <a:lnTo>
                  <a:pt x="1048681" y="0"/>
                </a:lnTo>
                <a:lnTo>
                  <a:pt x="1048681" y="2129301"/>
                </a:lnTo>
                <a:lnTo>
                  <a:pt x="0" y="2129301"/>
                </a:lnTo>
                <a:lnTo>
                  <a:pt x="0" y="0"/>
                </a:lnTo>
                <a:close/>
              </a:path>
            </a:pathLst>
          </a:custGeom>
          <a:blipFill rotWithShape="1">
            <a:blip r:embed="rId9">
              <a:alphaModFix/>
            </a:blip>
            <a:stretch>
              <a:fillRect b="0" l="0" r="0" t="0"/>
            </a:stretch>
          </a:blipFill>
          <a:ln>
            <a:noFill/>
          </a:ln>
        </p:spPr>
      </p:sp>
      <p:sp>
        <p:nvSpPr>
          <p:cNvPr id="478" name="Google Shape;478;p41"/>
          <p:cNvSpPr txBox="1"/>
          <p:nvPr/>
        </p:nvSpPr>
        <p:spPr>
          <a:xfrm>
            <a:off x="916478" y="303105"/>
            <a:ext cx="7311044" cy="561975"/>
          </a:xfrm>
          <a:prstGeom prst="rect">
            <a:avLst/>
          </a:prstGeom>
          <a:noFill/>
          <a:ln>
            <a:noFill/>
          </a:ln>
        </p:spPr>
        <p:txBody>
          <a:bodyPr anchorCtr="0" anchor="t" bIns="0" lIns="0" spcFirstLastPara="1" rIns="0" wrap="square" tIns="0">
            <a:spAutoFit/>
          </a:bodyPr>
          <a:lstStyle/>
          <a:p>
            <a:pPr indent="0" lvl="0" marL="0" marR="0" rtl="0" algn="ctr">
              <a:lnSpc>
                <a:spcPct val="118002"/>
              </a:lnSpc>
              <a:spcBef>
                <a:spcPts val="0"/>
              </a:spcBef>
              <a:spcAft>
                <a:spcPts val="0"/>
              </a:spcAft>
              <a:buNone/>
            </a:pPr>
            <a:r>
              <a:rPr b="0" i="0" lang="en" sz="3700" u="none" cap="none" strike="noStrike">
                <a:solidFill>
                  <a:srgbClr val="AD4431"/>
                </a:solidFill>
                <a:latin typeface="Berkshire Swash"/>
                <a:ea typeface="Berkshire Swash"/>
                <a:cs typeface="Berkshire Swash"/>
                <a:sym typeface="Berkshire Swash"/>
              </a:rPr>
              <a:t>Thanksgiving Turkey Timeline</a:t>
            </a:r>
            <a:endParaRPr sz="700"/>
          </a:p>
        </p:txBody>
      </p:sp>
      <p:sp>
        <p:nvSpPr>
          <p:cNvPr id="479" name="Google Shape;479;p41"/>
          <p:cNvSpPr txBox="1"/>
          <p:nvPr/>
        </p:nvSpPr>
        <p:spPr>
          <a:xfrm>
            <a:off x="865405" y="2194889"/>
            <a:ext cx="1446900" cy="4065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 sz="1200" u="none" cap="none" strike="noStrike">
                <a:solidFill>
                  <a:srgbClr val="000000"/>
                </a:solidFill>
                <a:latin typeface="Fira Sans"/>
                <a:ea typeface="Fira Sans"/>
                <a:cs typeface="Fira Sans"/>
                <a:sym typeface="Fira Sans"/>
              </a:rPr>
              <a:t>Elaborate on what you want to discuss.</a:t>
            </a:r>
            <a:endParaRPr sz="700"/>
          </a:p>
        </p:txBody>
      </p:sp>
      <p:sp>
        <p:nvSpPr>
          <p:cNvPr id="480" name="Google Shape;480;p41"/>
          <p:cNvSpPr txBox="1"/>
          <p:nvPr/>
        </p:nvSpPr>
        <p:spPr>
          <a:xfrm>
            <a:off x="3848495" y="2194889"/>
            <a:ext cx="1446900" cy="4065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 sz="1200" u="none" cap="none" strike="noStrike">
                <a:solidFill>
                  <a:srgbClr val="000000"/>
                </a:solidFill>
                <a:latin typeface="Fira Sans"/>
                <a:ea typeface="Fira Sans"/>
                <a:cs typeface="Fira Sans"/>
                <a:sym typeface="Fira Sans"/>
              </a:rPr>
              <a:t>Elaborate on what you want to discuss.</a:t>
            </a:r>
            <a:endParaRPr sz="700"/>
          </a:p>
        </p:txBody>
      </p:sp>
      <p:sp>
        <p:nvSpPr>
          <p:cNvPr id="481" name="Google Shape;481;p41"/>
          <p:cNvSpPr txBox="1"/>
          <p:nvPr/>
        </p:nvSpPr>
        <p:spPr>
          <a:xfrm>
            <a:off x="865405" y="3125799"/>
            <a:ext cx="1446900" cy="4065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 sz="1200" u="none" cap="none" strike="noStrike">
                <a:solidFill>
                  <a:srgbClr val="000000"/>
                </a:solidFill>
                <a:latin typeface="Fira Sans"/>
                <a:ea typeface="Fira Sans"/>
                <a:cs typeface="Fira Sans"/>
                <a:sym typeface="Fira Sans"/>
              </a:rPr>
              <a:t>Elaborate on what you want to discuss.</a:t>
            </a:r>
            <a:endParaRPr sz="700"/>
          </a:p>
        </p:txBody>
      </p:sp>
      <p:sp>
        <p:nvSpPr>
          <p:cNvPr id="482" name="Google Shape;482;p41"/>
          <p:cNvSpPr txBox="1"/>
          <p:nvPr/>
        </p:nvSpPr>
        <p:spPr>
          <a:xfrm>
            <a:off x="780819" y="1206073"/>
            <a:ext cx="1616184" cy="450532"/>
          </a:xfrm>
          <a:prstGeom prst="rect">
            <a:avLst/>
          </a:prstGeom>
          <a:noFill/>
          <a:ln>
            <a:noFill/>
          </a:ln>
        </p:spPr>
        <p:txBody>
          <a:bodyPr anchorCtr="0" anchor="t" bIns="0" lIns="0" spcFirstLastPara="1" rIns="0" wrap="square" tIns="0">
            <a:spAutoFit/>
          </a:bodyPr>
          <a:lstStyle/>
          <a:p>
            <a:pPr indent="0" lvl="0" marL="0" marR="0" rtl="0" algn="ctr">
              <a:lnSpc>
                <a:spcPct val="117999"/>
              </a:lnSpc>
              <a:spcBef>
                <a:spcPts val="0"/>
              </a:spcBef>
              <a:spcAft>
                <a:spcPts val="0"/>
              </a:spcAft>
              <a:buNone/>
            </a:pPr>
            <a:r>
              <a:rPr b="0" i="0" lang="en" sz="3000" u="none" cap="none" strike="noStrike">
                <a:solidFill>
                  <a:srgbClr val="7D6320"/>
                </a:solidFill>
                <a:latin typeface="Berkshire Swash"/>
                <a:ea typeface="Berkshire Swash"/>
                <a:cs typeface="Berkshire Swash"/>
                <a:sym typeface="Berkshire Swash"/>
              </a:rPr>
              <a:t>Day 1</a:t>
            </a:r>
            <a:endParaRPr sz="700"/>
          </a:p>
        </p:txBody>
      </p:sp>
      <p:sp>
        <p:nvSpPr>
          <p:cNvPr id="483" name="Google Shape;483;p41"/>
          <p:cNvSpPr txBox="1"/>
          <p:nvPr/>
        </p:nvSpPr>
        <p:spPr>
          <a:xfrm>
            <a:off x="3763908" y="1206073"/>
            <a:ext cx="1616184" cy="450532"/>
          </a:xfrm>
          <a:prstGeom prst="rect">
            <a:avLst/>
          </a:prstGeom>
          <a:noFill/>
          <a:ln>
            <a:noFill/>
          </a:ln>
        </p:spPr>
        <p:txBody>
          <a:bodyPr anchorCtr="0" anchor="t" bIns="0" lIns="0" spcFirstLastPara="1" rIns="0" wrap="square" tIns="0">
            <a:spAutoFit/>
          </a:bodyPr>
          <a:lstStyle/>
          <a:p>
            <a:pPr indent="0" lvl="0" marL="0" marR="0" rtl="0" algn="ctr">
              <a:lnSpc>
                <a:spcPct val="117999"/>
              </a:lnSpc>
              <a:spcBef>
                <a:spcPts val="0"/>
              </a:spcBef>
              <a:spcAft>
                <a:spcPts val="0"/>
              </a:spcAft>
              <a:buNone/>
            </a:pPr>
            <a:r>
              <a:rPr b="0" i="0" lang="en" sz="3000" u="none" cap="none" strike="noStrike">
                <a:solidFill>
                  <a:srgbClr val="7D6320"/>
                </a:solidFill>
                <a:latin typeface="Berkshire Swash"/>
                <a:ea typeface="Berkshire Swash"/>
                <a:cs typeface="Berkshire Swash"/>
                <a:sym typeface="Berkshire Swash"/>
              </a:rPr>
              <a:t>Day 2</a:t>
            </a:r>
            <a:endParaRPr sz="700"/>
          </a:p>
        </p:txBody>
      </p:sp>
      <p:sp>
        <p:nvSpPr>
          <p:cNvPr id="484" name="Google Shape;484;p41"/>
          <p:cNvSpPr txBox="1"/>
          <p:nvPr/>
        </p:nvSpPr>
        <p:spPr>
          <a:xfrm>
            <a:off x="283104" y="1913781"/>
            <a:ext cx="2611615" cy="245745"/>
          </a:xfrm>
          <a:prstGeom prst="rect">
            <a:avLst/>
          </a:prstGeom>
          <a:noFill/>
          <a:ln>
            <a:noFill/>
          </a:ln>
        </p:spPr>
        <p:txBody>
          <a:bodyPr anchorCtr="0" anchor="t" bIns="0" lIns="0" spcFirstLastPara="1" rIns="0" wrap="square" tIns="0">
            <a:spAutoFit/>
          </a:bodyPr>
          <a:lstStyle/>
          <a:p>
            <a:pPr indent="0" lvl="0" marL="0" marR="0" rtl="0" algn="ctr">
              <a:lnSpc>
                <a:spcPct val="131010"/>
              </a:lnSpc>
              <a:spcBef>
                <a:spcPts val="0"/>
              </a:spcBef>
              <a:spcAft>
                <a:spcPts val="0"/>
              </a:spcAft>
              <a:buNone/>
            </a:pPr>
            <a:r>
              <a:rPr b="1" i="0" lang="en" sz="1500" u="none" cap="none" strike="noStrike">
                <a:solidFill>
                  <a:srgbClr val="E7781C"/>
                </a:solidFill>
                <a:latin typeface="Fira Sans SemiBold"/>
                <a:ea typeface="Fira Sans SemiBold"/>
                <a:cs typeface="Fira Sans SemiBold"/>
                <a:sym typeface="Fira Sans SemiBold"/>
              </a:rPr>
              <a:t>CHECK YOUR INVENTORY</a:t>
            </a:r>
            <a:endParaRPr sz="700"/>
          </a:p>
        </p:txBody>
      </p:sp>
      <p:sp>
        <p:nvSpPr>
          <p:cNvPr id="485" name="Google Shape;485;p41"/>
          <p:cNvSpPr txBox="1"/>
          <p:nvPr/>
        </p:nvSpPr>
        <p:spPr>
          <a:xfrm>
            <a:off x="3266193" y="1913781"/>
            <a:ext cx="2611614" cy="245745"/>
          </a:xfrm>
          <a:prstGeom prst="rect">
            <a:avLst/>
          </a:prstGeom>
          <a:noFill/>
          <a:ln>
            <a:noFill/>
          </a:ln>
        </p:spPr>
        <p:txBody>
          <a:bodyPr anchorCtr="0" anchor="t" bIns="0" lIns="0" spcFirstLastPara="1" rIns="0" wrap="square" tIns="0">
            <a:spAutoFit/>
          </a:bodyPr>
          <a:lstStyle/>
          <a:p>
            <a:pPr indent="0" lvl="0" marL="0" marR="0" rtl="0" algn="ctr">
              <a:lnSpc>
                <a:spcPct val="131010"/>
              </a:lnSpc>
              <a:spcBef>
                <a:spcPts val="0"/>
              </a:spcBef>
              <a:spcAft>
                <a:spcPts val="0"/>
              </a:spcAft>
              <a:buNone/>
            </a:pPr>
            <a:r>
              <a:rPr b="1" i="0" lang="en" sz="1500" u="none" cap="none" strike="noStrike">
                <a:solidFill>
                  <a:srgbClr val="E7781C"/>
                </a:solidFill>
                <a:latin typeface="Fira Sans SemiBold"/>
                <a:ea typeface="Fira Sans SemiBold"/>
                <a:cs typeface="Fira Sans SemiBold"/>
                <a:sym typeface="Fira Sans SemiBold"/>
              </a:rPr>
              <a:t>WET-BRINE THE TURKEY</a:t>
            </a:r>
            <a:endParaRPr sz="700"/>
          </a:p>
        </p:txBody>
      </p:sp>
      <p:sp>
        <p:nvSpPr>
          <p:cNvPr id="486" name="Google Shape;486;p41"/>
          <p:cNvSpPr txBox="1"/>
          <p:nvPr/>
        </p:nvSpPr>
        <p:spPr>
          <a:xfrm>
            <a:off x="283104" y="2846717"/>
            <a:ext cx="2611615" cy="245745"/>
          </a:xfrm>
          <a:prstGeom prst="rect">
            <a:avLst/>
          </a:prstGeom>
          <a:noFill/>
          <a:ln>
            <a:noFill/>
          </a:ln>
        </p:spPr>
        <p:txBody>
          <a:bodyPr anchorCtr="0" anchor="t" bIns="0" lIns="0" spcFirstLastPara="1" rIns="0" wrap="square" tIns="0">
            <a:spAutoFit/>
          </a:bodyPr>
          <a:lstStyle/>
          <a:p>
            <a:pPr indent="0" lvl="0" marL="0" marR="0" rtl="0" algn="ctr">
              <a:lnSpc>
                <a:spcPct val="131010"/>
              </a:lnSpc>
              <a:spcBef>
                <a:spcPts val="0"/>
              </a:spcBef>
              <a:spcAft>
                <a:spcPts val="0"/>
              </a:spcAft>
              <a:buNone/>
            </a:pPr>
            <a:r>
              <a:rPr b="1" i="0" lang="en" sz="1500" u="none" cap="none" strike="noStrike">
                <a:solidFill>
                  <a:srgbClr val="E7781C"/>
                </a:solidFill>
                <a:latin typeface="Fira Sans SemiBold"/>
                <a:ea typeface="Fira Sans SemiBold"/>
                <a:cs typeface="Fira Sans SemiBold"/>
                <a:sym typeface="Fira Sans SemiBold"/>
              </a:rPr>
              <a:t>THAW THE TURKEY</a:t>
            </a:r>
            <a:endParaRPr sz="700"/>
          </a:p>
        </p:txBody>
      </p:sp>
      <p:sp>
        <p:nvSpPr>
          <p:cNvPr id="487" name="Google Shape;487;p41"/>
          <p:cNvSpPr txBox="1"/>
          <p:nvPr/>
        </p:nvSpPr>
        <p:spPr>
          <a:xfrm>
            <a:off x="6778787" y="2194889"/>
            <a:ext cx="1452000" cy="4065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 sz="1200" u="none" cap="none" strike="noStrike">
                <a:solidFill>
                  <a:srgbClr val="000000"/>
                </a:solidFill>
                <a:latin typeface="Fira Sans"/>
                <a:ea typeface="Fira Sans"/>
                <a:cs typeface="Fira Sans"/>
                <a:sym typeface="Fira Sans"/>
              </a:rPr>
              <a:t>Elaborate on what you want to discuss.</a:t>
            </a:r>
            <a:endParaRPr sz="700"/>
          </a:p>
        </p:txBody>
      </p:sp>
      <p:sp>
        <p:nvSpPr>
          <p:cNvPr id="488" name="Google Shape;488;p41"/>
          <p:cNvSpPr txBox="1"/>
          <p:nvPr/>
        </p:nvSpPr>
        <p:spPr>
          <a:xfrm>
            <a:off x="6696726" y="1206073"/>
            <a:ext cx="1616184" cy="450532"/>
          </a:xfrm>
          <a:prstGeom prst="rect">
            <a:avLst/>
          </a:prstGeom>
          <a:noFill/>
          <a:ln>
            <a:noFill/>
          </a:ln>
        </p:spPr>
        <p:txBody>
          <a:bodyPr anchorCtr="0" anchor="t" bIns="0" lIns="0" spcFirstLastPara="1" rIns="0" wrap="square" tIns="0">
            <a:spAutoFit/>
          </a:bodyPr>
          <a:lstStyle/>
          <a:p>
            <a:pPr indent="0" lvl="0" marL="0" marR="0" rtl="0" algn="ctr">
              <a:lnSpc>
                <a:spcPct val="117999"/>
              </a:lnSpc>
              <a:spcBef>
                <a:spcPts val="0"/>
              </a:spcBef>
              <a:spcAft>
                <a:spcPts val="0"/>
              </a:spcAft>
              <a:buNone/>
            </a:pPr>
            <a:r>
              <a:rPr b="0" i="0" lang="en" sz="3000" u="none" cap="none" strike="noStrike">
                <a:solidFill>
                  <a:srgbClr val="7D6320"/>
                </a:solidFill>
                <a:latin typeface="Berkshire Swash"/>
                <a:ea typeface="Berkshire Swash"/>
                <a:cs typeface="Berkshire Swash"/>
                <a:sym typeface="Berkshire Swash"/>
              </a:rPr>
              <a:t>Day 3</a:t>
            </a:r>
            <a:endParaRPr sz="700"/>
          </a:p>
        </p:txBody>
      </p:sp>
      <p:sp>
        <p:nvSpPr>
          <p:cNvPr id="489" name="Google Shape;489;p41"/>
          <p:cNvSpPr txBox="1"/>
          <p:nvPr/>
        </p:nvSpPr>
        <p:spPr>
          <a:xfrm>
            <a:off x="5873045" y="1913781"/>
            <a:ext cx="3263546" cy="245745"/>
          </a:xfrm>
          <a:prstGeom prst="rect">
            <a:avLst/>
          </a:prstGeom>
          <a:noFill/>
          <a:ln>
            <a:noFill/>
          </a:ln>
        </p:spPr>
        <p:txBody>
          <a:bodyPr anchorCtr="0" anchor="t" bIns="0" lIns="0" spcFirstLastPara="1" rIns="0" wrap="square" tIns="0">
            <a:spAutoFit/>
          </a:bodyPr>
          <a:lstStyle/>
          <a:p>
            <a:pPr indent="0" lvl="0" marL="0" marR="0" rtl="0" algn="ctr">
              <a:lnSpc>
                <a:spcPct val="131010"/>
              </a:lnSpc>
              <a:spcBef>
                <a:spcPts val="0"/>
              </a:spcBef>
              <a:spcAft>
                <a:spcPts val="0"/>
              </a:spcAft>
              <a:buNone/>
            </a:pPr>
            <a:r>
              <a:rPr b="1" i="0" lang="en" sz="1500" u="none" cap="none" strike="noStrike">
                <a:solidFill>
                  <a:srgbClr val="E7781C"/>
                </a:solidFill>
                <a:latin typeface="Fira Sans SemiBold"/>
                <a:ea typeface="Fira Sans SemiBold"/>
                <a:cs typeface="Fira Sans SemiBold"/>
                <a:sym typeface="Fira Sans SemiBold"/>
              </a:rPr>
              <a:t>CALCULATE THE COOKING TIME</a:t>
            </a:r>
            <a:endParaRPr sz="700"/>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1EEEA"/>
        </a:solidFill>
      </p:bgPr>
    </p:bg>
    <p:spTree>
      <p:nvGrpSpPr>
        <p:cNvPr id="493" name="Shape 493"/>
        <p:cNvGrpSpPr/>
        <p:nvPr/>
      </p:nvGrpSpPr>
      <p:grpSpPr>
        <a:xfrm>
          <a:off x="0" y="0"/>
          <a:ext cx="0" cy="0"/>
          <a:chOff x="0" y="0"/>
          <a:chExt cx="0" cy="0"/>
        </a:xfrm>
      </p:grpSpPr>
      <p:sp>
        <p:nvSpPr>
          <p:cNvPr id="494" name="Google Shape;494;p42"/>
          <p:cNvSpPr txBox="1"/>
          <p:nvPr/>
        </p:nvSpPr>
        <p:spPr>
          <a:xfrm>
            <a:off x="-47625" y="2004746"/>
            <a:ext cx="3263546" cy="245745"/>
          </a:xfrm>
          <a:prstGeom prst="rect">
            <a:avLst/>
          </a:prstGeom>
          <a:noFill/>
          <a:ln>
            <a:noFill/>
          </a:ln>
        </p:spPr>
        <p:txBody>
          <a:bodyPr anchorCtr="0" anchor="t" bIns="0" lIns="0" spcFirstLastPara="1" rIns="0" wrap="square" tIns="0">
            <a:spAutoFit/>
          </a:bodyPr>
          <a:lstStyle/>
          <a:p>
            <a:pPr indent="0" lvl="0" marL="0" marR="0" rtl="0" algn="ctr">
              <a:lnSpc>
                <a:spcPct val="131010"/>
              </a:lnSpc>
              <a:spcBef>
                <a:spcPts val="0"/>
              </a:spcBef>
              <a:spcAft>
                <a:spcPts val="0"/>
              </a:spcAft>
              <a:buNone/>
            </a:pPr>
            <a:r>
              <a:rPr b="1" i="0" lang="en" sz="1500" u="none" cap="none" strike="noStrike">
                <a:solidFill>
                  <a:srgbClr val="E7781C"/>
                </a:solidFill>
                <a:latin typeface="Fira Sans SemiBold"/>
                <a:ea typeface="Fira Sans SemiBold"/>
                <a:cs typeface="Fira Sans SemiBold"/>
                <a:sym typeface="Fira Sans SemiBold"/>
              </a:rPr>
              <a:t>PREHEAT YOUR OVEN</a:t>
            </a:r>
            <a:endParaRPr sz="700"/>
          </a:p>
        </p:txBody>
      </p:sp>
      <p:sp>
        <p:nvSpPr>
          <p:cNvPr id="495" name="Google Shape;495;p42"/>
          <p:cNvSpPr txBox="1"/>
          <p:nvPr/>
        </p:nvSpPr>
        <p:spPr>
          <a:xfrm>
            <a:off x="5697298" y="2004746"/>
            <a:ext cx="3263546" cy="245745"/>
          </a:xfrm>
          <a:prstGeom prst="rect">
            <a:avLst/>
          </a:prstGeom>
          <a:noFill/>
          <a:ln>
            <a:noFill/>
          </a:ln>
        </p:spPr>
        <p:txBody>
          <a:bodyPr anchorCtr="0" anchor="t" bIns="0" lIns="0" spcFirstLastPara="1" rIns="0" wrap="square" tIns="0">
            <a:spAutoFit/>
          </a:bodyPr>
          <a:lstStyle/>
          <a:p>
            <a:pPr indent="0" lvl="0" marL="0" marR="0" rtl="0" algn="ctr">
              <a:lnSpc>
                <a:spcPct val="131010"/>
              </a:lnSpc>
              <a:spcBef>
                <a:spcPts val="0"/>
              </a:spcBef>
              <a:spcAft>
                <a:spcPts val="0"/>
              </a:spcAft>
              <a:buNone/>
            </a:pPr>
            <a:r>
              <a:rPr b="1" i="0" lang="en" sz="1500" u="none" cap="none" strike="noStrike">
                <a:solidFill>
                  <a:srgbClr val="E7781C"/>
                </a:solidFill>
                <a:latin typeface="Fira Sans SemiBold"/>
                <a:ea typeface="Fira Sans SemiBold"/>
                <a:cs typeface="Fira Sans SemiBold"/>
                <a:sym typeface="Fira Sans SemiBold"/>
              </a:rPr>
              <a:t>CHECK THE TEMPERATURE</a:t>
            </a:r>
            <a:endParaRPr sz="700"/>
          </a:p>
        </p:txBody>
      </p:sp>
      <p:sp>
        <p:nvSpPr>
          <p:cNvPr id="496" name="Google Shape;496;p42"/>
          <p:cNvSpPr txBox="1"/>
          <p:nvPr/>
        </p:nvSpPr>
        <p:spPr>
          <a:xfrm>
            <a:off x="278341" y="2955950"/>
            <a:ext cx="2611615" cy="245745"/>
          </a:xfrm>
          <a:prstGeom prst="rect">
            <a:avLst/>
          </a:prstGeom>
          <a:noFill/>
          <a:ln>
            <a:noFill/>
          </a:ln>
        </p:spPr>
        <p:txBody>
          <a:bodyPr anchorCtr="0" anchor="t" bIns="0" lIns="0" spcFirstLastPara="1" rIns="0" wrap="square" tIns="0">
            <a:spAutoFit/>
          </a:bodyPr>
          <a:lstStyle/>
          <a:p>
            <a:pPr indent="0" lvl="0" marL="0" marR="0" rtl="0" algn="ctr">
              <a:lnSpc>
                <a:spcPct val="131010"/>
              </a:lnSpc>
              <a:spcBef>
                <a:spcPts val="0"/>
              </a:spcBef>
              <a:spcAft>
                <a:spcPts val="0"/>
              </a:spcAft>
              <a:buNone/>
            </a:pPr>
            <a:r>
              <a:rPr b="1" i="0" lang="en" sz="1500" u="none" cap="none" strike="noStrike">
                <a:solidFill>
                  <a:srgbClr val="E7781C"/>
                </a:solidFill>
                <a:latin typeface="Fira Sans SemiBold"/>
                <a:ea typeface="Fira Sans SemiBold"/>
                <a:cs typeface="Fira Sans SemiBold"/>
                <a:sym typeface="Fira Sans SemiBold"/>
              </a:rPr>
              <a:t>PREP YOUR TURKEY</a:t>
            </a:r>
            <a:endParaRPr sz="700"/>
          </a:p>
        </p:txBody>
      </p:sp>
      <p:sp>
        <p:nvSpPr>
          <p:cNvPr id="497" name="Google Shape;497;p42"/>
          <p:cNvSpPr txBox="1"/>
          <p:nvPr/>
        </p:nvSpPr>
        <p:spPr>
          <a:xfrm>
            <a:off x="6023264" y="2955950"/>
            <a:ext cx="2611614" cy="245745"/>
          </a:xfrm>
          <a:prstGeom prst="rect">
            <a:avLst/>
          </a:prstGeom>
          <a:noFill/>
          <a:ln>
            <a:noFill/>
          </a:ln>
        </p:spPr>
        <p:txBody>
          <a:bodyPr anchorCtr="0" anchor="t" bIns="0" lIns="0" spcFirstLastPara="1" rIns="0" wrap="square" tIns="0">
            <a:spAutoFit/>
          </a:bodyPr>
          <a:lstStyle/>
          <a:p>
            <a:pPr indent="0" lvl="0" marL="0" marR="0" rtl="0" algn="ctr">
              <a:lnSpc>
                <a:spcPct val="131010"/>
              </a:lnSpc>
              <a:spcBef>
                <a:spcPts val="0"/>
              </a:spcBef>
              <a:spcAft>
                <a:spcPts val="0"/>
              </a:spcAft>
              <a:buNone/>
            </a:pPr>
            <a:r>
              <a:rPr b="1" i="0" lang="en" sz="1500" u="none" cap="none" strike="noStrike">
                <a:solidFill>
                  <a:srgbClr val="E7781C"/>
                </a:solidFill>
                <a:latin typeface="Fira Sans SemiBold"/>
                <a:ea typeface="Fira Sans SemiBold"/>
                <a:cs typeface="Fira Sans SemiBold"/>
                <a:sym typeface="Fira Sans SemiBold"/>
              </a:rPr>
              <a:t>REST YOUR TURKEY</a:t>
            </a:r>
            <a:endParaRPr sz="700"/>
          </a:p>
        </p:txBody>
      </p:sp>
      <p:sp>
        <p:nvSpPr>
          <p:cNvPr id="498" name="Google Shape;498;p42"/>
          <p:cNvSpPr txBox="1"/>
          <p:nvPr/>
        </p:nvSpPr>
        <p:spPr>
          <a:xfrm>
            <a:off x="278341" y="3888740"/>
            <a:ext cx="2611615" cy="245745"/>
          </a:xfrm>
          <a:prstGeom prst="rect">
            <a:avLst/>
          </a:prstGeom>
          <a:noFill/>
          <a:ln>
            <a:noFill/>
          </a:ln>
        </p:spPr>
        <p:txBody>
          <a:bodyPr anchorCtr="0" anchor="t" bIns="0" lIns="0" spcFirstLastPara="1" rIns="0" wrap="square" tIns="0">
            <a:spAutoFit/>
          </a:bodyPr>
          <a:lstStyle/>
          <a:p>
            <a:pPr indent="0" lvl="0" marL="0" marR="0" rtl="0" algn="ctr">
              <a:lnSpc>
                <a:spcPct val="131010"/>
              </a:lnSpc>
              <a:spcBef>
                <a:spcPts val="0"/>
              </a:spcBef>
              <a:spcAft>
                <a:spcPts val="0"/>
              </a:spcAft>
              <a:buNone/>
            </a:pPr>
            <a:r>
              <a:rPr b="1" i="0" lang="en" sz="1500" u="none" cap="none" strike="noStrike">
                <a:solidFill>
                  <a:srgbClr val="E7781C"/>
                </a:solidFill>
                <a:latin typeface="Fira Sans SemiBold"/>
                <a:ea typeface="Fira Sans SemiBold"/>
                <a:cs typeface="Fira Sans SemiBold"/>
                <a:sym typeface="Fira Sans SemiBold"/>
              </a:rPr>
              <a:t>ROAST IT</a:t>
            </a:r>
            <a:endParaRPr sz="700"/>
          </a:p>
        </p:txBody>
      </p:sp>
      <p:sp>
        <p:nvSpPr>
          <p:cNvPr id="499" name="Google Shape;499;p42"/>
          <p:cNvSpPr txBox="1"/>
          <p:nvPr/>
        </p:nvSpPr>
        <p:spPr>
          <a:xfrm>
            <a:off x="6023264" y="3888740"/>
            <a:ext cx="2611614" cy="245745"/>
          </a:xfrm>
          <a:prstGeom prst="rect">
            <a:avLst/>
          </a:prstGeom>
          <a:noFill/>
          <a:ln>
            <a:noFill/>
          </a:ln>
        </p:spPr>
        <p:txBody>
          <a:bodyPr anchorCtr="0" anchor="t" bIns="0" lIns="0" spcFirstLastPara="1" rIns="0" wrap="square" tIns="0">
            <a:spAutoFit/>
          </a:bodyPr>
          <a:lstStyle/>
          <a:p>
            <a:pPr indent="0" lvl="0" marL="0" marR="0" rtl="0" algn="ctr">
              <a:lnSpc>
                <a:spcPct val="131010"/>
              </a:lnSpc>
              <a:spcBef>
                <a:spcPts val="0"/>
              </a:spcBef>
              <a:spcAft>
                <a:spcPts val="0"/>
              </a:spcAft>
              <a:buNone/>
            </a:pPr>
            <a:r>
              <a:rPr b="1" i="0" lang="en" sz="1500" u="none" cap="none" strike="noStrike">
                <a:solidFill>
                  <a:srgbClr val="E7781C"/>
                </a:solidFill>
                <a:latin typeface="Fira Sans SemiBold"/>
                <a:ea typeface="Fira Sans SemiBold"/>
                <a:cs typeface="Fira Sans SemiBold"/>
                <a:sym typeface="Fira Sans SemiBold"/>
              </a:rPr>
              <a:t>MAKE THE GRAVY</a:t>
            </a:r>
            <a:endParaRPr sz="700"/>
          </a:p>
        </p:txBody>
      </p:sp>
      <p:sp>
        <p:nvSpPr>
          <p:cNvPr id="500" name="Google Shape;500;p42"/>
          <p:cNvSpPr/>
          <p:nvPr/>
        </p:nvSpPr>
        <p:spPr>
          <a:xfrm>
            <a:off x="2596700" y="1732635"/>
            <a:ext cx="3950600" cy="4051898"/>
          </a:xfrm>
          <a:custGeom>
            <a:rect b="b" l="l" r="r" t="t"/>
            <a:pathLst>
              <a:path extrusionOk="0" h="8103795" w="7901200">
                <a:moveTo>
                  <a:pt x="0" y="0"/>
                </a:moveTo>
                <a:lnTo>
                  <a:pt x="7901200" y="0"/>
                </a:lnTo>
                <a:lnTo>
                  <a:pt x="7901200" y="8103795"/>
                </a:lnTo>
                <a:lnTo>
                  <a:pt x="0" y="8103795"/>
                </a:lnTo>
                <a:lnTo>
                  <a:pt x="0" y="0"/>
                </a:lnTo>
                <a:close/>
              </a:path>
            </a:pathLst>
          </a:custGeom>
          <a:blipFill rotWithShape="1">
            <a:blip r:embed="rId3">
              <a:alphaModFix/>
            </a:blip>
            <a:stretch>
              <a:fillRect b="0" l="0" r="0" t="0"/>
            </a:stretch>
          </a:blipFill>
          <a:ln>
            <a:noFill/>
          </a:ln>
        </p:spPr>
      </p:sp>
      <p:sp>
        <p:nvSpPr>
          <p:cNvPr id="501" name="Google Shape;501;p42"/>
          <p:cNvSpPr txBox="1"/>
          <p:nvPr/>
        </p:nvSpPr>
        <p:spPr>
          <a:xfrm>
            <a:off x="3763908" y="1143990"/>
            <a:ext cx="1616184" cy="450532"/>
          </a:xfrm>
          <a:prstGeom prst="rect">
            <a:avLst/>
          </a:prstGeom>
          <a:noFill/>
          <a:ln>
            <a:noFill/>
          </a:ln>
        </p:spPr>
        <p:txBody>
          <a:bodyPr anchorCtr="0" anchor="t" bIns="0" lIns="0" spcFirstLastPara="1" rIns="0" wrap="square" tIns="0">
            <a:spAutoFit/>
          </a:bodyPr>
          <a:lstStyle/>
          <a:p>
            <a:pPr indent="0" lvl="0" marL="0" marR="0" rtl="0" algn="ctr">
              <a:lnSpc>
                <a:spcPct val="117999"/>
              </a:lnSpc>
              <a:spcBef>
                <a:spcPts val="0"/>
              </a:spcBef>
              <a:spcAft>
                <a:spcPts val="0"/>
              </a:spcAft>
              <a:buNone/>
            </a:pPr>
            <a:r>
              <a:rPr b="0" i="0" lang="en" sz="3000" u="none" cap="none" strike="noStrike">
                <a:solidFill>
                  <a:srgbClr val="7D6320"/>
                </a:solidFill>
                <a:latin typeface="Berkshire Swash"/>
                <a:ea typeface="Berkshire Swash"/>
                <a:cs typeface="Berkshire Swash"/>
                <a:sym typeface="Berkshire Swash"/>
              </a:rPr>
              <a:t>D-Day</a:t>
            </a:r>
            <a:endParaRPr sz="700"/>
          </a:p>
        </p:txBody>
      </p:sp>
      <p:sp>
        <p:nvSpPr>
          <p:cNvPr id="502" name="Google Shape;502;p42"/>
          <p:cNvSpPr txBox="1"/>
          <p:nvPr/>
        </p:nvSpPr>
        <p:spPr>
          <a:xfrm>
            <a:off x="860642" y="2302879"/>
            <a:ext cx="1446900" cy="4065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 sz="1200" u="none" cap="none" strike="noStrike">
                <a:solidFill>
                  <a:srgbClr val="000000"/>
                </a:solidFill>
                <a:latin typeface="Fira Sans"/>
                <a:ea typeface="Fira Sans"/>
                <a:cs typeface="Fira Sans"/>
                <a:sym typeface="Fira Sans"/>
              </a:rPr>
              <a:t>Elaborate on what you want to discuss.</a:t>
            </a:r>
            <a:endParaRPr sz="700"/>
          </a:p>
        </p:txBody>
      </p:sp>
      <p:sp>
        <p:nvSpPr>
          <p:cNvPr id="503" name="Google Shape;503;p42"/>
          <p:cNvSpPr txBox="1"/>
          <p:nvPr/>
        </p:nvSpPr>
        <p:spPr>
          <a:xfrm>
            <a:off x="6605566" y="2302879"/>
            <a:ext cx="1446900" cy="4065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 sz="1200" u="none" cap="none" strike="noStrike">
                <a:solidFill>
                  <a:srgbClr val="000000"/>
                </a:solidFill>
                <a:latin typeface="Fira Sans"/>
                <a:ea typeface="Fira Sans"/>
                <a:cs typeface="Fira Sans"/>
                <a:sym typeface="Fira Sans"/>
              </a:rPr>
              <a:t>Elaborate on what you want to discuss.</a:t>
            </a:r>
            <a:endParaRPr sz="700"/>
          </a:p>
        </p:txBody>
      </p:sp>
      <p:sp>
        <p:nvSpPr>
          <p:cNvPr id="504" name="Google Shape;504;p42"/>
          <p:cNvSpPr txBox="1"/>
          <p:nvPr/>
        </p:nvSpPr>
        <p:spPr>
          <a:xfrm>
            <a:off x="860642" y="3235668"/>
            <a:ext cx="1446900" cy="4065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 sz="1200" u="none" cap="none" strike="noStrike">
                <a:solidFill>
                  <a:srgbClr val="000000"/>
                </a:solidFill>
                <a:latin typeface="Fira Sans"/>
                <a:ea typeface="Fira Sans"/>
                <a:cs typeface="Fira Sans"/>
                <a:sym typeface="Fira Sans"/>
              </a:rPr>
              <a:t>Elaborate on what you want to discuss.</a:t>
            </a:r>
            <a:endParaRPr sz="700"/>
          </a:p>
        </p:txBody>
      </p:sp>
      <p:sp>
        <p:nvSpPr>
          <p:cNvPr id="505" name="Google Shape;505;p42"/>
          <p:cNvSpPr txBox="1"/>
          <p:nvPr/>
        </p:nvSpPr>
        <p:spPr>
          <a:xfrm>
            <a:off x="6605566" y="3235668"/>
            <a:ext cx="1446900" cy="4065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 sz="1200" u="none" cap="none" strike="noStrike">
                <a:solidFill>
                  <a:srgbClr val="000000"/>
                </a:solidFill>
                <a:latin typeface="Fira Sans"/>
                <a:ea typeface="Fira Sans"/>
                <a:cs typeface="Fira Sans"/>
                <a:sym typeface="Fira Sans"/>
              </a:rPr>
              <a:t>Elaborate on what you want to discuss.</a:t>
            </a:r>
            <a:endParaRPr sz="700"/>
          </a:p>
        </p:txBody>
      </p:sp>
      <p:sp>
        <p:nvSpPr>
          <p:cNvPr id="506" name="Google Shape;506;p42"/>
          <p:cNvSpPr txBox="1"/>
          <p:nvPr/>
        </p:nvSpPr>
        <p:spPr>
          <a:xfrm>
            <a:off x="860642" y="4186873"/>
            <a:ext cx="1446900" cy="4065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 sz="1200" u="none" cap="none" strike="noStrike">
                <a:solidFill>
                  <a:srgbClr val="000000"/>
                </a:solidFill>
                <a:latin typeface="Fira Sans"/>
                <a:ea typeface="Fira Sans"/>
                <a:cs typeface="Fira Sans"/>
                <a:sym typeface="Fira Sans"/>
              </a:rPr>
              <a:t>Elaborate on what you want to discuss.</a:t>
            </a:r>
            <a:endParaRPr sz="700"/>
          </a:p>
        </p:txBody>
      </p:sp>
      <p:sp>
        <p:nvSpPr>
          <p:cNvPr id="507" name="Google Shape;507;p42"/>
          <p:cNvSpPr txBox="1"/>
          <p:nvPr/>
        </p:nvSpPr>
        <p:spPr>
          <a:xfrm>
            <a:off x="6605566" y="4186873"/>
            <a:ext cx="1446900" cy="4065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 sz="1200" u="none" cap="none" strike="noStrike">
                <a:solidFill>
                  <a:srgbClr val="000000"/>
                </a:solidFill>
                <a:latin typeface="Fira Sans"/>
                <a:ea typeface="Fira Sans"/>
                <a:cs typeface="Fira Sans"/>
                <a:sym typeface="Fira Sans"/>
              </a:rPr>
              <a:t>Elaborate on what you want to discuss.</a:t>
            </a:r>
            <a:endParaRPr sz="700"/>
          </a:p>
        </p:txBody>
      </p:sp>
      <p:sp>
        <p:nvSpPr>
          <p:cNvPr id="508" name="Google Shape;508;p42"/>
          <p:cNvSpPr txBox="1"/>
          <p:nvPr/>
        </p:nvSpPr>
        <p:spPr>
          <a:xfrm>
            <a:off x="916478" y="303105"/>
            <a:ext cx="7311044" cy="561975"/>
          </a:xfrm>
          <a:prstGeom prst="rect">
            <a:avLst/>
          </a:prstGeom>
          <a:noFill/>
          <a:ln>
            <a:noFill/>
          </a:ln>
        </p:spPr>
        <p:txBody>
          <a:bodyPr anchorCtr="0" anchor="t" bIns="0" lIns="0" spcFirstLastPara="1" rIns="0" wrap="square" tIns="0">
            <a:spAutoFit/>
          </a:bodyPr>
          <a:lstStyle/>
          <a:p>
            <a:pPr indent="0" lvl="0" marL="0" marR="0" rtl="0" algn="ctr">
              <a:lnSpc>
                <a:spcPct val="118002"/>
              </a:lnSpc>
              <a:spcBef>
                <a:spcPts val="0"/>
              </a:spcBef>
              <a:spcAft>
                <a:spcPts val="0"/>
              </a:spcAft>
              <a:buNone/>
            </a:pPr>
            <a:r>
              <a:rPr b="0" i="0" lang="en" sz="3700" u="none" cap="none" strike="noStrike">
                <a:solidFill>
                  <a:srgbClr val="AD4431"/>
                </a:solidFill>
                <a:latin typeface="Berkshire Swash"/>
                <a:ea typeface="Berkshire Swash"/>
                <a:cs typeface="Berkshire Swash"/>
                <a:sym typeface="Berkshire Swash"/>
              </a:rPr>
              <a:t>Thanksgiving Turkey Timeline</a:t>
            </a:r>
            <a:endParaRPr sz="700"/>
          </a:p>
        </p:txBody>
      </p:sp>
      <p:sp>
        <p:nvSpPr>
          <p:cNvPr id="509" name="Google Shape;509;p42"/>
          <p:cNvSpPr/>
          <p:nvPr/>
        </p:nvSpPr>
        <p:spPr>
          <a:xfrm rot="-1971718">
            <a:off x="8637449" y="164631"/>
            <a:ext cx="710500" cy="1164755"/>
          </a:xfrm>
          <a:custGeom>
            <a:rect b="b" l="l" r="r" t="t"/>
            <a:pathLst>
              <a:path extrusionOk="0" h="2329509" w="1421000">
                <a:moveTo>
                  <a:pt x="0" y="0"/>
                </a:moveTo>
                <a:lnTo>
                  <a:pt x="1421000" y="0"/>
                </a:lnTo>
                <a:lnTo>
                  <a:pt x="1421000" y="2329509"/>
                </a:lnTo>
                <a:lnTo>
                  <a:pt x="0" y="2329509"/>
                </a:lnTo>
                <a:lnTo>
                  <a:pt x="0" y="0"/>
                </a:lnTo>
                <a:close/>
              </a:path>
            </a:pathLst>
          </a:custGeom>
          <a:blipFill rotWithShape="1">
            <a:blip r:embed="rId4">
              <a:alphaModFix/>
            </a:blip>
            <a:stretch>
              <a:fillRect b="0" l="0" r="0" t="0"/>
            </a:stretch>
          </a:blipFill>
          <a:ln>
            <a:noFill/>
          </a:ln>
        </p:spPr>
      </p:sp>
      <p:sp>
        <p:nvSpPr>
          <p:cNvPr id="510" name="Google Shape;510;p42"/>
          <p:cNvSpPr/>
          <p:nvPr/>
        </p:nvSpPr>
        <p:spPr>
          <a:xfrm rot="4000785">
            <a:off x="-63299" y="217501"/>
            <a:ext cx="524340" cy="1064650"/>
          </a:xfrm>
          <a:custGeom>
            <a:rect b="b" l="l" r="r" t="t"/>
            <a:pathLst>
              <a:path extrusionOk="0" h="2129301" w="1048681">
                <a:moveTo>
                  <a:pt x="0" y="0"/>
                </a:moveTo>
                <a:lnTo>
                  <a:pt x="1048681" y="0"/>
                </a:lnTo>
                <a:lnTo>
                  <a:pt x="1048681" y="2129301"/>
                </a:lnTo>
                <a:lnTo>
                  <a:pt x="0" y="2129301"/>
                </a:lnTo>
                <a:lnTo>
                  <a:pt x="0" y="0"/>
                </a:lnTo>
                <a:close/>
              </a:path>
            </a:pathLst>
          </a:custGeom>
          <a:blipFill rotWithShape="1">
            <a:blip r:embed="rId5">
              <a:alphaModFix/>
            </a:blip>
            <a:stretch>
              <a:fillRect b="0" l="0" r="0" t="0"/>
            </a:stretch>
          </a:blipFill>
          <a:ln>
            <a:noFill/>
          </a:ln>
        </p:spPr>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6B3512"/>
        </a:solidFill>
      </p:bgPr>
    </p:bg>
    <p:spTree>
      <p:nvGrpSpPr>
        <p:cNvPr id="514" name="Shape 514"/>
        <p:cNvGrpSpPr/>
        <p:nvPr/>
      </p:nvGrpSpPr>
      <p:grpSpPr>
        <a:xfrm>
          <a:off x="0" y="0"/>
          <a:ext cx="0" cy="0"/>
          <a:chOff x="0" y="0"/>
          <a:chExt cx="0" cy="0"/>
        </a:xfrm>
      </p:grpSpPr>
      <p:sp>
        <p:nvSpPr>
          <p:cNvPr id="515" name="Google Shape;515;p43"/>
          <p:cNvSpPr/>
          <p:nvPr/>
        </p:nvSpPr>
        <p:spPr>
          <a:xfrm rot="-5400000">
            <a:off x="-38078" y="1929729"/>
            <a:ext cx="3936587" cy="3611818"/>
          </a:xfrm>
          <a:custGeom>
            <a:rect b="b" l="l" r="r" t="t"/>
            <a:pathLst>
              <a:path extrusionOk="0" h="7223637" w="7873174">
                <a:moveTo>
                  <a:pt x="0" y="0"/>
                </a:moveTo>
                <a:lnTo>
                  <a:pt x="7873174" y="0"/>
                </a:lnTo>
                <a:lnTo>
                  <a:pt x="7873174" y="7223637"/>
                </a:lnTo>
                <a:lnTo>
                  <a:pt x="0" y="7223637"/>
                </a:lnTo>
                <a:lnTo>
                  <a:pt x="0" y="0"/>
                </a:lnTo>
                <a:close/>
              </a:path>
            </a:pathLst>
          </a:custGeom>
          <a:blipFill rotWithShape="1">
            <a:blip r:embed="rId3">
              <a:alphaModFix amt="70000"/>
            </a:blip>
            <a:stretch>
              <a:fillRect b="0" l="0" r="0" t="0"/>
            </a:stretch>
          </a:blipFill>
          <a:ln>
            <a:noFill/>
          </a:ln>
        </p:spPr>
      </p:sp>
      <p:sp>
        <p:nvSpPr>
          <p:cNvPr id="516" name="Google Shape;516;p43"/>
          <p:cNvSpPr/>
          <p:nvPr/>
        </p:nvSpPr>
        <p:spPr>
          <a:xfrm rot="-5400000">
            <a:off x="797798" y="-3259853"/>
            <a:ext cx="3936587" cy="3611818"/>
          </a:xfrm>
          <a:custGeom>
            <a:rect b="b" l="l" r="r" t="t"/>
            <a:pathLst>
              <a:path extrusionOk="0" h="7223637" w="7873174">
                <a:moveTo>
                  <a:pt x="0" y="0"/>
                </a:moveTo>
                <a:lnTo>
                  <a:pt x="7873173" y="0"/>
                </a:lnTo>
                <a:lnTo>
                  <a:pt x="7873173" y="7223637"/>
                </a:lnTo>
                <a:lnTo>
                  <a:pt x="0" y="7223637"/>
                </a:lnTo>
                <a:lnTo>
                  <a:pt x="0" y="0"/>
                </a:lnTo>
                <a:close/>
              </a:path>
            </a:pathLst>
          </a:custGeom>
          <a:blipFill rotWithShape="1">
            <a:blip r:embed="rId3">
              <a:alphaModFix amt="70000"/>
            </a:blip>
            <a:stretch>
              <a:fillRect b="0" l="0" r="0" t="0"/>
            </a:stretch>
          </a:blipFill>
          <a:ln>
            <a:noFill/>
          </a:ln>
        </p:spPr>
      </p:sp>
      <p:sp>
        <p:nvSpPr>
          <p:cNvPr id="517" name="Google Shape;517;p43"/>
          <p:cNvSpPr/>
          <p:nvPr/>
        </p:nvSpPr>
        <p:spPr>
          <a:xfrm rot="5400000">
            <a:off x="2504278" y="2129951"/>
            <a:ext cx="3936587" cy="3611818"/>
          </a:xfrm>
          <a:custGeom>
            <a:rect b="b" l="l" r="r" t="t"/>
            <a:pathLst>
              <a:path extrusionOk="0" h="7223637" w="7873174">
                <a:moveTo>
                  <a:pt x="0" y="0"/>
                </a:moveTo>
                <a:lnTo>
                  <a:pt x="7873173" y="0"/>
                </a:lnTo>
                <a:lnTo>
                  <a:pt x="7873173" y="7223636"/>
                </a:lnTo>
                <a:lnTo>
                  <a:pt x="0" y="7223636"/>
                </a:lnTo>
                <a:lnTo>
                  <a:pt x="0" y="0"/>
                </a:lnTo>
                <a:close/>
              </a:path>
            </a:pathLst>
          </a:custGeom>
          <a:blipFill rotWithShape="1">
            <a:blip r:embed="rId3">
              <a:alphaModFix amt="70000"/>
            </a:blip>
            <a:stretch>
              <a:fillRect b="0" l="0" r="0" t="0"/>
            </a:stretch>
          </a:blipFill>
          <a:ln>
            <a:noFill/>
          </a:ln>
        </p:spPr>
      </p:sp>
      <p:sp>
        <p:nvSpPr>
          <p:cNvPr id="518" name="Google Shape;518;p43"/>
          <p:cNvSpPr/>
          <p:nvPr/>
        </p:nvSpPr>
        <p:spPr>
          <a:xfrm rot="-5400000">
            <a:off x="5577143" y="1748951"/>
            <a:ext cx="3936587" cy="3611818"/>
          </a:xfrm>
          <a:custGeom>
            <a:rect b="b" l="l" r="r" t="t"/>
            <a:pathLst>
              <a:path extrusionOk="0" h="7223637" w="7873174">
                <a:moveTo>
                  <a:pt x="0" y="0"/>
                </a:moveTo>
                <a:lnTo>
                  <a:pt x="7873174" y="0"/>
                </a:lnTo>
                <a:lnTo>
                  <a:pt x="7873174" y="7223636"/>
                </a:lnTo>
                <a:lnTo>
                  <a:pt x="0" y="7223636"/>
                </a:lnTo>
                <a:lnTo>
                  <a:pt x="0" y="0"/>
                </a:lnTo>
                <a:close/>
              </a:path>
            </a:pathLst>
          </a:custGeom>
          <a:blipFill rotWithShape="1">
            <a:blip r:embed="rId3">
              <a:alphaModFix amt="70000"/>
            </a:blip>
            <a:stretch>
              <a:fillRect b="0" l="0" r="0" t="0"/>
            </a:stretch>
          </a:blipFill>
          <a:ln>
            <a:noFill/>
          </a:ln>
        </p:spPr>
      </p:sp>
      <p:sp>
        <p:nvSpPr>
          <p:cNvPr id="519" name="Google Shape;519;p43"/>
          <p:cNvSpPr/>
          <p:nvPr/>
        </p:nvSpPr>
        <p:spPr>
          <a:xfrm rot="-5400000">
            <a:off x="5577143" y="-3046023"/>
            <a:ext cx="3936587" cy="3611818"/>
          </a:xfrm>
          <a:custGeom>
            <a:rect b="b" l="l" r="r" t="t"/>
            <a:pathLst>
              <a:path extrusionOk="0" h="7223637" w="7873174">
                <a:moveTo>
                  <a:pt x="0" y="0"/>
                </a:moveTo>
                <a:lnTo>
                  <a:pt x="7873174" y="0"/>
                </a:lnTo>
                <a:lnTo>
                  <a:pt x="7873174" y="7223637"/>
                </a:lnTo>
                <a:lnTo>
                  <a:pt x="0" y="7223637"/>
                </a:lnTo>
                <a:lnTo>
                  <a:pt x="0" y="0"/>
                </a:lnTo>
                <a:close/>
              </a:path>
            </a:pathLst>
          </a:custGeom>
          <a:blipFill rotWithShape="1">
            <a:blip r:embed="rId3">
              <a:alphaModFix amt="70000"/>
            </a:blip>
            <a:stretch>
              <a:fillRect b="0" l="0" r="0" t="0"/>
            </a:stretch>
          </a:blipFill>
          <a:ln>
            <a:noFill/>
          </a:ln>
        </p:spPr>
      </p:sp>
      <p:sp>
        <p:nvSpPr>
          <p:cNvPr id="520" name="Google Shape;520;p43"/>
          <p:cNvSpPr/>
          <p:nvPr/>
        </p:nvSpPr>
        <p:spPr>
          <a:xfrm>
            <a:off x="2070708" y="1840115"/>
            <a:ext cx="5002583" cy="3007803"/>
          </a:xfrm>
          <a:custGeom>
            <a:rect b="b" l="l" r="r" t="t"/>
            <a:pathLst>
              <a:path extrusionOk="0" h="6015606" w="10005166">
                <a:moveTo>
                  <a:pt x="0" y="0"/>
                </a:moveTo>
                <a:lnTo>
                  <a:pt x="10005166" y="0"/>
                </a:lnTo>
                <a:lnTo>
                  <a:pt x="10005166" y="6015606"/>
                </a:lnTo>
                <a:lnTo>
                  <a:pt x="0" y="6015606"/>
                </a:lnTo>
                <a:lnTo>
                  <a:pt x="0" y="0"/>
                </a:lnTo>
                <a:close/>
              </a:path>
            </a:pathLst>
          </a:custGeom>
          <a:blipFill rotWithShape="1">
            <a:blip r:embed="rId4">
              <a:alphaModFix/>
            </a:blip>
            <a:stretch>
              <a:fillRect b="0" l="0" r="0" t="0"/>
            </a:stretch>
          </a:blipFill>
          <a:ln>
            <a:noFill/>
          </a:ln>
        </p:spPr>
      </p:sp>
      <p:sp>
        <p:nvSpPr>
          <p:cNvPr id="521" name="Google Shape;521;p43"/>
          <p:cNvSpPr txBox="1"/>
          <p:nvPr/>
        </p:nvSpPr>
        <p:spPr>
          <a:xfrm>
            <a:off x="1297360" y="799618"/>
            <a:ext cx="6549281" cy="967727"/>
          </a:xfrm>
          <a:prstGeom prst="rect">
            <a:avLst/>
          </a:prstGeom>
          <a:noFill/>
          <a:ln>
            <a:noFill/>
          </a:ln>
        </p:spPr>
        <p:txBody>
          <a:bodyPr anchorCtr="0" anchor="t" bIns="0" lIns="0" spcFirstLastPara="1" rIns="0" wrap="square" tIns="0">
            <a:spAutoFit/>
          </a:bodyPr>
          <a:lstStyle/>
          <a:p>
            <a:pPr indent="0" lvl="0" marL="0" marR="0" rtl="0" algn="ctr">
              <a:lnSpc>
                <a:spcPct val="117010"/>
              </a:lnSpc>
              <a:spcBef>
                <a:spcPts val="0"/>
              </a:spcBef>
              <a:spcAft>
                <a:spcPts val="0"/>
              </a:spcAft>
              <a:buNone/>
            </a:pPr>
            <a:r>
              <a:rPr b="0" i="0" lang="en" sz="6500" u="none" cap="none" strike="noStrike">
                <a:solidFill>
                  <a:srgbClr val="E8DCBF"/>
                </a:solidFill>
                <a:latin typeface="Berkshire Swash"/>
                <a:ea typeface="Berkshire Swash"/>
                <a:cs typeface="Berkshire Swash"/>
                <a:sym typeface="Berkshire Swash"/>
              </a:rPr>
              <a:t>Important Tips</a:t>
            </a:r>
            <a:endParaRPr sz="700"/>
          </a:p>
        </p:txBody>
      </p:sp>
      <p:sp>
        <p:nvSpPr>
          <p:cNvPr id="522" name="Google Shape;522;p43"/>
          <p:cNvSpPr txBox="1"/>
          <p:nvPr/>
        </p:nvSpPr>
        <p:spPr>
          <a:xfrm>
            <a:off x="4027067" y="24295"/>
            <a:ext cx="1089867" cy="899148"/>
          </a:xfrm>
          <a:prstGeom prst="rect">
            <a:avLst/>
          </a:prstGeom>
          <a:noFill/>
          <a:ln>
            <a:noFill/>
          </a:ln>
        </p:spPr>
        <p:txBody>
          <a:bodyPr anchorCtr="0" anchor="t" bIns="0" lIns="0" spcFirstLastPara="1" rIns="0" wrap="square" tIns="0">
            <a:spAutoFit/>
          </a:bodyPr>
          <a:lstStyle/>
          <a:p>
            <a:pPr indent="0" lvl="0" marL="0" marR="0" rtl="0" algn="ctr">
              <a:lnSpc>
                <a:spcPct val="117001"/>
              </a:lnSpc>
              <a:spcBef>
                <a:spcPts val="0"/>
              </a:spcBef>
              <a:spcAft>
                <a:spcPts val="0"/>
              </a:spcAft>
              <a:buNone/>
            </a:pPr>
            <a:r>
              <a:rPr b="0" i="0" lang="en" sz="6000" u="none" cap="none" strike="noStrike">
                <a:solidFill>
                  <a:srgbClr val="FCB21E"/>
                </a:solidFill>
                <a:latin typeface="Berkshire Swash"/>
                <a:ea typeface="Berkshire Swash"/>
                <a:cs typeface="Berkshire Swash"/>
                <a:sym typeface="Berkshire Swash"/>
              </a:rPr>
              <a:t>04</a:t>
            </a:r>
            <a:endParaRPr sz="700"/>
          </a:p>
        </p:txBody>
      </p:sp>
      <p:pic>
        <p:nvPicPr>
          <p:cNvPr id="523" name="Google Shape;523;p43"/>
          <p:cNvPicPr preferRelativeResize="0"/>
          <p:nvPr/>
        </p:nvPicPr>
        <p:blipFill rotWithShape="1">
          <a:blip r:embed="rId5">
            <a:alphaModFix/>
          </a:blip>
          <a:srcRect b="0" l="0" r="82089" t="0"/>
          <a:stretch/>
        </p:blipFill>
        <p:spPr>
          <a:xfrm>
            <a:off x="0" y="0"/>
            <a:ext cx="1637726" cy="5143500"/>
          </a:xfrm>
          <a:prstGeom prst="rect">
            <a:avLst/>
          </a:prstGeom>
          <a:noFill/>
          <a:ln>
            <a:noFill/>
          </a:ln>
        </p:spPr>
      </p:pic>
      <p:pic>
        <p:nvPicPr>
          <p:cNvPr id="524" name="Google Shape;524;p43"/>
          <p:cNvPicPr preferRelativeResize="0"/>
          <p:nvPr/>
        </p:nvPicPr>
        <p:blipFill rotWithShape="1">
          <a:blip r:embed="rId5">
            <a:alphaModFix/>
          </a:blip>
          <a:srcRect b="0" l="82089" r="0" t="0"/>
          <a:stretch/>
        </p:blipFill>
        <p:spPr>
          <a:xfrm>
            <a:off x="7506275" y="0"/>
            <a:ext cx="1637726" cy="51435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1EEEA"/>
        </a:solidFill>
      </p:bgPr>
    </p:bg>
    <p:spTree>
      <p:nvGrpSpPr>
        <p:cNvPr id="145" name="Shape 145"/>
        <p:cNvGrpSpPr/>
        <p:nvPr/>
      </p:nvGrpSpPr>
      <p:grpSpPr>
        <a:xfrm>
          <a:off x="0" y="0"/>
          <a:ext cx="0" cy="0"/>
          <a:chOff x="0" y="0"/>
          <a:chExt cx="0" cy="0"/>
        </a:xfrm>
      </p:grpSpPr>
      <p:sp>
        <p:nvSpPr>
          <p:cNvPr id="146" name="Google Shape;146;p26"/>
          <p:cNvSpPr/>
          <p:nvPr/>
        </p:nvSpPr>
        <p:spPr>
          <a:xfrm>
            <a:off x="5463535" y="1210190"/>
            <a:ext cx="3262745" cy="3650624"/>
          </a:xfrm>
          <a:custGeom>
            <a:rect b="b" l="l" r="r" t="t"/>
            <a:pathLst>
              <a:path extrusionOk="0" h="7301248" w="6525490">
                <a:moveTo>
                  <a:pt x="0" y="0"/>
                </a:moveTo>
                <a:lnTo>
                  <a:pt x="6525490" y="0"/>
                </a:lnTo>
                <a:lnTo>
                  <a:pt x="6525490" y="7301248"/>
                </a:lnTo>
                <a:lnTo>
                  <a:pt x="0" y="7301248"/>
                </a:lnTo>
                <a:lnTo>
                  <a:pt x="0" y="0"/>
                </a:lnTo>
                <a:close/>
              </a:path>
            </a:pathLst>
          </a:custGeom>
          <a:blipFill rotWithShape="1">
            <a:blip r:embed="rId3">
              <a:alphaModFix/>
            </a:blip>
            <a:stretch>
              <a:fillRect b="0" l="0" r="0" t="0"/>
            </a:stretch>
          </a:blipFill>
          <a:ln>
            <a:noFill/>
          </a:ln>
        </p:spPr>
      </p:sp>
      <p:sp>
        <p:nvSpPr>
          <p:cNvPr id="147" name="Google Shape;147;p26"/>
          <p:cNvSpPr txBox="1"/>
          <p:nvPr/>
        </p:nvSpPr>
        <p:spPr>
          <a:xfrm>
            <a:off x="2848853" y="1619197"/>
            <a:ext cx="2296800" cy="1921800"/>
          </a:xfrm>
          <a:prstGeom prst="rect">
            <a:avLst/>
          </a:prstGeom>
          <a:noFill/>
          <a:ln>
            <a:noFill/>
          </a:ln>
        </p:spPr>
        <p:txBody>
          <a:bodyPr anchorCtr="0" anchor="t" bIns="0" lIns="0" spcFirstLastPara="1" rIns="0" wrap="square" tIns="0">
            <a:spAutoFit/>
          </a:bodyPr>
          <a:lstStyle/>
          <a:p>
            <a:pPr indent="0" lvl="1" marL="0" marR="0" rtl="0" algn="ctr">
              <a:lnSpc>
                <a:spcPct val="115000"/>
              </a:lnSpc>
              <a:spcBef>
                <a:spcPts val="0"/>
              </a:spcBef>
              <a:spcAft>
                <a:spcPts val="0"/>
              </a:spcAft>
              <a:buNone/>
            </a:pPr>
            <a:r>
              <a:rPr b="0" i="0" lang="en" sz="1100" u="none" cap="none" strike="noStrike">
                <a:solidFill>
                  <a:srgbClr val="000000"/>
                </a:solidFill>
                <a:latin typeface="Fira Sans"/>
                <a:ea typeface="Fira Sans"/>
                <a:cs typeface="Fira Sans"/>
                <a:sym typeface="Fira Sans"/>
              </a:rPr>
              <a:t>Click on the "PowerPoint" button below this presentation preview. Start editing your presentation.</a:t>
            </a:r>
            <a:endParaRPr sz="700"/>
          </a:p>
          <a:p>
            <a:pPr indent="0" lvl="1" marL="0" marR="0" rtl="0" algn="ctr">
              <a:lnSpc>
                <a:spcPct val="115000"/>
              </a:lnSpc>
              <a:spcBef>
                <a:spcPts val="0"/>
              </a:spcBef>
              <a:spcAft>
                <a:spcPts val="0"/>
              </a:spcAft>
              <a:buNone/>
            </a:pPr>
            <a:r>
              <a:rPr b="0" i="0" lang="en" sz="1100" u="sng" cap="none" strike="noStrike">
                <a:solidFill>
                  <a:srgbClr val="000000"/>
                </a:solidFill>
                <a:latin typeface="Fira Sans"/>
                <a:ea typeface="Fira Sans"/>
                <a:cs typeface="Fira Sans"/>
                <a:sym typeface="Fira Sans"/>
              </a:rPr>
              <a:t>Alternative:</a:t>
            </a:r>
            <a:r>
              <a:rPr b="0" i="0" lang="en" sz="1100" u="none" cap="none" strike="noStrike">
                <a:solidFill>
                  <a:srgbClr val="000000"/>
                </a:solidFill>
                <a:latin typeface="Fira Sans"/>
                <a:ea typeface="Fira Sans"/>
                <a:cs typeface="Fira Sans"/>
                <a:sym typeface="Fira Sans"/>
              </a:rPr>
              <a:t> From Canva template file, Click on the "Share" button on the top right corner in Canva and click on "More" at the bottom of the menu. Enter "PowerPoint" in the search bar and click on the PowerPoint icon to download.</a:t>
            </a:r>
            <a:endParaRPr sz="700"/>
          </a:p>
        </p:txBody>
      </p:sp>
      <p:sp>
        <p:nvSpPr>
          <p:cNvPr id="148" name="Google Shape;148;p26"/>
          <p:cNvSpPr/>
          <p:nvPr/>
        </p:nvSpPr>
        <p:spPr>
          <a:xfrm>
            <a:off x="603102" y="439634"/>
            <a:ext cx="471443" cy="518587"/>
          </a:xfrm>
          <a:custGeom>
            <a:rect b="b" l="l" r="r" t="t"/>
            <a:pathLst>
              <a:path extrusionOk="0" h="1037174" w="942885">
                <a:moveTo>
                  <a:pt x="0" y="0"/>
                </a:moveTo>
                <a:lnTo>
                  <a:pt x="942886" y="0"/>
                </a:lnTo>
                <a:lnTo>
                  <a:pt x="942886" y="1037174"/>
                </a:lnTo>
                <a:lnTo>
                  <a:pt x="0" y="1037174"/>
                </a:lnTo>
                <a:lnTo>
                  <a:pt x="0" y="0"/>
                </a:lnTo>
                <a:close/>
              </a:path>
            </a:pathLst>
          </a:custGeom>
          <a:blipFill rotWithShape="1">
            <a:blip r:embed="rId4">
              <a:alphaModFix/>
            </a:blip>
            <a:stretch>
              <a:fillRect b="0" l="0" r="0" t="0"/>
            </a:stretch>
          </a:blipFill>
          <a:ln>
            <a:noFill/>
          </a:ln>
        </p:spPr>
      </p:sp>
      <p:sp>
        <p:nvSpPr>
          <p:cNvPr id="149" name="Google Shape;149;p26"/>
          <p:cNvSpPr txBox="1"/>
          <p:nvPr/>
        </p:nvSpPr>
        <p:spPr>
          <a:xfrm>
            <a:off x="2848853" y="4039235"/>
            <a:ext cx="2296800" cy="753600"/>
          </a:xfrm>
          <a:prstGeom prst="rect">
            <a:avLst/>
          </a:prstGeom>
          <a:noFill/>
          <a:ln>
            <a:noFill/>
          </a:ln>
        </p:spPr>
        <p:txBody>
          <a:bodyPr anchorCtr="0" anchor="t" bIns="0" lIns="0" spcFirstLastPara="1" rIns="0" wrap="square" tIns="0">
            <a:spAutoFit/>
          </a:bodyPr>
          <a:lstStyle/>
          <a:p>
            <a:pPr indent="0" lvl="1" marL="0" marR="0" rtl="0" algn="ctr">
              <a:lnSpc>
                <a:spcPct val="115000"/>
              </a:lnSpc>
              <a:spcBef>
                <a:spcPts val="0"/>
              </a:spcBef>
              <a:spcAft>
                <a:spcPts val="0"/>
              </a:spcAft>
              <a:buNone/>
            </a:pPr>
            <a:r>
              <a:rPr b="0" i="0" lang="en" sz="1100" u="none" cap="none" strike="noStrike">
                <a:solidFill>
                  <a:srgbClr val="000000"/>
                </a:solidFill>
                <a:latin typeface="Fira Sans"/>
                <a:ea typeface="Fira Sans"/>
                <a:cs typeface="Fira Sans"/>
                <a:sym typeface="Fira Sans"/>
              </a:rPr>
              <a:t>Click on the "Canva" button under this presentation preview. Start editing your presentation. You need to sign in to your Canva account.</a:t>
            </a:r>
            <a:endParaRPr sz="700"/>
          </a:p>
        </p:txBody>
      </p:sp>
      <p:sp>
        <p:nvSpPr>
          <p:cNvPr id="150" name="Google Shape;150;p26"/>
          <p:cNvSpPr txBox="1"/>
          <p:nvPr/>
        </p:nvSpPr>
        <p:spPr>
          <a:xfrm>
            <a:off x="1458357" y="391483"/>
            <a:ext cx="6227286" cy="566738"/>
          </a:xfrm>
          <a:prstGeom prst="rect">
            <a:avLst/>
          </a:prstGeom>
          <a:noFill/>
          <a:ln>
            <a:noFill/>
          </a:ln>
        </p:spPr>
        <p:txBody>
          <a:bodyPr anchorCtr="0" anchor="t" bIns="0" lIns="0" spcFirstLastPara="1" rIns="0" wrap="square" tIns="0">
            <a:spAutoFit/>
          </a:bodyPr>
          <a:lstStyle/>
          <a:p>
            <a:pPr indent="0" lvl="0" marL="0" marR="0" rtl="0" algn="ctr">
              <a:lnSpc>
                <a:spcPct val="117999"/>
              </a:lnSpc>
              <a:spcBef>
                <a:spcPts val="0"/>
              </a:spcBef>
              <a:spcAft>
                <a:spcPts val="0"/>
              </a:spcAft>
              <a:buNone/>
            </a:pPr>
            <a:r>
              <a:rPr b="0" i="0" lang="en" sz="3800" u="none" cap="none" strike="noStrike">
                <a:solidFill>
                  <a:srgbClr val="AD4431"/>
                </a:solidFill>
                <a:latin typeface="Berkshire Swash"/>
                <a:ea typeface="Berkshire Swash"/>
                <a:cs typeface="Berkshire Swash"/>
                <a:sym typeface="Berkshire Swash"/>
              </a:rPr>
              <a:t>How to Use This Presentation</a:t>
            </a:r>
            <a:endParaRPr sz="700"/>
          </a:p>
        </p:txBody>
      </p:sp>
      <p:sp>
        <p:nvSpPr>
          <p:cNvPr id="151" name="Google Shape;151;p26"/>
          <p:cNvSpPr txBox="1"/>
          <p:nvPr/>
        </p:nvSpPr>
        <p:spPr>
          <a:xfrm>
            <a:off x="383974" y="1619197"/>
            <a:ext cx="2196300" cy="28953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 sz="1100" u="none" cap="none" strike="noStrike">
                <a:solidFill>
                  <a:srgbClr val="000000"/>
                </a:solidFill>
                <a:latin typeface="Fira Sans"/>
                <a:ea typeface="Fira Sans"/>
                <a:cs typeface="Fira Sans"/>
                <a:sym typeface="Fira Sans"/>
              </a:rPr>
              <a:t>Click on the "Google Slides" button below this presentation preview. Make sure to sign in to your Google account. Click on "Make a copy." Start editing your presentation.</a:t>
            </a:r>
            <a:endParaRPr sz="700"/>
          </a:p>
          <a:p>
            <a:pPr indent="0" lvl="0" marL="0" marR="0" rtl="0" algn="ctr">
              <a:lnSpc>
                <a:spcPct val="115000"/>
              </a:lnSpc>
              <a:spcBef>
                <a:spcPts val="0"/>
              </a:spcBef>
              <a:spcAft>
                <a:spcPts val="0"/>
              </a:spcAft>
              <a:buNone/>
            </a:pPr>
            <a:r>
              <a:t/>
            </a:r>
            <a:endParaRPr b="0" i="0" sz="1100" u="none" cap="none" strike="noStrike">
              <a:solidFill>
                <a:srgbClr val="000000"/>
              </a:solidFill>
              <a:latin typeface="Fira Sans"/>
              <a:ea typeface="Fira Sans"/>
              <a:cs typeface="Fira Sans"/>
              <a:sym typeface="Fira Sans"/>
            </a:endParaRPr>
          </a:p>
          <a:p>
            <a:pPr indent="0" lvl="0" marL="0" marR="0" rtl="0" algn="ctr">
              <a:lnSpc>
                <a:spcPct val="115000"/>
              </a:lnSpc>
              <a:spcBef>
                <a:spcPts val="0"/>
              </a:spcBef>
              <a:spcAft>
                <a:spcPts val="0"/>
              </a:spcAft>
              <a:buNone/>
            </a:pPr>
            <a:r>
              <a:rPr b="0" i="0" lang="en" sz="1100" u="sng" cap="none" strike="noStrike">
                <a:solidFill>
                  <a:srgbClr val="000000"/>
                </a:solidFill>
                <a:latin typeface="Fira Sans"/>
                <a:ea typeface="Fira Sans"/>
                <a:cs typeface="Fira Sans"/>
                <a:sym typeface="Fira Sans"/>
              </a:rPr>
              <a:t>Alternative:</a:t>
            </a:r>
            <a:r>
              <a:rPr b="0" i="0" lang="en" sz="1100" u="none" cap="none" strike="noStrike">
                <a:solidFill>
                  <a:srgbClr val="000000"/>
                </a:solidFill>
                <a:latin typeface="Fira Sans"/>
                <a:ea typeface="Fira Sans"/>
                <a:cs typeface="Fira Sans"/>
                <a:sym typeface="Fira Sans"/>
              </a:rPr>
              <a:t> Click on the "Share" button on the top right corner in Canva and click on "More" at the bottom of the menu. Enter "Google Drive" in the search bar and click on the GDrive icon to add this design as a Google slide in your GDrive.</a:t>
            </a:r>
            <a:endParaRPr sz="700"/>
          </a:p>
        </p:txBody>
      </p:sp>
      <p:sp>
        <p:nvSpPr>
          <p:cNvPr id="152" name="Google Shape;152;p26"/>
          <p:cNvSpPr txBox="1"/>
          <p:nvPr/>
        </p:nvSpPr>
        <p:spPr>
          <a:xfrm>
            <a:off x="196743" y="1265450"/>
            <a:ext cx="2570651" cy="298451"/>
          </a:xfrm>
          <a:prstGeom prst="rect">
            <a:avLst/>
          </a:prstGeom>
          <a:noFill/>
          <a:ln>
            <a:noFill/>
          </a:ln>
        </p:spPr>
        <p:txBody>
          <a:bodyPr anchorCtr="0" anchor="t" bIns="0" lIns="0" spcFirstLastPara="1" rIns="0" wrap="square" tIns="0">
            <a:spAutoFit/>
          </a:bodyPr>
          <a:lstStyle/>
          <a:p>
            <a:pPr indent="0" lvl="0" marL="0" marR="0" rtl="0" algn="ctr">
              <a:lnSpc>
                <a:spcPct val="140011"/>
              </a:lnSpc>
              <a:spcBef>
                <a:spcPts val="0"/>
              </a:spcBef>
              <a:spcAft>
                <a:spcPts val="0"/>
              </a:spcAft>
              <a:buNone/>
            </a:pPr>
            <a:r>
              <a:rPr b="1" i="0" lang="en" sz="1700" u="none" cap="none" strike="noStrike">
                <a:solidFill>
                  <a:srgbClr val="E7781C"/>
                </a:solidFill>
                <a:latin typeface="Fira Sans SemiBold"/>
                <a:ea typeface="Fira Sans SemiBold"/>
                <a:cs typeface="Fira Sans SemiBold"/>
                <a:sym typeface="Fira Sans SemiBold"/>
              </a:rPr>
              <a:t>GOOGLE SLIDES</a:t>
            </a:r>
            <a:endParaRPr sz="700"/>
          </a:p>
        </p:txBody>
      </p:sp>
      <p:sp>
        <p:nvSpPr>
          <p:cNvPr id="153" name="Google Shape;153;p26"/>
          <p:cNvSpPr txBox="1"/>
          <p:nvPr/>
        </p:nvSpPr>
        <p:spPr>
          <a:xfrm>
            <a:off x="2711909" y="1265450"/>
            <a:ext cx="2570651" cy="298451"/>
          </a:xfrm>
          <a:prstGeom prst="rect">
            <a:avLst/>
          </a:prstGeom>
          <a:noFill/>
          <a:ln>
            <a:noFill/>
          </a:ln>
        </p:spPr>
        <p:txBody>
          <a:bodyPr anchorCtr="0" anchor="t" bIns="0" lIns="0" spcFirstLastPara="1" rIns="0" wrap="square" tIns="0">
            <a:spAutoFit/>
          </a:bodyPr>
          <a:lstStyle/>
          <a:p>
            <a:pPr indent="0" lvl="0" marL="0" marR="0" rtl="0" algn="ctr">
              <a:lnSpc>
                <a:spcPct val="140011"/>
              </a:lnSpc>
              <a:spcBef>
                <a:spcPts val="0"/>
              </a:spcBef>
              <a:spcAft>
                <a:spcPts val="0"/>
              </a:spcAft>
              <a:buNone/>
            </a:pPr>
            <a:r>
              <a:rPr b="1" i="0" lang="en" sz="1700" u="none" cap="none" strike="noStrike">
                <a:solidFill>
                  <a:srgbClr val="E7781C"/>
                </a:solidFill>
                <a:latin typeface="Fira Sans SemiBold"/>
                <a:ea typeface="Fira Sans SemiBold"/>
                <a:cs typeface="Fira Sans SemiBold"/>
                <a:sym typeface="Fira Sans SemiBold"/>
              </a:rPr>
              <a:t>POWERPOINT</a:t>
            </a:r>
            <a:endParaRPr sz="700"/>
          </a:p>
        </p:txBody>
      </p:sp>
      <p:sp>
        <p:nvSpPr>
          <p:cNvPr id="154" name="Google Shape;154;p26"/>
          <p:cNvSpPr txBox="1"/>
          <p:nvPr/>
        </p:nvSpPr>
        <p:spPr>
          <a:xfrm>
            <a:off x="2711909" y="3685488"/>
            <a:ext cx="2570651" cy="298450"/>
          </a:xfrm>
          <a:prstGeom prst="rect">
            <a:avLst/>
          </a:prstGeom>
          <a:noFill/>
          <a:ln>
            <a:noFill/>
          </a:ln>
        </p:spPr>
        <p:txBody>
          <a:bodyPr anchorCtr="0" anchor="t" bIns="0" lIns="0" spcFirstLastPara="1" rIns="0" wrap="square" tIns="0">
            <a:spAutoFit/>
          </a:bodyPr>
          <a:lstStyle/>
          <a:p>
            <a:pPr indent="0" lvl="0" marL="0" marR="0" rtl="0" algn="ctr">
              <a:lnSpc>
                <a:spcPct val="140011"/>
              </a:lnSpc>
              <a:spcBef>
                <a:spcPts val="0"/>
              </a:spcBef>
              <a:spcAft>
                <a:spcPts val="0"/>
              </a:spcAft>
              <a:buNone/>
            </a:pPr>
            <a:r>
              <a:rPr b="1" i="0" lang="en" sz="1700" u="none" cap="none" strike="noStrike">
                <a:solidFill>
                  <a:srgbClr val="E7781C"/>
                </a:solidFill>
                <a:latin typeface="Fira Sans SemiBold"/>
                <a:ea typeface="Fira Sans SemiBold"/>
                <a:cs typeface="Fira Sans SemiBold"/>
                <a:sym typeface="Fira Sans SemiBold"/>
              </a:rPr>
              <a:t>CANVA</a:t>
            </a:r>
            <a:endParaRPr sz="700"/>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1EEEA"/>
        </a:solidFill>
      </p:bgPr>
    </p:bg>
    <p:spTree>
      <p:nvGrpSpPr>
        <p:cNvPr id="528" name="Shape 528"/>
        <p:cNvGrpSpPr/>
        <p:nvPr/>
      </p:nvGrpSpPr>
      <p:grpSpPr>
        <a:xfrm>
          <a:off x="0" y="0"/>
          <a:ext cx="0" cy="0"/>
          <a:chOff x="0" y="0"/>
          <a:chExt cx="0" cy="0"/>
        </a:xfrm>
      </p:grpSpPr>
      <p:sp>
        <p:nvSpPr>
          <p:cNvPr id="529" name="Google Shape;529;p44"/>
          <p:cNvSpPr txBox="1"/>
          <p:nvPr/>
        </p:nvSpPr>
        <p:spPr>
          <a:xfrm>
            <a:off x="2403062" y="1596074"/>
            <a:ext cx="4338000" cy="1995000"/>
          </a:xfrm>
          <a:prstGeom prst="rect">
            <a:avLst/>
          </a:prstGeom>
          <a:noFill/>
          <a:ln>
            <a:noFill/>
          </a:ln>
        </p:spPr>
        <p:txBody>
          <a:bodyPr anchorCtr="0" anchor="t" bIns="0" lIns="0" spcFirstLastPara="1" rIns="0" wrap="square" tIns="0">
            <a:spAutoFit/>
          </a:bodyPr>
          <a:lstStyle/>
          <a:p>
            <a:pPr indent="0" lvl="0" marL="0" marR="0" rtl="0" algn="ctr">
              <a:lnSpc>
                <a:spcPct val="90000"/>
              </a:lnSpc>
              <a:spcBef>
                <a:spcPts val="0"/>
              </a:spcBef>
              <a:spcAft>
                <a:spcPts val="0"/>
              </a:spcAft>
              <a:buNone/>
            </a:pPr>
            <a:r>
              <a:rPr b="0" i="0" lang="en" sz="4800" u="none" cap="none" strike="noStrike">
                <a:solidFill>
                  <a:srgbClr val="AD4431"/>
                </a:solidFill>
                <a:latin typeface="Berkshire Swash"/>
                <a:ea typeface="Berkshire Swash"/>
                <a:cs typeface="Berkshire Swash"/>
                <a:sym typeface="Berkshire Swash"/>
              </a:rPr>
              <a:t>A picture is worth a thousand words</a:t>
            </a:r>
            <a:endParaRPr sz="700"/>
          </a:p>
        </p:txBody>
      </p:sp>
      <p:sp>
        <p:nvSpPr>
          <p:cNvPr id="530" name="Google Shape;530;p44"/>
          <p:cNvSpPr/>
          <p:nvPr/>
        </p:nvSpPr>
        <p:spPr>
          <a:xfrm>
            <a:off x="6852900" y="-286056"/>
            <a:ext cx="2910601" cy="3866740"/>
          </a:xfrm>
          <a:custGeom>
            <a:rect b="b" l="l" r="r" t="t"/>
            <a:pathLst>
              <a:path extrusionOk="0" h="7733480" w="5821201">
                <a:moveTo>
                  <a:pt x="0" y="0"/>
                </a:moveTo>
                <a:lnTo>
                  <a:pt x="5821201" y="0"/>
                </a:lnTo>
                <a:lnTo>
                  <a:pt x="5821201" y="7733480"/>
                </a:lnTo>
                <a:lnTo>
                  <a:pt x="0" y="7733480"/>
                </a:lnTo>
                <a:lnTo>
                  <a:pt x="0" y="0"/>
                </a:lnTo>
                <a:close/>
              </a:path>
            </a:pathLst>
          </a:custGeom>
          <a:blipFill rotWithShape="1">
            <a:blip r:embed="rId3">
              <a:alphaModFix/>
            </a:blip>
            <a:stretch>
              <a:fillRect b="0" l="0" r="0" t="0"/>
            </a:stretch>
          </a:blipFill>
          <a:ln>
            <a:noFill/>
          </a:ln>
        </p:spPr>
      </p:sp>
      <p:sp>
        <p:nvSpPr>
          <p:cNvPr id="531" name="Google Shape;531;p44"/>
          <p:cNvSpPr/>
          <p:nvPr/>
        </p:nvSpPr>
        <p:spPr>
          <a:xfrm>
            <a:off x="6182684" y="3874628"/>
            <a:ext cx="2537744" cy="2537744"/>
          </a:xfrm>
          <a:custGeom>
            <a:rect b="b" l="l" r="r" t="t"/>
            <a:pathLst>
              <a:path extrusionOk="0" h="5075488" w="5075488">
                <a:moveTo>
                  <a:pt x="0" y="0"/>
                </a:moveTo>
                <a:lnTo>
                  <a:pt x="5075488" y="0"/>
                </a:lnTo>
                <a:lnTo>
                  <a:pt x="5075488" y="5075488"/>
                </a:lnTo>
                <a:lnTo>
                  <a:pt x="0" y="5075488"/>
                </a:lnTo>
                <a:lnTo>
                  <a:pt x="0" y="0"/>
                </a:lnTo>
                <a:close/>
              </a:path>
            </a:pathLst>
          </a:custGeom>
          <a:blipFill rotWithShape="1">
            <a:blip r:embed="rId4">
              <a:alphaModFix/>
            </a:blip>
            <a:stretch>
              <a:fillRect b="0" l="0" r="0" t="0"/>
            </a:stretch>
          </a:blipFill>
          <a:ln>
            <a:noFill/>
          </a:ln>
        </p:spPr>
      </p:sp>
      <p:sp>
        <p:nvSpPr>
          <p:cNvPr id="532" name="Google Shape;532;p44"/>
          <p:cNvSpPr/>
          <p:nvPr/>
        </p:nvSpPr>
        <p:spPr>
          <a:xfrm>
            <a:off x="-370988" y="2924199"/>
            <a:ext cx="2883545" cy="2883545"/>
          </a:xfrm>
          <a:custGeom>
            <a:rect b="b" l="l" r="r" t="t"/>
            <a:pathLst>
              <a:path extrusionOk="0" h="5767090" w="5767090">
                <a:moveTo>
                  <a:pt x="0" y="0"/>
                </a:moveTo>
                <a:lnTo>
                  <a:pt x="5767090" y="0"/>
                </a:lnTo>
                <a:lnTo>
                  <a:pt x="5767090" y="5767090"/>
                </a:lnTo>
                <a:lnTo>
                  <a:pt x="0" y="5767090"/>
                </a:lnTo>
                <a:lnTo>
                  <a:pt x="0" y="0"/>
                </a:lnTo>
                <a:close/>
              </a:path>
            </a:pathLst>
          </a:custGeom>
          <a:blipFill rotWithShape="1">
            <a:blip r:embed="rId5">
              <a:alphaModFix/>
            </a:blip>
            <a:stretch>
              <a:fillRect b="0" l="0" r="0" t="0"/>
            </a:stretch>
          </a:blipFill>
          <a:ln>
            <a:noFill/>
          </a:ln>
        </p:spPr>
      </p:sp>
      <p:sp>
        <p:nvSpPr>
          <p:cNvPr id="533" name="Google Shape;533;p44"/>
          <p:cNvSpPr/>
          <p:nvPr/>
        </p:nvSpPr>
        <p:spPr>
          <a:xfrm>
            <a:off x="3382410" y="3827003"/>
            <a:ext cx="2379179" cy="1154984"/>
          </a:xfrm>
          <a:custGeom>
            <a:rect b="b" l="l" r="r" t="t"/>
            <a:pathLst>
              <a:path extrusionOk="0" h="2309967" w="4758358">
                <a:moveTo>
                  <a:pt x="0" y="0"/>
                </a:moveTo>
                <a:lnTo>
                  <a:pt x="4758358" y="0"/>
                </a:lnTo>
                <a:lnTo>
                  <a:pt x="4758358" y="2309967"/>
                </a:lnTo>
                <a:lnTo>
                  <a:pt x="0" y="2309967"/>
                </a:lnTo>
                <a:lnTo>
                  <a:pt x="0" y="0"/>
                </a:lnTo>
                <a:close/>
              </a:path>
            </a:pathLst>
          </a:custGeom>
          <a:blipFill rotWithShape="1">
            <a:blip r:embed="rId6">
              <a:alphaModFix/>
            </a:blip>
            <a:stretch>
              <a:fillRect b="0" l="0" r="0" t="0"/>
            </a:stretch>
          </a:blipFill>
          <a:ln>
            <a:noFill/>
          </a:ln>
        </p:spPr>
      </p:sp>
      <p:sp>
        <p:nvSpPr>
          <p:cNvPr id="534" name="Google Shape;534;p44"/>
          <p:cNvSpPr/>
          <p:nvPr/>
        </p:nvSpPr>
        <p:spPr>
          <a:xfrm rot="2838948">
            <a:off x="3607782" y="-622378"/>
            <a:ext cx="2167759" cy="2057400"/>
          </a:xfrm>
          <a:custGeom>
            <a:rect b="b" l="l" r="r" t="t"/>
            <a:pathLst>
              <a:path extrusionOk="0" h="4114800" w="4335517">
                <a:moveTo>
                  <a:pt x="0" y="0"/>
                </a:moveTo>
                <a:lnTo>
                  <a:pt x="4335517" y="0"/>
                </a:lnTo>
                <a:lnTo>
                  <a:pt x="4335517" y="4114800"/>
                </a:lnTo>
                <a:lnTo>
                  <a:pt x="0" y="4114800"/>
                </a:lnTo>
                <a:lnTo>
                  <a:pt x="0" y="0"/>
                </a:lnTo>
                <a:close/>
              </a:path>
            </a:pathLst>
          </a:custGeom>
          <a:blipFill rotWithShape="1">
            <a:blip r:embed="rId7">
              <a:alphaModFix/>
            </a:blip>
            <a:stretch>
              <a:fillRect b="0" l="0" r="0" t="0"/>
            </a:stretch>
          </a:blipFill>
          <a:ln>
            <a:noFill/>
          </a:ln>
        </p:spPr>
      </p:sp>
      <p:sp>
        <p:nvSpPr>
          <p:cNvPr id="535" name="Google Shape;535;p44"/>
          <p:cNvSpPr/>
          <p:nvPr/>
        </p:nvSpPr>
        <p:spPr>
          <a:xfrm>
            <a:off x="0" y="-632341"/>
            <a:ext cx="2512557" cy="1562354"/>
          </a:xfrm>
          <a:custGeom>
            <a:rect b="b" l="l" r="r" t="t"/>
            <a:pathLst>
              <a:path extrusionOk="0" h="3124707" w="5025114">
                <a:moveTo>
                  <a:pt x="0" y="0"/>
                </a:moveTo>
                <a:lnTo>
                  <a:pt x="5025114" y="0"/>
                </a:lnTo>
                <a:lnTo>
                  <a:pt x="5025114" y="3124707"/>
                </a:lnTo>
                <a:lnTo>
                  <a:pt x="0" y="3124707"/>
                </a:lnTo>
                <a:lnTo>
                  <a:pt x="0" y="0"/>
                </a:lnTo>
                <a:close/>
              </a:path>
            </a:pathLst>
          </a:custGeom>
          <a:blipFill rotWithShape="1">
            <a:blip r:embed="rId8">
              <a:alphaModFix/>
            </a:blip>
            <a:stretch>
              <a:fillRect b="0" l="0" r="0" t="0"/>
            </a:stretch>
          </a:blipFill>
          <a:ln>
            <a:noFill/>
          </a:ln>
        </p:spPr>
      </p:sp>
      <p:sp>
        <p:nvSpPr>
          <p:cNvPr id="536" name="Google Shape;536;p44"/>
          <p:cNvSpPr/>
          <p:nvPr/>
        </p:nvSpPr>
        <p:spPr>
          <a:xfrm rot="5400000">
            <a:off x="305616" y="397803"/>
            <a:ext cx="1221958" cy="3125938"/>
          </a:xfrm>
          <a:custGeom>
            <a:rect b="b" l="l" r="r" t="t"/>
            <a:pathLst>
              <a:path extrusionOk="0" h="6251875" w="2443915">
                <a:moveTo>
                  <a:pt x="0" y="0"/>
                </a:moveTo>
                <a:lnTo>
                  <a:pt x="2443915" y="0"/>
                </a:lnTo>
                <a:lnTo>
                  <a:pt x="2443915" y="6251875"/>
                </a:lnTo>
                <a:lnTo>
                  <a:pt x="0" y="6251875"/>
                </a:lnTo>
                <a:lnTo>
                  <a:pt x="0" y="0"/>
                </a:lnTo>
                <a:close/>
              </a:path>
            </a:pathLst>
          </a:custGeom>
          <a:blipFill rotWithShape="1">
            <a:blip r:embed="rId9">
              <a:alphaModFix/>
            </a:blip>
            <a:stretch>
              <a:fillRect b="0" l="0" r="0" t="0"/>
            </a:stretch>
          </a:blipFill>
          <a:ln>
            <a:noFill/>
          </a:ln>
        </p:spPr>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1EEEA"/>
        </a:solidFill>
      </p:bgPr>
    </p:bg>
    <p:spTree>
      <p:nvGrpSpPr>
        <p:cNvPr id="540" name="Shape 540"/>
        <p:cNvGrpSpPr/>
        <p:nvPr/>
      </p:nvGrpSpPr>
      <p:grpSpPr>
        <a:xfrm>
          <a:off x="0" y="0"/>
          <a:ext cx="0" cy="0"/>
          <a:chOff x="0" y="0"/>
          <a:chExt cx="0" cy="0"/>
        </a:xfrm>
      </p:grpSpPr>
      <p:sp>
        <p:nvSpPr>
          <p:cNvPr id="541" name="Google Shape;541;p45"/>
          <p:cNvSpPr/>
          <p:nvPr/>
        </p:nvSpPr>
        <p:spPr>
          <a:xfrm>
            <a:off x="2897125" y="1104387"/>
            <a:ext cx="3351777" cy="3858160"/>
          </a:xfrm>
          <a:custGeom>
            <a:rect b="b" l="l" r="r" t="t"/>
            <a:pathLst>
              <a:path extrusionOk="0" h="7716320" w="6703553">
                <a:moveTo>
                  <a:pt x="0" y="0"/>
                </a:moveTo>
                <a:lnTo>
                  <a:pt x="6703554" y="0"/>
                </a:lnTo>
                <a:lnTo>
                  <a:pt x="6703554" y="7716321"/>
                </a:lnTo>
                <a:lnTo>
                  <a:pt x="0" y="7716321"/>
                </a:lnTo>
                <a:lnTo>
                  <a:pt x="0" y="0"/>
                </a:lnTo>
                <a:close/>
              </a:path>
            </a:pathLst>
          </a:custGeom>
          <a:blipFill rotWithShape="1">
            <a:blip r:embed="rId3">
              <a:alphaModFix/>
            </a:blip>
            <a:stretch>
              <a:fillRect b="0" l="0" r="0" t="0"/>
            </a:stretch>
          </a:blipFill>
          <a:ln>
            <a:noFill/>
          </a:ln>
        </p:spPr>
      </p:sp>
      <p:sp>
        <p:nvSpPr>
          <p:cNvPr id="542" name="Google Shape;542;p45"/>
          <p:cNvSpPr/>
          <p:nvPr/>
        </p:nvSpPr>
        <p:spPr>
          <a:xfrm>
            <a:off x="7233417" y="1104386"/>
            <a:ext cx="743696" cy="719357"/>
          </a:xfrm>
          <a:custGeom>
            <a:rect b="b" l="l" r="r" t="t"/>
            <a:pathLst>
              <a:path extrusionOk="0" h="1438713" w="1487391">
                <a:moveTo>
                  <a:pt x="0" y="0"/>
                </a:moveTo>
                <a:lnTo>
                  <a:pt x="1487391" y="0"/>
                </a:lnTo>
                <a:lnTo>
                  <a:pt x="1487391" y="1438713"/>
                </a:lnTo>
                <a:lnTo>
                  <a:pt x="0" y="1438713"/>
                </a:lnTo>
                <a:lnTo>
                  <a:pt x="0" y="0"/>
                </a:lnTo>
                <a:close/>
              </a:path>
            </a:pathLst>
          </a:custGeom>
          <a:blipFill rotWithShape="1">
            <a:blip r:embed="rId4">
              <a:alphaModFix/>
            </a:blip>
            <a:stretch>
              <a:fillRect b="0" l="0" r="0" t="0"/>
            </a:stretch>
          </a:blipFill>
          <a:ln>
            <a:noFill/>
          </a:ln>
        </p:spPr>
      </p:sp>
      <p:sp>
        <p:nvSpPr>
          <p:cNvPr id="543" name="Google Shape;543;p45"/>
          <p:cNvSpPr/>
          <p:nvPr/>
        </p:nvSpPr>
        <p:spPr>
          <a:xfrm>
            <a:off x="1144044" y="1038927"/>
            <a:ext cx="793436" cy="767469"/>
          </a:xfrm>
          <a:custGeom>
            <a:rect b="b" l="l" r="r" t="t"/>
            <a:pathLst>
              <a:path extrusionOk="0" h="1534937" w="1586871">
                <a:moveTo>
                  <a:pt x="0" y="0"/>
                </a:moveTo>
                <a:lnTo>
                  <a:pt x="1586871" y="0"/>
                </a:lnTo>
                <a:lnTo>
                  <a:pt x="1586871" y="1534937"/>
                </a:lnTo>
                <a:lnTo>
                  <a:pt x="0" y="1534937"/>
                </a:lnTo>
                <a:lnTo>
                  <a:pt x="0" y="0"/>
                </a:lnTo>
                <a:close/>
              </a:path>
            </a:pathLst>
          </a:custGeom>
          <a:blipFill rotWithShape="1">
            <a:blip r:embed="rId5">
              <a:alphaModFix/>
            </a:blip>
            <a:stretch>
              <a:fillRect b="0" l="0" r="0" t="0"/>
            </a:stretch>
          </a:blipFill>
          <a:ln>
            <a:noFill/>
          </a:ln>
        </p:spPr>
      </p:sp>
      <p:sp>
        <p:nvSpPr>
          <p:cNvPr id="544" name="Google Shape;544;p45"/>
          <p:cNvSpPr/>
          <p:nvPr/>
        </p:nvSpPr>
        <p:spPr>
          <a:xfrm>
            <a:off x="1117357" y="3191473"/>
            <a:ext cx="846810" cy="623560"/>
          </a:xfrm>
          <a:custGeom>
            <a:rect b="b" l="l" r="r" t="t"/>
            <a:pathLst>
              <a:path extrusionOk="0" h="1247120" w="1693619">
                <a:moveTo>
                  <a:pt x="0" y="0"/>
                </a:moveTo>
                <a:lnTo>
                  <a:pt x="1693619" y="0"/>
                </a:lnTo>
                <a:lnTo>
                  <a:pt x="1693619" y="1247120"/>
                </a:lnTo>
                <a:lnTo>
                  <a:pt x="0" y="1247120"/>
                </a:lnTo>
                <a:lnTo>
                  <a:pt x="0" y="0"/>
                </a:lnTo>
                <a:close/>
              </a:path>
            </a:pathLst>
          </a:custGeom>
          <a:blipFill rotWithShape="1">
            <a:blip r:embed="rId6">
              <a:alphaModFix/>
            </a:blip>
            <a:stretch>
              <a:fillRect b="0" l="0" r="0" t="0"/>
            </a:stretch>
          </a:blipFill>
          <a:ln>
            <a:noFill/>
          </a:ln>
        </p:spPr>
      </p:sp>
      <p:sp>
        <p:nvSpPr>
          <p:cNvPr id="545" name="Google Shape;545;p45"/>
          <p:cNvSpPr/>
          <p:nvPr/>
        </p:nvSpPr>
        <p:spPr>
          <a:xfrm>
            <a:off x="7218645" y="3129286"/>
            <a:ext cx="773240" cy="747934"/>
          </a:xfrm>
          <a:custGeom>
            <a:rect b="b" l="l" r="r" t="t"/>
            <a:pathLst>
              <a:path extrusionOk="0" h="1495868" w="1546480">
                <a:moveTo>
                  <a:pt x="0" y="0"/>
                </a:moveTo>
                <a:lnTo>
                  <a:pt x="1546480" y="0"/>
                </a:lnTo>
                <a:lnTo>
                  <a:pt x="1546480" y="1495868"/>
                </a:lnTo>
                <a:lnTo>
                  <a:pt x="0" y="1495868"/>
                </a:lnTo>
                <a:lnTo>
                  <a:pt x="0" y="0"/>
                </a:lnTo>
                <a:close/>
              </a:path>
            </a:pathLst>
          </a:custGeom>
          <a:blipFill rotWithShape="1">
            <a:blip r:embed="rId7">
              <a:alphaModFix/>
            </a:blip>
            <a:stretch>
              <a:fillRect b="0" l="0" r="0" t="0"/>
            </a:stretch>
          </a:blipFill>
          <a:ln>
            <a:noFill/>
          </a:ln>
        </p:spPr>
      </p:sp>
      <p:sp>
        <p:nvSpPr>
          <p:cNvPr id="546" name="Google Shape;546;p45"/>
          <p:cNvSpPr txBox="1"/>
          <p:nvPr/>
        </p:nvSpPr>
        <p:spPr>
          <a:xfrm>
            <a:off x="1209692" y="289327"/>
            <a:ext cx="6724616" cy="561975"/>
          </a:xfrm>
          <a:prstGeom prst="rect">
            <a:avLst/>
          </a:prstGeom>
          <a:noFill/>
          <a:ln>
            <a:noFill/>
          </a:ln>
        </p:spPr>
        <p:txBody>
          <a:bodyPr anchorCtr="0" anchor="t" bIns="0" lIns="0" spcFirstLastPara="1" rIns="0" wrap="square" tIns="0">
            <a:spAutoFit/>
          </a:bodyPr>
          <a:lstStyle/>
          <a:p>
            <a:pPr indent="0" lvl="0" marL="0" marR="0" rtl="0" algn="ctr">
              <a:lnSpc>
                <a:spcPct val="118002"/>
              </a:lnSpc>
              <a:spcBef>
                <a:spcPts val="0"/>
              </a:spcBef>
              <a:spcAft>
                <a:spcPts val="0"/>
              </a:spcAft>
              <a:buNone/>
            </a:pPr>
            <a:r>
              <a:rPr b="0" i="0" lang="en" sz="3700" u="none" cap="none" strike="noStrike">
                <a:solidFill>
                  <a:srgbClr val="AD4431"/>
                </a:solidFill>
                <a:latin typeface="Berkshire Swash"/>
                <a:ea typeface="Berkshire Swash"/>
                <a:cs typeface="Berkshire Swash"/>
                <a:sym typeface="Berkshire Swash"/>
              </a:rPr>
              <a:t>When Hosting Thanksgiving...</a:t>
            </a:r>
            <a:endParaRPr sz="700"/>
          </a:p>
        </p:txBody>
      </p:sp>
      <p:sp>
        <p:nvSpPr>
          <p:cNvPr id="547" name="Google Shape;547;p45"/>
          <p:cNvSpPr txBox="1"/>
          <p:nvPr/>
        </p:nvSpPr>
        <p:spPr>
          <a:xfrm>
            <a:off x="759265" y="2520596"/>
            <a:ext cx="1563000" cy="4065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 sz="1200" u="none" cap="none" strike="noStrike">
                <a:solidFill>
                  <a:srgbClr val="000000"/>
                </a:solidFill>
                <a:latin typeface="Fira Sans"/>
                <a:ea typeface="Fira Sans"/>
                <a:cs typeface="Fira Sans"/>
                <a:sym typeface="Fira Sans"/>
              </a:rPr>
              <a:t>Elaborate on what</a:t>
            </a:r>
            <a:endParaRPr sz="700"/>
          </a:p>
          <a:p>
            <a:pPr indent="0" lvl="0" marL="0" marR="0" rtl="0" algn="ctr">
              <a:lnSpc>
                <a:spcPct val="120000"/>
              </a:lnSpc>
              <a:spcBef>
                <a:spcPts val="0"/>
              </a:spcBef>
              <a:spcAft>
                <a:spcPts val="0"/>
              </a:spcAft>
              <a:buNone/>
            </a:pPr>
            <a:r>
              <a:rPr b="0" i="0" lang="en" sz="1200" u="none" cap="none" strike="noStrike">
                <a:solidFill>
                  <a:srgbClr val="000000"/>
                </a:solidFill>
                <a:latin typeface="Fira Sans"/>
                <a:ea typeface="Fira Sans"/>
                <a:cs typeface="Fira Sans"/>
                <a:sym typeface="Fira Sans"/>
              </a:rPr>
              <a:t>you want to discuss.</a:t>
            </a:r>
            <a:endParaRPr sz="700"/>
          </a:p>
        </p:txBody>
      </p:sp>
      <p:sp>
        <p:nvSpPr>
          <p:cNvPr id="548" name="Google Shape;548;p45"/>
          <p:cNvSpPr txBox="1"/>
          <p:nvPr/>
        </p:nvSpPr>
        <p:spPr>
          <a:xfrm>
            <a:off x="6823769" y="2520596"/>
            <a:ext cx="1563000" cy="4065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 sz="1200" u="none" cap="none" strike="noStrike">
                <a:solidFill>
                  <a:srgbClr val="000000"/>
                </a:solidFill>
                <a:latin typeface="Fira Sans"/>
                <a:ea typeface="Fira Sans"/>
                <a:cs typeface="Fira Sans"/>
                <a:sym typeface="Fira Sans"/>
              </a:rPr>
              <a:t>Elaborate on what</a:t>
            </a:r>
            <a:endParaRPr sz="700"/>
          </a:p>
          <a:p>
            <a:pPr indent="0" lvl="0" marL="0" marR="0" rtl="0" algn="ctr">
              <a:lnSpc>
                <a:spcPct val="120000"/>
              </a:lnSpc>
              <a:spcBef>
                <a:spcPts val="0"/>
              </a:spcBef>
              <a:spcAft>
                <a:spcPts val="0"/>
              </a:spcAft>
              <a:buNone/>
            </a:pPr>
            <a:r>
              <a:rPr b="0" i="0" lang="en" sz="1200" u="none" cap="none" strike="noStrike">
                <a:solidFill>
                  <a:srgbClr val="000000"/>
                </a:solidFill>
                <a:latin typeface="Fira Sans"/>
                <a:ea typeface="Fira Sans"/>
                <a:cs typeface="Fira Sans"/>
                <a:sym typeface="Fira Sans"/>
              </a:rPr>
              <a:t>you want to discuss.</a:t>
            </a:r>
            <a:endParaRPr sz="700"/>
          </a:p>
        </p:txBody>
      </p:sp>
      <p:sp>
        <p:nvSpPr>
          <p:cNvPr id="549" name="Google Shape;549;p45"/>
          <p:cNvSpPr txBox="1"/>
          <p:nvPr/>
        </p:nvSpPr>
        <p:spPr>
          <a:xfrm>
            <a:off x="6823769" y="4459664"/>
            <a:ext cx="1563000" cy="4065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 sz="1200" u="none" cap="none" strike="noStrike">
                <a:solidFill>
                  <a:srgbClr val="000000"/>
                </a:solidFill>
                <a:latin typeface="Fira Sans"/>
                <a:ea typeface="Fira Sans"/>
                <a:cs typeface="Fira Sans"/>
                <a:sym typeface="Fira Sans"/>
              </a:rPr>
              <a:t>Elaborate on what</a:t>
            </a:r>
            <a:endParaRPr sz="700"/>
          </a:p>
          <a:p>
            <a:pPr indent="0" lvl="0" marL="0" marR="0" rtl="0" algn="ctr">
              <a:lnSpc>
                <a:spcPct val="120000"/>
              </a:lnSpc>
              <a:spcBef>
                <a:spcPts val="0"/>
              </a:spcBef>
              <a:spcAft>
                <a:spcPts val="0"/>
              </a:spcAft>
              <a:buNone/>
            </a:pPr>
            <a:r>
              <a:rPr b="0" i="0" lang="en" sz="1200" u="none" cap="none" strike="noStrike">
                <a:solidFill>
                  <a:srgbClr val="000000"/>
                </a:solidFill>
                <a:latin typeface="Fira Sans"/>
                <a:ea typeface="Fira Sans"/>
                <a:cs typeface="Fira Sans"/>
                <a:sym typeface="Fira Sans"/>
              </a:rPr>
              <a:t>you want to discuss.</a:t>
            </a:r>
            <a:endParaRPr sz="700"/>
          </a:p>
        </p:txBody>
      </p:sp>
      <p:sp>
        <p:nvSpPr>
          <p:cNvPr id="550" name="Google Shape;550;p45"/>
          <p:cNvSpPr txBox="1"/>
          <p:nvPr/>
        </p:nvSpPr>
        <p:spPr>
          <a:xfrm>
            <a:off x="759265" y="4459664"/>
            <a:ext cx="1563000" cy="4065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 sz="1200" u="none" cap="none" strike="noStrike">
                <a:solidFill>
                  <a:srgbClr val="000000"/>
                </a:solidFill>
                <a:latin typeface="Fira Sans"/>
                <a:ea typeface="Fira Sans"/>
                <a:cs typeface="Fira Sans"/>
                <a:sym typeface="Fira Sans"/>
              </a:rPr>
              <a:t>Elaborate on what</a:t>
            </a:r>
            <a:endParaRPr sz="700"/>
          </a:p>
          <a:p>
            <a:pPr indent="0" lvl="0" marL="0" marR="0" rtl="0" algn="ctr">
              <a:lnSpc>
                <a:spcPct val="120000"/>
              </a:lnSpc>
              <a:spcBef>
                <a:spcPts val="0"/>
              </a:spcBef>
              <a:spcAft>
                <a:spcPts val="0"/>
              </a:spcAft>
              <a:buNone/>
            </a:pPr>
            <a:r>
              <a:rPr b="0" i="0" lang="en" sz="1200" u="none" cap="none" strike="noStrike">
                <a:solidFill>
                  <a:srgbClr val="000000"/>
                </a:solidFill>
                <a:latin typeface="Fira Sans"/>
                <a:ea typeface="Fira Sans"/>
                <a:cs typeface="Fira Sans"/>
                <a:sym typeface="Fira Sans"/>
              </a:rPr>
              <a:t>you want to discuss.</a:t>
            </a:r>
            <a:endParaRPr sz="700"/>
          </a:p>
        </p:txBody>
      </p:sp>
      <p:sp>
        <p:nvSpPr>
          <p:cNvPr id="551" name="Google Shape;551;p45"/>
          <p:cNvSpPr txBox="1"/>
          <p:nvPr/>
        </p:nvSpPr>
        <p:spPr>
          <a:xfrm>
            <a:off x="424309" y="1980906"/>
            <a:ext cx="2232900" cy="484800"/>
          </a:xfrm>
          <a:prstGeom prst="rect">
            <a:avLst/>
          </a:prstGeom>
          <a:noFill/>
          <a:ln>
            <a:noFill/>
          </a:ln>
        </p:spPr>
        <p:txBody>
          <a:bodyPr anchorCtr="0" anchor="t" bIns="0" lIns="0" spcFirstLastPara="1" rIns="0" wrap="square" tIns="0">
            <a:spAutoFit/>
          </a:bodyPr>
          <a:lstStyle/>
          <a:p>
            <a:pPr indent="0" lvl="0" marL="0" marR="0" rtl="0" algn="ctr">
              <a:lnSpc>
                <a:spcPct val="110000"/>
              </a:lnSpc>
              <a:spcBef>
                <a:spcPts val="0"/>
              </a:spcBef>
              <a:spcAft>
                <a:spcPts val="0"/>
              </a:spcAft>
              <a:buNone/>
            </a:pPr>
            <a:r>
              <a:rPr b="1" i="0" lang="en" sz="1500" u="none" cap="none" strike="noStrike">
                <a:solidFill>
                  <a:srgbClr val="E7781C"/>
                </a:solidFill>
                <a:latin typeface="Fira Sans SemiBold"/>
                <a:ea typeface="Fira Sans SemiBold"/>
                <a:cs typeface="Fira Sans SemiBold"/>
                <a:sym typeface="Fira Sans SemiBold"/>
              </a:rPr>
              <a:t>START MAKING THE TURKEY THE DAY BEFORE</a:t>
            </a:r>
            <a:endParaRPr sz="700"/>
          </a:p>
        </p:txBody>
      </p:sp>
      <p:sp>
        <p:nvSpPr>
          <p:cNvPr id="552" name="Google Shape;552;p45"/>
          <p:cNvSpPr txBox="1"/>
          <p:nvPr/>
        </p:nvSpPr>
        <p:spPr>
          <a:xfrm>
            <a:off x="6488813" y="1980906"/>
            <a:ext cx="2232900" cy="484800"/>
          </a:xfrm>
          <a:prstGeom prst="rect">
            <a:avLst/>
          </a:prstGeom>
          <a:noFill/>
          <a:ln>
            <a:noFill/>
          </a:ln>
        </p:spPr>
        <p:txBody>
          <a:bodyPr anchorCtr="0" anchor="t" bIns="0" lIns="0" spcFirstLastPara="1" rIns="0" wrap="square" tIns="0">
            <a:spAutoFit/>
          </a:bodyPr>
          <a:lstStyle/>
          <a:p>
            <a:pPr indent="0" lvl="0" marL="0" marR="0" rtl="0" algn="ctr">
              <a:lnSpc>
                <a:spcPct val="110000"/>
              </a:lnSpc>
              <a:spcBef>
                <a:spcPts val="0"/>
              </a:spcBef>
              <a:spcAft>
                <a:spcPts val="0"/>
              </a:spcAft>
              <a:buNone/>
            </a:pPr>
            <a:r>
              <a:rPr b="1" i="0" lang="en" sz="1500" u="none" cap="none" strike="noStrike">
                <a:solidFill>
                  <a:srgbClr val="E7781C"/>
                </a:solidFill>
                <a:latin typeface="Fira Sans SemiBold"/>
                <a:ea typeface="Fira Sans SemiBold"/>
                <a:cs typeface="Fira Sans SemiBold"/>
                <a:sym typeface="Fira Sans SemiBold"/>
              </a:rPr>
              <a:t>DON'T EXPERIMENT</a:t>
            </a:r>
            <a:endParaRPr sz="700"/>
          </a:p>
          <a:p>
            <a:pPr indent="0" lvl="0" marL="0" marR="0" rtl="0" algn="ctr">
              <a:lnSpc>
                <a:spcPct val="110000"/>
              </a:lnSpc>
              <a:spcBef>
                <a:spcPts val="0"/>
              </a:spcBef>
              <a:spcAft>
                <a:spcPts val="0"/>
              </a:spcAft>
              <a:buNone/>
            </a:pPr>
            <a:r>
              <a:rPr b="1" i="0" lang="en" sz="1500" u="none" cap="none" strike="noStrike">
                <a:solidFill>
                  <a:srgbClr val="E7781C"/>
                </a:solidFill>
                <a:latin typeface="Fira Sans SemiBold"/>
                <a:ea typeface="Fira Sans SemiBold"/>
                <a:cs typeface="Fira Sans SemiBold"/>
                <a:sym typeface="Fira Sans SemiBold"/>
              </a:rPr>
              <a:t>WITH NEW RECIPES</a:t>
            </a:r>
            <a:endParaRPr sz="700"/>
          </a:p>
        </p:txBody>
      </p:sp>
      <p:sp>
        <p:nvSpPr>
          <p:cNvPr id="553" name="Google Shape;553;p45"/>
          <p:cNvSpPr txBox="1"/>
          <p:nvPr/>
        </p:nvSpPr>
        <p:spPr>
          <a:xfrm>
            <a:off x="6488813" y="3919973"/>
            <a:ext cx="2232900" cy="484800"/>
          </a:xfrm>
          <a:prstGeom prst="rect">
            <a:avLst/>
          </a:prstGeom>
          <a:noFill/>
          <a:ln>
            <a:noFill/>
          </a:ln>
        </p:spPr>
        <p:txBody>
          <a:bodyPr anchorCtr="0" anchor="t" bIns="0" lIns="0" spcFirstLastPara="1" rIns="0" wrap="square" tIns="0">
            <a:spAutoFit/>
          </a:bodyPr>
          <a:lstStyle/>
          <a:p>
            <a:pPr indent="0" lvl="0" marL="0" marR="0" rtl="0" algn="ctr">
              <a:lnSpc>
                <a:spcPct val="110000"/>
              </a:lnSpc>
              <a:spcBef>
                <a:spcPts val="0"/>
              </a:spcBef>
              <a:spcAft>
                <a:spcPts val="0"/>
              </a:spcAft>
              <a:buNone/>
            </a:pPr>
            <a:r>
              <a:rPr b="1" i="0" lang="en" sz="1500" u="none" cap="none" strike="noStrike">
                <a:solidFill>
                  <a:srgbClr val="E7781C"/>
                </a:solidFill>
                <a:latin typeface="Fira Sans SemiBold"/>
                <a:ea typeface="Fira Sans SemiBold"/>
                <a:cs typeface="Fira Sans SemiBold"/>
                <a:sym typeface="Fira Sans SemiBold"/>
              </a:rPr>
              <a:t>SET THE TABLE</a:t>
            </a:r>
            <a:endParaRPr sz="700"/>
          </a:p>
          <a:p>
            <a:pPr indent="0" lvl="0" marL="0" marR="0" rtl="0" algn="ctr">
              <a:lnSpc>
                <a:spcPct val="110000"/>
              </a:lnSpc>
              <a:spcBef>
                <a:spcPts val="0"/>
              </a:spcBef>
              <a:spcAft>
                <a:spcPts val="0"/>
              </a:spcAft>
              <a:buNone/>
            </a:pPr>
            <a:r>
              <a:rPr b="1" i="0" lang="en" sz="1500" u="none" cap="none" strike="noStrike">
                <a:solidFill>
                  <a:srgbClr val="E7781C"/>
                </a:solidFill>
                <a:latin typeface="Fira Sans SemiBold"/>
                <a:ea typeface="Fira Sans SemiBold"/>
                <a:cs typeface="Fira Sans SemiBold"/>
                <a:sym typeface="Fira Sans SemiBold"/>
              </a:rPr>
              <a:t>THE DAY BEFORE</a:t>
            </a:r>
            <a:endParaRPr sz="700"/>
          </a:p>
        </p:txBody>
      </p:sp>
      <p:sp>
        <p:nvSpPr>
          <p:cNvPr id="554" name="Google Shape;554;p45"/>
          <p:cNvSpPr txBox="1"/>
          <p:nvPr/>
        </p:nvSpPr>
        <p:spPr>
          <a:xfrm>
            <a:off x="524322" y="3919973"/>
            <a:ext cx="2032800" cy="484800"/>
          </a:xfrm>
          <a:prstGeom prst="rect">
            <a:avLst/>
          </a:prstGeom>
          <a:noFill/>
          <a:ln>
            <a:noFill/>
          </a:ln>
        </p:spPr>
        <p:txBody>
          <a:bodyPr anchorCtr="0" anchor="t" bIns="0" lIns="0" spcFirstLastPara="1" rIns="0" wrap="square" tIns="0">
            <a:spAutoFit/>
          </a:bodyPr>
          <a:lstStyle/>
          <a:p>
            <a:pPr indent="0" lvl="0" marL="0" marR="0" rtl="0" algn="ctr">
              <a:lnSpc>
                <a:spcPct val="110000"/>
              </a:lnSpc>
              <a:spcBef>
                <a:spcPts val="0"/>
              </a:spcBef>
              <a:spcAft>
                <a:spcPts val="0"/>
              </a:spcAft>
              <a:buNone/>
            </a:pPr>
            <a:r>
              <a:rPr b="1" i="0" lang="en" sz="1500" u="none" cap="none" strike="noStrike">
                <a:solidFill>
                  <a:srgbClr val="E7781C"/>
                </a:solidFill>
                <a:latin typeface="Fira Sans SemiBold"/>
                <a:ea typeface="Fira Sans SemiBold"/>
                <a:cs typeface="Fira Sans SemiBold"/>
                <a:sym typeface="Fira Sans SemiBold"/>
              </a:rPr>
              <a:t>START EARLY ON</a:t>
            </a:r>
            <a:endParaRPr sz="700"/>
          </a:p>
          <a:p>
            <a:pPr indent="0" lvl="0" marL="0" marR="0" rtl="0" algn="ctr">
              <a:lnSpc>
                <a:spcPct val="110000"/>
              </a:lnSpc>
              <a:spcBef>
                <a:spcPts val="0"/>
              </a:spcBef>
              <a:spcAft>
                <a:spcPts val="0"/>
              </a:spcAft>
              <a:buNone/>
            </a:pPr>
            <a:r>
              <a:rPr b="1" i="0" lang="en" sz="1500" u="none" cap="none" strike="noStrike">
                <a:solidFill>
                  <a:srgbClr val="E7781C"/>
                </a:solidFill>
                <a:latin typeface="Fira Sans SemiBold"/>
                <a:ea typeface="Fira Sans SemiBold"/>
                <a:cs typeface="Fira Sans SemiBold"/>
                <a:sym typeface="Fira Sans SemiBold"/>
              </a:rPr>
              <a:t>YOUR NON-FOOD PREP</a:t>
            </a:r>
            <a:endParaRPr sz="700"/>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7781C"/>
        </a:solidFill>
      </p:bgPr>
    </p:bg>
    <p:spTree>
      <p:nvGrpSpPr>
        <p:cNvPr id="558" name="Shape 558"/>
        <p:cNvGrpSpPr/>
        <p:nvPr/>
      </p:nvGrpSpPr>
      <p:grpSpPr>
        <a:xfrm>
          <a:off x="0" y="0"/>
          <a:ext cx="0" cy="0"/>
          <a:chOff x="0" y="0"/>
          <a:chExt cx="0" cy="0"/>
        </a:xfrm>
      </p:grpSpPr>
      <p:pic>
        <p:nvPicPr>
          <p:cNvPr id="559" name="Google Shape;559;p46"/>
          <p:cNvPicPr preferRelativeResize="0"/>
          <p:nvPr/>
        </p:nvPicPr>
        <p:blipFill rotWithShape="1">
          <a:blip r:embed="rId3">
            <a:alphaModFix/>
          </a:blip>
          <a:srcRect b="27051" l="47933" r="8968" t="1910"/>
          <a:stretch/>
        </p:blipFill>
        <p:spPr>
          <a:xfrm>
            <a:off x="399525" y="999025"/>
            <a:ext cx="3773100" cy="4144500"/>
          </a:xfrm>
          <a:prstGeom prst="round2SameRect">
            <a:avLst>
              <a:gd fmla="val 50000" name="adj1"/>
              <a:gd fmla="val 0" name="adj2"/>
            </a:avLst>
          </a:prstGeom>
          <a:noFill/>
          <a:ln>
            <a:noFill/>
          </a:ln>
        </p:spPr>
      </p:pic>
      <p:grpSp>
        <p:nvGrpSpPr>
          <p:cNvPr id="560" name="Google Shape;560;p46"/>
          <p:cNvGrpSpPr/>
          <p:nvPr/>
        </p:nvGrpSpPr>
        <p:grpSpPr>
          <a:xfrm>
            <a:off x="4572000" y="-90413"/>
            <a:ext cx="4572000" cy="5233913"/>
            <a:chOff x="0" y="-47625"/>
            <a:chExt cx="2408296" cy="2756958"/>
          </a:xfrm>
        </p:grpSpPr>
        <p:sp>
          <p:nvSpPr>
            <p:cNvPr id="561" name="Google Shape;561;p46"/>
            <p:cNvSpPr/>
            <p:nvPr/>
          </p:nvSpPr>
          <p:spPr>
            <a:xfrm>
              <a:off x="0" y="0"/>
              <a:ext cx="2408296" cy="2709333"/>
            </a:xfrm>
            <a:custGeom>
              <a:rect b="b" l="l" r="r" t="t"/>
              <a:pathLst>
                <a:path extrusionOk="0" h="2709333" w="2408296">
                  <a:moveTo>
                    <a:pt x="0" y="0"/>
                  </a:moveTo>
                  <a:lnTo>
                    <a:pt x="2408296" y="0"/>
                  </a:lnTo>
                  <a:lnTo>
                    <a:pt x="2408296" y="2709333"/>
                  </a:lnTo>
                  <a:lnTo>
                    <a:pt x="0" y="2709333"/>
                  </a:lnTo>
                  <a:close/>
                </a:path>
              </a:pathLst>
            </a:custGeom>
            <a:solidFill>
              <a:srgbClr val="F1EEEA"/>
            </a:solidFill>
            <a:ln>
              <a:noFill/>
            </a:ln>
          </p:spPr>
        </p:sp>
        <p:sp>
          <p:nvSpPr>
            <p:cNvPr id="562" name="Google Shape;562;p46"/>
            <p:cNvSpPr txBox="1"/>
            <p:nvPr/>
          </p:nvSpPr>
          <p:spPr>
            <a:xfrm>
              <a:off x="0" y="-47625"/>
              <a:ext cx="812800" cy="860425"/>
            </a:xfrm>
            <a:prstGeom prst="rect">
              <a:avLst/>
            </a:prstGeom>
            <a:noFill/>
            <a:ln>
              <a:noFill/>
            </a:ln>
          </p:spPr>
          <p:txBody>
            <a:bodyPr anchorCtr="0" anchor="ctr" bIns="25400" lIns="25400" spcFirstLastPara="1" rIns="25400" wrap="square" tIns="25400">
              <a:noAutofit/>
            </a:bodyPr>
            <a:lstStyle/>
            <a:p>
              <a:pPr indent="0" lvl="0" marL="0" marR="0" rtl="0" algn="ctr">
                <a:lnSpc>
                  <a:spcPct val="178888"/>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563" name="Google Shape;563;p46"/>
          <p:cNvSpPr/>
          <p:nvPr/>
        </p:nvSpPr>
        <p:spPr>
          <a:xfrm>
            <a:off x="5560905" y="2808210"/>
            <a:ext cx="763445" cy="763445"/>
          </a:xfrm>
          <a:custGeom>
            <a:rect b="b" l="l" r="r" t="t"/>
            <a:pathLst>
              <a:path extrusionOk="0" h="1526890" w="1526890">
                <a:moveTo>
                  <a:pt x="0" y="0"/>
                </a:moveTo>
                <a:lnTo>
                  <a:pt x="1526890" y="0"/>
                </a:lnTo>
                <a:lnTo>
                  <a:pt x="1526890" y="1526890"/>
                </a:lnTo>
                <a:lnTo>
                  <a:pt x="0" y="1526890"/>
                </a:lnTo>
                <a:lnTo>
                  <a:pt x="0" y="0"/>
                </a:lnTo>
                <a:close/>
              </a:path>
            </a:pathLst>
          </a:custGeom>
          <a:blipFill rotWithShape="1">
            <a:blip r:embed="rId4">
              <a:alphaModFix/>
            </a:blip>
            <a:stretch>
              <a:fillRect b="0" l="0" r="0" t="0"/>
            </a:stretch>
          </a:blipFill>
          <a:ln>
            <a:noFill/>
          </a:ln>
        </p:spPr>
      </p:sp>
      <p:sp>
        <p:nvSpPr>
          <p:cNvPr id="564" name="Google Shape;564;p46"/>
          <p:cNvSpPr/>
          <p:nvPr/>
        </p:nvSpPr>
        <p:spPr>
          <a:xfrm>
            <a:off x="5570748" y="1420825"/>
            <a:ext cx="743760" cy="659918"/>
          </a:xfrm>
          <a:custGeom>
            <a:rect b="b" l="l" r="r" t="t"/>
            <a:pathLst>
              <a:path extrusionOk="0" h="1319835" w="1487519">
                <a:moveTo>
                  <a:pt x="0" y="0"/>
                </a:moveTo>
                <a:lnTo>
                  <a:pt x="1487519" y="0"/>
                </a:lnTo>
                <a:lnTo>
                  <a:pt x="1487519" y="1319835"/>
                </a:lnTo>
                <a:lnTo>
                  <a:pt x="0" y="1319835"/>
                </a:lnTo>
                <a:lnTo>
                  <a:pt x="0" y="0"/>
                </a:lnTo>
                <a:close/>
              </a:path>
            </a:pathLst>
          </a:custGeom>
          <a:blipFill rotWithShape="1">
            <a:blip r:embed="rId5">
              <a:alphaModFix/>
            </a:blip>
            <a:stretch>
              <a:fillRect b="0" l="0" r="0" t="0"/>
            </a:stretch>
          </a:blipFill>
          <a:ln>
            <a:noFill/>
          </a:ln>
        </p:spPr>
      </p:sp>
      <p:sp>
        <p:nvSpPr>
          <p:cNvPr id="565" name="Google Shape;565;p46"/>
          <p:cNvSpPr/>
          <p:nvPr/>
        </p:nvSpPr>
        <p:spPr>
          <a:xfrm>
            <a:off x="7341786" y="1420825"/>
            <a:ext cx="858049" cy="659918"/>
          </a:xfrm>
          <a:custGeom>
            <a:rect b="b" l="l" r="r" t="t"/>
            <a:pathLst>
              <a:path extrusionOk="0" h="1319835" w="1716097">
                <a:moveTo>
                  <a:pt x="0" y="0"/>
                </a:moveTo>
                <a:lnTo>
                  <a:pt x="1716097" y="0"/>
                </a:lnTo>
                <a:lnTo>
                  <a:pt x="1716097" y="1319835"/>
                </a:lnTo>
                <a:lnTo>
                  <a:pt x="0" y="1319835"/>
                </a:lnTo>
                <a:lnTo>
                  <a:pt x="0" y="0"/>
                </a:lnTo>
                <a:close/>
              </a:path>
            </a:pathLst>
          </a:custGeom>
          <a:blipFill rotWithShape="1">
            <a:blip r:embed="rId6">
              <a:alphaModFix/>
            </a:blip>
            <a:stretch>
              <a:fillRect b="0" l="0" r="0" t="0"/>
            </a:stretch>
          </a:blipFill>
          <a:ln>
            <a:noFill/>
          </a:ln>
        </p:spPr>
      </p:sp>
      <p:sp>
        <p:nvSpPr>
          <p:cNvPr id="566" name="Google Shape;566;p46"/>
          <p:cNvSpPr/>
          <p:nvPr/>
        </p:nvSpPr>
        <p:spPr>
          <a:xfrm>
            <a:off x="7520141" y="2763235"/>
            <a:ext cx="720415" cy="763445"/>
          </a:xfrm>
          <a:custGeom>
            <a:rect b="b" l="l" r="r" t="t"/>
            <a:pathLst>
              <a:path extrusionOk="0" h="1526890" w="1440829">
                <a:moveTo>
                  <a:pt x="0" y="0"/>
                </a:moveTo>
                <a:lnTo>
                  <a:pt x="1440829" y="0"/>
                </a:lnTo>
                <a:lnTo>
                  <a:pt x="1440829" y="1526890"/>
                </a:lnTo>
                <a:lnTo>
                  <a:pt x="0" y="1526890"/>
                </a:lnTo>
                <a:lnTo>
                  <a:pt x="0" y="0"/>
                </a:lnTo>
                <a:close/>
              </a:path>
            </a:pathLst>
          </a:custGeom>
          <a:blipFill rotWithShape="1">
            <a:blip r:embed="rId7">
              <a:alphaModFix/>
            </a:blip>
            <a:stretch>
              <a:fillRect b="0" l="0" r="0" t="0"/>
            </a:stretch>
          </a:blipFill>
          <a:ln>
            <a:noFill/>
          </a:ln>
        </p:spPr>
      </p:sp>
      <p:sp>
        <p:nvSpPr>
          <p:cNvPr id="567" name="Google Shape;567;p46"/>
          <p:cNvSpPr/>
          <p:nvPr/>
        </p:nvSpPr>
        <p:spPr>
          <a:xfrm rot="1008624">
            <a:off x="5167267" y="-1123427"/>
            <a:ext cx="3514193" cy="2057400"/>
          </a:xfrm>
          <a:custGeom>
            <a:rect b="b" l="l" r="r" t="t"/>
            <a:pathLst>
              <a:path extrusionOk="0" h="4114800" w="7028385">
                <a:moveTo>
                  <a:pt x="0" y="0"/>
                </a:moveTo>
                <a:lnTo>
                  <a:pt x="7028385" y="0"/>
                </a:lnTo>
                <a:lnTo>
                  <a:pt x="7028385" y="4114800"/>
                </a:lnTo>
                <a:lnTo>
                  <a:pt x="0" y="4114800"/>
                </a:lnTo>
                <a:lnTo>
                  <a:pt x="0" y="0"/>
                </a:lnTo>
                <a:close/>
              </a:path>
            </a:pathLst>
          </a:custGeom>
          <a:blipFill rotWithShape="1">
            <a:blip r:embed="rId8">
              <a:alphaModFix/>
            </a:blip>
            <a:stretch>
              <a:fillRect b="0" l="0" r="0" t="0"/>
            </a:stretch>
          </a:blipFill>
          <a:ln>
            <a:noFill/>
          </a:ln>
        </p:spPr>
      </p:sp>
      <p:sp>
        <p:nvSpPr>
          <p:cNvPr id="568" name="Google Shape;568;p46"/>
          <p:cNvSpPr/>
          <p:nvPr/>
        </p:nvSpPr>
        <p:spPr>
          <a:xfrm rot="10800000">
            <a:off x="5073807" y="4120507"/>
            <a:ext cx="3830073" cy="1838435"/>
          </a:xfrm>
          <a:custGeom>
            <a:rect b="b" l="l" r="r" t="t"/>
            <a:pathLst>
              <a:path extrusionOk="0" h="3676870" w="7660146">
                <a:moveTo>
                  <a:pt x="0" y="0"/>
                </a:moveTo>
                <a:lnTo>
                  <a:pt x="7660145" y="0"/>
                </a:lnTo>
                <a:lnTo>
                  <a:pt x="7660145" y="3676870"/>
                </a:lnTo>
                <a:lnTo>
                  <a:pt x="0" y="3676870"/>
                </a:lnTo>
                <a:lnTo>
                  <a:pt x="0" y="0"/>
                </a:lnTo>
                <a:close/>
              </a:path>
            </a:pathLst>
          </a:custGeom>
          <a:blipFill rotWithShape="1">
            <a:blip r:embed="rId9">
              <a:alphaModFix/>
            </a:blip>
            <a:stretch>
              <a:fillRect b="0" l="0" r="0" t="0"/>
            </a:stretch>
          </a:blipFill>
          <a:ln>
            <a:noFill/>
          </a:ln>
        </p:spPr>
      </p:sp>
      <p:sp>
        <p:nvSpPr>
          <p:cNvPr id="569" name="Google Shape;569;p46"/>
          <p:cNvSpPr/>
          <p:nvPr/>
        </p:nvSpPr>
        <p:spPr>
          <a:xfrm rot="1739627">
            <a:off x="363115" y="639674"/>
            <a:ext cx="616795" cy="718723"/>
          </a:xfrm>
          <a:custGeom>
            <a:rect b="b" l="l" r="r" t="t"/>
            <a:pathLst>
              <a:path extrusionOk="0" h="1437446" w="1233590">
                <a:moveTo>
                  <a:pt x="0" y="0"/>
                </a:moveTo>
                <a:lnTo>
                  <a:pt x="1233590" y="0"/>
                </a:lnTo>
                <a:lnTo>
                  <a:pt x="1233590" y="1437446"/>
                </a:lnTo>
                <a:lnTo>
                  <a:pt x="0" y="1437446"/>
                </a:lnTo>
                <a:lnTo>
                  <a:pt x="0" y="0"/>
                </a:lnTo>
                <a:close/>
              </a:path>
            </a:pathLst>
          </a:custGeom>
          <a:blipFill rotWithShape="1">
            <a:blip r:embed="rId10">
              <a:alphaModFix/>
            </a:blip>
            <a:stretch>
              <a:fillRect b="0" l="0" r="0" t="0"/>
            </a:stretch>
          </a:blipFill>
          <a:ln>
            <a:noFill/>
          </a:ln>
        </p:spPr>
      </p:sp>
      <p:sp>
        <p:nvSpPr>
          <p:cNvPr id="570" name="Google Shape;570;p46"/>
          <p:cNvSpPr txBox="1"/>
          <p:nvPr/>
        </p:nvSpPr>
        <p:spPr>
          <a:xfrm>
            <a:off x="671513" y="245269"/>
            <a:ext cx="3228975" cy="561975"/>
          </a:xfrm>
          <a:prstGeom prst="rect">
            <a:avLst/>
          </a:prstGeom>
          <a:noFill/>
          <a:ln>
            <a:noFill/>
          </a:ln>
        </p:spPr>
        <p:txBody>
          <a:bodyPr anchorCtr="0" anchor="t" bIns="0" lIns="0" spcFirstLastPara="1" rIns="0" wrap="square" tIns="0">
            <a:spAutoFit/>
          </a:bodyPr>
          <a:lstStyle/>
          <a:p>
            <a:pPr indent="0" lvl="0" marL="0" marR="0" rtl="0" algn="ctr">
              <a:lnSpc>
                <a:spcPct val="118002"/>
              </a:lnSpc>
              <a:spcBef>
                <a:spcPts val="0"/>
              </a:spcBef>
              <a:spcAft>
                <a:spcPts val="0"/>
              </a:spcAft>
              <a:buNone/>
            </a:pPr>
            <a:r>
              <a:rPr b="0" i="0" lang="en" sz="3700" u="none" cap="none" strike="noStrike">
                <a:solidFill>
                  <a:srgbClr val="FFFFFF"/>
                </a:solidFill>
                <a:latin typeface="Berkshire Swash"/>
                <a:ea typeface="Berkshire Swash"/>
                <a:cs typeface="Berkshire Swash"/>
                <a:sym typeface="Berkshire Swash"/>
              </a:rPr>
              <a:t>Contact Us</a:t>
            </a:r>
            <a:endParaRPr sz="700"/>
          </a:p>
        </p:txBody>
      </p:sp>
      <p:sp>
        <p:nvSpPr>
          <p:cNvPr id="571" name="Google Shape;571;p46"/>
          <p:cNvSpPr txBox="1"/>
          <p:nvPr/>
        </p:nvSpPr>
        <p:spPr>
          <a:xfrm>
            <a:off x="4719389" y="2272637"/>
            <a:ext cx="2446477" cy="202883"/>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b="0" i="0" lang="en" sz="1200" u="none" cap="none" strike="noStrike">
                <a:solidFill>
                  <a:srgbClr val="000000"/>
                </a:solidFill>
                <a:latin typeface="Fira Sans"/>
                <a:ea typeface="Fira Sans"/>
                <a:cs typeface="Fira Sans"/>
                <a:sym typeface="Fira Sans"/>
              </a:rPr>
              <a:t>hello@reallygreatsite.com</a:t>
            </a:r>
            <a:endParaRPr sz="700"/>
          </a:p>
        </p:txBody>
      </p:sp>
      <p:sp>
        <p:nvSpPr>
          <p:cNvPr id="572" name="Google Shape;572;p46"/>
          <p:cNvSpPr txBox="1"/>
          <p:nvPr/>
        </p:nvSpPr>
        <p:spPr>
          <a:xfrm>
            <a:off x="4719389" y="3703312"/>
            <a:ext cx="2446477" cy="202882"/>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b="0" i="0" lang="en" sz="1200" u="none" cap="none" strike="noStrike">
                <a:solidFill>
                  <a:srgbClr val="000000"/>
                </a:solidFill>
                <a:latin typeface="Fira Sans"/>
                <a:ea typeface="Fira Sans"/>
                <a:cs typeface="Fira Sans"/>
                <a:sym typeface="Fira Sans"/>
              </a:rPr>
              <a:t>reallygreatsite.com</a:t>
            </a:r>
            <a:endParaRPr sz="700"/>
          </a:p>
        </p:txBody>
      </p:sp>
      <p:sp>
        <p:nvSpPr>
          <p:cNvPr id="573" name="Google Shape;573;p46"/>
          <p:cNvSpPr txBox="1"/>
          <p:nvPr/>
        </p:nvSpPr>
        <p:spPr>
          <a:xfrm>
            <a:off x="6924363" y="3703312"/>
            <a:ext cx="1911970" cy="202882"/>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b="0" i="0" lang="en" sz="1200" u="none" cap="none" strike="noStrike">
                <a:solidFill>
                  <a:srgbClr val="000000"/>
                </a:solidFill>
                <a:latin typeface="Fira Sans"/>
                <a:ea typeface="Fira Sans"/>
                <a:cs typeface="Fira Sans"/>
                <a:sym typeface="Fira Sans"/>
              </a:rPr>
              <a:t>123 Anywhere St., Any City</a:t>
            </a:r>
            <a:endParaRPr sz="700"/>
          </a:p>
        </p:txBody>
      </p:sp>
      <p:sp>
        <p:nvSpPr>
          <p:cNvPr id="574" name="Google Shape;574;p46"/>
          <p:cNvSpPr txBox="1"/>
          <p:nvPr/>
        </p:nvSpPr>
        <p:spPr>
          <a:xfrm>
            <a:off x="7153438" y="2272637"/>
            <a:ext cx="1453820" cy="202883"/>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b="0" i="0" lang="en" sz="1200" u="none" cap="none" strike="noStrike">
                <a:solidFill>
                  <a:srgbClr val="000000"/>
                </a:solidFill>
                <a:latin typeface="Fira Sans"/>
                <a:ea typeface="Fira Sans"/>
                <a:cs typeface="Fira Sans"/>
                <a:sym typeface="Fira Sans"/>
              </a:rPr>
              <a:t>@reallygreatsite</a:t>
            </a:r>
            <a:endParaRPr sz="700"/>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1EEEA"/>
        </a:solidFill>
      </p:bgPr>
    </p:bg>
    <p:spTree>
      <p:nvGrpSpPr>
        <p:cNvPr id="578" name="Shape 578"/>
        <p:cNvGrpSpPr/>
        <p:nvPr/>
      </p:nvGrpSpPr>
      <p:grpSpPr>
        <a:xfrm>
          <a:off x="0" y="0"/>
          <a:ext cx="0" cy="0"/>
          <a:chOff x="0" y="0"/>
          <a:chExt cx="0" cy="0"/>
        </a:xfrm>
      </p:grpSpPr>
      <p:sp>
        <p:nvSpPr>
          <p:cNvPr id="579" name="Google Shape;579;p47"/>
          <p:cNvSpPr txBox="1"/>
          <p:nvPr/>
        </p:nvSpPr>
        <p:spPr>
          <a:xfrm>
            <a:off x="-110471" y="1498836"/>
            <a:ext cx="3951600" cy="1740900"/>
          </a:xfrm>
          <a:prstGeom prst="rect">
            <a:avLst/>
          </a:prstGeom>
          <a:noFill/>
          <a:ln>
            <a:noFill/>
          </a:ln>
        </p:spPr>
        <p:txBody>
          <a:bodyPr anchorCtr="0" anchor="t" bIns="0" lIns="0" spcFirstLastPara="1" rIns="0" wrap="square" tIns="0">
            <a:spAutoFit/>
          </a:bodyPr>
          <a:lstStyle/>
          <a:p>
            <a:pPr indent="0" lvl="0" marL="0" marR="0" rtl="0" algn="ctr">
              <a:lnSpc>
                <a:spcPct val="65000"/>
              </a:lnSpc>
              <a:spcBef>
                <a:spcPts val="0"/>
              </a:spcBef>
              <a:spcAft>
                <a:spcPts val="0"/>
              </a:spcAft>
              <a:buNone/>
            </a:pPr>
            <a:r>
              <a:rPr b="0" i="0" lang="en" sz="8700" u="none" cap="none" strike="noStrike">
                <a:solidFill>
                  <a:srgbClr val="AD4431"/>
                </a:solidFill>
                <a:latin typeface="Berkshire Swash"/>
                <a:ea typeface="Berkshire Swash"/>
                <a:cs typeface="Berkshire Swash"/>
                <a:sym typeface="Berkshire Swash"/>
              </a:rPr>
              <a:t>Thank you</a:t>
            </a:r>
            <a:endParaRPr sz="700"/>
          </a:p>
        </p:txBody>
      </p:sp>
      <p:sp>
        <p:nvSpPr>
          <p:cNvPr id="580" name="Google Shape;580;p47"/>
          <p:cNvSpPr/>
          <p:nvPr/>
        </p:nvSpPr>
        <p:spPr>
          <a:xfrm>
            <a:off x="2945061" y="617355"/>
            <a:ext cx="6463905" cy="5631678"/>
          </a:xfrm>
          <a:custGeom>
            <a:rect b="b" l="l" r="r" t="t"/>
            <a:pathLst>
              <a:path extrusionOk="0" h="11263355" w="12927810">
                <a:moveTo>
                  <a:pt x="0" y="0"/>
                </a:moveTo>
                <a:lnTo>
                  <a:pt x="12927810" y="0"/>
                </a:lnTo>
                <a:lnTo>
                  <a:pt x="12927810" y="11263355"/>
                </a:lnTo>
                <a:lnTo>
                  <a:pt x="0" y="11263355"/>
                </a:lnTo>
                <a:lnTo>
                  <a:pt x="0" y="0"/>
                </a:lnTo>
                <a:close/>
              </a:path>
            </a:pathLst>
          </a:custGeom>
          <a:blipFill rotWithShape="1">
            <a:blip r:embed="rId3">
              <a:alphaModFix/>
            </a:blip>
            <a:stretch>
              <a:fillRect b="0" l="0" r="0" t="0"/>
            </a:stretch>
          </a:blipFill>
          <a:ln>
            <a:noFill/>
          </a:ln>
        </p:spPr>
      </p:sp>
      <p:sp>
        <p:nvSpPr>
          <p:cNvPr id="581" name="Google Shape;581;p47"/>
          <p:cNvSpPr/>
          <p:nvPr/>
        </p:nvSpPr>
        <p:spPr>
          <a:xfrm rot="3218924">
            <a:off x="-103326" y="12667"/>
            <a:ext cx="983937" cy="1276333"/>
          </a:xfrm>
          <a:custGeom>
            <a:rect b="b" l="l" r="r" t="t"/>
            <a:pathLst>
              <a:path extrusionOk="0" h="2552665" w="1967873">
                <a:moveTo>
                  <a:pt x="0" y="0"/>
                </a:moveTo>
                <a:lnTo>
                  <a:pt x="1967873" y="0"/>
                </a:lnTo>
                <a:lnTo>
                  <a:pt x="1967873" y="2552665"/>
                </a:lnTo>
                <a:lnTo>
                  <a:pt x="0" y="2552665"/>
                </a:lnTo>
                <a:lnTo>
                  <a:pt x="0" y="0"/>
                </a:lnTo>
                <a:close/>
              </a:path>
            </a:pathLst>
          </a:custGeom>
          <a:blipFill rotWithShape="1">
            <a:blip r:embed="rId4">
              <a:alphaModFix/>
            </a:blip>
            <a:stretch>
              <a:fillRect b="0" l="0" r="0" t="0"/>
            </a:stretch>
          </a:blipFill>
          <a:ln>
            <a:noFill/>
          </a:ln>
        </p:spPr>
      </p:sp>
      <p:sp>
        <p:nvSpPr>
          <p:cNvPr id="582" name="Google Shape;582;p47"/>
          <p:cNvSpPr txBox="1"/>
          <p:nvPr/>
        </p:nvSpPr>
        <p:spPr>
          <a:xfrm>
            <a:off x="985676" y="3518381"/>
            <a:ext cx="1759360" cy="454469"/>
          </a:xfrm>
          <a:prstGeom prst="rect">
            <a:avLst/>
          </a:prstGeom>
          <a:noFill/>
          <a:ln>
            <a:noFill/>
          </a:ln>
        </p:spPr>
        <p:txBody>
          <a:bodyPr anchorCtr="0" anchor="t" bIns="0" lIns="0" spcFirstLastPara="1" rIns="0" wrap="square" tIns="0">
            <a:spAutoFit/>
          </a:bodyPr>
          <a:lstStyle/>
          <a:p>
            <a:pPr indent="0" lvl="0" marL="0" marR="0" rtl="0" algn="ctr">
              <a:lnSpc>
                <a:spcPct val="161000"/>
              </a:lnSpc>
              <a:spcBef>
                <a:spcPts val="0"/>
              </a:spcBef>
              <a:spcAft>
                <a:spcPts val="0"/>
              </a:spcAft>
              <a:buNone/>
            </a:pPr>
            <a:r>
              <a:rPr b="0" i="0" lang="en" sz="1200" u="none" cap="none" strike="noStrike">
                <a:solidFill>
                  <a:srgbClr val="000000"/>
                </a:solidFill>
                <a:latin typeface="Fira Sans"/>
                <a:ea typeface="Fira Sans"/>
                <a:cs typeface="Fira Sans"/>
                <a:sym typeface="Fira Sans"/>
              </a:rPr>
              <a:t>Write a closing statement or call-to-action here.</a:t>
            </a:r>
            <a:endParaRPr sz="700"/>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1EEEA"/>
        </a:solidFill>
      </p:bgPr>
    </p:bg>
    <p:spTree>
      <p:nvGrpSpPr>
        <p:cNvPr id="586" name="Shape 586"/>
        <p:cNvGrpSpPr/>
        <p:nvPr/>
      </p:nvGrpSpPr>
      <p:grpSpPr>
        <a:xfrm>
          <a:off x="0" y="0"/>
          <a:ext cx="0" cy="0"/>
          <a:chOff x="0" y="0"/>
          <a:chExt cx="0" cy="0"/>
        </a:xfrm>
      </p:grpSpPr>
      <p:sp>
        <p:nvSpPr>
          <p:cNvPr id="587" name="Google Shape;587;p48"/>
          <p:cNvSpPr txBox="1"/>
          <p:nvPr/>
        </p:nvSpPr>
        <p:spPr>
          <a:xfrm>
            <a:off x="514350" y="552450"/>
            <a:ext cx="2303700" cy="11082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 sz="3600" u="none" cap="none" strike="noStrike">
                <a:solidFill>
                  <a:srgbClr val="AD4431"/>
                </a:solidFill>
                <a:latin typeface="Berkshire Swash"/>
                <a:ea typeface="Berkshire Swash"/>
                <a:cs typeface="Berkshire Swash"/>
                <a:sym typeface="Berkshire Swash"/>
              </a:rPr>
              <a:t>Resource </a:t>
            </a:r>
            <a:endParaRPr sz="700"/>
          </a:p>
          <a:p>
            <a:pPr indent="0" lvl="0" marL="0" marR="0" rtl="0" algn="l">
              <a:lnSpc>
                <a:spcPct val="100000"/>
              </a:lnSpc>
              <a:spcBef>
                <a:spcPts val="0"/>
              </a:spcBef>
              <a:spcAft>
                <a:spcPts val="0"/>
              </a:spcAft>
              <a:buNone/>
            </a:pPr>
            <a:r>
              <a:rPr b="0" i="0" lang="en" sz="3600" u="none" cap="none" strike="noStrike">
                <a:solidFill>
                  <a:srgbClr val="AD4431"/>
                </a:solidFill>
                <a:latin typeface="Berkshire Swash"/>
                <a:ea typeface="Berkshire Swash"/>
                <a:cs typeface="Berkshire Swash"/>
                <a:sym typeface="Berkshire Swash"/>
              </a:rPr>
              <a:t>Page</a:t>
            </a:r>
            <a:endParaRPr sz="700"/>
          </a:p>
        </p:txBody>
      </p:sp>
      <p:sp>
        <p:nvSpPr>
          <p:cNvPr id="588" name="Google Shape;588;p48"/>
          <p:cNvSpPr txBox="1"/>
          <p:nvPr/>
        </p:nvSpPr>
        <p:spPr>
          <a:xfrm>
            <a:off x="514350" y="2385605"/>
            <a:ext cx="2166900" cy="22164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 sz="1200" u="none" cap="none" strike="noStrike">
                <a:solidFill>
                  <a:srgbClr val="000000"/>
                </a:solidFill>
                <a:latin typeface="Fira Sans"/>
                <a:ea typeface="Fira Sans"/>
                <a:cs typeface="Fira Sans"/>
                <a:sym typeface="Fira Sans"/>
              </a:rPr>
              <a:t>This presentation template</a:t>
            </a:r>
            <a:endParaRPr sz="700"/>
          </a:p>
          <a:p>
            <a:pPr indent="0" lvl="0" marL="0" marR="0" rtl="0" algn="l">
              <a:lnSpc>
                <a:spcPct val="100000"/>
              </a:lnSpc>
              <a:spcBef>
                <a:spcPts val="0"/>
              </a:spcBef>
              <a:spcAft>
                <a:spcPts val="0"/>
              </a:spcAft>
              <a:buNone/>
            </a:pPr>
            <a:r>
              <a:rPr b="0" i="0" lang="en" sz="1200" u="none" cap="none" strike="noStrike">
                <a:solidFill>
                  <a:srgbClr val="000000"/>
                </a:solidFill>
                <a:latin typeface="Fira Sans"/>
                <a:ea typeface="Fira Sans"/>
                <a:cs typeface="Fira Sans"/>
                <a:sym typeface="Fira Sans"/>
              </a:rPr>
              <a:t>uses the following free fonts:</a:t>
            </a:r>
            <a:endParaRPr sz="700"/>
          </a:p>
          <a:p>
            <a:pPr indent="0" lvl="0" marL="0" marR="0" rtl="0" algn="l">
              <a:lnSpc>
                <a:spcPct val="100000"/>
              </a:lnSpc>
              <a:spcBef>
                <a:spcPts val="0"/>
              </a:spcBef>
              <a:spcAft>
                <a:spcPts val="0"/>
              </a:spcAft>
              <a:buNone/>
            </a:pPr>
            <a:r>
              <a:t/>
            </a:r>
            <a:endParaRPr b="0" i="0" sz="1200" u="none" cap="none" strike="noStrike">
              <a:solidFill>
                <a:srgbClr val="000000"/>
              </a:solidFill>
              <a:latin typeface="Fira Sans"/>
              <a:ea typeface="Fira Sans"/>
              <a:cs typeface="Fira Sans"/>
              <a:sym typeface="Fira Sans"/>
            </a:endParaRPr>
          </a:p>
          <a:p>
            <a:pPr indent="0" lvl="0" marL="0" marR="0" rtl="0" algn="l">
              <a:lnSpc>
                <a:spcPct val="100000"/>
              </a:lnSpc>
              <a:spcBef>
                <a:spcPts val="0"/>
              </a:spcBef>
              <a:spcAft>
                <a:spcPts val="0"/>
              </a:spcAft>
              <a:buNone/>
            </a:pPr>
            <a:r>
              <a:rPr b="0" i="0" lang="en" sz="1200" u="none" cap="none" strike="noStrike">
                <a:solidFill>
                  <a:srgbClr val="000000"/>
                </a:solidFill>
                <a:latin typeface="Fira Sans"/>
                <a:ea typeface="Fira Sans"/>
                <a:cs typeface="Fira Sans"/>
                <a:sym typeface="Fira Sans"/>
              </a:rPr>
              <a:t>Titles: Berkshire Swash</a:t>
            </a:r>
            <a:endParaRPr sz="700"/>
          </a:p>
          <a:p>
            <a:pPr indent="0" lvl="0" marL="0" marR="0" rtl="0" algn="l">
              <a:lnSpc>
                <a:spcPct val="100000"/>
              </a:lnSpc>
              <a:spcBef>
                <a:spcPts val="0"/>
              </a:spcBef>
              <a:spcAft>
                <a:spcPts val="0"/>
              </a:spcAft>
              <a:buNone/>
            </a:pPr>
            <a:r>
              <a:rPr b="0" i="0" lang="en" sz="1200" u="none" cap="none" strike="noStrike">
                <a:solidFill>
                  <a:srgbClr val="000000"/>
                </a:solidFill>
                <a:latin typeface="Fira Sans"/>
                <a:ea typeface="Fira Sans"/>
                <a:cs typeface="Fira Sans"/>
                <a:sym typeface="Fira Sans"/>
              </a:rPr>
              <a:t>Headers: Fira Sans</a:t>
            </a:r>
            <a:endParaRPr sz="700"/>
          </a:p>
          <a:p>
            <a:pPr indent="0" lvl="0" marL="0" marR="0" rtl="0" algn="l">
              <a:lnSpc>
                <a:spcPct val="100000"/>
              </a:lnSpc>
              <a:spcBef>
                <a:spcPts val="0"/>
              </a:spcBef>
              <a:spcAft>
                <a:spcPts val="0"/>
              </a:spcAft>
              <a:buNone/>
            </a:pPr>
            <a:r>
              <a:rPr b="0" i="0" lang="en" sz="1200" u="none" cap="none" strike="noStrike">
                <a:solidFill>
                  <a:srgbClr val="000000"/>
                </a:solidFill>
                <a:latin typeface="Fira Sans"/>
                <a:ea typeface="Fira Sans"/>
                <a:cs typeface="Fira Sans"/>
                <a:sym typeface="Fira Sans"/>
              </a:rPr>
              <a:t>Body Copy: Fira Sans</a:t>
            </a:r>
            <a:endParaRPr sz="700"/>
          </a:p>
          <a:p>
            <a:pPr indent="0" lvl="0" marL="0" marR="0" rtl="0" algn="l">
              <a:lnSpc>
                <a:spcPct val="100000"/>
              </a:lnSpc>
              <a:spcBef>
                <a:spcPts val="0"/>
              </a:spcBef>
              <a:spcAft>
                <a:spcPts val="0"/>
              </a:spcAft>
              <a:buNone/>
            </a:pPr>
            <a:r>
              <a:t/>
            </a:r>
            <a:endParaRPr b="0" i="0" sz="1200" u="none" cap="none" strike="noStrike">
              <a:solidFill>
                <a:srgbClr val="000000"/>
              </a:solidFill>
              <a:latin typeface="Fira Sans"/>
              <a:ea typeface="Fira Sans"/>
              <a:cs typeface="Fira Sans"/>
              <a:sym typeface="Fira Sans"/>
            </a:endParaRPr>
          </a:p>
          <a:p>
            <a:pPr indent="0" lvl="0" marL="0" marR="0" rtl="0" algn="l">
              <a:lnSpc>
                <a:spcPct val="100000"/>
              </a:lnSpc>
              <a:spcBef>
                <a:spcPts val="0"/>
              </a:spcBef>
              <a:spcAft>
                <a:spcPts val="0"/>
              </a:spcAft>
              <a:buNone/>
            </a:pPr>
            <a:r>
              <a:rPr b="0" i="0" lang="en" sz="1200" u="none" cap="none" strike="noStrike">
                <a:solidFill>
                  <a:srgbClr val="000000"/>
                </a:solidFill>
                <a:latin typeface="Fira Sans"/>
                <a:ea typeface="Fira Sans"/>
                <a:cs typeface="Fira Sans"/>
                <a:sym typeface="Fira Sans"/>
              </a:rPr>
              <a:t>You can find these fonts</a:t>
            </a:r>
            <a:endParaRPr sz="700"/>
          </a:p>
          <a:p>
            <a:pPr indent="0" lvl="0" marL="0" marR="0" rtl="0" algn="l">
              <a:lnSpc>
                <a:spcPct val="100000"/>
              </a:lnSpc>
              <a:spcBef>
                <a:spcPts val="0"/>
              </a:spcBef>
              <a:spcAft>
                <a:spcPts val="0"/>
              </a:spcAft>
              <a:buNone/>
            </a:pPr>
            <a:r>
              <a:rPr b="0" i="0" lang="en" sz="1200" u="none" cap="none" strike="noStrike">
                <a:solidFill>
                  <a:srgbClr val="000000"/>
                </a:solidFill>
                <a:latin typeface="Fira Sans"/>
                <a:ea typeface="Fira Sans"/>
                <a:cs typeface="Fira Sans"/>
                <a:sym typeface="Fira Sans"/>
              </a:rPr>
              <a:t>online too. Happy designing! </a:t>
            </a:r>
            <a:endParaRPr sz="700"/>
          </a:p>
          <a:p>
            <a:pPr indent="0" lvl="0" marL="0" marR="0" rtl="0" algn="l">
              <a:lnSpc>
                <a:spcPct val="100000"/>
              </a:lnSpc>
              <a:spcBef>
                <a:spcPts val="0"/>
              </a:spcBef>
              <a:spcAft>
                <a:spcPts val="0"/>
              </a:spcAft>
              <a:buNone/>
            </a:pPr>
            <a:r>
              <a:t/>
            </a:r>
            <a:endParaRPr b="0" i="0" sz="1200" u="none" cap="none" strike="noStrike">
              <a:solidFill>
                <a:srgbClr val="000000"/>
              </a:solidFill>
              <a:latin typeface="Fira Sans"/>
              <a:ea typeface="Fira Sans"/>
              <a:cs typeface="Fira Sans"/>
              <a:sym typeface="Fira Sans"/>
            </a:endParaRPr>
          </a:p>
          <a:p>
            <a:pPr indent="0" lvl="0" marL="0" marR="0" rtl="0" algn="l">
              <a:lnSpc>
                <a:spcPct val="100000"/>
              </a:lnSpc>
              <a:spcBef>
                <a:spcPts val="0"/>
              </a:spcBef>
              <a:spcAft>
                <a:spcPts val="0"/>
              </a:spcAft>
              <a:buNone/>
            </a:pPr>
            <a:r>
              <a:rPr b="0" i="0" lang="en" sz="1200" u="none" cap="none" strike="noStrike">
                <a:solidFill>
                  <a:srgbClr val="000000"/>
                </a:solidFill>
                <a:latin typeface="Fira Sans"/>
                <a:ea typeface="Fira Sans"/>
                <a:cs typeface="Fira Sans"/>
                <a:sym typeface="Fira Sans"/>
              </a:rPr>
              <a:t>Don't forget to delete this</a:t>
            </a:r>
            <a:endParaRPr sz="700"/>
          </a:p>
          <a:p>
            <a:pPr indent="0" lvl="0" marL="0" marR="0" rtl="0" algn="l">
              <a:lnSpc>
                <a:spcPct val="100000"/>
              </a:lnSpc>
              <a:spcBef>
                <a:spcPts val="0"/>
              </a:spcBef>
              <a:spcAft>
                <a:spcPts val="0"/>
              </a:spcAft>
              <a:buNone/>
            </a:pPr>
            <a:r>
              <a:rPr b="0" i="0" lang="en" sz="1200" u="none" cap="none" strike="noStrike">
                <a:solidFill>
                  <a:srgbClr val="000000"/>
                </a:solidFill>
                <a:latin typeface="Fira Sans"/>
                <a:ea typeface="Fira Sans"/>
                <a:cs typeface="Fira Sans"/>
                <a:sym typeface="Fira Sans"/>
              </a:rPr>
              <a:t>page before presenting. </a:t>
            </a:r>
            <a:endParaRPr sz="700"/>
          </a:p>
        </p:txBody>
      </p:sp>
      <p:sp>
        <p:nvSpPr>
          <p:cNvPr id="589" name="Google Shape;589;p48"/>
          <p:cNvSpPr txBox="1"/>
          <p:nvPr/>
        </p:nvSpPr>
        <p:spPr>
          <a:xfrm>
            <a:off x="514350" y="1795690"/>
            <a:ext cx="2068800" cy="4434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 sz="1200" u="none" cap="none" strike="noStrike">
                <a:solidFill>
                  <a:srgbClr val="000000"/>
                </a:solidFill>
                <a:latin typeface="Fira Sans"/>
                <a:ea typeface="Fira Sans"/>
                <a:cs typeface="Fira Sans"/>
                <a:sym typeface="Fira Sans"/>
              </a:rPr>
              <a:t>Use these design resources in your Canva Presentation.</a:t>
            </a:r>
            <a:endParaRPr sz="700"/>
          </a:p>
        </p:txBody>
      </p:sp>
      <p:sp>
        <p:nvSpPr>
          <p:cNvPr id="590" name="Google Shape;590;p48"/>
          <p:cNvSpPr/>
          <p:nvPr/>
        </p:nvSpPr>
        <p:spPr>
          <a:xfrm>
            <a:off x="5319819" y="3664168"/>
            <a:ext cx="278154" cy="455990"/>
          </a:xfrm>
          <a:custGeom>
            <a:rect b="b" l="l" r="r" t="t"/>
            <a:pathLst>
              <a:path extrusionOk="0" h="911980" w="556308">
                <a:moveTo>
                  <a:pt x="0" y="0"/>
                </a:moveTo>
                <a:lnTo>
                  <a:pt x="556308" y="0"/>
                </a:lnTo>
                <a:lnTo>
                  <a:pt x="556308" y="911980"/>
                </a:lnTo>
                <a:lnTo>
                  <a:pt x="0" y="911980"/>
                </a:lnTo>
                <a:lnTo>
                  <a:pt x="0" y="0"/>
                </a:lnTo>
                <a:close/>
              </a:path>
            </a:pathLst>
          </a:custGeom>
          <a:blipFill rotWithShape="1">
            <a:blip r:embed="rId3">
              <a:alphaModFix/>
            </a:blip>
            <a:stretch>
              <a:fillRect b="0" l="0" r="0" t="0"/>
            </a:stretch>
          </a:blipFill>
          <a:ln>
            <a:noFill/>
          </a:ln>
        </p:spPr>
      </p:sp>
      <p:sp>
        <p:nvSpPr>
          <p:cNvPr id="591" name="Google Shape;591;p48"/>
          <p:cNvSpPr/>
          <p:nvPr/>
        </p:nvSpPr>
        <p:spPr>
          <a:xfrm>
            <a:off x="7877004" y="3657195"/>
            <a:ext cx="401796" cy="469936"/>
          </a:xfrm>
          <a:custGeom>
            <a:rect b="b" l="l" r="r" t="t"/>
            <a:pathLst>
              <a:path extrusionOk="0" h="939873" w="803592">
                <a:moveTo>
                  <a:pt x="0" y="0"/>
                </a:moveTo>
                <a:lnTo>
                  <a:pt x="803591" y="0"/>
                </a:lnTo>
                <a:lnTo>
                  <a:pt x="803591" y="939873"/>
                </a:lnTo>
                <a:lnTo>
                  <a:pt x="0" y="939873"/>
                </a:lnTo>
                <a:lnTo>
                  <a:pt x="0" y="0"/>
                </a:lnTo>
                <a:close/>
              </a:path>
            </a:pathLst>
          </a:custGeom>
          <a:blipFill rotWithShape="1">
            <a:blip r:embed="rId4">
              <a:alphaModFix/>
            </a:blip>
            <a:stretch>
              <a:fillRect b="0" l="0" r="0" t="0"/>
            </a:stretch>
          </a:blipFill>
          <a:ln>
            <a:noFill/>
          </a:ln>
        </p:spPr>
      </p:sp>
      <p:sp>
        <p:nvSpPr>
          <p:cNvPr id="592" name="Google Shape;592;p48"/>
          <p:cNvSpPr/>
          <p:nvPr/>
        </p:nvSpPr>
        <p:spPr>
          <a:xfrm>
            <a:off x="3553622" y="4333613"/>
            <a:ext cx="197282" cy="400574"/>
          </a:xfrm>
          <a:custGeom>
            <a:rect b="b" l="l" r="r" t="t"/>
            <a:pathLst>
              <a:path extrusionOk="0" h="801148" w="394565">
                <a:moveTo>
                  <a:pt x="0" y="0"/>
                </a:moveTo>
                <a:lnTo>
                  <a:pt x="394565" y="0"/>
                </a:lnTo>
                <a:lnTo>
                  <a:pt x="394565" y="801148"/>
                </a:lnTo>
                <a:lnTo>
                  <a:pt x="0" y="801148"/>
                </a:lnTo>
                <a:lnTo>
                  <a:pt x="0" y="0"/>
                </a:lnTo>
                <a:close/>
              </a:path>
            </a:pathLst>
          </a:custGeom>
          <a:blipFill rotWithShape="1">
            <a:blip r:embed="rId5">
              <a:alphaModFix/>
            </a:blip>
            <a:stretch>
              <a:fillRect b="0" l="0" r="0" t="0"/>
            </a:stretch>
          </a:blipFill>
          <a:ln>
            <a:noFill/>
          </a:ln>
        </p:spPr>
      </p:sp>
      <p:sp>
        <p:nvSpPr>
          <p:cNvPr id="593" name="Google Shape;593;p48"/>
          <p:cNvSpPr/>
          <p:nvPr/>
        </p:nvSpPr>
        <p:spPr>
          <a:xfrm>
            <a:off x="5036034" y="2366298"/>
            <a:ext cx="422475" cy="425133"/>
          </a:xfrm>
          <a:custGeom>
            <a:rect b="b" l="l" r="r" t="t"/>
            <a:pathLst>
              <a:path extrusionOk="0" h="850265" w="844951">
                <a:moveTo>
                  <a:pt x="0" y="0"/>
                </a:moveTo>
                <a:lnTo>
                  <a:pt x="844951" y="0"/>
                </a:lnTo>
                <a:lnTo>
                  <a:pt x="844951" y="850265"/>
                </a:lnTo>
                <a:lnTo>
                  <a:pt x="0" y="850265"/>
                </a:lnTo>
                <a:lnTo>
                  <a:pt x="0" y="0"/>
                </a:lnTo>
                <a:close/>
              </a:path>
            </a:pathLst>
          </a:custGeom>
          <a:blipFill rotWithShape="1">
            <a:blip r:embed="rId6">
              <a:alphaModFix/>
            </a:blip>
            <a:stretch>
              <a:fillRect b="0" l="0" r="0" t="0"/>
            </a:stretch>
          </a:blipFill>
          <a:ln>
            <a:noFill/>
          </a:ln>
        </p:spPr>
      </p:sp>
      <p:sp>
        <p:nvSpPr>
          <p:cNvPr id="594" name="Google Shape;594;p48"/>
          <p:cNvSpPr/>
          <p:nvPr/>
        </p:nvSpPr>
        <p:spPr>
          <a:xfrm rot="62955">
            <a:off x="7411623" y="3726291"/>
            <a:ext cx="360101" cy="331744"/>
          </a:xfrm>
          <a:custGeom>
            <a:rect b="b" l="l" r="r" t="t"/>
            <a:pathLst>
              <a:path extrusionOk="0" h="663487" w="720203">
                <a:moveTo>
                  <a:pt x="0" y="0"/>
                </a:moveTo>
                <a:lnTo>
                  <a:pt x="720202" y="0"/>
                </a:lnTo>
                <a:lnTo>
                  <a:pt x="720202" y="663487"/>
                </a:lnTo>
                <a:lnTo>
                  <a:pt x="0" y="663487"/>
                </a:lnTo>
                <a:lnTo>
                  <a:pt x="0" y="0"/>
                </a:lnTo>
                <a:close/>
              </a:path>
            </a:pathLst>
          </a:custGeom>
          <a:blipFill rotWithShape="1">
            <a:blip r:embed="rId7">
              <a:alphaModFix/>
            </a:blip>
            <a:stretch>
              <a:fillRect b="0" l="0" r="0" t="0"/>
            </a:stretch>
          </a:blipFill>
          <a:ln>
            <a:noFill/>
          </a:ln>
        </p:spPr>
      </p:sp>
      <p:sp>
        <p:nvSpPr>
          <p:cNvPr id="595" name="Google Shape;595;p48"/>
          <p:cNvSpPr/>
          <p:nvPr/>
        </p:nvSpPr>
        <p:spPr>
          <a:xfrm>
            <a:off x="6511344" y="3709225"/>
            <a:ext cx="332615" cy="365876"/>
          </a:xfrm>
          <a:custGeom>
            <a:rect b="b" l="l" r="r" t="t"/>
            <a:pathLst>
              <a:path extrusionOk="0" h="731753" w="665230">
                <a:moveTo>
                  <a:pt x="0" y="0"/>
                </a:moveTo>
                <a:lnTo>
                  <a:pt x="665231" y="0"/>
                </a:lnTo>
                <a:lnTo>
                  <a:pt x="665231" y="731753"/>
                </a:lnTo>
                <a:lnTo>
                  <a:pt x="0" y="731753"/>
                </a:lnTo>
                <a:lnTo>
                  <a:pt x="0" y="0"/>
                </a:lnTo>
                <a:close/>
              </a:path>
            </a:pathLst>
          </a:custGeom>
          <a:blipFill rotWithShape="1">
            <a:blip r:embed="rId8">
              <a:alphaModFix/>
            </a:blip>
            <a:stretch>
              <a:fillRect b="0" l="0" r="0" t="0"/>
            </a:stretch>
          </a:blipFill>
          <a:ln>
            <a:noFill/>
          </a:ln>
        </p:spPr>
      </p:sp>
      <p:sp>
        <p:nvSpPr>
          <p:cNvPr id="596" name="Google Shape;596;p48"/>
          <p:cNvSpPr/>
          <p:nvPr/>
        </p:nvSpPr>
        <p:spPr>
          <a:xfrm>
            <a:off x="6762487" y="1601238"/>
            <a:ext cx="1045354" cy="632914"/>
          </a:xfrm>
          <a:custGeom>
            <a:rect b="b" l="l" r="r" t="t"/>
            <a:pathLst>
              <a:path extrusionOk="0" h="1265828" w="2090708">
                <a:moveTo>
                  <a:pt x="0" y="0"/>
                </a:moveTo>
                <a:lnTo>
                  <a:pt x="2090708" y="0"/>
                </a:lnTo>
                <a:lnTo>
                  <a:pt x="2090708" y="1265828"/>
                </a:lnTo>
                <a:lnTo>
                  <a:pt x="0" y="1265828"/>
                </a:lnTo>
                <a:lnTo>
                  <a:pt x="0" y="0"/>
                </a:lnTo>
                <a:close/>
              </a:path>
            </a:pathLst>
          </a:custGeom>
          <a:blipFill rotWithShape="1">
            <a:blip r:embed="rId9">
              <a:alphaModFix/>
            </a:blip>
            <a:stretch>
              <a:fillRect b="0" l="0" r="0" t="0"/>
            </a:stretch>
          </a:blipFill>
          <a:ln>
            <a:noFill/>
          </a:ln>
        </p:spPr>
      </p:sp>
      <p:sp>
        <p:nvSpPr>
          <p:cNvPr id="597" name="Google Shape;597;p48"/>
          <p:cNvSpPr/>
          <p:nvPr/>
        </p:nvSpPr>
        <p:spPr>
          <a:xfrm flipH="1">
            <a:off x="5700247" y="3750702"/>
            <a:ext cx="279321" cy="282922"/>
          </a:xfrm>
          <a:custGeom>
            <a:rect b="b" l="l" r="r" t="t"/>
            <a:pathLst>
              <a:path extrusionOk="0" h="565844" w="558643">
                <a:moveTo>
                  <a:pt x="558642" y="0"/>
                </a:moveTo>
                <a:lnTo>
                  <a:pt x="0" y="0"/>
                </a:lnTo>
                <a:lnTo>
                  <a:pt x="0" y="565845"/>
                </a:lnTo>
                <a:lnTo>
                  <a:pt x="558642" y="565845"/>
                </a:lnTo>
                <a:lnTo>
                  <a:pt x="558642" y="0"/>
                </a:lnTo>
                <a:close/>
              </a:path>
            </a:pathLst>
          </a:custGeom>
          <a:blipFill rotWithShape="1">
            <a:blip r:embed="rId10">
              <a:alphaModFix/>
            </a:blip>
            <a:stretch>
              <a:fillRect b="0" l="0" r="0" t="0"/>
            </a:stretch>
          </a:blipFill>
          <a:ln>
            <a:noFill/>
          </a:ln>
        </p:spPr>
      </p:sp>
      <p:sp>
        <p:nvSpPr>
          <p:cNvPr id="598" name="Google Shape;598;p48"/>
          <p:cNvSpPr/>
          <p:nvPr/>
        </p:nvSpPr>
        <p:spPr>
          <a:xfrm>
            <a:off x="8162068" y="2302551"/>
            <a:ext cx="602318" cy="552628"/>
          </a:xfrm>
          <a:custGeom>
            <a:rect b="b" l="l" r="r" t="t"/>
            <a:pathLst>
              <a:path extrusionOk="0" h="1105255" w="1204637">
                <a:moveTo>
                  <a:pt x="0" y="0"/>
                </a:moveTo>
                <a:lnTo>
                  <a:pt x="1204637" y="0"/>
                </a:lnTo>
                <a:lnTo>
                  <a:pt x="1204637" y="1105255"/>
                </a:lnTo>
                <a:lnTo>
                  <a:pt x="0" y="1105255"/>
                </a:lnTo>
                <a:lnTo>
                  <a:pt x="0" y="0"/>
                </a:lnTo>
                <a:close/>
              </a:path>
            </a:pathLst>
          </a:custGeom>
          <a:blipFill rotWithShape="1">
            <a:blip r:embed="rId11">
              <a:alphaModFix/>
            </a:blip>
            <a:stretch>
              <a:fillRect b="0" l="0" r="0" t="0"/>
            </a:stretch>
          </a:blipFill>
          <a:ln>
            <a:noFill/>
          </a:ln>
        </p:spPr>
      </p:sp>
      <p:sp>
        <p:nvSpPr>
          <p:cNvPr id="599" name="Google Shape;599;p48"/>
          <p:cNvSpPr/>
          <p:nvPr/>
        </p:nvSpPr>
        <p:spPr>
          <a:xfrm>
            <a:off x="4439745" y="2277052"/>
            <a:ext cx="455463" cy="603625"/>
          </a:xfrm>
          <a:custGeom>
            <a:rect b="b" l="l" r="r" t="t"/>
            <a:pathLst>
              <a:path extrusionOk="0" h="1207250" w="910925">
                <a:moveTo>
                  <a:pt x="0" y="0"/>
                </a:moveTo>
                <a:lnTo>
                  <a:pt x="910925" y="0"/>
                </a:lnTo>
                <a:lnTo>
                  <a:pt x="910925" y="1207251"/>
                </a:lnTo>
                <a:lnTo>
                  <a:pt x="0" y="1207251"/>
                </a:lnTo>
                <a:lnTo>
                  <a:pt x="0" y="0"/>
                </a:lnTo>
                <a:close/>
              </a:path>
            </a:pathLst>
          </a:custGeom>
          <a:blipFill rotWithShape="1">
            <a:blip r:embed="rId12">
              <a:alphaModFix/>
            </a:blip>
            <a:stretch>
              <a:fillRect b="0" l="0" r="0" t="0"/>
            </a:stretch>
          </a:blipFill>
          <a:ln>
            <a:noFill/>
          </a:ln>
        </p:spPr>
      </p:sp>
      <p:sp>
        <p:nvSpPr>
          <p:cNvPr id="600" name="Google Shape;600;p48"/>
          <p:cNvSpPr/>
          <p:nvPr/>
        </p:nvSpPr>
        <p:spPr>
          <a:xfrm>
            <a:off x="5599336" y="2322981"/>
            <a:ext cx="773276" cy="511768"/>
          </a:xfrm>
          <a:custGeom>
            <a:rect b="b" l="l" r="r" t="t"/>
            <a:pathLst>
              <a:path extrusionOk="0" h="1023536" w="1546552">
                <a:moveTo>
                  <a:pt x="0" y="0"/>
                </a:moveTo>
                <a:lnTo>
                  <a:pt x="1546552" y="0"/>
                </a:lnTo>
                <a:lnTo>
                  <a:pt x="1546552" y="1023536"/>
                </a:lnTo>
                <a:lnTo>
                  <a:pt x="0" y="1023536"/>
                </a:lnTo>
                <a:lnTo>
                  <a:pt x="0" y="0"/>
                </a:lnTo>
                <a:close/>
              </a:path>
            </a:pathLst>
          </a:custGeom>
          <a:blipFill rotWithShape="1">
            <a:blip r:embed="rId13">
              <a:alphaModFix/>
            </a:blip>
            <a:stretch>
              <a:fillRect b="0" l="0" r="0" t="0"/>
            </a:stretch>
          </a:blipFill>
          <a:ln>
            <a:noFill/>
          </a:ln>
        </p:spPr>
      </p:sp>
      <p:sp>
        <p:nvSpPr>
          <p:cNvPr id="601" name="Google Shape;601;p48"/>
          <p:cNvSpPr/>
          <p:nvPr/>
        </p:nvSpPr>
        <p:spPr>
          <a:xfrm>
            <a:off x="3888995" y="3661018"/>
            <a:ext cx="587969" cy="462290"/>
          </a:xfrm>
          <a:custGeom>
            <a:rect b="b" l="l" r="r" t="t"/>
            <a:pathLst>
              <a:path extrusionOk="0" h="924581" w="1175938">
                <a:moveTo>
                  <a:pt x="0" y="0"/>
                </a:moveTo>
                <a:lnTo>
                  <a:pt x="1175939" y="0"/>
                </a:lnTo>
                <a:lnTo>
                  <a:pt x="1175939" y="924581"/>
                </a:lnTo>
                <a:lnTo>
                  <a:pt x="0" y="924581"/>
                </a:lnTo>
                <a:lnTo>
                  <a:pt x="0" y="0"/>
                </a:lnTo>
                <a:close/>
              </a:path>
            </a:pathLst>
          </a:custGeom>
          <a:blipFill rotWithShape="1">
            <a:blip r:embed="rId14">
              <a:alphaModFix/>
            </a:blip>
            <a:stretch>
              <a:fillRect b="0" l="0" r="0" t="0"/>
            </a:stretch>
          </a:blipFill>
          <a:ln>
            <a:noFill/>
          </a:ln>
        </p:spPr>
      </p:sp>
      <p:sp>
        <p:nvSpPr>
          <p:cNvPr id="602" name="Google Shape;602;p48"/>
          <p:cNvSpPr/>
          <p:nvPr/>
        </p:nvSpPr>
        <p:spPr>
          <a:xfrm>
            <a:off x="7446953" y="2510309"/>
            <a:ext cx="574288" cy="137111"/>
          </a:xfrm>
          <a:custGeom>
            <a:rect b="b" l="l" r="r" t="t"/>
            <a:pathLst>
              <a:path extrusionOk="0" h="274222" w="1148575">
                <a:moveTo>
                  <a:pt x="0" y="0"/>
                </a:moveTo>
                <a:lnTo>
                  <a:pt x="1148575" y="0"/>
                </a:lnTo>
                <a:lnTo>
                  <a:pt x="1148575" y="274223"/>
                </a:lnTo>
                <a:lnTo>
                  <a:pt x="0" y="274223"/>
                </a:lnTo>
                <a:lnTo>
                  <a:pt x="0" y="0"/>
                </a:lnTo>
                <a:close/>
              </a:path>
            </a:pathLst>
          </a:custGeom>
          <a:blipFill rotWithShape="1">
            <a:blip r:embed="rId15">
              <a:alphaModFix amt="48000"/>
            </a:blip>
            <a:stretch>
              <a:fillRect b="0" l="0" r="0" t="0"/>
            </a:stretch>
          </a:blipFill>
          <a:ln>
            <a:noFill/>
          </a:ln>
        </p:spPr>
      </p:sp>
      <p:sp>
        <p:nvSpPr>
          <p:cNvPr id="603" name="Google Shape;603;p48"/>
          <p:cNvSpPr/>
          <p:nvPr/>
        </p:nvSpPr>
        <p:spPr>
          <a:xfrm>
            <a:off x="6193985" y="343941"/>
            <a:ext cx="651613" cy="496411"/>
          </a:xfrm>
          <a:custGeom>
            <a:rect b="b" l="l" r="r" t="t"/>
            <a:pathLst>
              <a:path extrusionOk="0" h="992821" w="1303226">
                <a:moveTo>
                  <a:pt x="0" y="0"/>
                </a:moveTo>
                <a:lnTo>
                  <a:pt x="1303226" y="0"/>
                </a:lnTo>
                <a:lnTo>
                  <a:pt x="1303226" y="992821"/>
                </a:lnTo>
                <a:lnTo>
                  <a:pt x="0" y="992821"/>
                </a:lnTo>
                <a:lnTo>
                  <a:pt x="0" y="0"/>
                </a:lnTo>
                <a:close/>
              </a:path>
            </a:pathLst>
          </a:custGeom>
          <a:blipFill rotWithShape="1">
            <a:blip r:embed="rId16">
              <a:alphaModFix/>
            </a:blip>
            <a:stretch>
              <a:fillRect b="0" l="0" r="0" t="0"/>
            </a:stretch>
          </a:blipFill>
          <a:ln>
            <a:noFill/>
          </a:ln>
        </p:spPr>
      </p:sp>
      <p:sp>
        <p:nvSpPr>
          <p:cNvPr id="604" name="Google Shape;604;p48"/>
          <p:cNvSpPr/>
          <p:nvPr/>
        </p:nvSpPr>
        <p:spPr>
          <a:xfrm>
            <a:off x="3107365" y="988912"/>
            <a:ext cx="517088" cy="476661"/>
          </a:xfrm>
          <a:custGeom>
            <a:rect b="b" l="l" r="r" t="t"/>
            <a:pathLst>
              <a:path extrusionOk="0" h="953321" w="1034175">
                <a:moveTo>
                  <a:pt x="0" y="0"/>
                </a:moveTo>
                <a:lnTo>
                  <a:pt x="1034175" y="0"/>
                </a:lnTo>
                <a:lnTo>
                  <a:pt x="1034175" y="953321"/>
                </a:lnTo>
                <a:lnTo>
                  <a:pt x="0" y="953321"/>
                </a:lnTo>
                <a:lnTo>
                  <a:pt x="0" y="0"/>
                </a:lnTo>
                <a:close/>
              </a:path>
            </a:pathLst>
          </a:custGeom>
          <a:blipFill rotWithShape="1">
            <a:blip r:embed="rId17">
              <a:alphaModFix/>
            </a:blip>
            <a:stretch>
              <a:fillRect b="0" l="0" r="0" t="0"/>
            </a:stretch>
          </a:blipFill>
          <a:ln>
            <a:noFill/>
          </a:ln>
        </p:spPr>
      </p:sp>
      <p:sp>
        <p:nvSpPr>
          <p:cNvPr id="605" name="Google Shape;605;p48"/>
          <p:cNvSpPr/>
          <p:nvPr/>
        </p:nvSpPr>
        <p:spPr>
          <a:xfrm>
            <a:off x="3985898" y="1017554"/>
            <a:ext cx="482546" cy="419376"/>
          </a:xfrm>
          <a:custGeom>
            <a:rect b="b" l="l" r="r" t="t"/>
            <a:pathLst>
              <a:path extrusionOk="0" h="838752" w="965091">
                <a:moveTo>
                  <a:pt x="0" y="0"/>
                </a:moveTo>
                <a:lnTo>
                  <a:pt x="965092" y="0"/>
                </a:lnTo>
                <a:lnTo>
                  <a:pt x="965092" y="838753"/>
                </a:lnTo>
                <a:lnTo>
                  <a:pt x="0" y="838753"/>
                </a:lnTo>
                <a:lnTo>
                  <a:pt x="0" y="0"/>
                </a:lnTo>
                <a:close/>
              </a:path>
            </a:pathLst>
          </a:custGeom>
          <a:blipFill rotWithShape="1">
            <a:blip r:embed="rId18">
              <a:alphaModFix/>
            </a:blip>
            <a:stretch>
              <a:fillRect b="0" l="0" r="0" t="0"/>
            </a:stretch>
          </a:blipFill>
          <a:ln>
            <a:noFill/>
          </a:ln>
        </p:spPr>
      </p:sp>
      <p:sp>
        <p:nvSpPr>
          <p:cNvPr id="606" name="Google Shape;606;p48"/>
          <p:cNvSpPr/>
          <p:nvPr/>
        </p:nvSpPr>
        <p:spPr>
          <a:xfrm flipH="1">
            <a:off x="8141345" y="393892"/>
            <a:ext cx="712679" cy="396509"/>
          </a:xfrm>
          <a:custGeom>
            <a:rect b="b" l="l" r="r" t="t"/>
            <a:pathLst>
              <a:path extrusionOk="0" h="793018" w="1425358">
                <a:moveTo>
                  <a:pt x="1425358" y="0"/>
                </a:moveTo>
                <a:lnTo>
                  <a:pt x="0" y="0"/>
                </a:lnTo>
                <a:lnTo>
                  <a:pt x="0" y="793017"/>
                </a:lnTo>
                <a:lnTo>
                  <a:pt x="1425358" y="793017"/>
                </a:lnTo>
                <a:lnTo>
                  <a:pt x="1425358" y="0"/>
                </a:lnTo>
                <a:close/>
              </a:path>
            </a:pathLst>
          </a:custGeom>
          <a:blipFill rotWithShape="1">
            <a:blip r:embed="rId19">
              <a:alphaModFix/>
            </a:blip>
            <a:stretch>
              <a:fillRect b="0" l="0" r="0" t="0"/>
            </a:stretch>
          </a:blipFill>
          <a:ln>
            <a:noFill/>
          </a:ln>
        </p:spPr>
      </p:sp>
      <p:sp>
        <p:nvSpPr>
          <p:cNvPr id="607" name="Google Shape;607;p48"/>
          <p:cNvSpPr/>
          <p:nvPr/>
        </p:nvSpPr>
        <p:spPr>
          <a:xfrm>
            <a:off x="3012724" y="2339341"/>
            <a:ext cx="706369" cy="479047"/>
          </a:xfrm>
          <a:custGeom>
            <a:rect b="b" l="l" r="r" t="t"/>
            <a:pathLst>
              <a:path extrusionOk="0" h="958093" w="1412737">
                <a:moveTo>
                  <a:pt x="0" y="0"/>
                </a:moveTo>
                <a:lnTo>
                  <a:pt x="1412737" y="0"/>
                </a:lnTo>
                <a:lnTo>
                  <a:pt x="1412737" y="958093"/>
                </a:lnTo>
                <a:lnTo>
                  <a:pt x="0" y="958093"/>
                </a:lnTo>
                <a:lnTo>
                  <a:pt x="0" y="0"/>
                </a:lnTo>
                <a:close/>
              </a:path>
            </a:pathLst>
          </a:custGeom>
          <a:blipFill rotWithShape="1">
            <a:blip r:embed="rId20">
              <a:alphaModFix/>
            </a:blip>
            <a:stretch>
              <a:fillRect b="0" l="0" r="0" t="0"/>
            </a:stretch>
          </a:blipFill>
          <a:ln>
            <a:noFill/>
          </a:ln>
        </p:spPr>
      </p:sp>
      <p:sp>
        <p:nvSpPr>
          <p:cNvPr id="608" name="Google Shape;608;p48"/>
          <p:cNvSpPr/>
          <p:nvPr/>
        </p:nvSpPr>
        <p:spPr>
          <a:xfrm>
            <a:off x="4996606" y="3731426"/>
            <a:ext cx="220939" cy="321473"/>
          </a:xfrm>
          <a:custGeom>
            <a:rect b="b" l="l" r="r" t="t"/>
            <a:pathLst>
              <a:path extrusionOk="0" h="642946" w="441879">
                <a:moveTo>
                  <a:pt x="0" y="0"/>
                </a:moveTo>
                <a:lnTo>
                  <a:pt x="441879" y="0"/>
                </a:lnTo>
                <a:lnTo>
                  <a:pt x="441879" y="642947"/>
                </a:lnTo>
                <a:lnTo>
                  <a:pt x="0" y="642947"/>
                </a:lnTo>
                <a:lnTo>
                  <a:pt x="0" y="0"/>
                </a:lnTo>
                <a:close/>
              </a:path>
            </a:pathLst>
          </a:custGeom>
          <a:blipFill rotWithShape="1">
            <a:blip r:embed="rId21">
              <a:alphaModFix/>
            </a:blip>
            <a:stretch>
              <a:fillRect b="0" l="0" r="0" t="0"/>
            </a:stretch>
          </a:blipFill>
          <a:ln>
            <a:noFill/>
          </a:ln>
        </p:spPr>
      </p:sp>
      <p:sp>
        <p:nvSpPr>
          <p:cNvPr id="609" name="Google Shape;609;p48"/>
          <p:cNvSpPr/>
          <p:nvPr/>
        </p:nvSpPr>
        <p:spPr>
          <a:xfrm>
            <a:off x="6081841" y="3693074"/>
            <a:ext cx="327230" cy="398178"/>
          </a:xfrm>
          <a:custGeom>
            <a:rect b="b" l="l" r="r" t="t"/>
            <a:pathLst>
              <a:path extrusionOk="0" h="796356" w="654460">
                <a:moveTo>
                  <a:pt x="0" y="0"/>
                </a:moveTo>
                <a:lnTo>
                  <a:pt x="654460" y="0"/>
                </a:lnTo>
                <a:lnTo>
                  <a:pt x="654460" y="796356"/>
                </a:lnTo>
                <a:lnTo>
                  <a:pt x="0" y="796356"/>
                </a:lnTo>
                <a:lnTo>
                  <a:pt x="0" y="0"/>
                </a:lnTo>
                <a:close/>
              </a:path>
            </a:pathLst>
          </a:custGeom>
          <a:blipFill rotWithShape="1">
            <a:blip r:embed="rId22">
              <a:alphaModFix/>
            </a:blip>
            <a:stretch>
              <a:fillRect b="0" l="0" r="0" t="0"/>
            </a:stretch>
          </a:blipFill>
          <a:ln>
            <a:noFill/>
          </a:ln>
        </p:spPr>
      </p:sp>
      <p:sp>
        <p:nvSpPr>
          <p:cNvPr id="610" name="Google Shape;610;p48"/>
          <p:cNvSpPr/>
          <p:nvPr/>
        </p:nvSpPr>
        <p:spPr>
          <a:xfrm>
            <a:off x="4045431" y="3011044"/>
            <a:ext cx="371380" cy="371380"/>
          </a:xfrm>
          <a:custGeom>
            <a:rect b="b" l="l" r="r" t="t"/>
            <a:pathLst>
              <a:path extrusionOk="0" h="742760" w="742760">
                <a:moveTo>
                  <a:pt x="0" y="0"/>
                </a:moveTo>
                <a:lnTo>
                  <a:pt x="742759" y="0"/>
                </a:lnTo>
                <a:lnTo>
                  <a:pt x="742759" y="742759"/>
                </a:lnTo>
                <a:lnTo>
                  <a:pt x="0" y="742759"/>
                </a:lnTo>
                <a:lnTo>
                  <a:pt x="0" y="0"/>
                </a:lnTo>
                <a:close/>
              </a:path>
            </a:pathLst>
          </a:custGeom>
          <a:blipFill rotWithShape="1">
            <a:blip r:embed="rId23">
              <a:alphaModFix/>
            </a:blip>
            <a:stretch>
              <a:fillRect b="0" l="0" r="0" t="0"/>
            </a:stretch>
          </a:blipFill>
          <a:ln>
            <a:noFill/>
          </a:ln>
        </p:spPr>
      </p:sp>
      <p:sp>
        <p:nvSpPr>
          <p:cNvPr id="611" name="Google Shape;611;p48"/>
          <p:cNvSpPr/>
          <p:nvPr/>
        </p:nvSpPr>
        <p:spPr>
          <a:xfrm>
            <a:off x="3615573" y="3011044"/>
            <a:ext cx="247811" cy="371380"/>
          </a:xfrm>
          <a:custGeom>
            <a:rect b="b" l="l" r="r" t="t"/>
            <a:pathLst>
              <a:path extrusionOk="0" h="742760" w="495623">
                <a:moveTo>
                  <a:pt x="0" y="0"/>
                </a:moveTo>
                <a:lnTo>
                  <a:pt x="495624" y="0"/>
                </a:lnTo>
                <a:lnTo>
                  <a:pt x="495624" y="742759"/>
                </a:lnTo>
                <a:lnTo>
                  <a:pt x="0" y="742759"/>
                </a:lnTo>
                <a:lnTo>
                  <a:pt x="0" y="0"/>
                </a:lnTo>
                <a:close/>
              </a:path>
            </a:pathLst>
          </a:custGeom>
          <a:blipFill rotWithShape="1">
            <a:blip r:embed="rId24">
              <a:alphaModFix/>
            </a:blip>
            <a:stretch>
              <a:fillRect b="0" l="0" r="0" t="0"/>
            </a:stretch>
          </a:blipFill>
          <a:ln>
            <a:noFill/>
          </a:ln>
        </p:spPr>
      </p:sp>
      <p:sp>
        <p:nvSpPr>
          <p:cNvPr id="612" name="Google Shape;612;p48"/>
          <p:cNvSpPr/>
          <p:nvPr/>
        </p:nvSpPr>
        <p:spPr>
          <a:xfrm>
            <a:off x="4577961" y="4216374"/>
            <a:ext cx="352164" cy="635051"/>
          </a:xfrm>
          <a:custGeom>
            <a:rect b="b" l="l" r="r" t="t"/>
            <a:pathLst>
              <a:path extrusionOk="0" h="1270102" w="704329">
                <a:moveTo>
                  <a:pt x="0" y="0"/>
                </a:moveTo>
                <a:lnTo>
                  <a:pt x="704329" y="0"/>
                </a:lnTo>
                <a:lnTo>
                  <a:pt x="704329" y="1270102"/>
                </a:lnTo>
                <a:lnTo>
                  <a:pt x="0" y="1270102"/>
                </a:lnTo>
                <a:lnTo>
                  <a:pt x="0" y="0"/>
                </a:lnTo>
                <a:close/>
              </a:path>
            </a:pathLst>
          </a:custGeom>
          <a:blipFill rotWithShape="1">
            <a:blip r:embed="rId25">
              <a:alphaModFix/>
            </a:blip>
            <a:stretch>
              <a:fillRect b="0" l="0" r="0" t="0"/>
            </a:stretch>
          </a:blipFill>
          <a:ln>
            <a:noFill/>
          </a:ln>
        </p:spPr>
      </p:sp>
      <p:sp>
        <p:nvSpPr>
          <p:cNvPr id="613" name="Google Shape;613;p48"/>
          <p:cNvSpPr/>
          <p:nvPr/>
        </p:nvSpPr>
        <p:spPr>
          <a:xfrm flipH="1">
            <a:off x="4994528" y="4233326"/>
            <a:ext cx="399011" cy="601147"/>
          </a:xfrm>
          <a:custGeom>
            <a:rect b="b" l="l" r="r" t="t"/>
            <a:pathLst>
              <a:path extrusionOk="0" h="1202295" w="798023">
                <a:moveTo>
                  <a:pt x="798024" y="0"/>
                </a:moveTo>
                <a:lnTo>
                  <a:pt x="0" y="0"/>
                </a:lnTo>
                <a:lnTo>
                  <a:pt x="0" y="1202296"/>
                </a:lnTo>
                <a:lnTo>
                  <a:pt x="798024" y="1202296"/>
                </a:lnTo>
                <a:lnTo>
                  <a:pt x="798024" y="0"/>
                </a:lnTo>
                <a:close/>
              </a:path>
            </a:pathLst>
          </a:custGeom>
          <a:blipFill rotWithShape="1">
            <a:blip r:embed="rId26">
              <a:alphaModFix/>
            </a:blip>
            <a:stretch>
              <a:fillRect b="0" l="0" r="0" t="0"/>
            </a:stretch>
          </a:blipFill>
          <a:ln>
            <a:noFill/>
          </a:ln>
        </p:spPr>
      </p:sp>
      <p:sp>
        <p:nvSpPr>
          <p:cNvPr id="614" name="Google Shape;614;p48"/>
          <p:cNvSpPr/>
          <p:nvPr/>
        </p:nvSpPr>
        <p:spPr>
          <a:xfrm>
            <a:off x="5457943" y="4302943"/>
            <a:ext cx="441707" cy="461915"/>
          </a:xfrm>
          <a:custGeom>
            <a:rect b="b" l="l" r="r" t="t"/>
            <a:pathLst>
              <a:path extrusionOk="0" h="923831" w="883413">
                <a:moveTo>
                  <a:pt x="0" y="0"/>
                </a:moveTo>
                <a:lnTo>
                  <a:pt x="883413" y="0"/>
                </a:lnTo>
                <a:lnTo>
                  <a:pt x="883413" y="923830"/>
                </a:lnTo>
                <a:lnTo>
                  <a:pt x="0" y="923830"/>
                </a:lnTo>
                <a:lnTo>
                  <a:pt x="0" y="0"/>
                </a:lnTo>
                <a:close/>
              </a:path>
            </a:pathLst>
          </a:custGeom>
          <a:blipFill rotWithShape="1">
            <a:blip r:embed="rId27">
              <a:alphaModFix/>
            </a:blip>
            <a:stretch>
              <a:fillRect b="0" l="0" r="0" t="0"/>
            </a:stretch>
          </a:blipFill>
          <a:ln>
            <a:noFill/>
          </a:ln>
        </p:spPr>
      </p:sp>
      <p:sp>
        <p:nvSpPr>
          <p:cNvPr id="615" name="Google Shape;615;p48"/>
          <p:cNvSpPr/>
          <p:nvPr/>
        </p:nvSpPr>
        <p:spPr>
          <a:xfrm>
            <a:off x="7628174" y="4335682"/>
            <a:ext cx="635571" cy="396438"/>
          </a:xfrm>
          <a:custGeom>
            <a:rect b="b" l="l" r="r" t="t"/>
            <a:pathLst>
              <a:path extrusionOk="0" h="792875" w="1271142">
                <a:moveTo>
                  <a:pt x="0" y="0"/>
                </a:moveTo>
                <a:lnTo>
                  <a:pt x="1271142" y="0"/>
                </a:lnTo>
                <a:lnTo>
                  <a:pt x="1271142" y="792874"/>
                </a:lnTo>
                <a:lnTo>
                  <a:pt x="0" y="792874"/>
                </a:lnTo>
                <a:lnTo>
                  <a:pt x="0" y="0"/>
                </a:lnTo>
                <a:close/>
              </a:path>
            </a:pathLst>
          </a:custGeom>
          <a:blipFill rotWithShape="1">
            <a:blip r:embed="rId28">
              <a:alphaModFix/>
            </a:blip>
            <a:stretch>
              <a:fillRect b="0" l="0" r="0" t="0"/>
            </a:stretch>
          </a:blipFill>
          <a:ln>
            <a:noFill/>
          </a:ln>
        </p:spPr>
      </p:sp>
      <p:sp>
        <p:nvSpPr>
          <p:cNvPr id="616" name="Google Shape;616;p48"/>
          <p:cNvSpPr/>
          <p:nvPr/>
        </p:nvSpPr>
        <p:spPr>
          <a:xfrm>
            <a:off x="7063888" y="4296456"/>
            <a:ext cx="499884" cy="474889"/>
          </a:xfrm>
          <a:custGeom>
            <a:rect b="b" l="l" r="r" t="t"/>
            <a:pathLst>
              <a:path extrusionOk="0" h="949779" w="999767">
                <a:moveTo>
                  <a:pt x="0" y="0"/>
                </a:moveTo>
                <a:lnTo>
                  <a:pt x="999767" y="0"/>
                </a:lnTo>
                <a:lnTo>
                  <a:pt x="999767" y="949778"/>
                </a:lnTo>
                <a:lnTo>
                  <a:pt x="0" y="949778"/>
                </a:lnTo>
                <a:lnTo>
                  <a:pt x="0" y="0"/>
                </a:lnTo>
                <a:close/>
              </a:path>
            </a:pathLst>
          </a:custGeom>
          <a:blipFill rotWithShape="1">
            <a:blip r:embed="rId29">
              <a:alphaModFix/>
            </a:blip>
            <a:stretch>
              <a:fillRect b="0" l="0" r="0" t="0"/>
            </a:stretch>
          </a:blipFill>
          <a:ln>
            <a:noFill/>
          </a:ln>
        </p:spPr>
      </p:sp>
      <p:sp>
        <p:nvSpPr>
          <p:cNvPr id="617" name="Google Shape;617;p48"/>
          <p:cNvSpPr/>
          <p:nvPr/>
        </p:nvSpPr>
        <p:spPr>
          <a:xfrm>
            <a:off x="5964052" y="4280837"/>
            <a:ext cx="124001" cy="506126"/>
          </a:xfrm>
          <a:custGeom>
            <a:rect b="b" l="l" r="r" t="t"/>
            <a:pathLst>
              <a:path extrusionOk="0" h="1012253" w="248002">
                <a:moveTo>
                  <a:pt x="0" y="0"/>
                </a:moveTo>
                <a:lnTo>
                  <a:pt x="248002" y="0"/>
                </a:lnTo>
                <a:lnTo>
                  <a:pt x="248002" y="1012252"/>
                </a:lnTo>
                <a:lnTo>
                  <a:pt x="0" y="1012252"/>
                </a:lnTo>
                <a:lnTo>
                  <a:pt x="0" y="0"/>
                </a:lnTo>
                <a:close/>
              </a:path>
            </a:pathLst>
          </a:custGeom>
          <a:blipFill rotWithShape="1">
            <a:blip r:embed="rId30">
              <a:alphaModFix/>
            </a:blip>
            <a:stretch>
              <a:fillRect b="0" l="0" r="0" t="0"/>
            </a:stretch>
          </a:blipFill>
          <a:ln>
            <a:noFill/>
          </a:ln>
        </p:spPr>
      </p:sp>
      <p:sp>
        <p:nvSpPr>
          <p:cNvPr id="618" name="Google Shape;618;p48"/>
          <p:cNvSpPr/>
          <p:nvPr/>
        </p:nvSpPr>
        <p:spPr>
          <a:xfrm flipH="1">
            <a:off x="6651416" y="4279371"/>
            <a:ext cx="348069" cy="509059"/>
          </a:xfrm>
          <a:custGeom>
            <a:rect b="b" l="l" r="r" t="t"/>
            <a:pathLst>
              <a:path extrusionOk="0" h="1018118" w="696138">
                <a:moveTo>
                  <a:pt x="696138" y="0"/>
                </a:moveTo>
                <a:lnTo>
                  <a:pt x="0" y="0"/>
                </a:lnTo>
                <a:lnTo>
                  <a:pt x="0" y="1018118"/>
                </a:lnTo>
                <a:lnTo>
                  <a:pt x="696138" y="1018118"/>
                </a:lnTo>
                <a:lnTo>
                  <a:pt x="696138" y="0"/>
                </a:lnTo>
                <a:close/>
              </a:path>
            </a:pathLst>
          </a:custGeom>
          <a:blipFill rotWithShape="1">
            <a:blip r:embed="rId31">
              <a:alphaModFix/>
            </a:blip>
            <a:stretch>
              <a:fillRect b="0" l="0" r="0" t="0"/>
            </a:stretch>
          </a:blipFill>
          <a:ln>
            <a:noFill/>
          </a:ln>
        </p:spPr>
      </p:sp>
      <p:sp>
        <p:nvSpPr>
          <p:cNvPr id="619" name="Google Shape;619;p48"/>
          <p:cNvSpPr/>
          <p:nvPr/>
        </p:nvSpPr>
        <p:spPr>
          <a:xfrm>
            <a:off x="6152456" y="4316621"/>
            <a:ext cx="434558" cy="434558"/>
          </a:xfrm>
          <a:custGeom>
            <a:rect b="b" l="l" r="r" t="t"/>
            <a:pathLst>
              <a:path extrusionOk="0" h="869117" w="869117">
                <a:moveTo>
                  <a:pt x="0" y="0"/>
                </a:moveTo>
                <a:lnTo>
                  <a:pt x="869116" y="0"/>
                </a:lnTo>
                <a:lnTo>
                  <a:pt x="869116" y="869116"/>
                </a:lnTo>
                <a:lnTo>
                  <a:pt x="0" y="869116"/>
                </a:lnTo>
                <a:lnTo>
                  <a:pt x="0" y="0"/>
                </a:lnTo>
                <a:close/>
              </a:path>
            </a:pathLst>
          </a:custGeom>
          <a:blipFill rotWithShape="1">
            <a:blip r:embed="rId32">
              <a:alphaModFix/>
            </a:blip>
            <a:stretch>
              <a:fillRect b="0" l="0" r="0" t="0"/>
            </a:stretch>
          </a:blipFill>
          <a:ln>
            <a:noFill/>
          </a:ln>
        </p:spPr>
      </p:sp>
      <p:sp>
        <p:nvSpPr>
          <p:cNvPr id="620" name="Google Shape;620;p48"/>
          <p:cNvSpPr/>
          <p:nvPr/>
        </p:nvSpPr>
        <p:spPr>
          <a:xfrm flipH="1">
            <a:off x="8328148" y="4260086"/>
            <a:ext cx="468223" cy="547629"/>
          </a:xfrm>
          <a:custGeom>
            <a:rect b="b" l="l" r="r" t="t"/>
            <a:pathLst>
              <a:path extrusionOk="0" h="1095258" w="936445">
                <a:moveTo>
                  <a:pt x="936445" y="0"/>
                </a:moveTo>
                <a:lnTo>
                  <a:pt x="0" y="0"/>
                </a:lnTo>
                <a:lnTo>
                  <a:pt x="0" y="1095258"/>
                </a:lnTo>
                <a:lnTo>
                  <a:pt x="936445" y="1095258"/>
                </a:lnTo>
                <a:lnTo>
                  <a:pt x="936445" y="0"/>
                </a:lnTo>
                <a:close/>
              </a:path>
            </a:pathLst>
          </a:custGeom>
          <a:blipFill rotWithShape="1">
            <a:blip r:embed="rId33">
              <a:alphaModFix/>
            </a:blip>
            <a:stretch>
              <a:fillRect b="0" l="0" r="0" t="0"/>
            </a:stretch>
          </a:blipFill>
          <a:ln>
            <a:noFill/>
          </a:ln>
        </p:spPr>
      </p:sp>
      <p:sp>
        <p:nvSpPr>
          <p:cNvPr id="621" name="Google Shape;621;p48"/>
          <p:cNvSpPr/>
          <p:nvPr/>
        </p:nvSpPr>
        <p:spPr>
          <a:xfrm>
            <a:off x="3122173" y="3041056"/>
            <a:ext cx="311354" cy="311355"/>
          </a:xfrm>
          <a:custGeom>
            <a:rect b="b" l="l" r="r" t="t"/>
            <a:pathLst>
              <a:path extrusionOk="0" h="622709" w="622709">
                <a:moveTo>
                  <a:pt x="0" y="0"/>
                </a:moveTo>
                <a:lnTo>
                  <a:pt x="622710" y="0"/>
                </a:lnTo>
                <a:lnTo>
                  <a:pt x="622710" y="622709"/>
                </a:lnTo>
                <a:lnTo>
                  <a:pt x="0" y="622709"/>
                </a:lnTo>
                <a:lnTo>
                  <a:pt x="0" y="0"/>
                </a:lnTo>
                <a:close/>
              </a:path>
            </a:pathLst>
          </a:custGeom>
          <a:blipFill rotWithShape="1">
            <a:blip r:embed="rId34">
              <a:alphaModFix/>
            </a:blip>
            <a:stretch>
              <a:fillRect b="0" l="0" r="0" t="0"/>
            </a:stretch>
          </a:blipFill>
          <a:ln>
            <a:noFill/>
          </a:ln>
        </p:spPr>
      </p:sp>
      <p:sp>
        <p:nvSpPr>
          <p:cNvPr id="622" name="Google Shape;622;p48"/>
          <p:cNvSpPr/>
          <p:nvPr/>
        </p:nvSpPr>
        <p:spPr>
          <a:xfrm>
            <a:off x="4829890" y="861671"/>
            <a:ext cx="671530" cy="683966"/>
          </a:xfrm>
          <a:custGeom>
            <a:rect b="b" l="l" r="r" t="t"/>
            <a:pathLst>
              <a:path extrusionOk="0" h="1367932" w="1343060">
                <a:moveTo>
                  <a:pt x="0" y="0"/>
                </a:moveTo>
                <a:lnTo>
                  <a:pt x="1343060" y="0"/>
                </a:lnTo>
                <a:lnTo>
                  <a:pt x="1343060" y="1367932"/>
                </a:lnTo>
                <a:lnTo>
                  <a:pt x="0" y="1367932"/>
                </a:lnTo>
                <a:lnTo>
                  <a:pt x="0" y="0"/>
                </a:lnTo>
                <a:close/>
              </a:path>
            </a:pathLst>
          </a:custGeom>
          <a:blipFill rotWithShape="1">
            <a:blip r:embed="rId35">
              <a:alphaModFix/>
            </a:blip>
            <a:stretch>
              <a:fillRect b="0" l="0" r="0" t="0"/>
            </a:stretch>
          </a:blipFill>
          <a:ln>
            <a:noFill/>
          </a:ln>
        </p:spPr>
      </p:sp>
      <p:sp>
        <p:nvSpPr>
          <p:cNvPr id="623" name="Google Shape;623;p48"/>
          <p:cNvSpPr/>
          <p:nvPr/>
        </p:nvSpPr>
        <p:spPr>
          <a:xfrm flipH="1">
            <a:off x="6828690" y="1077365"/>
            <a:ext cx="325177" cy="299755"/>
          </a:xfrm>
          <a:custGeom>
            <a:rect b="b" l="l" r="r" t="t"/>
            <a:pathLst>
              <a:path extrusionOk="0" h="599509" w="650354">
                <a:moveTo>
                  <a:pt x="650354" y="0"/>
                </a:moveTo>
                <a:lnTo>
                  <a:pt x="0" y="0"/>
                </a:lnTo>
                <a:lnTo>
                  <a:pt x="0" y="599509"/>
                </a:lnTo>
                <a:lnTo>
                  <a:pt x="650354" y="599509"/>
                </a:lnTo>
                <a:lnTo>
                  <a:pt x="650354" y="0"/>
                </a:lnTo>
                <a:close/>
              </a:path>
            </a:pathLst>
          </a:custGeom>
          <a:blipFill rotWithShape="1">
            <a:blip r:embed="rId36">
              <a:alphaModFix/>
            </a:blip>
            <a:stretch>
              <a:fillRect b="0" l="0" r="0" t="0"/>
            </a:stretch>
          </a:blipFill>
          <a:ln>
            <a:noFill/>
          </a:ln>
        </p:spPr>
      </p:sp>
      <p:sp>
        <p:nvSpPr>
          <p:cNvPr id="624" name="Google Shape;624;p48"/>
          <p:cNvSpPr/>
          <p:nvPr/>
        </p:nvSpPr>
        <p:spPr>
          <a:xfrm>
            <a:off x="5862866" y="1050874"/>
            <a:ext cx="604377" cy="352737"/>
          </a:xfrm>
          <a:custGeom>
            <a:rect b="b" l="l" r="r" t="t"/>
            <a:pathLst>
              <a:path extrusionOk="0" h="705473" w="1208754">
                <a:moveTo>
                  <a:pt x="0" y="0"/>
                </a:moveTo>
                <a:lnTo>
                  <a:pt x="1208754" y="0"/>
                </a:lnTo>
                <a:lnTo>
                  <a:pt x="1208754" y="705473"/>
                </a:lnTo>
                <a:lnTo>
                  <a:pt x="0" y="705473"/>
                </a:lnTo>
                <a:lnTo>
                  <a:pt x="0" y="0"/>
                </a:lnTo>
                <a:close/>
              </a:path>
            </a:pathLst>
          </a:custGeom>
          <a:blipFill rotWithShape="1">
            <a:blip r:embed="rId37">
              <a:alphaModFix/>
            </a:blip>
            <a:stretch>
              <a:fillRect b="0" l="0" r="0" t="0"/>
            </a:stretch>
          </a:blipFill>
          <a:ln>
            <a:noFill/>
          </a:ln>
        </p:spPr>
      </p:sp>
      <p:sp>
        <p:nvSpPr>
          <p:cNvPr id="625" name="Google Shape;625;p48"/>
          <p:cNvSpPr/>
          <p:nvPr/>
        </p:nvSpPr>
        <p:spPr>
          <a:xfrm>
            <a:off x="8381074" y="3627154"/>
            <a:ext cx="400164" cy="530018"/>
          </a:xfrm>
          <a:custGeom>
            <a:rect b="b" l="l" r="r" t="t"/>
            <a:pathLst>
              <a:path extrusionOk="0" h="1060037" w="800328">
                <a:moveTo>
                  <a:pt x="0" y="0"/>
                </a:moveTo>
                <a:lnTo>
                  <a:pt x="800328" y="0"/>
                </a:lnTo>
                <a:lnTo>
                  <a:pt x="800328" y="1060037"/>
                </a:lnTo>
                <a:lnTo>
                  <a:pt x="0" y="1060037"/>
                </a:lnTo>
                <a:lnTo>
                  <a:pt x="0" y="0"/>
                </a:lnTo>
                <a:close/>
              </a:path>
            </a:pathLst>
          </a:custGeom>
          <a:blipFill rotWithShape="1">
            <a:blip r:embed="rId38">
              <a:alphaModFix/>
            </a:blip>
            <a:stretch>
              <a:fillRect b="0" l="0" r="0" t="0"/>
            </a:stretch>
          </a:blipFill>
          <a:ln>
            <a:noFill/>
          </a:ln>
        </p:spPr>
      </p:sp>
      <p:sp>
        <p:nvSpPr>
          <p:cNvPr id="626" name="Google Shape;626;p48"/>
          <p:cNvSpPr/>
          <p:nvPr/>
        </p:nvSpPr>
        <p:spPr>
          <a:xfrm>
            <a:off x="6078236" y="1672431"/>
            <a:ext cx="351397" cy="490528"/>
          </a:xfrm>
          <a:custGeom>
            <a:rect b="b" l="l" r="r" t="t"/>
            <a:pathLst>
              <a:path extrusionOk="0" h="981056" w="702793">
                <a:moveTo>
                  <a:pt x="0" y="0"/>
                </a:moveTo>
                <a:lnTo>
                  <a:pt x="702793" y="0"/>
                </a:lnTo>
                <a:lnTo>
                  <a:pt x="702793" y="981056"/>
                </a:lnTo>
                <a:lnTo>
                  <a:pt x="0" y="981056"/>
                </a:lnTo>
                <a:lnTo>
                  <a:pt x="0" y="0"/>
                </a:lnTo>
                <a:close/>
              </a:path>
            </a:pathLst>
          </a:custGeom>
          <a:blipFill rotWithShape="1">
            <a:blip r:embed="rId39">
              <a:alphaModFix/>
            </a:blip>
            <a:stretch>
              <a:fillRect b="0" l="0" r="0" t="0"/>
            </a:stretch>
          </a:blipFill>
          <a:ln>
            <a:noFill/>
          </a:ln>
        </p:spPr>
      </p:sp>
      <p:sp>
        <p:nvSpPr>
          <p:cNvPr id="627" name="Google Shape;627;p48"/>
          <p:cNvSpPr/>
          <p:nvPr/>
        </p:nvSpPr>
        <p:spPr>
          <a:xfrm>
            <a:off x="6513440" y="2465006"/>
            <a:ext cx="792686" cy="227717"/>
          </a:xfrm>
          <a:custGeom>
            <a:rect b="b" l="l" r="r" t="t"/>
            <a:pathLst>
              <a:path extrusionOk="0" h="455435" w="1585373">
                <a:moveTo>
                  <a:pt x="0" y="0"/>
                </a:moveTo>
                <a:lnTo>
                  <a:pt x="1585373" y="0"/>
                </a:lnTo>
                <a:lnTo>
                  <a:pt x="1585373" y="455435"/>
                </a:lnTo>
                <a:lnTo>
                  <a:pt x="0" y="455435"/>
                </a:lnTo>
                <a:lnTo>
                  <a:pt x="0" y="0"/>
                </a:lnTo>
                <a:close/>
              </a:path>
            </a:pathLst>
          </a:custGeom>
          <a:blipFill rotWithShape="1">
            <a:blip r:embed="rId40">
              <a:alphaModFix/>
            </a:blip>
            <a:stretch>
              <a:fillRect b="0" l="0" r="0" t="0"/>
            </a:stretch>
          </a:blipFill>
          <a:ln>
            <a:noFill/>
          </a:ln>
        </p:spPr>
      </p:sp>
      <p:sp>
        <p:nvSpPr>
          <p:cNvPr id="628" name="Google Shape;628;p48"/>
          <p:cNvSpPr/>
          <p:nvPr/>
        </p:nvSpPr>
        <p:spPr>
          <a:xfrm>
            <a:off x="5487993" y="388771"/>
            <a:ext cx="542990" cy="406749"/>
          </a:xfrm>
          <a:custGeom>
            <a:rect b="b" l="l" r="r" t="t"/>
            <a:pathLst>
              <a:path extrusionOk="0" h="813498" w="1085981">
                <a:moveTo>
                  <a:pt x="0" y="0"/>
                </a:moveTo>
                <a:lnTo>
                  <a:pt x="1085981" y="0"/>
                </a:lnTo>
                <a:lnTo>
                  <a:pt x="1085981" y="813499"/>
                </a:lnTo>
                <a:lnTo>
                  <a:pt x="0" y="813499"/>
                </a:lnTo>
                <a:lnTo>
                  <a:pt x="0" y="0"/>
                </a:lnTo>
                <a:close/>
              </a:path>
            </a:pathLst>
          </a:custGeom>
          <a:blipFill rotWithShape="1">
            <a:blip r:embed="rId41">
              <a:alphaModFix/>
            </a:blip>
            <a:stretch>
              <a:fillRect b="0" l="0" r="0" t="0"/>
            </a:stretch>
          </a:blipFill>
          <a:ln>
            <a:noFill/>
          </a:ln>
        </p:spPr>
      </p:sp>
      <p:sp>
        <p:nvSpPr>
          <p:cNvPr id="629" name="Google Shape;629;p48"/>
          <p:cNvSpPr/>
          <p:nvPr/>
        </p:nvSpPr>
        <p:spPr>
          <a:xfrm>
            <a:off x="3068007" y="418822"/>
            <a:ext cx="595802" cy="346649"/>
          </a:xfrm>
          <a:custGeom>
            <a:rect b="b" l="l" r="r" t="t"/>
            <a:pathLst>
              <a:path extrusionOk="0" h="693297" w="1191604">
                <a:moveTo>
                  <a:pt x="0" y="0"/>
                </a:moveTo>
                <a:lnTo>
                  <a:pt x="1191604" y="0"/>
                </a:lnTo>
                <a:lnTo>
                  <a:pt x="1191604" y="693297"/>
                </a:lnTo>
                <a:lnTo>
                  <a:pt x="0" y="693297"/>
                </a:lnTo>
                <a:lnTo>
                  <a:pt x="0" y="0"/>
                </a:lnTo>
                <a:close/>
              </a:path>
            </a:pathLst>
          </a:custGeom>
          <a:blipFill rotWithShape="1">
            <a:blip r:embed="rId42">
              <a:alphaModFix/>
            </a:blip>
            <a:stretch>
              <a:fillRect b="0" l="0" r="0" t="0"/>
            </a:stretch>
          </a:blipFill>
          <a:ln>
            <a:noFill/>
          </a:ln>
        </p:spPr>
      </p:sp>
      <p:sp>
        <p:nvSpPr>
          <p:cNvPr id="630" name="Google Shape;630;p48"/>
          <p:cNvSpPr/>
          <p:nvPr/>
        </p:nvSpPr>
        <p:spPr>
          <a:xfrm>
            <a:off x="3826811" y="365780"/>
            <a:ext cx="534988" cy="452733"/>
          </a:xfrm>
          <a:custGeom>
            <a:rect b="b" l="l" r="r" t="t"/>
            <a:pathLst>
              <a:path extrusionOk="0" h="905466" w="1069975">
                <a:moveTo>
                  <a:pt x="0" y="0"/>
                </a:moveTo>
                <a:lnTo>
                  <a:pt x="1069975" y="0"/>
                </a:lnTo>
                <a:lnTo>
                  <a:pt x="1069975" y="905466"/>
                </a:lnTo>
                <a:lnTo>
                  <a:pt x="0" y="905466"/>
                </a:lnTo>
                <a:lnTo>
                  <a:pt x="0" y="0"/>
                </a:lnTo>
                <a:close/>
              </a:path>
            </a:pathLst>
          </a:custGeom>
          <a:blipFill rotWithShape="1">
            <a:blip r:embed="rId43">
              <a:alphaModFix/>
            </a:blip>
            <a:stretch>
              <a:fillRect b="0" l="0" r="0" t="0"/>
            </a:stretch>
          </a:blipFill>
          <a:ln>
            <a:noFill/>
          </a:ln>
        </p:spPr>
      </p:sp>
      <p:sp>
        <p:nvSpPr>
          <p:cNvPr id="631" name="Google Shape;631;p48"/>
          <p:cNvSpPr/>
          <p:nvPr/>
        </p:nvSpPr>
        <p:spPr>
          <a:xfrm>
            <a:off x="8370417" y="948495"/>
            <a:ext cx="326387" cy="557493"/>
          </a:xfrm>
          <a:custGeom>
            <a:rect b="b" l="l" r="r" t="t"/>
            <a:pathLst>
              <a:path extrusionOk="0" h="1114985" w="652773">
                <a:moveTo>
                  <a:pt x="0" y="0"/>
                </a:moveTo>
                <a:lnTo>
                  <a:pt x="652773" y="0"/>
                </a:lnTo>
                <a:lnTo>
                  <a:pt x="652773" y="1114985"/>
                </a:lnTo>
                <a:lnTo>
                  <a:pt x="0" y="1114985"/>
                </a:lnTo>
                <a:lnTo>
                  <a:pt x="0" y="0"/>
                </a:lnTo>
                <a:close/>
              </a:path>
            </a:pathLst>
          </a:custGeom>
          <a:blipFill rotWithShape="1">
            <a:blip r:embed="rId44">
              <a:alphaModFix/>
            </a:blip>
            <a:stretch>
              <a:fillRect b="0" l="0" r="0" t="0"/>
            </a:stretch>
          </a:blipFill>
          <a:ln>
            <a:noFill/>
          </a:ln>
        </p:spPr>
      </p:sp>
      <p:sp>
        <p:nvSpPr>
          <p:cNvPr id="632" name="Google Shape;632;p48"/>
          <p:cNvSpPr/>
          <p:nvPr/>
        </p:nvSpPr>
        <p:spPr>
          <a:xfrm>
            <a:off x="3481641" y="3642097"/>
            <a:ext cx="305081" cy="500132"/>
          </a:xfrm>
          <a:custGeom>
            <a:rect b="b" l="l" r="r" t="t"/>
            <a:pathLst>
              <a:path extrusionOk="0" h="1000264" w="610161">
                <a:moveTo>
                  <a:pt x="0" y="0"/>
                </a:moveTo>
                <a:lnTo>
                  <a:pt x="610161" y="0"/>
                </a:lnTo>
                <a:lnTo>
                  <a:pt x="610161" y="1000263"/>
                </a:lnTo>
                <a:lnTo>
                  <a:pt x="0" y="1000263"/>
                </a:lnTo>
                <a:lnTo>
                  <a:pt x="0" y="0"/>
                </a:lnTo>
                <a:close/>
              </a:path>
            </a:pathLst>
          </a:custGeom>
          <a:blipFill rotWithShape="1">
            <a:blip r:embed="rId45">
              <a:alphaModFix/>
            </a:blip>
            <a:stretch>
              <a:fillRect b="0" l="0" r="0" t="0"/>
            </a:stretch>
          </a:blipFill>
          <a:ln>
            <a:noFill/>
          </a:ln>
        </p:spPr>
      </p:sp>
      <p:sp>
        <p:nvSpPr>
          <p:cNvPr id="633" name="Google Shape;633;p48"/>
          <p:cNvSpPr/>
          <p:nvPr/>
        </p:nvSpPr>
        <p:spPr>
          <a:xfrm>
            <a:off x="3859919" y="2287259"/>
            <a:ext cx="438998" cy="583210"/>
          </a:xfrm>
          <a:custGeom>
            <a:rect b="b" l="l" r="r" t="t"/>
            <a:pathLst>
              <a:path extrusionOk="0" h="1166420" w="877996">
                <a:moveTo>
                  <a:pt x="0" y="0"/>
                </a:moveTo>
                <a:lnTo>
                  <a:pt x="877996" y="0"/>
                </a:lnTo>
                <a:lnTo>
                  <a:pt x="877996" y="1166421"/>
                </a:lnTo>
                <a:lnTo>
                  <a:pt x="0" y="1166421"/>
                </a:lnTo>
                <a:lnTo>
                  <a:pt x="0" y="0"/>
                </a:lnTo>
                <a:close/>
              </a:path>
            </a:pathLst>
          </a:custGeom>
          <a:blipFill rotWithShape="1">
            <a:blip r:embed="rId46">
              <a:alphaModFix/>
            </a:blip>
            <a:stretch>
              <a:fillRect b="0" l="0" r="0" t="0"/>
            </a:stretch>
          </a:blipFill>
          <a:ln>
            <a:noFill/>
          </a:ln>
        </p:spPr>
      </p:sp>
      <p:sp>
        <p:nvSpPr>
          <p:cNvPr id="634" name="Google Shape;634;p48"/>
          <p:cNvSpPr/>
          <p:nvPr/>
        </p:nvSpPr>
        <p:spPr>
          <a:xfrm>
            <a:off x="3961559" y="1682992"/>
            <a:ext cx="469406" cy="469406"/>
          </a:xfrm>
          <a:custGeom>
            <a:rect b="b" l="l" r="r" t="t"/>
            <a:pathLst>
              <a:path extrusionOk="0" h="938812" w="938812">
                <a:moveTo>
                  <a:pt x="0" y="0"/>
                </a:moveTo>
                <a:lnTo>
                  <a:pt x="938813" y="0"/>
                </a:lnTo>
                <a:lnTo>
                  <a:pt x="938813" y="938812"/>
                </a:lnTo>
                <a:lnTo>
                  <a:pt x="0" y="938812"/>
                </a:lnTo>
                <a:lnTo>
                  <a:pt x="0" y="0"/>
                </a:lnTo>
                <a:close/>
              </a:path>
            </a:pathLst>
          </a:custGeom>
          <a:blipFill rotWithShape="1">
            <a:blip r:embed="rId47">
              <a:alphaModFix/>
            </a:blip>
            <a:stretch>
              <a:fillRect b="0" l="0" r="0" t="0"/>
            </a:stretch>
          </a:blipFill>
          <a:ln>
            <a:noFill/>
          </a:ln>
        </p:spPr>
      </p:sp>
      <p:sp>
        <p:nvSpPr>
          <p:cNvPr id="635" name="Google Shape;635;p48"/>
          <p:cNvSpPr/>
          <p:nvPr/>
        </p:nvSpPr>
        <p:spPr>
          <a:xfrm>
            <a:off x="7515313" y="980413"/>
            <a:ext cx="493659" cy="493658"/>
          </a:xfrm>
          <a:custGeom>
            <a:rect b="b" l="l" r="r" t="t"/>
            <a:pathLst>
              <a:path extrusionOk="0" h="987317" w="987317">
                <a:moveTo>
                  <a:pt x="0" y="0"/>
                </a:moveTo>
                <a:lnTo>
                  <a:pt x="987318" y="0"/>
                </a:lnTo>
                <a:lnTo>
                  <a:pt x="987318" y="987317"/>
                </a:lnTo>
                <a:lnTo>
                  <a:pt x="0" y="987317"/>
                </a:lnTo>
                <a:lnTo>
                  <a:pt x="0" y="0"/>
                </a:lnTo>
                <a:close/>
              </a:path>
            </a:pathLst>
          </a:custGeom>
          <a:blipFill rotWithShape="1">
            <a:blip r:embed="rId48">
              <a:alphaModFix/>
            </a:blip>
            <a:stretch>
              <a:fillRect b="0" l="0" r="0" t="0"/>
            </a:stretch>
          </a:blipFill>
          <a:ln>
            <a:noFill/>
          </a:ln>
        </p:spPr>
      </p:sp>
      <p:sp>
        <p:nvSpPr>
          <p:cNvPr id="636" name="Google Shape;636;p48"/>
          <p:cNvSpPr/>
          <p:nvPr/>
        </p:nvSpPr>
        <p:spPr>
          <a:xfrm>
            <a:off x="7008600" y="450438"/>
            <a:ext cx="583817" cy="283417"/>
          </a:xfrm>
          <a:custGeom>
            <a:rect b="b" l="l" r="r" t="t"/>
            <a:pathLst>
              <a:path extrusionOk="0" h="566833" w="1167634">
                <a:moveTo>
                  <a:pt x="0" y="0"/>
                </a:moveTo>
                <a:lnTo>
                  <a:pt x="1167633" y="0"/>
                </a:lnTo>
                <a:lnTo>
                  <a:pt x="1167633" y="566833"/>
                </a:lnTo>
                <a:lnTo>
                  <a:pt x="0" y="566833"/>
                </a:lnTo>
                <a:lnTo>
                  <a:pt x="0" y="0"/>
                </a:lnTo>
                <a:close/>
              </a:path>
            </a:pathLst>
          </a:custGeom>
          <a:blipFill rotWithShape="1">
            <a:blip r:embed="rId49">
              <a:alphaModFix/>
            </a:blip>
            <a:stretch>
              <a:fillRect b="0" l="0" r="0" t="0"/>
            </a:stretch>
          </a:blipFill>
          <a:ln>
            <a:noFill/>
          </a:ln>
        </p:spPr>
      </p:sp>
      <p:sp>
        <p:nvSpPr>
          <p:cNvPr id="637" name="Google Shape;637;p48"/>
          <p:cNvSpPr/>
          <p:nvPr/>
        </p:nvSpPr>
        <p:spPr>
          <a:xfrm>
            <a:off x="3103111" y="1668277"/>
            <a:ext cx="525594" cy="498837"/>
          </a:xfrm>
          <a:custGeom>
            <a:rect b="b" l="l" r="r" t="t"/>
            <a:pathLst>
              <a:path extrusionOk="0" h="997673" w="1051188">
                <a:moveTo>
                  <a:pt x="0" y="0"/>
                </a:moveTo>
                <a:lnTo>
                  <a:pt x="1051189" y="0"/>
                </a:lnTo>
                <a:lnTo>
                  <a:pt x="1051189" y="997673"/>
                </a:lnTo>
                <a:lnTo>
                  <a:pt x="0" y="997673"/>
                </a:lnTo>
                <a:lnTo>
                  <a:pt x="0" y="0"/>
                </a:lnTo>
                <a:close/>
              </a:path>
            </a:pathLst>
          </a:custGeom>
          <a:blipFill rotWithShape="1">
            <a:blip r:embed="rId50">
              <a:alphaModFix/>
            </a:blip>
            <a:stretch>
              <a:fillRect b="0" l="0" r="0" t="0"/>
            </a:stretch>
          </a:blipFill>
          <a:ln>
            <a:noFill/>
          </a:ln>
        </p:spPr>
      </p:sp>
      <p:sp>
        <p:nvSpPr>
          <p:cNvPr id="638" name="Google Shape;638;p48"/>
          <p:cNvSpPr/>
          <p:nvPr/>
        </p:nvSpPr>
        <p:spPr>
          <a:xfrm>
            <a:off x="8140694" y="1728226"/>
            <a:ext cx="609405" cy="378939"/>
          </a:xfrm>
          <a:custGeom>
            <a:rect b="b" l="l" r="r" t="t"/>
            <a:pathLst>
              <a:path extrusionOk="0" h="757878" w="1218810">
                <a:moveTo>
                  <a:pt x="0" y="0"/>
                </a:moveTo>
                <a:lnTo>
                  <a:pt x="1218810" y="0"/>
                </a:lnTo>
                <a:lnTo>
                  <a:pt x="1218810" y="757878"/>
                </a:lnTo>
                <a:lnTo>
                  <a:pt x="0" y="757878"/>
                </a:lnTo>
                <a:lnTo>
                  <a:pt x="0" y="0"/>
                </a:lnTo>
                <a:close/>
              </a:path>
            </a:pathLst>
          </a:custGeom>
          <a:blipFill rotWithShape="1">
            <a:blip r:embed="rId51">
              <a:alphaModFix/>
            </a:blip>
            <a:stretch>
              <a:fillRect b="0" l="0" r="0" t="0"/>
            </a:stretch>
          </a:blipFill>
          <a:ln>
            <a:noFill/>
          </a:ln>
        </p:spPr>
      </p:sp>
      <p:sp>
        <p:nvSpPr>
          <p:cNvPr id="639" name="Google Shape;639;p48"/>
          <p:cNvSpPr/>
          <p:nvPr/>
        </p:nvSpPr>
        <p:spPr>
          <a:xfrm>
            <a:off x="7755419" y="307009"/>
            <a:ext cx="222925" cy="570273"/>
          </a:xfrm>
          <a:custGeom>
            <a:rect b="b" l="l" r="r" t="t"/>
            <a:pathLst>
              <a:path extrusionOk="0" h="1140546" w="445850">
                <a:moveTo>
                  <a:pt x="0" y="0"/>
                </a:moveTo>
                <a:lnTo>
                  <a:pt x="445850" y="0"/>
                </a:lnTo>
                <a:lnTo>
                  <a:pt x="445850" y="1140546"/>
                </a:lnTo>
                <a:lnTo>
                  <a:pt x="0" y="1140546"/>
                </a:lnTo>
                <a:lnTo>
                  <a:pt x="0" y="0"/>
                </a:lnTo>
                <a:close/>
              </a:path>
            </a:pathLst>
          </a:custGeom>
          <a:blipFill rotWithShape="1">
            <a:blip r:embed="rId52">
              <a:alphaModFix/>
            </a:blip>
            <a:stretch>
              <a:fillRect b="0" l="0" r="0" t="0"/>
            </a:stretch>
          </a:blipFill>
          <a:ln>
            <a:noFill/>
          </a:ln>
        </p:spPr>
      </p:sp>
      <p:sp>
        <p:nvSpPr>
          <p:cNvPr id="640" name="Google Shape;640;p48"/>
          <p:cNvSpPr/>
          <p:nvPr/>
        </p:nvSpPr>
        <p:spPr>
          <a:xfrm>
            <a:off x="6738479" y="3031103"/>
            <a:ext cx="342468" cy="331260"/>
          </a:xfrm>
          <a:custGeom>
            <a:rect b="b" l="l" r="r" t="t"/>
            <a:pathLst>
              <a:path extrusionOk="0" h="662520" w="684937">
                <a:moveTo>
                  <a:pt x="0" y="0"/>
                </a:moveTo>
                <a:lnTo>
                  <a:pt x="684936" y="0"/>
                </a:lnTo>
                <a:lnTo>
                  <a:pt x="684936" y="662521"/>
                </a:lnTo>
                <a:lnTo>
                  <a:pt x="0" y="662521"/>
                </a:lnTo>
                <a:lnTo>
                  <a:pt x="0" y="0"/>
                </a:lnTo>
                <a:close/>
              </a:path>
            </a:pathLst>
          </a:custGeom>
          <a:blipFill rotWithShape="1">
            <a:blip r:embed="rId53">
              <a:alphaModFix/>
            </a:blip>
            <a:stretch>
              <a:fillRect b="0" l="0" r="0" t="0"/>
            </a:stretch>
          </a:blipFill>
          <a:ln>
            <a:noFill/>
          </a:ln>
        </p:spPr>
      </p:sp>
      <p:sp>
        <p:nvSpPr>
          <p:cNvPr id="641" name="Google Shape;641;p48"/>
          <p:cNvSpPr/>
          <p:nvPr/>
        </p:nvSpPr>
        <p:spPr>
          <a:xfrm>
            <a:off x="7262993" y="3026943"/>
            <a:ext cx="351071" cy="339582"/>
          </a:xfrm>
          <a:custGeom>
            <a:rect b="b" l="l" r="r" t="t"/>
            <a:pathLst>
              <a:path extrusionOk="0" h="679163" w="702142">
                <a:moveTo>
                  <a:pt x="0" y="0"/>
                </a:moveTo>
                <a:lnTo>
                  <a:pt x="702142" y="0"/>
                </a:lnTo>
                <a:lnTo>
                  <a:pt x="702142" y="679163"/>
                </a:lnTo>
                <a:lnTo>
                  <a:pt x="0" y="679163"/>
                </a:lnTo>
                <a:lnTo>
                  <a:pt x="0" y="0"/>
                </a:lnTo>
                <a:close/>
              </a:path>
            </a:pathLst>
          </a:custGeom>
          <a:blipFill rotWithShape="1">
            <a:blip r:embed="rId54">
              <a:alphaModFix/>
            </a:blip>
            <a:stretch>
              <a:fillRect b="0" l="0" r="0" t="0"/>
            </a:stretch>
          </a:blipFill>
          <a:ln>
            <a:noFill/>
          </a:ln>
        </p:spPr>
      </p:sp>
      <p:sp>
        <p:nvSpPr>
          <p:cNvPr id="642" name="Google Shape;642;p48"/>
          <p:cNvSpPr/>
          <p:nvPr/>
        </p:nvSpPr>
        <p:spPr>
          <a:xfrm>
            <a:off x="8306885" y="3038515"/>
            <a:ext cx="429730" cy="316438"/>
          </a:xfrm>
          <a:custGeom>
            <a:rect b="b" l="l" r="r" t="t"/>
            <a:pathLst>
              <a:path extrusionOk="0" h="632876" w="859461">
                <a:moveTo>
                  <a:pt x="0" y="0"/>
                </a:moveTo>
                <a:lnTo>
                  <a:pt x="859461" y="0"/>
                </a:lnTo>
                <a:lnTo>
                  <a:pt x="859461" y="632875"/>
                </a:lnTo>
                <a:lnTo>
                  <a:pt x="0" y="632875"/>
                </a:lnTo>
                <a:lnTo>
                  <a:pt x="0" y="0"/>
                </a:lnTo>
                <a:close/>
              </a:path>
            </a:pathLst>
          </a:custGeom>
          <a:blipFill rotWithShape="1">
            <a:blip r:embed="rId55">
              <a:alphaModFix/>
            </a:blip>
            <a:stretch>
              <a:fillRect b="0" l="0" r="0" t="0"/>
            </a:stretch>
          </a:blipFill>
          <a:ln>
            <a:noFill/>
          </a:ln>
        </p:spPr>
      </p:sp>
      <p:sp>
        <p:nvSpPr>
          <p:cNvPr id="643" name="Google Shape;643;p48"/>
          <p:cNvSpPr/>
          <p:nvPr/>
        </p:nvSpPr>
        <p:spPr>
          <a:xfrm>
            <a:off x="7796110" y="3037749"/>
            <a:ext cx="328729" cy="317970"/>
          </a:xfrm>
          <a:custGeom>
            <a:rect b="b" l="l" r="r" t="t"/>
            <a:pathLst>
              <a:path extrusionOk="0" h="635940" w="657457">
                <a:moveTo>
                  <a:pt x="0" y="0"/>
                </a:moveTo>
                <a:lnTo>
                  <a:pt x="657457" y="0"/>
                </a:lnTo>
                <a:lnTo>
                  <a:pt x="657457" y="635941"/>
                </a:lnTo>
                <a:lnTo>
                  <a:pt x="0" y="635941"/>
                </a:lnTo>
                <a:lnTo>
                  <a:pt x="0" y="0"/>
                </a:lnTo>
                <a:close/>
              </a:path>
            </a:pathLst>
          </a:custGeom>
          <a:blipFill rotWithShape="1">
            <a:blip r:embed="rId56">
              <a:alphaModFix/>
            </a:blip>
            <a:stretch>
              <a:fillRect b="0" l="0" r="0" t="0"/>
            </a:stretch>
          </a:blipFill>
          <a:ln>
            <a:noFill/>
          </a:ln>
        </p:spPr>
      </p:sp>
      <p:sp>
        <p:nvSpPr>
          <p:cNvPr id="644" name="Google Shape;644;p48"/>
          <p:cNvSpPr/>
          <p:nvPr/>
        </p:nvSpPr>
        <p:spPr>
          <a:xfrm>
            <a:off x="4524800" y="357908"/>
            <a:ext cx="800191" cy="468475"/>
          </a:xfrm>
          <a:custGeom>
            <a:rect b="b" l="l" r="r" t="t"/>
            <a:pathLst>
              <a:path extrusionOk="0" h="936951" w="1600382">
                <a:moveTo>
                  <a:pt x="0" y="0"/>
                </a:moveTo>
                <a:lnTo>
                  <a:pt x="1600382" y="0"/>
                </a:lnTo>
                <a:lnTo>
                  <a:pt x="1600382" y="936951"/>
                </a:lnTo>
                <a:lnTo>
                  <a:pt x="0" y="936951"/>
                </a:lnTo>
                <a:lnTo>
                  <a:pt x="0" y="0"/>
                </a:lnTo>
                <a:close/>
              </a:path>
            </a:pathLst>
          </a:custGeom>
          <a:blipFill rotWithShape="1">
            <a:blip r:embed="rId57">
              <a:alphaModFix/>
            </a:blip>
            <a:stretch>
              <a:fillRect b="0" l="0" r="0" t="0"/>
            </a:stretch>
          </a:blipFill>
          <a:ln>
            <a:noFill/>
          </a:ln>
        </p:spPr>
      </p:sp>
      <p:sp>
        <p:nvSpPr>
          <p:cNvPr id="645" name="Google Shape;645;p48"/>
          <p:cNvSpPr/>
          <p:nvPr/>
        </p:nvSpPr>
        <p:spPr>
          <a:xfrm rot="10800000">
            <a:off x="4763818" y="1682120"/>
            <a:ext cx="981565" cy="471151"/>
          </a:xfrm>
          <a:custGeom>
            <a:rect b="b" l="l" r="r" t="t"/>
            <a:pathLst>
              <a:path extrusionOk="0" h="942303" w="1963130">
                <a:moveTo>
                  <a:pt x="0" y="0"/>
                </a:moveTo>
                <a:lnTo>
                  <a:pt x="1963131" y="0"/>
                </a:lnTo>
                <a:lnTo>
                  <a:pt x="1963131" y="942303"/>
                </a:lnTo>
                <a:lnTo>
                  <a:pt x="0" y="942303"/>
                </a:lnTo>
                <a:lnTo>
                  <a:pt x="0" y="0"/>
                </a:lnTo>
                <a:close/>
              </a:path>
            </a:pathLst>
          </a:custGeom>
          <a:blipFill rotWithShape="1">
            <a:blip r:embed="rId58">
              <a:alphaModFix/>
            </a:blip>
            <a:stretch>
              <a:fillRect b="0" l="0" r="0" t="0"/>
            </a:stretch>
          </a:blipFill>
          <a:ln>
            <a:noFill/>
          </a:ln>
        </p:spPr>
      </p:sp>
      <p:sp>
        <p:nvSpPr>
          <p:cNvPr id="646" name="Google Shape;646;p48"/>
          <p:cNvSpPr/>
          <p:nvPr/>
        </p:nvSpPr>
        <p:spPr>
          <a:xfrm>
            <a:off x="6946233" y="3682354"/>
            <a:ext cx="360109" cy="419619"/>
          </a:xfrm>
          <a:custGeom>
            <a:rect b="b" l="l" r="r" t="t"/>
            <a:pathLst>
              <a:path extrusionOk="0" h="839238" w="720218">
                <a:moveTo>
                  <a:pt x="0" y="0"/>
                </a:moveTo>
                <a:lnTo>
                  <a:pt x="720219" y="0"/>
                </a:lnTo>
                <a:lnTo>
                  <a:pt x="720219" y="839237"/>
                </a:lnTo>
                <a:lnTo>
                  <a:pt x="0" y="839237"/>
                </a:lnTo>
                <a:lnTo>
                  <a:pt x="0" y="0"/>
                </a:lnTo>
                <a:close/>
              </a:path>
            </a:pathLst>
          </a:custGeom>
          <a:blipFill rotWithShape="1">
            <a:blip r:embed="rId59">
              <a:alphaModFix/>
            </a:blip>
            <a:stretch>
              <a:fillRect b="0" l="0" r="0" t="0"/>
            </a:stretch>
          </a:blipFill>
          <a:ln>
            <a:noFill/>
          </a:ln>
        </p:spPr>
      </p:sp>
      <p:sp>
        <p:nvSpPr>
          <p:cNvPr id="647" name="Google Shape;647;p48"/>
          <p:cNvSpPr/>
          <p:nvPr/>
        </p:nvSpPr>
        <p:spPr>
          <a:xfrm>
            <a:off x="4598857" y="3022127"/>
            <a:ext cx="349213" cy="349213"/>
          </a:xfrm>
          <a:custGeom>
            <a:rect b="b" l="l" r="r" t="t"/>
            <a:pathLst>
              <a:path extrusionOk="0" h="698426" w="698426">
                <a:moveTo>
                  <a:pt x="0" y="0"/>
                </a:moveTo>
                <a:lnTo>
                  <a:pt x="698426" y="0"/>
                </a:lnTo>
                <a:lnTo>
                  <a:pt x="698426" y="698427"/>
                </a:lnTo>
                <a:lnTo>
                  <a:pt x="0" y="698427"/>
                </a:lnTo>
                <a:lnTo>
                  <a:pt x="0" y="0"/>
                </a:lnTo>
                <a:close/>
              </a:path>
            </a:pathLst>
          </a:custGeom>
          <a:blipFill rotWithShape="1">
            <a:blip r:embed="rId60">
              <a:alphaModFix/>
            </a:blip>
            <a:stretch>
              <a:fillRect b="0" l="0" r="0" t="0"/>
            </a:stretch>
          </a:blipFill>
          <a:ln>
            <a:noFill/>
          </a:ln>
        </p:spPr>
      </p:sp>
      <p:sp>
        <p:nvSpPr>
          <p:cNvPr id="648" name="Google Shape;648;p48"/>
          <p:cNvSpPr/>
          <p:nvPr/>
        </p:nvSpPr>
        <p:spPr>
          <a:xfrm>
            <a:off x="5641692" y="3045805"/>
            <a:ext cx="340208" cy="301858"/>
          </a:xfrm>
          <a:custGeom>
            <a:rect b="b" l="l" r="r" t="t"/>
            <a:pathLst>
              <a:path extrusionOk="0" h="603716" w="680417">
                <a:moveTo>
                  <a:pt x="0" y="0"/>
                </a:moveTo>
                <a:lnTo>
                  <a:pt x="680417" y="0"/>
                </a:lnTo>
                <a:lnTo>
                  <a:pt x="680417" y="603716"/>
                </a:lnTo>
                <a:lnTo>
                  <a:pt x="0" y="603716"/>
                </a:lnTo>
                <a:lnTo>
                  <a:pt x="0" y="0"/>
                </a:lnTo>
                <a:close/>
              </a:path>
            </a:pathLst>
          </a:custGeom>
          <a:blipFill rotWithShape="1">
            <a:blip r:embed="rId61">
              <a:alphaModFix/>
            </a:blip>
            <a:stretch>
              <a:fillRect b="0" l="0" r="0" t="0"/>
            </a:stretch>
          </a:blipFill>
          <a:ln>
            <a:noFill/>
          </a:ln>
        </p:spPr>
      </p:sp>
      <p:sp>
        <p:nvSpPr>
          <p:cNvPr id="649" name="Google Shape;649;p48"/>
          <p:cNvSpPr/>
          <p:nvPr/>
        </p:nvSpPr>
        <p:spPr>
          <a:xfrm>
            <a:off x="6163947" y="3045805"/>
            <a:ext cx="392487" cy="301858"/>
          </a:xfrm>
          <a:custGeom>
            <a:rect b="b" l="l" r="r" t="t"/>
            <a:pathLst>
              <a:path extrusionOk="0" h="603716" w="784973">
                <a:moveTo>
                  <a:pt x="0" y="0"/>
                </a:moveTo>
                <a:lnTo>
                  <a:pt x="784973" y="0"/>
                </a:lnTo>
                <a:lnTo>
                  <a:pt x="784973" y="603716"/>
                </a:lnTo>
                <a:lnTo>
                  <a:pt x="0" y="603716"/>
                </a:lnTo>
                <a:lnTo>
                  <a:pt x="0" y="0"/>
                </a:lnTo>
                <a:close/>
              </a:path>
            </a:pathLst>
          </a:custGeom>
          <a:blipFill rotWithShape="1">
            <a:blip r:embed="rId62">
              <a:alphaModFix/>
            </a:blip>
            <a:stretch>
              <a:fillRect b="0" l="0" r="0" t="0"/>
            </a:stretch>
          </a:blipFill>
          <a:ln>
            <a:noFill/>
          </a:ln>
        </p:spPr>
      </p:sp>
      <p:sp>
        <p:nvSpPr>
          <p:cNvPr id="650" name="Google Shape;650;p48"/>
          <p:cNvSpPr/>
          <p:nvPr/>
        </p:nvSpPr>
        <p:spPr>
          <a:xfrm>
            <a:off x="5130116" y="3022127"/>
            <a:ext cx="329531" cy="349213"/>
          </a:xfrm>
          <a:custGeom>
            <a:rect b="b" l="l" r="r" t="t"/>
            <a:pathLst>
              <a:path extrusionOk="0" h="698426" w="659061">
                <a:moveTo>
                  <a:pt x="0" y="0"/>
                </a:moveTo>
                <a:lnTo>
                  <a:pt x="659061" y="0"/>
                </a:lnTo>
                <a:lnTo>
                  <a:pt x="659061" y="698427"/>
                </a:lnTo>
                <a:lnTo>
                  <a:pt x="0" y="698427"/>
                </a:lnTo>
                <a:lnTo>
                  <a:pt x="0" y="0"/>
                </a:lnTo>
                <a:close/>
              </a:path>
            </a:pathLst>
          </a:custGeom>
          <a:blipFill rotWithShape="1">
            <a:blip r:embed="rId63">
              <a:alphaModFix/>
            </a:blip>
            <a:stretch>
              <a:fillRect b="0" l="0" r="0" t="0"/>
            </a:stretch>
          </a:blipFill>
          <a:ln>
            <a:noFill/>
          </a:ln>
        </p:spPr>
      </p:sp>
      <p:sp>
        <p:nvSpPr>
          <p:cNvPr id="651" name="Google Shape;651;p48"/>
          <p:cNvSpPr/>
          <p:nvPr/>
        </p:nvSpPr>
        <p:spPr>
          <a:xfrm>
            <a:off x="3815308" y="4362701"/>
            <a:ext cx="263958" cy="342398"/>
          </a:xfrm>
          <a:custGeom>
            <a:rect b="b" l="l" r="r" t="t"/>
            <a:pathLst>
              <a:path extrusionOk="0" h="684796" w="527916">
                <a:moveTo>
                  <a:pt x="0" y="0"/>
                </a:moveTo>
                <a:lnTo>
                  <a:pt x="527915" y="0"/>
                </a:lnTo>
                <a:lnTo>
                  <a:pt x="527915" y="684796"/>
                </a:lnTo>
                <a:lnTo>
                  <a:pt x="0" y="684796"/>
                </a:lnTo>
                <a:lnTo>
                  <a:pt x="0" y="0"/>
                </a:lnTo>
                <a:close/>
              </a:path>
            </a:pathLst>
          </a:custGeom>
          <a:blipFill rotWithShape="1">
            <a:blip r:embed="rId64">
              <a:alphaModFix/>
            </a:blip>
            <a:stretch>
              <a:fillRect b="0" l="0" r="0" t="0"/>
            </a:stretch>
          </a:blipFill>
          <a:ln>
            <a:noFill/>
          </a:ln>
        </p:spPr>
      </p:sp>
      <p:sp>
        <p:nvSpPr>
          <p:cNvPr id="652" name="Google Shape;652;p48"/>
          <p:cNvSpPr/>
          <p:nvPr/>
        </p:nvSpPr>
        <p:spPr>
          <a:xfrm>
            <a:off x="3066481" y="4329448"/>
            <a:ext cx="422739" cy="408904"/>
          </a:xfrm>
          <a:custGeom>
            <a:rect b="b" l="l" r="r" t="t"/>
            <a:pathLst>
              <a:path extrusionOk="0" h="817807" w="845478">
                <a:moveTo>
                  <a:pt x="0" y="0"/>
                </a:moveTo>
                <a:lnTo>
                  <a:pt x="845478" y="0"/>
                </a:lnTo>
                <a:lnTo>
                  <a:pt x="845478" y="817808"/>
                </a:lnTo>
                <a:lnTo>
                  <a:pt x="0" y="817808"/>
                </a:lnTo>
                <a:lnTo>
                  <a:pt x="0" y="0"/>
                </a:lnTo>
                <a:close/>
              </a:path>
            </a:pathLst>
          </a:custGeom>
          <a:blipFill rotWithShape="1">
            <a:blip r:embed="rId65">
              <a:alphaModFix/>
            </a:blip>
            <a:stretch>
              <a:fillRect b="0" l="0" r="0" t="0"/>
            </a:stretch>
          </a:blipFill>
          <a:ln>
            <a:noFill/>
          </a:ln>
        </p:spPr>
      </p:sp>
      <p:sp>
        <p:nvSpPr>
          <p:cNvPr id="653" name="Google Shape;653;p48"/>
          <p:cNvSpPr/>
          <p:nvPr/>
        </p:nvSpPr>
        <p:spPr>
          <a:xfrm>
            <a:off x="4143668" y="4318391"/>
            <a:ext cx="369890" cy="431017"/>
          </a:xfrm>
          <a:custGeom>
            <a:rect b="b" l="l" r="r" t="t"/>
            <a:pathLst>
              <a:path extrusionOk="0" h="862033" w="739781">
                <a:moveTo>
                  <a:pt x="0" y="0"/>
                </a:moveTo>
                <a:lnTo>
                  <a:pt x="739782" y="0"/>
                </a:lnTo>
                <a:lnTo>
                  <a:pt x="739782" y="862034"/>
                </a:lnTo>
                <a:lnTo>
                  <a:pt x="0" y="862034"/>
                </a:lnTo>
                <a:lnTo>
                  <a:pt x="0" y="0"/>
                </a:lnTo>
                <a:close/>
              </a:path>
            </a:pathLst>
          </a:custGeom>
          <a:blipFill rotWithShape="1">
            <a:blip r:embed="rId66">
              <a:alphaModFix/>
            </a:blip>
            <a:stretch>
              <a:fillRect b="0" l="0" r="0" t="0"/>
            </a:stretch>
          </a:blipFill>
          <a:ln>
            <a:noFill/>
          </a:ln>
        </p:spPr>
      </p:sp>
      <p:sp>
        <p:nvSpPr>
          <p:cNvPr id="654" name="Google Shape;654;p48"/>
          <p:cNvSpPr/>
          <p:nvPr/>
        </p:nvSpPr>
        <p:spPr>
          <a:xfrm>
            <a:off x="4579238" y="3668258"/>
            <a:ext cx="315095" cy="447810"/>
          </a:xfrm>
          <a:custGeom>
            <a:rect b="b" l="l" r="r" t="t"/>
            <a:pathLst>
              <a:path extrusionOk="0" h="895619" w="630190">
                <a:moveTo>
                  <a:pt x="0" y="0"/>
                </a:moveTo>
                <a:lnTo>
                  <a:pt x="630190" y="0"/>
                </a:lnTo>
                <a:lnTo>
                  <a:pt x="630190" y="895619"/>
                </a:lnTo>
                <a:lnTo>
                  <a:pt x="0" y="895619"/>
                </a:lnTo>
                <a:lnTo>
                  <a:pt x="0" y="0"/>
                </a:lnTo>
                <a:close/>
              </a:path>
            </a:pathLst>
          </a:custGeom>
          <a:blipFill rotWithShape="1">
            <a:blip r:embed="rId67">
              <a:alphaModFix/>
            </a:blip>
            <a:stretch>
              <a:fillRect b="0" l="0" r="0" t="0"/>
            </a:stretch>
          </a:blipFill>
          <a:ln>
            <a:noFill/>
          </a:ln>
        </p:spPr>
      </p:sp>
      <p:sp>
        <p:nvSpPr>
          <p:cNvPr id="655" name="Google Shape;655;p48"/>
          <p:cNvSpPr/>
          <p:nvPr/>
        </p:nvSpPr>
        <p:spPr>
          <a:xfrm>
            <a:off x="3176332" y="3679863"/>
            <a:ext cx="203036" cy="424600"/>
          </a:xfrm>
          <a:custGeom>
            <a:rect b="b" l="l" r="r" t="t"/>
            <a:pathLst>
              <a:path extrusionOk="0" h="849201" w="406072">
                <a:moveTo>
                  <a:pt x="0" y="0"/>
                </a:moveTo>
                <a:lnTo>
                  <a:pt x="406072" y="0"/>
                </a:lnTo>
                <a:lnTo>
                  <a:pt x="406072" y="849201"/>
                </a:lnTo>
                <a:lnTo>
                  <a:pt x="0" y="849201"/>
                </a:lnTo>
                <a:lnTo>
                  <a:pt x="0" y="0"/>
                </a:lnTo>
                <a:close/>
              </a:path>
            </a:pathLst>
          </a:custGeom>
          <a:blipFill rotWithShape="1">
            <a:blip r:embed="rId68">
              <a:alphaModFix/>
            </a:blip>
            <a:stretch>
              <a:fillRect b="0" l="0" r="0" t="0"/>
            </a:stretch>
          </a:blipFill>
          <a:ln>
            <a:noFill/>
          </a:ln>
        </p:spPr>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1EEEA"/>
        </a:solidFill>
      </p:bgPr>
    </p:bg>
    <p:spTree>
      <p:nvGrpSpPr>
        <p:cNvPr id="659" name="Shape 659"/>
        <p:cNvGrpSpPr/>
        <p:nvPr/>
      </p:nvGrpSpPr>
      <p:grpSpPr>
        <a:xfrm>
          <a:off x="0" y="0"/>
          <a:ext cx="0" cy="0"/>
          <a:chOff x="0" y="0"/>
          <a:chExt cx="0" cy="0"/>
        </a:xfrm>
      </p:grpSpPr>
      <p:sp>
        <p:nvSpPr>
          <p:cNvPr id="660" name="Google Shape;660;p49"/>
          <p:cNvSpPr/>
          <p:nvPr/>
        </p:nvSpPr>
        <p:spPr>
          <a:xfrm>
            <a:off x="5192741" y="2140039"/>
            <a:ext cx="1663998" cy="1000479"/>
          </a:xfrm>
          <a:custGeom>
            <a:rect b="b" l="l" r="r" t="t"/>
            <a:pathLst>
              <a:path extrusionOk="0" h="2000958" w="3327996">
                <a:moveTo>
                  <a:pt x="0" y="0"/>
                </a:moveTo>
                <a:lnTo>
                  <a:pt x="3327996" y="0"/>
                </a:lnTo>
                <a:lnTo>
                  <a:pt x="3327996" y="2000958"/>
                </a:lnTo>
                <a:lnTo>
                  <a:pt x="0" y="2000958"/>
                </a:lnTo>
                <a:lnTo>
                  <a:pt x="0" y="0"/>
                </a:lnTo>
                <a:close/>
              </a:path>
            </a:pathLst>
          </a:custGeom>
          <a:blipFill rotWithShape="1">
            <a:blip r:embed="rId3">
              <a:alphaModFix/>
            </a:blip>
            <a:stretch>
              <a:fillRect b="0" l="0" r="0" t="0"/>
            </a:stretch>
          </a:blipFill>
          <a:ln>
            <a:noFill/>
          </a:ln>
        </p:spPr>
      </p:sp>
      <p:sp>
        <p:nvSpPr>
          <p:cNvPr id="661" name="Google Shape;661;p49"/>
          <p:cNvSpPr/>
          <p:nvPr/>
        </p:nvSpPr>
        <p:spPr>
          <a:xfrm>
            <a:off x="2243058" y="1991951"/>
            <a:ext cx="1264239" cy="1296655"/>
          </a:xfrm>
          <a:custGeom>
            <a:rect b="b" l="l" r="r" t="t"/>
            <a:pathLst>
              <a:path extrusionOk="0" h="2593310" w="2528477">
                <a:moveTo>
                  <a:pt x="0" y="0"/>
                </a:moveTo>
                <a:lnTo>
                  <a:pt x="2528478" y="0"/>
                </a:lnTo>
                <a:lnTo>
                  <a:pt x="2528478" y="2593310"/>
                </a:lnTo>
                <a:lnTo>
                  <a:pt x="0" y="2593310"/>
                </a:lnTo>
                <a:lnTo>
                  <a:pt x="0" y="0"/>
                </a:lnTo>
                <a:close/>
              </a:path>
            </a:pathLst>
          </a:custGeom>
          <a:blipFill rotWithShape="1">
            <a:blip r:embed="rId4">
              <a:alphaModFix/>
            </a:blip>
            <a:stretch>
              <a:fillRect b="0" l="0" r="0" t="0"/>
            </a:stretch>
          </a:blipFill>
          <a:ln>
            <a:noFill/>
          </a:ln>
        </p:spPr>
      </p:sp>
      <p:sp>
        <p:nvSpPr>
          <p:cNvPr id="662" name="Google Shape;662;p49"/>
          <p:cNvSpPr/>
          <p:nvPr/>
        </p:nvSpPr>
        <p:spPr>
          <a:xfrm flipH="1">
            <a:off x="2740193" y="3486291"/>
            <a:ext cx="1174971" cy="1320192"/>
          </a:xfrm>
          <a:custGeom>
            <a:rect b="b" l="l" r="r" t="t"/>
            <a:pathLst>
              <a:path extrusionOk="0" h="2640384" w="2349942">
                <a:moveTo>
                  <a:pt x="2349942" y="0"/>
                </a:moveTo>
                <a:lnTo>
                  <a:pt x="0" y="0"/>
                </a:lnTo>
                <a:lnTo>
                  <a:pt x="0" y="2640384"/>
                </a:lnTo>
                <a:lnTo>
                  <a:pt x="2349942" y="2640384"/>
                </a:lnTo>
                <a:lnTo>
                  <a:pt x="2349942" y="0"/>
                </a:lnTo>
                <a:close/>
              </a:path>
            </a:pathLst>
          </a:custGeom>
          <a:blipFill rotWithShape="1">
            <a:blip r:embed="rId5">
              <a:alphaModFix/>
            </a:blip>
            <a:stretch>
              <a:fillRect b="0" l="0" r="0" t="0"/>
            </a:stretch>
          </a:blipFill>
          <a:ln>
            <a:noFill/>
          </a:ln>
        </p:spPr>
      </p:sp>
      <p:sp>
        <p:nvSpPr>
          <p:cNvPr id="663" name="Google Shape;663;p49"/>
          <p:cNvSpPr/>
          <p:nvPr/>
        </p:nvSpPr>
        <p:spPr>
          <a:xfrm flipH="1">
            <a:off x="7227035" y="3501574"/>
            <a:ext cx="1218697" cy="1289627"/>
          </a:xfrm>
          <a:custGeom>
            <a:rect b="b" l="l" r="r" t="t"/>
            <a:pathLst>
              <a:path extrusionOk="0" h="2579253" w="2437394">
                <a:moveTo>
                  <a:pt x="2437394" y="0"/>
                </a:moveTo>
                <a:lnTo>
                  <a:pt x="0" y="0"/>
                </a:lnTo>
                <a:lnTo>
                  <a:pt x="0" y="2579253"/>
                </a:lnTo>
                <a:lnTo>
                  <a:pt x="2437394" y="2579253"/>
                </a:lnTo>
                <a:lnTo>
                  <a:pt x="2437394" y="0"/>
                </a:lnTo>
                <a:close/>
              </a:path>
            </a:pathLst>
          </a:custGeom>
          <a:blipFill rotWithShape="1">
            <a:blip r:embed="rId6">
              <a:alphaModFix/>
            </a:blip>
            <a:stretch>
              <a:fillRect b="0" l="0" r="0" t="0"/>
            </a:stretch>
          </a:blipFill>
          <a:ln>
            <a:noFill/>
          </a:ln>
        </p:spPr>
      </p:sp>
      <p:sp>
        <p:nvSpPr>
          <p:cNvPr id="664" name="Google Shape;664;p49"/>
          <p:cNvSpPr/>
          <p:nvPr/>
        </p:nvSpPr>
        <p:spPr>
          <a:xfrm flipH="1">
            <a:off x="4137020" y="3565089"/>
            <a:ext cx="1223959" cy="1162597"/>
          </a:xfrm>
          <a:custGeom>
            <a:rect b="b" l="l" r="r" t="t"/>
            <a:pathLst>
              <a:path extrusionOk="0" h="2325194" w="2447917">
                <a:moveTo>
                  <a:pt x="2447916" y="0"/>
                </a:moveTo>
                <a:lnTo>
                  <a:pt x="0" y="0"/>
                </a:lnTo>
                <a:lnTo>
                  <a:pt x="0" y="2325194"/>
                </a:lnTo>
                <a:lnTo>
                  <a:pt x="2447916" y="2325194"/>
                </a:lnTo>
                <a:lnTo>
                  <a:pt x="2447916" y="0"/>
                </a:lnTo>
                <a:close/>
              </a:path>
            </a:pathLst>
          </a:custGeom>
          <a:blipFill rotWithShape="1">
            <a:blip r:embed="rId7">
              <a:alphaModFix/>
            </a:blip>
            <a:stretch>
              <a:fillRect b="0" l="0" r="0" t="0"/>
            </a:stretch>
          </a:blipFill>
          <a:ln>
            <a:noFill/>
          </a:ln>
        </p:spPr>
      </p:sp>
      <p:sp>
        <p:nvSpPr>
          <p:cNvPr id="665" name="Google Shape;665;p49"/>
          <p:cNvSpPr/>
          <p:nvPr/>
        </p:nvSpPr>
        <p:spPr>
          <a:xfrm>
            <a:off x="7108421" y="317054"/>
            <a:ext cx="1556135" cy="1347613"/>
          </a:xfrm>
          <a:custGeom>
            <a:rect b="b" l="l" r="r" t="t"/>
            <a:pathLst>
              <a:path extrusionOk="0" h="2695226" w="3112270">
                <a:moveTo>
                  <a:pt x="0" y="0"/>
                </a:moveTo>
                <a:lnTo>
                  <a:pt x="3112270" y="0"/>
                </a:lnTo>
                <a:lnTo>
                  <a:pt x="3112270" y="2695226"/>
                </a:lnTo>
                <a:lnTo>
                  <a:pt x="0" y="2695226"/>
                </a:lnTo>
                <a:lnTo>
                  <a:pt x="0" y="0"/>
                </a:lnTo>
                <a:close/>
              </a:path>
            </a:pathLst>
          </a:custGeom>
          <a:blipFill rotWithShape="1">
            <a:blip r:embed="rId8">
              <a:alphaModFix/>
            </a:blip>
            <a:stretch>
              <a:fillRect b="0" l="0" r="0" t="0"/>
            </a:stretch>
          </a:blipFill>
          <a:ln>
            <a:noFill/>
          </a:ln>
        </p:spPr>
      </p:sp>
      <p:sp>
        <p:nvSpPr>
          <p:cNvPr id="666" name="Google Shape;666;p49"/>
          <p:cNvSpPr/>
          <p:nvPr/>
        </p:nvSpPr>
        <p:spPr>
          <a:xfrm>
            <a:off x="514350" y="3596543"/>
            <a:ext cx="2003987" cy="1099688"/>
          </a:xfrm>
          <a:custGeom>
            <a:rect b="b" l="l" r="r" t="t"/>
            <a:pathLst>
              <a:path extrusionOk="0" h="2199375" w="4007973">
                <a:moveTo>
                  <a:pt x="0" y="0"/>
                </a:moveTo>
                <a:lnTo>
                  <a:pt x="4007973" y="0"/>
                </a:lnTo>
                <a:lnTo>
                  <a:pt x="4007973" y="2199376"/>
                </a:lnTo>
                <a:lnTo>
                  <a:pt x="0" y="2199376"/>
                </a:lnTo>
                <a:lnTo>
                  <a:pt x="0" y="0"/>
                </a:lnTo>
                <a:close/>
              </a:path>
            </a:pathLst>
          </a:custGeom>
          <a:blipFill rotWithShape="1">
            <a:blip r:embed="rId9">
              <a:alphaModFix/>
            </a:blip>
            <a:stretch>
              <a:fillRect b="0" l="0" r="0" t="0"/>
            </a:stretch>
          </a:blipFill>
          <a:ln>
            <a:noFill/>
          </a:ln>
        </p:spPr>
      </p:sp>
      <p:sp>
        <p:nvSpPr>
          <p:cNvPr id="667" name="Google Shape;667;p49"/>
          <p:cNvSpPr/>
          <p:nvPr/>
        </p:nvSpPr>
        <p:spPr>
          <a:xfrm>
            <a:off x="3924825" y="376162"/>
            <a:ext cx="1098774" cy="1229398"/>
          </a:xfrm>
          <a:custGeom>
            <a:rect b="b" l="l" r="r" t="t"/>
            <a:pathLst>
              <a:path extrusionOk="0" h="2458795" w="2197548">
                <a:moveTo>
                  <a:pt x="0" y="0"/>
                </a:moveTo>
                <a:lnTo>
                  <a:pt x="2197548" y="0"/>
                </a:lnTo>
                <a:lnTo>
                  <a:pt x="2197548" y="2458795"/>
                </a:lnTo>
                <a:lnTo>
                  <a:pt x="0" y="2458795"/>
                </a:lnTo>
                <a:lnTo>
                  <a:pt x="0" y="0"/>
                </a:lnTo>
                <a:close/>
              </a:path>
            </a:pathLst>
          </a:custGeom>
          <a:blipFill rotWithShape="1">
            <a:blip r:embed="rId10">
              <a:alphaModFix/>
            </a:blip>
            <a:stretch>
              <a:fillRect b="0" l="0" r="0" t="0"/>
            </a:stretch>
          </a:blipFill>
          <a:ln>
            <a:noFill/>
          </a:ln>
        </p:spPr>
      </p:sp>
      <p:sp>
        <p:nvSpPr>
          <p:cNvPr id="668" name="Google Shape;668;p49"/>
          <p:cNvSpPr/>
          <p:nvPr/>
        </p:nvSpPr>
        <p:spPr>
          <a:xfrm>
            <a:off x="514350" y="1978004"/>
            <a:ext cx="1420311" cy="1324549"/>
          </a:xfrm>
          <a:custGeom>
            <a:rect b="b" l="l" r="r" t="t"/>
            <a:pathLst>
              <a:path extrusionOk="0" h="2649098" w="2840622">
                <a:moveTo>
                  <a:pt x="0" y="0"/>
                </a:moveTo>
                <a:lnTo>
                  <a:pt x="2840622" y="0"/>
                </a:lnTo>
                <a:lnTo>
                  <a:pt x="2840622" y="2649098"/>
                </a:lnTo>
                <a:lnTo>
                  <a:pt x="0" y="2649098"/>
                </a:lnTo>
                <a:lnTo>
                  <a:pt x="0" y="0"/>
                </a:lnTo>
                <a:close/>
              </a:path>
            </a:pathLst>
          </a:custGeom>
          <a:blipFill rotWithShape="1">
            <a:blip r:embed="rId11">
              <a:alphaModFix/>
            </a:blip>
            <a:stretch>
              <a:fillRect b="0" l="0" r="0" t="0"/>
            </a:stretch>
          </a:blipFill>
          <a:ln>
            <a:noFill/>
          </a:ln>
        </p:spPr>
      </p:sp>
      <p:sp>
        <p:nvSpPr>
          <p:cNvPr id="669" name="Google Shape;669;p49"/>
          <p:cNvSpPr/>
          <p:nvPr/>
        </p:nvSpPr>
        <p:spPr>
          <a:xfrm>
            <a:off x="5582833" y="3466329"/>
            <a:ext cx="1422345" cy="1360118"/>
          </a:xfrm>
          <a:custGeom>
            <a:rect b="b" l="l" r="r" t="t"/>
            <a:pathLst>
              <a:path extrusionOk="0" h="2720235" w="2844690">
                <a:moveTo>
                  <a:pt x="0" y="0"/>
                </a:moveTo>
                <a:lnTo>
                  <a:pt x="2844690" y="0"/>
                </a:lnTo>
                <a:lnTo>
                  <a:pt x="2844690" y="2720235"/>
                </a:lnTo>
                <a:lnTo>
                  <a:pt x="0" y="2720235"/>
                </a:lnTo>
                <a:lnTo>
                  <a:pt x="0" y="0"/>
                </a:lnTo>
                <a:close/>
              </a:path>
            </a:pathLst>
          </a:custGeom>
          <a:blipFill rotWithShape="1">
            <a:blip r:embed="rId12">
              <a:alphaModFix/>
            </a:blip>
            <a:stretch>
              <a:fillRect b="0" l="0" r="0" t="0"/>
            </a:stretch>
          </a:blipFill>
          <a:ln>
            <a:noFill/>
          </a:ln>
        </p:spPr>
      </p:sp>
      <p:sp>
        <p:nvSpPr>
          <p:cNvPr id="670" name="Google Shape;670;p49"/>
          <p:cNvSpPr/>
          <p:nvPr/>
        </p:nvSpPr>
        <p:spPr>
          <a:xfrm>
            <a:off x="7165136" y="1969871"/>
            <a:ext cx="1342493" cy="1340814"/>
          </a:xfrm>
          <a:custGeom>
            <a:rect b="b" l="l" r="r" t="t"/>
            <a:pathLst>
              <a:path extrusionOk="0" h="2681629" w="2684985">
                <a:moveTo>
                  <a:pt x="0" y="0"/>
                </a:moveTo>
                <a:lnTo>
                  <a:pt x="2684985" y="0"/>
                </a:lnTo>
                <a:lnTo>
                  <a:pt x="2684985" y="2681629"/>
                </a:lnTo>
                <a:lnTo>
                  <a:pt x="0" y="2681629"/>
                </a:lnTo>
                <a:lnTo>
                  <a:pt x="0" y="0"/>
                </a:lnTo>
                <a:close/>
              </a:path>
            </a:pathLst>
          </a:custGeom>
          <a:blipFill rotWithShape="1">
            <a:blip r:embed="rId13">
              <a:alphaModFix/>
            </a:blip>
            <a:stretch>
              <a:fillRect b="0" l="0" r="0" t="0"/>
            </a:stretch>
          </a:blipFill>
          <a:ln>
            <a:noFill/>
          </a:ln>
        </p:spPr>
      </p:sp>
      <p:sp>
        <p:nvSpPr>
          <p:cNvPr id="671" name="Google Shape;671;p49"/>
          <p:cNvSpPr/>
          <p:nvPr/>
        </p:nvSpPr>
        <p:spPr>
          <a:xfrm>
            <a:off x="2401661" y="504662"/>
            <a:ext cx="1168045" cy="972397"/>
          </a:xfrm>
          <a:custGeom>
            <a:rect b="b" l="l" r="r" t="t"/>
            <a:pathLst>
              <a:path extrusionOk="0" h="1944794" w="2336089">
                <a:moveTo>
                  <a:pt x="0" y="0"/>
                </a:moveTo>
                <a:lnTo>
                  <a:pt x="2336088" y="0"/>
                </a:lnTo>
                <a:lnTo>
                  <a:pt x="2336088" y="1944794"/>
                </a:lnTo>
                <a:lnTo>
                  <a:pt x="0" y="1944794"/>
                </a:lnTo>
                <a:lnTo>
                  <a:pt x="0" y="0"/>
                </a:lnTo>
                <a:close/>
              </a:path>
            </a:pathLst>
          </a:custGeom>
          <a:blipFill rotWithShape="1">
            <a:blip r:embed="rId14">
              <a:alphaModFix/>
            </a:blip>
            <a:stretch>
              <a:fillRect b="0" l="0" r="0" t="0"/>
            </a:stretch>
          </a:blipFill>
          <a:ln>
            <a:noFill/>
          </a:ln>
        </p:spPr>
      </p:sp>
      <p:sp>
        <p:nvSpPr>
          <p:cNvPr id="672" name="Google Shape;672;p49"/>
          <p:cNvSpPr/>
          <p:nvPr/>
        </p:nvSpPr>
        <p:spPr>
          <a:xfrm>
            <a:off x="3815694" y="2025228"/>
            <a:ext cx="1068650" cy="1230101"/>
          </a:xfrm>
          <a:custGeom>
            <a:rect b="b" l="l" r="r" t="t"/>
            <a:pathLst>
              <a:path extrusionOk="0" h="2460202" w="2137300">
                <a:moveTo>
                  <a:pt x="0" y="0"/>
                </a:moveTo>
                <a:lnTo>
                  <a:pt x="2137301" y="0"/>
                </a:lnTo>
                <a:lnTo>
                  <a:pt x="2137301" y="2460202"/>
                </a:lnTo>
                <a:lnTo>
                  <a:pt x="0" y="2460202"/>
                </a:lnTo>
                <a:lnTo>
                  <a:pt x="0" y="0"/>
                </a:lnTo>
                <a:close/>
              </a:path>
            </a:pathLst>
          </a:custGeom>
          <a:blipFill rotWithShape="1">
            <a:blip r:embed="rId15">
              <a:alphaModFix/>
            </a:blip>
            <a:stretch>
              <a:fillRect b="0" l="0" r="0" t="0"/>
            </a:stretch>
          </a:blipFill>
          <a:ln>
            <a:noFill/>
          </a:ln>
        </p:spPr>
      </p:sp>
      <p:sp>
        <p:nvSpPr>
          <p:cNvPr id="673" name="Google Shape;673;p49"/>
          <p:cNvSpPr/>
          <p:nvPr/>
        </p:nvSpPr>
        <p:spPr>
          <a:xfrm>
            <a:off x="5378718" y="392058"/>
            <a:ext cx="1374584" cy="1197606"/>
          </a:xfrm>
          <a:custGeom>
            <a:rect b="b" l="l" r="r" t="t"/>
            <a:pathLst>
              <a:path extrusionOk="0" h="2395212" w="2749167">
                <a:moveTo>
                  <a:pt x="0" y="0"/>
                </a:moveTo>
                <a:lnTo>
                  <a:pt x="2749168" y="0"/>
                </a:lnTo>
                <a:lnTo>
                  <a:pt x="2749168" y="2395212"/>
                </a:lnTo>
                <a:lnTo>
                  <a:pt x="0" y="2395212"/>
                </a:lnTo>
                <a:lnTo>
                  <a:pt x="0" y="0"/>
                </a:lnTo>
                <a:close/>
              </a:path>
            </a:pathLst>
          </a:custGeom>
          <a:blipFill rotWithShape="1">
            <a:blip r:embed="rId16">
              <a:alphaModFix/>
            </a:blip>
            <a:stretch>
              <a:fillRect b="0" l="0" r="0" t="0"/>
            </a:stretch>
          </a:blipFill>
          <a:ln>
            <a:noFill/>
          </a:ln>
        </p:spPr>
      </p:sp>
      <p:sp>
        <p:nvSpPr>
          <p:cNvPr id="674" name="Google Shape;674;p49"/>
          <p:cNvSpPr/>
          <p:nvPr/>
        </p:nvSpPr>
        <p:spPr>
          <a:xfrm>
            <a:off x="584173" y="521988"/>
            <a:ext cx="1462369" cy="937744"/>
          </a:xfrm>
          <a:custGeom>
            <a:rect b="b" l="l" r="r" t="t"/>
            <a:pathLst>
              <a:path extrusionOk="0" h="1875488" w="2924738">
                <a:moveTo>
                  <a:pt x="0" y="0"/>
                </a:moveTo>
                <a:lnTo>
                  <a:pt x="2924737" y="0"/>
                </a:lnTo>
                <a:lnTo>
                  <a:pt x="2924737" y="1875488"/>
                </a:lnTo>
                <a:lnTo>
                  <a:pt x="0" y="1875488"/>
                </a:lnTo>
                <a:lnTo>
                  <a:pt x="0" y="0"/>
                </a:lnTo>
                <a:close/>
              </a:path>
            </a:pathLst>
          </a:custGeom>
          <a:blipFill rotWithShape="1">
            <a:blip r:embed="rId17">
              <a:alphaModFix/>
            </a:blip>
            <a:stretch>
              <a:fillRect b="0" l="0" r="0" t="0"/>
            </a:stretch>
          </a:blipFill>
          <a:ln>
            <a:noFill/>
          </a:ln>
        </p:spPr>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1EEEA"/>
        </a:solidFill>
      </p:bgPr>
    </p:bg>
    <p:spTree>
      <p:nvGrpSpPr>
        <p:cNvPr id="678" name="Shape 678"/>
        <p:cNvGrpSpPr/>
        <p:nvPr/>
      </p:nvGrpSpPr>
      <p:grpSpPr>
        <a:xfrm>
          <a:off x="0" y="0"/>
          <a:ext cx="0" cy="0"/>
          <a:chOff x="0" y="0"/>
          <a:chExt cx="0" cy="0"/>
        </a:xfrm>
      </p:grpSpPr>
      <p:sp>
        <p:nvSpPr>
          <p:cNvPr id="679" name="Google Shape;679;p50"/>
          <p:cNvSpPr/>
          <p:nvPr/>
        </p:nvSpPr>
        <p:spPr>
          <a:xfrm>
            <a:off x="429838" y="1250778"/>
            <a:ext cx="4364220" cy="2798556"/>
          </a:xfrm>
          <a:custGeom>
            <a:rect b="b" l="l" r="r" t="t"/>
            <a:pathLst>
              <a:path extrusionOk="0" h="5597112" w="8728440">
                <a:moveTo>
                  <a:pt x="0" y="0"/>
                </a:moveTo>
                <a:lnTo>
                  <a:pt x="8728439" y="0"/>
                </a:lnTo>
                <a:lnTo>
                  <a:pt x="8728439" y="5597112"/>
                </a:lnTo>
                <a:lnTo>
                  <a:pt x="0" y="5597112"/>
                </a:lnTo>
                <a:lnTo>
                  <a:pt x="0" y="0"/>
                </a:lnTo>
                <a:close/>
              </a:path>
            </a:pathLst>
          </a:custGeom>
          <a:blipFill rotWithShape="1">
            <a:blip r:embed="rId3">
              <a:alphaModFix/>
            </a:blip>
            <a:stretch>
              <a:fillRect b="0" l="0" r="0" t="0"/>
            </a:stretch>
          </a:blipFill>
          <a:ln>
            <a:noFill/>
          </a:ln>
        </p:spPr>
      </p:sp>
      <p:sp>
        <p:nvSpPr>
          <p:cNvPr id="680" name="Google Shape;680;p50"/>
          <p:cNvSpPr/>
          <p:nvPr/>
        </p:nvSpPr>
        <p:spPr>
          <a:xfrm rot="-8428662">
            <a:off x="2301107" y="413656"/>
            <a:ext cx="621682" cy="601335"/>
          </a:xfrm>
          <a:custGeom>
            <a:rect b="b" l="l" r="r" t="t"/>
            <a:pathLst>
              <a:path extrusionOk="0" h="1202671" w="1243363">
                <a:moveTo>
                  <a:pt x="0" y="0"/>
                </a:moveTo>
                <a:lnTo>
                  <a:pt x="1243363" y="0"/>
                </a:lnTo>
                <a:lnTo>
                  <a:pt x="1243363" y="1202671"/>
                </a:lnTo>
                <a:lnTo>
                  <a:pt x="0" y="1202671"/>
                </a:lnTo>
                <a:lnTo>
                  <a:pt x="0" y="0"/>
                </a:lnTo>
                <a:close/>
              </a:path>
            </a:pathLst>
          </a:custGeom>
          <a:blipFill rotWithShape="1">
            <a:blip r:embed="rId4">
              <a:alphaModFix/>
            </a:blip>
            <a:stretch>
              <a:fillRect b="0" l="0" r="0" t="0"/>
            </a:stretch>
          </a:blipFill>
          <a:ln>
            <a:noFill/>
          </a:ln>
        </p:spPr>
      </p:sp>
      <p:sp>
        <p:nvSpPr>
          <p:cNvPr id="681" name="Google Shape;681;p50"/>
          <p:cNvSpPr/>
          <p:nvPr/>
        </p:nvSpPr>
        <p:spPr>
          <a:xfrm rot="-2919929">
            <a:off x="4798708" y="4066104"/>
            <a:ext cx="624832" cy="728088"/>
          </a:xfrm>
          <a:custGeom>
            <a:rect b="b" l="l" r="r" t="t"/>
            <a:pathLst>
              <a:path extrusionOk="0" h="1456176" w="1249663">
                <a:moveTo>
                  <a:pt x="0" y="0"/>
                </a:moveTo>
                <a:lnTo>
                  <a:pt x="1249663" y="0"/>
                </a:lnTo>
                <a:lnTo>
                  <a:pt x="1249663" y="1456175"/>
                </a:lnTo>
                <a:lnTo>
                  <a:pt x="0" y="1456175"/>
                </a:lnTo>
                <a:lnTo>
                  <a:pt x="0" y="0"/>
                </a:lnTo>
                <a:close/>
              </a:path>
            </a:pathLst>
          </a:custGeom>
          <a:blipFill rotWithShape="1">
            <a:blip r:embed="rId5">
              <a:alphaModFix/>
            </a:blip>
            <a:stretch>
              <a:fillRect b="0" l="0" r="0" t="0"/>
            </a:stretch>
          </a:blipFill>
          <a:ln>
            <a:noFill/>
          </a:ln>
        </p:spPr>
      </p:sp>
      <p:sp>
        <p:nvSpPr>
          <p:cNvPr id="682" name="Google Shape;682;p50"/>
          <p:cNvSpPr/>
          <p:nvPr/>
        </p:nvSpPr>
        <p:spPr>
          <a:xfrm rot="-7830153">
            <a:off x="7912690" y="481027"/>
            <a:ext cx="436057" cy="619719"/>
          </a:xfrm>
          <a:custGeom>
            <a:rect b="b" l="l" r="r" t="t"/>
            <a:pathLst>
              <a:path extrusionOk="0" h="1239438" w="872114">
                <a:moveTo>
                  <a:pt x="0" y="0"/>
                </a:moveTo>
                <a:lnTo>
                  <a:pt x="872114" y="0"/>
                </a:lnTo>
                <a:lnTo>
                  <a:pt x="872114" y="1239438"/>
                </a:lnTo>
                <a:lnTo>
                  <a:pt x="0" y="1239438"/>
                </a:lnTo>
                <a:lnTo>
                  <a:pt x="0" y="0"/>
                </a:lnTo>
                <a:close/>
              </a:path>
            </a:pathLst>
          </a:custGeom>
          <a:blipFill rotWithShape="1">
            <a:blip r:embed="rId6">
              <a:alphaModFix/>
            </a:blip>
            <a:stretch>
              <a:fillRect b="0" l="0" r="0" t="0"/>
            </a:stretch>
          </a:blipFill>
          <a:ln>
            <a:noFill/>
          </a:ln>
        </p:spPr>
      </p:sp>
      <p:sp>
        <p:nvSpPr>
          <p:cNvPr id="683" name="Google Shape;683;p50"/>
          <p:cNvSpPr/>
          <p:nvPr/>
        </p:nvSpPr>
        <p:spPr>
          <a:xfrm rot="2700000">
            <a:off x="607335" y="642578"/>
            <a:ext cx="224773" cy="470058"/>
          </a:xfrm>
          <a:custGeom>
            <a:rect b="b" l="l" r="r" t="t"/>
            <a:pathLst>
              <a:path extrusionOk="0" h="940115" w="449546">
                <a:moveTo>
                  <a:pt x="0" y="0"/>
                </a:moveTo>
                <a:lnTo>
                  <a:pt x="449546" y="0"/>
                </a:lnTo>
                <a:lnTo>
                  <a:pt x="449546" y="940114"/>
                </a:lnTo>
                <a:lnTo>
                  <a:pt x="0" y="940114"/>
                </a:lnTo>
                <a:lnTo>
                  <a:pt x="0" y="0"/>
                </a:lnTo>
                <a:close/>
              </a:path>
            </a:pathLst>
          </a:custGeom>
          <a:blipFill rotWithShape="1">
            <a:blip r:embed="rId7">
              <a:alphaModFix/>
            </a:blip>
            <a:stretch>
              <a:fillRect b="0" l="0" r="0" t="0"/>
            </a:stretch>
          </a:blipFill>
          <a:ln>
            <a:noFill/>
          </a:ln>
        </p:spPr>
      </p:sp>
      <p:sp>
        <p:nvSpPr>
          <p:cNvPr id="684" name="Google Shape;684;p50"/>
          <p:cNvSpPr txBox="1"/>
          <p:nvPr/>
        </p:nvSpPr>
        <p:spPr>
          <a:xfrm>
            <a:off x="784306" y="4155061"/>
            <a:ext cx="3655284" cy="569225"/>
          </a:xfrm>
          <a:prstGeom prst="rect">
            <a:avLst/>
          </a:prstGeom>
          <a:noFill/>
          <a:ln>
            <a:noFill/>
          </a:ln>
        </p:spPr>
        <p:txBody>
          <a:bodyPr anchorCtr="0" anchor="t" bIns="0" lIns="0" spcFirstLastPara="1" rIns="0" wrap="square" tIns="0">
            <a:spAutoFit/>
          </a:bodyPr>
          <a:lstStyle/>
          <a:p>
            <a:pPr indent="0" lvl="0" marL="0" marR="0" rtl="0" algn="ctr">
              <a:lnSpc>
                <a:spcPct val="116009"/>
              </a:lnSpc>
              <a:spcBef>
                <a:spcPts val="0"/>
              </a:spcBef>
              <a:spcAft>
                <a:spcPts val="0"/>
              </a:spcAft>
              <a:buNone/>
            </a:pPr>
            <a:r>
              <a:rPr b="0" i="0" lang="en" sz="3900" u="none" cap="none" strike="noStrike">
                <a:solidFill>
                  <a:srgbClr val="E77B2F"/>
                </a:solidFill>
                <a:latin typeface="Lobster"/>
                <a:ea typeface="Lobster"/>
                <a:cs typeface="Lobster"/>
                <a:sym typeface="Lobster"/>
              </a:rPr>
              <a:t>Happy designing! </a:t>
            </a:r>
            <a:endParaRPr sz="700"/>
          </a:p>
        </p:txBody>
      </p:sp>
      <p:sp>
        <p:nvSpPr>
          <p:cNvPr id="685" name="Google Shape;685;p50"/>
          <p:cNvSpPr txBox="1"/>
          <p:nvPr/>
        </p:nvSpPr>
        <p:spPr>
          <a:xfrm>
            <a:off x="3361789" y="332208"/>
            <a:ext cx="2420422" cy="671953"/>
          </a:xfrm>
          <a:prstGeom prst="rect">
            <a:avLst/>
          </a:prstGeom>
          <a:noFill/>
          <a:ln>
            <a:noFill/>
          </a:ln>
        </p:spPr>
        <p:txBody>
          <a:bodyPr anchorCtr="0" anchor="t" bIns="0" lIns="0" spcFirstLastPara="1" rIns="0" wrap="square" tIns="0">
            <a:spAutoFit/>
          </a:bodyPr>
          <a:lstStyle/>
          <a:p>
            <a:pPr indent="0" lvl="0" marL="0" marR="0" rtl="0" algn="ctr">
              <a:lnSpc>
                <a:spcPct val="109005"/>
              </a:lnSpc>
              <a:spcBef>
                <a:spcPts val="0"/>
              </a:spcBef>
              <a:spcAft>
                <a:spcPts val="0"/>
              </a:spcAft>
              <a:buNone/>
            </a:pPr>
            <a:r>
              <a:rPr b="0" i="0" lang="en" sz="4700" u="none" cap="none" strike="noStrike">
                <a:solidFill>
                  <a:srgbClr val="AD4431"/>
                </a:solidFill>
                <a:latin typeface="Berkshire Swash"/>
                <a:ea typeface="Berkshire Swash"/>
                <a:cs typeface="Berkshire Swash"/>
                <a:sym typeface="Berkshire Swash"/>
              </a:rPr>
              <a:t>Credits</a:t>
            </a:r>
            <a:endParaRPr sz="700"/>
          </a:p>
        </p:txBody>
      </p:sp>
      <p:sp>
        <p:nvSpPr>
          <p:cNvPr id="686" name="Google Shape;686;p50"/>
          <p:cNvSpPr txBox="1"/>
          <p:nvPr/>
        </p:nvSpPr>
        <p:spPr>
          <a:xfrm>
            <a:off x="5529255" y="2120386"/>
            <a:ext cx="2705115" cy="776340"/>
          </a:xfrm>
          <a:prstGeom prst="rect">
            <a:avLst/>
          </a:prstGeom>
          <a:noFill/>
          <a:ln>
            <a:noFill/>
          </a:ln>
        </p:spPr>
        <p:txBody>
          <a:bodyPr anchorCtr="0" anchor="t" bIns="0" lIns="0" spcFirstLastPara="1" rIns="0" wrap="square" tIns="0">
            <a:spAutoFit/>
          </a:bodyPr>
          <a:lstStyle/>
          <a:p>
            <a:pPr indent="0" lvl="0" marL="0" marR="0" rtl="0" algn="ctr">
              <a:lnSpc>
                <a:spcPct val="140033"/>
              </a:lnSpc>
              <a:spcBef>
                <a:spcPts val="0"/>
              </a:spcBef>
              <a:spcAft>
                <a:spcPts val="0"/>
              </a:spcAft>
              <a:buNone/>
            </a:pPr>
            <a:r>
              <a:rPr b="0" i="0" lang="en" sz="1500" u="none" cap="none" strike="noStrike">
                <a:solidFill>
                  <a:srgbClr val="000000"/>
                </a:solidFill>
                <a:latin typeface="Fira Sans Medium"/>
                <a:ea typeface="Fira Sans Medium"/>
                <a:cs typeface="Fira Sans Medium"/>
                <a:sym typeface="Fira Sans Medium"/>
              </a:rPr>
              <a:t>This presentation template is free for everyone to use thanks to the following:</a:t>
            </a:r>
            <a:endParaRPr sz="700"/>
          </a:p>
        </p:txBody>
      </p:sp>
      <p:sp>
        <p:nvSpPr>
          <p:cNvPr id="687" name="Google Shape;687;p50"/>
          <p:cNvSpPr txBox="1"/>
          <p:nvPr/>
        </p:nvSpPr>
        <p:spPr>
          <a:xfrm>
            <a:off x="5529255" y="3130089"/>
            <a:ext cx="2705115" cy="301352"/>
          </a:xfrm>
          <a:prstGeom prst="rect">
            <a:avLst/>
          </a:prstGeom>
          <a:noFill/>
          <a:ln>
            <a:noFill/>
          </a:ln>
        </p:spPr>
        <p:txBody>
          <a:bodyPr anchorCtr="0" anchor="t" bIns="0" lIns="0" spcFirstLastPara="1" rIns="0" wrap="square" tIns="0">
            <a:spAutoFit/>
          </a:bodyPr>
          <a:lstStyle/>
          <a:p>
            <a:pPr indent="0" lvl="0" marL="0" marR="0" rtl="0" algn="ctr">
              <a:lnSpc>
                <a:spcPct val="148010"/>
              </a:lnSpc>
              <a:spcBef>
                <a:spcPts val="0"/>
              </a:spcBef>
              <a:spcAft>
                <a:spcPts val="0"/>
              </a:spcAft>
              <a:buNone/>
            </a:pPr>
            <a:r>
              <a:rPr b="1" i="0" lang="en" sz="1700" u="none" cap="none" strike="noStrike">
                <a:solidFill>
                  <a:srgbClr val="E7781C"/>
                </a:solidFill>
                <a:latin typeface="Fira Sans SemiBold"/>
                <a:ea typeface="Fira Sans SemiBold"/>
                <a:cs typeface="Fira Sans SemiBold"/>
                <a:sym typeface="Fira Sans SemiBold"/>
              </a:rPr>
              <a:t>SLIDESCARNIVAL</a:t>
            </a:r>
            <a:endParaRPr sz="700"/>
          </a:p>
        </p:txBody>
      </p:sp>
      <p:sp>
        <p:nvSpPr>
          <p:cNvPr id="688" name="Google Shape;688;p50"/>
          <p:cNvSpPr txBox="1"/>
          <p:nvPr/>
        </p:nvSpPr>
        <p:spPr>
          <a:xfrm>
            <a:off x="6010123" y="3835506"/>
            <a:ext cx="1743380" cy="301352"/>
          </a:xfrm>
          <a:prstGeom prst="rect">
            <a:avLst/>
          </a:prstGeom>
          <a:noFill/>
          <a:ln>
            <a:noFill/>
          </a:ln>
        </p:spPr>
        <p:txBody>
          <a:bodyPr anchorCtr="0" anchor="t" bIns="0" lIns="0" spcFirstLastPara="1" rIns="0" wrap="square" tIns="0">
            <a:spAutoFit/>
          </a:bodyPr>
          <a:lstStyle/>
          <a:p>
            <a:pPr indent="0" lvl="0" marL="0" marR="0" rtl="0" algn="ctr">
              <a:lnSpc>
                <a:spcPct val="148010"/>
              </a:lnSpc>
              <a:spcBef>
                <a:spcPts val="0"/>
              </a:spcBef>
              <a:spcAft>
                <a:spcPts val="0"/>
              </a:spcAft>
              <a:buNone/>
            </a:pPr>
            <a:r>
              <a:rPr b="1" i="0" lang="en" sz="1700" u="none" cap="none" strike="noStrike">
                <a:solidFill>
                  <a:srgbClr val="E7781C"/>
                </a:solidFill>
                <a:latin typeface="Fira Sans SemiBold"/>
                <a:ea typeface="Fira Sans SemiBold"/>
                <a:cs typeface="Fira Sans SemiBold"/>
                <a:sym typeface="Fira Sans SemiBold"/>
              </a:rPr>
              <a:t>PEXELS</a:t>
            </a:r>
            <a:endParaRPr sz="700"/>
          </a:p>
        </p:txBody>
      </p:sp>
      <p:sp>
        <p:nvSpPr>
          <p:cNvPr id="689" name="Google Shape;689;p50"/>
          <p:cNvSpPr txBox="1"/>
          <p:nvPr/>
        </p:nvSpPr>
        <p:spPr>
          <a:xfrm>
            <a:off x="5732444" y="3454296"/>
            <a:ext cx="2298737" cy="211657"/>
          </a:xfrm>
          <a:prstGeom prst="rect">
            <a:avLst/>
          </a:prstGeom>
          <a:noFill/>
          <a:ln>
            <a:noFill/>
          </a:ln>
        </p:spPr>
        <p:txBody>
          <a:bodyPr anchorCtr="0" anchor="t" bIns="0" lIns="0" spcFirstLastPara="1" rIns="0" wrap="square" tIns="0">
            <a:spAutoFit/>
          </a:bodyPr>
          <a:lstStyle/>
          <a:p>
            <a:pPr indent="0" lvl="0" marL="0" marR="0" rtl="0" algn="ctr">
              <a:lnSpc>
                <a:spcPct val="126028"/>
              </a:lnSpc>
              <a:spcBef>
                <a:spcPts val="0"/>
              </a:spcBef>
              <a:spcAft>
                <a:spcPts val="0"/>
              </a:spcAft>
              <a:buNone/>
            </a:pPr>
            <a:r>
              <a:rPr b="0" i="0" lang="en" sz="1300" u="none" cap="none" strike="noStrike">
                <a:solidFill>
                  <a:srgbClr val="000000"/>
                </a:solidFill>
                <a:latin typeface="Fira Sans"/>
                <a:ea typeface="Fira Sans"/>
                <a:cs typeface="Fira Sans"/>
                <a:sym typeface="Fira Sans"/>
              </a:rPr>
              <a:t>for the presentation template</a:t>
            </a:r>
            <a:endParaRPr sz="700"/>
          </a:p>
        </p:txBody>
      </p:sp>
      <p:sp>
        <p:nvSpPr>
          <p:cNvPr id="690" name="Google Shape;690;p50"/>
          <p:cNvSpPr txBox="1"/>
          <p:nvPr/>
        </p:nvSpPr>
        <p:spPr>
          <a:xfrm>
            <a:off x="6329501" y="4151750"/>
            <a:ext cx="1104623" cy="211657"/>
          </a:xfrm>
          <a:prstGeom prst="rect">
            <a:avLst/>
          </a:prstGeom>
          <a:noFill/>
          <a:ln>
            <a:noFill/>
          </a:ln>
        </p:spPr>
        <p:txBody>
          <a:bodyPr anchorCtr="0" anchor="t" bIns="0" lIns="0" spcFirstLastPara="1" rIns="0" wrap="square" tIns="0">
            <a:spAutoFit/>
          </a:bodyPr>
          <a:lstStyle/>
          <a:p>
            <a:pPr indent="0" lvl="0" marL="0" marR="0" rtl="0" algn="l">
              <a:lnSpc>
                <a:spcPct val="126028"/>
              </a:lnSpc>
              <a:spcBef>
                <a:spcPts val="0"/>
              </a:spcBef>
              <a:spcAft>
                <a:spcPts val="0"/>
              </a:spcAft>
              <a:buNone/>
            </a:pPr>
            <a:r>
              <a:rPr b="0" i="0" lang="en" sz="1300" u="none" cap="none" strike="noStrike">
                <a:solidFill>
                  <a:srgbClr val="000000"/>
                </a:solidFill>
                <a:latin typeface="Fira Sans"/>
                <a:ea typeface="Fira Sans"/>
                <a:cs typeface="Fira Sans"/>
                <a:sym typeface="Fira Sans"/>
              </a:rPr>
              <a:t>for the photos</a:t>
            </a:r>
            <a:endParaRPr sz="700"/>
          </a:p>
        </p:txBody>
      </p:sp>
      <p:pic>
        <p:nvPicPr>
          <p:cNvPr id="691" name="Google Shape;691;p50"/>
          <p:cNvPicPr preferRelativeResize="0"/>
          <p:nvPr/>
        </p:nvPicPr>
        <p:blipFill rotWithShape="1">
          <a:blip r:embed="rId8">
            <a:alphaModFix/>
          </a:blip>
          <a:srcRect b="73160" l="62651" r="12648" t="11926"/>
          <a:stretch/>
        </p:blipFill>
        <p:spPr>
          <a:xfrm>
            <a:off x="5801124" y="1272112"/>
            <a:ext cx="2161378" cy="734076"/>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1EEEA"/>
        </a:solidFill>
      </p:bgPr>
    </p:bg>
    <p:spTree>
      <p:nvGrpSpPr>
        <p:cNvPr id="158" name="Shape 158"/>
        <p:cNvGrpSpPr/>
        <p:nvPr/>
      </p:nvGrpSpPr>
      <p:grpSpPr>
        <a:xfrm>
          <a:off x="0" y="0"/>
          <a:ext cx="0" cy="0"/>
          <a:chOff x="0" y="0"/>
          <a:chExt cx="0" cy="0"/>
        </a:xfrm>
      </p:grpSpPr>
      <p:pic>
        <p:nvPicPr>
          <p:cNvPr id="159" name="Google Shape;159;p27"/>
          <p:cNvPicPr preferRelativeResize="0"/>
          <p:nvPr/>
        </p:nvPicPr>
        <p:blipFill rotWithShape="1">
          <a:blip r:embed="rId3">
            <a:alphaModFix/>
          </a:blip>
          <a:srcRect b="7298" l="2145" r="40017" t="34544"/>
          <a:stretch/>
        </p:blipFill>
        <p:spPr>
          <a:xfrm>
            <a:off x="196175" y="1776825"/>
            <a:ext cx="5288525" cy="2991349"/>
          </a:xfrm>
          <a:prstGeom prst="rect">
            <a:avLst/>
          </a:prstGeom>
          <a:noFill/>
          <a:ln>
            <a:noFill/>
          </a:ln>
        </p:spPr>
      </p:pic>
      <p:sp>
        <p:nvSpPr>
          <p:cNvPr id="160" name="Google Shape;160;p27"/>
          <p:cNvSpPr/>
          <p:nvPr/>
        </p:nvSpPr>
        <p:spPr>
          <a:xfrm>
            <a:off x="641887" y="1968631"/>
            <a:ext cx="318555" cy="322661"/>
          </a:xfrm>
          <a:custGeom>
            <a:rect b="b" l="l" r="r" t="t"/>
            <a:pathLst>
              <a:path extrusionOk="0" h="645322" w="637109">
                <a:moveTo>
                  <a:pt x="0" y="0"/>
                </a:moveTo>
                <a:lnTo>
                  <a:pt x="637109" y="0"/>
                </a:lnTo>
                <a:lnTo>
                  <a:pt x="637109" y="645322"/>
                </a:lnTo>
                <a:lnTo>
                  <a:pt x="0" y="645322"/>
                </a:lnTo>
                <a:lnTo>
                  <a:pt x="0" y="0"/>
                </a:lnTo>
                <a:close/>
              </a:path>
            </a:pathLst>
          </a:custGeom>
          <a:blipFill rotWithShape="1">
            <a:blip r:embed="rId4">
              <a:alphaModFix/>
            </a:blip>
            <a:stretch>
              <a:fillRect b="0" l="0" r="0" t="0"/>
            </a:stretch>
          </a:blipFill>
          <a:ln>
            <a:noFill/>
          </a:ln>
        </p:spPr>
      </p:sp>
      <p:sp>
        <p:nvSpPr>
          <p:cNvPr id="161" name="Google Shape;161;p27"/>
          <p:cNvSpPr/>
          <p:nvPr/>
        </p:nvSpPr>
        <p:spPr>
          <a:xfrm flipH="1">
            <a:off x="4944579" y="566679"/>
            <a:ext cx="318554" cy="322661"/>
          </a:xfrm>
          <a:custGeom>
            <a:rect b="b" l="l" r="r" t="t"/>
            <a:pathLst>
              <a:path extrusionOk="0" h="645322" w="637109">
                <a:moveTo>
                  <a:pt x="637109" y="0"/>
                </a:moveTo>
                <a:lnTo>
                  <a:pt x="0" y="0"/>
                </a:lnTo>
                <a:lnTo>
                  <a:pt x="0" y="645322"/>
                </a:lnTo>
                <a:lnTo>
                  <a:pt x="637109" y="645322"/>
                </a:lnTo>
                <a:lnTo>
                  <a:pt x="637109" y="0"/>
                </a:lnTo>
                <a:close/>
              </a:path>
            </a:pathLst>
          </a:custGeom>
          <a:blipFill rotWithShape="1">
            <a:blip r:embed="rId4">
              <a:alphaModFix/>
            </a:blip>
            <a:stretch>
              <a:fillRect b="0" l="0" r="0" t="0"/>
            </a:stretch>
          </a:blipFill>
          <a:ln>
            <a:noFill/>
          </a:ln>
        </p:spPr>
      </p:sp>
      <p:sp>
        <p:nvSpPr>
          <p:cNvPr id="162" name="Google Shape;162;p27"/>
          <p:cNvSpPr txBox="1"/>
          <p:nvPr/>
        </p:nvSpPr>
        <p:spPr>
          <a:xfrm>
            <a:off x="6549424" y="822165"/>
            <a:ext cx="2233155" cy="298451"/>
          </a:xfrm>
          <a:prstGeom prst="rect">
            <a:avLst/>
          </a:prstGeom>
          <a:noFill/>
          <a:ln>
            <a:noFill/>
          </a:ln>
        </p:spPr>
        <p:txBody>
          <a:bodyPr anchorCtr="0" anchor="t" bIns="0" lIns="0" spcFirstLastPara="1" rIns="0" wrap="square" tIns="0">
            <a:spAutoFit/>
          </a:bodyPr>
          <a:lstStyle/>
          <a:p>
            <a:pPr indent="0" lvl="0" marL="0" marR="0" rtl="0" algn="l">
              <a:lnSpc>
                <a:spcPct val="140011"/>
              </a:lnSpc>
              <a:spcBef>
                <a:spcPts val="0"/>
              </a:spcBef>
              <a:spcAft>
                <a:spcPts val="0"/>
              </a:spcAft>
              <a:buNone/>
            </a:pPr>
            <a:r>
              <a:rPr b="1" i="0" lang="en" sz="1700" u="none" cap="none" strike="noStrike">
                <a:solidFill>
                  <a:srgbClr val="E7781C"/>
                </a:solidFill>
                <a:latin typeface="Fira Sans SemiBold"/>
                <a:ea typeface="Fira Sans SemiBold"/>
                <a:cs typeface="Fira Sans SemiBold"/>
                <a:sym typeface="Fira Sans SemiBold"/>
              </a:rPr>
              <a:t>THE CELEBRATIONS</a:t>
            </a:r>
            <a:endParaRPr sz="700"/>
          </a:p>
        </p:txBody>
      </p:sp>
      <p:sp>
        <p:nvSpPr>
          <p:cNvPr id="163" name="Google Shape;163;p27"/>
          <p:cNvSpPr txBox="1"/>
          <p:nvPr/>
        </p:nvSpPr>
        <p:spPr>
          <a:xfrm>
            <a:off x="5752225" y="732772"/>
            <a:ext cx="712596" cy="566738"/>
          </a:xfrm>
          <a:prstGeom prst="rect">
            <a:avLst/>
          </a:prstGeom>
          <a:noFill/>
          <a:ln>
            <a:noFill/>
          </a:ln>
        </p:spPr>
        <p:txBody>
          <a:bodyPr anchorCtr="0" anchor="t" bIns="0" lIns="0" spcFirstLastPara="1" rIns="0" wrap="square" tIns="0">
            <a:spAutoFit/>
          </a:bodyPr>
          <a:lstStyle/>
          <a:p>
            <a:pPr indent="0" lvl="0" marL="0" marR="0" rtl="0" algn="l">
              <a:lnSpc>
                <a:spcPct val="117999"/>
              </a:lnSpc>
              <a:spcBef>
                <a:spcPts val="0"/>
              </a:spcBef>
              <a:spcAft>
                <a:spcPts val="0"/>
              </a:spcAft>
              <a:buNone/>
            </a:pPr>
            <a:r>
              <a:rPr b="0" i="0" lang="en" sz="3800" u="none" cap="none" strike="noStrike">
                <a:solidFill>
                  <a:srgbClr val="7D6320"/>
                </a:solidFill>
                <a:latin typeface="Berkshire Swash"/>
                <a:ea typeface="Berkshire Swash"/>
                <a:cs typeface="Berkshire Swash"/>
                <a:sym typeface="Berkshire Swash"/>
              </a:rPr>
              <a:t>01</a:t>
            </a:r>
            <a:endParaRPr sz="700"/>
          </a:p>
        </p:txBody>
      </p:sp>
      <p:sp>
        <p:nvSpPr>
          <p:cNvPr id="164" name="Google Shape;164;p27"/>
          <p:cNvSpPr txBox="1"/>
          <p:nvPr/>
        </p:nvSpPr>
        <p:spPr>
          <a:xfrm>
            <a:off x="6549424" y="1118677"/>
            <a:ext cx="1653037" cy="202883"/>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 sz="1200" u="none" cap="none" strike="noStrike">
                <a:solidFill>
                  <a:srgbClr val="000000"/>
                </a:solidFill>
                <a:latin typeface="Fira Sans"/>
                <a:ea typeface="Fira Sans"/>
                <a:cs typeface="Fira Sans"/>
                <a:sym typeface="Fira Sans"/>
              </a:rPr>
              <a:t>Write a description</a:t>
            </a:r>
            <a:endParaRPr sz="700"/>
          </a:p>
        </p:txBody>
      </p:sp>
      <p:sp>
        <p:nvSpPr>
          <p:cNvPr id="165" name="Google Shape;165;p27"/>
          <p:cNvSpPr txBox="1"/>
          <p:nvPr/>
        </p:nvSpPr>
        <p:spPr>
          <a:xfrm>
            <a:off x="6549424" y="2910255"/>
            <a:ext cx="1653037" cy="298451"/>
          </a:xfrm>
          <a:prstGeom prst="rect">
            <a:avLst/>
          </a:prstGeom>
          <a:noFill/>
          <a:ln>
            <a:noFill/>
          </a:ln>
        </p:spPr>
        <p:txBody>
          <a:bodyPr anchorCtr="0" anchor="t" bIns="0" lIns="0" spcFirstLastPara="1" rIns="0" wrap="square" tIns="0">
            <a:spAutoFit/>
          </a:bodyPr>
          <a:lstStyle/>
          <a:p>
            <a:pPr indent="0" lvl="0" marL="0" marR="0" rtl="0" algn="l">
              <a:lnSpc>
                <a:spcPct val="140011"/>
              </a:lnSpc>
              <a:spcBef>
                <a:spcPts val="0"/>
              </a:spcBef>
              <a:spcAft>
                <a:spcPts val="0"/>
              </a:spcAft>
              <a:buNone/>
            </a:pPr>
            <a:r>
              <a:rPr b="1" i="0" lang="en" sz="1700" u="none" cap="none" strike="noStrike">
                <a:solidFill>
                  <a:srgbClr val="E7781C"/>
                </a:solidFill>
                <a:latin typeface="Fira Sans SemiBold"/>
                <a:ea typeface="Fira Sans SemiBold"/>
                <a:cs typeface="Fira Sans SemiBold"/>
                <a:sym typeface="Fira Sans SemiBold"/>
              </a:rPr>
              <a:t>PREPARATIONS</a:t>
            </a:r>
            <a:endParaRPr sz="700"/>
          </a:p>
        </p:txBody>
      </p:sp>
      <p:sp>
        <p:nvSpPr>
          <p:cNvPr id="166" name="Google Shape;166;p27"/>
          <p:cNvSpPr txBox="1"/>
          <p:nvPr/>
        </p:nvSpPr>
        <p:spPr>
          <a:xfrm>
            <a:off x="5752225" y="2820862"/>
            <a:ext cx="712596" cy="566738"/>
          </a:xfrm>
          <a:prstGeom prst="rect">
            <a:avLst/>
          </a:prstGeom>
          <a:noFill/>
          <a:ln>
            <a:noFill/>
          </a:ln>
        </p:spPr>
        <p:txBody>
          <a:bodyPr anchorCtr="0" anchor="t" bIns="0" lIns="0" spcFirstLastPara="1" rIns="0" wrap="square" tIns="0">
            <a:spAutoFit/>
          </a:bodyPr>
          <a:lstStyle/>
          <a:p>
            <a:pPr indent="0" lvl="0" marL="0" marR="0" rtl="0" algn="l">
              <a:lnSpc>
                <a:spcPct val="117999"/>
              </a:lnSpc>
              <a:spcBef>
                <a:spcPts val="0"/>
              </a:spcBef>
              <a:spcAft>
                <a:spcPts val="0"/>
              </a:spcAft>
              <a:buNone/>
            </a:pPr>
            <a:r>
              <a:rPr b="0" i="0" lang="en" sz="3800" u="none" cap="none" strike="noStrike">
                <a:solidFill>
                  <a:srgbClr val="7D6320"/>
                </a:solidFill>
                <a:latin typeface="Berkshire Swash"/>
                <a:ea typeface="Berkshire Swash"/>
                <a:cs typeface="Berkshire Swash"/>
                <a:sym typeface="Berkshire Swash"/>
              </a:rPr>
              <a:t>03</a:t>
            </a:r>
            <a:endParaRPr sz="700"/>
          </a:p>
        </p:txBody>
      </p:sp>
      <p:sp>
        <p:nvSpPr>
          <p:cNvPr id="167" name="Google Shape;167;p27"/>
          <p:cNvSpPr txBox="1"/>
          <p:nvPr/>
        </p:nvSpPr>
        <p:spPr>
          <a:xfrm>
            <a:off x="6549424" y="3206767"/>
            <a:ext cx="1653037" cy="202882"/>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 sz="1200" u="none" cap="none" strike="noStrike">
                <a:solidFill>
                  <a:srgbClr val="000000"/>
                </a:solidFill>
                <a:latin typeface="Fira Sans"/>
                <a:ea typeface="Fira Sans"/>
                <a:cs typeface="Fira Sans"/>
                <a:sym typeface="Fira Sans"/>
              </a:rPr>
              <a:t>Write a description</a:t>
            </a:r>
            <a:endParaRPr sz="700"/>
          </a:p>
        </p:txBody>
      </p:sp>
      <p:sp>
        <p:nvSpPr>
          <p:cNvPr id="168" name="Google Shape;168;p27"/>
          <p:cNvSpPr txBox="1"/>
          <p:nvPr/>
        </p:nvSpPr>
        <p:spPr>
          <a:xfrm>
            <a:off x="6549424" y="3954300"/>
            <a:ext cx="2080226" cy="298450"/>
          </a:xfrm>
          <a:prstGeom prst="rect">
            <a:avLst/>
          </a:prstGeom>
          <a:noFill/>
          <a:ln>
            <a:noFill/>
          </a:ln>
        </p:spPr>
        <p:txBody>
          <a:bodyPr anchorCtr="0" anchor="t" bIns="0" lIns="0" spcFirstLastPara="1" rIns="0" wrap="square" tIns="0">
            <a:spAutoFit/>
          </a:bodyPr>
          <a:lstStyle/>
          <a:p>
            <a:pPr indent="0" lvl="0" marL="0" marR="0" rtl="0" algn="l">
              <a:lnSpc>
                <a:spcPct val="140011"/>
              </a:lnSpc>
              <a:spcBef>
                <a:spcPts val="0"/>
              </a:spcBef>
              <a:spcAft>
                <a:spcPts val="0"/>
              </a:spcAft>
              <a:buNone/>
            </a:pPr>
            <a:r>
              <a:rPr b="1" i="0" lang="en" sz="1700" u="none" cap="none" strike="noStrike">
                <a:solidFill>
                  <a:srgbClr val="E7781C"/>
                </a:solidFill>
                <a:latin typeface="Fira Sans SemiBold"/>
                <a:ea typeface="Fira Sans SemiBold"/>
                <a:cs typeface="Fira Sans SemiBold"/>
                <a:sym typeface="Fira Sans SemiBold"/>
              </a:rPr>
              <a:t>IMPORTANT TIPS</a:t>
            </a:r>
            <a:endParaRPr sz="700"/>
          </a:p>
        </p:txBody>
      </p:sp>
      <p:sp>
        <p:nvSpPr>
          <p:cNvPr id="169" name="Google Shape;169;p27"/>
          <p:cNvSpPr txBox="1"/>
          <p:nvPr/>
        </p:nvSpPr>
        <p:spPr>
          <a:xfrm>
            <a:off x="5752225" y="3822045"/>
            <a:ext cx="712596" cy="566738"/>
          </a:xfrm>
          <a:prstGeom prst="rect">
            <a:avLst/>
          </a:prstGeom>
          <a:noFill/>
          <a:ln>
            <a:noFill/>
          </a:ln>
        </p:spPr>
        <p:txBody>
          <a:bodyPr anchorCtr="0" anchor="t" bIns="0" lIns="0" spcFirstLastPara="1" rIns="0" wrap="square" tIns="0">
            <a:spAutoFit/>
          </a:bodyPr>
          <a:lstStyle/>
          <a:p>
            <a:pPr indent="0" lvl="0" marL="0" marR="0" rtl="0" algn="l">
              <a:lnSpc>
                <a:spcPct val="117999"/>
              </a:lnSpc>
              <a:spcBef>
                <a:spcPts val="0"/>
              </a:spcBef>
              <a:spcAft>
                <a:spcPts val="0"/>
              </a:spcAft>
              <a:buNone/>
            </a:pPr>
            <a:r>
              <a:rPr b="0" i="0" lang="en" sz="3800" u="none" cap="none" strike="noStrike">
                <a:solidFill>
                  <a:srgbClr val="7D6320"/>
                </a:solidFill>
                <a:latin typeface="Berkshire Swash"/>
                <a:ea typeface="Berkshire Swash"/>
                <a:cs typeface="Berkshire Swash"/>
                <a:sym typeface="Berkshire Swash"/>
              </a:rPr>
              <a:t>04</a:t>
            </a:r>
            <a:endParaRPr sz="700"/>
          </a:p>
        </p:txBody>
      </p:sp>
      <p:sp>
        <p:nvSpPr>
          <p:cNvPr id="170" name="Google Shape;170;p27"/>
          <p:cNvSpPr txBox="1"/>
          <p:nvPr/>
        </p:nvSpPr>
        <p:spPr>
          <a:xfrm>
            <a:off x="6549424" y="4250812"/>
            <a:ext cx="1653037" cy="202882"/>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 sz="1200" u="none" cap="none" strike="noStrike">
                <a:solidFill>
                  <a:srgbClr val="000000"/>
                </a:solidFill>
                <a:latin typeface="Fira Sans"/>
                <a:ea typeface="Fira Sans"/>
                <a:cs typeface="Fira Sans"/>
                <a:sym typeface="Fira Sans"/>
              </a:rPr>
              <a:t>Write a description</a:t>
            </a:r>
            <a:endParaRPr sz="700"/>
          </a:p>
        </p:txBody>
      </p:sp>
      <p:sp>
        <p:nvSpPr>
          <p:cNvPr id="171" name="Google Shape;171;p27"/>
          <p:cNvSpPr txBox="1"/>
          <p:nvPr/>
        </p:nvSpPr>
        <p:spPr>
          <a:xfrm>
            <a:off x="466725" y="716867"/>
            <a:ext cx="4341265" cy="654113"/>
          </a:xfrm>
          <a:prstGeom prst="rect">
            <a:avLst/>
          </a:prstGeom>
          <a:noFill/>
          <a:ln>
            <a:noFill/>
          </a:ln>
        </p:spPr>
        <p:txBody>
          <a:bodyPr anchorCtr="0" anchor="t" bIns="0" lIns="0" spcFirstLastPara="1" rIns="0" wrap="square" tIns="0">
            <a:spAutoFit/>
          </a:bodyPr>
          <a:lstStyle/>
          <a:p>
            <a:pPr indent="0" lvl="0" marL="0" marR="0" rtl="0" algn="l">
              <a:lnSpc>
                <a:spcPct val="117999"/>
              </a:lnSpc>
              <a:spcBef>
                <a:spcPts val="0"/>
              </a:spcBef>
              <a:spcAft>
                <a:spcPts val="0"/>
              </a:spcAft>
              <a:buNone/>
            </a:pPr>
            <a:r>
              <a:rPr b="0" i="0" lang="en" sz="4400" u="none" cap="none" strike="noStrike">
                <a:solidFill>
                  <a:srgbClr val="AD4431"/>
                </a:solidFill>
                <a:latin typeface="Berkshire Swash"/>
                <a:ea typeface="Berkshire Swash"/>
                <a:cs typeface="Berkshire Swash"/>
                <a:sym typeface="Berkshire Swash"/>
              </a:rPr>
              <a:t>Table of  Contents</a:t>
            </a:r>
            <a:endParaRPr sz="700"/>
          </a:p>
        </p:txBody>
      </p:sp>
      <p:sp>
        <p:nvSpPr>
          <p:cNvPr id="172" name="Google Shape;172;p27"/>
          <p:cNvSpPr txBox="1"/>
          <p:nvPr/>
        </p:nvSpPr>
        <p:spPr>
          <a:xfrm>
            <a:off x="6549424" y="1866210"/>
            <a:ext cx="2080226" cy="298451"/>
          </a:xfrm>
          <a:prstGeom prst="rect">
            <a:avLst/>
          </a:prstGeom>
          <a:noFill/>
          <a:ln>
            <a:noFill/>
          </a:ln>
        </p:spPr>
        <p:txBody>
          <a:bodyPr anchorCtr="0" anchor="t" bIns="0" lIns="0" spcFirstLastPara="1" rIns="0" wrap="square" tIns="0">
            <a:spAutoFit/>
          </a:bodyPr>
          <a:lstStyle/>
          <a:p>
            <a:pPr indent="0" lvl="0" marL="0" marR="0" rtl="0" algn="l">
              <a:lnSpc>
                <a:spcPct val="140011"/>
              </a:lnSpc>
              <a:spcBef>
                <a:spcPts val="0"/>
              </a:spcBef>
              <a:spcAft>
                <a:spcPts val="0"/>
              </a:spcAft>
              <a:buNone/>
            </a:pPr>
            <a:r>
              <a:rPr b="1" i="0" lang="en" sz="1700" u="none" cap="none" strike="noStrike">
                <a:solidFill>
                  <a:srgbClr val="E7781C"/>
                </a:solidFill>
                <a:latin typeface="Fira Sans SemiBold"/>
                <a:ea typeface="Fira Sans SemiBold"/>
                <a:cs typeface="Fira Sans SemiBold"/>
                <a:sym typeface="Fira Sans SemiBold"/>
              </a:rPr>
              <a:t>MAIN TRADITIONS</a:t>
            </a:r>
            <a:endParaRPr sz="700"/>
          </a:p>
        </p:txBody>
      </p:sp>
      <p:sp>
        <p:nvSpPr>
          <p:cNvPr id="173" name="Google Shape;173;p27"/>
          <p:cNvSpPr txBox="1"/>
          <p:nvPr/>
        </p:nvSpPr>
        <p:spPr>
          <a:xfrm>
            <a:off x="5752225" y="1776817"/>
            <a:ext cx="712596" cy="566738"/>
          </a:xfrm>
          <a:prstGeom prst="rect">
            <a:avLst/>
          </a:prstGeom>
          <a:noFill/>
          <a:ln>
            <a:noFill/>
          </a:ln>
        </p:spPr>
        <p:txBody>
          <a:bodyPr anchorCtr="0" anchor="t" bIns="0" lIns="0" spcFirstLastPara="1" rIns="0" wrap="square" tIns="0">
            <a:spAutoFit/>
          </a:bodyPr>
          <a:lstStyle/>
          <a:p>
            <a:pPr indent="0" lvl="0" marL="0" marR="0" rtl="0" algn="l">
              <a:lnSpc>
                <a:spcPct val="117999"/>
              </a:lnSpc>
              <a:spcBef>
                <a:spcPts val="0"/>
              </a:spcBef>
              <a:spcAft>
                <a:spcPts val="0"/>
              </a:spcAft>
              <a:buNone/>
            </a:pPr>
            <a:r>
              <a:rPr b="0" i="0" lang="en" sz="3800" u="none" cap="none" strike="noStrike">
                <a:solidFill>
                  <a:srgbClr val="7D6320"/>
                </a:solidFill>
                <a:latin typeface="Berkshire Swash"/>
                <a:ea typeface="Berkshire Swash"/>
                <a:cs typeface="Berkshire Swash"/>
                <a:sym typeface="Berkshire Swash"/>
              </a:rPr>
              <a:t>02</a:t>
            </a:r>
            <a:endParaRPr sz="700"/>
          </a:p>
        </p:txBody>
      </p:sp>
      <p:sp>
        <p:nvSpPr>
          <p:cNvPr id="174" name="Google Shape;174;p27"/>
          <p:cNvSpPr txBox="1"/>
          <p:nvPr/>
        </p:nvSpPr>
        <p:spPr>
          <a:xfrm>
            <a:off x="6549424" y="2162721"/>
            <a:ext cx="1653037" cy="202883"/>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 sz="1200" u="none" cap="none" strike="noStrike">
                <a:solidFill>
                  <a:srgbClr val="000000"/>
                </a:solidFill>
                <a:latin typeface="Fira Sans"/>
                <a:ea typeface="Fira Sans"/>
                <a:cs typeface="Fira Sans"/>
                <a:sym typeface="Fira Sans"/>
              </a:rPr>
              <a:t>Write a description</a:t>
            </a:r>
            <a:endParaRPr sz="700"/>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6B3512"/>
        </a:solidFill>
      </p:bgPr>
    </p:bg>
    <p:spTree>
      <p:nvGrpSpPr>
        <p:cNvPr id="178" name="Shape 178"/>
        <p:cNvGrpSpPr/>
        <p:nvPr/>
      </p:nvGrpSpPr>
      <p:grpSpPr>
        <a:xfrm>
          <a:off x="0" y="0"/>
          <a:ext cx="0" cy="0"/>
          <a:chOff x="0" y="0"/>
          <a:chExt cx="0" cy="0"/>
        </a:xfrm>
      </p:grpSpPr>
      <p:sp>
        <p:nvSpPr>
          <p:cNvPr id="179" name="Google Shape;179;p28"/>
          <p:cNvSpPr txBox="1"/>
          <p:nvPr/>
        </p:nvSpPr>
        <p:spPr>
          <a:xfrm>
            <a:off x="1297360" y="832955"/>
            <a:ext cx="6549281" cy="967727"/>
          </a:xfrm>
          <a:prstGeom prst="rect">
            <a:avLst/>
          </a:prstGeom>
          <a:noFill/>
          <a:ln>
            <a:noFill/>
          </a:ln>
        </p:spPr>
        <p:txBody>
          <a:bodyPr anchorCtr="0" anchor="t" bIns="0" lIns="0" spcFirstLastPara="1" rIns="0" wrap="square" tIns="0">
            <a:spAutoFit/>
          </a:bodyPr>
          <a:lstStyle/>
          <a:p>
            <a:pPr indent="0" lvl="0" marL="0" marR="0" rtl="0" algn="ctr">
              <a:lnSpc>
                <a:spcPct val="117010"/>
              </a:lnSpc>
              <a:spcBef>
                <a:spcPts val="0"/>
              </a:spcBef>
              <a:spcAft>
                <a:spcPts val="0"/>
              </a:spcAft>
              <a:buNone/>
            </a:pPr>
            <a:r>
              <a:rPr b="0" i="0" lang="en" sz="6500" u="none" cap="none" strike="noStrike">
                <a:solidFill>
                  <a:srgbClr val="E8DCBF"/>
                </a:solidFill>
                <a:latin typeface="Berkshire Swash"/>
                <a:ea typeface="Berkshire Swash"/>
                <a:cs typeface="Berkshire Swash"/>
                <a:sym typeface="Berkshire Swash"/>
              </a:rPr>
              <a:t>The Celebrations</a:t>
            </a:r>
            <a:endParaRPr sz="700"/>
          </a:p>
        </p:txBody>
      </p:sp>
      <p:sp>
        <p:nvSpPr>
          <p:cNvPr id="180" name="Google Shape;180;p28"/>
          <p:cNvSpPr txBox="1"/>
          <p:nvPr/>
        </p:nvSpPr>
        <p:spPr>
          <a:xfrm>
            <a:off x="4027067" y="71920"/>
            <a:ext cx="1089867" cy="899148"/>
          </a:xfrm>
          <a:prstGeom prst="rect">
            <a:avLst/>
          </a:prstGeom>
          <a:noFill/>
          <a:ln>
            <a:noFill/>
          </a:ln>
        </p:spPr>
        <p:txBody>
          <a:bodyPr anchorCtr="0" anchor="t" bIns="0" lIns="0" spcFirstLastPara="1" rIns="0" wrap="square" tIns="0">
            <a:spAutoFit/>
          </a:bodyPr>
          <a:lstStyle/>
          <a:p>
            <a:pPr indent="0" lvl="0" marL="0" marR="0" rtl="0" algn="ctr">
              <a:lnSpc>
                <a:spcPct val="117001"/>
              </a:lnSpc>
              <a:spcBef>
                <a:spcPts val="0"/>
              </a:spcBef>
              <a:spcAft>
                <a:spcPts val="0"/>
              </a:spcAft>
              <a:buNone/>
            </a:pPr>
            <a:r>
              <a:rPr b="0" i="0" lang="en" sz="6000" u="none" cap="none" strike="noStrike">
                <a:solidFill>
                  <a:srgbClr val="FCB21E"/>
                </a:solidFill>
                <a:latin typeface="Berkshire Swash"/>
                <a:ea typeface="Berkshire Swash"/>
                <a:cs typeface="Berkshire Swash"/>
                <a:sym typeface="Berkshire Swash"/>
              </a:rPr>
              <a:t>01</a:t>
            </a:r>
            <a:endParaRPr sz="700"/>
          </a:p>
        </p:txBody>
      </p:sp>
      <p:sp>
        <p:nvSpPr>
          <p:cNvPr id="181" name="Google Shape;181;p28"/>
          <p:cNvSpPr/>
          <p:nvPr/>
        </p:nvSpPr>
        <p:spPr>
          <a:xfrm>
            <a:off x="356328" y="1704310"/>
            <a:ext cx="3936587" cy="3611818"/>
          </a:xfrm>
          <a:custGeom>
            <a:rect b="b" l="l" r="r" t="t"/>
            <a:pathLst>
              <a:path extrusionOk="0" h="7223637" w="7873174">
                <a:moveTo>
                  <a:pt x="0" y="0"/>
                </a:moveTo>
                <a:lnTo>
                  <a:pt x="7873173" y="0"/>
                </a:lnTo>
                <a:lnTo>
                  <a:pt x="7873173" y="7223637"/>
                </a:lnTo>
                <a:lnTo>
                  <a:pt x="0" y="7223637"/>
                </a:lnTo>
                <a:lnTo>
                  <a:pt x="0" y="0"/>
                </a:lnTo>
                <a:close/>
              </a:path>
            </a:pathLst>
          </a:custGeom>
          <a:blipFill rotWithShape="1">
            <a:blip r:embed="rId3">
              <a:alphaModFix amt="70000"/>
            </a:blip>
            <a:stretch>
              <a:fillRect b="0" l="0" r="0" t="0"/>
            </a:stretch>
          </a:blipFill>
          <a:ln>
            <a:noFill/>
          </a:ln>
        </p:spPr>
      </p:sp>
      <p:sp>
        <p:nvSpPr>
          <p:cNvPr id="182" name="Google Shape;182;p28"/>
          <p:cNvSpPr/>
          <p:nvPr/>
        </p:nvSpPr>
        <p:spPr>
          <a:xfrm>
            <a:off x="356328" y="-2797913"/>
            <a:ext cx="3936587" cy="3611818"/>
          </a:xfrm>
          <a:custGeom>
            <a:rect b="b" l="l" r="r" t="t"/>
            <a:pathLst>
              <a:path extrusionOk="0" h="7223637" w="7873174">
                <a:moveTo>
                  <a:pt x="0" y="0"/>
                </a:moveTo>
                <a:lnTo>
                  <a:pt x="7873173" y="0"/>
                </a:lnTo>
                <a:lnTo>
                  <a:pt x="7873173" y="7223636"/>
                </a:lnTo>
                <a:lnTo>
                  <a:pt x="0" y="7223636"/>
                </a:lnTo>
                <a:lnTo>
                  <a:pt x="0" y="0"/>
                </a:lnTo>
                <a:close/>
              </a:path>
            </a:pathLst>
          </a:custGeom>
          <a:blipFill rotWithShape="1">
            <a:blip r:embed="rId3">
              <a:alphaModFix amt="70000"/>
            </a:blip>
            <a:stretch>
              <a:fillRect b="0" l="0" r="0" t="0"/>
            </a:stretch>
          </a:blipFill>
          <a:ln>
            <a:noFill/>
          </a:ln>
        </p:spPr>
      </p:sp>
      <p:sp>
        <p:nvSpPr>
          <p:cNvPr id="183" name="Google Shape;183;p28"/>
          <p:cNvSpPr/>
          <p:nvPr/>
        </p:nvSpPr>
        <p:spPr>
          <a:xfrm>
            <a:off x="4892001" y="-2797913"/>
            <a:ext cx="3936587" cy="3611818"/>
          </a:xfrm>
          <a:custGeom>
            <a:rect b="b" l="l" r="r" t="t"/>
            <a:pathLst>
              <a:path extrusionOk="0" h="7223637" w="7873174">
                <a:moveTo>
                  <a:pt x="0" y="0"/>
                </a:moveTo>
                <a:lnTo>
                  <a:pt x="7873174" y="0"/>
                </a:lnTo>
                <a:lnTo>
                  <a:pt x="7873174" y="7223636"/>
                </a:lnTo>
                <a:lnTo>
                  <a:pt x="0" y="7223636"/>
                </a:lnTo>
                <a:lnTo>
                  <a:pt x="0" y="0"/>
                </a:lnTo>
                <a:close/>
              </a:path>
            </a:pathLst>
          </a:custGeom>
          <a:blipFill rotWithShape="1">
            <a:blip r:embed="rId3">
              <a:alphaModFix amt="70000"/>
            </a:blip>
            <a:stretch>
              <a:fillRect b="0" l="0" r="0" t="0"/>
            </a:stretch>
          </a:blipFill>
          <a:ln>
            <a:noFill/>
          </a:ln>
        </p:spPr>
      </p:sp>
      <p:sp>
        <p:nvSpPr>
          <p:cNvPr id="184" name="Google Shape;184;p28"/>
          <p:cNvSpPr/>
          <p:nvPr/>
        </p:nvSpPr>
        <p:spPr>
          <a:xfrm>
            <a:off x="5577142" y="1508747"/>
            <a:ext cx="3936587" cy="3611818"/>
          </a:xfrm>
          <a:custGeom>
            <a:rect b="b" l="l" r="r" t="t"/>
            <a:pathLst>
              <a:path extrusionOk="0" h="7223637" w="7873174">
                <a:moveTo>
                  <a:pt x="0" y="0"/>
                </a:moveTo>
                <a:lnTo>
                  <a:pt x="7873174" y="0"/>
                </a:lnTo>
                <a:lnTo>
                  <a:pt x="7873174" y="7223637"/>
                </a:lnTo>
                <a:lnTo>
                  <a:pt x="0" y="7223637"/>
                </a:lnTo>
                <a:lnTo>
                  <a:pt x="0" y="0"/>
                </a:lnTo>
                <a:close/>
              </a:path>
            </a:pathLst>
          </a:custGeom>
          <a:blipFill rotWithShape="1">
            <a:blip r:embed="rId3">
              <a:alphaModFix amt="70000"/>
            </a:blip>
            <a:stretch>
              <a:fillRect b="0" l="0" r="0" t="0"/>
            </a:stretch>
          </a:blipFill>
          <a:ln>
            <a:noFill/>
          </a:ln>
        </p:spPr>
      </p:sp>
      <p:sp>
        <p:nvSpPr>
          <p:cNvPr id="185" name="Google Shape;185;p28"/>
          <p:cNvSpPr/>
          <p:nvPr/>
        </p:nvSpPr>
        <p:spPr>
          <a:xfrm>
            <a:off x="1802480" y="1473814"/>
            <a:ext cx="5443789" cy="5076751"/>
          </a:xfrm>
          <a:custGeom>
            <a:rect b="b" l="l" r="r" t="t"/>
            <a:pathLst>
              <a:path extrusionOk="0" h="10153502" w="10887578">
                <a:moveTo>
                  <a:pt x="0" y="0"/>
                </a:moveTo>
                <a:lnTo>
                  <a:pt x="10887578" y="0"/>
                </a:lnTo>
                <a:lnTo>
                  <a:pt x="10887578" y="10153502"/>
                </a:lnTo>
                <a:lnTo>
                  <a:pt x="0" y="10153502"/>
                </a:lnTo>
                <a:lnTo>
                  <a:pt x="0" y="0"/>
                </a:lnTo>
                <a:close/>
              </a:path>
            </a:pathLst>
          </a:custGeom>
          <a:blipFill rotWithShape="1">
            <a:blip r:embed="rId4">
              <a:alphaModFix/>
            </a:blip>
            <a:stretch>
              <a:fillRect b="0" l="0" r="0" t="0"/>
            </a:stretch>
          </a:blipFill>
          <a:ln>
            <a:noFill/>
          </a:ln>
        </p:spPr>
      </p:sp>
      <p:pic>
        <p:nvPicPr>
          <p:cNvPr id="186" name="Google Shape;186;p28"/>
          <p:cNvPicPr preferRelativeResize="0"/>
          <p:nvPr/>
        </p:nvPicPr>
        <p:blipFill rotWithShape="1">
          <a:blip r:embed="rId5">
            <a:alphaModFix/>
          </a:blip>
          <a:srcRect b="0" l="0" r="82089" t="0"/>
          <a:stretch/>
        </p:blipFill>
        <p:spPr>
          <a:xfrm>
            <a:off x="0" y="0"/>
            <a:ext cx="1637726" cy="5143500"/>
          </a:xfrm>
          <a:prstGeom prst="rect">
            <a:avLst/>
          </a:prstGeom>
          <a:noFill/>
          <a:ln>
            <a:noFill/>
          </a:ln>
        </p:spPr>
      </p:pic>
      <p:pic>
        <p:nvPicPr>
          <p:cNvPr id="187" name="Google Shape;187;p28"/>
          <p:cNvPicPr preferRelativeResize="0"/>
          <p:nvPr/>
        </p:nvPicPr>
        <p:blipFill rotWithShape="1">
          <a:blip r:embed="rId5">
            <a:alphaModFix/>
          </a:blip>
          <a:srcRect b="0" l="82089" r="0" t="0"/>
          <a:stretch/>
        </p:blipFill>
        <p:spPr>
          <a:xfrm>
            <a:off x="7506275" y="0"/>
            <a:ext cx="1637726" cy="51435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1EEEA"/>
        </a:solidFill>
      </p:bgPr>
    </p:bg>
    <p:spTree>
      <p:nvGrpSpPr>
        <p:cNvPr id="191" name="Shape 191"/>
        <p:cNvGrpSpPr/>
        <p:nvPr/>
      </p:nvGrpSpPr>
      <p:grpSpPr>
        <a:xfrm>
          <a:off x="0" y="0"/>
          <a:ext cx="0" cy="0"/>
          <a:chOff x="0" y="0"/>
          <a:chExt cx="0" cy="0"/>
        </a:xfrm>
      </p:grpSpPr>
      <p:sp>
        <p:nvSpPr>
          <p:cNvPr id="192" name="Google Shape;192;p29"/>
          <p:cNvSpPr/>
          <p:nvPr/>
        </p:nvSpPr>
        <p:spPr>
          <a:xfrm>
            <a:off x="2280941" y="270424"/>
            <a:ext cx="4582112" cy="4602651"/>
          </a:xfrm>
          <a:custGeom>
            <a:rect b="b" l="l" r="r" t="t"/>
            <a:pathLst>
              <a:path extrusionOk="0" h="812800" w="809173">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E4D2BB"/>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pic>
        <p:nvPicPr>
          <p:cNvPr id="193" name="Google Shape;193;p29"/>
          <p:cNvPicPr preferRelativeResize="0"/>
          <p:nvPr/>
        </p:nvPicPr>
        <p:blipFill rotWithShape="1">
          <a:blip r:embed="rId3">
            <a:alphaModFix/>
          </a:blip>
          <a:srcRect b="0" l="13973" r="19673" t="0"/>
          <a:stretch/>
        </p:blipFill>
        <p:spPr>
          <a:xfrm>
            <a:off x="2280950" y="270425"/>
            <a:ext cx="4582200" cy="4602600"/>
          </a:xfrm>
          <a:prstGeom prst="ellipse">
            <a:avLst/>
          </a:prstGeom>
          <a:noFill/>
          <a:ln>
            <a:noFill/>
          </a:ln>
        </p:spPr>
      </p:pic>
      <p:sp>
        <p:nvSpPr>
          <p:cNvPr id="194" name="Google Shape;194;p29"/>
          <p:cNvSpPr/>
          <p:nvPr/>
        </p:nvSpPr>
        <p:spPr>
          <a:xfrm>
            <a:off x="7132798" y="1096591"/>
            <a:ext cx="1496852" cy="1983779"/>
          </a:xfrm>
          <a:custGeom>
            <a:rect b="b" l="l" r="r" t="t"/>
            <a:pathLst>
              <a:path extrusionOk="0" h="3967558" w="2993703">
                <a:moveTo>
                  <a:pt x="0" y="0"/>
                </a:moveTo>
                <a:lnTo>
                  <a:pt x="2993703" y="0"/>
                </a:lnTo>
                <a:lnTo>
                  <a:pt x="2993703" y="3967557"/>
                </a:lnTo>
                <a:lnTo>
                  <a:pt x="0" y="3967557"/>
                </a:lnTo>
                <a:lnTo>
                  <a:pt x="0" y="0"/>
                </a:lnTo>
                <a:close/>
              </a:path>
            </a:pathLst>
          </a:custGeom>
          <a:blipFill rotWithShape="1">
            <a:blip r:embed="rId4">
              <a:alphaModFix/>
            </a:blip>
            <a:stretch>
              <a:fillRect b="0" l="0" r="0" t="0"/>
            </a:stretch>
          </a:blipFill>
          <a:ln>
            <a:noFill/>
          </a:ln>
        </p:spPr>
      </p:sp>
      <p:sp>
        <p:nvSpPr>
          <p:cNvPr id="195" name="Google Shape;195;p29"/>
          <p:cNvSpPr/>
          <p:nvPr/>
        </p:nvSpPr>
        <p:spPr>
          <a:xfrm>
            <a:off x="-1308362" y="1839272"/>
            <a:ext cx="2616725" cy="2057400"/>
          </a:xfrm>
          <a:custGeom>
            <a:rect b="b" l="l" r="r" t="t"/>
            <a:pathLst>
              <a:path extrusionOk="0" h="4114800" w="5233450">
                <a:moveTo>
                  <a:pt x="0" y="0"/>
                </a:moveTo>
                <a:lnTo>
                  <a:pt x="5233450" y="0"/>
                </a:lnTo>
                <a:lnTo>
                  <a:pt x="5233450" y="4114800"/>
                </a:lnTo>
                <a:lnTo>
                  <a:pt x="0" y="4114800"/>
                </a:lnTo>
                <a:lnTo>
                  <a:pt x="0" y="0"/>
                </a:lnTo>
                <a:close/>
              </a:path>
            </a:pathLst>
          </a:custGeom>
          <a:blipFill rotWithShape="1">
            <a:blip r:embed="rId5">
              <a:alphaModFix/>
            </a:blip>
            <a:stretch>
              <a:fillRect b="0" l="0" r="0" t="0"/>
            </a:stretch>
          </a:blipFill>
          <a:ln>
            <a:noFill/>
          </a:ln>
        </p:spPr>
      </p:sp>
      <p:sp>
        <p:nvSpPr>
          <p:cNvPr id="196" name="Google Shape;196;p29"/>
          <p:cNvSpPr txBox="1"/>
          <p:nvPr/>
        </p:nvSpPr>
        <p:spPr>
          <a:xfrm>
            <a:off x="6985747" y="3431096"/>
            <a:ext cx="1643904" cy="1198054"/>
          </a:xfrm>
          <a:prstGeom prst="rect">
            <a:avLst/>
          </a:prstGeom>
          <a:noFill/>
          <a:ln>
            <a:noFill/>
          </a:ln>
        </p:spPr>
        <p:txBody>
          <a:bodyPr anchorCtr="0" anchor="t" bIns="0" lIns="0" spcFirstLastPara="1" rIns="0" wrap="square" tIns="0">
            <a:spAutoFit/>
          </a:bodyPr>
          <a:lstStyle/>
          <a:p>
            <a:pPr indent="0" lvl="1" marL="0" marR="0" rtl="0" algn="r">
              <a:lnSpc>
                <a:spcPct val="162000"/>
              </a:lnSpc>
              <a:spcBef>
                <a:spcPts val="0"/>
              </a:spcBef>
              <a:spcAft>
                <a:spcPts val="0"/>
              </a:spcAft>
              <a:buNone/>
            </a:pPr>
            <a:r>
              <a:rPr b="0" i="0" lang="en" sz="1200" u="none" cap="none" strike="noStrike">
                <a:solidFill>
                  <a:srgbClr val="000000"/>
                </a:solidFill>
                <a:latin typeface="Fira Sans"/>
                <a:ea typeface="Fira Sans"/>
                <a:cs typeface="Fira Sans"/>
                <a:sym typeface="Fira Sans"/>
              </a:rPr>
              <a:t>I'm Rain, and I'll be sharing with you my beautiful ideas. Follow me at @reallygreatsite to learn more.</a:t>
            </a:r>
            <a:endParaRPr sz="700"/>
          </a:p>
        </p:txBody>
      </p:sp>
      <p:sp>
        <p:nvSpPr>
          <p:cNvPr id="197" name="Google Shape;197;p29"/>
          <p:cNvSpPr txBox="1"/>
          <p:nvPr/>
        </p:nvSpPr>
        <p:spPr>
          <a:xfrm>
            <a:off x="379546" y="275187"/>
            <a:ext cx="3018600" cy="1169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 sz="3800" u="none" cap="none" strike="noStrike">
                <a:solidFill>
                  <a:srgbClr val="AD4431"/>
                </a:solidFill>
                <a:latin typeface="Berkshire Swash"/>
                <a:ea typeface="Berkshire Swash"/>
                <a:cs typeface="Berkshire Swash"/>
                <a:sym typeface="Berkshire Swash"/>
              </a:rPr>
              <a:t>Welcome To Presentation</a:t>
            </a:r>
            <a:endParaRPr sz="700"/>
          </a:p>
        </p:txBody>
      </p:sp>
      <p:pic>
        <p:nvPicPr>
          <p:cNvPr id="198" name="Google Shape;198;p29"/>
          <p:cNvPicPr preferRelativeResize="0"/>
          <p:nvPr/>
        </p:nvPicPr>
        <p:blipFill rotWithShape="1">
          <a:blip r:embed="rId6">
            <a:alphaModFix/>
          </a:blip>
          <a:srcRect b="0" l="0" r="61753" t="67827"/>
          <a:stretch/>
        </p:blipFill>
        <p:spPr>
          <a:xfrm>
            <a:off x="0" y="3488700"/>
            <a:ext cx="3497251" cy="16548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1EEEA"/>
        </a:solidFill>
      </p:bgPr>
    </p:bg>
    <p:spTree>
      <p:nvGrpSpPr>
        <p:cNvPr id="202" name="Shape 202"/>
        <p:cNvGrpSpPr/>
        <p:nvPr/>
      </p:nvGrpSpPr>
      <p:grpSpPr>
        <a:xfrm>
          <a:off x="0" y="0"/>
          <a:ext cx="0" cy="0"/>
          <a:chOff x="0" y="0"/>
          <a:chExt cx="0" cy="0"/>
        </a:xfrm>
      </p:grpSpPr>
      <p:sp>
        <p:nvSpPr>
          <p:cNvPr id="203" name="Google Shape;203;p30"/>
          <p:cNvSpPr/>
          <p:nvPr/>
        </p:nvSpPr>
        <p:spPr>
          <a:xfrm>
            <a:off x="2808667" y="1341996"/>
            <a:ext cx="3526668" cy="3372375"/>
          </a:xfrm>
          <a:custGeom>
            <a:rect b="b" l="l" r="r" t="t"/>
            <a:pathLst>
              <a:path extrusionOk="0" h="6744751" w="7053335">
                <a:moveTo>
                  <a:pt x="0" y="0"/>
                </a:moveTo>
                <a:lnTo>
                  <a:pt x="7053334" y="0"/>
                </a:lnTo>
                <a:lnTo>
                  <a:pt x="7053334" y="6744751"/>
                </a:lnTo>
                <a:lnTo>
                  <a:pt x="0" y="6744751"/>
                </a:lnTo>
                <a:lnTo>
                  <a:pt x="0" y="0"/>
                </a:lnTo>
                <a:close/>
              </a:path>
            </a:pathLst>
          </a:custGeom>
          <a:blipFill rotWithShape="1">
            <a:blip r:embed="rId3">
              <a:alphaModFix/>
            </a:blip>
            <a:stretch>
              <a:fillRect b="0" l="0" r="0" t="0"/>
            </a:stretch>
          </a:blipFill>
          <a:ln>
            <a:noFill/>
          </a:ln>
        </p:spPr>
      </p:sp>
      <p:grpSp>
        <p:nvGrpSpPr>
          <p:cNvPr id="204" name="Google Shape;204;p30"/>
          <p:cNvGrpSpPr/>
          <p:nvPr/>
        </p:nvGrpSpPr>
        <p:grpSpPr>
          <a:xfrm>
            <a:off x="397819" y="1103851"/>
            <a:ext cx="2009071" cy="3610520"/>
            <a:chOff x="0" y="-47625"/>
            <a:chExt cx="1058276" cy="1901838"/>
          </a:xfrm>
        </p:grpSpPr>
        <p:sp>
          <p:nvSpPr>
            <p:cNvPr id="205" name="Google Shape;205;p30"/>
            <p:cNvSpPr/>
            <p:nvPr/>
          </p:nvSpPr>
          <p:spPr>
            <a:xfrm>
              <a:off x="0" y="0"/>
              <a:ext cx="1058276" cy="1854213"/>
            </a:xfrm>
            <a:custGeom>
              <a:rect b="b" l="l" r="r" t="t"/>
              <a:pathLst>
                <a:path extrusionOk="0" h="1854213" w="1058276">
                  <a:moveTo>
                    <a:pt x="57802" y="0"/>
                  </a:moveTo>
                  <a:lnTo>
                    <a:pt x="1000474" y="0"/>
                  </a:lnTo>
                  <a:cubicBezTo>
                    <a:pt x="1015804" y="0"/>
                    <a:pt x="1030506" y="6090"/>
                    <a:pt x="1041346" y="16930"/>
                  </a:cubicBezTo>
                  <a:cubicBezTo>
                    <a:pt x="1052186" y="27770"/>
                    <a:pt x="1058276" y="42472"/>
                    <a:pt x="1058276" y="57802"/>
                  </a:cubicBezTo>
                  <a:lnTo>
                    <a:pt x="1058276" y="1796411"/>
                  </a:lnTo>
                  <a:cubicBezTo>
                    <a:pt x="1058276" y="1811741"/>
                    <a:pt x="1052186" y="1826443"/>
                    <a:pt x="1041346" y="1837283"/>
                  </a:cubicBezTo>
                  <a:cubicBezTo>
                    <a:pt x="1030506" y="1848123"/>
                    <a:pt x="1015804" y="1854213"/>
                    <a:pt x="1000474" y="1854213"/>
                  </a:cubicBezTo>
                  <a:lnTo>
                    <a:pt x="57802" y="1854213"/>
                  </a:lnTo>
                  <a:cubicBezTo>
                    <a:pt x="42472" y="1854213"/>
                    <a:pt x="27770" y="1848123"/>
                    <a:pt x="16930" y="1837283"/>
                  </a:cubicBezTo>
                  <a:cubicBezTo>
                    <a:pt x="6090" y="1826443"/>
                    <a:pt x="0" y="1811741"/>
                    <a:pt x="0" y="1796411"/>
                  </a:cubicBezTo>
                  <a:lnTo>
                    <a:pt x="0" y="57802"/>
                  </a:lnTo>
                  <a:cubicBezTo>
                    <a:pt x="0" y="42472"/>
                    <a:pt x="6090" y="27770"/>
                    <a:pt x="16930" y="16930"/>
                  </a:cubicBezTo>
                  <a:cubicBezTo>
                    <a:pt x="27770" y="6090"/>
                    <a:pt x="42472" y="0"/>
                    <a:pt x="57802" y="0"/>
                  </a:cubicBezTo>
                  <a:close/>
                </a:path>
              </a:pathLst>
            </a:custGeom>
            <a:solidFill>
              <a:srgbClr val="E8DCBF"/>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06" name="Google Shape;206;p30"/>
            <p:cNvSpPr txBox="1"/>
            <p:nvPr/>
          </p:nvSpPr>
          <p:spPr>
            <a:xfrm>
              <a:off x="0" y="-47625"/>
              <a:ext cx="812800" cy="860425"/>
            </a:xfrm>
            <a:prstGeom prst="rect">
              <a:avLst/>
            </a:prstGeom>
            <a:noFill/>
            <a:ln>
              <a:noFill/>
            </a:ln>
          </p:spPr>
          <p:txBody>
            <a:bodyPr anchorCtr="0" anchor="ctr" bIns="25400" lIns="25400" spcFirstLastPara="1" rIns="25400" wrap="square" tIns="25400">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207" name="Google Shape;207;p30"/>
          <p:cNvGrpSpPr/>
          <p:nvPr/>
        </p:nvGrpSpPr>
        <p:grpSpPr>
          <a:xfrm>
            <a:off x="6700922" y="1103851"/>
            <a:ext cx="2009071" cy="3610520"/>
            <a:chOff x="0" y="-47625"/>
            <a:chExt cx="1058276" cy="1901838"/>
          </a:xfrm>
        </p:grpSpPr>
        <p:sp>
          <p:nvSpPr>
            <p:cNvPr id="208" name="Google Shape;208;p30"/>
            <p:cNvSpPr/>
            <p:nvPr/>
          </p:nvSpPr>
          <p:spPr>
            <a:xfrm>
              <a:off x="0" y="0"/>
              <a:ext cx="1058276" cy="1854213"/>
            </a:xfrm>
            <a:custGeom>
              <a:rect b="b" l="l" r="r" t="t"/>
              <a:pathLst>
                <a:path extrusionOk="0" h="1854213" w="1058276">
                  <a:moveTo>
                    <a:pt x="57802" y="0"/>
                  </a:moveTo>
                  <a:lnTo>
                    <a:pt x="1000474" y="0"/>
                  </a:lnTo>
                  <a:cubicBezTo>
                    <a:pt x="1015804" y="0"/>
                    <a:pt x="1030506" y="6090"/>
                    <a:pt x="1041346" y="16930"/>
                  </a:cubicBezTo>
                  <a:cubicBezTo>
                    <a:pt x="1052186" y="27770"/>
                    <a:pt x="1058276" y="42472"/>
                    <a:pt x="1058276" y="57802"/>
                  </a:cubicBezTo>
                  <a:lnTo>
                    <a:pt x="1058276" y="1796411"/>
                  </a:lnTo>
                  <a:cubicBezTo>
                    <a:pt x="1058276" y="1811741"/>
                    <a:pt x="1052186" y="1826443"/>
                    <a:pt x="1041346" y="1837283"/>
                  </a:cubicBezTo>
                  <a:cubicBezTo>
                    <a:pt x="1030506" y="1848123"/>
                    <a:pt x="1015804" y="1854213"/>
                    <a:pt x="1000474" y="1854213"/>
                  </a:cubicBezTo>
                  <a:lnTo>
                    <a:pt x="57802" y="1854213"/>
                  </a:lnTo>
                  <a:cubicBezTo>
                    <a:pt x="42472" y="1854213"/>
                    <a:pt x="27770" y="1848123"/>
                    <a:pt x="16930" y="1837283"/>
                  </a:cubicBezTo>
                  <a:cubicBezTo>
                    <a:pt x="6090" y="1826443"/>
                    <a:pt x="0" y="1811741"/>
                    <a:pt x="0" y="1796411"/>
                  </a:cubicBezTo>
                  <a:lnTo>
                    <a:pt x="0" y="57802"/>
                  </a:lnTo>
                  <a:cubicBezTo>
                    <a:pt x="0" y="42472"/>
                    <a:pt x="6090" y="27770"/>
                    <a:pt x="16930" y="16930"/>
                  </a:cubicBezTo>
                  <a:cubicBezTo>
                    <a:pt x="27770" y="6090"/>
                    <a:pt x="42472" y="0"/>
                    <a:pt x="57802" y="0"/>
                  </a:cubicBezTo>
                  <a:close/>
                </a:path>
              </a:pathLst>
            </a:custGeom>
            <a:solidFill>
              <a:srgbClr val="E8DCBF"/>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09" name="Google Shape;209;p30"/>
            <p:cNvSpPr txBox="1"/>
            <p:nvPr/>
          </p:nvSpPr>
          <p:spPr>
            <a:xfrm>
              <a:off x="0" y="-47625"/>
              <a:ext cx="812800" cy="860425"/>
            </a:xfrm>
            <a:prstGeom prst="rect">
              <a:avLst/>
            </a:prstGeom>
            <a:noFill/>
            <a:ln>
              <a:noFill/>
            </a:ln>
          </p:spPr>
          <p:txBody>
            <a:bodyPr anchorCtr="0" anchor="ctr" bIns="25400" lIns="25400" spcFirstLastPara="1" rIns="25400" wrap="square" tIns="25400">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210" name="Google Shape;210;p30"/>
          <p:cNvSpPr/>
          <p:nvPr/>
        </p:nvSpPr>
        <p:spPr>
          <a:xfrm>
            <a:off x="880784" y="1069740"/>
            <a:ext cx="1043140" cy="249049"/>
          </a:xfrm>
          <a:custGeom>
            <a:rect b="b" l="l" r="r" t="t"/>
            <a:pathLst>
              <a:path extrusionOk="0" h="498099" w="2086280">
                <a:moveTo>
                  <a:pt x="0" y="0"/>
                </a:moveTo>
                <a:lnTo>
                  <a:pt x="2086280" y="0"/>
                </a:lnTo>
                <a:lnTo>
                  <a:pt x="2086280" y="498099"/>
                </a:lnTo>
                <a:lnTo>
                  <a:pt x="0" y="498099"/>
                </a:lnTo>
                <a:lnTo>
                  <a:pt x="0" y="0"/>
                </a:lnTo>
                <a:close/>
              </a:path>
            </a:pathLst>
          </a:custGeom>
          <a:blipFill rotWithShape="1">
            <a:blip r:embed="rId4">
              <a:alphaModFix amt="48000"/>
            </a:blip>
            <a:stretch>
              <a:fillRect b="0" l="0" r="0" t="0"/>
            </a:stretch>
          </a:blipFill>
          <a:ln>
            <a:noFill/>
          </a:ln>
        </p:spPr>
      </p:sp>
      <p:sp>
        <p:nvSpPr>
          <p:cNvPr id="211" name="Google Shape;211;p30"/>
          <p:cNvSpPr/>
          <p:nvPr/>
        </p:nvSpPr>
        <p:spPr>
          <a:xfrm>
            <a:off x="7183888" y="1069740"/>
            <a:ext cx="1043140" cy="249049"/>
          </a:xfrm>
          <a:custGeom>
            <a:rect b="b" l="l" r="r" t="t"/>
            <a:pathLst>
              <a:path extrusionOk="0" h="498099" w="2086280">
                <a:moveTo>
                  <a:pt x="0" y="0"/>
                </a:moveTo>
                <a:lnTo>
                  <a:pt x="2086280" y="0"/>
                </a:lnTo>
                <a:lnTo>
                  <a:pt x="2086280" y="498099"/>
                </a:lnTo>
                <a:lnTo>
                  <a:pt x="0" y="498099"/>
                </a:lnTo>
                <a:lnTo>
                  <a:pt x="0" y="0"/>
                </a:lnTo>
                <a:close/>
              </a:path>
            </a:pathLst>
          </a:custGeom>
          <a:blipFill rotWithShape="1">
            <a:blip r:embed="rId4">
              <a:alphaModFix amt="48000"/>
            </a:blip>
            <a:stretch>
              <a:fillRect b="0" l="0" r="0" t="0"/>
            </a:stretch>
          </a:blipFill>
          <a:ln>
            <a:noFill/>
          </a:ln>
        </p:spPr>
      </p:sp>
      <p:sp>
        <p:nvSpPr>
          <p:cNvPr id="212" name="Google Shape;212;p30"/>
          <p:cNvSpPr txBox="1"/>
          <p:nvPr/>
        </p:nvSpPr>
        <p:spPr>
          <a:xfrm>
            <a:off x="1438543" y="357023"/>
            <a:ext cx="6266915" cy="566738"/>
          </a:xfrm>
          <a:prstGeom prst="rect">
            <a:avLst/>
          </a:prstGeom>
          <a:noFill/>
          <a:ln>
            <a:noFill/>
          </a:ln>
        </p:spPr>
        <p:txBody>
          <a:bodyPr anchorCtr="0" anchor="t" bIns="0" lIns="0" spcFirstLastPara="1" rIns="0" wrap="square" tIns="0">
            <a:spAutoFit/>
          </a:bodyPr>
          <a:lstStyle/>
          <a:p>
            <a:pPr indent="0" lvl="0" marL="0" marR="0" rtl="0" algn="ctr">
              <a:lnSpc>
                <a:spcPct val="117999"/>
              </a:lnSpc>
              <a:spcBef>
                <a:spcPts val="0"/>
              </a:spcBef>
              <a:spcAft>
                <a:spcPts val="0"/>
              </a:spcAft>
              <a:buNone/>
            </a:pPr>
            <a:r>
              <a:rPr b="0" i="0" lang="en" sz="3800" u="none" cap="none" strike="noStrike">
                <a:solidFill>
                  <a:srgbClr val="AD4431"/>
                </a:solidFill>
                <a:latin typeface="Berkshire Swash"/>
                <a:ea typeface="Berkshire Swash"/>
                <a:cs typeface="Berkshire Swash"/>
                <a:sym typeface="Berkshire Swash"/>
              </a:rPr>
              <a:t>About Thanksgiving Day</a:t>
            </a:r>
            <a:endParaRPr sz="700"/>
          </a:p>
        </p:txBody>
      </p:sp>
      <p:sp>
        <p:nvSpPr>
          <p:cNvPr id="213" name="Google Shape;213;p30"/>
          <p:cNvSpPr txBox="1"/>
          <p:nvPr/>
        </p:nvSpPr>
        <p:spPr>
          <a:xfrm>
            <a:off x="6984869" y="2018209"/>
            <a:ext cx="1441200" cy="4065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 sz="1200" u="none" cap="none" strike="noStrike">
                <a:solidFill>
                  <a:srgbClr val="000000"/>
                </a:solidFill>
                <a:latin typeface="Fira Sans"/>
                <a:ea typeface="Fira Sans"/>
                <a:cs typeface="Fira Sans"/>
                <a:sym typeface="Fira Sans"/>
              </a:rPr>
              <a:t>Elaborate on what you want to discuss.</a:t>
            </a:r>
            <a:endParaRPr sz="700"/>
          </a:p>
        </p:txBody>
      </p:sp>
      <p:sp>
        <p:nvSpPr>
          <p:cNvPr id="214" name="Google Shape;214;p30"/>
          <p:cNvSpPr txBox="1"/>
          <p:nvPr/>
        </p:nvSpPr>
        <p:spPr>
          <a:xfrm>
            <a:off x="681766" y="2018209"/>
            <a:ext cx="1441200" cy="4065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 sz="1200" u="none" cap="none" strike="noStrike">
                <a:solidFill>
                  <a:srgbClr val="000000"/>
                </a:solidFill>
                <a:latin typeface="Fira Sans"/>
                <a:ea typeface="Fira Sans"/>
                <a:cs typeface="Fira Sans"/>
                <a:sym typeface="Fira Sans"/>
              </a:rPr>
              <a:t>Elaborate on what you want to discuss.</a:t>
            </a:r>
            <a:endParaRPr sz="700"/>
          </a:p>
        </p:txBody>
      </p:sp>
      <p:sp>
        <p:nvSpPr>
          <p:cNvPr id="215" name="Google Shape;215;p30"/>
          <p:cNvSpPr txBox="1"/>
          <p:nvPr/>
        </p:nvSpPr>
        <p:spPr>
          <a:xfrm>
            <a:off x="681766" y="2652549"/>
            <a:ext cx="1441200" cy="4065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 sz="1200" u="none" cap="none" strike="noStrike">
                <a:solidFill>
                  <a:srgbClr val="000000"/>
                </a:solidFill>
                <a:latin typeface="Fira Sans"/>
                <a:ea typeface="Fira Sans"/>
                <a:cs typeface="Fira Sans"/>
                <a:sym typeface="Fira Sans"/>
              </a:rPr>
              <a:t>Elaborate on what you want to discuss.</a:t>
            </a:r>
            <a:endParaRPr sz="700"/>
          </a:p>
        </p:txBody>
      </p:sp>
      <p:sp>
        <p:nvSpPr>
          <p:cNvPr id="216" name="Google Shape;216;p30"/>
          <p:cNvSpPr txBox="1"/>
          <p:nvPr/>
        </p:nvSpPr>
        <p:spPr>
          <a:xfrm>
            <a:off x="6984869" y="2652549"/>
            <a:ext cx="1441200" cy="4065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 sz="1200" u="none" cap="none" strike="noStrike">
                <a:solidFill>
                  <a:srgbClr val="000000"/>
                </a:solidFill>
                <a:latin typeface="Fira Sans"/>
                <a:ea typeface="Fira Sans"/>
                <a:cs typeface="Fira Sans"/>
                <a:sym typeface="Fira Sans"/>
              </a:rPr>
              <a:t>Elaborate on what you want to discuss.</a:t>
            </a:r>
            <a:endParaRPr sz="700"/>
          </a:p>
        </p:txBody>
      </p:sp>
      <p:sp>
        <p:nvSpPr>
          <p:cNvPr id="217" name="Google Shape;217;p30"/>
          <p:cNvSpPr txBox="1"/>
          <p:nvPr/>
        </p:nvSpPr>
        <p:spPr>
          <a:xfrm>
            <a:off x="6984869" y="3286889"/>
            <a:ext cx="1441200" cy="4065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 sz="1200" u="none" cap="none" strike="noStrike">
                <a:solidFill>
                  <a:srgbClr val="000000"/>
                </a:solidFill>
                <a:latin typeface="Fira Sans"/>
                <a:ea typeface="Fira Sans"/>
                <a:cs typeface="Fira Sans"/>
                <a:sym typeface="Fira Sans"/>
              </a:rPr>
              <a:t>Elaborate on what you want to discuss.</a:t>
            </a:r>
            <a:endParaRPr sz="700"/>
          </a:p>
        </p:txBody>
      </p:sp>
      <p:sp>
        <p:nvSpPr>
          <p:cNvPr id="218" name="Google Shape;218;p30"/>
          <p:cNvSpPr txBox="1"/>
          <p:nvPr/>
        </p:nvSpPr>
        <p:spPr>
          <a:xfrm>
            <a:off x="681766" y="3286889"/>
            <a:ext cx="1441200" cy="4065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 sz="1200" u="none" cap="none" strike="noStrike">
                <a:solidFill>
                  <a:srgbClr val="000000"/>
                </a:solidFill>
                <a:latin typeface="Fira Sans"/>
                <a:ea typeface="Fira Sans"/>
                <a:cs typeface="Fira Sans"/>
                <a:sym typeface="Fira Sans"/>
              </a:rPr>
              <a:t>Elaborate on what you want to discuss.</a:t>
            </a:r>
            <a:endParaRPr sz="700"/>
          </a:p>
        </p:txBody>
      </p:sp>
      <p:sp>
        <p:nvSpPr>
          <p:cNvPr id="219" name="Google Shape;219;p30"/>
          <p:cNvSpPr txBox="1"/>
          <p:nvPr/>
        </p:nvSpPr>
        <p:spPr>
          <a:xfrm>
            <a:off x="6984869" y="3921229"/>
            <a:ext cx="1441200" cy="4065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 sz="1200" u="none" cap="none" strike="noStrike">
                <a:solidFill>
                  <a:srgbClr val="000000"/>
                </a:solidFill>
                <a:latin typeface="Fira Sans"/>
                <a:ea typeface="Fira Sans"/>
                <a:cs typeface="Fira Sans"/>
                <a:sym typeface="Fira Sans"/>
              </a:rPr>
              <a:t>Elaborate on what you want to discuss.</a:t>
            </a:r>
            <a:endParaRPr sz="700"/>
          </a:p>
        </p:txBody>
      </p:sp>
      <p:sp>
        <p:nvSpPr>
          <p:cNvPr id="220" name="Google Shape;220;p30"/>
          <p:cNvSpPr txBox="1"/>
          <p:nvPr/>
        </p:nvSpPr>
        <p:spPr>
          <a:xfrm>
            <a:off x="681766" y="3921229"/>
            <a:ext cx="1441200" cy="4065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 sz="1200" u="none" cap="none" strike="noStrike">
                <a:solidFill>
                  <a:srgbClr val="000000"/>
                </a:solidFill>
                <a:latin typeface="Fira Sans"/>
                <a:ea typeface="Fira Sans"/>
                <a:cs typeface="Fira Sans"/>
                <a:sym typeface="Fira Sans"/>
              </a:rPr>
              <a:t>Elaborate on what you want to discuss.</a:t>
            </a:r>
            <a:endParaRPr sz="700"/>
          </a:p>
        </p:txBody>
      </p:sp>
      <p:sp>
        <p:nvSpPr>
          <p:cNvPr id="221" name="Google Shape;221;p30"/>
          <p:cNvSpPr txBox="1"/>
          <p:nvPr/>
        </p:nvSpPr>
        <p:spPr>
          <a:xfrm>
            <a:off x="460592" y="1461031"/>
            <a:ext cx="1883527" cy="298450"/>
          </a:xfrm>
          <a:prstGeom prst="rect">
            <a:avLst/>
          </a:prstGeom>
          <a:noFill/>
          <a:ln>
            <a:noFill/>
          </a:ln>
        </p:spPr>
        <p:txBody>
          <a:bodyPr anchorCtr="0" anchor="t" bIns="0" lIns="0" spcFirstLastPara="1" rIns="0" wrap="square" tIns="0">
            <a:spAutoFit/>
          </a:bodyPr>
          <a:lstStyle/>
          <a:p>
            <a:pPr indent="0" lvl="0" marL="0" marR="0" rtl="0" algn="ctr">
              <a:lnSpc>
                <a:spcPct val="140011"/>
              </a:lnSpc>
              <a:spcBef>
                <a:spcPts val="0"/>
              </a:spcBef>
              <a:spcAft>
                <a:spcPts val="0"/>
              </a:spcAft>
              <a:buNone/>
            </a:pPr>
            <a:r>
              <a:rPr b="1" i="0" lang="en" sz="1700" u="none" cap="none" strike="noStrike">
                <a:solidFill>
                  <a:srgbClr val="E7781C"/>
                </a:solidFill>
                <a:latin typeface="Fira Sans SemiBold"/>
                <a:ea typeface="Fira Sans SemiBold"/>
                <a:cs typeface="Fira Sans SemiBold"/>
                <a:sym typeface="Fira Sans SemiBold"/>
              </a:rPr>
              <a:t>THE ORIGINS</a:t>
            </a:r>
            <a:endParaRPr sz="700"/>
          </a:p>
        </p:txBody>
      </p:sp>
      <p:sp>
        <p:nvSpPr>
          <p:cNvPr id="222" name="Google Shape;222;p30"/>
          <p:cNvSpPr txBox="1"/>
          <p:nvPr/>
        </p:nvSpPr>
        <p:spPr>
          <a:xfrm>
            <a:off x="6984869" y="1461031"/>
            <a:ext cx="1441177" cy="298450"/>
          </a:xfrm>
          <a:prstGeom prst="rect">
            <a:avLst/>
          </a:prstGeom>
          <a:noFill/>
          <a:ln>
            <a:noFill/>
          </a:ln>
        </p:spPr>
        <p:txBody>
          <a:bodyPr anchorCtr="0" anchor="t" bIns="0" lIns="0" spcFirstLastPara="1" rIns="0" wrap="square" tIns="0">
            <a:spAutoFit/>
          </a:bodyPr>
          <a:lstStyle/>
          <a:p>
            <a:pPr indent="0" lvl="0" marL="0" marR="0" rtl="0" algn="ctr">
              <a:lnSpc>
                <a:spcPct val="140011"/>
              </a:lnSpc>
              <a:spcBef>
                <a:spcPts val="0"/>
              </a:spcBef>
              <a:spcAft>
                <a:spcPts val="0"/>
              </a:spcAft>
              <a:buNone/>
            </a:pPr>
            <a:r>
              <a:rPr b="1" i="0" lang="en" sz="1700" u="none" cap="none" strike="noStrike">
                <a:solidFill>
                  <a:srgbClr val="E7781C"/>
                </a:solidFill>
                <a:latin typeface="Fira Sans SemiBold"/>
                <a:ea typeface="Fira Sans SemiBold"/>
                <a:cs typeface="Fira Sans SemiBold"/>
                <a:sym typeface="Fira Sans SemiBold"/>
              </a:rPr>
              <a:t>FUN FACTS</a:t>
            </a:r>
            <a:endParaRPr sz="700"/>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6B3512"/>
        </a:solidFill>
      </p:bgPr>
    </p:bg>
    <p:spTree>
      <p:nvGrpSpPr>
        <p:cNvPr id="226" name="Shape 226"/>
        <p:cNvGrpSpPr/>
        <p:nvPr/>
      </p:nvGrpSpPr>
      <p:grpSpPr>
        <a:xfrm>
          <a:off x="0" y="0"/>
          <a:ext cx="0" cy="0"/>
          <a:chOff x="0" y="0"/>
          <a:chExt cx="0" cy="0"/>
        </a:xfrm>
      </p:grpSpPr>
      <p:sp>
        <p:nvSpPr>
          <p:cNvPr id="227" name="Google Shape;227;p31"/>
          <p:cNvSpPr/>
          <p:nvPr/>
        </p:nvSpPr>
        <p:spPr>
          <a:xfrm>
            <a:off x="356328" y="1746872"/>
            <a:ext cx="3936587" cy="3611818"/>
          </a:xfrm>
          <a:custGeom>
            <a:rect b="b" l="l" r="r" t="t"/>
            <a:pathLst>
              <a:path extrusionOk="0" h="7223637" w="7873174">
                <a:moveTo>
                  <a:pt x="0" y="0"/>
                </a:moveTo>
                <a:lnTo>
                  <a:pt x="7873173" y="0"/>
                </a:lnTo>
                <a:lnTo>
                  <a:pt x="7873173" y="7223637"/>
                </a:lnTo>
                <a:lnTo>
                  <a:pt x="0" y="7223637"/>
                </a:lnTo>
                <a:lnTo>
                  <a:pt x="0" y="0"/>
                </a:lnTo>
                <a:close/>
              </a:path>
            </a:pathLst>
          </a:custGeom>
          <a:blipFill rotWithShape="1">
            <a:blip r:embed="rId3">
              <a:alphaModFix amt="70000"/>
            </a:blip>
            <a:stretch>
              <a:fillRect b="0" l="0" r="0" t="0"/>
            </a:stretch>
          </a:blipFill>
          <a:ln>
            <a:noFill/>
          </a:ln>
        </p:spPr>
      </p:sp>
      <p:sp>
        <p:nvSpPr>
          <p:cNvPr id="228" name="Google Shape;228;p31"/>
          <p:cNvSpPr/>
          <p:nvPr/>
        </p:nvSpPr>
        <p:spPr>
          <a:xfrm>
            <a:off x="5196142" y="1699247"/>
            <a:ext cx="3936587" cy="3611818"/>
          </a:xfrm>
          <a:custGeom>
            <a:rect b="b" l="l" r="r" t="t"/>
            <a:pathLst>
              <a:path extrusionOk="0" h="7223637" w="7873174">
                <a:moveTo>
                  <a:pt x="0" y="0"/>
                </a:moveTo>
                <a:lnTo>
                  <a:pt x="7873174" y="0"/>
                </a:lnTo>
                <a:lnTo>
                  <a:pt x="7873174" y="7223637"/>
                </a:lnTo>
                <a:lnTo>
                  <a:pt x="0" y="7223637"/>
                </a:lnTo>
                <a:lnTo>
                  <a:pt x="0" y="0"/>
                </a:lnTo>
                <a:close/>
              </a:path>
            </a:pathLst>
          </a:custGeom>
          <a:blipFill rotWithShape="1">
            <a:blip r:embed="rId3">
              <a:alphaModFix amt="70000"/>
            </a:blip>
            <a:stretch>
              <a:fillRect b="0" l="0" r="0" t="0"/>
            </a:stretch>
          </a:blipFill>
          <a:ln>
            <a:noFill/>
          </a:ln>
        </p:spPr>
      </p:sp>
      <p:sp>
        <p:nvSpPr>
          <p:cNvPr id="229" name="Google Shape;229;p31"/>
          <p:cNvSpPr/>
          <p:nvPr/>
        </p:nvSpPr>
        <p:spPr>
          <a:xfrm>
            <a:off x="635413" y="-2797913"/>
            <a:ext cx="3936587" cy="3611818"/>
          </a:xfrm>
          <a:custGeom>
            <a:rect b="b" l="l" r="r" t="t"/>
            <a:pathLst>
              <a:path extrusionOk="0" h="7223637" w="7873174">
                <a:moveTo>
                  <a:pt x="0" y="0"/>
                </a:moveTo>
                <a:lnTo>
                  <a:pt x="7873174" y="0"/>
                </a:lnTo>
                <a:lnTo>
                  <a:pt x="7873174" y="7223636"/>
                </a:lnTo>
                <a:lnTo>
                  <a:pt x="0" y="7223636"/>
                </a:lnTo>
                <a:lnTo>
                  <a:pt x="0" y="0"/>
                </a:lnTo>
                <a:close/>
              </a:path>
            </a:pathLst>
          </a:custGeom>
          <a:blipFill rotWithShape="1">
            <a:blip r:embed="rId3">
              <a:alphaModFix amt="70000"/>
            </a:blip>
            <a:stretch>
              <a:fillRect b="0" l="0" r="0" t="0"/>
            </a:stretch>
          </a:blipFill>
          <a:ln>
            <a:noFill/>
          </a:ln>
        </p:spPr>
      </p:sp>
      <p:sp>
        <p:nvSpPr>
          <p:cNvPr id="230" name="Google Shape;230;p31"/>
          <p:cNvSpPr/>
          <p:nvPr/>
        </p:nvSpPr>
        <p:spPr>
          <a:xfrm>
            <a:off x="4693063" y="-2797913"/>
            <a:ext cx="3936587" cy="3611818"/>
          </a:xfrm>
          <a:custGeom>
            <a:rect b="b" l="l" r="r" t="t"/>
            <a:pathLst>
              <a:path extrusionOk="0" h="7223637" w="7873174">
                <a:moveTo>
                  <a:pt x="0" y="0"/>
                </a:moveTo>
                <a:lnTo>
                  <a:pt x="7873174" y="0"/>
                </a:lnTo>
                <a:lnTo>
                  <a:pt x="7873174" y="7223636"/>
                </a:lnTo>
                <a:lnTo>
                  <a:pt x="0" y="7223636"/>
                </a:lnTo>
                <a:lnTo>
                  <a:pt x="0" y="0"/>
                </a:lnTo>
                <a:close/>
              </a:path>
            </a:pathLst>
          </a:custGeom>
          <a:blipFill rotWithShape="1">
            <a:blip r:embed="rId3">
              <a:alphaModFix amt="70000"/>
            </a:blip>
            <a:stretch>
              <a:fillRect b="0" l="0" r="0" t="0"/>
            </a:stretch>
          </a:blipFill>
          <a:ln>
            <a:noFill/>
          </a:ln>
        </p:spPr>
      </p:sp>
      <p:sp>
        <p:nvSpPr>
          <p:cNvPr id="231" name="Google Shape;231;p31"/>
          <p:cNvSpPr txBox="1"/>
          <p:nvPr/>
        </p:nvSpPr>
        <p:spPr>
          <a:xfrm>
            <a:off x="1297360" y="832955"/>
            <a:ext cx="6549281" cy="967727"/>
          </a:xfrm>
          <a:prstGeom prst="rect">
            <a:avLst/>
          </a:prstGeom>
          <a:noFill/>
          <a:ln>
            <a:noFill/>
          </a:ln>
        </p:spPr>
        <p:txBody>
          <a:bodyPr anchorCtr="0" anchor="t" bIns="0" lIns="0" spcFirstLastPara="1" rIns="0" wrap="square" tIns="0">
            <a:spAutoFit/>
          </a:bodyPr>
          <a:lstStyle/>
          <a:p>
            <a:pPr indent="0" lvl="0" marL="0" marR="0" rtl="0" algn="ctr">
              <a:lnSpc>
                <a:spcPct val="117010"/>
              </a:lnSpc>
              <a:spcBef>
                <a:spcPts val="0"/>
              </a:spcBef>
              <a:spcAft>
                <a:spcPts val="0"/>
              </a:spcAft>
              <a:buNone/>
            </a:pPr>
            <a:r>
              <a:rPr b="0" i="0" lang="en" sz="6500" u="none" cap="none" strike="noStrike">
                <a:solidFill>
                  <a:srgbClr val="E8DCBF"/>
                </a:solidFill>
                <a:latin typeface="Berkshire Swash"/>
                <a:ea typeface="Berkshire Swash"/>
                <a:cs typeface="Berkshire Swash"/>
                <a:sym typeface="Berkshire Swash"/>
              </a:rPr>
              <a:t>Main Traditions</a:t>
            </a:r>
            <a:endParaRPr sz="700"/>
          </a:p>
        </p:txBody>
      </p:sp>
      <p:sp>
        <p:nvSpPr>
          <p:cNvPr id="232" name="Google Shape;232;p31"/>
          <p:cNvSpPr/>
          <p:nvPr/>
        </p:nvSpPr>
        <p:spPr>
          <a:xfrm>
            <a:off x="1406838" y="1490266"/>
            <a:ext cx="6330323" cy="5482060"/>
          </a:xfrm>
          <a:custGeom>
            <a:rect b="b" l="l" r="r" t="t"/>
            <a:pathLst>
              <a:path extrusionOk="0" h="10964119" w="12660645">
                <a:moveTo>
                  <a:pt x="0" y="0"/>
                </a:moveTo>
                <a:lnTo>
                  <a:pt x="12660646" y="0"/>
                </a:lnTo>
                <a:lnTo>
                  <a:pt x="12660646" y="10964119"/>
                </a:lnTo>
                <a:lnTo>
                  <a:pt x="0" y="10964119"/>
                </a:lnTo>
                <a:lnTo>
                  <a:pt x="0" y="0"/>
                </a:lnTo>
                <a:close/>
              </a:path>
            </a:pathLst>
          </a:custGeom>
          <a:blipFill rotWithShape="1">
            <a:blip r:embed="rId4">
              <a:alphaModFix/>
            </a:blip>
            <a:stretch>
              <a:fillRect b="0" l="0" r="0" t="0"/>
            </a:stretch>
          </a:blipFill>
          <a:ln>
            <a:noFill/>
          </a:ln>
        </p:spPr>
      </p:sp>
      <p:sp>
        <p:nvSpPr>
          <p:cNvPr id="233" name="Google Shape;233;p31"/>
          <p:cNvSpPr txBox="1"/>
          <p:nvPr/>
        </p:nvSpPr>
        <p:spPr>
          <a:xfrm>
            <a:off x="4027067" y="71920"/>
            <a:ext cx="1089867" cy="899148"/>
          </a:xfrm>
          <a:prstGeom prst="rect">
            <a:avLst/>
          </a:prstGeom>
          <a:noFill/>
          <a:ln>
            <a:noFill/>
          </a:ln>
        </p:spPr>
        <p:txBody>
          <a:bodyPr anchorCtr="0" anchor="t" bIns="0" lIns="0" spcFirstLastPara="1" rIns="0" wrap="square" tIns="0">
            <a:spAutoFit/>
          </a:bodyPr>
          <a:lstStyle/>
          <a:p>
            <a:pPr indent="0" lvl="0" marL="0" marR="0" rtl="0" algn="ctr">
              <a:lnSpc>
                <a:spcPct val="117001"/>
              </a:lnSpc>
              <a:spcBef>
                <a:spcPts val="0"/>
              </a:spcBef>
              <a:spcAft>
                <a:spcPts val="0"/>
              </a:spcAft>
              <a:buNone/>
            </a:pPr>
            <a:r>
              <a:rPr b="0" i="0" lang="en" sz="6000" u="none" cap="none" strike="noStrike">
                <a:solidFill>
                  <a:srgbClr val="FCB21E"/>
                </a:solidFill>
                <a:latin typeface="Berkshire Swash"/>
                <a:ea typeface="Berkshire Swash"/>
                <a:cs typeface="Berkshire Swash"/>
                <a:sym typeface="Berkshire Swash"/>
              </a:rPr>
              <a:t>02</a:t>
            </a:r>
            <a:endParaRPr sz="700"/>
          </a:p>
        </p:txBody>
      </p:sp>
      <p:pic>
        <p:nvPicPr>
          <p:cNvPr id="234" name="Google Shape;234;p31"/>
          <p:cNvPicPr preferRelativeResize="0"/>
          <p:nvPr/>
        </p:nvPicPr>
        <p:blipFill rotWithShape="1">
          <a:blip r:embed="rId5">
            <a:alphaModFix/>
          </a:blip>
          <a:srcRect b="0" l="0" r="82089" t="0"/>
          <a:stretch/>
        </p:blipFill>
        <p:spPr>
          <a:xfrm>
            <a:off x="0" y="0"/>
            <a:ext cx="1637726" cy="5143500"/>
          </a:xfrm>
          <a:prstGeom prst="rect">
            <a:avLst/>
          </a:prstGeom>
          <a:noFill/>
          <a:ln>
            <a:noFill/>
          </a:ln>
        </p:spPr>
      </p:pic>
      <p:pic>
        <p:nvPicPr>
          <p:cNvPr id="235" name="Google Shape;235;p31"/>
          <p:cNvPicPr preferRelativeResize="0"/>
          <p:nvPr/>
        </p:nvPicPr>
        <p:blipFill rotWithShape="1">
          <a:blip r:embed="rId5">
            <a:alphaModFix/>
          </a:blip>
          <a:srcRect b="0" l="82089" r="0" t="0"/>
          <a:stretch/>
        </p:blipFill>
        <p:spPr>
          <a:xfrm>
            <a:off x="7506275" y="0"/>
            <a:ext cx="1637726" cy="51435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1EEEA"/>
        </a:solidFill>
      </p:bgPr>
    </p:bg>
    <p:spTree>
      <p:nvGrpSpPr>
        <p:cNvPr id="239" name="Shape 239"/>
        <p:cNvGrpSpPr/>
        <p:nvPr/>
      </p:nvGrpSpPr>
      <p:grpSpPr>
        <a:xfrm>
          <a:off x="0" y="0"/>
          <a:ext cx="0" cy="0"/>
          <a:chOff x="0" y="0"/>
          <a:chExt cx="0" cy="0"/>
        </a:xfrm>
      </p:grpSpPr>
      <p:grpSp>
        <p:nvGrpSpPr>
          <p:cNvPr id="240" name="Google Shape;240;p32"/>
          <p:cNvGrpSpPr/>
          <p:nvPr/>
        </p:nvGrpSpPr>
        <p:grpSpPr>
          <a:xfrm>
            <a:off x="277217" y="2852644"/>
            <a:ext cx="8589567" cy="2003732"/>
            <a:chOff x="0" y="-47625"/>
            <a:chExt cx="4524545" cy="1055464"/>
          </a:xfrm>
        </p:grpSpPr>
        <p:sp>
          <p:nvSpPr>
            <p:cNvPr id="241" name="Google Shape;241;p32"/>
            <p:cNvSpPr/>
            <p:nvPr/>
          </p:nvSpPr>
          <p:spPr>
            <a:xfrm>
              <a:off x="0" y="0"/>
              <a:ext cx="4524545" cy="1007839"/>
            </a:xfrm>
            <a:custGeom>
              <a:rect b="b" l="l" r="r" t="t"/>
              <a:pathLst>
                <a:path extrusionOk="0" h="1007839" w="4524545">
                  <a:moveTo>
                    <a:pt x="13520" y="0"/>
                  </a:moveTo>
                  <a:lnTo>
                    <a:pt x="4511025" y="0"/>
                  </a:lnTo>
                  <a:cubicBezTo>
                    <a:pt x="4514611" y="0"/>
                    <a:pt x="4518050" y="1424"/>
                    <a:pt x="4520585" y="3960"/>
                  </a:cubicBezTo>
                  <a:cubicBezTo>
                    <a:pt x="4523121" y="6495"/>
                    <a:pt x="4524545" y="9934"/>
                    <a:pt x="4524545" y="13520"/>
                  </a:cubicBezTo>
                  <a:lnTo>
                    <a:pt x="4524545" y="994319"/>
                  </a:lnTo>
                  <a:cubicBezTo>
                    <a:pt x="4524545" y="1001786"/>
                    <a:pt x="4518492" y="1007839"/>
                    <a:pt x="4511025" y="1007839"/>
                  </a:cubicBezTo>
                  <a:lnTo>
                    <a:pt x="13520" y="1007839"/>
                  </a:lnTo>
                  <a:cubicBezTo>
                    <a:pt x="6053" y="1007839"/>
                    <a:pt x="0" y="1001786"/>
                    <a:pt x="0" y="994319"/>
                  </a:cubicBezTo>
                  <a:lnTo>
                    <a:pt x="0" y="13520"/>
                  </a:lnTo>
                  <a:cubicBezTo>
                    <a:pt x="0" y="6053"/>
                    <a:pt x="6053" y="0"/>
                    <a:pt x="13520" y="0"/>
                  </a:cubicBezTo>
                  <a:close/>
                </a:path>
              </a:pathLst>
            </a:custGeom>
            <a:solidFill>
              <a:srgbClr val="E8DCBF"/>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42" name="Google Shape;242;p32"/>
            <p:cNvSpPr txBox="1"/>
            <p:nvPr/>
          </p:nvSpPr>
          <p:spPr>
            <a:xfrm>
              <a:off x="0" y="-47625"/>
              <a:ext cx="812800" cy="860425"/>
            </a:xfrm>
            <a:prstGeom prst="rect">
              <a:avLst/>
            </a:prstGeom>
            <a:noFill/>
            <a:ln>
              <a:noFill/>
            </a:ln>
          </p:spPr>
          <p:txBody>
            <a:bodyPr anchorCtr="0" anchor="ctr" bIns="25400" lIns="25400" spcFirstLastPara="1" rIns="25400" wrap="square" tIns="25400">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243" name="Google Shape;243;p32"/>
          <p:cNvSpPr/>
          <p:nvPr/>
        </p:nvSpPr>
        <p:spPr>
          <a:xfrm>
            <a:off x="-682039" y="1103998"/>
            <a:ext cx="2294557" cy="1748035"/>
          </a:xfrm>
          <a:custGeom>
            <a:rect b="b" l="l" r="r" t="t"/>
            <a:pathLst>
              <a:path extrusionOk="0" h="3496070" w="4589113">
                <a:moveTo>
                  <a:pt x="0" y="0"/>
                </a:moveTo>
                <a:lnTo>
                  <a:pt x="4589112" y="0"/>
                </a:lnTo>
                <a:lnTo>
                  <a:pt x="4589112" y="3496070"/>
                </a:lnTo>
                <a:lnTo>
                  <a:pt x="0" y="3496070"/>
                </a:lnTo>
                <a:lnTo>
                  <a:pt x="0" y="0"/>
                </a:lnTo>
                <a:close/>
              </a:path>
            </a:pathLst>
          </a:custGeom>
          <a:blipFill rotWithShape="1">
            <a:blip r:embed="rId3">
              <a:alphaModFix/>
            </a:blip>
            <a:stretch>
              <a:fillRect b="0" l="0" r="0" t="0"/>
            </a:stretch>
          </a:blipFill>
          <a:ln>
            <a:noFill/>
          </a:ln>
        </p:spPr>
      </p:sp>
      <p:sp>
        <p:nvSpPr>
          <p:cNvPr id="244" name="Google Shape;244;p32"/>
          <p:cNvSpPr/>
          <p:nvPr/>
        </p:nvSpPr>
        <p:spPr>
          <a:xfrm>
            <a:off x="6677012" y="1436407"/>
            <a:ext cx="1152585" cy="1062474"/>
          </a:xfrm>
          <a:custGeom>
            <a:rect b="b" l="l" r="r" t="t"/>
            <a:pathLst>
              <a:path extrusionOk="0" h="2124948" w="2305170">
                <a:moveTo>
                  <a:pt x="0" y="0"/>
                </a:moveTo>
                <a:lnTo>
                  <a:pt x="2305171" y="0"/>
                </a:lnTo>
                <a:lnTo>
                  <a:pt x="2305171" y="2124948"/>
                </a:lnTo>
                <a:lnTo>
                  <a:pt x="0" y="2124948"/>
                </a:lnTo>
                <a:lnTo>
                  <a:pt x="0" y="0"/>
                </a:lnTo>
                <a:close/>
              </a:path>
            </a:pathLst>
          </a:custGeom>
          <a:blipFill rotWithShape="1">
            <a:blip r:embed="rId4">
              <a:alphaModFix/>
            </a:blip>
            <a:stretch>
              <a:fillRect b="0" l="0" r="0" t="0"/>
            </a:stretch>
          </a:blipFill>
          <a:ln>
            <a:noFill/>
          </a:ln>
        </p:spPr>
      </p:sp>
      <p:sp>
        <p:nvSpPr>
          <p:cNvPr id="245" name="Google Shape;245;p32"/>
          <p:cNvSpPr/>
          <p:nvPr/>
        </p:nvSpPr>
        <p:spPr>
          <a:xfrm>
            <a:off x="7639586" y="2019178"/>
            <a:ext cx="1354639" cy="1177304"/>
          </a:xfrm>
          <a:custGeom>
            <a:rect b="b" l="l" r="r" t="t"/>
            <a:pathLst>
              <a:path extrusionOk="0" h="2354609" w="2709278">
                <a:moveTo>
                  <a:pt x="0" y="0"/>
                </a:moveTo>
                <a:lnTo>
                  <a:pt x="2709278" y="0"/>
                </a:lnTo>
                <a:lnTo>
                  <a:pt x="2709278" y="2354609"/>
                </a:lnTo>
                <a:lnTo>
                  <a:pt x="0" y="2354609"/>
                </a:lnTo>
                <a:lnTo>
                  <a:pt x="0" y="0"/>
                </a:lnTo>
                <a:close/>
              </a:path>
            </a:pathLst>
          </a:custGeom>
          <a:blipFill rotWithShape="1">
            <a:blip r:embed="rId5">
              <a:alphaModFix/>
            </a:blip>
            <a:stretch>
              <a:fillRect b="0" l="0" r="0" t="0"/>
            </a:stretch>
          </a:blipFill>
          <a:ln>
            <a:noFill/>
          </a:ln>
        </p:spPr>
      </p:sp>
      <p:sp>
        <p:nvSpPr>
          <p:cNvPr id="246" name="Google Shape;246;p32"/>
          <p:cNvSpPr/>
          <p:nvPr/>
        </p:nvSpPr>
        <p:spPr>
          <a:xfrm flipH="1">
            <a:off x="5150009" y="1873877"/>
            <a:ext cx="1452849" cy="808312"/>
          </a:xfrm>
          <a:custGeom>
            <a:rect b="b" l="l" r="r" t="t"/>
            <a:pathLst>
              <a:path extrusionOk="0" h="1616624" w="2905697">
                <a:moveTo>
                  <a:pt x="2905697" y="0"/>
                </a:moveTo>
                <a:lnTo>
                  <a:pt x="0" y="0"/>
                </a:lnTo>
                <a:lnTo>
                  <a:pt x="0" y="1616624"/>
                </a:lnTo>
                <a:lnTo>
                  <a:pt x="2905697" y="1616624"/>
                </a:lnTo>
                <a:lnTo>
                  <a:pt x="2905697" y="0"/>
                </a:lnTo>
                <a:close/>
              </a:path>
            </a:pathLst>
          </a:custGeom>
          <a:blipFill rotWithShape="1">
            <a:blip r:embed="rId6">
              <a:alphaModFix/>
            </a:blip>
            <a:stretch>
              <a:fillRect b="0" l="0" r="0" t="0"/>
            </a:stretch>
          </a:blipFill>
          <a:ln>
            <a:noFill/>
          </a:ln>
        </p:spPr>
      </p:sp>
      <p:sp>
        <p:nvSpPr>
          <p:cNvPr id="247" name="Google Shape;247;p32"/>
          <p:cNvSpPr txBox="1"/>
          <p:nvPr/>
        </p:nvSpPr>
        <p:spPr>
          <a:xfrm>
            <a:off x="719080" y="271868"/>
            <a:ext cx="7705839" cy="566737"/>
          </a:xfrm>
          <a:prstGeom prst="rect">
            <a:avLst/>
          </a:prstGeom>
          <a:noFill/>
          <a:ln>
            <a:noFill/>
          </a:ln>
        </p:spPr>
        <p:txBody>
          <a:bodyPr anchorCtr="0" anchor="t" bIns="0" lIns="0" spcFirstLastPara="1" rIns="0" wrap="square" tIns="0">
            <a:spAutoFit/>
          </a:bodyPr>
          <a:lstStyle/>
          <a:p>
            <a:pPr indent="0" lvl="0" marL="0" marR="0" rtl="0" algn="ctr">
              <a:lnSpc>
                <a:spcPct val="117999"/>
              </a:lnSpc>
              <a:spcBef>
                <a:spcPts val="0"/>
              </a:spcBef>
              <a:spcAft>
                <a:spcPts val="0"/>
              </a:spcAft>
              <a:buNone/>
            </a:pPr>
            <a:r>
              <a:rPr b="0" i="0" lang="en" sz="3800" u="none" cap="none" strike="noStrike">
                <a:solidFill>
                  <a:srgbClr val="AD4431"/>
                </a:solidFill>
                <a:latin typeface="Berkshire Swash"/>
                <a:ea typeface="Berkshire Swash"/>
                <a:cs typeface="Berkshire Swash"/>
                <a:sym typeface="Berkshire Swash"/>
              </a:rPr>
              <a:t>4 Favorite Thanksgiving Traditions</a:t>
            </a:r>
            <a:endParaRPr sz="700"/>
          </a:p>
        </p:txBody>
      </p:sp>
      <p:sp>
        <p:nvSpPr>
          <p:cNvPr id="248" name="Google Shape;248;p32"/>
          <p:cNvSpPr txBox="1"/>
          <p:nvPr/>
        </p:nvSpPr>
        <p:spPr>
          <a:xfrm>
            <a:off x="1263105" y="3484477"/>
            <a:ext cx="3433049" cy="202882"/>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 sz="1200" u="none" cap="none" strike="noStrike">
                <a:solidFill>
                  <a:srgbClr val="000000"/>
                </a:solidFill>
                <a:latin typeface="Fira Sans"/>
                <a:ea typeface="Fira Sans"/>
                <a:cs typeface="Fira Sans"/>
                <a:sym typeface="Fira Sans"/>
              </a:rPr>
              <a:t>Elaborate on what you want to discuss. </a:t>
            </a:r>
            <a:endParaRPr sz="700"/>
          </a:p>
        </p:txBody>
      </p:sp>
      <p:sp>
        <p:nvSpPr>
          <p:cNvPr id="249" name="Google Shape;249;p32"/>
          <p:cNvSpPr txBox="1"/>
          <p:nvPr/>
        </p:nvSpPr>
        <p:spPr>
          <a:xfrm>
            <a:off x="5775245" y="3484477"/>
            <a:ext cx="3433050" cy="202882"/>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 sz="1200" u="none" cap="none" strike="noStrike">
                <a:solidFill>
                  <a:srgbClr val="000000"/>
                </a:solidFill>
                <a:latin typeface="Fira Sans"/>
                <a:ea typeface="Fira Sans"/>
                <a:cs typeface="Fira Sans"/>
                <a:sym typeface="Fira Sans"/>
              </a:rPr>
              <a:t>Elaborate on what you want to discuss. </a:t>
            </a:r>
            <a:endParaRPr sz="700"/>
          </a:p>
        </p:txBody>
      </p:sp>
      <p:sp>
        <p:nvSpPr>
          <p:cNvPr id="250" name="Google Shape;250;p32"/>
          <p:cNvSpPr txBox="1"/>
          <p:nvPr/>
        </p:nvSpPr>
        <p:spPr>
          <a:xfrm>
            <a:off x="1263105" y="4403812"/>
            <a:ext cx="3433049" cy="202882"/>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 sz="1200" u="none" cap="none" strike="noStrike">
                <a:solidFill>
                  <a:srgbClr val="000000"/>
                </a:solidFill>
                <a:latin typeface="Fira Sans"/>
                <a:ea typeface="Fira Sans"/>
                <a:cs typeface="Fira Sans"/>
                <a:sym typeface="Fira Sans"/>
              </a:rPr>
              <a:t>Elaborate on what you want to discuss. </a:t>
            </a:r>
            <a:endParaRPr sz="700"/>
          </a:p>
        </p:txBody>
      </p:sp>
      <p:sp>
        <p:nvSpPr>
          <p:cNvPr id="251" name="Google Shape;251;p32"/>
          <p:cNvSpPr txBox="1"/>
          <p:nvPr/>
        </p:nvSpPr>
        <p:spPr>
          <a:xfrm>
            <a:off x="5775245" y="4403812"/>
            <a:ext cx="3433050" cy="202882"/>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 sz="1200" u="none" cap="none" strike="noStrike">
                <a:solidFill>
                  <a:srgbClr val="000000"/>
                </a:solidFill>
                <a:latin typeface="Fira Sans"/>
                <a:ea typeface="Fira Sans"/>
                <a:cs typeface="Fira Sans"/>
                <a:sym typeface="Fira Sans"/>
              </a:rPr>
              <a:t>Elaborate on what you want to discuss. </a:t>
            </a:r>
            <a:endParaRPr sz="700"/>
          </a:p>
        </p:txBody>
      </p:sp>
      <p:sp>
        <p:nvSpPr>
          <p:cNvPr id="252" name="Google Shape;252;p32"/>
          <p:cNvSpPr txBox="1"/>
          <p:nvPr/>
        </p:nvSpPr>
        <p:spPr>
          <a:xfrm>
            <a:off x="1263105" y="3187053"/>
            <a:ext cx="2345600" cy="298451"/>
          </a:xfrm>
          <a:prstGeom prst="rect">
            <a:avLst/>
          </a:prstGeom>
          <a:noFill/>
          <a:ln>
            <a:noFill/>
          </a:ln>
        </p:spPr>
        <p:txBody>
          <a:bodyPr anchorCtr="0" anchor="t" bIns="0" lIns="0" spcFirstLastPara="1" rIns="0" wrap="square" tIns="0">
            <a:spAutoFit/>
          </a:bodyPr>
          <a:lstStyle/>
          <a:p>
            <a:pPr indent="0" lvl="0" marL="0" marR="0" rtl="0" algn="l">
              <a:lnSpc>
                <a:spcPct val="140011"/>
              </a:lnSpc>
              <a:spcBef>
                <a:spcPts val="0"/>
              </a:spcBef>
              <a:spcAft>
                <a:spcPts val="0"/>
              </a:spcAft>
              <a:buNone/>
            </a:pPr>
            <a:r>
              <a:rPr b="1" i="0" lang="en" sz="1700" u="none" cap="none" strike="noStrike">
                <a:solidFill>
                  <a:srgbClr val="E7781C"/>
                </a:solidFill>
                <a:latin typeface="Fira Sans SemiBold"/>
                <a:ea typeface="Fira Sans SemiBold"/>
                <a:cs typeface="Fira Sans SemiBold"/>
                <a:sym typeface="Fira Sans SemiBold"/>
              </a:rPr>
              <a:t>THE FEAST</a:t>
            </a:r>
            <a:endParaRPr sz="700"/>
          </a:p>
        </p:txBody>
      </p:sp>
      <p:sp>
        <p:nvSpPr>
          <p:cNvPr id="253" name="Google Shape;253;p32"/>
          <p:cNvSpPr txBox="1"/>
          <p:nvPr/>
        </p:nvSpPr>
        <p:spPr>
          <a:xfrm>
            <a:off x="5775245" y="3187053"/>
            <a:ext cx="2345600" cy="298451"/>
          </a:xfrm>
          <a:prstGeom prst="rect">
            <a:avLst/>
          </a:prstGeom>
          <a:noFill/>
          <a:ln>
            <a:noFill/>
          </a:ln>
        </p:spPr>
        <p:txBody>
          <a:bodyPr anchorCtr="0" anchor="t" bIns="0" lIns="0" spcFirstLastPara="1" rIns="0" wrap="square" tIns="0">
            <a:spAutoFit/>
          </a:bodyPr>
          <a:lstStyle/>
          <a:p>
            <a:pPr indent="0" lvl="0" marL="0" marR="0" rtl="0" algn="l">
              <a:lnSpc>
                <a:spcPct val="140011"/>
              </a:lnSpc>
              <a:spcBef>
                <a:spcPts val="0"/>
              </a:spcBef>
              <a:spcAft>
                <a:spcPts val="0"/>
              </a:spcAft>
              <a:buNone/>
            </a:pPr>
            <a:r>
              <a:rPr b="1" i="0" lang="en" sz="1700" u="none" cap="none" strike="noStrike">
                <a:solidFill>
                  <a:srgbClr val="E7781C"/>
                </a:solidFill>
                <a:latin typeface="Fira Sans SemiBold"/>
                <a:ea typeface="Fira Sans SemiBold"/>
                <a:cs typeface="Fira Sans SemiBold"/>
                <a:sym typeface="Fira Sans SemiBold"/>
              </a:rPr>
              <a:t>THE WISHBONE</a:t>
            </a:r>
            <a:endParaRPr sz="700"/>
          </a:p>
        </p:txBody>
      </p:sp>
      <p:sp>
        <p:nvSpPr>
          <p:cNvPr id="254" name="Google Shape;254;p32"/>
          <p:cNvSpPr txBox="1"/>
          <p:nvPr/>
        </p:nvSpPr>
        <p:spPr>
          <a:xfrm>
            <a:off x="1263105" y="4120102"/>
            <a:ext cx="3590162" cy="298450"/>
          </a:xfrm>
          <a:prstGeom prst="rect">
            <a:avLst/>
          </a:prstGeom>
          <a:noFill/>
          <a:ln>
            <a:noFill/>
          </a:ln>
        </p:spPr>
        <p:txBody>
          <a:bodyPr anchorCtr="0" anchor="t" bIns="0" lIns="0" spcFirstLastPara="1" rIns="0" wrap="square" tIns="0">
            <a:spAutoFit/>
          </a:bodyPr>
          <a:lstStyle/>
          <a:p>
            <a:pPr indent="0" lvl="0" marL="0" marR="0" rtl="0" algn="l">
              <a:lnSpc>
                <a:spcPct val="140011"/>
              </a:lnSpc>
              <a:spcBef>
                <a:spcPts val="0"/>
              </a:spcBef>
              <a:spcAft>
                <a:spcPts val="0"/>
              </a:spcAft>
              <a:buNone/>
            </a:pPr>
            <a:r>
              <a:rPr b="1" i="0" lang="en" sz="1700" u="none" cap="none" strike="noStrike">
                <a:solidFill>
                  <a:srgbClr val="E7781C"/>
                </a:solidFill>
                <a:latin typeface="Fira Sans SemiBold"/>
                <a:ea typeface="Fira Sans SemiBold"/>
                <a:cs typeface="Fira Sans SemiBold"/>
                <a:sym typeface="Fira Sans SemiBold"/>
              </a:rPr>
              <a:t>WATCH THE PARADE ON TV</a:t>
            </a:r>
            <a:endParaRPr sz="700"/>
          </a:p>
        </p:txBody>
      </p:sp>
      <p:sp>
        <p:nvSpPr>
          <p:cNvPr id="255" name="Google Shape;255;p32"/>
          <p:cNvSpPr txBox="1"/>
          <p:nvPr/>
        </p:nvSpPr>
        <p:spPr>
          <a:xfrm>
            <a:off x="5775245" y="4120102"/>
            <a:ext cx="2345600" cy="298450"/>
          </a:xfrm>
          <a:prstGeom prst="rect">
            <a:avLst/>
          </a:prstGeom>
          <a:noFill/>
          <a:ln>
            <a:noFill/>
          </a:ln>
        </p:spPr>
        <p:txBody>
          <a:bodyPr anchorCtr="0" anchor="t" bIns="0" lIns="0" spcFirstLastPara="1" rIns="0" wrap="square" tIns="0">
            <a:spAutoFit/>
          </a:bodyPr>
          <a:lstStyle/>
          <a:p>
            <a:pPr indent="0" lvl="0" marL="0" marR="0" rtl="0" algn="l">
              <a:lnSpc>
                <a:spcPct val="140011"/>
              </a:lnSpc>
              <a:spcBef>
                <a:spcPts val="0"/>
              </a:spcBef>
              <a:spcAft>
                <a:spcPts val="0"/>
              </a:spcAft>
              <a:buNone/>
            </a:pPr>
            <a:r>
              <a:rPr b="1" i="0" lang="en" sz="1700" u="none" cap="none" strike="noStrike">
                <a:solidFill>
                  <a:srgbClr val="E7781C"/>
                </a:solidFill>
                <a:latin typeface="Fira Sans SemiBold"/>
                <a:ea typeface="Fira Sans SemiBold"/>
                <a:cs typeface="Fira Sans SemiBold"/>
                <a:sym typeface="Fira Sans SemiBold"/>
              </a:rPr>
              <a:t>SHARE FAMILY STORIES</a:t>
            </a:r>
            <a:endParaRPr sz="700"/>
          </a:p>
        </p:txBody>
      </p:sp>
      <p:sp>
        <p:nvSpPr>
          <p:cNvPr id="256" name="Google Shape;256;p32"/>
          <p:cNvSpPr txBox="1"/>
          <p:nvPr/>
        </p:nvSpPr>
        <p:spPr>
          <a:xfrm>
            <a:off x="627005" y="3096809"/>
            <a:ext cx="507512" cy="566738"/>
          </a:xfrm>
          <a:prstGeom prst="rect">
            <a:avLst/>
          </a:prstGeom>
          <a:noFill/>
          <a:ln>
            <a:noFill/>
          </a:ln>
        </p:spPr>
        <p:txBody>
          <a:bodyPr anchorCtr="0" anchor="t" bIns="0" lIns="0" spcFirstLastPara="1" rIns="0" wrap="square" tIns="0">
            <a:spAutoFit/>
          </a:bodyPr>
          <a:lstStyle/>
          <a:p>
            <a:pPr indent="0" lvl="0" marL="0" marR="0" rtl="0" algn="r">
              <a:lnSpc>
                <a:spcPct val="117999"/>
              </a:lnSpc>
              <a:spcBef>
                <a:spcPts val="0"/>
              </a:spcBef>
              <a:spcAft>
                <a:spcPts val="0"/>
              </a:spcAft>
              <a:buNone/>
            </a:pPr>
            <a:r>
              <a:rPr b="0" i="0" lang="en" sz="3800" u="none" cap="none" strike="noStrike">
                <a:solidFill>
                  <a:srgbClr val="7D6320"/>
                </a:solidFill>
                <a:latin typeface="Berkshire Swash"/>
                <a:ea typeface="Berkshire Swash"/>
                <a:cs typeface="Berkshire Swash"/>
                <a:sym typeface="Berkshire Swash"/>
              </a:rPr>
              <a:t>01</a:t>
            </a:r>
            <a:endParaRPr sz="700"/>
          </a:p>
        </p:txBody>
      </p:sp>
      <p:sp>
        <p:nvSpPr>
          <p:cNvPr id="257" name="Google Shape;257;p32"/>
          <p:cNvSpPr txBox="1"/>
          <p:nvPr/>
        </p:nvSpPr>
        <p:spPr>
          <a:xfrm>
            <a:off x="5102755" y="3096809"/>
            <a:ext cx="507513" cy="566738"/>
          </a:xfrm>
          <a:prstGeom prst="rect">
            <a:avLst/>
          </a:prstGeom>
          <a:noFill/>
          <a:ln>
            <a:noFill/>
          </a:ln>
        </p:spPr>
        <p:txBody>
          <a:bodyPr anchorCtr="0" anchor="t" bIns="0" lIns="0" spcFirstLastPara="1" rIns="0" wrap="square" tIns="0">
            <a:spAutoFit/>
          </a:bodyPr>
          <a:lstStyle/>
          <a:p>
            <a:pPr indent="0" lvl="0" marL="0" marR="0" rtl="0" algn="r">
              <a:lnSpc>
                <a:spcPct val="117999"/>
              </a:lnSpc>
              <a:spcBef>
                <a:spcPts val="0"/>
              </a:spcBef>
              <a:spcAft>
                <a:spcPts val="0"/>
              </a:spcAft>
              <a:buNone/>
            </a:pPr>
            <a:r>
              <a:rPr b="0" i="0" lang="en" sz="3800" u="none" cap="none" strike="noStrike">
                <a:solidFill>
                  <a:srgbClr val="7D6320"/>
                </a:solidFill>
                <a:latin typeface="Berkshire Swash"/>
                <a:ea typeface="Berkshire Swash"/>
                <a:cs typeface="Berkshire Swash"/>
                <a:sym typeface="Berkshire Swash"/>
              </a:rPr>
              <a:t>02</a:t>
            </a:r>
            <a:endParaRPr sz="700"/>
          </a:p>
        </p:txBody>
      </p:sp>
      <p:sp>
        <p:nvSpPr>
          <p:cNvPr id="258" name="Google Shape;258;p32"/>
          <p:cNvSpPr txBox="1"/>
          <p:nvPr/>
        </p:nvSpPr>
        <p:spPr>
          <a:xfrm>
            <a:off x="627005" y="3970235"/>
            <a:ext cx="507512" cy="566738"/>
          </a:xfrm>
          <a:prstGeom prst="rect">
            <a:avLst/>
          </a:prstGeom>
          <a:noFill/>
          <a:ln>
            <a:noFill/>
          </a:ln>
        </p:spPr>
        <p:txBody>
          <a:bodyPr anchorCtr="0" anchor="t" bIns="0" lIns="0" spcFirstLastPara="1" rIns="0" wrap="square" tIns="0">
            <a:spAutoFit/>
          </a:bodyPr>
          <a:lstStyle/>
          <a:p>
            <a:pPr indent="0" lvl="0" marL="0" marR="0" rtl="0" algn="r">
              <a:lnSpc>
                <a:spcPct val="117999"/>
              </a:lnSpc>
              <a:spcBef>
                <a:spcPts val="0"/>
              </a:spcBef>
              <a:spcAft>
                <a:spcPts val="0"/>
              </a:spcAft>
              <a:buNone/>
            </a:pPr>
            <a:r>
              <a:rPr b="0" i="0" lang="en" sz="3800" u="none" cap="none" strike="noStrike">
                <a:solidFill>
                  <a:srgbClr val="7D6320"/>
                </a:solidFill>
                <a:latin typeface="Berkshire Swash"/>
                <a:ea typeface="Berkshire Swash"/>
                <a:cs typeface="Berkshire Swash"/>
                <a:sym typeface="Berkshire Swash"/>
              </a:rPr>
              <a:t>03</a:t>
            </a:r>
            <a:endParaRPr sz="700"/>
          </a:p>
        </p:txBody>
      </p:sp>
      <p:sp>
        <p:nvSpPr>
          <p:cNvPr id="259" name="Google Shape;259;p32"/>
          <p:cNvSpPr txBox="1"/>
          <p:nvPr/>
        </p:nvSpPr>
        <p:spPr>
          <a:xfrm>
            <a:off x="4942045" y="3970235"/>
            <a:ext cx="668222" cy="566738"/>
          </a:xfrm>
          <a:prstGeom prst="rect">
            <a:avLst/>
          </a:prstGeom>
          <a:noFill/>
          <a:ln>
            <a:noFill/>
          </a:ln>
        </p:spPr>
        <p:txBody>
          <a:bodyPr anchorCtr="0" anchor="t" bIns="0" lIns="0" spcFirstLastPara="1" rIns="0" wrap="square" tIns="0">
            <a:spAutoFit/>
          </a:bodyPr>
          <a:lstStyle/>
          <a:p>
            <a:pPr indent="0" lvl="0" marL="0" marR="0" rtl="0" algn="r">
              <a:lnSpc>
                <a:spcPct val="117999"/>
              </a:lnSpc>
              <a:spcBef>
                <a:spcPts val="0"/>
              </a:spcBef>
              <a:spcAft>
                <a:spcPts val="0"/>
              </a:spcAft>
              <a:buNone/>
            </a:pPr>
            <a:r>
              <a:rPr b="0" i="0" lang="en" sz="3800" u="none" cap="none" strike="noStrike">
                <a:solidFill>
                  <a:srgbClr val="7D6320"/>
                </a:solidFill>
                <a:latin typeface="Berkshire Swash"/>
                <a:ea typeface="Berkshire Swash"/>
                <a:cs typeface="Berkshire Swash"/>
                <a:sym typeface="Berkshire Swash"/>
              </a:rPr>
              <a:t>04</a:t>
            </a:r>
            <a:endParaRPr sz="700"/>
          </a:p>
        </p:txBody>
      </p:sp>
      <p:sp>
        <p:nvSpPr>
          <p:cNvPr id="260" name="Google Shape;260;p32"/>
          <p:cNvSpPr/>
          <p:nvPr/>
        </p:nvSpPr>
        <p:spPr>
          <a:xfrm>
            <a:off x="1741104" y="1052740"/>
            <a:ext cx="3112163" cy="2110612"/>
          </a:xfrm>
          <a:custGeom>
            <a:rect b="b" l="l" r="r" t="t"/>
            <a:pathLst>
              <a:path extrusionOk="0" h="4221224" w="6224325">
                <a:moveTo>
                  <a:pt x="0" y="0"/>
                </a:moveTo>
                <a:lnTo>
                  <a:pt x="6224325" y="0"/>
                </a:lnTo>
                <a:lnTo>
                  <a:pt x="6224325" y="4221224"/>
                </a:lnTo>
                <a:lnTo>
                  <a:pt x="0" y="4221224"/>
                </a:lnTo>
                <a:lnTo>
                  <a:pt x="0" y="0"/>
                </a:lnTo>
                <a:close/>
              </a:path>
            </a:pathLst>
          </a:custGeom>
          <a:blipFill rotWithShape="1">
            <a:blip r:embed="rId7">
              <a:alphaModFix/>
            </a:blip>
            <a:stretch>
              <a:fillRect b="0" l="0" r="0" t="0"/>
            </a:stretch>
          </a:blipFill>
          <a:ln>
            <a:noFill/>
          </a:ln>
        </p:spPr>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1EEEA"/>
        </a:solidFill>
      </p:bgPr>
    </p:bg>
    <p:spTree>
      <p:nvGrpSpPr>
        <p:cNvPr id="264" name="Shape 264"/>
        <p:cNvGrpSpPr/>
        <p:nvPr/>
      </p:nvGrpSpPr>
      <p:grpSpPr>
        <a:xfrm>
          <a:off x="0" y="0"/>
          <a:ext cx="0" cy="0"/>
          <a:chOff x="0" y="0"/>
          <a:chExt cx="0" cy="0"/>
        </a:xfrm>
      </p:grpSpPr>
      <p:sp>
        <p:nvSpPr>
          <p:cNvPr id="265" name="Google Shape;265;p33"/>
          <p:cNvSpPr txBox="1"/>
          <p:nvPr/>
        </p:nvSpPr>
        <p:spPr>
          <a:xfrm>
            <a:off x="514350" y="326785"/>
            <a:ext cx="2984100" cy="1228200"/>
          </a:xfrm>
          <a:prstGeom prst="rect">
            <a:avLst/>
          </a:prstGeom>
          <a:noFill/>
          <a:ln>
            <a:noFill/>
          </a:ln>
        </p:spPr>
        <p:txBody>
          <a:bodyPr anchorCtr="0" anchor="t" bIns="0" lIns="0" spcFirstLastPara="1" rIns="0" wrap="square" tIns="0">
            <a:spAutoFit/>
          </a:bodyPr>
          <a:lstStyle/>
          <a:p>
            <a:pPr indent="0" lvl="0" marL="0" marR="0" rtl="0" algn="l">
              <a:lnSpc>
                <a:spcPct val="110000"/>
              </a:lnSpc>
              <a:spcBef>
                <a:spcPts val="0"/>
              </a:spcBef>
              <a:spcAft>
                <a:spcPts val="0"/>
              </a:spcAft>
              <a:buNone/>
            </a:pPr>
            <a:r>
              <a:rPr b="0" i="0" lang="en" sz="3800" u="none" cap="none" strike="noStrike">
                <a:solidFill>
                  <a:srgbClr val="AD4431"/>
                </a:solidFill>
                <a:latin typeface="Berkshire Swash"/>
                <a:ea typeface="Berkshire Swash"/>
                <a:cs typeface="Berkshire Swash"/>
                <a:sym typeface="Berkshire Swash"/>
              </a:rPr>
              <a:t>Thanksgiving</a:t>
            </a:r>
            <a:endParaRPr sz="700"/>
          </a:p>
          <a:p>
            <a:pPr indent="0" lvl="0" marL="0" marR="0" rtl="0" algn="l">
              <a:lnSpc>
                <a:spcPct val="110000"/>
              </a:lnSpc>
              <a:spcBef>
                <a:spcPts val="0"/>
              </a:spcBef>
              <a:spcAft>
                <a:spcPts val="0"/>
              </a:spcAft>
              <a:buNone/>
            </a:pPr>
            <a:r>
              <a:rPr b="0" i="0" lang="en" sz="3800" u="none" cap="none" strike="noStrike">
                <a:solidFill>
                  <a:srgbClr val="AD4431"/>
                </a:solidFill>
                <a:latin typeface="Berkshire Swash"/>
                <a:ea typeface="Berkshire Swash"/>
                <a:cs typeface="Berkshire Swash"/>
                <a:sym typeface="Berkshire Swash"/>
              </a:rPr>
              <a:t>Meal</a:t>
            </a:r>
            <a:endParaRPr sz="700"/>
          </a:p>
        </p:txBody>
      </p:sp>
      <p:sp>
        <p:nvSpPr>
          <p:cNvPr id="266" name="Google Shape;266;p33"/>
          <p:cNvSpPr/>
          <p:nvPr/>
        </p:nvSpPr>
        <p:spPr>
          <a:xfrm>
            <a:off x="2312429" y="345835"/>
            <a:ext cx="4572789" cy="4567073"/>
          </a:xfrm>
          <a:custGeom>
            <a:rect b="b" l="l" r="r" t="t"/>
            <a:pathLst>
              <a:path extrusionOk="0" h="9134146" w="9145578">
                <a:moveTo>
                  <a:pt x="0" y="0"/>
                </a:moveTo>
                <a:lnTo>
                  <a:pt x="9145578" y="0"/>
                </a:lnTo>
                <a:lnTo>
                  <a:pt x="9145578" y="9134146"/>
                </a:lnTo>
                <a:lnTo>
                  <a:pt x="0" y="9134146"/>
                </a:lnTo>
                <a:lnTo>
                  <a:pt x="0" y="0"/>
                </a:lnTo>
                <a:close/>
              </a:path>
            </a:pathLst>
          </a:custGeom>
          <a:blipFill rotWithShape="1">
            <a:blip r:embed="rId3">
              <a:alphaModFix/>
            </a:blip>
            <a:stretch>
              <a:fillRect b="0" l="0" r="0" t="0"/>
            </a:stretch>
          </a:blipFill>
          <a:ln>
            <a:noFill/>
          </a:ln>
        </p:spPr>
      </p:sp>
      <p:sp>
        <p:nvSpPr>
          <p:cNvPr id="267" name="Google Shape;267;p33"/>
          <p:cNvSpPr/>
          <p:nvPr/>
        </p:nvSpPr>
        <p:spPr>
          <a:xfrm flipH="1">
            <a:off x="6885218" y="3009175"/>
            <a:ext cx="1194077" cy="1798985"/>
          </a:xfrm>
          <a:custGeom>
            <a:rect b="b" l="l" r="r" t="t"/>
            <a:pathLst>
              <a:path extrusionOk="0" h="3597970" w="2388153">
                <a:moveTo>
                  <a:pt x="2388153" y="0"/>
                </a:moveTo>
                <a:lnTo>
                  <a:pt x="0" y="0"/>
                </a:lnTo>
                <a:lnTo>
                  <a:pt x="0" y="3597970"/>
                </a:lnTo>
                <a:lnTo>
                  <a:pt x="2388153" y="3597970"/>
                </a:lnTo>
                <a:lnTo>
                  <a:pt x="2388153" y="0"/>
                </a:lnTo>
                <a:close/>
              </a:path>
            </a:pathLst>
          </a:custGeom>
          <a:blipFill rotWithShape="1">
            <a:blip r:embed="rId4">
              <a:alphaModFix/>
            </a:blip>
            <a:stretch>
              <a:fillRect b="0" l="0" r="0" t="0"/>
            </a:stretch>
          </a:blipFill>
          <a:ln>
            <a:noFill/>
          </a:ln>
        </p:spPr>
      </p:sp>
      <p:sp>
        <p:nvSpPr>
          <p:cNvPr id="268" name="Google Shape;268;p33"/>
          <p:cNvSpPr/>
          <p:nvPr/>
        </p:nvSpPr>
        <p:spPr>
          <a:xfrm rot="1075576">
            <a:off x="1200988" y="2561217"/>
            <a:ext cx="360195" cy="524093"/>
          </a:xfrm>
          <a:custGeom>
            <a:rect b="b" l="l" r="r" t="t"/>
            <a:pathLst>
              <a:path extrusionOk="0" h="1048186" w="720390">
                <a:moveTo>
                  <a:pt x="0" y="0"/>
                </a:moveTo>
                <a:lnTo>
                  <a:pt x="720390" y="0"/>
                </a:lnTo>
                <a:lnTo>
                  <a:pt x="720390" y="1048187"/>
                </a:lnTo>
                <a:lnTo>
                  <a:pt x="0" y="1048187"/>
                </a:lnTo>
                <a:lnTo>
                  <a:pt x="0" y="0"/>
                </a:lnTo>
                <a:close/>
              </a:path>
            </a:pathLst>
          </a:custGeom>
          <a:blipFill rotWithShape="1">
            <a:blip r:embed="rId5">
              <a:alphaModFix/>
            </a:blip>
            <a:stretch>
              <a:fillRect b="0" l="0" r="0" t="0"/>
            </a:stretch>
          </a:blipFill>
          <a:ln>
            <a:noFill/>
          </a:ln>
        </p:spPr>
      </p:sp>
      <p:sp>
        <p:nvSpPr>
          <p:cNvPr id="269" name="Google Shape;269;p33"/>
          <p:cNvSpPr/>
          <p:nvPr/>
        </p:nvSpPr>
        <p:spPr>
          <a:xfrm rot="-1723741">
            <a:off x="7601063" y="1860507"/>
            <a:ext cx="514553" cy="626115"/>
          </a:xfrm>
          <a:custGeom>
            <a:rect b="b" l="l" r="r" t="t"/>
            <a:pathLst>
              <a:path extrusionOk="0" h="1252230" w="1029105">
                <a:moveTo>
                  <a:pt x="0" y="0"/>
                </a:moveTo>
                <a:lnTo>
                  <a:pt x="1029105" y="0"/>
                </a:lnTo>
                <a:lnTo>
                  <a:pt x="1029105" y="1252230"/>
                </a:lnTo>
                <a:lnTo>
                  <a:pt x="0" y="1252230"/>
                </a:lnTo>
                <a:lnTo>
                  <a:pt x="0" y="0"/>
                </a:lnTo>
                <a:close/>
              </a:path>
            </a:pathLst>
          </a:custGeom>
          <a:blipFill rotWithShape="1">
            <a:blip r:embed="rId6">
              <a:alphaModFix/>
            </a:blip>
            <a:stretch>
              <a:fillRect b="0" l="0" r="0" t="0"/>
            </a:stretch>
          </a:blipFill>
          <a:ln>
            <a:noFill/>
          </a:ln>
        </p:spPr>
      </p:sp>
      <p:sp>
        <p:nvSpPr>
          <p:cNvPr id="270" name="Google Shape;270;p33"/>
          <p:cNvSpPr txBox="1"/>
          <p:nvPr/>
        </p:nvSpPr>
        <p:spPr>
          <a:xfrm>
            <a:off x="6893714" y="465533"/>
            <a:ext cx="1884600" cy="997500"/>
          </a:xfrm>
          <a:prstGeom prst="rect">
            <a:avLst/>
          </a:prstGeom>
          <a:noFill/>
          <a:ln>
            <a:noFill/>
          </a:ln>
        </p:spPr>
        <p:txBody>
          <a:bodyPr anchorCtr="0" anchor="t" bIns="0" lIns="0" spcFirstLastPara="1" rIns="0" wrap="square" tIns="0">
            <a:spAutoFit/>
          </a:bodyPr>
          <a:lstStyle/>
          <a:p>
            <a:pPr indent="0" lvl="0" marL="0" marR="0" rtl="0" algn="r">
              <a:lnSpc>
                <a:spcPct val="110000"/>
              </a:lnSpc>
              <a:spcBef>
                <a:spcPts val="0"/>
              </a:spcBef>
              <a:spcAft>
                <a:spcPts val="0"/>
              </a:spcAft>
              <a:buNone/>
            </a:pPr>
            <a:r>
              <a:rPr b="0" i="0" lang="en" sz="1200" u="none" cap="none" strike="noStrike">
                <a:solidFill>
                  <a:srgbClr val="000000"/>
                </a:solidFill>
                <a:latin typeface="Fira Sans"/>
                <a:ea typeface="Fira Sans"/>
                <a:cs typeface="Fira Sans"/>
                <a:sym typeface="Fira Sans"/>
              </a:rPr>
              <a:t>Traditional foods include turkey, gravy, stuffing, sweet potatoes, mashed potatoes, cornbread, and cranberry sauce.</a:t>
            </a:r>
            <a:endParaRPr sz="700"/>
          </a:p>
        </p:txBody>
      </p:sp>
      <p:sp>
        <p:nvSpPr>
          <p:cNvPr id="271" name="Google Shape;271;p33"/>
          <p:cNvSpPr txBox="1"/>
          <p:nvPr/>
        </p:nvSpPr>
        <p:spPr>
          <a:xfrm>
            <a:off x="514350" y="3714950"/>
            <a:ext cx="1884600" cy="997500"/>
          </a:xfrm>
          <a:prstGeom prst="rect">
            <a:avLst/>
          </a:prstGeom>
          <a:noFill/>
          <a:ln>
            <a:noFill/>
          </a:ln>
        </p:spPr>
        <p:txBody>
          <a:bodyPr anchorCtr="0" anchor="t" bIns="0" lIns="0" spcFirstLastPara="1" rIns="0" wrap="square" tIns="0">
            <a:spAutoFit/>
          </a:bodyPr>
          <a:lstStyle/>
          <a:p>
            <a:pPr indent="0" lvl="0" marL="0" marR="0" rtl="0" algn="l">
              <a:lnSpc>
                <a:spcPct val="110000"/>
              </a:lnSpc>
              <a:spcBef>
                <a:spcPts val="0"/>
              </a:spcBef>
              <a:spcAft>
                <a:spcPts val="0"/>
              </a:spcAft>
              <a:buNone/>
            </a:pPr>
            <a:r>
              <a:rPr b="0" i="0" lang="en" sz="1200" u="none" cap="none" strike="noStrike">
                <a:solidFill>
                  <a:srgbClr val="000000"/>
                </a:solidFill>
                <a:latin typeface="Fira Sans"/>
                <a:ea typeface="Fira Sans"/>
                <a:cs typeface="Fira Sans"/>
                <a:sym typeface="Fira Sans"/>
              </a:rPr>
              <a:t>At the end of the meal, many people serve pies</a:t>
            </a:r>
            <a:br>
              <a:rPr lang="en" sz="1200">
                <a:latin typeface="Fira Sans"/>
                <a:ea typeface="Fira Sans"/>
                <a:cs typeface="Fira Sans"/>
                <a:sym typeface="Fira Sans"/>
              </a:rPr>
            </a:br>
            <a:r>
              <a:rPr b="0" i="0" lang="en" sz="1200" u="none" cap="none" strike="noStrike">
                <a:solidFill>
                  <a:srgbClr val="000000"/>
                </a:solidFill>
                <a:latin typeface="Fira Sans"/>
                <a:ea typeface="Fira Sans"/>
                <a:cs typeface="Fira Sans"/>
                <a:sym typeface="Fira Sans"/>
              </a:rPr>
              <a:t>for dessert. Popular</a:t>
            </a:r>
            <a:br>
              <a:rPr lang="en" sz="1200">
                <a:latin typeface="Fira Sans"/>
                <a:ea typeface="Fira Sans"/>
                <a:cs typeface="Fira Sans"/>
                <a:sym typeface="Fira Sans"/>
              </a:rPr>
            </a:br>
            <a:r>
              <a:rPr b="0" i="0" lang="en" sz="1200" u="none" cap="none" strike="noStrike">
                <a:solidFill>
                  <a:srgbClr val="000000"/>
                </a:solidFill>
                <a:latin typeface="Fira Sans"/>
                <a:ea typeface="Fira Sans"/>
                <a:cs typeface="Fira Sans"/>
                <a:sym typeface="Fira Sans"/>
              </a:rPr>
              <a:t>flavors are pumpkin, sweet potato, apple, and pecan.</a:t>
            </a:r>
            <a:endParaRPr sz="700"/>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