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2"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y="10287000" cx="18288000"/>
  <p:notesSz cx="6858000" cy="9144000"/>
  <p:embeddedFontLst>
    <p:embeddedFont>
      <p:font typeface="Gloria Hallelujah"/>
      <p:regular r:id="rId22"/>
    </p:embeddedFont>
    <p:embeddedFont>
      <p:font typeface="Montserrat"/>
      <p:bold r:id="rId23"/>
      <p:boldItalic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11" Type="http://schemas.openxmlformats.org/officeDocument/2006/relationships/slide" Target="slides/slide6.xml"/><Relationship Id="rId22" Type="http://schemas.openxmlformats.org/officeDocument/2006/relationships/font" Target="fonts/GloriaHallelujah-regular.fntdata"/><Relationship Id="rId10" Type="http://schemas.openxmlformats.org/officeDocument/2006/relationships/slide" Target="slides/slide5.xml"/><Relationship Id="rId21" Type="http://schemas.openxmlformats.org/officeDocument/2006/relationships/slide" Target="slides/slide16.xml"/><Relationship Id="rId13" Type="http://schemas.openxmlformats.org/officeDocument/2006/relationships/slide" Target="slides/slide8.xml"/><Relationship Id="rId24" Type="http://schemas.openxmlformats.org/officeDocument/2006/relationships/font" Target="fonts/Montserrat-boldItalic.fntdata"/><Relationship Id="rId12" Type="http://schemas.openxmlformats.org/officeDocument/2006/relationships/slide" Target="slides/slide7.xml"/><Relationship Id="rId23" Type="http://schemas.openxmlformats.org/officeDocument/2006/relationships/font" Target="fonts/Montserra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slide" Target="slides/slide14.xml"/><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9.png"/><Relationship Id="rId4" Type="http://schemas.openxmlformats.org/officeDocument/2006/relationships/image" Target="../media/image3.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5.png"/><Relationship Id="rId4" Type="http://schemas.openxmlformats.org/officeDocument/2006/relationships/image" Target="../media/image1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1.png"/><Relationship Id="rId4" Type="http://schemas.openxmlformats.org/officeDocument/2006/relationships/image" Target="../media/image28.png"/><Relationship Id="rId5" Type="http://schemas.openxmlformats.org/officeDocument/2006/relationships/image" Target="../media/image2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5.jpg"/><Relationship Id="rId3" Type="http://schemas.openxmlformats.org/officeDocument/2006/relationships/image" Target="../media/image2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32.png"/><Relationship Id="rId4" Type="http://schemas.openxmlformats.org/officeDocument/2006/relationships/image" Target="../media/image10.png"/><Relationship Id="rId5" Type="http://schemas.openxmlformats.org/officeDocument/2006/relationships/image" Target="../media/image27.png"/><Relationship Id="rId6" Type="http://schemas.openxmlformats.org/officeDocument/2006/relationships/image" Target="../media/image3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4.png"/><Relationship Id="rId4" Type="http://schemas.openxmlformats.org/officeDocument/2006/relationships/image" Target="../media/image16.png"/><Relationship Id="rId5" Type="http://schemas.openxmlformats.org/officeDocument/2006/relationships/image" Target="../media/image14.png"/><Relationship Id="rId6" Type="http://schemas.openxmlformats.org/officeDocument/2006/relationships/image" Target="../media/image2.png"/><Relationship Id="rId7" Type="http://schemas.openxmlformats.org/officeDocument/2006/relationships/image" Target="../media/image3.png"/><Relationship Id="rId8"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 Id="rId3" Type="http://schemas.openxmlformats.org/officeDocument/2006/relationships/image" Target="../media/image11.png"/><Relationship Id="rId4" Type="http://schemas.openxmlformats.org/officeDocument/2006/relationships/image" Target="../media/image15.png"/><Relationship Id="rId5" Type="http://schemas.openxmlformats.org/officeDocument/2006/relationships/image" Target="../media/image1.png"/><Relationship Id="rId6"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 Id="rId3" Type="http://schemas.openxmlformats.org/officeDocument/2006/relationships/image" Target="../media/image6.png"/><Relationship Id="rId4" Type="http://schemas.openxmlformats.org/officeDocument/2006/relationships/image" Target="../media/image24.png"/><Relationship Id="rId5" Type="http://schemas.openxmlformats.org/officeDocument/2006/relationships/image" Target="../media/image3.png"/><Relationship Id="rId6"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4.png"/><Relationship Id="rId3" Type="http://schemas.openxmlformats.org/officeDocument/2006/relationships/image" Target="../media/image14.pn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16.png"/><Relationship Id="rId4" Type="http://schemas.openxmlformats.org/officeDocument/2006/relationships/image" Target="../media/image28.png"/><Relationship Id="rId5" Type="http://schemas.openxmlformats.org/officeDocument/2006/relationships/image" Target="../media/image25.png"/><Relationship Id="rId6" Type="http://schemas.openxmlformats.org/officeDocument/2006/relationships/image" Target="../media/image3.png"/><Relationship Id="rId7"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png"/><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6.png"/><Relationship Id="rId3" Type="http://schemas.openxmlformats.org/officeDocument/2006/relationships/image" Target="../media/image1.png"/><Relationship Id="rId4" Type="http://schemas.openxmlformats.org/officeDocument/2006/relationships/image" Target="../media/image27.png"/><Relationship Id="rId5" Type="http://schemas.openxmlformats.org/officeDocument/2006/relationships/image" Target="../media/image33.png"/><Relationship Id="rId6" Type="http://schemas.openxmlformats.org/officeDocument/2006/relationships/image" Target="../media/image24.png"/><Relationship Id="rId7" Type="http://schemas.openxmlformats.org/officeDocument/2006/relationships/image" Target="../media/image3.png"/><Relationship Id="rId8"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9">
  <p:cSld name="CUSTOM_8">
    <p:spTree>
      <p:nvGrpSpPr>
        <p:cNvPr id="84" name="Shape 84"/>
        <p:cNvGrpSpPr/>
        <p:nvPr/>
      </p:nvGrpSpPr>
      <p:grpSpPr>
        <a:xfrm>
          <a:off x="0" y="0"/>
          <a:ext cx="0" cy="0"/>
          <a:chOff x="0" y="0"/>
          <a:chExt cx="0" cy="0"/>
        </a:xfrm>
      </p:grpSpPr>
      <p:sp>
        <p:nvSpPr>
          <p:cNvPr id="85" name="Google Shape;85;p11"/>
          <p:cNvSpPr/>
          <p:nvPr/>
        </p:nvSpPr>
        <p:spPr>
          <a:xfrm rot="-1547762">
            <a:off x="9778527" y="-2022931"/>
            <a:ext cx="8402858" cy="8192786"/>
          </a:xfrm>
          <a:custGeom>
            <a:rect b="b" l="l" r="r" t="t"/>
            <a:pathLst>
              <a:path extrusionOk="0" h="8195963" w="8406116">
                <a:moveTo>
                  <a:pt x="0" y="0"/>
                </a:moveTo>
                <a:lnTo>
                  <a:pt x="8406115" y="0"/>
                </a:lnTo>
                <a:lnTo>
                  <a:pt x="8406115" y="8195963"/>
                </a:lnTo>
                <a:lnTo>
                  <a:pt x="0" y="8195963"/>
                </a:lnTo>
                <a:lnTo>
                  <a:pt x="0" y="0"/>
                </a:lnTo>
                <a:close/>
              </a:path>
            </a:pathLst>
          </a:custGeom>
          <a:blipFill rotWithShape="1">
            <a:blip r:embed="rId2">
              <a:alphaModFix/>
            </a:blip>
            <a:stretch>
              <a:fillRect b="0" l="0" r="0" t="0"/>
            </a:stretch>
          </a:blipFill>
          <a:ln>
            <a:noFill/>
          </a:ln>
        </p:spPr>
      </p:sp>
      <p:sp>
        <p:nvSpPr>
          <p:cNvPr id="86" name="Google Shape;86;p11"/>
          <p:cNvSpPr/>
          <p:nvPr/>
        </p:nvSpPr>
        <p:spPr>
          <a:xfrm>
            <a:off x="12021100" y="2260294"/>
            <a:ext cx="7846105" cy="8026706"/>
          </a:xfrm>
          <a:custGeom>
            <a:rect b="b" l="l" r="r" t="t"/>
            <a:pathLst>
              <a:path extrusionOk="0" h="8026706" w="7846105">
                <a:moveTo>
                  <a:pt x="0" y="0"/>
                </a:moveTo>
                <a:lnTo>
                  <a:pt x="7846105" y="0"/>
                </a:lnTo>
                <a:lnTo>
                  <a:pt x="7846105" y="8026706"/>
                </a:lnTo>
                <a:lnTo>
                  <a:pt x="0" y="8026706"/>
                </a:lnTo>
                <a:lnTo>
                  <a:pt x="0" y="0"/>
                </a:lnTo>
                <a:close/>
              </a:path>
            </a:pathLst>
          </a:custGeom>
          <a:blipFill rotWithShape="1">
            <a:blip r:embed="rId3">
              <a:alphaModFix/>
            </a:blip>
            <a:stretch>
              <a:fillRect b="0" l="0" r="0" t="0"/>
            </a:stretch>
          </a:blipFill>
          <a:ln>
            <a:noFill/>
          </a:ln>
        </p:spPr>
      </p:sp>
      <p:grpSp>
        <p:nvGrpSpPr>
          <p:cNvPr id="87" name="Google Shape;87;p11"/>
          <p:cNvGrpSpPr/>
          <p:nvPr/>
        </p:nvGrpSpPr>
        <p:grpSpPr>
          <a:xfrm>
            <a:off x="-139228" y="4681333"/>
            <a:ext cx="3763966" cy="852024"/>
            <a:chOff x="0" y="-19050"/>
            <a:chExt cx="991326" cy="224400"/>
          </a:xfrm>
        </p:grpSpPr>
        <p:sp>
          <p:nvSpPr>
            <p:cNvPr id="88" name="Google Shape;88;p11"/>
            <p:cNvSpPr/>
            <p:nvPr/>
          </p:nvSpPr>
          <p:spPr>
            <a:xfrm>
              <a:off x="0" y="0"/>
              <a:ext cx="991326" cy="205346"/>
            </a:xfrm>
            <a:custGeom>
              <a:rect b="b" l="l" r="r" t="t"/>
              <a:pathLst>
                <a:path extrusionOk="0" h="205346" w="991326">
                  <a:moveTo>
                    <a:pt x="37024" y="0"/>
                  </a:moveTo>
                  <a:lnTo>
                    <a:pt x="954303" y="0"/>
                  </a:lnTo>
                  <a:cubicBezTo>
                    <a:pt x="964122" y="0"/>
                    <a:pt x="973539" y="3901"/>
                    <a:pt x="980482" y="10844"/>
                  </a:cubicBezTo>
                  <a:cubicBezTo>
                    <a:pt x="987425" y="17787"/>
                    <a:pt x="991326" y="27204"/>
                    <a:pt x="991326" y="37024"/>
                  </a:cubicBezTo>
                  <a:lnTo>
                    <a:pt x="991326" y="168322"/>
                  </a:lnTo>
                  <a:cubicBezTo>
                    <a:pt x="991326" y="178142"/>
                    <a:pt x="987425" y="187559"/>
                    <a:pt x="980482" y="194502"/>
                  </a:cubicBezTo>
                  <a:cubicBezTo>
                    <a:pt x="973539" y="201445"/>
                    <a:pt x="964122" y="205346"/>
                    <a:pt x="954303" y="205346"/>
                  </a:cubicBezTo>
                  <a:lnTo>
                    <a:pt x="37024" y="205346"/>
                  </a:lnTo>
                  <a:cubicBezTo>
                    <a:pt x="27204" y="205346"/>
                    <a:pt x="17787" y="201445"/>
                    <a:pt x="10844" y="194502"/>
                  </a:cubicBezTo>
                  <a:cubicBezTo>
                    <a:pt x="3901" y="187559"/>
                    <a:pt x="0" y="178142"/>
                    <a:pt x="0" y="168322"/>
                  </a:cubicBezTo>
                  <a:lnTo>
                    <a:pt x="0" y="37024"/>
                  </a:lnTo>
                  <a:cubicBezTo>
                    <a:pt x="0" y="27204"/>
                    <a:pt x="3901" y="17787"/>
                    <a:pt x="10844" y="10844"/>
                  </a:cubicBezTo>
                  <a:cubicBezTo>
                    <a:pt x="17787" y="3901"/>
                    <a:pt x="27204" y="0"/>
                    <a:pt x="37024" y="0"/>
                  </a:cubicBezTo>
                  <a:close/>
                </a:path>
              </a:pathLst>
            </a:custGeom>
            <a:solidFill>
              <a:srgbClr val="7A1C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1"/>
            <p:cNvSpPr txBox="1"/>
            <p:nvPr/>
          </p:nvSpPr>
          <p:spPr>
            <a:xfrm>
              <a:off x="0" y="-19050"/>
              <a:ext cx="991200" cy="2244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0" name="Google Shape;90;p11"/>
          <p:cNvGrpSpPr/>
          <p:nvPr/>
        </p:nvGrpSpPr>
        <p:grpSpPr>
          <a:xfrm>
            <a:off x="3413429" y="4681333"/>
            <a:ext cx="3274826" cy="852024"/>
            <a:chOff x="0" y="-19050"/>
            <a:chExt cx="862500" cy="224400"/>
          </a:xfrm>
        </p:grpSpPr>
        <p:sp>
          <p:nvSpPr>
            <p:cNvPr id="91" name="Google Shape;91;p11"/>
            <p:cNvSpPr/>
            <p:nvPr/>
          </p:nvSpPr>
          <p:spPr>
            <a:xfrm>
              <a:off x="0" y="0"/>
              <a:ext cx="862350" cy="205346"/>
            </a:xfrm>
            <a:custGeom>
              <a:rect b="b" l="l" r="r" t="t"/>
              <a:pathLst>
                <a:path extrusionOk="0" h="205346" w="862350">
                  <a:moveTo>
                    <a:pt x="42561" y="0"/>
                  </a:moveTo>
                  <a:lnTo>
                    <a:pt x="819789" y="0"/>
                  </a:lnTo>
                  <a:cubicBezTo>
                    <a:pt x="831077" y="0"/>
                    <a:pt x="841903" y="4484"/>
                    <a:pt x="849885" y="12466"/>
                  </a:cubicBezTo>
                  <a:cubicBezTo>
                    <a:pt x="857866" y="20448"/>
                    <a:pt x="862350" y="31273"/>
                    <a:pt x="862350" y="42561"/>
                  </a:cubicBezTo>
                  <a:lnTo>
                    <a:pt x="862350" y="162785"/>
                  </a:lnTo>
                  <a:cubicBezTo>
                    <a:pt x="862350" y="174073"/>
                    <a:pt x="857866" y="184898"/>
                    <a:pt x="849885" y="192880"/>
                  </a:cubicBezTo>
                  <a:cubicBezTo>
                    <a:pt x="841903" y="200862"/>
                    <a:pt x="831077" y="205346"/>
                    <a:pt x="819789" y="205346"/>
                  </a:cubicBezTo>
                  <a:lnTo>
                    <a:pt x="42561" y="205346"/>
                  </a:lnTo>
                  <a:cubicBezTo>
                    <a:pt x="31273" y="205346"/>
                    <a:pt x="20448" y="200862"/>
                    <a:pt x="12466" y="192880"/>
                  </a:cubicBezTo>
                  <a:cubicBezTo>
                    <a:pt x="4484" y="184898"/>
                    <a:pt x="0" y="174073"/>
                    <a:pt x="0" y="162785"/>
                  </a:cubicBezTo>
                  <a:lnTo>
                    <a:pt x="0" y="42561"/>
                  </a:lnTo>
                  <a:cubicBezTo>
                    <a:pt x="0" y="31273"/>
                    <a:pt x="4484" y="20448"/>
                    <a:pt x="12466" y="12466"/>
                  </a:cubicBezTo>
                  <a:cubicBezTo>
                    <a:pt x="20448" y="4484"/>
                    <a:pt x="31273" y="0"/>
                    <a:pt x="42561" y="0"/>
                  </a:cubicBezTo>
                  <a:close/>
                </a:path>
              </a:pathLst>
            </a:custGeom>
            <a:solidFill>
              <a:srgbClr val="EF9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1"/>
            <p:cNvSpPr txBox="1"/>
            <p:nvPr/>
          </p:nvSpPr>
          <p:spPr>
            <a:xfrm>
              <a:off x="0" y="-19050"/>
              <a:ext cx="862500" cy="2244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3" name="Google Shape;93;p11"/>
          <p:cNvGrpSpPr/>
          <p:nvPr/>
        </p:nvGrpSpPr>
        <p:grpSpPr>
          <a:xfrm>
            <a:off x="6260913" y="4681333"/>
            <a:ext cx="3411515" cy="852024"/>
            <a:chOff x="0" y="-19050"/>
            <a:chExt cx="898500" cy="224400"/>
          </a:xfrm>
        </p:grpSpPr>
        <p:sp>
          <p:nvSpPr>
            <p:cNvPr id="94" name="Google Shape;94;p11"/>
            <p:cNvSpPr/>
            <p:nvPr/>
          </p:nvSpPr>
          <p:spPr>
            <a:xfrm>
              <a:off x="0" y="0"/>
              <a:ext cx="898464" cy="205346"/>
            </a:xfrm>
            <a:custGeom>
              <a:rect b="b" l="l" r="r" t="t"/>
              <a:pathLst>
                <a:path extrusionOk="0" h="205346" w="898464">
                  <a:moveTo>
                    <a:pt x="40850" y="0"/>
                  </a:moveTo>
                  <a:lnTo>
                    <a:pt x="857613" y="0"/>
                  </a:lnTo>
                  <a:cubicBezTo>
                    <a:pt x="880174" y="0"/>
                    <a:pt x="898464" y="18289"/>
                    <a:pt x="898464" y="40850"/>
                  </a:cubicBezTo>
                  <a:lnTo>
                    <a:pt x="898464" y="164496"/>
                  </a:lnTo>
                  <a:cubicBezTo>
                    <a:pt x="898464" y="175330"/>
                    <a:pt x="894160" y="185720"/>
                    <a:pt x="886499" y="193381"/>
                  </a:cubicBezTo>
                  <a:cubicBezTo>
                    <a:pt x="878838" y="201042"/>
                    <a:pt x="868448" y="205346"/>
                    <a:pt x="857613" y="205346"/>
                  </a:cubicBezTo>
                  <a:lnTo>
                    <a:pt x="40850" y="205346"/>
                  </a:lnTo>
                  <a:cubicBezTo>
                    <a:pt x="30016" y="205346"/>
                    <a:pt x="19626" y="201042"/>
                    <a:pt x="11965" y="193381"/>
                  </a:cubicBezTo>
                  <a:cubicBezTo>
                    <a:pt x="4304" y="185720"/>
                    <a:pt x="0" y="175330"/>
                    <a:pt x="0" y="164496"/>
                  </a:cubicBezTo>
                  <a:lnTo>
                    <a:pt x="0" y="40850"/>
                  </a:lnTo>
                  <a:cubicBezTo>
                    <a:pt x="0" y="30016"/>
                    <a:pt x="4304" y="19626"/>
                    <a:pt x="11965" y="11965"/>
                  </a:cubicBezTo>
                  <a:cubicBezTo>
                    <a:pt x="19626" y="4304"/>
                    <a:pt x="30016" y="0"/>
                    <a:pt x="40850" y="0"/>
                  </a:cubicBezTo>
                  <a:close/>
                </a:path>
              </a:pathLst>
            </a:custGeom>
            <a:solidFill>
              <a:srgbClr val="D246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11"/>
            <p:cNvSpPr txBox="1"/>
            <p:nvPr/>
          </p:nvSpPr>
          <p:spPr>
            <a:xfrm>
              <a:off x="0" y="-19050"/>
              <a:ext cx="898500" cy="2244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96" name="Google Shape;96;p11"/>
          <p:cNvGrpSpPr/>
          <p:nvPr/>
        </p:nvGrpSpPr>
        <p:grpSpPr>
          <a:xfrm>
            <a:off x="9144000" y="4681333"/>
            <a:ext cx="3410839" cy="852024"/>
            <a:chOff x="0" y="-19050"/>
            <a:chExt cx="898322" cy="224400"/>
          </a:xfrm>
        </p:grpSpPr>
        <p:sp>
          <p:nvSpPr>
            <p:cNvPr id="97" name="Google Shape;97;p11"/>
            <p:cNvSpPr/>
            <p:nvPr/>
          </p:nvSpPr>
          <p:spPr>
            <a:xfrm>
              <a:off x="0" y="0"/>
              <a:ext cx="898322" cy="205346"/>
            </a:xfrm>
            <a:custGeom>
              <a:rect b="b" l="l" r="r" t="t"/>
              <a:pathLst>
                <a:path extrusionOk="0" h="205346" w="898322">
                  <a:moveTo>
                    <a:pt x="40857" y="0"/>
                  </a:moveTo>
                  <a:lnTo>
                    <a:pt x="857465" y="0"/>
                  </a:lnTo>
                  <a:cubicBezTo>
                    <a:pt x="880030" y="0"/>
                    <a:pt x="898322" y="18292"/>
                    <a:pt x="898322" y="40857"/>
                  </a:cubicBezTo>
                  <a:lnTo>
                    <a:pt x="898322" y="164489"/>
                  </a:lnTo>
                  <a:cubicBezTo>
                    <a:pt x="898322" y="187054"/>
                    <a:pt x="880030" y="205346"/>
                    <a:pt x="857465" y="205346"/>
                  </a:cubicBezTo>
                  <a:lnTo>
                    <a:pt x="40857" y="205346"/>
                  </a:lnTo>
                  <a:cubicBezTo>
                    <a:pt x="18292" y="205346"/>
                    <a:pt x="0" y="187054"/>
                    <a:pt x="0" y="164489"/>
                  </a:cubicBezTo>
                  <a:lnTo>
                    <a:pt x="0" y="40857"/>
                  </a:lnTo>
                  <a:cubicBezTo>
                    <a:pt x="0" y="18292"/>
                    <a:pt x="18292" y="0"/>
                    <a:pt x="40857" y="0"/>
                  </a:cubicBezTo>
                  <a:close/>
                </a:path>
              </a:pathLst>
            </a:custGeom>
            <a:solidFill>
              <a:srgbClr val="8C52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1"/>
            <p:cNvSpPr txBox="1"/>
            <p:nvPr/>
          </p:nvSpPr>
          <p:spPr>
            <a:xfrm>
              <a:off x="0" y="-19050"/>
              <a:ext cx="898200" cy="2244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99" name="Google Shape;99;p11"/>
          <p:cNvSpPr/>
          <p:nvPr/>
        </p:nvSpPr>
        <p:spPr>
          <a:xfrm flipH="1" rot="240851">
            <a:off x="16370679" y="7679449"/>
            <a:ext cx="2800777" cy="3765750"/>
          </a:xfrm>
          <a:custGeom>
            <a:rect b="b" l="l" r="r" t="t"/>
            <a:pathLst>
              <a:path extrusionOk="0" h="3765927" w="2800908">
                <a:moveTo>
                  <a:pt x="2800908" y="0"/>
                </a:moveTo>
                <a:lnTo>
                  <a:pt x="0" y="0"/>
                </a:lnTo>
                <a:lnTo>
                  <a:pt x="0" y="3765927"/>
                </a:lnTo>
                <a:lnTo>
                  <a:pt x="2800908" y="3765927"/>
                </a:lnTo>
                <a:lnTo>
                  <a:pt x="2800908"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0">
  <p:cSld name="CUSTOM_9">
    <p:spTree>
      <p:nvGrpSpPr>
        <p:cNvPr id="100" name="Shape 100"/>
        <p:cNvGrpSpPr/>
        <p:nvPr/>
      </p:nvGrpSpPr>
      <p:grpSpPr>
        <a:xfrm>
          <a:off x="0" y="0"/>
          <a:ext cx="0" cy="0"/>
          <a:chOff x="0" y="0"/>
          <a:chExt cx="0" cy="0"/>
        </a:xfrm>
      </p:grpSpPr>
      <p:sp>
        <p:nvSpPr>
          <p:cNvPr id="101" name="Google Shape;101;p12"/>
          <p:cNvSpPr/>
          <p:nvPr/>
        </p:nvSpPr>
        <p:spPr>
          <a:xfrm rot="5400000">
            <a:off x="-3452382" y="3330244"/>
            <a:ext cx="10202484" cy="3711029"/>
          </a:xfrm>
          <a:custGeom>
            <a:rect b="b" l="l" r="r" t="t"/>
            <a:pathLst>
              <a:path extrusionOk="0" h="3711029" w="10202484">
                <a:moveTo>
                  <a:pt x="0" y="0"/>
                </a:moveTo>
                <a:lnTo>
                  <a:pt x="10202484" y="0"/>
                </a:lnTo>
                <a:lnTo>
                  <a:pt x="10202484" y="3711029"/>
                </a:lnTo>
                <a:lnTo>
                  <a:pt x="0" y="3711029"/>
                </a:lnTo>
                <a:lnTo>
                  <a:pt x="0" y="0"/>
                </a:lnTo>
                <a:close/>
              </a:path>
            </a:pathLst>
          </a:custGeom>
          <a:blipFill rotWithShape="1">
            <a:blip r:embed="rId2">
              <a:alphaModFix amt="80000"/>
            </a:blip>
            <a:stretch>
              <a:fillRect b="-88097" l="0" r="0" t="0"/>
            </a:stretch>
          </a:blipFill>
          <a:ln>
            <a:noFill/>
          </a:ln>
        </p:spPr>
      </p:sp>
      <p:sp>
        <p:nvSpPr>
          <p:cNvPr id="102" name="Google Shape;102;p12"/>
          <p:cNvSpPr/>
          <p:nvPr/>
        </p:nvSpPr>
        <p:spPr>
          <a:xfrm flipH="1" rot="-5400000">
            <a:off x="11537898" y="3287985"/>
            <a:ext cx="10202484" cy="3711029"/>
          </a:xfrm>
          <a:custGeom>
            <a:rect b="b" l="l" r="r" t="t"/>
            <a:pathLst>
              <a:path extrusionOk="0" h="3711029" w="10202484">
                <a:moveTo>
                  <a:pt x="0" y="3711030"/>
                </a:moveTo>
                <a:lnTo>
                  <a:pt x="10202484" y="3711030"/>
                </a:lnTo>
                <a:lnTo>
                  <a:pt x="10202484" y="0"/>
                </a:lnTo>
                <a:lnTo>
                  <a:pt x="0" y="0"/>
                </a:lnTo>
                <a:lnTo>
                  <a:pt x="0" y="3711030"/>
                </a:lnTo>
                <a:close/>
              </a:path>
            </a:pathLst>
          </a:custGeom>
          <a:blipFill rotWithShape="1">
            <a:blip r:embed="rId2">
              <a:alphaModFix amt="80000"/>
            </a:blip>
            <a:stretch>
              <a:fillRect b="-88097" l="0" r="0" t="0"/>
            </a:stretch>
          </a:blipFill>
          <a:ln>
            <a:noFill/>
          </a:ln>
        </p:spPr>
      </p:sp>
      <p:sp>
        <p:nvSpPr>
          <p:cNvPr id="103" name="Google Shape;103;p12"/>
          <p:cNvSpPr/>
          <p:nvPr/>
        </p:nvSpPr>
        <p:spPr>
          <a:xfrm>
            <a:off x="6500785" y="2684019"/>
            <a:ext cx="5762249" cy="7866552"/>
          </a:xfrm>
          <a:custGeom>
            <a:rect b="b" l="l" r="r" t="t"/>
            <a:pathLst>
              <a:path extrusionOk="0" h="7866552" w="5762249">
                <a:moveTo>
                  <a:pt x="0" y="0"/>
                </a:moveTo>
                <a:lnTo>
                  <a:pt x="5762249" y="0"/>
                </a:lnTo>
                <a:lnTo>
                  <a:pt x="5762249" y="7866552"/>
                </a:lnTo>
                <a:lnTo>
                  <a:pt x="0" y="7866552"/>
                </a:lnTo>
                <a:lnTo>
                  <a:pt x="0" y="0"/>
                </a:lnTo>
                <a:close/>
              </a:path>
            </a:pathLst>
          </a:custGeom>
          <a:blipFill rotWithShape="1">
            <a:blip r:embed="rId3">
              <a:alphaModFix/>
            </a:blip>
            <a:stretch>
              <a:fillRect b="0" l="0" r="0" t="0"/>
            </a:stretch>
          </a:blipFill>
          <a:ln>
            <a:noFill/>
          </a:ln>
        </p:spPr>
      </p:sp>
      <p:sp>
        <p:nvSpPr>
          <p:cNvPr id="104" name="Google Shape;104;p12"/>
          <p:cNvSpPr txBox="1"/>
          <p:nvPr/>
        </p:nvSpPr>
        <p:spPr>
          <a:xfrm>
            <a:off x="5694476" y="988165"/>
            <a:ext cx="7374900" cy="1231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2462D"/>
                </a:solidFill>
                <a:latin typeface="Gloria Hallelujah"/>
                <a:ea typeface="Gloria Hallelujah"/>
                <a:cs typeface="Gloria Hallelujah"/>
                <a:sym typeface="Gloria Hallelujah"/>
              </a:rPr>
              <a:t>Key Points</a:t>
            </a:r>
            <a:endParaRPr/>
          </a:p>
        </p:txBody>
      </p:sp>
      <p:sp>
        <p:nvSpPr>
          <p:cNvPr id="105" name="Google Shape;105;p12"/>
          <p:cNvSpPr/>
          <p:nvPr/>
        </p:nvSpPr>
        <p:spPr>
          <a:xfrm rot="1367103">
            <a:off x="1352884" y="2192958"/>
            <a:ext cx="4618135" cy="3677190"/>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4">
              <a:alphaModFix/>
            </a:blip>
            <a:stretch>
              <a:fillRect b="0" l="0" r="0" t="0"/>
            </a:stretch>
          </a:blipFill>
          <a:ln>
            <a:noFill/>
          </a:ln>
        </p:spPr>
      </p:sp>
      <p:sp>
        <p:nvSpPr>
          <p:cNvPr id="106" name="Google Shape;106;p12"/>
          <p:cNvSpPr/>
          <p:nvPr/>
        </p:nvSpPr>
        <p:spPr>
          <a:xfrm rot="1367103">
            <a:off x="1352884" y="6126234"/>
            <a:ext cx="4618135" cy="3677190"/>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4">
              <a:alphaModFix/>
            </a:blip>
            <a:stretch>
              <a:fillRect b="0" l="0" r="0" t="0"/>
            </a:stretch>
          </a:blipFill>
          <a:ln>
            <a:noFill/>
          </a:ln>
        </p:spPr>
      </p:sp>
      <p:sp>
        <p:nvSpPr>
          <p:cNvPr id="107" name="Google Shape;107;p12"/>
          <p:cNvSpPr/>
          <p:nvPr/>
        </p:nvSpPr>
        <p:spPr>
          <a:xfrm rot="1367103">
            <a:off x="12793325" y="2192958"/>
            <a:ext cx="4618135" cy="3677190"/>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4">
              <a:alphaModFix/>
            </a:blip>
            <a:stretch>
              <a:fillRect b="0" l="0" r="0" t="0"/>
            </a:stretch>
          </a:blipFill>
          <a:ln>
            <a:noFill/>
          </a:ln>
        </p:spPr>
      </p:sp>
      <p:sp>
        <p:nvSpPr>
          <p:cNvPr id="108" name="Google Shape;108;p12"/>
          <p:cNvSpPr/>
          <p:nvPr/>
        </p:nvSpPr>
        <p:spPr>
          <a:xfrm rot="1367103">
            <a:off x="12793325" y="6126234"/>
            <a:ext cx="4618135" cy="3677190"/>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1">
  <p:cSld name="CUSTOM_10">
    <p:bg>
      <p:bgPr>
        <a:solidFill>
          <a:srgbClr val="7A1C0B"/>
        </a:solidFill>
      </p:bgPr>
    </p:bg>
    <p:spTree>
      <p:nvGrpSpPr>
        <p:cNvPr id="109" name="Shape 109"/>
        <p:cNvGrpSpPr/>
        <p:nvPr/>
      </p:nvGrpSpPr>
      <p:grpSpPr>
        <a:xfrm>
          <a:off x="0" y="0"/>
          <a:ext cx="0" cy="0"/>
          <a:chOff x="0" y="0"/>
          <a:chExt cx="0" cy="0"/>
        </a:xfrm>
      </p:grpSpPr>
      <p:sp>
        <p:nvSpPr>
          <p:cNvPr id="110" name="Google Shape;110;p13"/>
          <p:cNvSpPr/>
          <p:nvPr/>
        </p:nvSpPr>
        <p:spPr>
          <a:xfrm flipH="1" rot="10800000">
            <a:off x="-750951"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2">
              <a:alphaModFix/>
            </a:blip>
            <a:stretch>
              <a:fillRect b="-88097" l="0" r="0" t="0"/>
            </a:stretch>
          </a:blipFill>
          <a:ln>
            <a:noFill/>
          </a:ln>
        </p:spPr>
      </p:sp>
      <p:sp>
        <p:nvSpPr>
          <p:cNvPr id="111" name="Google Shape;111;p13"/>
          <p:cNvSpPr/>
          <p:nvPr/>
        </p:nvSpPr>
        <p:spPr>
          <a:xfrm rot="10800000">
            <a:off x="5845683" y="-171023"/>
            <a:ext cx="6596634" cy="2399445"/>
          </a:xfrm>
          <a:custGeom>
            <a:rect b="b" l="l" r="r" t="t"/>
            <a:pathLst>
              <a:path extrusionOk="0" h="2399445" w="6596634">
                <a:moveTo>
                  <a:pt x="6596634" y="2399446"/>
                </a:moveTo>
                <a:lnTo>
                  <a:pt x="0" y="2399446"/>
                </a:lnTo>
                <a:lnTo>
                  <a:pt x="0" y="0"/>
                </a:lnTo>
                <a:lnTo>
                  <a:pt x="6596634" y="0"/>
                </a:lnTo>
                <a:lnTo>
                  <a:pt x="6596634" y="2399446"/>
                </a:lnTo>
                <a:close/>
              </a:path>
            </a:pathLst>
          </a:custGeom>
          <a:blipFill rotWithShape="1">
            <a:blip r:embed="rId2">
              <a:alphaModFix/>
            </a:blip>
            <a:stretch>
              <a:fillRect b="-88097" l="0" r="0" t="0"/>
            </a:stretch>
          </a:blipFill>
          <a:ln>
            <a:noFill/>
          </a:ln>
        </p:spPr>
      </p:sp>
      <p:sp>
        <p:nvSpPr>
          <p:cNvPr id="112" name="Google Shape;112;p13"/>
          <p:cNvSpPr/>
          <p:nvPr/>
        </p:nvSpPr>
        <p:spPr>
          <a:xfrm flipH="1" rot="10800000">
            <a:off x="12442317"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2">
              <a:alphaModFix/>
            </a:blip>
            <a:stretch>
              <a:fillRect b="-88097" l="0" r="0" t="0"/>
            </a:stretch>
          </a:blipFill>
          <a:ln>
            <a:noFill/>
          </a:ln>
        </p:spPr>
      </p:sp>
      <p:sp>
        <p:nvSpPr>
          <p:cNvPr id="113" name="Google Shape;113;p13"/>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2">
              <a:alphaModFix/>
            </a:blip>
            <a:stretch>
              <a:fillRect b="-88097" l="0" r="0" t="0"/>
            </a:stretch>
          </a:blipFill>
          <a:ln>
            <a:noFill/>
          </a:ln>
        </p:spPr>
      </p:sp>
      <p:sp>
        <p:nvSpPr>
          <p:cNvPr id="114" name="Google Shape;114;p13"/>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2">
              <a:alphaModFix/>
            </a:blip>
            <a:stretch>
              <a:fillRect b="-88097" l="0" r="0" t="0"/>
            </a:stretch>
          </a:blipFill>
          <a:ln>
            <a:noFill/>
          </a:ln>
        </p:spPr>
      </p:sp>
      <p:sp>
        <p:nvSpPr>
          <p:cNvPr id="115" name="Google Shape;115;p13"/>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2">
              <a:alphaModFix/>
            </a:blip>
            <a:stretch>
              <a:fillRect b="-88097" l="0" r="0" t="0"/>
            </a:stretch>
          </a:blipFill>
          <a:ln>
            <a:noFill/>
          </a:ln>
        </p:spPr>
      </p:sp>
      <p:sp>
        <p:nvSpPr>
          <p:cNvPr id="116" name="Google Shape;116;p13"/>
          <p:cNvSpPr/>
          <p:nvPr/>
        </p:nvSpPr>
        <p:spPr>
          <a:xfrm rot="1185018">
            <a:off x="5654973" y="37752"/>
            <a:ext cx="12418684" cy="9888377"/>
          </a:xfrm>
          <a:custGeom>
            <a:rect b="b" l="l" r="r" t="t"/>
            <a:pathLst>
              <a:path extrusionOk="0" h="9900730" w="12434198">
                <a:moveTo>
                  <a:pt x="0" y="0"/>
                </a:moveTo>
                <a:lnTo>
                  <a:pt x="12434198" y="0"/>
                </a:lnTo>
                <a:lnTo>
                  <a:pt x="12434198" y="9900730"/>
                </a:lnTo>
                <a:lnTo>
                  <a:pt x="0" y="9900730"/>
                </a:lnTo>
                <a:lnTo>
                  <a:pt x="0" y="0"/>
                </a:lnTo>
                <a:close/>
              </a:path>
            </a:pathLst>
          </a:custGeom>
          <a:blipFill rotWithShape="1">
            <a:blip r:embed="rId3">
              <a:alphaModFix/>
            </a:blip>
            <a:stretch>
              <a:fillRect b="0" l="0" r="0" t="0"/>
            </a:stretch>
          </a:blipFill>
          <a:ln>
            <a:noFill/>
          </a:ln>
        </p:spPr>
      </p:sp>
      <p:sp>
        <p:nvSpPr>
          <p:cNvPr id="117" name="Google Shape;117;p13"/>
          <p:cNvSpPr/>
          <p:nvPr/>
        </p:nvSpPr>
        <p:spPr>
          <a:xfrm flipH="1">
            <a:off x="-268213" y="145641"/>
            <a:ext cx="7405213" cy="8895151"/>
          </a:xfrm>
          <a:custGeom>
            <a:rect b="b" l="l" r="r" t="t"/>
            <a:pathLst>
              <a:path extrusionOk="0" h="8895151" w="7405213">
                <a:moveTo>
                  <a:pt x="7405213" y="0"/>
                </a:moveTo>
                <a:lnTo>
                  <a:pt x="0" y="0"/>
                </a:lnTo>
                <a:lnTo>
                  <a:pt x="0" y="8895151"/>
                </a:lnTo>
                <a:lnTo>
                  <a:pt x="7405213" y="8895151"/>
                </a:lnTo>
                <a:lnTo>
                  <a:pt x="7405213" y="0"/>
                </a:lnTo>
                <a:close/>
              </a:path>
            </a:pathLst>
          </a:custGeom>
          <a:blipFill rotWithShape="1">
            <a:blip r:embed="rId4">
              <a:alphaModFix/>
            </a:blip>
            <a:stretch>
              <a:fillRect b="0" l="0" r="0" t="0"/>
            </a:stretch>
          </a:blipFill>
          <a:ln>
            <a:noFill/>
          </a:ln>
        </p:spPr>
      </p:sp>
      <p:sp>
        <p:nvSpPr>
          <p:cNvPr id="118" name="Google Shape;118;p13"/>
          <p:cNvSpPr/>
          <p:nvPr/>
        </p:nvSpPr>
        <p:spPr>
          <a:xfrm>
            <a:off x="4338362" y="6759836"/>
            <a:ext cx="3318479" cy="2696264"/>
          </a:xfrm>
          <a:custGeom>
            <a:rect b="b" l="l" r="r" t="t"/>
            <a:pathLst>
              <a:path extrusionOk="0" h="2696264" w="3318479">
                <a:moveTo>
                  <a:pt x="0" y="0"/>
                </a:moveTo>
                <a:lnTo>
                  <a:pt x="3318479" y="0"/>
                </a:lnTo>
                <a:lnTo>
                  <a:pt x="3318479" y="2696264"/>
                </a:lnTo>
                <a:lnTo>
                  <a:pt x="0" y="2696264"/>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2">
  <p:cSld name="CUSTOM_11">
    <p:spTree>
      <p:nvGrpSpPr>
        <p:cNvPr id="119" name="Shape 119"/>
        <p:cNvGrpSpPr/>
        <p:nvPr/>
      </p:nvGrpSpPr>
      <p:grpSpPr>
        <a:xfrm>
          <a:off x="0" y="0"/>
          <a:ext cx="0" cy="0"/>
          <a:chOff x="0" y="0"/>
          <a:chExt cx="0" cy="0"/>
        </a:xfrm>
      </p:grpSpPr>
      <p:pic>
        <p:nvPicPr>
          <p:cNvPr id="120" name="Google Shape;120;p14"/>
          <p:cNvPicPr preferRelativeResize="0"/>
          <p:nvPr/>
        </p:nvPicPr>
        <p:blipFill rotWithShape="1">
          <a:blip r:embed="rId2">
            <a:alphaModFix/>
          </a:blip>
          <a:srcRect b="7813" l="0" r="0" t="7813"/>
          <a:stretch/>
        </p:blipFill>
        <p:spPr>
          <a:xfrm>
            <a:off x="0" y="0"/>
            <a:ext cx="18288003" cy="10286999"/>
          </a:xfrm>
          <a:prstGeom prst="rect">
            <a:avLst/>
          </a:prstGeom>
          <a:noFill/>
          <a:ln>
            <a:noFill/>
          </a:ln>
        </p:spPr>
      </p:pic>
      <p:sp>
        <p:nvSpPr>
          <p:cNvPr id="121" name="Google Shape;121;p14"/>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3">
              <a:alphaModFix/>
            </a:blip>
            <a:stretch>
              <a:fillRect b="-88097" l="0" r="0" t="0"/>
            </a:stretch>
          </a:blipFill>
          <a:ln>
            <a:noFill/>
          </a:ln>
        </p:spPr>
      </p:sp>
      <p:sp>
        <p:nvSpPr>
          <p:cNvPr id="122" name="Google Shape;122;p14"/>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3">
              <a:alphaModFix/>
            </a:blip>
            <a:stretch>
              <a:fillRect b="-88097" l="0" r="0" t="0"/>
            </a:stretch>
          </a:blipFill>
          <a:ln>
            <a:noFill/>
          </a:ln>
        </p:spPr>
      </p:sp>
      <p:sp>
        <p:nvSpPr>
          <p:cNvPr id="123" name="Google Shape;123;p14"/>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3">
              <a:alphaModFix/>
            </a:blip>
            <a:stretch>
              <a:fillRect b="-88097" l="0" r="0" t="0"/>
            </a:stretch>
          </a:blipFill>
          <a:ln>
            <a:noFill/>
          </a:ln>
        </p:spPr>
      </p:sp>
      <p:grpSp>
        <p:nvGrpSpPr>
          <p:cNvPr id="124" name="Google Shape;124;p14"/>
          <p:cNvGrpSpPr/>
          <p:nvPr/>
        </p:nvGrpSpPr>
        <p:grpSpPr>
          <a:xfrm>
            <a:off x="2739383" y="7321614"/>
            <a:ext cx="12809360" cy="1483419"/>
            <a:chOff x="0" y="-19050"/>
            <a:chExt cx="1937700" cy="224400"/>
          </a:xfrm>
        </p:grpSpPr>
        <p:sp>
          <p:nvSpPr>
            <p:cNvPr id="125" name="Google Shape;125;p14"/>
            <p:cNvSpPr/>
            <p:nvPr/>
          </p:nvSpPr>
          <p:spPr>
            <a:xfrm>
              <a:off x="0" y="0"/>
              <a:ext cx="1937692" cy="205346"/>
            </a:xfrm>
            <a:custGeom>
              <a:rect b="b" l="l" r="r" t="t"/>
              <a:pathLst>
                <a:path extrusionOk="0" h="205346" w="1937692">
                  <a:moveTo>
                    <a:pt x="10879" y="0"/>
                  </a:moveTo>
                  <a:lnTo>
                    <a:pt x="1926813" y="0"/>
                  </a:lnTo>
                  <a:cubicBezTo>
                    <a:pt x="1932821" y="0"/>
                    <a:pt x="1937692" y="4871"/>
                    <a:pt x="1937692" y="10879"/>
                  </a:cubicBezTo>
                  <a:lnTo>
                    <a:pt x="1937692" y="194467"/>
                  </a:lnTo>
                  <a:cubicBezTo>
                    <a:pt x="1937692" y="197352"/>
                    <a:pt x="1936546" y="200119"/>
                    <a:pt x="1934506" y="202159"/>
                  </a:cubicBezTo>
                  <a:cubicBezTo>
                    <a:pt x="1932465" y="204200"/>
                    <a:pt x="1929698" y="205346"/>
                    <a:pt x="1926813" y="205346"/>
                  </a:cubicBezTo>
                  <a:lnTo>
                    <a:pt x="10879" y="205346"/>
                  </a:lnTo>
                  <a:cubicBezTo>
                    <a:pt x="7994" y="205346"/>
                    <a:pt x="5227" y="204200"/>
                    <a:pt x="3186" y="202159"/>
                  </a:cubicBezTo>
                  <a:cubicBezTo>
                    <a:pt x="1146" y="200119"/>
                    <a:pt x="0" y="197352"/>
                    <a:pt x="0" y="194467"/>
                  </a:cubicBezTo>
                  <a:lnTo>
                    <a:pt x="0" y="10879"/>
                  </a:lnTo>
                  <a:cubicBezTo>
                    <a:pt x="0" y="7994"/>
                    <a:pt x="1146" y="5227"/>
                    <a:pt x="3186" y="3186"/>
                  </a:cubicBezTo>
                  <a:cubicBezTo>
                    <a:pt x="5227" y="1146"/>
                    <a:pt x="7994" y="0"/>
                    <a:pt x="10879" y="0"/>
                  </a:cubicBezTo>
                  <a:close/>
                </a:path>
              </a:pathLst>
            </a:custGeom>
            <a:solidFill>
              <a:srgbClr val="7A1C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14"/>
            <p:cNvSpPr txBox="1"/>
            <p:nvPr/>
          </p:nvSpPr>
          <p:spPr>
            <a:xfrm>
              <a:off x="0" y="-19050"/>
              <a:ext cx="1937700" cy="224400"/>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7" name="Google Shape;127;p14"/>
          <p:cNvSpPr txBox="1"/>
          <p:nvPr/>
        </p:nvSpPr>
        <p:spPr>
          <a:xfrm>
            <a:off x="3172967" y="7846237"/>
            <a:ext cx="11942100" cy="215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3">
  <p:cSld name="CUSTOM_12">
    <p:spTree>
      <p:nvGrpSpPr>
        <p:cNvPr id="128" name="Shape 128"/>
        <p:cNvGrpSpPr/>
        <p:nvPr/>
      </p:nvGrpSpPr>
      <p:grpSpPr>
        <a:xfrm>
          <a:off x="0" y="0"/>
          <a:ext cx="0" cy="0"/>
          <a:chOff x="0" y="0"/>
          <a:chExt cx="0" cy="0"/>
        </a:xfrm>
      </p:grpSpPr>
      <p:sp>
        <p:nvSpPr>
          <p:cNvPr id="129" name="Google Shape;129;p15"/>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2">
              <a:alphaModFix/>
            </a:blip>
            <a:stretch>
              <a:fillRect b="-88097" l="0" r="0" t="0"/>
            </a:stretch>
          </a:blipFill>
          <a:ln>
            <a:noFill/>
          </a:ln>
        </p:spPr>
      </p:sp>
      <p:sp>
        <p:nvSpPr>
          <p:cNvPr id="130" name="Google Shape;130;p15"/>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2">
              <a:alphaModFix/>
            </a:blip>
            <a:stretch>
              <a:fillRect b="-88097" l="0" r="0" t="0"/>
            </a:stretch>
          </a:blipFill>
          <a:ln>
            <a:noFill/>
          </a:ln>
        </p:spPr>
      </p:sp>
      <p:sp>
        <p:nvSpPr>
          <p:cNvPr id="131" name="Google Shape;131;p15"/>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2">
              <a:alphaModFix/>
            </a:blip>
            <a:stretch>
              <a:fillRect b="-88097" l="0" r="0" t="0"/>
            </a:stretch>
          </a:blipFill>
          <a:ln>
            <a:noFill/>
          </a:ln>
        </p:spPr>
      </p:sp>
      <p:pic>
        <p:nvPicPr>
          <p:cNvPr id="132" name="Google Shape;132;p15"/>
          <p:cNvPicPr preferRelativeResize="0"/>
          <p:nvPr/>
        </p:nvPicPr>
        <p:blipFill>
          <a:blip r:embed="rId3">
            <a:alphaModFix/>
          </a:blip>
          <a:stretch>
            <a:fillRect/>
          </a:stretch>
        </p:blipFill>
        <p:spPr>
          <a:xfrm>
            <a:off x="-348175" y="1858200"/>
            <a:ext cx="10884785" cy="8728126"/>
          </a:xfrm>
          <a:prstGeom prst="rect">
            <a:avLst/>
          </a:prstGeom>
          <a:noFill/>
          <a:ln>
            <a:noFill/>
          </a:ln>
        </p:spPr>
      </p:pic>
      <p:sp>
        <p:nvSpPr>
          <p:cNvPr id="133" name="Google Shape;133;p15"/>
          <p:cNvSpPr/>
          <p:nvPr/>
        </p:nvSpPr>
        <p:spPr>
          <a:xfrm flipH="1" rot="10800000">
            <a:off x="-750951"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2">
              <a:alphaModFix/>
            </a:blip>
            <a:stretch>
              <a:fillRect b="-88097" l="0" r="0" t="0"/>
            </a:stretch>
          </a:blipFill>
          <a:ln>
            <a:noFill/>
          </a:ln>
        </p:spPr>
      </p:sp>
      <p:sp>
        <p:nvSpPr>
          <p:cNvPr id="134" name="Google Shape;134;p15"/>
          <p:cNvSpPr/>
          <p:nvPr/>
        </p:nvSpPr>
        <p:spPr>
          <a:xfrm rot="10800000">
            <a:off x="5845683" y="-171023"/>
            <a:ext cx="6596634" cy="2399445"/>
          </a:xfrm>
          <a:custGeom>
            <a:rect b="b" l="l" r="r" t="t"/>
            <a:pathLst>
              <a:path extrusionOk="0" h="2399445" w="6596634">
                <a:moveTo>
                  <a:pt x="6596634" y="2399446"/>
                </a:moveTo>
                <a:lnTo>
                  <a:pt x="0" y="2399446"/>
                </a:lnTo>
                <a:lnTo>
                  <a:pt x="0" y="0"/>
                </a:lnTo>
                <a:lnTo>
                  <a:pt x="6596634" y="0"/>
                </a:lnTo>
                <a:lnTo>
                  <a:pt x="6596634" y="2399446"/>
                </a:lnTo>
                <a:close/>
              </a:path>
            </a:pathLst>
          </a:custGeom>
          <a:blipFill rotWithShape="1">
            <a:blip r:embed="rId2">
              <a:alphaModFix/>
            </a:blip>
            <a:stretch>
              <a:fillRect b="-88097" l="0" r="0" t="0"/>
            </a:stretch>
          </a:blipFill>
          <a:ln>
            <a:noFill/>
          </a:ln>
        </p:spPr>
      </p:sp>
      <p:sp>
        <p:nvSpPr>
          <p:cNvPr id="135" name="Google Shape;135;p15"/>
          <p:cNvSpPr/>
          <p:nvPr/>
        </p:nvSpPr>
        <p:spPr>
          <a:xfrm flipH="1" rot="10800000">
            <a:off x="12442317"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2">
              <a:alphaModFix/>
            </a:blip>
            <a:stretch>
              <a:fillRect b="-88097" l="0" r="0" t="0"/>
            </a:stretch>
          </a:blipFill>
          <a:ln>
            <a:noFill/>
          </a:ln>
        </p:spPr>
      </p:sp>
      <p:sp>
        <p:nvSpPr>
          <p:cNvPr id="136" name="Google Shape;136;p15"/>
          <p:cNvSpPr/>
          <p:nvPr/>
        </p:nvSpPr>
        <p:spPr>
          <a:xfrm rot="656700">
            <a:off x="5563639" y="-616952"/>
            <a:ext cx="13483194" cy="9225344"/>
          </a:xfrm>
          <a:custGeom>
            <a:rect b="b" l="l" r="r" t="t"/>
            <a:pathLst>
              <a:path extrusionOk="0" h="9218864" w="13473724">
                <a:moveTo>
                  <a:pt x="0" y="0"/>
                </a:moveTo>
                <a:lnTo>
                  <a:pt x="13473724" y="0"/>
                </a:lnTo>
                <a:lnTo>
                  <a:pt x="13473724" y="9218863"/>
                </a:lnTo>
                <a:lnTo>
                  <a:pt x="0" y="9218863"/>
                </a:lnTo>
                <a:lnTo>
                  <a:pt x="0" y="0"/>
                </a:lnTo>
                <a:close/>
              </a:path>
            </a:pathLst>
          </a:custGeom>
          <a:blipFill rotWithShape="1">
            <a:blip r:embed="rId4">
              <a:alphaModFix/>
            </a:blip>
            <a:stretch>
              <a:fillRect b="0" l="0" r="0" t="0"/>
            </a:stretch>
          </a:blipFill>
          <a:ln>
            <a:noFill/>
          </a:ln>
        </p:spPr>
      </p:sp>
      <p:sp>
        <p:nvSpPr>
          <p:cNvPr id="137" name="Google Shape;137;p15"/>
          <p:cNvSpPr/>
          <p:nvPr/>
        </p:nvSpPr>
        <p:spPr>
          <a:xfrm>
            <a:off x="0" y="6808018"/>
            <a:ext cx="3816467" cy="3778302"/>
          </a:xfrm>
          <a:custGeom>
            <a:rect b="b" l="l" r="r" t="t"/>
            <a:pathLst>
              <a:path extrusionOk="0" h="3778302" w="3816467">
                <a:moveTo>
                  <a:pt x="0" y="0"/>
                </a:moveTo>
                <a:lnTo>
                  <a:pt x="3816467" y="0"/>
                </a:lnTo>
                <a:lnTo>
                  <a:pt x="3816467" y="3778302"/>
                </a:lnTo>
                <a:lnTo>
                  <a:pt x="0" y="3778302"/>
                </a:lnTo>
                <a:lnTo>
                  <a:pt x="0" y="0"/>
                </a:lnTo>
                <a:close/>
              </a:path>
            </a:pathLst>
          </a:custGeom>
          <a:blipFill rotWithShape="1">
            <a:blip r:embed="rId5">
              <a:alphaModFix/>
            </a:blip>
            <a:stretch>
              <a:fillRect b="0" l="0" r="0" t="0"/>
            </a:stretch>
          </a:blipFill>
          <a:ln>
            <a:noFill/>
          </a:ln>
        </p:spPr>
      </p:sp>
      <p:sp>
        <p:nvSpPr>
          <p:cNvPr id="138" name="Google Shape;138;p15"/>
          <p:cNvSpPr/>
          <p:nvPr/>
        </p:nvSpPr>
        <p:spPr>
          <a:xfrm flipH="1">
            <a:off x="2915338" y="9013483"/>
            <a:ext cx="2203625" cy="1572838"/>
          </a:xfrm>
          <a:custGeom>
            <a:rect b="b" l="l" r="r" t="t"/>
            <a:pathLst>
              <a:path extrusionOk="0" h="1572838" w="2203625">
                <a:moveTo>
                  <a:pt x="2203626" y="0"/>
                </a:moveTo>
                <a:lnTo>
                  <a:pt x="0" y="0"/>
                </a:lnTo>
                <a:lnTo>
                  <a:pt x="0" y="1572837"/>
                </a:lnTo>
                <a:lnTo>
                  <a:pt x="2203626" y="1572837"/>
                </a:lnTo>
                <a:lnTo>
                  <a:pt x="2203626"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bg>
      <p:bgPr>
        <a:solidFill>
          <a:srgbClr val="7A1C0B"/>
        </a:solidFill>
      </p:bgPr>
    </p:bg>
    <p:spTree>
      <p:nvGrpSpPr>
        <p:cNvPr id="15"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2375550" y="-3024700"/>
            <a:ext cx="22479601" cy="12589899"/>
          </a:xfrm>
          <a:prstGeom prst="rect">
            <a:avLst/>
          </a:prstGeom>
          <a:noFill/>
          <a:ln>
            <a:noFill/>
          </a:ln>
        </p:spPr>
      </p:pic>
      <p:sp>
        <p:nvSpPr>
          <p:cNvPr id="17" name="Google Shape;17;p3"/>
          <p:cNvSpPr/>
          <p:nvPr/>
        </p:nvSpPr>
        <p:spPr>
          <a:xfrm>
            <a:off x="-1613546" y="7240681"/>
            <a:ext cx="11093811" cy="4035239"/>
          </a:xfrm>
          <a:custGeom>
            <a:rect b="b" l="l" r="r" t="t"/>
            <a:pathLst>
              <a:path extrusionOk="0" h="4035239" w="11093811">
                <a:moveTo>
                  <a:pt x="0" y="0"/>
                </a:moveTo>
                <a:lnTo>
                  <a:pt x="11093811" y="0"/>
                </a:lnTo>
                <a:lnTo>
                  <a:pt x="11093811" y="4035238"/>
                </a:lnTo>
                <a:lnTo>
                  <a:pt x="0" y="4035238"/>
                </a:lnTo>
                <a:lnTo>
                  <a:pt x="0" y="0"/>
                </a:lnTo>
                <a:close/>
              </a:path>
            </a:pathLst>
          </a:custGeom>
          <a:blipFill rotWithShape="1">
            <a:blip r:embed="rId3">
              <a:alphaModFix/>
            </a:blip>
            <a:stretch>
              <a:fillRect b="-88097" l="0" r="0" t="0"/>
            </a:stretch>
          </a:blipFill>
          <a:ln>
            <a:noFill/>
          </a:ln>
        </p:spPr>
      </p:sp>
      <p:sp>
        <p:nvSpPr>
          <p:cNvPr id="18" name="Google Shape;18;p3"/>
          <p:cNvSpPr/>
          <p:nvPr/>
        </p:nvSpPr>
        <p:spPr>
          <a:xfrm flipH="1">
            <a:off x="10006869" y="7240681"/>
            <a:ext cx="11093811" cy="4035239"/>
          </a:xfrm>
          <a:custGeom>
            <a:rect b="b" l="l" r="r" t="t"/>
            <a:pathLst>
              <a:path extrusionOk="0" h="4035239" w="11093811">
                <a:moveTo>
                  <a:pt x="11093811" y="0"/>
                </a:moveTo>
                <a:lnTo>
                  <a:pt x="0" y="0"/>
                </a:lnTo>
                <a:lnTo>
                  <a:pt x="0" y="4035238"/>
                </a:lnTo>
                <a:lnTo>
                  <a:pt x="11093811" y="4035238"/>
                </a:lnTo>
                <a:lnTo>
                  <a:pt x="11093811" y="0"/>
                </a:lnTo>
                <a:close/>
              </a:path>
            </a:pathLst>
          </a:custGeom>
          <a:blipFill rotWithShape="1">
            <a:blip r:embed="rId3">
              <a:alphaModFix/>
            </a:blip>
            <a:stretch>
              <a:fillRect b="-88097" l="0" r="0" t="0"/>
            </a:stretch>
          </a:blipFill>
          <a:ln>
            <a:noFill/>
          </a:ln>
        </p:spPr>
      </p:sp>
      <p:sp>
        <p:nvSpPr>
          <p:cNvPr id="19" name="Google Shape;19;p3"/>
          <p:cNvSpPr/>
          <p:nvPr/>
        </p:nvSpPr>
        <p:spPr>
          <a:xfrm>
            <a:off x="5752183" y="4444423"/>
            <a:ext cx="15348496" cy="5842577"/>
          </a:xfrm>
          <a:custGeom>
            <a:rect b="b" l="l" r="r" t="t"/>
            <a:pathLst>
              <a:path extrusionOk="0" h="5842577" w="15348496">
                <a:moveTo>
                  <a:pt x="0" y="0"/>
                </a:moveTo>
                <a:lnTo>
                  <a:pt x="15348497" y="0"/>
                </a:lnTo>
                <a:lnTo>
                  <a:pt x="15348497" y="5842577"/>
                </a:lnTo>
                <a:lnTo>
                  <a:pt x="0" y="5842577"/>
                </a:lnTo>
                <a:lnTo>
                  <a:pt x="0" y="0"/>
                </a:lnTo>
                <a:close/>
              </a:path>
            </a:pathLst>
          </a:custGeom>
          <a:blipFill rotWithShape="1">
            <a:blip r:embed="rId4">
              <a:alphaModFix/>
            </a:blip>
            <a:stretch>
              <a:fillRect b="-148643" l="0" r="0" t="-14037"/>
            </a:stretch>
          </a:blipFill>
          <a:ln>
            <a:noFill/>
          </a:ln>
        </p:spPr>
      </p:sp>
      <p:sp>
        <p:nvSpPr>
          <p:cNvPr id="20" name="Google Shape;20;p3"/>
          <p:cNvSpPr/>
          <p:nvPr/>
        </p:nvSpPr>
        <p:spPr>
          <a:xfrm>
            <a:off x="8263954" y="1466604"/>
            <a:ext cx="6441948" cy="6337266"/>
          </a:xfrm>
          <a:custGeom>
            <a:rect b="b" l="l" r="r" t="t"/>
            <a:pathLst>
              <a:path extrusionOk="0" h="6337266" w="6441948">
                <a:moveTo>
                  <a:pt x="0" y="0"/>
                </a:moveTo>
                <a:lnTo>
                  <a:pt x="6441948" y="0"/>
                </a:lnTo>
                <a:lnTo>
                  <a:pt x="6441948" y="6337266"/>
                </a:lnTo>
                <a:lnTo>
                  <a:pt x="0" y="6337266"/>
                </a:lnTo>
                <a:lnTo>
                  <a:pt x="0" y="0"/>
                </a:lnTo>
                <a:close/>
              </a:path>
            </a:pathLst>
          </a:custGeom>
          <a:blipFill rotWithShape="1">
            <a:blip r:embed="rId5">
              <a:alphaModFix/>
            </a:blip>
            <a:stretch>
              <a:fillRect b="0" l="0" r="0" t="0"/>
            </a:stretch>
          </a:blipFill>
          <a:ln>
            <a:noFill/>
          </a:ln>
        </p:spPr>
      </p:sp>
      <p:sp>
        <p:nvSpPr>
          <p:cNvPr id="21" name="Google Shape;21;p3"/>
          <p:cNvSpPr/>
          <p:nvPr/>
        </p:nvSpPr>
        <p:spPr>
          <a:xfrm>
            <a:off x="14132913" y="4981684"/>
            <a:ext cx="3379864" cy="2822186"/>
          </a:xfrm>
          <a:custGeom>
            <a:rect b="b" l="l" r="r" t="t"/>
            <a:pathLst>
              <a:path extrusionOk="0" h="2822186" w="3379864">
                <a:moveTo>
                  <a:pt x="0" y="0"/>
                </a:moveTo>
                <a:lnTo>
                  <a:pt x="3379863" y="0"/>
                </a:lnTo>
                <a:lnTo>
                  <a:pt x="3379863" y="2822186"/>
                </a:lnTo>
                <a:lnTo>
                  <a:pt x="0" y="2822186"/>
                </a:lnTo>
                <a:lnTo>
                  <a:pt x="0" y="0"/>
                </a:lnTo>
                <a:close/>
              </a:path>
            </a:pathLst>
          </a:custGeom>
          <a:blipFill rotWithShape="1">
            <a:blip r:embed="rId6">
              <a:alphaModFix/>
            </a:blip>
            <a:stretch>
              <a:fillRect b="0" l="0" r="0" t="0"/>
            </a:stretch>
          </a:blipFill>
          <a:ln>
            <a:noFill/>
          </a:ln>
        </p:spPr>
      </p:sp>
      <p:sp>
        <p:nvSpPr>
          <p:cNvPr id="22" name="Google Shape;22;p3"/>
          <p:cNvSpPr/>
          <p:nvPr/>
        </p:nvSpPr>
        <p:spPr>
          <a:xfrm rot="-2420236">
            <a:off x="7606457" y="6282069"/>
            <a:ext cx="1424521" cy="1915322"/>
          </a:xfrm>
          <a:custGeom>
            <a:rect b="b" l="l" r="r" t="t"/>
            <a:pathLst>
              <a:path extrusionOk="0" h="1914688" w="1424049">
                <a:moveTo>
                  <a:pt x="0" y="0"/>
                </a:moveTo>
                <a:lnTo>
                  <a:pt x="1424049" y="0"/>
                </a:lnTo>
                <a:lnTo>
                  <a:pt x="1424049" y="1914688"/>
                </a:lnTo>
                <a:lnTo>
                  <a:pt x="0" y="1914688"/>
                </a:lnTo>
                <a:lnTo>
                  <a:pt x="0" y="0"/>
                </a:lnTo>
                <a:close/>
              </a:path>
            </a:pathLst>
          </a:custGeom>
          <a:blipFill rotWithShape="1">
            <a:blip r:embed="rId7">
              <a:alphaModFix/>
            </a:blip>
            <a:stretch>
              <a:fillRect b="0" l="0" r="0" t="0"/>
            </a:stretch>
          </a:blipFill>
          <a:ln>
            <a:noFill/>
          </a:ln>
        </p:spPr>
      </p:sp>
      <p:sp>
        <p:nvSpPr>
          <p:cNvPr id="23" name="Google Shape;23;p3"/>
          <p:cNvSpPr/>
          <p:nvPr/>
        </p:nvSpPr>
        <p:spPr>
          <a:xfrm rot="-1293721">
            <a:off x="14669928" y="896298"/>
            <a:ext cx="2413278" cy="2802066"/>
          </a:xfrm>
          <a:custGeom>
            <a:rect b="b" l="l" r="r" t="t"/>
            <a:pathLst>
              <a:path extrusionOk="0" h="2802127" w="2413331">
                <a:moveTo>
                  <a:pt x="0" y="0"/>
                </a:moveTo>
                <a:lnTo>
                  <a:pt x="2413331" y="0"/>
                </a:lnTo>
                <a:lnTo>
                  <a:pt x="2413331" y="2802126"/>
                </a:lnTo>
                <a:lnTo>
                  <a:pt x="0" y="2802126"/>
                </a:lnTo>
                <a:lnTo>
                  <a:pt x="0" y="0"/>
                </a:lnTo>
                <a:close/>
              </a:path>
            </a:pathLst>
          </a:custGeom>
          <a:blipFill rotWithShape="1">
            <a:blip r:embed="rId8">
              <a:alphaModFix/>
            </a:blip>
            <a:stretch>
              <a:fillRect b="0" l="0" r="0" t="0"/>
            </a:stretch>
          </a:blipFill>
          <a:ln>
            <a:noFill/>
          </a:ln>
        </p:spPr>
      </p:sp>
      <p:sp>
        <p:nvSpPr>
          <p:cNvPr id="24" name="Google Shape;24;p3"/>
          <p:cNvSpPr/>
          <p:nvPr/>
        </p:nvSpPr>
        <p:spPr>
          <a:xfrm flipH="1" rot="3077726">
            <a:off x="8531822" y="598582"/>
            <a:ext cx="1225333" cy="1647507"/>
          </a:xfrm>
          <a:custGeom>
            <a:rect b="b" l="l" r="r" t="t"/>
            <a:pathLst>
              <a:path extrusionOk="0" h="1648311" w="1225931">
                <a:moveTo>
                  <a:pt x="0" y="1648311"/>
                </a:moveTo>
                <a:lnTo>
                  <a:pt x="1225932" y="1648311"/>
                </a:lnTo>
                <a:lnTo>
                  <a:pt x="1225932" y="0"/>
                </a:lnTo>
                <a:lnTo>
                  <a:pt x="0" y="0"/>
                </a:lnTo>
                <a:lnTo>
                  <a:pt x="0" y="1648311"/>
                </a:lnTo>
                <a:close/>
              </a:path>
            </a:pathLst>
          </a:custGeom>
          <a:blipFill rotWithShape="1">
            <a:blip r:embed="rId7">
              <a:alphaModFix/>
            </a:blip>
            <a:stretch>
              <a:fillRect b="0" l="0" r="0" t="0"/>
            </a:stretch>
          </a:blipFill>
          <a:ln>
            <a:noFill/>
          </a:ln>
        </p:spPr>
      </p:sp>
      <p:sp>
        <p:nvSpPr>
          <p:cNvPr id="25" name="Google Shape;25;p3"/>
          <p:cNvSpPr/>
          <p:nvPr/>
        </p:nvSpPr>
        <p:spPr>
          <a:xfrm rot="3629169">
            <a:off x="11051270" y="8469669"/>
            <a:ext cx="1694117" cy="1967045"/>
          </a:xfrm>
          <a:custGeom>
            <a:rect b="b" l="l" r="r" t="t"/>
            <a:pathLst>
              <a:path extrusionOk="0" h="1967580" w="1694578">
                <a:moveTo>
                  <a:pt x="0" y="0"/>
                </a:moveTo>
                <a:lnTo>
                  <a:pt x="1694578" y="0"/>
                </a:lnTo>
                <a:lnTo>
                  <a:pt x="1694578" y="1967580"/>
                </a:lnTo>
                <a:lnTo>
                  <a:pt x="0" y="1967580"/>
                </a:lnTo>
                <a:lnTo>
                  <a:pt x="0" y="0"/>
                </a:lnTo>
                <a:close/>
              </a:path>
            </a:pathLst>
          </a:custGeom>
          <a:blipFill rotWithShape="1">
            <a:blip r:embed="rId8">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26" name="Shape 26"/>
        <p:cNvGrpSpPr/>
        <p:nvPr/>
      </p:nvGrpSpPr>
      <p:grpSpPr>
        <a:xfrm>
          <a:off x="0" y="0"/>
          <a:ext cx="0" cy="0"/>
          <a:chOff x="0" y="0"/>
          <a:chExt cx="0" cy="0"/>
        </a:xfrm>
      </p:grpSpPr>
      <p:sp>
        <p:nvSpPr>
          <p:cNvPr id="27" name="Google Shape;27;p4"/>
          <p:cNvSpPr/>
          <p:nvPr/>
        </p:nvSpPr>
        <p:spPr>
          <a:xfrm>
            <a:off x="14271394" y="-311330"/>
            <a:ext cx="5248110" cy="5116908"/>
          </a:xfrm>
          <a:custGeom>
            <a:rect b="b" l="l" r="r" t="t"/>
            <a:pathLst>
              <a:path extrusionOk="0" h="5116908" w="5248110">
                <a:moveTo>
                  <a:pt x="0" y="0"/>
                </a:moveTo>
                <a:lnTo>
                  <a:pt x="5248110" y="0"/>
                </a:lnTo>
                <a:lnTo>
                  <a:pt x="5248110" y="5116907"/>
                </a:lnTo>
                <a:lnTo>
                  <a:pt x="0" y="5116907"/>
                </a:lnTo>
                <a:lnTo>
                  <a:pt x="0" y="0"/>
                </a:lnTo>
                <a:close/>
              </a:path>
            </a:pathLst>
          </a:custGeom>
          <a:blipFill rotWithShape="1">
            <a:blip r:embed="rId2">
              <a:alphaModFix/>
            </a:blip>
            <a:stretch>
              <a:fillRect b="0" l="0" r="0" t="0"/>
            </a:stretch>
          </a:blipFill>
          <a:ln>
            <a:noFill/>
          </a:ln>
        </p:spPr>
      </p:sp>
      <p:sp>
        <p:nvSpPr>
          <p:cNvPr id="28" name="Google Shape;28;p4"/>
          <p:cNvSpPr/>
          <p:nvPr/>
        </p:nvSpPr>
        <p:spPr>
          <a:xfrm>
            <a:off x="1725146" y="3064737"/>
            <a:ext cx="4615453" cy="3675054"/>
          </a:xfrm>
          <a:custGeom>
            <a:rect b="b" l="l" r="r" t="t"/>
            <a:pathLst>
              <a:path extrusionOk="0" h="3675054" w="4615453">
                <a:moveTo>
                  <a:pt x="0" y="0"/>
                </a:moveTo>
                <a:lnTo>
                  <a:pt x="4615453" y="0"/>
                </a:lnTo>
                <a:lnTo>
                  <a:pt x="4615453" y="3675054"/>
                </a:lnTo>
                <a:lnTo>
                  <a:pt x="0" y="3675054"/>
                </a:lnTo>
                <a:lnTo>
                  <a:pt x="0" y="0"/>
                </a:lnTo>
                <a:close/>
              </a:path>
            </a:pathLst>
          </a:custGeom>
          <a:blipFill rotWithShape="1">
            <a:blip r:embed="rId3">
              <a:alphaModFix/>
            </a:blip>
            <a:stretch>
              <a:fillRect b="0" l="0" r="0" t="0"/>
            </a:stretch>
          </a:blipFill>
          <a:ln>
            <a:noFill/>
          </a:ln>
        </p:spPr>
      </p:sp>
      <p:sp>
        <p:nvSpPr>
          <p:cNvPr id="29" name="Google Shape;29;p4"/>
          <p:cNvSpPr/>
          <p:nvPr/>
        </p:nvSpPr>
        <p:spPr>
          <a:xfrm>
            <a:off x="2763270" y="3352291"/>
            <a:ext cx="2270710" cy="3099945"/>
          </a:xfrm>
          <a:custGeom>
            <a:rect b="b" l="l" r="r" t="t"/>
            <a:pathLst>
              <a:path extrusionOk="0" h="3099945" w="2270710">
                <a:moveTo>
                  <a:pt x="0" y="0"/>
                </a:moveTo>
                <a:lnTo>
                  <a:pt x="2270710" y="0"/>
                </a:lnTo>
                <a:lnTo>
                  <a:pt x="2270710" y="3099945"/>
                </a:lnTo>
                <a:lnTo>
                  <a:pt x="0" y="3099945"/>
                </a:lnTo>
                <a:lnTo>
                  <a:pt x="0" y="0"/>
                </a:lnTo>
                <a:close/>
              </a:path>
            </a:pathLst>
          </a:custGeom>
          <a:blipFill rotWithShape="1">
            <a:blip r:embed="rId4">
              <a:alphaModFix/>
            </a:blip>
            <a:stretch>
              <a:fillRect b="0" l="0" r="0" t="0"/>
            </a:stretch>
          </a:blipFill>
          <a:ln>
            <a:noFill/>
          </a:ln>
        </p:spPr>
      </p:sp>
      <p:sp>
        <p:nvSpPr>
          <p:cNvPr id="30" name="Google Shape;30;p4"/>
          <p:cNvSpPr/>
          <p:nvPr/>
        </p:nvSpPr>
        <p:spPr>
          <a:xfrm flipH="1">
            <a:off x="-1231504" y="-311330"/>
            <a:ext cx="5248110" cy="5116908"/>
          </a:xfrm>
          <a:custGeom>
            <a:rect b="b" l="l" r="r" t="t"/>
            <a:pathLst>
              <a:path extrusionOk="0" h="5116908" w="5248110">
                <a:moveTo>
                  <a:pt x="5248110" y="0"/>
                </a:moveTo>
                <a:lnTo>
                  <a:pt x="0" y="0"/>
                </a:lnTo>
                <a:lnTo>
                  <a:pt x="0" y="5116907"/>
                </a:lnTo>
                <a:lnTo>
                  <a:pt x="5248110" y="5116907"/>
                </a:lnTo>
                <a:lnTo>
                  <a:pt x="5248110" y="0"/>
                </a:lnTo>
                <a:close/>
              </a:path>
            </a:pathLst>
          </a:custGeom>
          <a:blipFill rotWithShape="1">
            <a:blip r:embed="rId2">
              <a:alphaModFix/>
            </a:blip>
            <a:stretch>
              <a:fillRect b="0" l="0" r="0" t="0"/>
            </a:stretch>
          </a:blipFill>
          <a:ln>
            <a:noFill/>
          </a:ln>
        </p:spPr>
      </p:sp>
      <p:sp>
        <p:nvSpPr>
          <p:cNvPr id="31" name="Google Shape;31;p4"/>
          <p:cNvSpPr/>
          <p:nvPr/>
        </p:nvSpPr>
        <p:spPr>
          <a:xfrm>
            <a:off x="6836649" y="3064737"/>
            <a:ext cx="4615453" cy="3675054"/>
          </a:xfrm>
          <a:custGeom>
            <a:rect b="b" l="l" r="r" t="t"/>
            <a:pathLst>
              <a:path extrusionOk="0" h="3675054" w="4615453">
                <a:moveTo>
                  <a:pt x="0" y="0"/>
                </a:moveTo>
                <a:lnTo>
                  <a:pt x="4615452" y="0"/>
                </a:lnTo>
                <a:lnTo>
                  <a:pt x="4615452" y="3675054"/>
                </a:lnTo>
                <a:lnTo>
                  <a:pt x="0" y="3675054"/>
                </a:lnTo>
                <a:lnTo>
                  <a:pt x="0" y="0"/>
                </a:lnTo>
                <a:close/>
              </a:path>
            </a:pathLst>
          </a:custGeom>
          <a:blipFill rotWithShape="1">
            <a:blip r:embed="rId3">
              <a:alphaModFix/>
            </a:blip>
            <a:stretch>
              <a:fillRect b="0" l="0" r="0" t="0"/>
            </a:stretch>
          </a:blipFill>
          <a:ln>
            <a:noFill/>
          </a:ln>
        </p:spPr>
      </p:sp>
      <p:sp>
        <p:nvSpPr>
          <p:cNvPr id="32" name="Google Shape;32;p4"/>
          <p:cNvSpPr/>
          <p:nvPr/>
        </p:nvSpPr>
        <p:spPr>
          <a:xfrm>
            <a:off x="11947401" y="3064737"/>
            <a:ext cx="4615453" cy="3675054"/>
          </a:xfrm>
          <a:custGeom>
            <a:rect b="b" l="l" r="r" t="t"/>
            <a:pathLst>
              <a:path extrusionOk="0" h="3675054" w="4615453">
                <a:moveTo>
                  <a:pt x="0" y="0"/>
                </a:moveTo>
                <a:lnTo>
                  <a:pt x="4615453" y="0"/>
                </a:lnTo>
                <a:lnTo>
                  <a:pt x="4615453" y="3675054"/>
                </a:lnTo>
                <a:lnTo>
                  <a:pt x="0" y="3675054"/>
                </a:lnTo>
                <a:lnTo>
                  <a:pt x="0" y="0"/>
                </a:lnTo>
                <a:close/>
              </a:path>
            </a:pathLst>
          </a:custGeom>
          <a:blipFill rotWithShape="1">
            <a:blip r:embed="rId3">
              <a:alphaModFix/>
            </a:blip>
            <a:stretch>
              <a:fillRect b="0" l="0" r="0" t="0"/>
            </a:stretch>
          </a:blipFill>
          <a:ln>
            <a:noFill/>
          </a:ln>
        </p:spPr>
      </p:sp>
      <p:sp>
        <p:nvSpPr>
          <p:cNvPr id="33" name="Google Shape;33;p4"/>
          <p:cNvSpPr/>
          <p:nvPr/>
        </p:nvSpPr>
        <p:spPr>
          <a:xfrm>
            <a:off x="8099386" y="3352291"/>
            <a:ext cx="2089228" cy="3245403"/>
          </a:xfrm>
          <a:custGeom>
            <a:rect b="b" l="l" r="r" t="t"/>
            <a:pathLst>
              <a:path extrusionOk="0" h="3245403" w="2089228">
                <a:moveTo>
                  <a:pt x="0" y="0"/>
                </a:moveTo>
                <a:lnTo>
                  <a:pt x="2089228" y="0"/>
                </a:lnTo>
                <a:lnTo>
                  <a:pt x="2089228" y="3245403"/>
                </a:lnTo>
                <a:lnTo>
                  <a:pt x="0" y="3245403"/>
                </a:lnTo>
                <a:lnTo>
                  <a:pt x="0" y="0"/>
                </a:lnTo>
                <a:close/>
              </a:path>
            </a:pathLst>
          </a:custGeom>
          <a:blipFill rotWithShape="1">
            <a:blip r:embed="rId5">
              <a:alphaModFix/>
            </a:blip>
            <a:stretch>
              <a:fillRect b="0" l="0" r="0" t="0"/>
            </a:stretch>
          </a:blipFill>
          <a:ln>
            <a:noFill/>
          </a:ln>
        </p:spPr>
      </p:sp>
      <p:sp>
        <p:nvSpPr>
          <p:cNvPr id="34" name="Google Shape;34;p4"/>
          <p:cNvSpPr/>
          <p:nvPr/>
        </p:nvSpPr>
        <p:spPr>
          <a:xfrm>
            <a:off x="12634212" y="3281243"/>
            <a:ext cx="3241831" cy="3316451"/>
          </a:xfrm>
          <a:custGeom>
            <a:rect b="b" l="l" r="r" t="t"/>
            <a:pathLst>
              <a:path extrusionOk="0" h="3316451" w="3241831">
                <a:moveTo>
                  <a:pt x="0" y="0"/>
                </a:moveTo>
                <a:lnTo>
                  <a:pt x="3241831" y="0"/>
                </a:lnTo>
                <a:lnTo>
                  <a:pt x="3241831" y="3316451"/>
                </a:lnTo>
                <a:lnTo>
                  <a:pt x="0" y="3316451"/>
                </a:lnTo>
                <a:lnTo>
                  <a:pt x="0" y="0"/>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35" name="Shape 35"/>
        <p:cNvGrpSpPr/>
        <p:nvPr/>
      </p:nvGrpSpPr>
      <p:grpSpPr>
        <a:xfrm>
          <a:off x="0" y="0"/>
          <a:ext cx="0" cy="0"/>
          <a:chOff x="0" y="0"/>
          <a:chExt cx="0" cy="0"/>
        </a:xfrm>
      </p:grpSpPr>
      <p:sp>
        <p:nvSpPr>
          <p:cNvPr id="36" name="Google Shape;36;p5"/>
          <p:cNvSpPr/>
          <p:nvPr/>
        </p:nvSpPr>
        <p:spPr>
          <a:xfrm flipH="1" rot="-422171">
            <a:off x="-1693411" y="-1599564"/>
            <a:ext cx="13952736" cy="9546609"/>
          </a:xfrm>
          <a:custGeom>
            <a:rect b="b" l="l" r="r" t="t"/>
            <a:pathLst>
              <a:path extrusionOk="0" h="9546311" w="13952300">
                <a:moveTo>
                  <a:pt x="13952300" y="0"/>
                </a:moveTo>
                <a:lnTo>
                  <a:pt x="0" y="0"/>
                </a:lnTo>
                <a:lnTo>
                  <a:pt x="0" y="9546311"/>
                </a:lnTo>
                <a:lnTo>
                  <a:pt x="13952300" y="9546311"/>
                </a:lnTo>
                <a:lnTo>
                  <a:pt x="13952300" y="0"/>
                </a:lnTo>
                <a:close/>
              </a:path>
            </a:pathLst>
          </a:custGeom>
          <a:blipFill rotWithShape="1">
            <a:blip r:embed="rId2">
              <a:alphaModFix/>
            </a:blip>
            <a:stretch>
              <a:fillRect b="0" l="0" r="0" t="0"/>
            </a:stretch>
          </a:blipFill>
          <a:ln>
            <a:noFill/>
          </a:ln>
        </p:spPr>
      </p:sp>
      <p:pic>
        <p:nvPicPr>
          <p:cNvPr id="37" name="Google Shape;37;p5"/>
          <p:cNvPicPr preferRelativeResize="0"/>
          <p:nvPr/>
        </p:nvPicPr>
        <p:blipFill>
          <a:blip r:embed="rId3">
            <a:alphaModFix/>
          </a:blip>
          <a:stretch>
            <a:fillRect/>
          </a:stretch>
        </p:blipFill>
        <p:spPr>
          <a:xfrm>
            <a:off x="6021900" y="3517497"/>
            <a:ext cx="11911226" cy="6260402"/>
          </a:xfrm>
          <a:prstGeom prst="rect">
            <a:avLst/>
          </a:prstGeom>
          <a:noFill/>
          <a:ln>
            <a:noFill/>
          </a:ln>
        </p:spPr>
      </p:pic>
      <p:sp>
        <p:nvSpPr>
          <p:cNvPr id="38" name="Google Shape;38;p5"/>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4">
              <a:alphaModFix/>
            </a:blip>
            <a:stretch>
              <a:fillRect b="-88097" l="0" r="0" t="0"/>
            </a:stretch>
          </a:blipFill>
          <a:ln>
            <a:noFill/>
          </a:ln>
        </p:spPr>
      </p:sp>
      <p:sp>
        <p:nvSpPr>
          <p:cNvPr id="39" name="Google Shape;39;p5"/>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4">
              <a:alphaModFix/>
            </a:blip>
            <a:stretch>
              <a:fillRect b="-88097" l="0" r="0" t="0"/>
            </a:stretch>
          </a:blipFill>
          <a:ln>
            <a:noFill/>
          </a:ln>
        </p:spPr>
      </p:sp>
      <p:sp>
        <p:nvSpPr>
          <p:cNvPr id="40" name="Google Shape;40;p5"/>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4">
              <a:alphaModFix/>
            </a:blip>
            <a:stretch>
              <a:fillRect b="-88097" l="0" r="0" t="0"/>
            </a:stretch>
          </a:blipFill>
          <a:ln>
            <a:noFill/>
          </a:ln>
        </p:spPr>
      </p:sp>
      <p:sp>
        <p:nvSpPr>
          <p:cNvPr id="41" name="Google Shape;41;p5"/>
          <p:cNvSpPr/>
          <p:nvPr/>
        </p:nvSpPr>
        <p:spPr>
          <a:xfrm rot="-6712875">
            <a:off x="12596508" y="2174843"/>
            <a:ext cx="1998530" cy="2687099"/>
          </a:xfrm>
          <a:custGeom>
            <a:rect b="b" l="l" r="r" t="t"/>
            <a:pathLst>
              <a:path extrusionOk="0" h="2688427" w="1999518">
                <a:moveTo>
                  <a:pt x="0" y="0"/>
                </a:moveTo>
                <a:lnTo>
                  <a:pt x="1999518" y="0"/>
                </a:lnTo>
                <a:lnTo>
                  <a:pt x="1999518" y="2688427"/>
                </a:lnTo>
                <a:lnTo>
                  <a:pt x="0" y="2688427"/>
                </a:lnTo>
                <a:lnTo>
                  <a:pt x="0" y="0"/>
                </a:lnTo>
                <a:close/>
              </a:path>
            </a:pathLst>
          </a:custGeom>
          <a:blipFill rotWithShape="1">
            <a:blip r:embed="rId5">
              <a:alphaModFix/>
            </a:blip>
            <a:stretch>
              <a:fillRect b="0" l="0" r="0" t="0"/>
            </a:stretch>
          </a:blipFill>
          <a:ln>
            <a:noFill/>
          </a:ln>
        </p:spPr>
      </p:sp>
      <p:sp>
        <p:nvSpPr>
          <p:cNvPr id="42" name="Google Shape;42;p5"/>
          <p:cNvSpPr/>
          <p:nvPr/>
        </p:nvSpPr>
        <p:spPr>
          <a:xfrm rot="-4206890">
            <a:off x="15186930" y="-406447"/>
            <a:ext cx="2819561" cy="3273802"/>
          </a:xfrm>
          <a:custGeom>
            <a:rect b="b" l="l" r="r" t="t"/>
            <a:pathLst>
              <a:path extrusionOk="0" h="3275112" w="2820690">
                <a:moveTo>
                  <a:pt x="0" y="0"/>
                </a:moveTo>
                <a:lnTo>
                  <a:pt x="2820691" y="0"/>
                </a:lnTo>
                <a:lnTo>
                  <a:pt x="2820691" y="3275112"/>
                </a:lnTo>
                <a:lnTo>
                  <a:pt x="0" y="3275112"/>
                </a:lnTo>
                <a:lnTo>
                  <a:pt x="0" y="0"/>
                </a:lnTo>
                <a:close/>
              </a:path>
            </a:pathLst>
          </a:custGeom>
          <a:blipFill rotWithShape="1">
            <a:blip r:embed="rId6">
              <a:alphaModFix/>
            </a:blip>
            <a:stretch>
              <a:fillRect b="0" l="0" r="0" t="0"/>
            </a:stretch>
          </a:blipFill>
          <a:ln>
            <a:noFill/>
          </a:ln>
        </p:spPr>
      </p:sp>
      <p:sp>
        <p:nvSpPr>
          <p:cNvPr id="43" name="Google Shape;43;p5"/>
          <p:cNvSpPr/>
          <p:nvPr/>
        </p:nvSpPr>
        <p:spPr>
          <a:xfrm flipH="1" rot="4087125">
            <a:off x="5200761" y="5933424"/>
            <a:ext cx="1225326" cy="1647497"/>
          </a:xfrm>
          <a:custGeom>
            <a:rect b="b" l="l" r="r" t="t"/>
            <a:pathLst>
              <a:path extrusionOk="0" h="1648311" w="1225931">
                <a:moveTo>
                  <a:pt x="0" y="1648311"/>
                </a:moveTo>
                <a:lnTo>
                  <a:pt x="1225931" y="1648311"/>
                </a:lnTo>
                <a:lnTo>
                  <a:pt x="1225931" y="0"/>
                </a:lnTo>
                <a:lnTo>
                  <a:pt x="0" y="0"/>
                </a:lnTo>
                <a:lnTo>
                  <a:pt x="0" y="1648311"/>
                </a:lnTo>
                <a:close/>
              </a:path>
            </a:pathLst>
          </a:custGeom>
          <a:blipFill rotWithShape="1">
            <a:blip r:embed="rId5">
              <a:alphaModFix/>
            </a:blip>
            <a:stretch>
              <a:fillRect b="0" l="0" r="0" t="0"/>
            </a:stretch>
          </a:blipFill>
          <a:ln>
            <a:noFill/>
          </a:ln>
        </p:spPr>
      </p:sp>
      <p:sp>
        <p:nvSpPr>
          <p:cNvPr id="44" name="Google Shape;44;p5"/>
          <p:cNvSpPr/>
          <p:nvPr/>
        </p:nvSpPr>
        <p:spPr>
          <a:xfrm flipH="1" rot="4087125">
            <a:off x="455118" y="5585481"/>
            <a:ext cx="2019318" cy="2344636"/>
          </a:xfrm>
          <a:custGeom>
            <a:rect b="b" l="l" r="r" t="t"/>
            <a:pathLst>
              <a:path extrusionOk="0" h="2345795" w="2020316">
                <a:moveTo>
                  <a:pt x="0" y="2345795"/>
                </a:moveTo>
                <a:lnTo>
                  <a:pt x="2020316" y="2345795"/>
                </a:lnTo>
                <a:lnTo>
                  <a:pt x="2020316" y="0"/>
                </a:lnTo>
                <a:lnTo>
                  <a:pt x="0" y="0"/>
                </a:lnTo>
                <a:lnTo>
                  <a:pt x="0" y="2345795"/>
                </a:lnTo>
                <a:close/>
              </a:path>
            </a:pathLst>
          </a:custGeom>
          <a:blipFill rotWithShape="1">
            <a:blip r:embed="rId6">
              <a:alphaModFix/>
            </a:blip>
            <a:stretch>
              <a:fillRect b="0" l="0" r="0" t="0"/>
            </a:stretch>
          </a:blipFill>
          <a:ln>
            <a:noFill/>
          </a:ln>
        </p:spPr>
      </p:sp>
      <p:sp>
        <p:nvSpPr>
          <p:cNvPr id="45" name="Google Shape;45;p5"/>
          <p:cNvSpPr/>
          <p:nvPr/>
        </p:nvSpPr>
        <p:spPr>
          <a:xfrm flipH="1" rot="-3948294">
            <a:off x="11946433" y="6871017"/>
            <a:ext cx="1010540" cy="1173341"/>
          </a:xfrm>
          <a:custGeom>
            <a:rect b="b" l="l" r="r" t="t"/>
            <a:pathLst>
              <a:path extrusionOk="0" h="1172898" w="1010158">
                <a:moveTo>
                  <a:pt x="0" y="1172898"/>
                </a:moveTo>
                <a:lnTo>
                  <a:pt x="1010158" y="1172898"/>
                </a:lnTo>
                <a:lnTo>
                  <a:pt x="1010158" y="0"/>
                </a:lnTo>
                <a:lnTo>
                  <a:pt x="0" y="0"/>
                </a:lnTo>
                <a:lnTo>
                  <a:pt x="0" y="1172898"/>
                </a:lnTo>
                <a:close/>
              </a:path>
            </a:pathLst>
          </a:custGeom>
          <a:blipFill rotWithShape="1">
            <a:blip r:embed="rId6">
              <a:alphaModFix/>
            </a:blip>
            <a:stretch>
              <a:fillRect b="0" l="0" r="0" t="0"/>
            </a:stretch>
          </a:blip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46" name="Shape 46"/>
        <p:cNvGrpSpPr/>
        <p:nvPr/>
      </p:nvGrpSpPr>
      <p:grpSpPr>
        <a:xfrm>
          <a:off x="0" y="0"/>
          <a:ext cx="0" cy="0"/>
          <a:chOff x="0" y="0"/>
          <a:chExt cx="0" cy="0"/>
        </a:xfrm>
      </p:grpSpPr>
      <p:sp>
        <p:nvSpPr>
          <p:cNvPr id="47" name="Google Shape;47;p6"/>
          <p:cNvSpPr/>
          <p:nvPr/>
        </p:nvSpPr>
        <p:spPr>
          <a:xfrm rot="5400000">
            <a:off x="-3704668" y="3100630"/>
            <a:ext cx="11024947" cy="4010190"/>
          </a:xfrm>
          <a:custGeom>
            <a:rect b="b" l="l" r="r" t="t"/>
            <a:pathLst>
              <a:path extrusionOk="0" h="4010190" w="11024947">
                <a:moveTo>
                  <a:pt x="0" y="0"/>
                </a:moveTo>
                <a:lnTo>
                  <a:pt x="11024946" y="0"/>
                </a:lnTo>
                <a:lnTo>
                  <a:pt x="11024946" y="4010190"/>
                </a:lnTo>
                <a:lnTo>
                  <a:pt x="0" y="4010190"/>
                </a:lnTo>
                <a:lnTo>
                  <a:pt x="0" y="0"/>
                </a:lnTo>
                <a:close/>
              </a:path>
            </a:pathLst>
          </a:custGeom>
          <a:blipFill rotWithShape="1">
            <a:blip r:embed="rId2">
              <a:alphaModFix/>
            </a:blip>
            <a:stretch>
              <a:fillRect b="-88097" l="0" r="0" t="0"/>
            </a:stretch>
          </a:blipFill>
          <a:ln>
            <a:noFill/>
          </a:ln>
        </p:spPr>
      </p:sp>
      <p:sp>
        <p:nvSpPr>
          <p:cNvPr id="48" name="Google Shape;48;p6"/>
          <p:cNvSpPr/>
          <p:nvPr/>
        </p:nvSpPr>
        <p:spPr>
          <a:xfrm rot="-708899">
            <a:off x="-1491494" y="1502671"/>
            <a:ext cx="8100452" cy="7968820"/>
          </a:xfrm>
          <a:custGeom>
            <a:rect b="b" l="l" r="r" t="t"/>
            <a:pathLst>
              <a:path extrusionOk="0" h="7959175" w="8090648">
                <a:moveTo>
                  <a:pt x="0" y="0"/>
                </a:moveTo>
                <a:lnTo>
                  <a:pt x="8090648" y="0"/>
                </a:lnTo>
                <a:lnTo>
                  <a:pt x="8090648" y="7959175"/>
                </a:lnTo>
                <a:lnTo>
                  <a:pt x="0" y="7959175"/>
                </a:lnTo>
                <a:lnTo>
                  <a:pt x="0" y="0"/>
                </a:lnTo>
                <a:close/>
              </a:path>
            </a:pathLst>
          </a:custGeom>
          <a:blipFill rotWithShape="1">
            <a:blip r:embed="rId3">
              <a:alphaModFix/>
            </a:blip>
            <a:stretch>
              <a:fillRect b="0" l="0" r="0" t="0"/>
            </a:stretch>
          </a:blipFill>
          <a:ln>
            <a:noFill/>
          </a:ln>
        </p:spPr>
      </p:sp>
      <p:sp>
        <p:nvSpPr>
          <p:cNvPr id="49" name="Google Shape;49;p6"/>
          <p:cNvSpPr/>
          <p:nvPr/>
        </p:nvSpPr>
        <p:spPr>
          <a:xfrm rot="-1547762">
            <a:off x="13049019" y="-1268146"/>
            <a:ext cx="5246076" cy="5114925"/>
          </a:xfrm>
          <a:custGeom>
            <a:rect b="b" l="l" r="r" t="t"/>
            <a:pathLst>
              <a:path extrusionOk="0" h="5116908" w="5248110">
                <a:moveTo>
                  <a:pt x="0" y="0"/>
                </a:moveTo>
                <a:lnTo>
                  <a:pt x="5248110" y="0"/>
                </a:lnTo>
                <a:lnTo>
                  <a:pt x="5248110" y="5116907"/>
                </a:lnTo>
                <a:lnTo>
                  <a:pt x="0" y="5116907"/>
                </a:lnTo>
                <a:lnTo>
                  <a:pt x="0" y="0"/>
                </a:lnTo>
                <a:close/>
              </a:path>
            </a:pathLst>
          </a:custGeom>
          <a:blipFill rotWithShape="1">
            <a:blip r:embed="rId4">
              <a:alphaModFix/>
            </a:blip>
            <a:stretch>
              <a:fillRect b="0" l="0" r="0" t="0"/>
            </a:stretch>
          </a:blip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5">
  <p:cSld name="CUSTOM_4">
    <p:bg>
      <p:bgPr>
        <a:solidFill>
          <a:srgbClr val="7A1C0B"/>
        </a:solidFill>
      </p:bgPr>
    </p:bg>
    <p:spTree>
      <p:nvGrpSpPr>
        <p:cNvPr id="50" name="Shape 50"/>
        <p:cNvGrpSpPr/>
        <p:nvPr/>
      </p:nvGrpSpPr>
      <p:grpSpPr>
        <a:xfrm>
          <a:off x="0" y="0"/>
          <a:ext cx="0" cy="0"/>
          <a:chOff x="0" y="0"/>
          <a:chExt cx="0" cy="0"/>
        </a:xfrm>
      </p:grpSpPr>
      <p:pic>
        <p:nvPicPr>
          <p:cNvPr id="51" name="Google Shape;51;p7"/>
          <p:cNvPicPr preferRelativeResize="0"/>
          <p:nvPr/>
        </p:nvPicPr>
        <p:blipFill>
          <a:blip r:embed="rId2">
            <a:alphaModFix/>
          </a:blip>
          <a:stretch>
            <a:fillRect/>
          </a:stretch>
        </p:blipFill>
        <p:spPr>
          <a:xfrm>
            <a:off x="-2375550" y="-2141925"/>
            <a:ext cx="22479601" cy="12589899"/>
          </a:xfrm>
          <a:prstGeom prst="rect">
            <a:avLst/>
          </a:prstGeom>
          <a:noFill/>
          <a:ln>
            <a:noFill/>
          </a:ln>
        </p:spPr>
      </p:pic>
      <p:sp>
        <p:nvSpPr>
          <p:cNvPr id="52" name="Google Shape;52;p7"/>
          <p:cNvSpPr/>
          <p:nvPr/>
        </p:nvSpPr>
        <p:spPr>
          <a:xfrm>
            <a:off x="3172085" y="4969368"/>
            <a:ext cx="12475839" cy="5317632"/>
          </a:xfrm>
          <a:custGeom>
            <a:rect b="b" l="l" r="r" t="t"/>
            <a:pathLst>
              <a:path extrusionOk="0" h="5317632" w="12475839">
                <a:moveTo>
                  <a:pt x="0" y="0"/>
                </a:moveTo>
                <a:lnTo>
                  <a:pt x="12475839" y="0"/>
                </a:lnTo>
                <a:lnTo>
                  <a:pt x="12475839" y="5317632"/>
                </a:lnTo>
                <a:lnTo>
                  <a:pt x="0" y="5317632"/>
                </a:lnTo>
                <a:lnTo>
                  <a:pt x="0" y="0"/>
                </a:lnTo>
                <a:close/>
              </a:path>
            </a:pathLst>
          </a:custGeom>
          <a:blipFill rotWithShape="1">
            <a:blip r:embed="rId3">
              <a:alphaModFix/>
            </a:blip>
            <a:stretch>
              <a:fillRect b="-122054" l="0" r="0" t="-12539"/>
            </a:stretch>
          </a:blipFill>
          <a:ln>
            <a:noFill/>
          </a:ln>
        </p:spPr>
      </p:sp>
      <p:sp>
        <p:nvSpPr>
          <p:cNvPr id="53" name="Google Shape;53;p7"/>
          <p:cNvSpPr/>
          <p:nvPr/>
        </p:nvSpPr>
        <p:spPr>
          <a:xfrm flipH="1">
            <a:off x="5480009" y="1587029"/>
            <a:ext cx="5181839" cy="6224431"/>
          </a:xfrm>
          <a:custGeom>
            <a:rect b="b" l="l" r="r" t="t"/>
            <a:pathLst>
              <a:path extrusionOk="0" h="6224431" w="5181839">
                <a:moveTo>
                  <a:pt x="5181839" y="0"/>
                </a:moveTo>
                <a:lnTo>
                  <a:pt x="0" y="0"/>
                </a:lnTo>
                <a:lnTo>
                  <a:pt x="0" y="6224431"/>
                </a:lnTo>
                <a:lnTo>
                  <a:pt x="5181839" y="6224431"/>
                </a:lnTo>
                <a:lnTo>
                  <a:pt x="5181839" y="0"/>
                </a:lnTo>
                <a:close/>
              </a:path>
            </a:pathLst>
          </a:custGeom>
          <a:blipFill rotWithShape="1">
            <a:blip r:embed="rId4">
              <a:alphaModFix/>
            </a:blip>
            <a:stretch>
              <a:fillRect b="0" l="0" r="0" t="0"/>
            </a:stretch>
          </a:blipFill>
          <a:ln>
            <a:noFill/>
          </a:ln>
        </p:spPr>
      </p:sp>
      <p:sp>
        <p:nvSpPr>
          <p:cNvPr id="54" name="Google Shape;54;p7"/>
          <p:cNvSpPr/>
          <p:nvPr/>
        </p:nvSpPr>
        <p:spPr>
          <a:xfrm>
            <a:off x="10661848" y="5739305"/>
            <a:ext cx="2550344" cy="2072155"/>
          </a:xfrm>
          <a:custGeom>
            <a:rect b="b" l="l" r="r" t="t"/>
            <a:pathLst>
              <a:path extrusionOk="0" h="2072155" w="2550344">
                <a:moveTo>
                  <a:pt x="0" y="0"/>
                </a:moveTo>
                <a:lnTo>
                  <a:pt x="2550344" y="0"/>
                </a:lnTo>
                <a:lnTo>
                  <a:pt x="2550344" y="2072155"/>
                </a:lnTo>
                <a:lnTo>
                  <a:pt x="0" y="2072155"/>
                </a:lnTo>
                <a:lnTo>
                  <a:pt x="0" y="0"/>
                </a:lnTo>
                <a:close/>
              </a:path>
            </a:pathLst>
          </a:custGeom>
          <a:blipFill rotWithShape="1">
            <a:blip r:embed="rId5">
              <a:alphaModFix/>
            </a:blip>
            <a:stretch>
              <a:fillRect b="0" l="0" r="0" t="0"/>
            </a:stretch>
          </a:blipFill>
          <a:ln>
            <a:noFill/>
          </a:ln>
        </p:spPr>
      </p:sp>
      <p:sp>
        <p:nvSpPr>
          <p:cNvPr id="55" name="Google Shape;55;p7"/>
          <p:cNvSpPr/>
          <p:nvPr/>
        </p:nvSpPr>
        <p:spPr>
          <a:xfrm rot="-2700000">
            <a:off x="35548" y="7005315"/>
            <a:ext cx="3351653" cy="4506425"/>
          </a:xfrm>
          <a:custGeom>
            <a:rect b="b" l="l" r="r" t="t"/>
            <a:pathLst>
              <a:path extrusionOk="0" h="4503920" w="3349790">
                <a:moveTo>
                  <a:pt x="0" y="0"/>
                </a:moveTo>
                <a:lnTo>
                  <a:pt x="3349790" y="0"/>
                </a:lnTo>
                <a:lnTo>
                  <a:pt x="3349790" y="4503920"/>
                </a:lnTo>
                <a:lnTo>
                  <a:pt x="0" y="4503920"/>
                </a:lnTo>
                <a:lnTo>
                  <a:pt x="0" y="0"/>
                </a:lnTo>
                <a:close/>
              </a:path>
            </a:pathLst>
          </a:custGeom>
          <a:blipFill rotWithShape="1">
            <a:blip r:embed="rId6">
              <a:alphaModFix/>
            </a:blip>
            <a:stretch>
              <a:fillRect b="0" l="0" r="0" t="0"/>
            </a:stretch>
          </a:blipFill>
          <a:ln>
            <a:noFill/>
          </a:ln>
        </p:spPr>
      </p:sp>
      <p:sp>
        <p:nvSpPr>
          <p:cNvPr id="56" name="Google Shape;56;p7"/>
          <p:cNvSpPr/>
          <p:nvPr/>
        </p:nvSpPr>
        <p:spPr>
          <a:xfrm flipH="1" rot="2700000">
            <a:off x="15302127" y="7005315"/>
            <a:ext cx="3351653" cy="4506425"/>
          </a:xfrm>
          <a:custGeom>
            <a:rect b="b" l="l" r="r" t="t"/>
            <a:pathLst>
              <a:path extrusionOk="0" h="4503920" w="3349790">
                <a:moveTo>
                  <a:pt x="3349790" y="0"/>
                </a:moveTo>
                <a:lnTo>
                  <a:pt x="0" y="0"/>
                </a:lnTo>
                <a:lnTo>
                  <a:pt x="0" y="4503920"/>
                </a:lnTo>
                <a:lnTo>
                  <a:pt x="3349790" y="4503920"/>
                </a:lnTo>
                <a:lnTo>
                  <a:pt x="3349790" y="0"/>
                </a:lnTo>
                <a:close/>
              </a:path>
            </a:pathLst>
          </a:custGeom>
          <a:blipFill rotWithShape="1">
            <a:blip r:embed="rId6">
              <a:alphaModFix/>
            </a:blip>
            <a:stretch>
              <a:fillRect b="0" l="0" r="0" t="0"/>
            </a:stretch>
          </a:blipFill>
          <a:ln>
            <a:noFill/>
          </a:ln>
        </p:spPr>
      </p:sp>
      <p:sp>
        <p:nvSpPr>
          <p:cNvPr id="57" name="Google Shape;57;p7"/>
          <p:cNvSpPr/>
          <p:nvPr/>
        </p:nvSpPr>
        <p:spPr>
          <a:xfrm rot="-2396030">
            <a:off x="13612299" y="-1173542"/>
            <a:ext cx="4680838" cy="4563817"/>
          </a:xfrm>
          <a:custGeom>
            <a:rect b="b" l="l" r="r" t="t"/>
            <a:pathLst>
              <a:path extrusionOk="0" h="4559573" w="4676485">
                <a:moveTo>
                  <a:pt x="0" y="0"/>
                </a:moveTo>
                <a:lnTo>
                  <a:pt x="4676485" y="0"/>
                </a:lnTo>
                <a:lnTo>
                  <a:pt x="4676485" y="4559573"/>
                </a:lnTo>
                <a:lnTo>
                  <a:pt x="0" y="4559573"/>
                </a:lnTo>
                <a:lnTo>
                  <a:pt x="0" y="0"/>
                </a:lnTo>
                <a:close/>
              </a:path>
            </a:pathLst>
          </a:custGeom>
          <a:blipFill rotWithShape="1">
            <a:blip r:embed="rId7">
              <a:alphaModFix/>
            </a:blip>
            <a:stretch>
              <a:fillRect b="0" l="0" r="0" t="0"/>
            </a:stretch>
          </a:blipFill>
          <a:ln>
            <a:noFill/>
          </a:ln>
        </p:spPr>
      </p:sp>
      <p:sp>
        <p:nvSpPr>
          <p:cNvPr id="58" name="Google Shape;58;p7"/>
          <p:cNvSpPr/>
          <p:nvPr/>
        </p:nvSpPr>
        <p:spPr>
          <a:xfrm flipH="1" rot="2107270">
            <a:off x="-79373" y="-691409"/>
            <a:ext cx="4673985" cy="4557136"/>
          </a:xfrm>
          <a:custGeom>
            <a:rect b="b" l="l" r="r" t="t"/>
            <a:pathLst>
              <a:path extrusionOk="0" h="4559573" w="4676485">
                <a:moveTo>
                  <a:pt x="0" y="4559572"/>
                </a:moveTo>
                <a:lnTo>
                  <a:pt x="4676485" y="4559572"/>
                </a:lnTo>
                <a:lnTo>
                  <a:pt x="4676485" y="0"/>
                </a:lnTo>
                <a:lnTo>
                  <a:pt x="0" y="0"/>
                </a:lnTo>
                <a:lnTo>
                  <a:pt x="0" y="4559572"/>
                </a:lnTo>
                <a:close/>
              </a:path>
            </a:pathLst>
          </a:custGeom>
          <a:blipFill rotWithShape="1">
            <a:blip r:embed="rId7">
              <a:alphaModFix/>
            </a:blip>
            <a:stretch>
              <a:fillRect b="0" l="0" r="0" t="0"/>
            </a:stretch>
          </a:blipFill>
          <a:ln>
            <a:noFill/>
          </a:ln>
        </p:spPr>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6">
  <p:cSld name="CUSTOM_5">
    <p:spTree>
      <p:nvGrpSpPr>
        <p:cNvPr id="59" name="Shape 59"/>
        <p:cNvGrpSpPr/>
        <p:nvPr/>
      </p:nvGrpSpPr>
      <p:grpSpPr>
        <a:xfrm>
          <a:off x="0" y="0"/>
          <a:ext cx="0" cy="0"/>
          <a:chOff x="0" y="0"/>
          <a:chExt cx="0" cy="0"/>
        </a:xfrm>
      </p:grpSpPr>
      <p:pic>
        <p:nvPicPr>
          <p:cNvPr id="60" name="Google Shape;60;p8"/>
          <p:cNvPicPr preferRelativeResize="0"/>
          <p:nvPr/>
        </p:nvPicPr>
        <p:blipFill>
          <a:blip r:embed="rId2">
            <a:alphaModFix/>
          </a:blip>
          <a:stretch>
            <a:fillRect/>
          </a:stretch>
        </p:blipFill>
        <p:spPr>
          <a:xfrm>
            <a:off x="-2765800" y="-2975963"/>
            <a:ext cx="25321498" cy="14181525"/>
          </a:xfrm>
          <a:prstGeom prst="rect">
            <a:avLst/>
          </a:prstGeom>
          <a:noFill/>
          <a:ln>
            <a:noFill/>
          </a:ln>
        </p:spPr>
      </p:pic>
      <p:sp>
        <p:nvSpPr>
          <p:cNvPr id="61" name="Google Shape;61;p8"/>
          <p:cNvSpPr/>
          <p:nvPr/>
        </p:nvSpPr>
        <p:spPr>
          <a:xfrm>
            <a:off x="0" y="1648594"/>
            <a:ext cx="7895007" cy="6720624"/>
          </a:xfrm>
          <a:custGeom>
            <a:rect b="b" l="l" r="r" t="t"/>
            <a:pathLst>
              <a:path extrusionOk="0" h="6720624" w="7895007">
                <a:moveTo>
                  <a:pt x="0" y="0"/>
                </a:moveTo>
                <a:lnTo>
                  <a:pt x="7895007" y="0"/>
                </a:lnTo>
                <a:lnTo>
                  <a:pt x="7895007" y="6720624"/>
                </a:lnTo>
                <a:lnTo>
                  <a:pt x="0" y="6720624"/>
                </a:lnTo>
                <a:lnTo>
                  <a:pt x="0" y="0"/>
                </a:lnTo>
                <a:close/>
              </a:path>
            </a:pathLst>
          </a:custGeom>
          <a:blipFill rotWithShape="1">
            <a:blip r:embed="rId3">
              <a:alphaModFix/>
            </a:blip>
            <a:stretch>
              <a:fillRect b="0" l="0" r="0" t="0"/>
            </a:stretch>
          </a:blipFill>
          <a:ln>
            <a:noFill/>
          </a:ln>
        </p:spPr>
      </p:sp>
      <p:sp>
        <p:nvSpPr>
          <p:cNvPr id="62" name="Google Shape;62;p8"/>
          <p:cNvSpPr/>
          <p:nvPr/>
        </p:nvSpPr>
        <p:spPr>
          <a:xfrm>
            <a:off x="5697719" y="5008906"/>
            <a:ext cx="4394575" cy="3317904"/>
          </a:xfrm>
          <a:custGeom>
            <a:rect b="b" l="l" r="r" t="t"/>
            <a:pathLst>
              <a:path extrusionOk="0" h="3317904" w="4394575">
                <a:moveTo>
                  <a:pt x="0" y="0"/>
                </a:moveTo>
                <a:lnTo>
                  <a:pt x="4394575" y="0"/>
                </a:lnTo>
                <a:lnTo>
                  <a:pt x="4394575" y="3317904"/>
                </a:lnTo>
                <a:lnTo>
                  <a:pt x="0" y="3317904"/>
                </a:lnTo>
                <a:lnTo>
                  <a:pt x="0" y="0"/>
                </a:lnTo>
                <a:close/>
              </a:path>
            </a:pathLst>
          </a:custGeom>
          <a:blipFill rotWithShape="1">
            <a:blip r:embed="rId4">
              <a:alphaModFix/>
            </a:blip>
            <a:stretch>
              <a:fillRect b="0" l="0" r="0" t="0"/>
            </a:stretch>
          </a:blipFill>
          <a:ln>
            <a:noFill/>
          </a:ln>
        </p:spPr>
      </p:sp>
      <p:sp>
        <p:nvSpPr>
          <p:cNvPr id="63" name="Google Shape;63;p8"/>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5">
              <a:alphaModFix/>
            </a:blip>
            <a:stretch>
              <a:fillRect b="-88097" l="0" r="0" t="0"/>
            </a:stretch>
          </a:blipFill>
          <a:ln>
            <a:noFill/>
          </a:ln>
        </p:spPr>
      </p:sp>
      <p:sp>
        <p:nvSpPr>
          <p:cNvPr id="64" name="Google Shape;64;p8"/>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5">
              <a:alphaModFix/>
            </a:blip>
            <a:stretch>
              <a:fillRect b="-88097" l="0" r="0" t="0"/>
            </a:stretch>
          </a:blipFill>
          <a:ln>
            <a:noFill/>
          </a:ln>
        </p:spPr>
      </p:sp>
      <p:sp>
        <p:nvSpPr>
          <p:cNvPr id="65" name="Google Shape;65;p8"/>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5">
              <a:alphaModFix/>
            </a:blip>
            <a:stretch>
              <a:fillRect b="-88097" l="0" r="0" t="0"/>
            </a:stretch>
          </a:blip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7">
  <p:cSld name="CUSTOM_6">
    <p:spTree>
      <p:nvGrpSpPr>
        <p:cNvPr id="66" name="Shape 66"/>
        <p:cNvGrpSpPr/>
        <p:nvPr/>
      </p:nvGrpSpPr>
      <p:grpSpPr>
        <a:xfrm>
          <a:off x="0" y="0"/>
          <a:ext cx="0" cy="0"/>
          <a:chOff x="0" y="0"/>
          <a:chExt cx="0" cy="0"/>
        </a:xfrm>
      </p:grpSpPr>
      <p:pic>
        <p:nvPicPr>
          <p:cNvPr id="67" name="Google Shape;67;p9"/>
          <p:cNvPicPr preferRelativeResize="0"/>
          <p:nvPr/>
        </p:nvPicPr>
        <p:blipFill>
          <a:blip r:embed="rId2">
            <a:alphaModFix/>
          </a:blip>
          <a:stretch>
            <a:fillRect/>
          </a:stretch>
        </p:blipFill>
        <p:spPr>
          <a:xfrm>
            <a:off x="-3516750" y="820212"/>
            <a:ext cx="25321498" cy="14181525"/>
          </a:xfrm>
          <a:prstGeom prst="rect">
            <a:avLst/>
          </a:prstGeom>
          <a:noFill/>
          <a:ln>
            <a:noFill/>
          </a:ln>
        </p:spPr>
      </p:pic>
      <p:sp>
        <p:nvSpPr>
          <p:cNvPr id="68" name="Google Shape;68;p9"/>
          <p:cNvSpPr/>
          <p:nvPr/>
        </p:nvSpPr>
        <p:spPr>
          <a:xfrm>
            <a:off x="8869208" y="650667"/>
            <a:ext cx="10566396" cy="11417520"/>
          </a:xfrm>
          <a:custGeom>
            <a:rect b="b" l="l" r="r" t="t"/>
            <a:pathLst>
              <a:path extrusionOk="0" h="11417520" w="10566396">
                <a:moveTo>
                  <a:pt x="0" y="0"/>
                </a:moveTo>
                <a:lnTo>
                  <a:pt x="10566396" y="0"/>
                </a:lnTo>
                <a:lnTo>
                  <a:pt x="10566396" y="11417520"/>
                </a:lnTo>
                <a:lnTo>
                  <a:pt x="0" y="11417520"/>
                </a:lnTo>
                <a:lnTo>
                  <a:pt x="0" y="0"/>
                </a:lnTo>
                <a:close/>
              </a:path>
            </a:pathLst>
          </a:custGeom>
          <a:blipFill rotWithShape="1">
            <a:blip r:embed="rId3">
              <a:alphaModFix/>
            </a:blip>
            <a:stretch>
              <a:fillRect b="0" l="0" r="0" t="0"/>
            </a:stretch>
          </a:blipFill>
          <a:ln>
            <a:noFill/>
          </a:ln>
        </p:spPr>
      </p:sp>
      <p:sp>
        <p:nvSpPr>
          <p:cNvPr id="69" name="Google Shape;69;p9"/>
          <p:cNvSpPr/>
          <p:nvPr/>
        </p:nvSpPr>
        <p:spPr>
          <a:xfrm flipH="1" rot="-257992">
            <a:off x="-1284868" y="-833394"/>
            <a:ext cx="12479820" cy="8538825"/>
          </a:xfrm>
          <a:custGeom>
            <a:rect b="b" l="l" r="r" t="t"/>
            <a:pathLst>
              <a:path extrusionOk="0" h="8536131" w="12475883">
                <a:moveTo>
                  <a:pt x="12475883" y="0"/>
                </a:moveTo>
                <a:lnTo>
                  <a:pt x="0" y="0"/>
                </a:lnTo>
                <a:lnTo>
                  <a:pt x="0" y="8536131"/>
                </a:lnTo>
                <a:lnTo>
                  <a:pt x="12475883" y="8536131"/>
                </a:lnTo>
                <a:lnTo>
                  <a:pt x="12475883" y="0"/>
                </a:lnTo>
                <a:close/>
              </a:path>
            </a:pathLst>
          </a:custGeom>
          <a:blipFill rotWithShape="1">
            <a:blip r:embed="rId4">
              <a:alphaModFix/>
            </a:blip>
            <a:stretch>
              <a:fillRect b="0" l="0" r="0" t="0"/>
            </a:stretch>
          </a:blipFill>
          <a:ln>
            <a:noFill/>
          </a:ln>
        </p:spPr>
      </p:sp>
      <p:sp>
        <p:nvSpPr>
          <p:cNvPr id="70" name="Google Shape;70;p9"/>
          <p:cNvSpPr/>
          <p:nvPr/>
        </p:nvSpPr>
        <p:spPr>
          <a:xfrm rot="1363356">
            <a:off x="1101039" y="6072980"/>
            <a:ext cx="4620194" cy="3678829"/>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5">
              <a:alphaModFix/>
            </a:blip>
            <a:stretch>
              <a:fillRect b="0" l="0" r="0" t="0"/>
            </a:stretch>
          </a:blipFill>
          <a:ln>
            <a:noFill/>
          </a:ln>
        </p:spPr>
      </p:sp>
      <p:sp>
        <p:nvSpPr>
          <p:cNvPr id="71" name="Google Shape;71;p9"/>
          <p:cNvSpPr/>
          <p:nvPr/>
        </p:nvSpPr>
        <p:spPr>
          <a:xfrm rot="1363356">
            <a:off x="6540718" y="6072980"/>
            <a:ext cx="4620194" cy="3678829"/>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5">
              <a:alphaModFix/>
            </a:blip>
            <a:stretch>
              <a:fillRect b="0" l="0" r="0" t="0"/>
            </a:stretch>
          </a:blip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8">
  <p:cSld name="CUSTOM_7">
    <p:spTree>
      <p:nvGrpSpPr>
        <p:cNvPr id="72" name="Shape 72"/>
        <p:cNvGrpSpPr/>
        <p:nvPr/>
      </p:nvGrpSpPr>
      <p:grpSpPr>
        <a:xfrm>
          <a:off x="0" y="0"/>
          <a:ext cx="0" cy="0"/>
          <a:chOff x="0" y="0"/>
          <a:chExt cx="0" cy="0"/>
        </a:xfrm>
      </p:grpSpPr>
      <p:sp>
        <p:nvSpPr>
          <p:cNvPr id="73" name="Google Shape;73;p10"/>
          <p:cNvSpPr/>
          <p:nvPr/>
        </p:nvSpPr>
        <p:spPr>
          <a:xfrm>
            <a:off x="-932278" y="4969368"/>
            <a:ext cx="12475839" cy="5317632"/>
          </a:xfrm>
          <a:custGeom>
            <a:rect b="b" l="l" r="r" t="t"/>
            <a:pathLst>
              <a:path extrusionOk="0" h="5317632" w="12475839">
                <a:moveTo>
                  <a:pt x="0" y="0"/>
                </a:moveTo>
                <a:lnTo>
                  <a:pt x="12475839" y="0"/>
                </a:lnTo>
                <a:lnTo>
                  <a:pt x="12475839" y="5317632"/>
                </a:lnTo>
                <a:lnTo>
                  <a:pt x="0" y="5317632"/>
                </a:lnTo>
                <a:lnTo>
                  <a:pt x="0" y="0"/>
                </a:lnTo>
                <a:close/>
              </a:path>
            </a:pathLst>
          </a:custGeom>
          <a:blipFill rotWithShape="1">
            <a:blip r:embed="rId2">
              <a:alphaModFix/>
            </a:blip>
            <a:stretch>
              <a:fillRect b="-122054" l="0" r="0" t="-12539"/>
            </a:stretch>
          </a:blipFill>
          <a:ln>
            <a:noFill/>
          </a:ln>
        </p:spPr>
      </p:sp>
      <p:sp>
        <p:nvSpPr>
          <p:cNvPr id="74" name="Google Shape;74;p10"/>
          <p:cNvSpPr/>
          <p:nvPr/>
        </p:nvSpPr>
        <p:spPr>
          <a:xfrm>
            <a:off x="2182638" y="3590917"/>
            <a:ext cx="2477311" cy="3848250"/>
          </a:xfrm>
          <a:custGeom>
            <a:rect b="b" l="l" r="r" t="t"/>
            <a:pathLst>
              <a:path extrusionOk="0" h="3848250" w="2477311">
                <a:moveTo>
                  <a:pt x="0" y="0"/>
                </a:moveTo>
                <a:lnTo>
                  <a:pt x="2477311" y="0"/>
                </a:lnTo>
                <a:lnTo>
                  <a:pt x="2477311" y="3848250"/>
                </a:lnTo>
                <a:lnTo>
                  <a:pt x="0" y="3848250"/>
                </a:lnTo>
                <a:lnTo>
                  <a:pt x="0" y="0"/>
                </a:lnTo>
                <a:close/>
              </a:path>
            </a:pathLst>
          </a:custGeom>
          <a:blipFill rotWithShape="1">
            <a:blip r:embed="rId3">
              <a:alphaModFix/>
            </a:blip>
            <a:stretch>
              <a:fillRect b="0" l="0" r="0" t="0"/>
            </a:stretch>
          </a:blipFill>
          <a:ln>
            <a:noFill/>
          </a:ln>
        </p:spPr>
      </p:sp>
      <p:sp>
        <p:nvSpPr>
          <p:cNvPr id="75" name="Google Shape;75;p10"/>
          <p:cNvSpPr/>
          <p:nvPr/>
        </p:nvSpPr>
        <p:spPr>
          <a:xfrm>
            <a:off x="5559756" y="2850816"/>
            <a:ext cx="4825624" cy="4777368"/>
          </a:xfrm>
          <a:custGeom>
            <a:rect b="b" l="l" r="r" t="t"/>
            <a:pathLst>
              <a:path extrusionOk="0" h="4777368" w="4825624">
                <a:moveTo>
                  <a:pt x="0" y="0"/>
                </a:moveTo>
                <a:lnTo>
                  <a:pt x="4825624" y="0"/>
                </a:lnTo>
                <a:lnTo>
                  <a:pt x="4825624" y="4777368"/>
                </a:lnTo>
                <a:lnTo>
                  <a:pt x="0" y="4777368"/>
                </a:lnTo>
                <a:lnTo>
                  <a:pt x="0" y="0"/>
                </a:lnTo>
                <a:close/>
              </a:path>
            </a:pathLst>
          </a:custGeom>
          <a:blipFill rotWithShape="1">
            <a:blip r:embed="rId4">
              <a:alphaModFix/>
            </a:blip>
            <a:stretch>
              <a:fillRect b="0" l="0" r="0" t="0"/>
            </a:stretch>
          </a:blipFill>
          <a:ln>
            <a:noFill/>
          </a:ln>
        </p:spPr>
      </p:sp>
      <p:sp>
        <p:nvSpPr>
          <p:cNvPr id="76" name="Google Shape;76;p10"/>
          <p:cNvSpPr/>
          <p:nvPr/>
        </p:nvSpPr>
        <p:spPr>
          <a:xfrm>
            <a:off x="3707162" y="5704059"/>
            <a:ext cx="2811651" cy="2006816"/>
          </a:xfrm>
          <a:custGeom>
            <a:rect b="b" l="l" r="r" t="t"/>
            <a:pathLst>
              <a:path extrusionOk="0" h="2006816" w="2811651">
                <a:moveTo>
                  <a:pt x="0" y="0"/>
                </a:moveTo>
                <a:lnTo>
                  <a:pt x="2811650" y="0"/>
                </a:lnTo>
                <a:lnTo>
                  <a:pt x="2811650" y="2006816"/>
                </a:lnTo>
                <a:lnTo>
                  <a:pt x="0" y="2006816"/>
                </a:lnTo>
                <a:lnTo>
                  <a:pt x="0" y="0"/>
                </a:lnTo>
                <a:close/>
              </a:path>
            </a:pathLst>
          </a:custGeom>
          <a:blipFill rotWithShape="1">
            <a:blip r:embed="rId5">
              <a:alphaModFix/>
            </a:blip>
            <a:stretch>
              <a:fillRect b="0" l="0" r="0" t="0"/>
            </a:stretch>
          </a:blipFill>
          <a:ln>
            <a:noFill/>
          </a:ln>
        </p:spPr>
      </p:sp>
      <p:sp>
        <p:nvSpPr>
          <p:cNvPr id="77" name="Google Shape;77;p10"/>
          <p:cNvSpPr/>
          <p:nvPr/>
        </p:nvSpPr>
        <p:spPr>
          <a:xfrm flipH="1" rot="10800000">
            <a:off x="-750951"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6">
              <a:alphaModFix/>
            </a:blip>
            <a:stretch>
              <a:fillRect b="-88097" l="0" r="0" t="0"/>
            </a:stretch>
          </a:blipFill>
          <a:ln>
            <a:noFill/>
          </a:ln>
        </p:spPr>
      </p:sp>
      <p:sp>
        <p:nvSpPr>
          <p:cNvPr id="78" name="Google Shape;78;p10"/>
          <p:cNvSpPr/>
          <p:nvPr/>
        </p:nvSpPr>
        <p:spPr>
          <a:xfrm rot="10800000">
            <a:off x="5845683" y="-171023"/>
            <a:ext cx="6596634" cy="2399445"/>
          </a:xfrm>
          <a:custGeom>
            <a:rect b="b" l="l" r="r" t="t"/>
            <a:pathLst>
              <a:path extrusionOk="0" h="2399445" w="6596634">
                <a:moveTo>
                  <a:pt x="6596634" y="2399446"/>
                </a:moveTo>
                <a:lnTo>
                  <a:pt x="0" y="2399446"/>
                </a:lnTo>
                <a:lnTo>
                  <a:pt x="0" y="0"/>
                </a:lnTo>
                <a:lnTo>
                  <a:pt x="6596634" y="0"/>
                </a:lnTo>
                <a:lnTo>
                  <a:pt x="6596634" y="2399446"/>
                </a:lnTo>
                <a:close/>
              </a:path>
            </a:pathLst>
          </a:custGeom>
          <a:blipFill rotWithShape="1">
            <a:blip r:embed="rId6">
              <a:alphaModFix/>
            </a:blip>
            <a:stretch>
              <a:fillRect b="-88097" l="0" r="0" t="0"/>
            </a:stretch>
          </a:blipFill>
          <a:ln>
            <a:noFill/>
          </a:ln>
        </p:spPr>
      </p:sp>
      <p:sp>
        <p:nvSpPr>
          <p:cNvPr id="79" name="Google Shape;79;p10"/>
          <p:cNvSpPr/>
          <p:nvPr/>
        </p:nvSpPr>
        <p:spPr>
          <a:xfrm flipH="1" rot="10800000">
            <a:off x="12442317"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6">
              <a:alphaModFix/>
            </a:blip>
            <a:stretch>
              <a:fillRect b="-88097" l="0" r="0" t="0"/>
            </a:stretch>
          </a:blipFill>
          <a:ln>
            <a:noFill/>
          </a:ln>
        </p:spPr>
      </p:sp>
      <p:sp>
        <p:nvSpPr>
          <p:cNvPr id="80" name="Google Shape;80;p10"/>
          <p:cNvSpPr/>
          <p:nvPr/>
        </p:nvSpPr>
        <p:spPr>
          <a:xfrm rot="-4680922">
            <a:off x="1509079" y="7899277"/>
            <a:ext cx="1346285" cy="1810132"/>
          </a:xfrm>
          <a:custGeom>
            <a:rect b="b" l="l" r="r" t="t"/>
            <a:pathLst>
              <a:path extrusionOk="0" h="1811434" w="1347254">
                <a:moveTo>
                  <a:pt x="0" y="0"/>
                </a:moveTo>
                <a:lnTo>
                  <a:pt x="1347254" y="0"/>
                </a:lnTo>
                <a:lnTo>
                  <a:pt x="1347254" y="1811433"/>
                </a:lnTo>
                <a:lnTo>
                  <a:pt x="0" y="1811433"/>
                </a:lnTo>
                <a:lnTo>
                  <a:pt x="0" y="0"/>
                </a:lnTo>
                <a:close/>
              </a:path>
            </a:pathLst>
          </a:custGeom>
          <a:blipFill rotWithShape="1">
            <a:blip r:embed="rId7">
              <a:alphaModFix/>
            </a:blip>
            <a:stretch>
              <a:fillRect b="0" l="0" r="0" t="0"/>
            </a:stretch>
          </a:blipFill>
          <a:ln>
            <a:noFill/>
          </a:ln>
        </p:spPr>
      </p:sp>
      <p:sp>
        <p:nvSpPr>
          <p:cNvPr id="81" name="Google Shape;81;p10"/>
          <p:cNvSpPr/>
          <p:nvPr/>
        </p:nvSpPr>
        <p:spPr>
          <a:xfrm rot="2365226">
            <a:off x="4855148" y="2489998"/>
            <a:ext cx="1410626" cy="1637882"/>
          </a:xfrm>
          <a:custGeom>
            <a:rect b="b" l="l" r="r" t="t"/>
            <a:pathLst>
              <a:path extrusionOk="0" h="1637897" w="1410639">
                <a:moveTo>
                  <a:pt x="0" y="0"/>
                </a:moveTo>
                <a:lnTo>
                  <a:pt x="1410638" y="0"/>
                </a:lnTo>
                <a:lnTo>
                  <a:pt x="1410638" y="1637897"/>
                </a:lnTo>
                <a:lnTo>
                  <a:pt x="0" y="1637897"/>
                </a:lnTo>
                <a:lnTo>
                  <a:pt x="0" y="0"/>
                </a:lnTo>
                <a:close/>
              </a:path>
            </a:pathLst>
          </a:custGeom>
          <a:blipFill rotWithShape="1">
            <a:blip r:embed="rId8">
              <a:alphaModFix/>
            </a:blip>
            <a:stretch>
              <a:fillRect b="0" l="0" r="0" t="0"/>
            </a:stretch>
          </a:blipFill>
          <a:ln>
            <a:noFill/>
          </a:ln>
        </p:spPr>
      </p:sp>
      <p:sp>
        <p:nvSpPr>
          <p:cNvPr id="82" name="Google Shape;82;p10"/>
          <p:cNvSpPr/>
          <p:nvPr/>
        </p:nvSpPr>
        <p:spPr>
          <a:xfrm rot="-3813788">
            <a:off x="8087829" y="8570586"/>
            <a:ext cx="1346614" cy="1810573"/>
          </a:xfrm>
          <a:custGeom>
            <a:rect b="b" l="l" r="r" t="t"/>
            <a:pathLst>
              <a:path extrusionOk="0" h="1811434" w="1347254">
                <a:moveTo>
                  <a:pt x="0" y="0"/>
                </a:moveTo>
                <a:lnTo>
                  <a:pt x="1347253" y="0"/>
                </a:lnTo>
                <a:lnTo>
                  <a:pt x="1347253" y="1811433"/>
                </a:lnTo>
                <a:lnTo>
                  <a:pt x="0" y="1811433"/>
                </a:lnTo>
                <a:lnTo>
                  <a:pt x="0" y="0"/>
                </a:lnTo>
                <a:close/>
              </a:path>
            </a:pathLst>
          </a:custGeom>
          <a:blipFill rotWithShape="1">
            <a:blip r:embed="rId7">
              <a:alphaModFix/>
            </a:blip>
            <a:stretch>
              <a:fillRect b="0" l="0" r="0" t="0"/>
            </a:stretch>
          </a:blipFill>
          <a:ln>
            <a:noFill/>
          </a:ln>
        </p:spPr>
      </p:sp>
      <p:sp>
        <p:nvSpPr>
          <p:cNvPr id="83" name="Google Shape;83;p10"/>
          <p:cNvSpPr/>
          <p:nvPr/>
        </p:nvSpPr>
        <p:spPr>
          <a:xfrm rot="-833831">
            <a:off x="-337365" y="3503827"/>
            <a:ext cx="1911040" cy="2218914"/>
          </a:xfrm>
          <a:custGeom>
            <a:rect b="b" l="l" r="r" t="t"/>
            <a:pathLst>
              <a:path extrusionOk="0" h="2220580" w="1912475">
                <a:moveTo>
                  <a:pt x="0" y="0"/>
                </a:moveTo>
                <a:lnTo>
                  <a:pt x="1912475" y="0"/>
                </a:lnTo>
                <a:lnTo>
                  <a:pt x="1912475" y="2220581"/>
                </a:lnTo>
                <a:lnTo>
                  <a:pt x="0" y="2220581"/>
                </a:lnTo>
                <a:lnTo>
                  <a:pt x="0" y="0"/>
                </a:lnTo>
                <a:close/>
              </a:path>
            </a:pathLst>
          </a:custGeom>
          <a:blipFill rotWithShape="1">
            <a:blip r:embed="rId8">
              <a:alphaModFix/>
            </a:blip>
            <a:stretch>
              <a:fillRect b="0" l="0" r="0" t="0"/>
            </a:stretch>
          </a:blipFill>
          <a:ln>
            <a:noFill/>
          </a:ln>
        </p:spPr>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2.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24.png"/><Relationship Id="rId9" Type="http://schemas.openxmlformats.org/officeDocument/2006/relationships/image" Target="../media/image4.png"/><Relationship Id="rId5" Type="http://schemas.openxmlformats.org/officeDocument/2006/relationships/image" Target="../media/image16.png"/><Relationship Id="rId6" Type="http://schemas.openxmlformats.org/officeDocument/2006/relationships/image" Target="../media/image14.png"/><Relationship Id="rId7" Type="http://schemas.openxmlformats.org/officeDocument/2006/relationships/image" Target="../media/image2.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4.png"/><Relationship Id="rId4" Type="http://schemas.openxmlformats.org/officeDocument/2006/relationships/image" Target="../media/image15.png"/><Relationship Id="rId5" Type="http://schemas.openxmlformats.org/officeDocument/2006/relationships/image" Target="../media/image1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1.png"/><Relationship Id="rId5" Type="http://schemas.openxmlformats.org/officeDocument/2006/relationships/image" Target="../media/image28.png"/><Relationship Id="rId6"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5.jp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32.png"/><Relationship Id="rId5" Type="http://schemas.openxmlformats.org/officeDocument/2006/relationships/image" Target="../media/image10.png"/><Relationship Id="rId6" Type="http://schemas.openxmlformats.org/officeDocument/2006/relationships/image" Target="../media/image27.png"/><Relationship Id="rId7" Type="http://schemas.openxmlformats.org/officeDocument/2006/relationships/image" Target="../media/image33.png"/></Relationships>
</file>

<file path=ppt/slides/_rels/slide14.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14.png"/><Relationship Id="rId13" Type="http://schemas.openxmlformats.org/officeDocument/2006/relationships/image" Target="../media/image42.png"/><Relationship Id="rId12" Type="http://schemas.openxmlformats.org/officeDocument/2006/relationships/image" Target="../media/image41.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27.png"/><Relationship Id="rId14" Type="http://schemas.openxmlformats.org/officeDocument/2006/relationships/image" Target="../media/image46.png"/><Relationship Id="rId5" Type="http://schemas.openxmlformats.org/officeDocument/2006/relationships/image" Target="../media/image2.png"/><Relationship Id="rId6" Type="http://schemas.openxmlformats.org/officeDocument/2006/relationships/image" Target="../media/image33.png"/><Relationship Id="rId7" Type="http://schemas.openxmlformats.org/officeDocument/2006/relationships/image" Target="../media/image25.png"/><Relationship Id="rId8" Type="http://schemas.openxmlformats.org/officeDocument/2006/relationships/image" Target="../media/image31.png"/></Relationships>
</file>

<file path=ppt/slides/_rels/slide15.xml.rels><?xml version="1.0" encoding="UTF-8" standalone="yes"?><Relationships xmlns="http://schemas.openxmlformats.org/package/2006/relationships"><Relationship Id="rId11" Type="http://schemas.openxmlformats.org/officeDocument/2006/relationships/image" Target="../media/image9.png"/><Relationship Id="rId10" Type="http://schemas.openxmlformats.org/officeDocument/2006/relationships/image" Target="../media/image15.png"/><Relationship Id="rId12"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4.png"/><Relationship Id="rId7" Type="http://schemas.openxmlformats.org/officeDocument/2006/relationships/image" Target="../media/image24.png"/><Relationship Id="rId8" Type="http://schemas.openxmlformats.org/officeDocument/2006/relationships/image" Target="../media/image1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44.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5.png"/><Relationship Id="rId6" Type="http://schemas.openxmlformats.org/officeDocument/2006/relationships/image" Target="../media/image1.png"/><Relationship Id="rId7"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6.png"/><Relationship Id="rId5" Type="http://schemas.openxmlformats.org/officeDocument/2006/relationships/image" Target="../media/image24.png"/><Relationship Id="rId6" Type="http://schemas.openxmlformats.org/officeDocument/2006/relationships/image" Target="../media/image3.png"/><Relationship Id="rId7"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11.png"/><Relationship Id="rId6"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image" Target="../media/image16.png"/><Relationship Id="rId5" Type="http://schemas.openxmlformats.org/officeDocument/2006/relationships/image" Target="../media/image28.png"/><Relationship Id="rId6" Type="http://schemas.openxmlformats.org/officeDocument/2006/relationships/image" Target="../media/image25.png"/><Relationship Id="rId7" Type="http://schemas.openxmlformats.org/officeDocument/2006/relationships/image" Target="../media/image3.png"/><Relationship Id="rId8"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3.png"/><Relationship Id="rId4" Type="http://schemas.openxmlformats.org/officeDocument/2006/relationships/image" Target="../media/image29.png"/><Relationship Id="rId5" Type="http://schemas.openxmlformats.org/officeDocument/2006/relationships/image" Target="../media/image31.png"/><Relationship Id="rId6"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1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4.png"/><Relationship Id="rId5" Type="http://schemas.openxmlformats.org/officeDocument/2006/relationships/image" Target="../media/image27.png"/><Relationship Id="rId6" Type="http://schemas.openxmlformats.org/officeDocument/2006/relationships/image" Target="../media/image33.png"/><Relationship Id="rId7" Type="http://schemas.openxmlformats.org/officeDocument/2006/relationships/image" Target="../media/image24.png"/><Relationship Id="rId8"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9.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1C0B"/>
        </a:solidFill>
      </p:bgPr>
    </p:bg>
    <p:spTree>
      <p:nvGrpSpPr>
        <p:cNvPr id="142" name="Shape 142"/>
        <p:cNvGrpSpPr/>
        <p:nvPr/>
      </p:nvGrpSpPr>
      <p:grpSpPr>
        <a:xfrm>
          <a:off x="0" y="0"/>
          <a:ext cx="0" cy="0"/>
          <a:chOff x="0" y="0"/>
          <a:chExt cx="0" cy="0"/>
        </a:xfrm>
      </p:grpSpPr>
      <p:pic>
        <p:nvPicPr>
          <p:cNvPr id="143" name="Google Shape;143;p16"/>
          <p:cNvPicPr preferRelativeResize="0"/>
          <p:nvPr/>
        </p:nvPicPr>
        <p:blipFill>
          <a:blip r:embed="rId3">
            <a:alphaModFix/>
          </a:blip>
          <a:stretch>
            <a:fillRect/>
          </a:stretch>
        </p:blipFill>
        <p:spPr>
          <a:xfrm>
            <a:off x="-2375550" y="-3024700"/>
            <a:ext cx="22479601" cy="12589899"/>
          </a:xfrm>
          <a:prstGeom prst="rect">
            <a:avLst/>
          </a:prstGeom>
          <a:noFill/>
          <a:ln>
            <a:noFill/>
          </a:ln>
        </p:spPr>
      </p:pic>
      <p:sp>
        <p:nvSpPr>
          <p:cNvPr id="144" name="Google Shape;144;p16"/>
          <p:cNvSpPr/>
          <p:nvPr/>
        </p:nvSpPr>
        <p:spPr>
          <a:xfrm>
            <a:off x="-1613546" y="7240681"/>
            <a:ext cx="11093811" cy="4035239"/>
          </a:xfrm>
          <a:custGeom>
            <a:rect b="b" l="l" r="r" t="t"/>
            <a:pathLst>
              <a:path extrusionOk="0" h="4035239" w="11093811">
                <a:moveTo>
                  <a:pt x="0" y="0"/>
                </a:moveTo>
                <a:lnTo>
                  <a:pt x="11093811" y="0"/>
                </a:lnTo>
                <a:lnTo>
                  <a:pt x="11093811" y="4035238"/>
                </a:lnTo>
                <a:lnTo>
                  <a:pt x="0" y="4035238"/>
                </a:lnTo>
                <a:lnTo>
                  <a:pt x="0" y="0"/>
                </a:lnTo>
                <a:close/>
              </a:path>
            </a:pathLst>
          </a:custGeom>
          <a:blipFill rotWithShape="1">
            <a:blip r:embed="rId4">
              <a:alphaModFix/>
            </a:blip>
            <a:stretch>
              <a:fillRect b="-88100" l="0" r="0" t="0"/>
            </a:stretch>
          </a:blipFill>
          <a:ln>
            <a:noFill/>
          </a:ln>
        </p:spPr>
      </p:sp>
      <p:sp>
        <p:nvSpPr>
          <p:cNvPr id="145" name="Google Shape;145;p16"/>
          <p:cNvSpPr/>
          <p:nvPr/>
        </p:nvSpPr>
        <p:spPr>
          <a:xfrm flipH="1">
            <a:off x="10006869" y="7240681"/>
            <a:ext cx="11093811" cy="4035239"/>
          </a:xfrm>
          <a:custGeom>
            <a:rect b="b" l="l" r="r" t="t"/>
            <a:pathLst>
              <a:path extrusionOk="0" h="4035239" w="11093811">
                <a:moveTo>
                  <a:pt x="11093811" y="0"/>
                </a:moveTo>
                <a:lnTo>
                  <a:pt x="0" y="0"/>
                </a:lnTo>
                <a:lnTo>
                  <a:pt x="0" y="4035238"/>
                </a:lnTo>
                <a:lnTo>
                  <a:pt x="11093811" y="4035238"/>
                </a:lnTo>
                <a:lnTo>
                  <a:pt x="11093811" y="0"/>
                </a:lnTo>
                <a:close/>
              </a:path>
            </a:pathLst>
          </a:custGeom>
          <a:blipFill rotWithShape="1">
            <a:blip r:embed="rId4">
              <a:alphaModFix/>
            </a:blip>
            <a:stretch>
              <a:fillRect b="-88100" l="0" r="0" t="0"/>
            </a:stretch>
          </a:blipFill>
          <a:ln>
            <a:noFill/>
          </a:ln>
        </p:spPr>
      </p:sp>
      <p:sp>
        <p:nvSpPr>
          <p:cNvPr id="146" name="Google Shape;146;p16"/>
          <p:cNvSpPr/>
          <p:nvPr/>
        </p:nvSpPr>
        <p:spPr>
          <a:xfrm>
            <a:off x="5752183" y="4444423"/>
            <a:ext cx="15348496" cy="5842577"/>
          </a:xfrm>
          <a:custGeom>
            <a:rect b="b" l="l" r="r" t="t"/>
            <a:pathLst>
              <a:path extrusionOk="0" h="5842577" w="15348496">
                <a:moveTo>
                  <a:pt x="0" y="0"/>
                </a:moveTo>
                <a:lnTo>
                  <a:pt x="15348497" y="0"/>
                </a:lnTo>
                <a:lnTo>
                  <a:pt x="15348497" y="5842577"/>
                </a:lnTo>
                <a:lnTo>
                  <a:pt x="0" y="5842577"/>
                </a:lnTo>
                <a:lnTo>
                  <a:pt x="0" y="0"/>
                </a:lnTo>
                <a:close/>
              </a:path>
            </a:pathLst>
          </a:custGeom>
          <a:blipFill rotWithShape="1">
            <a:blip r:embed="rId5">
              <a:alphaModFix/>
            </a:blip>
            <a:stretch>
              <a:fillRect b="-148649" l="0" r="0" t="-14038"/>
            </a:stretch>
          </a:blipFill>
          <a:ln>
            <a:noFill/>
          </a:ln>
        </p:spPr>
      </p:sp>
      <p:sp>
        <p:nvSpPr>
          <p:cNvPr id="147" name="Google Shape;147;p16"/>
          <p:cNvSpPr/>
          <p:nvPr/>
        </p:nvSpPr>
        <p:spPr>
          <a:xfrm>
            <a:off x="8263954" y="1466604"/>
            <a:ext cx="6441948" cy="6337266"/>
          </a:xfrm>
          <a:custGeom>
            <a:rect b="b" l="l" r="r" t="t"/>
            <a:pathLst>
              <a:path extrusionOk="0" h="6337266" w="6441948">
                <a:moveTo>
                  <a:pt x="0" y="0"/>
                </a:moveTo>
                <a:lnTo>
                  <a:pt x="6441948" y="0"/>
                </a:lnTo>
                <a:lnTo>
                  <a:pt x="6441948" y="6337266"/>
                </a:lnTo>
                <a:lnTo>
                  <a:pt x="0" y="6337266"/>
                </a:lnTo>
                <a:lnTo>
                  <a:pt x="0" y="0"/>
                </a:lnTo>
                <a:close/>
              </a:path>
            </a:pathLst>
          </a:custGeom>
          <a:blipFill rotWithShape="1">
            <a:blip r:embed="rId6">
              <a:alphaModFix/>
            </a:blip>
            <a:stretch>
              <a:fillRect b="0" l="0" r="0" t="0"/>
            </a:stretch>
          </a:blipFill>
          <a:ln>
            <a:noFill/>
          </a:ln>
        </p:spPr>
      </p:sp>
      <p:sp>
        <p:nvSpPr>
          <p:cNvPr id="148" name="Google Shape;148;p16"/>
          <p:cNvSpPr/>
          <p:nvPr/>
        </p:nvSpPr>
        <p:spPr>
          <a:xfrm>
            <a:off x="14132913" y="4981684"/>
            <a:ext cx="3379864" cy="2822186"/>
          </a:xfrm>
          <a:custGeom>
            <a:rect b="b" l="l" r="r" t="t"/>
            <a:pathLst>
              <a:path extrusionOk="0" h="2822186" w="3379864">
                <a:moveTo>
                  <a:pt x="0" y="0"/>
                </a:moveTo>
                <a:lnTo>
                  <a:pt x="3379863" y="0"/>
                </a:lnTo>
                <a:lnTo>
                  <a:pt x="3379863" y="2822186"/>
                </a:lnTo>
                <a:lnTo>
                  <a:pt x="0" y="2822186"/>
                </a:lnTo>
                <a:lnTo>
                  <a:pt x="0" y="0"/>
                </a:lnTo>
                <a:close/>
              </a:path>
            </a:pathLst>
          </a:custGeom>
          <a:blipFill rotWithShape="1">
            <a:blip r:embed="rId7">
              <a:alphaModFix/>
            </a:blip>
            <a:stretch>
              <a:fillRect b="0" l="0" r="0" t="0"/>
            </a:stretch>
          </a:blipFill>
          <a:ln>
            <a:noFill/>
          </a:ln>
        </p:spPr>
      </p:sp>
      <p:sp>
        <p:nvSpPr>
          <p:cNvPr id="149" name="Google Shape;149;p16"/>
          <p:cNvSpPr txBox="1"/>
          <p:nvPr/>
        </p:nvSpPr>
        <p:spPr>
          <a:xfrm>
            <a:off x="1028700" y="2871275"/>
            <a:ext cx="7374868" cy="269303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FFC267"/>
                </a:solidFill>
                <a:latin typeface="Gloria Hallelujah"/>
                <a:ea typeface="Gloria Hallelujah"/>
                <a:cs typeface="Gloria Hallelujah"/>
                <a:sym typeface="Gloria Hallelujah"/>
              </a:rPr>
              <a:t>Fall Poetry Teatime </a:t>
            </a:r>
            <a:endParaRPr/>
          </a:p>
        </p:txBody>
      </p:sp>
      <p:sp>
        <p:nvSpPr>
          <p:cNvPr id="150" name="Google Shape;150;p16"/>
          <p:cNvSpPr txBox="1"/>
          <p:nvPr/>
        </p:nvSpPr>
        <p:spPr>
          <a:xfrm>
            <a:off x="1028700" y="1812480"/>
            <a:ext cx="7991695" cy="48577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i="0" lang="en-US" sz="3200" u="none" cap="none" strike="noStrike">
                <a:solidFill>
                  <a:srgbClr val="FFFFFF"/>
                </a:solidFill>
                <a:latin typeface="Montserrat"/>
                <a:ea typeface="Montserrat"/>
                <a:cs typeface="Montserrat"/>
                <a:sym typeface="Montserrat"/>
              </a:rPr>
              <a:t>BACKGROUND SLIDES</a:t>
            </a:r>
            <a:endParaRPr/>
          </a:p>
        </p:txBody>
      </p:sp>
      <p:sp>
        <p:nvSpPr>
          <p:cNvPr id="151" name="Google Shape;151;p16"/>
          <p:cNvSpPr/>
          <p:nvPr/>
        </p:nvSpPr>
        <p:spPr>
          <a:xfrm rot="-2417160">
            <a:off x="7606067" y="6283337"/>
            <a:ext cx="1424049" cy="1914688"/>
          </a:xfrm>
          <a:custGeom>
            <a:rect b="b" l="l" r="r" t="t"/>
            <a:pathLst>
              <a:path extrusionOk="0" h="1914688" w="1424049">
                <a:moveTo>
                  <a:pt x="0" y="0"/>
                </a:moveTo>
                <a:lnTo>
                  <a:pt x="1424049" y="0"/>
                </a:lnTo>
                <a:lnTo>
                  <a:pt x="1424049" y="1914688"/>
                </a:lnTo>
                <a:lnTo>
                  <a:pt x="0" y="1914688"/>
                </a:lnTo>
                <a:lnTo>
                  <a:pt x="0" y="0"/>
                </a:lnTo>
                <a:close/>
              </a:path>
            </a:pathLst>
          </a:custGeom>
          <a:blipFill rotWithShape="1">
            <a:blip r:embed="rId8">
              <a:alphaModFix/>
            </a:blip>
            <a:stretch>
              <a:fillRect b="0" l="0" r="0" t="0"/>
            </a:stretch>
          </a:blipFill>
          <a:ln>
            <a:noFill/>
          </a:ln>
        </p:spPr>
      </p:sp>
      <p:sp>
        <p:nvSpPr>
          <p:cNvPr id="152" name="Google Shape;152;p16"/>
          <p:cNvSpPr/>
          <p:nvPr/>
        </p:nvSpPr>
        <p:spPr>
          <a:xfrm rot="-1291818">
            <a:off x="14669461" y="897192"/>
            <a:ext cx="2413331" cy="2802127"/>
          </a:xfrm>
          <a:custGeom>
            <a:rect b="b" l="l" r="r" t="t"/>
            <a:pathLst>
              <a:path extrusionOk="0" h="2802127" w="2413331">
                <a:moveTo>
                  <a:pt x="0" y="0"/>
                </a:moveTo>
                <a:lnTo>
                  <a:pt x="2413331" y="0"/>
                </a:lnTo>
                <a:lnTo>
                  <a:pt x="2413331" y="2802126"/>
                </a:lnTo>
                <a:lnTo>
                  <a:pt x="0" y="2802126"/>
                </a:lnTo>
                <a:lnTo>
                  <a:pt x="0" y="0"/>
                </a:lnTo>
                <a:close/>
              </a:path>
            </a:pathLst>
          </a:custGeom>
          <a:blipFill rotWithShape="1">
            <a:blip r:embed="rId9">
              <a:alphaModFix/>
            </a:blip>
            <a:stretch>
              <a:fillRect b="0" l="0" r="0" t="0"/>
            </a:stretch>
          </a:blipFill>
          <a:ln>
            <a:noFill/>
          </a:ln>
        </p:spPr>
      </p:sp>
      <p:sp>
        <p:nvSpPr>
          <p:cNvPr id="153" name="Google Shape;153;p16"/>
          <p:cNvSpPr/>
          <p:nvPr/>
        </p:nvSpPr>
        <p:spPr>
          <a:xfrm flipH="1" rot="3076673">
            <a:off x="8531034" y="598513"/>
            <a:ext cx="1225931" cy="1648311"/>
          </a:xfrm>
          <a:custGeom>
            <a:rect b="b" l="l" r="r" t="t"/>
            <a:pathLst>
              <a:path extrusionOk="0" h="1648311" w="1225931">
                <a:moveTo>
                  <a:pt x="0" y="1648311"/>
                </a:moveTo>
                <a:lnTo>
                  <a:pt x="1225932" y="1648311"/>
                </a:lnTo>
                <a:lnTo>
                  <a:pt x="1225932" y="0"/>
                </a:lnTo>
                <a:lnTo>
                  <a:pt x="0" y="0"/>
                </a:lnTo>
                <a:lnTo>
                  <a:pt x="0" y="1648311"/>
                </a:lnTo>
                <a:close/>
              </a:path>
            </a:pathLst>
          </a:custGeom>
          <a:blipFill rotWithShape="1">
            <a:blip r:embed="rId8">
              <a:alphaModFix/>
            </a:blip>
            <a:stretch>
              <a:fillRect b="0" l="0" r="0" t="0"/>
            </a:stretch>
          </a:blipFill>
          <a:ln>
            <a:noFill/>
          </a:ln>
        </p:spPr>
      </p:sp>
      <p:sp>
        <p:nvSpPr>
          <p:cNvPr id="154" name="Google Shape;154;p16"/>
          <p:cNvSpPr/>
          <p:nvPr/>
        </p:nvSpPr>
        <p:spPr>
          <a:xfrm rot="3633549">
            <a:off x="11049364" y="8469174"/>
            <a:ext cx="1694578" cy="1967580"/>
          </a:xfrm>
          <a:custGeom>
            <a:rect b="b" l="l" r="r" t="t"/>
            <a:pathLst>
              <a:path extrusionOk="0" h="1967580" w="1694578">
                <a:moveTo>
                  <a:pt x="0" y="0"/>
                </a:moveTo>
                <a:lnTo>
                  <a:pt x="1694578" y="0"/>
                </a:lnTo>
                <a:lnTo>
                  <a:pt x="1694578" y="1967580"/>
                </a:lnTo>
                <a:lnTo>
                  <a:pt x="0" y="1967580"/>
                </a:lnTo>
                <a:lnTo>
                  <a:pt x="0" y="0"/>
                </a:lnTo>
                <a:close/>
              </a:path>
            </a:pathLst>
          </a:custGeom>
          <a:blipFill rotWithShape="1">
            <a:blip r:embed="rId9">
              <a:alphaModFix/>
            </a:blip>
            <a:stretch>
              <a:fillRect b="0" l="0" r="0" t="0"/>
            </a:stretch>
          </a:blipFill>
          <a:ln>
            <a:noFill/>
          </a:ln>
        </p:spPr>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309" name="Shape 309"/>
        <p:cNvGrpSpPr/>
        <p:nvPr/>
      </p:nvGrpSpPr>
      <p:grpSpPr>
        <a:xfrm>
          <a:off x="0" y="0"/>
          <a:ext cx="0" cy="0"/>
          <a:chOff x="0" y="0"/>
          <a:chExt cx="0" cy="0"/>
        </a:xfrm>
      </p:grpSpPr>
      <p:sp>
        <p:nvSpPr>
          <p:cNvPr id="310" name="Google Shape;310;p25"/>
          <p:cNvSpPr/>
          <p:nvPr/>
        </p:nvSpPr>
        <p:spPr>
          <a:xfrm rot="5400000">
            <a:off x="-3452382" y="3330244"/>
            <a:ext cx="10202484" cy="3711029"/>
          </a:xfrm>
          <a:custGeom>
            <a:rect b="b" l="l" r="r" t="t"/>
            <a:pathLst>
              <a:path extrusionOk="0" h="3711029" w="10202484">
                <a:moveTo>
                  <a:pt x="0" y="0"/>
                </a:moveTo>
                <a:lnTo>
                  <a:pt x="10202484" y="0"/>
                </a:lnTo>
                <a:lnTo>
                  <a:pt x="10202484" y="3711029"/>
                </a:lnTo>
                <a:lnTo>
                  <a:pt x="0" y="3711029"/>
                </a:lnTo>
                <a:lnTo>
                  <a:pt x="0" y="0"/>
                </a:lnTo>
                <a:close/>
              </a:path>
            </a:pathLst>
          </a:custGeom>
          <a:blipFill rotWithShape="1">
            <a:blip r:embed="rId3">
              <a:alphaModFix amt="80000"/>
            </a:blip>
            <a:stretch>
              <a:fillRect b="-88100" l="0" r="0" t="0"/>
            </a:stretch>
          </a:blipFill>
          <a:ln>
            <a:noFill/>
          </a:ln>
        </p:spPr>
      </p:sp>
      <p:sp>
        <p:nvSpPr>
          <p:cNvPr id="311" name="Google Shape;311;p25"/>
          <p:cNvSpPr/>
          <p:nvPr/>
        </p:nvSpPr>
        <p:spPr>
          <a:xfrm flipH="1" rot="-5400000">
            <a:off x="11537898" y="3287985"/>
            <a:ext cx="10202484" cy="3711029"/>
          </a:xfrm>
          <a:custGeom>
            <a:rect b="b" l="l" r="r" t="t"/>
            <a:pathLst>
              <a:path extrusionOk="0" h="3711029" w="10202484">
                <a:moveTo>
                  <a:pt x="0" y="3711030"/>
                </a:moveTo>
                <a:lnTo>
                  <a:pt x="10202484" y="3711030"/>
                </a:lnTo>
                <a:lnTo>
                  <a:pt x="10202484" y="0"/>
                </a:lnTo>
                <a:lnTo>
                  <a:pt x="0" y="0"/>
                </a:lnTo>
                <a:lnTo>
                  <a:pt x="0" y="3711030"/>
                </a:lnTo>
                <a:close/>
              </a:path>
            </a:pathLst>
          </a:custGeom>
          <a:blipFill rotWithShape="1">
            <a:blip r:embed="rId3">
              <a:alphaModFix amt="80000"/>
            </a:blip>
            <a:stretch>
              <a:fillRect b="-88100" l="0" r="0" t="0"/>
            </a:stretch>
          </a:blipFill>
          <a:ln>
            <a:noFill/>
          </a:ln>
        </p:spPr>
      </p:sp>
      <p:sp>
        <p:nvSpPr>
          <p:cNvPr id="312" name="Google Shape;312;p25"/>
          <p:cNvSpPr/>
          <p:nvPr/>
        </p:nvSpPr>
        <p:spPr>
          <a:xfrm>
            <a:off x="6500785" y="2684019"/>
            <a:ext cx="5762249" cy="7866552"/>
          </a:xfrm>
          <a:custGeom>
            <a:rect b="b" l="l" r="r" t="t"/>
            <a:pathLst>
              <a:path extrusionOk="0" h="7866552" w="5762249">
                <a:moveTo>
                  <a:pt x="0" y="0"/>
                </a:moveTo>
                <a:lnTo>
                  <a:pt x="5762249" y="0"/>
                </a:lnTo>
                <a:lnTo>
                  <a:pt x="5762249" y="7866552"/>
                </a:lnTo>
                <a:lnTo>
                  <a:pt x="0" y="7866552"/>
                </a:lnTo>
                <a:lnTo>
                  <a:pt x="0" y="0"/>
                </a:lnTo>
                <a:close/>
              </a:path>
            </a:pathLst>
          </a:custGeom>
          <a:blipFill rotWithShape="1">
            <a:blip r:embed="rId4">
              <a:alphaModFix/>
            </a:blip>
            <a:stretch>
              <a:fillRect b="0" l="0" r="0" t="0"/>
            </a:stretch>
          </a:blipFill>
          <a:ln>
            <a:noFill/>
          </a:ln>
        </p:spPr>
      </p:sp>
      <p:sp>
        <p:nvSpPr>
          <p:cNvPr id="313" name="Google Shape;313;p25"/>
          <p:cNvSpPr txBox="1"/>
          <p:nvPr/>
        </p:nvSpPr>
        <p:spPr>
          <a:xfrm>
            <a:off x="5694476" y="988165"/>
            <a:ext cx="7374868" cy="106045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2462D"/>
                </a:solidFill>
                <a:latin typeface="Gloria Hallelujah"/>
                <a:ea typeface="Gloria Hallelujah"/>
                <a:cs typeface="Gloria Hallelujah"/>
                <a:sym typeface="Gloria Hallelujah"/>
              </a:rPr>
              <a:t>Key Points</a:t>
            </a:r>
            <a:endParaRPr/>
          </a:p>
        </p:txBody>
      </p:sp>
      <p:grpSp>
        <p:nvGrpSpPr>
          <p:cNvPr id="314" name="Google Shape;314;p25"/>
          <p:cNvGrpSpPr/>
          <p:nvPr/>
        </p:nvGrpSpPr>
        <p:grpSpPr>
          <a:xfrm>
            <a:off x="822593" y="1442190"/>
            <a:ext cx="5678192" cy="5175104"/>
            <a:chOff x="0" y="1"/>
            <a:chExt cx="7570923" cy="6900139"/>
          </a:xfrm>
        </p:grpSpPr>
        <p:sp>
          <p:nvSpPr>
            <p:cNvPr id="315" name="Google Shape;315;p25"/>
            <p:cNvSpPr/>
            <p:nvPr/>
          </p:nvSpPr>
          <p:spPr>
            <a:xfrm rot="1366358">
              <a:off x="708493" y="1000034"/>
              <a:ext cx="6153937" cy="4900072"/>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5">
                <a:alphaModFix/>
              </a:blip>
              <a:stretch>
                <a:fillRect b="0" l="0" r="0" t="0"/>
              </a:stretch>
            </a:blipFill>
            <a:ln>
              <a:noFill/>
            </a:ln>
          </p:spPr>
        </p:sp>
        <p:sp>
          <p:nvSpPr>
            <p:cNvPr id="316" name="Google Shape;316;p25"/>
            <p:cNvSpPr txBox="1"/>
            <p:nvPr/>
          </p:nvSpPr>
          <p:spPr>
            <a:xfrm>
              <a:off x="1694391" y="1908926"/>
              <a:ext cx="4343948"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7A1C0B"/>
                  </a:solidFill>
                  <a:latin typeface="Gloria Hallelujah"/>
                  <a:ea typeface="Gloria Hallelujah"/>
                  <a:cs typeface="Gloria Hallelujah"/>
                  <a:sym typeface="Gloria Hallelujah"/>
                </a:rPr>
                <a:t>Point #1</a:t>
              </a:r>
              <a:endParaRPr/>
            </a:p>
          </p:txBody>
        </p:sp>
        <p:sp>
          <p:nvSpPr>
            <p:cNvPr id="317" name="Google Shape;317;p25"/>
            <p:cNvSpPr txBox="1"/>
            <p:nvPr/>
          </p:nvSpPr>
          <p:spPr>
            <a:xfrm>
              <a:off x="1115245" y="2983346"/>
              <a:ext cx="5380599" cy="18122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grpSp>
      <p:grpSp>
        <p:nvGrpSpPr>
          <p:cNvPr id="318" name="Google Shape;318;p25"/>
          <p:cNvGrpSpPr/>
          <p:nvPr/>
        </p:nvGrpSpPr>
        <p:grpSpPr>
          <a:xfrm>
            <a:off x="822593" y="5375466"/>
            <a:ext cx="5678192" cy="5175104"/>
            <a:chOff x="0" y="1"/>
            <a:chExt cx="7570923" cy="6900139"/>
          </a:xfrm>
        </p:grpSpPr>
        <p:sp>
          <p:nvSpPr>
            <p:cNvPr id="319" name="Google Shape;319;p25"/>
            <p:cNvSpPr/>
            <p:nvPr/>
          </p:nvSpPr>
          <p:spPr>
            <a:xfrm rot="1366358">
              <a:off x="708493" y="1000034"/>
              <a:ext cx="6153937" cy="4900072"/>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5">
                <a:alphaModFix/>
              </a:blip>
              <a:stretch>
                <a:fillRect b="0" l="0" r="0" t="0"/>
              </a:stretch>
            </a:blipFill>
            <a:ln>
              <a:noFill/>
            </a:ln>
          </p:spPr>
        </p:sp>
        <p:sp>
          <p:nvSpPr>
            <p:cNvPr id="320" name="Google Shape;320;p25"/>
            <p:cNvSpPr txBox="1"/>
            <p:nvPr/>
          </p:nvSpPr>
          <p:spPr>
            <a:xfrm>
              <a:off x="1694391" y="1908926"/>
              <a:ext cx="4343948"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7A1C0B"/>
                  </a:solidFill>
                  <a:latin typeface="Gloria Hallelujah"/>
                  <a:ea typeface="Gloria Hallelujah"/>
                  <a:cs typeface="Gloria Hallelujah"/>
                  <a:sym typeface="Gloria Hallelujah"/>
                </a:rPr>
                <a:t>Point #3</a:t>
              </a:r>
              <a:endParaRPr/>
            </a:p>
          </p:txBody>
        </p:sp>
        <p:sp>
          <p:nvSpPr>
            <p:cNvPr id="321" name="Google Shape;321;p25"/>
            <p:cNvSpPr txBox="1"/>
            <p:nvPr/>
          </p:nvSpPr>
          <p:spPr>
            <a:xfrm>
              <a:off x="1115245" y="2983346"/>
              <a:ext cx="5380599" cy="18122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grpSp>
      <p:grpSp>
        <p:nvGrpSpPr>
          <p:cNvPr id="322" name="Google Shape;322;p25"/>
          <p:cNvGrpSpPr/>
          <p:nvPr/>
        </p:nvGrpSpPr>
        <p:grpSpPr>
          <a:xfrm>
            <a:off x="12263034" y="1442190"/>
            <a:ext cx="5678192" cy="5175104"/>
            <a:chOff x="0" y="1"/>
            <a:chExt cx="7570923" cy="6900139"/>
          </a:xfrm>
        </p:grpSpPr>
        <p:sp>
          <p:nvSpPr>
            <p:cNvPr id="323" name="Google Shape;323;p25"/>
            <p:cNvSpPr/>
            <p:nvPr/>
          </p:nvSpPr>
          <p:spPr>
            <a:xfrm rot="1366358">
              <a:off x="708493" y="1000034"/>
              <a:ext cx="6153937" cy="4900072"/>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5">
                <a:alphaModFix/>
              </a:blip>
              <a:stretch>
                <a:fillRect b="0" l="0" r="0" t="0"/>
              </a:stretch>
            </a:blipFill>
            <a:ln>
              <a:noFill/>
            </a:ln>
          </p:spPr>
        </p:sp>
        <p:sp>
          <p:nvSpPr>
            <p:cNvPr id="324" name="Google Shape;324;p25"/>
            <p:cNvSpPr txBox="1"/>
            <p:nvPr/>
          </p:nvSpPr>
          <p:spPr>
            <a:xfrm>
              <a:off x="1694391" y="1908926"/>
              <a:ext cx="4343948"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7A1C0B"/>
                  </a:solidFill>
                  <a:latin typeface="Gloria Hallelujah"/>
                  <a:ea typeface="Gloria Hallelujah"/>
                  <a:cs typeface="Gloria Hallelujah"/>
                  <a:sym typeface="Gloria Hallelujah"/>
                </a:rPr>
                <a:t>Point #2</a:t>
              </a:r>
              <a:endParaRPr/>
            </a:p>
          </p:txBody>
        </p:sp>
        <p:sp>
          <p:nvSpPr>
            <p:cNvPr id="325" name="Google Shape;325;p25"/>
            <p:cNvSpPr txBox="1"/>
            <p:nvPr/>
          </p:nvSpPr>
          <p:spPr>
            <a:xfrm>
              <a:off x="1115245" y="2983346"/>
              <a:ext cx="5380599" cy="18122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grpSp>
      <p:grpSp>
        <p:nvGrpSpPr>
          <p:cNvPr id="326" name="Google Shape;326;p25"/>
          <p:cNvGrpSpPr/>
          <p:nvPr/>
        </p:nvGrpSpPr>
        <p:grpSpPr>
          <a:xfrm>
            <a:off x="12263034" y="5375466"/>
            <a:ext cx="5678192" cy="5175104"/>
            <a:chOff x="0" y="1"/>
            <a:chExt cx="7570923" cy="6900139"/>
          </a:xfrm>
        </p:grpSpPr>
        <p:sp>
          <p:nvSpPr>
            <p:cNvPr id="327" name="Google Shape;327;p25"/>
            <p:cNvSpPr/>
            <p:nvPr/>
          </p:nvSpPr>
          <p:spPr>
            <a:xfrm rot="1366358">
              <a:off x="708493" y="1000034"/>
              <a:ext cx="6153937" cy="4900072"/>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5">
                <a:alphaModFix/>
              </a:blip>
              <a:stretch>
                <a:fillRect b="0" l="0" r="0" t="0"/>
              </a:stretch>
            </a:blipFill>
            <a:ln>
              <a:noFill/>
            </a:ln>
          </p:spPr>
        </p:sp>
        <p:sp>
          <p:nvSpPr>
            <p:cNvPr id="328" name="Google Shape;328;p25"/>
            <p:cNvSpPr txBox="1"/>
            <p:nvPr/>
          </p:nvSpPr>
          <p:spPr>
            <a:xfrm>
              <a:off x="1694391" y="1908926"/>
              <a:ext cx="4343948" cy="67437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7A1C0B"/>
                  </a:solidFill>
                  <a:latin typeface="Gloria Hallelujah"/>
                  <a:ea typeface="Gloria Hallelujah"/>
                  <a:cs typeface="Gloria Hallelujah"/>
                  <a:sym typeface="Gloria Hallelujah"/>
                </a:rPr>
                <a:t>Point #4</a:t>
              </a:r>
              <a:endParaRPr/>
            </a:p>
          </p:txBody>
        </p:sp>
        <p:sp>
          <p:nvSpPr>
            <p:cNvPr id="329" name="Google Shape;329;p25"/>
            <p:cNvSpPr txBox="1"/>
            <p:nvPr/>
          </p:nvSpPr>
          <p:spPr>
            <a:xfrm>
              <a:off x="1115245" y="2983346"/>
              <a:ext cx="5380599" cy="181229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1C0B"/>
        </a:solidFill>
      </p:bgPr>
    </p:bg>
    <p:spTree>
      <p:nvGrpSpPr>
        <p:cNvPr id="333" name="Shape 333"/>
        <p:cNvGrpSpPr/>
        <p:nvPr/>
      </p:nvGrpSpPr>
      <p:grpSpPr>
        <a:xfrm>
          <a:off x="0" y="0"/>
          <a:ext cx="0" cy="0"/>
          <a:chOff x="0" y="0"/>
          <a:chExt cx="0" cy="0"/>
        </a:xfrm>
      </p:grpSpPr>
      <p:sp>
        <p:nvSpPr>
          <p:cNvPr id="334" name="Google Shape;334;p26"/>
          <p:cNvSpPr/>
          <p:nvPr/>
        </p:nvSpPr>
        <p:spPr>
          <a:xfrm flipH="1" rot="10800000">
            <a:off x="-750951"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3">
              <a:alphaModFix/>
            </a:blip>
            <a:stretch>
              <a:fillRect b="-88100" l="0" r="0" t="0"/>
            </a:stretch>
          </a:blipFill>
          <a:ln>
            <a:noFill/>
          </a:ln>
        </p:spPr>
      </p:sp>
      <p:sp>
        <p:nvSpPr>
          <p:cNvPr id="335" name="Google Shape;335;p26"/>
          <p:cNvSpPr/>
          <p:nvPr/>
        </p:nvSpPr>
        <p:spPr>
          <a:xfrm rot="10800000">
            <a:off x="5845683" y="-171023"/>
            <a:ext cx="6596634" cy="2399445"/>
          </a:xfrm>
          <a:custGeom>
            <a:rect b="b" l="l" r="r" t="t"/>
            <a:pathLst>
              <a:path extrusionOk="0" h="2399445" w="6596634">
                <a:moveTo>
                  <a:pt x="6596634" y="2399446"/>
                </a:moveTo>
                <a:lnTo>
                  <a:pt x="0" y="2399446"/>
                </a:lnTo>
                <a:lnTo>
                  <a:pt x="0" y="0"/>
                </a:lnTo>
                <a:lnTo>
                  <a:pt x="6596634" y="0"/>
                </a:lnTo>
                <a:lnTo>
                  <a:pt x="6596634" y="2399446"/>
                </a:lnTo>
                <a:close/>
              </a:path>
            </a:pathLst>
          </a:custGeom>
          <a:blipFill rotWithShape="1">
            <a:blip r:embed="rId3">
              <a:alphaModFix/>
            </a:blip>
            <a:stretch>
              <a:fillRect b="-88100" l="0" r="0" t="0"/>
            </a:stretch>
          </a:blipFill>
          <a:ln>
            <a:noFill/>
          </a:ln>
        </p:spPr>
      </p:sp>
      <p:sp>
        <p:nvSpPr>
          <p:cNvPr id="336" name="Google Shape;336;p26"/>
          <p:cNvSpPr/>
          <p:nvPr/>
        </p:nvSpPr>
        <p:spPr>
          <a:xfrm flipH="1" rot="10800000">
            <a:off x="12442317"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3">
              <a:alphaModFix/>
            </a:blip>
            <a:stretch>
              <a:fillRect b="-88100" l="0" r="0" t="0"/>
            </a:stretch>
          </a:blipFill>
          <a:ln>
            <a:noFill/>
          </a:ln>
        </p:spPr>
      </p:sp>
      <p:sp>
        <p:nvSpPr>
          <p:cNvPr id="337" name="Google Shape;337;p26"/>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3">
              <a:alphaModFix/>
            </a:blip>
            <a:stretch>
              <a:fillRect b="-88100" l="0" r="0" t="0"/>
            </a:stretch>
          </a:blipFill>
          <a:ln>
            <a:noFill/>
          </a:ln>
        </p:spPr>
      </p:sp>
      <p:sp>
        <p:nvSpPr>
          <p:cNvPr id="338" name="Google Shape;338;p26"/>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3">
              <a:alphaModFix/>
            </a:blip>
            <a:stretch>
              <a:fillRect b="-88100" l="0" r="0" t="0"/>
            </a:stretch>
          </a:blipFill>
          <a:ln>
            <a:noFill/>
          </a:ln>
        </p:spPr>
      </p:sp>
      <p:sp>
        <p:nvSpPr>
          <p:cNvPr id="339" name="Google Shape;339;p26"/>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3">
              <a:alphaModFix/>
            </a:blip>
            <a:stretch>
              <a:fillRect b="-88100" l="0" r="0" t="0"/>
            </a:stretch>
          </a:blipFill>
          <a:ln>
            <a:noFill/>
          </a:ln>
        </p:spPr>
      </p:sp>
      <p:sp>
        <p:nvSpPr>
          <p:cNvPr id="340" name="Google Shape;340;p26"/>
          <p:cNvSpPr/>
          <p:nvPr/>
        </p:nvSpPr>
        <p:spPr>
          <a:xfrm rot="1187585">
            <a:off x="5647380" y="43128"/>
            <a:ext cx="12434198" cy="9900730"/>
          </a:xfrm>
          <a:custGeom>
            <a:rect b="b" l="l" r="r" t="t"/>
            <a:pathLst>
              <a:path extrusionOk="0" h="9900730" w="12434198">
                <a:moveTo>
                  <a:pt x="0" y="0"/>
                </a:moveTo>
                <a:lnTo>
                  <a:pt x="12434198" y="0"/>
                </a:lnTo>
                <a:lnTo>
                  <a:pt x="12434198" y="9900730"/>
                </a:lnTo>
                <a:lnTo>
                  <a:pt x="0" y="9900730"/>
                </a:lnTo>
                <a:lnTo>
                  <a:pt x="0" y="0"/>
                </a:lnTo>
                <a:close/>
              </a:path>
            </a:pathLst>
          </a:custGeom>
          <a:blipFill rotWithShape="1">
            <a:blip r:embed="rId4">
              <a:alphaModFix/>
            </a:blip>
            <a:stretch>
              <a:fillRect b="0" l="0" r="0" t="0"/>
            </a:stretch>
          </a:blipFill>
          <a:ln>
            <a:noFill/>
          </a:ln>
        </p:spPr>
      </p:sp>
      <p:sp>
        <p:nvSpPr>
          <p:cNvPr id="341" name="Google Shape;341;p26"/>
          <p:cNvSpPr/>
          <p:nvPr/>
        </p:nvSpPr>
        <p:spPr>
          <a:xfrm flipH="1">
            <a:off x="-268213" y="145641"/>
            <a:ext cx="7405213" cy="8895151"/>
          </a:xfrm>
          <a:custGeom>
            <a:rect b="b" l="l" r="r" t="t"/>
            <a:pathLst>
              <a:path extrusionOk="0" h="8895151" w="7405213">
                <a:moveTo>
                  <a:pt x="7405213" y="0"/>
                </a:moveTo>
                <a:lnTo>
                  <a:pt x="0" y="0"/>
                </a:lnTo>
                <a:lnTo>
                  <a:pt x="0" y="8895151"/>
                </a:lnTo>
                <a:lnTo>
                  <a:pt x="7405213" y="8895151"/>
                </a:lnTo>
                <a:lnTo>
                  <a:pt x="7405213" y="0"/>
                </a:lnTo>
                <a:close/>
              </a:path>
            </a:pathLst>
          </a:custGeom>
          <a:blipFill rotWithShape="1">
            <a:blip r:embed="rId5">
              <a:alphaModFix/>
            </a:blip>
            <a:stretch>
              <a:fillRect b="0" l="0" r="0" t="0"/>
            </a:stretch>
          </a:blipFill>
          <a:ln>
            <a:noFill/>
          </a:ln>
        </p:spPr>
      </p:sp>
      <p:sp>
        <p:nvSpPr>
          <p:cNvPr id="342" name="Google Shape;342;p26"/>
          <p:cNvSpPr/>
          <p:nvPr/>
        </p:nvSpPr>
        <p:spPr>
          <a:xfrm>
            <a:off x="4338362" y="6759836"/>
            <a:ext cx="3318479" cy="2696264"/>
          </a:xfrm>
          <a:custGeom>
            <a:rect b="b" l="l" r="r" t="t"/>
            <a:pathLst>
              <a:path extrusionOk="0" h="2696264" w="3318479">
                <a:moveTo>
                  <a:pt x="0" y="0"/>
                </a:moveTo>
                <a:lnTo>
                  <a:pt x="3318479" y="0"/>
                </a:lnTo>
                <a:lnTo>
                  <a:pt x="3318479" y="2696264"/>
                </a:lnTo>
                <a:lnTo>
                  <a:pt x="0" y="2696264"/>
                </a:lnTo>
                <a:lnTo>
                  <a:pt x="0" y="0"/>
                </a:lnTo>
                <a:close/>
              </a:path>
            </a:pathLst>
          </a:custGeom>
          <a:blipFill rotWithShape="1">
            <a:blip r:embed="rId6">
              <a:alphaModFix/>
            </a:blip>
            <a:stretch>
              <a:fillRect b="0" l="0" r="0" t="0"/>
            </a:stretch>
          </a:blipFill>
          <a:ln>
            <a:noFill/>
          </a:ln>
        </p:spPr>
      </p:sp>
      <p:sp>
        <p:nvSpPr>
          <p:cNvPr id="343" name="Google Shape;343;p26"/>
          <p:cNvSpPr txBox="1"/>
          <p:nvPr/>
        </p:nvSpPr>
        <p:spPr>
          <a:xfrm>
            <a:off x="7387013" y="4786335"/>
            <a:ext cx="9301077" cy="222377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3200" u="none" cap="none" strike="noStrike">
                <a:solidFill>
                  <a:srgbClr val="000000"/>
                </a:solidFill>
                <a:latin typeface="Montserrat"/>
                <a:ea typeface="Montserrat"/>
                <a:cs typeface="Montserrat"/>
                <a:sym typeface="Montserrat"/>
              </a:rPr>
              <a:t>In the golden glow of autumn's embrace,</a:t>
            </a:r>
            <a:endParaRPr/>
          </a:p>
          <a:p>
            <a:pPr indent="0" lvl="0" marL="0" marR="0" rtl="0" algn="r">
              <a:lnSpc>
                <a:spcPct val="140000"/>
              </a:lnSpc>
              <a:spcBef>
                <a:spcPts val="0"/>
              </a:spcBef>
              <a:spcAft>
                <a:spcPts val="0"/>
              </a:spcAft>
              <a:buNone/>
            </a:pPr>
            <a:r>
              <a:rPr b="0" i="0" lang="en-US" sz="3200" u="none" cap="none" strike="noStrike">
                <a:solidFill>
                  <a:srgbClr val="000000"/>
                </a:solidFill>
                <a:latin typeface="Montserrat"/>
                <a:ea typeface="Montserrat"/>
                <a:cs typeface="Montserrat"/>
                <a:sym typeface="Montserrat"/>
              </a:rPr>
              <a:t>Leaves dance down, a vibrant lace,</a:t>
            </a:r>
            <a:endParaRPr/>
          </a:p>
          <a:p>
            <a:pPr indent="0" lvl="0" marL="0" marR="0" rtl="0" algn="r">
              <a:lnSpc>
                <a:spcPct val="140000"/>
              </a:lnSpc>
              <a:spcBef>
                <a:spcPts val="0"/>
              </a:spcBef>
              <a:spcAft>
                <a:spcPts val="0"/>
              </a:spcAft>
              <a:buNone/>
            </a:pPr>
            <a:r>
              <a:rPr b="0" i="0" lang="en-US" sz="3200" u="none" cap="none" strike="noStrike">
                <a:solidFill>
                  <a:srgbClr val="000000"/>
                </a:solidFill>
                <a:latin typeface="Montserrat"/>
                <a:ea typeface="Montserrat"/>
                <a:cs typeface="Montserrat"/>
                <a:sym typeface="Montserrat"/>
              </a:rPr>
              <a:t>Whispers of wind through branches weave,</a:t>
            </a:r>
            <a:endParaRPr/>
          </a:p>
          <a:p>
            <a:pPr indent="0" lvl="0" marL="0" marR="0" rtl="0" algn="r">
              <a:lnSpc>
                <a:spcPct val="140000"/>
              </a:lnSpc>
              <a:spcBef>
                <a:spcPts val="0"/>
              </a:spcBef>
              <a:spcAft>
                <a:spcPts val="0"/>
              </a:spcAft>
              <a:buNone/>
            </a:pPr>
            <a:r>
              <a:rPr b="0" i="0" lang="en-US" sz="3200" u="none" cap="none" strike="noStrike">
                <a:solidFill>
                  <a:srgbClr val="000000"/>
                </a:solidFill>
                <a:latin typeface="Montserrat"/>
                <a:ea typeface="Montserrat"/>
                <a:cs typeface="Montserrat"/>
                <a:sym typeface="Montserrat"/>
              </a:rPr>
              <a:t>Stories of change that nature conceive.</a:t>
            </a:r>
            <a:endParaRPr/>
          </a:p>
        </p:txBody>
      </p:sp>
      <p:sp>
        <p:nvSpPr>
          <p:cNvPr id="344" name="Google Shape;344;p26"/>
          <p:cNvSpPr txBox="1"/>
          <p:nvPr/>
        </p:nvSpPr>
        <p:spPr>
          <a:xfrm>
            <a:off x="7387013" y="3081929"/>
            <a:ext cx="9354584" cy="1060451"/>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8000" u="none" cap="none" strike="noStrike">
                <a:solidFill>
                  <a:srgbClr val="7A1C0B"/>
                </a:solidFill>
                <a:latin typeface="Gloria Hallelujah"/>
                <a:ea typeface="Gloria Hallelujah"/>
                <a:cs typeface="Gloria Hallelujah"/>
                <a:sym typeface="Gloria Hallelujah"/>
              </a:rPr>
              <a:t>Poetry of the Day:</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348" name="Shape 348"/>
        <p:cNvGrpSpPr/>
        <p:nvPr/>
      </p:nvGrpSpPr>
      <p:grpSpPr>
        <a:xfrm>
          <a:off x="0" y="0"/>
          <a:ext cx="0" cy="0"/>
          <a:chOff x="0" y="0"/>
          <a:chExt cx="0" cy="0"/>
        </a:xfrm>
      </p:grpSpPr>
      <p:pic>
        <p:nvPicPr>
          <p:cNvPr id="349" name="Google Shape;349;p27"/>
          <p:cNvPicPr preferRelativeResize="0"/>
          <p:nvPr/>
        </p:nvPicPr>
        <p:blipFill rotWithShape="1">
          <a:blip r:embed="rId3">
            <a:alphaModFix/>
          </a:blip>
          <a:srcRect b="7811" l="0" r="0" t="7812"/>
          <a:stretch/>
        </p:blipFill>
        <p:spPr>
          <a:xfrm>
            <a:off x="0" y="0"/>
            <a:ext cx="18288000" cy="10287000"/>
          </a:xfrm>
          <a:prstGeom prst="rect">
            <a:avLst/>
          </a:prstGeom>
          <a:noFill/>
          <a:ln>
            <a:noFill/>
          </a:ln>
        </p:spPr>
      </p:pic>
      <p:sp>
        <p:nvSpPr>
          <p:cNvPr id="350" name="Google Shape;350;p27"/>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4">
              <a:alphaModFix/>
            </a:blip>
            <a:stretch>
              <a:fillRect b="-88100" l="0" r="0" t="0"/>
            </a:stretch>
          </a:blipFill>
          <a:ln>
            <a:noFill/>
          </a:ln>
        </p:spPr>
      </p:sp>
      <p:sp>
        <p:nvSpPr>
          <p:cNvPr id="351" name="Google Shape;351;p27"/>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4">
              <a:alphaModFix/>
            </a:blip>
            <a:stretch>
              <a:fillRect b="-88100" l="0" r="0" t="0"/>
            </a:stretch>
          </a:blipFill>
          <a:ln>
            <a:noFill/>
          </a:ln>
        </p:spPr>
      </p:sp>
      <p:sp>
        <p:nvSpPr>
          <p:cNvPr id="352" name="Google Shape;352;p27"/>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4">
              <a:alphaModFix/>
            </a:blip>
            <a:stretch>
              <a:fillRect b="-88100" l="0" r="0" t="0"/>
            </a:stretch>
          </a:blipFill>
          <a:ln>
            <a:noFill/>
          </a:ln>
        </p:spPr>
      </p:sp>
      <p:grpSp>
        <p:nvGrpSpPr>
          <p:cNvPr id="353" name="Google Shape;353;p27"/>
          <p:cNvGrpSpPr/>
          <p:nvPr/>
        </p:nvGrpSpPr>
        <p:grpSpPr>
          <a:xfrm>
            <a:off x="2739383" y="7321615"/>
            <a:ext cx="12809234" cy="1483383"/>
            <a:chOff x="0" y="-19050"/>
            <a:chExt cx="1937692" cy="224396"/>
          </a:xfrm>
        </p:grpSpPr>
        <p:sp>
          <p:nvSpPr>
            <p:cNvPr id="354" name="Google Shape;354;p27"/>
            <p:cNvSpPr/>
            <p:nvPr/>
          </p:nvSpPr>
          <p:spPr>
            <a:xfrm>
              <a:off x="0" y="0"/>
              <a:ext cx="1937692" cy="205346"/>
            </a:xfrm>
            <a:custGeom>
              <a:rect b="b" l="l" r="r" t="t"/>
              <a:pathLst>
                <a:path extrusionOk="0" h="205346" w="1937692">
                  <a:moveTo>
                    <a:pt x="10879" y="0"/>
                  </a:moveTo>
                  <a:lnTo>
                    <a:pt x="1926813" y="0"/>
                  </a:lnTo>
                  <a:cubicBezTo>
                    <a:pt x="1932821" y="0"/>
                    <a:pt x="1937692" y="4871"/>
                    <a:pt x="1937692" y="10879"/>
                  </a:cubicBezTo>
                  <a:lnTo>
                    <a:pt x="1937692" y="194467"/>
                  </a:lnTo>
                  <a:cubicBezTo>
                    <a:pt x="1937692" y="197352"/>
                    <a:pt x="1936546" y="200119"/>
                    <a:pt x="1934506" y="202159"/>
                  </a:cubicBezTo>
                  <a:cubicBezTo>
                    <a:pt x="1932465" y="204200"/>
                    <a:pt x="1929698" y="205346"/>
                    <a:pt x="1926813" y="205346"/>
                  </a:cubicBezTo>
                  <a:lnTo>
                    <a:pt x="10879" y="205346"/>
                  </a:lnTo>
                  <a:cubicBezTo>
                    <a:pt x="7994" y="205346"/>
                    <a:pt x="5227" y="204200"/>
                    <a:pt x="3186" y="202159"/>
                  </a:cubicBezTo>
                  <a:cubicBezTo>
                    <a:pt x="1146" y="200119"/>
                    <a:pt x="0" y="197352"/>
                    <a:pt x="0" y="194467"/>
                  </a:cubicBezTo>
                  <a:lnTo>
                    <a:pt x="0" y="10879"/>
                  </a:lnTo>
                  <a:cubicBezTo>
                    <a:pt x="0" y="7994"/>
                    <a:pt x="1146" y="5227"/>
                    <a:pt x="3186" y="3186"/>
                  </a:cubicBezTo>
                  <a:cubicBezTo>
                    <a:pt x="5227" y="1146"/>
                    <a:pt x="7994" y="0"/>
                    <a:pt x="10879" y="0"/>
                  </a:cubicBezTo>
                  <a:close/>
                </a:path>
              </a:pathLst>
            </a:custGeom>
            <a:solidFill>
              <a:srgbClr val="7A1C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7"/>
            <p:cNvSpPr txBox="1"/>
            <p:nvPr/>
          </p:nvSpPr>
          <p:spPr>
            <a:xfrm>
              <a:off x="0" y="-19050"/>
              <a:ext cx="1937692" cy="224396"/>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56" name="Google Shape;356;p27"/>
          <p:cNvSpPr txBox="1"/>
          <p:nvPr/>
        </p:nvSpPr>
        <p:spPr>
          <a:xfrm>
            <a:off x="3172967" y="7846237"/>
            <a:ext cx="11942065" cy="64579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800" u="none" cap="none" strike="noStrike">
                <a:solidFill>
                  <a:srgbClr val="FFFFFF"/>
                </a:solidFill>
                <a:latin typeface="Gloria Hallelujah"/>
                <a:ea typeface="Gloria Hallelujah"/>
                <a:cs typeface="Gloria Hallelujah"/>
                <a:sym typeface="Gloria Hallelujah"/>
              </a:rPr>
              <a:t>A photo is worth a thousand words...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360" name="Shape 360"/>
        <p:cNvGrpSpPr/>
        <p:nvPr/>
      </p:nvGrpSpPr>
      <p:grpSpPr>
        <a:xfrm>
          <a:off x="0" y="0"/>
          <a:ext cx="0" cy="0"/>
          <a:chOff x="0" y="0"/>
          <a:chExt cx="0" cy="0"/>
        </a:xfrm>
      </p:grpSpPr>
      <p:sp>
        <p:nvSpPr>
          <p:cNvPr id="361" name="Google Shape;361;p28"/>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3">
              <a:alphaModFix/>
            </a:blip>
            <a:stretch>
              <a:fillRect b="-88100" l="0" r="0" t="0"/>
            </a:stretch>
          </a:blipFill>
          <a:ln>
            <a:noFill/>
          </a:ln>
        </p:spPr>
      </p:sp>
      <p:sp>
        <p:nvSpPr>
          <p:cNvPr id="362" name="Google Shape;362;p28"/>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3">
              <a:alphaModFix/>
            </a:blip>
            <a:stretch>
              <a:fillRect b="-88100" l="0" r="0" t="0"/>
            </a:stretch>
          </a:blipFill>
          <a:ln>
            <a:noFill/>
          </a:ln>
        </p:spPr>
      </p:sp>
      <p:sp>
        <p:nvSpPr>
          <p:cNvPr id="363" name="Google Shape;363;p28"/>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3">
              <a:alphaModFix/>
            </a:blip>
            <a:stretch>
              <a:fillRect b="-88100" l="0" r="0" t="0"/>
            </a:stretch>
          </a:blipFill>
          <a:ln>
            <a:noFill/>
          </a:ln>
        </p:spPr>
      </p:sp>
      <p:pic>
        <p:nvPicPr>
          <p:cNvPr id="364" name="Google Shape;364;p28"/>
          <p:cNvPicPr preferRelativeResize="0"/>
          <p:nvPr/>
        </p:nvPicPr>
        <p:blipFill>
          <a:blip r:embed="rId4">
            <a:alphaModFix/>
          </a:blip>
          <a:stretch>
            <a:fillRect/>
          </a:stretch>
        </p:blipFill>
        <p:spPr>
          <a:xfrm>
            <a:off x="-348175" y="1858200"/>
            <a:ext cx="10884785" cy="8728126"/>
          </a:xfrm>
          <a:prstGeom prst="rect">
            <a:avLst/>
          </a:prstGeom>
          <a:noFill/>
          <a:ln>
            <a:noFill/>
          </a:ln>
        </p:spPr>
      </p:pic>
      <p:sp>
        <p:nvSpPr>
          <p:cNvPr id="365" name="Google Shape;365;p28"/>
          <p:cNvSpPr/>
          <p:nvPr/>
        </p:nvSpPr>
        <p:spPr>
          <a:xfrm flipH="1" rot="10800000">
            <a:off x="-750951"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3">
              <a:alphaModFix/>
            </a:blip>
            <a:stretch>
              <a:fillRect b="-88100" l="0" r="0" t="0"/>
            </a:stretch>
          </a:blipFill>
          <a:ln>
            <a:noFill/>
          </a:ln>
        </p:spPr>
      </p:sp>
      <p:sp>
        <p:nvSpPr>
          <p:cNvPr id="366" name="Google Shape;366;p28"/>
          <p:cNvSpPr/>
          <p:nvPr/>
        </p:nvSpPr>
        <p:spPr>
          <a:xfrm rot="10800000">
            <a:off x="5845683" y="-171023"/>
            <a:ext cx="6596634" cy="2399445"/>
          </a:xfrm>
          <a:custGeom>
            <a:rect b="b" l="l" r="r" t="t"/>
            <a:pathLst>
              <a:path extrusionOk="0" h="2399445" w="6596634">
                <a:moveTo>
                  <a:pt x="6596634" y="2399446"/>
                </a:moveTo>
                <a:lnTo>
                  <a:pt x="0" y="2399446"/>
                </a:lnTo>
                <a:lnTo>
                  <a:pt x="0" y="0"/>
                </a:lnTo>
                <a:lnTo>
                  <a:pt x="6596634" y="0"/>
                </a:lnTo>
                <a:lnTo>
                  <a:pt x="6596634" y="2399446"/>
                </a:lnTo>
                <a:close/>
              </a:path>
            </a:pathLst>
          </a:custGeom>
          <a:blipFill rotWithShape="1">
            <a:blip r:embed="rId3">
              <a:alphaModFix/>
            </a:blip>
            <a:stretch>
              <a:fillRect b="-88100" l="0" r="0" t="0"/>
            </a:stretch>
          </a:blipFill>
          <a:ln>
            <a:noFill/>
          </a:ln>
        </p:spPr>
      </p:sp>
      <p:sp>
        <p:nvSpPr>
          <p:cNvPr id="367" name="Google Shape;367;p28"/>
          <p:cNvSpPr/>
          <p:nvPr/>
        </p:nvSpPr>
        <p:spPr>
          <a:xfrm flipH="1" rot="10800000">
            <a:off x="12442317"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3">
              <a:alphaModFix/>
            </a:blip>
            <a:stretch>
              <a:fillRect b="-88100" l="0" r="0" t="0"/>
            </a:stretch>
          </a:blipFill>
          <a:ln>
            <a:noFill/>
          </a:ln>
        </p:spPr>
      </p:sp>
      <p:sp>
        <p:nvSpPr>
          <p:cNvPr id="368" name="Google Shape;368;p28"/>
          <p:cNvSpPr/>
          <p:nvPr/>
        </p:nvSpPr>
        <p:spPr>
          <a:xfrm rot="657769">
            <a:off x="5562535" y="-616007"/>
            <a:ext cx="13473724" cy="9218864"/>
          </a:xfrm>
          <a:custGeom>
            <a:rect b="b" l="l" r="r" t="t"/>
            <a:pathLst>
              <a:path extrusionOk="0" h="9218864" w="13473724">
                <a:moveTo>
                  <a:pt x="0" y="0"/>
                </a:moveTo>
                <a:lnTo>
                  <a:pt x="13473724" y="0"/>
                </a:lnTo>
                <a:lnTo>
                  <a:pt x="13473724" y="9218863"/>
                </a:lnTo>
                <a:lnTo>
                  <a:pt x="0" y="9218863"/>
                </a:lnTo>
                <a:lnTo>
                  <a:pt x="0" y="0"/>
                </a:lnTo>
                <a:close/>
              </a:path>
            </a:pathLst>
          </a:custGeom>
          <a:blipFill rotWithShape="1">
            <a:blip r:embed="rId5">
              <a:alphaModFix/>
            </a:blip>
            <a:stretch>
              <a:fillRect b="0" l="0" r="0" t="0"/>
            </a:stretch>
          </a:blipFill>
          <a:ln>
            <a:noFill/>
          </a:ln>
        </p:spPr>
      </p:sp>
      <p:sp>
        <p:nvSpPr>
          <p:cNvPr id="369" name="Google Shape;369;p28"/>
          <p:cNvSpPr/>
          <p:nvPr/>
        </p:nvSpPr>
        <p:spPr>
          <a:xfrm>
            <a:off x="0" y="6808018"/>
            <a:ext cx="3816467" cy="3778302"/>
          </a:xfrm>
          <a:custGeom>
            <a:rect b="b" l="l" r="r" t="t"/>
            <a:pathLst>
              <a:path extrusionOk="0" h="3778302" w="3816467">
                <a:moveTo>
                  <a:pt x="0" y="0"/>
                </a:moveTo>
                <a:lnTo>
                  <a:pt x="3816467" y="0"/>
                </a:lnTo>
                <a:lnTo>
                  <a:pt x="3816467" y="3778302"/>
                </a:lnTo>
                <a:lnTo>
                  <a:pt x="0" y="3778302"/>
                </a:lnTo>
                <a:lnTo>
                  <a:pt x="0" y="0"/>
                </a:lnTo>
                <a:close/>
              </a:path>
            </a:pathLst>
          </a:custGeom>
          <a:blipFill rotWithShape="1">
            <a:blip r:embed="rId6">
              <a:alphaModFix/>
            </a:blip>
            <a:stretch>
              <a:fillRect b="0" l="0" r="0" t="0"/>
            </a:stretch>
          </a:blipFill>
          <a:ln>
            <a:noFill/>
          </a:ln>
        </p:spPr>
      </p:sp>
      <p:sp>
        <p:nvSpPr>
          <p:cNvPr id="370" name="Google Shape;370;p28"/>
          <p:cNvSpPr/>
          <p:nvPr/>
        </p:nvSpPr>
        <p:spPr>
          <a:xfrm flipH="1">
            <a:off x="2915338" y="9013483"/>
            <a:ext cx="2203625" cy="1572838"/>
          </a:xfrm>
          <a:custGeom>
            <a:rect b="b" l="l" r="r" t="t"/>
            <a:pathLst>
              <a:path extrusionOk="0" h="1572838" w="2203625">
                <a:moveTo>
                  <a:pt x="2203626" y="0"/>
                </a:moveTo>
                <a:lnTo>
                  <a:pt x="0" y="0"/>
                </a:lnTo>
                <a:lnTo>
                  <a:pt x="0" y="1572837"/>
                </a:lnTo>
                <a:lnTo>
                  <a:pt x="2203626" y="1572837"/>
                </a:lnTo>
                <a:lnTo>
                  <a:pt x="2203626" y="0"/>
                </a:lnTo>
                <a:close/>
              </a:path>
            </a:pathLst>
          </a:custGeom>
          <a:blipFill rotWithShape="1">
            <a:blip r:embed="rId7">
              <a:alphaModFix/>
            </a:blip>
            <a:stretch>
              <a:fillRect b="0" l="0" r="0" t="0"/>
            </a:stretch>
          </a:blipFill>
          <a:ln>
            <a:noFill/>
          </a:ln>
        </p:spPr>
      </p:sp>
      <p:sp>
        <p:nvSpPr>
          <p:cNvPr id="371" name="Google Shape;371;p28"/>
          <p:cNvSpPr txBox="1"/>
          <p:nvPr/>
        </p:nvSpPr>
        <p:spPr>
          <a:xfrm>
            <a:off x="6596634" y="2333002"/>
            <a:ext cx="9354584" cy="106045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7A1C0B"/>
                </a:solidFill>
                <a:latin typeface="Gloria Hallelujah"/>
                <a:ea typeface="Gloria Hallelujah"/>
                <a:cs typeface="Gloria Hallelujah"/>
                <a:sym typeface="Gloria Hallelujah"/>
              </a:rPr>
              <a:t>Stay Cozy!</a:t>
            </a:r>
            <a:endParaRPr/>
          </a:p>
        </p:txBody>
      </p:sp>
      <p:sp>
        <p:nvSpPr>
          <p:cNvPr id="372" name="Google Shape;372;p28"/>
          <p:cNvSpPr txBox="1"/>
          <p:nvPr/>
        </p:nvSpPr>
        <p:spPr>
          <a:xfrm>
            <a:off x="7719846" y="4099367"/>
            <a:ext cx="7108160" cy="17068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 Et himenaeos ac nisi erat netus aptent odio. Malesuada lacus ante posuere scelerisque adipiscing metus nisi metus netus.</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1C0B"/>
        </a:solidFill>
      </p:bgPr>
    </p:bg>
    <p:spTree>
      <p:nvGrpSpPr>
        <p:cNvPr id="376" name="Shape 376"/>
        <p:cNvGrpSpPr/>
        <p:nvPr/>
      </p:nvGrpSpPr>
      <p:grpSpPr>
        <a:xfrm>
          <a:off x="0" y="0"/>
          <a:ext cx="0" cy="0"/>
          <a:chOff x="0" y="0"/>
          <a:chExt cx="0" cy="0"/>
        </a:xfrm>
      </p:grpSpPr>
      <p:grpSp>
        <p:nvGrpSpPr>
          <p:cNvPr id="377" name="Google Shape;377;p29"/>
          <p:cNvGrpSpPr/>
          <p:nvPr/>
        </p:nvGrpSpPr>
        <p:grpSpPr>
          <a:xfrm>
            <a:off x="719627" y="2075021"/>
            <a:ext cx="5097641" cy="7472652"/>
            <a:chOff x="0" y="-19050"/>
            <a:chExt cx="1342589" cy="1968106"/>
          </a:xfrm>
        </p:grpSpPr>
        <p:sp>
          <p:nvSpPr>
            <p:cNvPr id="378" name="Google Shape;378;p29"/>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9"/>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29"/>
          <p:cNvGrpSpPr/>
          <p:nvPr/>
        </p:nvGrpSpPr>
        <p:grpSpPr>
          <a:xfrm>
            <a:off x="6055393" y="2075021"/>
            <a:ext cx="11512980" cy="7472652"/>
            <a:chOff x="0" y="-19050"/>
            <a:chExt cx="3032225" cy="1968106"/>
          </a:xfrm>
        </p:grpSpPr>
        <p:sp>
          <p:nvSpPr>
            <p:cNvPr id="381" name="Google Shape;381;p29"/>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9"/>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29"/>
          <p:cNvGrpSpPr/>
          <p:nvPr/>
        </p:nvGrpSpPr>
        <p:grpSpPr>
          <a:xfrm>
            <a:off x="1084414" y="2355739"/>
            <a:ext cx="4368067" cy="719567"/>
            <a:chOff x="0" y="-19050"/>
            <a:chExt cx="1150437" cy="189516"/>
          </a:xfrm>
        </p:grpSpPr>
        <p:sp>
          <p:nvSpPr>
            <p:cNvPr id="384" name="Google Shape;384;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29"/>
          <p:cNvGrpSpPr/>
          <p:nvPr/>
        </p:nvGrpSpPr>
        <p:grpSpPr>
          <a:xfrm>
            <a:off x="9627850" y="2355739"/>
            <a:ext cx="4368067" cy="719567"/>
            <a:chOff x="0" y="-19050"/>
            <a:chExt cx="1150437" cy="189516"/>
          </a:xfrm>
        </p:grpSpPr>
        <p:sp>
          <p:nvSpPr>
            <p:cNvPr id="387" name="Google Shape;387;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29"/>
          <p:cNvGrpSpPr/>
          <p:nvPr/>
        </p:nvGrpSpPr>
        <p:grpSpPr>
          <a:xfrm>
            <a:off x="1084414" y="6990138"/>
            <a:ext cx="4368067" cy="719567"/>
            <a:chOff x="0" y="-19050"/>
            <a:chExt cx="1150437" cy="189516"/>
          </a:xfrm>
        </p:grpSpPr>
        <p:sp>
          <p:nvSpPr>
            <p:cNvPr id="390" name="Google Shape;390;p29"/>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29"/>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29"/>
          <p:cNvGrpSpPr/>
          <p:nvPr/>
        </p:nvGrpSpPr>
        <p:grpSpPr>
          <a:xfrm>
            <a:off x="1081432" y="8074349"/>
            <a:ext cx="697866" cy="714222"/>
            <a:chOff x="0" y="-19050"/>
            <a:chExt cx="812800" cy="831850"/>
          </a:xfrm>
        </p:grpSpPr>
        <p:sp>
          <p:nvSpPr>
            <p:cNvPr id="393" name="Google Shape;393;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D246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5" name="Google Shape;395;p29"/>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E1C1A"/>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1E1C1A"/>
                </a:solidFill>
                <a:latin typeface="Arial"/>
                <a:ea typeface="Arial"/>
                <a:cs typeface="Arial"/>
                <a:sym typeface="Arial"/>
              </a:rPr>
              <a:t>uses the following free fonts:</a:t>
            </a:r>
            <a:endParaRPr/>
          </a:p>
        </p:txBody>
      </p:sp>
      <p:sp>
        <p:nvSpPr>
          <p:cNvPr id="396" name="Google Shape;396;p29"/>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1E1C1A"/>
                </a:solidFill>
                <a:latin typeface="Arial"/>
                <a:ea typeface="Arial"/>
                <a:cs typeface="Arial"/>
                <a:sym typeface="Arial"/>
              </a:rPr>
              <a:t>You can find these fonts online too.</a:t>
            </a:r>
            <a:endParaRPr/>
          </a:p>
        </p:txBody>
      </p:sp>
      <p:sp>
        <p:nvSpPr>
          <p:cNvPr id="397" name="Google Shape;397;p29"/>
          <p:cNvSpPr txBox="1"/>
          <p:nvPr/>
        </p:nvSpPr>
        <p:spPr>
          <a:xfrm>
            <a:off x="1693180" y="39952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1" i="0" lang="en-US" sz="1497" u="none" cap="none" strike="noStrike">
                <a:solidFill>
                  <a:srgbClr val="1E1C1A"/>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1E1C1A"/>
                </a:solidFill>
                <a:latin typeface="Arial"/>
                <a:ea typeface="Arial"/>
                <a:cs typeface="Arial"/>
                <a:sym typeface="Arial"/>
              </a:rPr>
              <a:t>GLORIA HALLELUJAH</a:t>
            </a:r>
            <a:endParaRPr/>
          </a:p>
          <a:p>
            <a:pPr indent="0" lvl="0" marL="0" marR="0" rtl="0" algn="ctr">
              <a:lnSpc>
                <a:spcPct val="102985"/>
              </a:lnSpc>
              <a:spcBef>
                <a:spcPts val="0"/>
              </a:spcBef>
              <a:spcAft>
                <a:spcPts val="0"/>
              </a:spcAft>
              <a:buNone/>
            </a:pPr>
            <a:r>
              <a:t/>
            </a:r>
            <a:endParaRPr b="0" i="0" sz="2110" u="none" cap="none" strike="noStrike">
              <a:solidFill>
                <a:srgbClr val="1E1C1A"/>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1E1C1A"/>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1E1C1A"/>
                </a:solidFill>
                <a:latin typeface="Arial"/>
                <a:ea typeface="Arial"/>
                <a:cs typeface="Arial"/>
                <a:sym typeface="Arial"/>
              </a:rPr>
              <a:t>MONTSERRAT</a:t>
            </a:r>
            <a:endParaRPr/>
          </a:p>
          <a:p>
            <a:pPr indent="0" lvl="0" marL="0" marR="0" rtl="0" algn="ctr">
              <a:lnSpc>
                <a:spcPct val="102985"/>
              </a:lnSpc>
              <a:spcBef>
                <a:spcPts val="0"/>
              </a:spcBef>
              <a:spcAft>
                <a:spcPts val="0"/>
              </a:spcAft>
              <a:buNone/>
            </a:pPr>
            <a:r>
              <a:t/>
            </a:r>
            <a:endParaRPr b="0" i="0" sz="2110" u="none" cap="none" strike="noStrike">
              <a:solidFill>
                <a:srgbClr val="1E1C1A"/>
              </a:solidFill>
              <a:latin typeface="Arial"/>
              <a:ea typeface="Arial"/>
              <a:cs typeface="Arial"/>
              <a:sym typeface="Arial"/>
            </a:endParaRPr>
          </a:p>
          <a:p>
            <a:pPr indent="0" lvl="0" marL="0" marR="0" rtl="0" algn="ctr">
              <a:lnSpc>
                <a:spcPct val="103006"/>
              </a:lnSpc>
              <a:spcBef>
                <a:spcPts val="0"/>
              </a:spcBef>
              <a:spcAft>
                <a:spcPts val="0"/>
              </a:spcAft>
              <a:buNone/>
            </a:pPr>
            <a:r>
              <a:rPr b="1" i="0" lang="en-US" sz="1497" u="none" cap="none" strike="noStrike">
                <a:solidFill>
                  <a:srgbClr val="1E1C1A"/>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1E1C1A"/>
                </a:solidFill>
                <a:latin typeface="Arial"/>
                <a:ea typeface="Arial"/>
                <a:cs typeface="Arial"/>
                <a:sym typeface="Arial"/>
              </a:rPr>
              <a:t>MONTSERRAT</a:t>
            </a:r>
            <a:endParaRPr/>
          </a:p>
        </p:txBody>
      </p:sp>
      <p:sp>
        <p:nvSpPr>
          <p:cNvPr id="398" name="Google Shape;398;p29"/>
          <p:cNvSpPr txBox="1"/>
          <p:nvPr/>
        </p:nvSpPr>
        <p:spPr>
          <a:xfrm>
            <a:off x="865296"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#D2462D</a:t>
            </a:r>
            <a:endParaRPr/>
          </a:p>
        </p:txBody>
      </p:sp>
      <p:sp>
        <p:nvSpPr>
          <p:cNvPr id="399" name="Google Shape;399;p29"/>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400" name="Google Shape;400;p29"/>
          <p:cNvSpPr txBox="1"/>
          <p:nvPr/>
        </p:nvSpPr>
        <p:spPr>
          <a:xfrm>
            <a:off x="11651615" y="9777291"/>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F9936"/>
                </a:solidFill>
                <a:latin typeface="Arial"/>
                <a:ea typeface="Arial"/>
                <a:cs typeface="Arial"/>
                <a:sym typeface="Arial"/>
              </a:rPr>
              <a:t>DON'T FORGET TO DELETE THIS PAGE BEFORE PRESENTING. </a:t>
            </a:r>
            <a:endParaRPr/>
          </a:p>
        </p:txBody>
      </p:sp>
      <p:sp>
        <p:nvSpPr>
          <p:cNvPr id="401" name="Google Shape;401;p29"/>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EF9936"/>
                </a:solidFill>
                <a:latin typeface="Arial"/>
                <a:ea typeface="Arial"/>
                <a:cs typeface="Arial"/>
                <a:sym typeface="Arial"/>
              </a:rPr>
              <a:t>RESOURCE PAGE</a:t>
            </a:r>
            <a:endParaRPr/>
          </a:p>
        </p:txBody>
      </p:sp>
      <p:sp>
        <p:nvSpPr>
          <p:cNvPr id="402" name="Google Shape;402;p29"/>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Fonts</a:t>
            </a:r>
            <a:endParaRPr/>
          </a:p>
        </p:txBody>
      </p:sp>
      <p:sp>
        <p:nvSpPr>
          <p:cNvPr id="403" name="Google Shape;403;p29"/>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Design Elements</a:t>
            </a:r>
            <a:endParaRPr/>
          </a:p>
        </p:txBody>
      </p:sp>
      <p:sp>
        <p:nvSpPr>
          <p:cNvPr id="404" name="Google Shape;404;p29"/>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Colors</a:t>
            </a:r>
            <a:endParaRPr/>
          </a:p>
        </p:txBody>
      </p:sp>
      <p:grpSp>
        <p:nvGrpSpPr>
          <p:cNvPr id="405" name="Google Shape;405;p29"/>
          <p:cNvGrpSpPr/>
          <p:nvPr/>
        </p:nvGrpSpPr>
        <p:grpSpPr>
          <a:xfrm>
            <a:off x="1909316" y="8074349"/>
            <a:ext cx="697866" cy="714222"/>
            <a:chOff x="0" y="-19050"/>
            <a:chExt cx="812800" cy="831850"/>
          </a:xfrm>
        </p:grpSpPr>
        <p:sp>
          <p:nvSpPr>
            <p:cNvPr id="406" name="Google Shape;406;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7A1C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8" name="Google Shape;408;p29"/>
          <p:cNvSpPr txBox="1"/>
          <p:nvPr/>
        </p:nvSpPr>
        <p:spPr>
          <a:xfrm>
            <a:off x="1693180"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#7A1C0B</a:t>
            </a:r>
            <a:endParaRPr/>
          </a:p>
        </p:txBody>
      </p:sp>
      <p:grpSp>
        <p:nvGrpSpPr>
          <p:cNvPr id="409" name="Google Shape;409;p29"/>
          <p:cNvGrpSpPr/>
          <p:nvPr/>
        </p:nvGrpSpPr>
        <p:grpSpPr>
          <a:xfrm>
            <a:off x="2823318" y="8074349"/>
            <a:ext cx="697866" cy="714222"/>
            <a:chOff x="0" y="-19050"/>
            <a:chExt cx="812800" cy="831850"/>
          </a:xfrm>
        </p:grpSpPr>
        <p:sp>
          <p:nvSpPr>
            <p:cNvPr id="410" name="Google Shape;410;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5D6C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2" name="Google Shape;412;p29"/>
          <p:cNvSpPr txBox="1"/>
          <p:nvPr/>
        </p:nvSpPr>
        <p:spPr>
          <a:xfrm>
            <a:off x="2607182"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#F5D6C3</a:t>
            </a:r>
            <a:endParaRPr/>
          </a:p>
        </p:txBody>
      </p:sp>
      <p:grpSp>
        <p:nvGrpSpPr>
          <p:cNvPr id="413" name="Google Shape;413;p29"/>
          <p:cNvGrpSpPr/>
          <p:nvPr/>
        </p:nvGrpSpPr>
        <p:grpSpPr>
          <a:xfrm>
            <a:off x="3676481" y="8074349"/>
            <a:ext cx="697866" cy="714222"/>
            <a:chOff x="0" y="-19050"/>
            <a:chExt cx="812800" cy="831850"/>
          </a:xfrm>
        </p:grpSpPr>
        <p:sp>
          <p:nvSpPr>
            <p:cNvPr id="414" name="Google Shape;414;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9A49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6" name="Google Shape;416;p29"/>
          <p:cNvSpPr txBox="1"/>
          <p:nvPr/>
        </p:nvSpPr>
        <p:spPr>
          <a:xfrm>
            <a:off x="3460345"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#E9A497</a:t>
            </a:r>
            <a:endParaRPr/>
          </a:p>
        </p:txBody>
      </p:sp>
      <p:grpSp>
        <p:nvGrpSpPr>
          <p:cNvPr id="417" name="Google Shape;417;p29"/>
          <p:cNvGrpSpPr/>
          <p:nvPr/>
        </p:nvGrpSpPr>
        <p:grpSpPr>
          <a:xfrm>
            <a:off x="4662765" y="8074349"/>
            <a:ext cx="697866" cy="714222"/>
            <a:chOff x="0" y="-19050"/>
            <a:chExt cx="812800" cy="831850"/>
          </a:xfrm>
        </p:grpSpPr>
        <p:sp>
          <p:nvSpPr>
            <p:cNvPr id="418" name="Google Shape;418;p29"/>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EF9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9"/>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29"/>
          <p:cNvSpPr txBox="1"/>
          <p:nvPr/>
        </p:nvSpPr>
        <p:spPr>
          <a:xfrm>
            <a:off x="4446629" y="8904220"/>
            <a:ext cx="1130138" cy="156750"/>
          </a:xfrm>
          <a:prstGeom prst="rect">
            <a:avLst/>
          </a:prstGeom>
          <a:noFill/>
          <a:ln>
            <a:noFill/>
          </a:ln>
        </p:spPr>
        <p:txBody>
          <a:bodyPr anchorCtr="0" anchor="t" bIns="0" lIns="0" spcFirstLastPara="1" rIns="0" wrap="square" tIns="0">
            <a:spAutoFit/>
          </a:bodyPr>
          <a:lstStyle/>
          <a:p>
            <a:pPr indent="0" lvl="0" marL="0" marR="0" rtl="0" algn="ctr">
              <a:lnSpc>
                <a:spcPct val="102995"/>
              </a:lnSpc>
              <a:spcBef>
                <a:spcPts val="0"/>
              </a:spcBef>
              <a:spcAft>
                <a:spcPts val="0"/>
              </a:spcAft>
              <a:buNone/>
            </a:pPr>
            <a:r>
              <a:rPr b="1" i="0" lang="en-US" sz="1202" u="none" cap="none" strike="noStrike">
                <a:solidFill>
                  <a:srgbClr val="1E1C1A"/>
                </a:solidFill>
                <a:latin typeface="Arial"/>
                <a:ea typeface="Arial"/>
                <a:cs typeface="Arial"/>
                <a:sym typeface="Arial"/>
              </a:rPr>
              <a:t>#EF9936</a:t>
            </a:r>
            <a:endParaRPr/>
          </a:p>
        </p:txBody>
      </p:sp>
      <p:sp>
        <p:nvSpPr>
          <p:cNvPr id="421" name="Google Shape;421;p29"/>
          <p:cNvSpPr/>
          <p:nvPr/>
        </p:nvSpPr>
        <p:spPr>
          <a:xfrm>
            <a:off x="6756019" y="3948225"/>
            <a:ext cx="1921668" cy="1635820"/>
          </a:xfrm>
          <a:custGeom>
            <a:rect b="b" l="l" r="r" t="t"/>
            <a:pathLst>
              <a:path extrusionOk="0" h="1635820" w="1921668">
                <a:moveTo>
                  <a:pt x="0" y="0"/>
                </a:moveTo>
                <a:lnTo>
                  <a:pt x="1921669" y="0"/>
                </a:lnTo>
                <a:lnTo>
                  <a:pt x="1921669" y="1635820"/>
                </a:lnTo>
                <a:lnTo>
                  <a:pt x="0" y="1635820"/>
                </a:lnTo>
                <a:lnTo>
                  <a:pt x="0" y="0"/>
                </a:lnTo>
                <a:close/>
              </a:path>
            </a:pathLst>
          </a:custGeom>
          <a:blipFill rotWithShape="1">
            <a:blip r:embed="rId3">
              <a:alphaModFix/>
            </a:blip>
            <a:stretch>
              <a:fillRect b="0" l="0" r="0" t="0"/>
            </a:stretch>
          </a:blipFill>
          <a:ln>
            <a:noFill/>
          </a:ln>
        </p:spPr>
      </p:sp>
      <p:sp>
        <p:nvSpPr>
          <p:cNvPr id="422" name="Google Shape;422;p29"/>
          <p:cNvSpPr/>
          <p:nvPr/>
        </p:nvSpPr>
        <p:spPr>
          <a:xfrm>
            <a:off x="10704036" y="3810566"/>
            <a:ext cx="1476422" cy="1773480"/>
          </a:xfrm>
          <a:custGeom>
            <a:rect b="b" l="l" r="r" t="t"/>
            <a:pathLst>
              <a:path extrusionOk="0" h="1773480" w="1476422">
                <a:moveTo>
                  <a:pt x="0" y="0"/>
                </a:moveTo>
                <a:lnTo>
                  <a:pt x="1476422" y="0"/>
                </a:lnTo>
                <a:lnTo>
                  <a:pt x="1476422" y="1773479"/>
                </a:lnTo>
                <a:lnTo>
                  <a:pt x="0" y="1773479"/>
                </a:lnTo>
                <a:lnTo>
                  <a:pt x="0" y="0"/>
                </a:lnTo>
                <a:close/>
              </a:path>
            </a:pathLst>
          </a:custGeom>
          <a:blipFill rotWithShape="1">
            <a:blip r:embed="rId4">
              <a:alphaModFix/>
            </a:blip>
            <a:stretch>
              <a:fillRect b="0" l="0" r="0" t="0"/>
            </a:stretch>
          </a:blipFill>
          <a:ln>
            <a:noFill/>
          </a:ln>
        </p:spPr>
      </p:sp>
      <p:sp>
        <p:nvSpPr>
          <p:cNvPr id="423" name="Google Shape;423;p29"/>
          <p:cNvSpPr/>
          <p:nvPr/>
        </p:nvSpPr>
        <p:spPr>
          <a:xfrm>
            <a:off x="12492347" y="6399164"/>
            <a:ext cx="1275043" cy="1064661"/>
          </a:xfrm>
          <a:custGeom>
            <a:rect b="b" l="l" r="r" t="t"/>
            <a:pathLst>
              <a:path extrusionOk="0" h="1064661" w="1275043">
                <a:moveTo>
                  <a:pt x="0" y="0"/>
                </a:moveTo>
                <a:lnTo>
                  <a:pt x="1275043" y="0"/>
                </a:lnTo>
                <a:lnTo>
                  <a:pt x="1275043" y="1064661"/>
                </a:lnTo>
                <a:lnTo>
                  <a:pt x="0" y="1064661"/>
                </a:lnTo>
                <a:lnTo>
                  <a:pt x="0" y="0"/>
                </a:lnTo>
                <a:close/>
              </a:path>
            </a:pathLst>
          </a:custGeom>
          <a:blipFill rotWithShape="1">
            <a:blip r:embed="rId5">
              <a:alphaModFix/>
            </a:blip>
            <a:stretch>
              <a:fillRect b="0" l="0" r="0" t="0"/>
            </a:stretch>
          </a:blipFill>
          <a:ln>
            <a:noFill/>
          </a:ln>
        </p:spPr>
      </p:sp>
      <p:sp>
        <p:nvSpPr>
          <p:cNvPr id="424" name="Google Shape;424;p29"/>
          <p:cNvSpPr/>
          <p:nvPr/>
        </p:nvSpPr>
        <p:spPr>
          <a:xfrm>
            <a:off x="8853642" y="6377247"/>
            <a:ext cx="1522351" cy="1086578"/>
          </a:xfrm>
          <a:custGeom>
            <a:rect b="b" l="l" r="r" t="t"/>
            <a:pathLst>
              <a:path extrusionOk="0" h="1086578" w="1522351">
                <a:moveTo>
                  <a:pt x="0" y="0"/>
                </a:moveTo>
                <a:lnTo>
                  <a:pt x="1522352" y="0"/>
                </a:lnTo>
                <a:lnTo>
                  <a:pt x="1522352" y="1086578"/>
                </a:lnTo>
                <a:lnTo>
                  <a:pt x="0" y="1086578"/>
                </a:lnTo>
                <a:lnTo>
                  <a:pt x="0" y="0"/>
                </a:lnTo>
                <a:close/>
              </a:path>
            </a:pathLst>
          </a:custGeom>
          <a:blipFill rotWithShape="1">
            <a:blip r:embed="rId6">
              <a:alphaModFix/>
            </a:blip>
            <a:stretch>
              <a:fillRect b="0" l="0" r="0" t="0"/>
            </a:stretch>
          </a:blipFill>
          <a:ln>
            <a:noFill/>
          </a:ln>
        </p:spPr>
      </p:sp>
      <p:sp>
        <p:nvSpPr>
          <p:cNvPr id="425" name="Google Shape;425;p29"/>
          <p:cNvSpPr/>
          <p:nvPr/>
        </p:nvSpPr>
        <p:spPr>
          <a:xfrm>
            <a:off x="12419025" y="4638260"/>
            <a:ext cx="1164043" cy="945785"/>
          </a:xfrm>
          <a:custGeom>
            <a:rect b="b" l="l" r="r" t="t"/>
            <a:pathLst>
              <a:path extrusionOk="0" h="945785" w="1164043">
                <a:moveTo>
                  <a:pt x="0" y="0"/>
                </a:moveTo>
                <a:lnTo>
                  <a:pt x="1164043" y="0"/>
                </a:lnTo>
                <a:lnTo>
                  <a:pt x="1164043" y="945785"/>
                </a:lnTo>
                <a:lnTo>
                  <a:pt x="0" y="945785"/>
                </a:lnTo>
                <a:lnTo>
                  <a:pt x="0" y="0"/>
                </a:lnTo>
                <a:close/>
              </a:path>
            </a:pathLst>
          </a:custGeom>
          <a:blipFill rotWithShape="1">
            <a:blip r:embed="rId7">
              <a:alphaModFix/>
            </a:blip>
            <a:stretch>
              <a:fillRect b="0" l="0" r="0" t="0"/>
            </a:stretch>
          </a:blipFill>
          <a:ln>
            <a:noFill/>
          </a:ln>
        </p:spPr>
      </p:sp>
      <p:sp>
        <p:nvSpPr>
          <p:cNvPr id="426" name="Google Shape;426;p29"/>
          <p:cNvSpPr/>
          <p:nvPr/>
        </p:nvSpPr>
        <p:spPr>
          <a:xfrm>
            <a:off x="8916255" y="4414388"/>
            <a:ext cx="1549215" cy="1169657"/>
          </a:xfrm>
          <a:custGeom>
            <a:rect b="b" l="l" r="r" t="t"/>
            <a:pathLst>
              <a:path extrusionOk="0" h="1169657" w="1549215">
                <a:moveTo>
                  <a:pt x="0" y="0"/>
                </a:moveTo>
                <a:lnTo>
                  <a:pt x="1549215" y="0"/>
                </a:lnTo>
                <a:lnTo>
                  <a:pt x="1549215" y="1169657"/>
                </a:lnTo>
                <a:lnTo>
                  <a:pt x="0" y="1169657"/>
                </a:lnTo>
                <a:lnTo>
                  <a:pt x="0" y="0"/>
                </a:lnTo>
                <a:close/>
              </a:path>
            </a:pathLst>
          </a:custGeom>
          <a:blipFill rotWithShape="1">
            <a:blip r:embed="rId8">
              <a:alphaModFix/>
            </a:blip>
            <a:stretch>
              <a:fillRect b="0" l="0" r="0" t="0"/>
            </a:stretch>
          </a:blipFill>
          <a:ln>
            <a:noFill/>
          </a:ln>
        </p:spPr>
      </p:sp>
      <p:sp>
        <p:nvSpPr>
          <p:cNvPr id="427" name="Google Shape;427;p29"/>
          <p:cNvSpPr/>
          <p:nvPr/>
        </p:nvSpPr>
        <p:spPr>
          <a:xfrm>
            <a:off x="6912004" y="5827444"/>
            <a:ext cx="1652910" cy="1636381"/>
          </a:xfrm>
          <a:custGeom>
            <a:rect b="b" l="l" r="r" t="t"/>
            <a:pathLst>
              <a:path extrusionOk="0" h="1636381" w="1652910">
                <a:moveTo>
                  <a:pt x="0" y="0"/>
                </a:moveTo>
                <a:lnTo>
                  <a:pt x="1652910" y="0"/>
                </a:lnTo>
                <a:lnTo>
                  <a:pt x="1652910" y="1636381"/>
                </a:lnTo>
                <a:lnTo>
                  <a:pt x="0" y="1636381"/>
                </a:lnTo>
                <a:lnTo>
                  <a:pt x="0" y="0"/>
                </a:lnTo>
                <a:close/>
              </a:path>
            </a:pathLst>
          </a:custGeom>
          <a:blipFill rotWithShape="1">
            <a:blip r:embed="rId9">
              <a:alphaModFix/>
            </a:blip>
            <a:stretch>
              <a:fillRect b="0" l="0" r="0" t="0"/>
            </a:stretch>
          </a:blipFill>
          <a:ln>
            <a:noFill/>
          </a:ln>
        </p:spPr>
      </p:sp>
      <p:sp>
        <p:nvSpPr>
          <p:cNvPr id="428" name="Google Shape;428;p29"/>
          <p:cNvSpPr/>
          <p:nvPr/>
        </p:nvSpPr>
        <p:spPr>
          <a:xfrm>
            <a:off x="10664722" y="5949935"/>
            <a:ext cx="1538897" cy="1513890"/>
          </a:xfrm>
          <a:custGeom>
            <a:rect b="b" l="l" r="r" t="t"/>
            <a:pathLst>
              <a:path extrusionOk="0" h="1513890" w="1538897">
                <a:moveTo>
                  <a:pt x="0" y="0"/>
                </a:moveTo>
                <a:lnTo>
                  <a:pt x="1538897" y="0"/>
                </a:lnTo>
                <a:lnTo>
                  <a:pt x="1538897" y="1513890"/>
                </a:lnTo>
                <a:lnTo>
                  <a:pt x="0" y="1513890"/>
                </a:lnTo>
                <a:lnTo>
                  <a:pt x="0" y="0"/>
                </a:lnTo>
                <a:close/>
              </a:path>
            </a:pathLst>
          </a:custGeom>
          <a:blipFill rotWithShape="1">
            <a:blip r:embed="rId10">
              <a:alphaModFix/>
            </a:blip>
            <a:stretch>
              <a:fillRect b="0" l="0" r="0" t="0"/>
            </a:stretch>
          </a:blipFill>
          <a:ln>
            <a:noFill/>
          </a:ln>
        </p:spPr>
      </p:sp>
      <p:sp>
        <p:nvSpPr>
          <p:cNvPr id="429" name="Google Shape;429;p29"/>
          <p:cNvSpPr/>
          <p:nvPr/>
        </p:nvSpPr>
        <p:spPr>
          <a:xfrm>
            <a:off x="14609994" y="3948225"/>
            <a:ext cx="1709032" cy="1846695"/>
          </a:xfrm>
          <a:custGeom>
            <a:rect b="b" l="l" r="r" t="t"/>
            <a:pathLst>
              <a:path extrusionOk="0" h="1846695" w="1709032">
                <a:moveTo>
                  <a:pt x="0" y="0"/>
                </a:moveTo>
                <a:lnTo>
                  <a:pt x="1709033" y="0"/>
                </a:lnTo>
                <a:lnTo>
                  <a:pt x="1709033" y="1846695"/>
                </a:lnTo>
                <a:lnTo>
                  <a:pt x="0" y="1846695"/>
                </a:lnTo>
                <a:lnTo>
                  <a:pt x="0" y="0"/>
                </a:lnTo>
                <a:close/>
              </a:path>
            </a:pathLst>
          </a:custGeom>
          <a:blipFill rotWithShape="1">
            <a:blip r:embed="rId11">
              <a:alphaModFix/>
            </a:blip>
            <a:stretch>
              <a:fillRect b="0" l="0" r="0" t="0"/>
            </a:stretch>
          </a:blipFill>
          <a:ln>
            <a:noFill/>
          </a:ln>
        </p:spPr>
      </p:sp>
      <p:sp>
        <p:nvSpPr>
          <p:cNvPr id="430" name="Google Shape;430;p29"/>
          <p:cNvSpPr/>
          <p:nvPr/>
        </p:nvSpPr>
        <p:spPr>
          <a:xfrm>
            <a:off x="7532663" y="7837496"/>
            <a:ext cx="2703952" cy="1420804"/>
          </a:xfrm>
          <a:custGeom>
            <a:rect b="b" l="l" r="r" t="t"/>
            <a:pathLst>
              <a:path extrusionOk="0" h="1420804" w="2703952">
                <a:moveTo>
                  <a:pt x="0" y="0"/>
                </a:moveTo>
                <a:lnTo>
                  <a:pt x="2703952" y="0"/>
                </a:lnTo>
                <a:lnTo>
                  <a:pt x="2703952" y="1420804"/>
                </a:lnTo>
                <a:lnTo>
                  <a:pt x="0" y="1420804"/>
                </a:lnTo>
                <a:lnTo>
                  <a:pt x="0" y="0"/>
                </a:lnTo>
                <a:close/>
              </a:path>
            </a:pathLst>
          </a:custGeom>
          <a:blipFill rotWithShape="1">
            <a:blip r:embed="rId12">
              <a:alphaModFix/>
            </a:blip>
            <a:stretch>
              <a:fillRect b="0" l="0" r="0" t="0"/>
            </a:stretch>
          </a:blipFill>
          <a:ln>
            <a:noFill/>
          </a:ln>
        </p:spPr>
      </p:sp>
      <p:sp>
        <p:nvSpPr>
          <p:cNvPr id="431" name="Google Shape;431;p29"/>
          <p:cNvSpPr/>
          <p:nvPr/>
        </p:nvSpPr>
        <p:spPr>
          <a:xfrm>
            <a:off x="14609994" y="6154957"/>
            <a:ext cx="1632374" cy="1308868"/>
          </a:xfrm>
          <a:custGeom>
            <a:rect b="b" l="l" r="r" t="t"/>
            <a:pathLst>
              <a:path extrusionOk="0" h="1308868" w="1632374">
                <a:moveTo>
                  <a:pt x="0" y="0"/>
                </a:moveTo>
                <a:lnTo>
                  <a:pt x="1632375" y="0"/>
                </a:lnTo>
                <a:lnTo>
                  <a:pt x="1632375" y="1308868"/>
                </a:lnTo>
                <a:lnTo>
                  <a:pt x="0" y="1308868"/>
                </a:lnTo>
                <a:lnTo>
                  <a:pt x="0" y="0"/>
                </a:lnTo>
                <a:close/>
              </a:path>
            </a:pathLst>
          </a:custGeom>
          <a:blipFill rotWithShape="1">
            <a:blip r:embed="rId13">
              <a:alphaModFix/>
            </a:blip>
            <a:stretch>
              <a:fillRect b="0" l="0" r="0" t="0"/>
            </a:stretch>
          </a:blipFill>
          <a:ln>
            <a:noFill/>
          </a:ln>
        </p:spPr>
      </p:sp>
      <p:sp>
        <p:nvSpPr>
          <p:cNvPr id="432" name="Google Shape;432;p29"/>
          <p:cNvSpPr/>
          <p:nvPr/>
        </p:nvSpPr>
        <p:spPr>
          <a:xfrm>
            <a:off x="11080844" y="7265161"/>
            <a:ext cx="4194562" cy="2348955"/>
          </a:xfrm>
          <a:custGeom>
            <a:rect b="b" l="l" r="r" t="t"/>
            <a:pathLst>
              <a:path extrusionOk="0" h="2348955" w="4194562">
                <a:moveTo>
                  <a:pt x="0" y="0"/>
                </a:moveTo>
                <a:lnTo>
                  <a:pt x="4194561" y="0"/>
                </a:lnTo>
                <a:lnTo>
                  <a:pt x="4194561" y="2348954"/>
                </a:lnTo>
                <a:lnTo>
                  <a:pt x="0" y="2348954"/>
                </a:lnTo>
                <a:lnTo>
                  <a:pt x="0" y="0"/>
                </a:lnTo>
                <a:close/>
              </a:path>
            </a:pathLst>
          </a:custGeom>
          <a:blipFill rotWithShape="1">
            <a:blip r:embed="rId14">
              <a:alphaModFix amt="40000"/>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1C0B"/>
        </a:solidFill>
      </p:bgPr>
    </p:bg>
    <p:spTree>
      <p:nvGrpSpPr>
        <p:cNvPr id="436" name="Shape 436"/>
        <p:cNvGrpSpPr/>
        <p:nvPr/>
      </p:nvGrpSpPr>
      <p:grpSpPr>
        <a:xfrm>
          <a:off x="0" y="0"/>
          <a:ext cx="0" cy="0"/>
          <a:chOff x="0" y="0"/>
          <a:chExt cx="0" cy="0"/>
        </a:xfrm>
      </p:grpSpPr>
      <p:grpSp>
        <p:nvGrpSpPr>
          <p:cNvPr id="437" name="Google Shape;437;p30"/>
          <p:cNvGrpSpPr/>
          <p:nvPr/>
        </p:nvGrpSpPr>
        <p:grpSpPr>
          <a:xfrm>
            <a:off x="874164" y="2054953"/>
            <a:ext cx="16539673" cy="7472652"/>
            <a:chOff x="0" y="-19050"/>
            <a:chExt cx="4356128" cy="1968106"/>
          </a:xfrm>
        </p:grpSpPr>
        <p:sp>
          <p:nvSpPr>
            <p:cNvPr id="438" name="Google Shape;438;p30"/>
            <p:cNvSpPr/>
            <p:nvPr/>
          </p:nvSpPr>
          <p:spPr>
            <a:xfrm>
              <a:off x="0" y="0"/>
              <a:ext cx="4356128" cy="1949056"/>
            </a:xfrm>
            <a:custGeom>
              <a:rect b="b" l="l" r="r" t="t"/>
              <a:pathLst>
                <a:path extrusionOk="0" h="1949056" w="4356128">
                  <a:moveTo>
                    <a:pt x="11234" y="0"/>
                  </a:moveTo>
                  <a:lnTo>
                    <a:pt x="4344894" y="0"/>
                  </a:lnTo>
                  <a:cubicBezTo>
                    <a:pt x="4347873" y="0"/>
                    <a:pt x="4350731" y="1184"/>
                    <a:pt x="4352837" y="3290"/>
                  </a:cubicBezTo>
                  <a:cubicBezTo>
                    <a:pt x="4354944" y="5397"/>
                    <a:pt x="4356128" y="8255"/>
                    <a:pt x="4356128" y="11234"/>
                  </a:cubicBezTo>
                  <a:lnTo>
                    <a:pt x="4356128" y="1937822"/>
                  </a:lnTo>
                  <a:cubicBezTo>
                    <a:pt x="4356128" y="1944026"/>
                    <a:pt x="4351098" y="1949056"/>
                    <a:pt x="4344894" y="1949056"/>
                  </a:cubicBezTo>
                  <a:lnTo>
                    <a:pt x="11234" y="1949056"/>
                  </a:lnTo>
                  <a:cubicBezTo>
                    <a:pt x="5030" y="1949056"/>
                    <a:pt x="0" y="1944026"/>
                    <a:pt x="0" y="1937822"/>
                  </a:cubicBezTo>
                  <a:lnTo>
                    <a:pt x="0" y="11234"/>
                  </a:lnTo>
                  <a:cubicBezTo>
                    <a:pt x="0" y="5030"/>
                    <a:pt x="5030" y="0"/>
                    <a:pt x="11234"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0"/>
            <p:cNvSpPr txBox="1"/>
            <p:nvPr/>
          </p:nvSpPr>
          <p:spPr>
            <a:xfrm>
              <a:off x="0" y="-19050"/>
              <a:ext cx="4356128"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30"/>
          <p:cNvGrpSpPr/>
          <p:nvPr/>
        </p:nvGrpSpPr>
        <p:grpSpPr>
          <a:xfrm>
            <a:off x="6959967" y="2327210"/>
            <a:ext cx="4368067" cy="719567"/>
            <a:chOff x="0" y="-19050"/>
            <a:chExt cx="1150437" cy="189516"/>
          </a:xfrm>
        </p:grpSpPr>
        <p:sp>
          <p:nvSpPr>
            <p:cNvPr id="441" name="Google Shape;441;p30"/>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0"/>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3" name="Google Shape;443;p30"/>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FFFFFF"/>
                </a:solidFill>
                <a:latin typeface="Arial"/>
                <a:ea typeface="Arial"/>
                <a:cs typeface="Arial"/>
                <a:sym typeface="Arial"/>
              </a:rPr>
              <a:t>Use these design resources in your Canva Presentation.</a:t>
            </a:r>
            <a:endParaRPr/>
          </a:p>
        </p:txBody>
      </p:sp>
      <p:sp>
        <p:nvSpPr>
          <p:cNvPr id="444" name="Google Shape;444;p30"/>
          <p:cNvSpPr txBox="1"/>
          <p:nvPr/>
        </p:nvSpPr>
        <p:spPr>
          <a:xfrm>
            <a:off x="11651615" y="9777291"/>
            <a:ext cx="5916757" cy="16702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EF9936"/>
                </a:solidFill>
                <a:latin typeface="Arial"/>
                <a:ea typeface="Arial"/>
                <a:cs typeface="Arial"/>
                <a:sym typeface="Arial"/>
              </a:rPr>
              <a:t>DON'T FORGET TO DELETE THIS PAGE BEFORE PRESENTING. </a:t>
            </a:r>
            <a:endParaRPr/>
          </a:p>
        </p:txBody>
      </p:sp>
      <p:sp>
        <p:nvSpPr>
          <p:cNvPr id="445" name="Google Shape;445;p30"/>
          <p:cNvSpPr txBox="1"/>
          <p:nvPr/>
        </p:nvSpPr>
        <p:spPr>
          <a:xfrm>
            <a:off x="5469973" y="543899"/>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EF9936"/>
                </a:solidFill>
                <a:latin typeface="Arial"/>
                <a:ea typeface="Arial"/>
                <a:cs typeface="Arial"/>
                <a:sym typeface="Arial"/>
              </a:rPr>
              <a:t>RESOURCE PAGE</a:t>
            </a:r>
            <a:endParaRPr/>
          </a:p>
        </p:txBody>
      </p:sp>
      <p:sp>
        <p:nvSpPr>
          <p:cNvPr id="446" name="Google Shape;446;p30"/>
          <p:cNvSpPr txBox="1"/>
          <p:nvPr/>
        </p:nvSpPr>
        <p:spPr>
          <a:xfrm>
            <a:off x="7568732" y="2526308"/>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1" i="0" lang="en-US" sz="2499" u="none" cap="none" strike="noStrike">
                <a:solidFill>
                  <a:srgbClr val="1E1C1A"/>
                </a:solidFill>
                <a:latin typeface="Arial"/>
                <a:ea typeface="Arial"/>
                <a:cs typeface="Arial"/>
                <a:sym typeface="Arial"/>
              </a:rPr>
              <a:t>Design Elements</a:t>
            </a:r>
            <a:endParaRPr/>
          </a:p>
        </p:txBody>
      </p:sp>
      <p:sp>
        <p:nvSpPr>
          <p:cNvPr id="447" name="Google Shape;447;p30"/>
          <p:cNvSpPr/>
          <p:nvPr/>
        </p:nvSpPr>
        <p:spPr>
          <a:xfrm>
            <a:off x="1519660" y="5481029"/>
            <a:ext cx="4093838" cy="3556741"/>
          </a:xfrm>
          <a:custGeom>
            <a:rect b="b" l="l" r="r" t="t"/>
            <a:pathLst>
              <a:path extrusionOk="0" h="3556741" w="4093838">
                <a:moveTo>
                  <a:pt x="0" y="0"/>
                </a:moveTo>
                <a:lnTo>
                  <a:pt x="4093837" y="0"/>
                </a:lnTo>
                <a:lnTo>
                  <a:pt x="4093837" y="3556741"/>
                </a:lnTo>
                <a:lnTo>
                  <a:pt x="0" y="3556741"/>
                </a:lnTo>
                <a:lnTo>
                  <a:pt x="0" y="0"/>
                </a:lnTo>
                <a:close/>
              </a:path>
            </a:pathLst>
          </a:custGeom>
          <a:blipFill rotWithShape="1">
            <a:blip r:embed="rId3">
              <a:alphaModFix/>
            </a:blip>
            <a:stretch>
              <a:fillRect b="-8947" l="0" r="0" t="-6149"/>
            </a:stretch>
          </a:blipFill>
          <a:ln>
            <a:noFill/>
          </a:ln>
        </p:spPr>
      </p:sp>
      <p:sp>
        <p:nvSpPr>
          <p:cNvPr id="448" name="Google Shape;448;p30"/>
          <p:cNvSpPr/>
          <p:nvPr/>
        </p:nvSpPr>
        <p:spPr>
          <a:xfrm rot="63129">
            <a:off x="5949871" y="3687963"/>
            <a:ext cx="1382470" cy="1858783"/>
          </a:xfrm>
          <a:custGeom>
            <a:rect b="b" l="l" r="r" t="t"/>
            <a:pathLst>
              <a:path extrusionOk="0" h="1858783" w="1382470">
                <a:moveTo>
                  <a:pt x="0" y="0"/>
                </a:moveTo>
                <a:lnTo>
                  <a:pt x="1382470" y="0"/>
                </a:lnTo>
                <a:lnTo>
                  <a:pt x="1382470" y="1858783"/>
                </a:lnTo>
                <a:lnTo>
                  <a:pt x="0" y="1858783"/>
                </a:lnTo>
                <a:lnTo>
                  <a:pt x="0" y="0"/>
                </a:lnTo>
                <a:close/>
              </a:path>
            </a:pathLst>
          </a:custGeom>
          <a:blipFill rotWithShape="1">
            <a:blip r:embed="rId4">
              <a:alphaModFix/>
            </a:blip>
            <a:stretch>
              <a:fillRect b="0" l="0" r="0" t="0"/>
            </a:stretch>
          </a:blipFill>
          <a:ln>
            <a:noFill/>
          </a:ln>
        </p:spPr>
      </p:sp>
      <p:sp>
        <p:nvSpPr>
          <p:cNvPr id="449" name="Google Shape;449;p30"/>
          <p:cNvSpPr/>
          <p:nvPr/>
        </p:nvSpPr>
        <p:spPr>
          <a:xfrm flipH="1">
            <a:off x="9673981" y="3675427"/>
            <a:ext cx="1821275" cy="1775743"/>
          </a:xfrm>
          <a:custGeom>
            <a:rect b="b" l="l" r="r" t="t"/>
            <a:pathLst>
              <a:path extrusionOk="0" h="1775743" w="1821275">
                <a:moveTo>
                  <a:pt x="1821276" y="0"/>
                </a:moveTo>
                <a:lnTo>
                  <a:pt x="0" y="0"/>
                </a:lnTo>
                <a:lnTo>
                  <a:pt x="0" y="1775743"/>
                </a:lnTo>
                <a:lnTo>
                  <a:pt x="1821276" y="1775743"/>
                </a:lnTo>
                <a:lnTo>
                  <a:pt x="1821276" y="0"/>
                </a:lnTo>
                <a:close/>
              </a:path>
            </a:pathLst>
          </a:custGeom>
          <a:blipFill rotWithShape="1">
            <a:blip r:embed="rId5">
              <a:alphaModFix/>
            </a:blip>
            <a:stretch>
              <a:fillRect b="0" l="0" r="0" t="0"/>
            </a:stretch>
          </a:blipFill>
          <a:ln>
            <a:noFill/>
          </a:ln>
        </p:spPr>
      </p:sp>
      <p:sp>
        <p:nvSpPr>
          <p:cNvPr id="450" name="Google Shape;450;p30"/>
          <p:cNvSpPr/>
          <p:nvPr/>
        </p:nvSpPr>
        <p:spPr>
          <a:xfrm>
            <a:off x="7799359" y="3788262"/>
            <a:ext cx="1428112" cy="1658185"/>
          </a:xfrm>
          <a:custGeom>
            <a:rect b="b" l="l" r="r" t="t"/>
            <a:pathLst>
              <a:path extrusionOk="0" h="1658185" w="1428112">
                <a:moveTo>
                  <a:pt x="0" y="0"/>
                </a:moveTo>
                <a:lnTo>
                  <a:pt x="1428112" y="0"/>
                </a:lnTo>
                <a:lnTo>
                  <a:pt x="1428112" y="1658185"/>
                </a:lnTo>
                <a:lnTo>
                  <a:pt x="0" y="1658185"/>
                </a:lnTo>
                <a:lnTo>
                  <a:pt x="0" y="0"/>
                </a:lnTo>
                <a:close/>
              </a:path>
            </a:pathLst>
          </a:custGeom>
          <a:blipFill rotWithShape="1">
            <a:blip r:embed="rId6">
              <a:alphaModFix/>
            </a:blip>
            <a:stretch>
              <a:fillRect b="0" l="0" r="0" t="0"/>
            </a:stretch>
          </a:blipFill>
          <a:ln>
            <a:noFill/>
          </a:ln>
        </p:spPr>
      </p:sp>
      <p:sp>
        <p:nvSpPr>
          <p:cNvPr id="451" name="Google Shape;451;p30"/>
          <p:cNvSpPr/>
          <p:nvPr/>
        </p:nvSpPr>
        <p:spPr>
          <a:xfrm flipH="1">
            <a:off x="11790982" y="3778917"/>
            <a:ext cx="4312893" cy="1568762"/>
          </a:xfrm>
          <a:custGeom>
            <a:rect b="b" l="l" r="r" t="t"/>
            <a:pathLst>
              <a:path extrusionOk="0" h="1568762" w="4312893">
                <a:moveTo>
                  <a:pt x="4312893" y="0"/>
                </a:moveTo>
                <a:lnTo>
                  <a:pt x="0" y="0"/>
                </a:lnTo>
                <a:lnTo>
                  <a:pt x="0" y="1568762"/>
                </a:lnTo>
                <a:lnTo>
                  <a:pt x="4312893" y="1568762"/>
                </a:lnTo>
                <a:lnTo>
                  <a:pt x="4312893" y="0"/>
                </a:lnTo>
                <a:close/>
              </a:path>
            </a:pathLst>
          </a:custGeom>
          <a:blipFill rotWithShape="1">
            <a:blip r:embed="rId7">
              <a:alphaModFix/>
            </a:blip>
            <a:stretch>
              <a:fillRect b="-88100" l="0" r="0" t="0"/>
            </a:stretch>
          </a:blipFill>
          <a:ln>
            <a:noFill/>
          </a:ln>
        </p:spPr>
      </p:sp>
      <p:sp>
        <p:nvSpPr>
          <p:cNvPr id="452" name="Google Shape;452;p30"/>
          <p:cNvSpPr/>
          <p:nvPr/>
        </p:nvSpPr>
        <p:spPr>
          <a:xfrm flipH="1">
            <a:off x="6169399" y="6302232"/>
            <a:ext cx="3259921" cy="2230473"/>
          </a:xfrm>
          <a:custGeom>
            <a:rect b="b" l="l" r="r" t="t"/>
            <a:pathLst>
              <a:path extrusionOk="0" h="2230473" w="3259921">
                <a:moveTo>
                  <a:pt x="3259921" y="0"/>
                </a:moveTo>
                <a:lnTo>
                  <a:pt x="0" y="0"/>
                </a:lnTo>
                <a:lnTo>
                  <a:pt x="0" y="2230472"/>
                </a:lnTo>
                <a:lnTo>
                  <a:pt x="3259921" y="2230472"/>
                </a:lnTo>
                <a:lnTo>
                  <a:pt x="3259921" y="0"/>
                </a:lnTo>
                <a:close/>
              </a:path>
            </a:pathLst>
          </a:custGeom>
          <a:blipFill rotWithShape="1">
            <a:blip r:embed="rId8">
              <a:alphaModFix/>
            </a:blip>
            <a:stretch>
              <a:fillRect b="0" l="0" r="0" t="0"/>
            </a:stretch>
          </a:blipFill>
          <a:ln>
            <a:noFill/>
          </a:ln>
        </p:spPr>
      </p:sp>
      <p:sp>
        <p:nvSpPr>
          <p:cNvPr id="453" name="Google Shape;453;p30"/>
          <p:cNvSpPr/>
          <p:nvPr/>
        </p:nvSpPr>
        <p:spPr>
          <a:xfrm>
            <a:off x="2211519" y="3323097"/>
            <a:ext cx="2710119" cy="2157932"/>
          </a:xfrm>
          <a:custGeom>
            <a:rect b="b" l="l" r="r" t="t"/>
            <a:pathLst>
              <a:path extrusionOk="0" h="2157932" w="2710119">
                <a:moveTo>
                  <a:pt x="0" y="0"/>
                </a:moveTo>
                <a:lnTo>
                  <a:pt x="2710119" y="0"/>
                </a:lnTo>
                <a:lnTo>
                  <a:pt x="2710119" y="2157932"/>
                </a:lnTo>
                <a:lnTo>
                  <a:pt x="0" y="2157932"/>
                </a:lnTo>
                <a:lnTo>
                  <a:pt x="0" y="0"/>
                </a:lnTo>
                <a:close/>
              </a:path>
            </a:pathLst>
          </a:custGeom>
          <a:blipFill rotWithShape="1">
            <a:blip r:embed="rId9">
              <a:alphaModFix/>
            </a:blip>
            <a:stretch>
              <a:fillRect b="0" l="0" r="0" t="0"/>
            </a:stretch>
          </a:blipFill>
          <a:ln>
            <a:noFill/>
          </a:ln>
        </p:spPr>
      </p:sp>
      <p:sp>
        <p:nvSpPr>
          <p:cNvPr id="454" name="Google Shape;454;p30"/>
          <p:cNvSpPr/>
          <p:nvPr/>
        </p:nvSpPr>
        <p:spPr>
          <a:xfrm>
            <a:off x="10177216" y="6026077"/>
            <a:ext cx="1806817" cy="2466645"/>
          </a:xfrm>
          <a:custGeom>
            <a:rect b="b" l="l" r="r" t="t"/>
            <a:pathLst>
              <a:path extrusionOk="0" h="2466645" w="1806817">
                <a:moveTo>
                  <a:pt x="0" y="0"/>
                </a:moveTo>
                <a:lnTo>
                  <a:pt x="1806818" y="0"/>
                </a:lnTo>
                <a:lnTo>
                  <a:pt x="1806818" y="2466645"/>
                </a:lnTo>
                <a:lnTo>
                  <a:pt x="0" y="2466645"/>
                </a:lnTo>
                <a:lnTo>
                  <a:pt x="0" y="0"/>
                </a:lnTo>
                <a:close/>
              </a:path>
            </a:pathLst>
          </a:custGeom>
          <a:blipFill rotWithShape="1">
            <a:blip r:embed="rId10">
              <a:alphaModFix/>
            </a:blip>
            <a:stretch>
              <a:fillRect b="0" l="0" r="0" t="0"/>
            </a:stretch>
          </a:blipFill>
          <a:ln>
            <a:noFill/>
          </a:ln>
        </p:spPr>
      </p:sp>
      <p:sp>
        <p:nvSpPr>
          <p:cNvPr id="455" name="Google Shape;455;p30"/>
          <p:cNvSpPr/>
          <p:nvPr/>
        </p:nvSpPr>
        <p:spPr>
          <a:xfrm>
            <a:off x="12444672" y="6527228"/>
            <a:ext cx="1921271" cy="1965494"/>
          </a:xfrm>
          <a:custGeom>
            <a:rect b="b" l="l" r="r" t="t"/>
            <a:pathLst>
              <a:path extrusionOk="0" h="1965494" w="1921271">
                <a:moveTo>
                  <a:pt x="0" y="0"/>
                </a:moveTo>
                <a:lnTo>
                  <a:pt x="1921270" y="0"/>
                </a:lnTo>
                <a:lnTo>
                  <a:pt x="1921270" y="1965494"/>
                </a:lnTo>
                <a:lnTo>
                  <a:pt x="0" y="1965494"/>
                </a:lnTo>
                <a:lnTo>
                  <a:pt x="0" y="0"/>
                </a:lnTo>
                <a:close/>
              </a:path>
            </a:pathLst>
          </a:custGeom>
          <a:blipFill rotWithShape="1">
            <a:blip r:embed="rId11">
              <a:alphaModFix/>
            </a:blip>
            <a:stretch>
              <a:fillRect b="0" l="0" r="0" t="0"/>
            </a:stretch>
          </a:blipFill>
          <a:ln>
            <a:noFill/>
          </a:ln>
        </p:spPr>
      </p:sp>
      <p:sp>
        <p:nvSpPr>
          <p:cNvPr id="456" name="Google Shape;456;p30"/>
          <p:cNvSpPr/>
          <p:nvPr/>
        </p:nvSpPr>
        <p:spPr>
          <a:xfrm>
            <a:off x="15137303" y="6388232"/>
            <a:ext cx="1354766" cy="2104490"/>
          </a:xfrm>
          <a:custGeom>
            <a:rect b="b" l="l" r="r" t="t"/>
            <a:pathLst>
              <a:path extrusionOk="0" h="2104490" w="1354766">
                <a:moveTo>
                  <a:pt x="0" y="0"/>
                </a:moveTo>
                <a:lnTo>
                  <a:pt x="1354766" y="0"/>
                </a:lnTo>
                <a:lnTo>
                  <a:pt x="1354766" y="2104490"/>
                </a:lnTo>
                <a:lnTo>
                  <a:pt x="0" y="2104490"/>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460" name="Shape 460"/>
        <p:cNvGrpSpPr/>
        <p:nvPr/>
      </p:nvGrpSpPr>
      <p:grpSpPr>
        <a:xfrm>
          <a:off x="0" y="0"/>
          <a:ext cx="0" cy="0"/>
          <a:chOff x="0" y="0"/>
          <a:chExt cx="0" cy="0"/>
        </a:xfrm>
      </p:grpSpPr>
      <p:sp>
        <p:nvSpPr>
          <p:cNvPr id="461" name="Google Shape;461;p31"/>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7C2F22"/>
                </a:solidFill>
                <a:latin typeface="Arial"/>
                <a:ea typeface="Arial"/>
                <a:cs typeface="Arial"/>
                <a:sym typeface="Arial"/>
              </a:rPr>
              <a:t>This presentation template is free for everyone to use thanks to the following:</a:t>
            </a:r>
            <a:endParaRPr/>
          </a:p>
        </p:txBody>
      </p:sp>
      <p:sp>
        <p:nvSpPr>
          <p:cNvPr id="462" name="Google Shape;462;p31"/>
          <p:cNvSpPr txBox="1"/>
          <p:nvPr/>
        </p:nvSpPr>
        <p:spPr>
          <a:xfrm>
            <a:off x="7108732" y="8257423"/>
            <a:ext cx="4070535" cy="421513"/>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7C2F22"/>
                </a:solidFill>
                <a:latin typeface="Arial"/>
                <a:ea typeface="Arial"/>
                <a:cs typeface="Arial"/>
                <a:sym typeface="Arial"/>
              </a:rPr>
              <a:t>Happy designing!</a:t>
            </a:r>
            <a:endParaRPr/>
          </a:p>
        </p:txBody>
      </p:sp>
      <p:sp>
        <p:nvSpPr>
          <p:cNvPr id="463" name="Google Shape;463;p31"/>
          <p:cNvSpPr txBox="1"/>
          <p:nvPr/>
        </p:nvSpPr>
        <p:spPr>
          <a:xfrm>
            <a:off x="4210005" y="5279512"/>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7C2F22"/>
                </a:solidFill>
                <a:latin typeface="Arial"/>
                <a:ea typeface="Arial"/>
                <a:cs typeface="Arial"/>
                <a:sym typeface="Arial"/>
              </a:rPr>
              <a:t>for the presentation template</a:t>
            </a:r>
            <a:endParaRPr/>
          </a:p>
        </p:txBody>
      </p:sp>
      <p:sp>
        <p:nvSpPr>
          <p:cNvPr id="464" name="Google Shape;464;p31"/>
          <p:cNvSpPr txBox="1"/>
          <p:nvPr/>
        </p:nvSpPr>
        <p:spPr>
          <a:xfrm>
            <a:off x="4210005" y="7014728"/>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7C2F22"/>
                </a:solidFill>
                <a:latin typeface="Arial"/>
                <a:ea typeface="Arial"/>
                <a:cs typeface="Arial"/>
                <a:sym typeface="Arial"/>
              </a:rPr>
              <a:t>for the photos</a:t>
            </a:r>
            <a:endParaRPr/>
          </a:p>
        </p:txBody>
      </p:sp>
      <p:sp>
        <p:nvSpPr>
          <p:cNvPr id="465" name="Google Shape;465;p31"/>
          <p:cNvSpPr txBox="1"/>
          <p:nvPr/>
        </p:nvSpPr>
        <p:spPr>
          <a:xfrm>
            <a:off x="5469973" y="1703314"/>
            <a:ext cx="7348055" cy="773593"/>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7C2F22"/>
                </a:solidFill>
                <a:latin typeface="Arial"/>
                <a:ea typeface="Arial"/>
                <a:cs typeface="Arial"/>
                <a:sym typeface="Arial"/>
              </a:rPr>
              <a:t>CREDITS</a:t>
            </a:r>
            <a:endParaRPr/>
          </a:p>
        </p:txBody>
      </p:sp>
      <p:sp>
        <p:nvSpPr>
          <p:cNvPr id="466" name="Google Shape;466;p31"/>
          <p:cNvSpPr txBox="1"/>
          <p:nvPr/>
        </p:nvSpPr>
        <p:spPr>
          <a:xfrm>
            <a:off x="6110027" y="6282261"/>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7C2F22"/>
                </a:solidFill>
                <a:latin typeface="Arial"/>
                <a:ea typeface="Arial"/>
                <a:cs typeface="Arial"/>
                <a:sym typeface="Arial"/>
              </a:rPr>
              <a:t>Pexels, Pixabay</a:t>
            </a:r>
            <a:endParaRPr/>
          </a:p>
        </p:txBody>
      </p:sp>
      <p:sp>
        <p:nvSpPr>
          <p:cNvPr id="467" name="Google Shape;467;p31"/>
          <p:cNvSpPr/>
          <p:nvPr/>
        </p:nvSpPr>
        <p:spPr>
          <a:xfrm>
            <a:off x="6731779" y="3872839"/>
            <a:ext cx="4824443" cy="1206111"/>
          </a:xfrm>
          <a:custGeom>
            <a:rect b="b" l="l" r="r" t="t"/>
            <a:pathLst>
              <a:path extrusionOk="0" h="1206111" w="4824443">
                <a:moveTo>
                  <a:pt x="0" y="0"/>
                </a:moveTo>
                <a:lnTo>
                  <a:pt x="4824442" y="0"/>
                </a:lnTo>
                <a:lnTo>
                  <a:pt x="4824442" y="1206111"/>
                </a:lnTo>
                <a:lnTo>
                  <a:pt x="0" y="1206111"/>
                </a:lnTo>
                <a:lnTo>
                  <a:pt x="0" y="0"/>
                </a:lnTo>
                <a:close/>
              </a:path>
            </a:pathLst>
          </a:custGeom>
          <a:blipFill rotWithShape="1">
            <a:blip r:embed="rId3">
              <a:alphaModFix/>
            </a:blip>
            <a:stretch>
              <a:fillRect b="0" l="0" r="0" t="0"/>
            </a:stretch>
          </a:blipFill>
          <a:ln>
            <a:noFill/>
          </a:ln>
        </p:spPr>
      </p:sp>
      <p:sp>
        <p:nvSpPr>
          <p:cNvPr id="468" name="Google Shape;468;p31"/>
          <p:cNvSpPr/>
          <p:nvPr/>
        </p:nvSpPr>
        <p:spPr>
          <a:xfrm rot="5400000">
            <a:off x="-3452382" y="3330244"/>
            <a:ext cx="10202484" cy="3711029"/>
          </a:xfrm>
          <a:custGeom>
            <a:rect b="b" l="l" r="r" t="t"/>
            <a:pathLst>
              <a:path extrusionOk="0" h="3711029" w="10202484">
                <a:moveTo>
                  <a:pt x="0" y="0"/>
                </a:moveTo>
                <a:lnTo>
                  <a:pt x="10202484" y="0"/>
                </a:lnTo>
                <a:lnTo>
                  <a:pt x="10202484" y="3711029"/>
                </a:lnTo>
                <a:lnTo>
                  <a:pt x="0" y="3711029"/>
                </a:lnTo>
                <a:lnTo>
                  <a:pt x="0" y="0"/>
                </a:lnTo>
                <a:close/>
              </a:path>
            </a:pathLst>
          </a:custGeom>
          <a:blipFill rotWithShape="1">
            <a:blip r:embed="rId4">
              <a:alphaModFix amt="80000"/>
            </a:blip>
            <a:stretch>
              <a:fillRect b="-88100" l="0" r="0" t="0"/>
            </a:stretch>
          </a:blipFill>
          <a:ln>
            <a:noFill/>
          </a:ln>
        </p:spPr>
      </p:sp>
      <p:sp>
        <p:nvSpPr>
          <p:cNvPr id="469" name="Google Shape;469;p31"/>
          <p:cNvSpPr/>
          <p:nvPr/>
        </p:nvSpPr>
        <p:spPr>
          <a:xfrm flipH="1" rot="-5400000">
            <a:off x="11537898" y="3287985"/>
            <a:ext cx="10202484" cy="3711029"/>
          </a:xfrm>
          <a:custGeom>
            <a:rect b="b" l="l" r="r" t="t"/>
            <a:pathLst>
              <a:path extrusionOk="0" h="3711029" w="10202484">
                <a:moveTo>
                  <a:pt x="0" y="3711030"/>
                </a:moveTo>
                <a:lnTo>
                  <a:pt x="10202484" y="3711030"/>
                </a:lnTo>
                <a:lnTo>
                  <a:pt x="10202484" y="0"/>
                </a:lnTo>
                <a:lnTo>
                  <a:pt x="0" y="0"/>
                </a:lnTo>
                <a:lnTo>
                  <a:pt x="0" y="3711030"/>
                </a:lnTo>
                <a:close/>
              </a:path>
            </a:pathLst>
          </a:custGeom>
          <a:blipFill rotWithShape="1">
            <a:blip r:embed="rId4">
              <a:alphaModFix amt="80000"/>
            </a:blip>
            <a:stretch>
              <a:fillRect b="-8810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158" name="Shape 158"/>
        <p:cNvGrpSpPr/>
        <p:nvPr/>
      </p:nvGrpSpPr>
      <p:grpSpPr>
        <a:xfrm>
          <a:off x="0" y="0"/>
          <a:ext cx="0" cy="0"/>
          <a:chOff x="0" y="0"/>
          <a:chExt cx="0" cy="0"/>
        </a:xfrm>
      </p:grpSpPr>
      <p:sp>
        <p:nvSpPr>
          <p:cNvPr id="159" name="Google Shape;159;p17"/>
          <p:cNvSpPr/>
          <p:nvPr/>
        </p:nvSpPr>
        <p:spPr>
          <a:xfrm>
            <a:off x="14271394" y="-311330"/>
            <a:ext cx="5248110" cy="5116908"/>
          </a:xfrm>
          <a:custGeom>
            <a:rect b="b" l="l" r="r" t="t"/>
            <a:pathLst>
              <a:path extrusionOk="0" h="5116908" w="5248110">
                <a:moveTo>
                  <a:pt x="0" y="0"/>
                </a:moveTo>
                <a:lnTo>
                  <a:pt x="5248110" y="0"/>
                </a:lnTo>
                <a:lnTo>
                  <a:pt x="5248110" y="5116907"/>
                </a:lnTo>
                <a:lnTo>
                  <a:pt x="0" y="5116907"/>
                </a:lnTo>
                <a:lnTo>
                  <a:pt x="0" y="0"/>
                </a:lnTo>
                <a:close/>
              </a:path>
            </a:pathLst>
          </a:custGeom>
          <a:blipFill rotWithShape="1">
            <a:blip r:embed="rId3">
              <a:alphaModFix/>
            </a:blip>
            <a:stretch>
              <a:fillRect b="0" l="0" r="0" t="0"/>
            </a:stretch>
          </a:blipFill>
          <a:ln>
            <a:noFill/>
          </a:ln>
        </p:spPr>
      </p:sp>
      <p:sp>
        <p:nvSpPr>
          <p:cNvPr id="160" name="Google Shape;160;p17"/>
          <p:cNvSpPr/>
          <p:nvPr/>
        </p:nvSpPr>
        <p:spPr>
          <a:xfrm>
            <a:off x="1725146" y="3064737"/>
            <a:ext cx="4615453" cy="3675054"/>
          </a:xfrm>
          <a:custGeom>
            <a:rect b="b" l="l" r="r" t="t"/>
            <a:pathLst>
              <a:path extrusionOk="0" h="3675054" w="4615453">
                <a:moveTo>
                  <a:pt x="0" y="0"/>
                </a:moveTo>
                <a:lnTo>
                  <a:pt x="4615453" y="0"/>
                </a:lnTo>
                <a:lnTo>
                  <a:pt x="4615453" y="3675054"/>
                </a:lnTo>
                <a:lnTo>
                  <a:pt x="0" y="3675054"/>
                </a:lnTo>
                <a:lnTo>
                  <a:pt x="0" y="0"/>
                </a:lnTo>
                <a:close/>
              </a:path>
            </a:pathLst>
          </a:custGeom>
          <a:blipFill rotWithShape="1">
            <a:blip r:embed="rId4">
              <a:alphaModFix/>
            </a:blip>
            <a:stretch>
              <a:fillRect b="0" l="0" r="0" t="0"/>
            </a:stretch>
          </a:blipFill>
          <a:ln>
            <a:noFill/>
          </a:ln>
        </p:spPr>
      </p:sp>
      <p:sp>
        <p:nvSpPr>
          <p:cNvPr id="161" name="Google Shape;161;p17"/>
          <p:cNvSpPr/>
          <p:nvPr/>
        </p:nvSpPr>
        <p:spPr>
          <a:xfrm>
            <a:off x="2763270" y="3352291"/>
            <a:ext cx="2270710" cy="3099945"/>
          </a:xfrm>
          <a:custGeom>
            <a:rect b="b" l="l" r="r" t="t"/>
            <a:pathLst>
              <a:path extrusionOk="0" h="3099945" w="2270710">
                <a:moveTo>
                  <a:pt x="0" y="0"/>
                </a:moveTo>
                <a:lnTo>
                  <a:pt x="2270710" y="0"/>
                </a:lnTo>
                <a:lnTo>
                  <a:pt x="2270710" y="3099945"/>
                </a:lnTo>
                <a:lnTo>
                  <a:pt x="0" y="3099945"/>
                </a:lnTo>
                <a:lnTo>
                  <a:pt x="0" y="0"/>
                </a:lnTo>
                <a:close/>
              </a:path>
            </a:pathLst>
          </a:custGeom>
          <a:blipFill rotWithShape="1">
            <a:blip r:embed="rId5">
              <a:alphaModFix/>
            </a:blip>
            <a:stretch>
              <a:fillRect b="0" l="0" r="0" t="0"/>
            </a:stretch>
          </a:blipFill>
          <a:ln>
            <a:noFill/>
          </a:ln>
        </p:spPr>
      </p:sp>
      <p:sp>
        <p:nvSpPr>
          <p:cNvPr id="162" name="Google Shape;162;p17"/>
          <p:cNvSpPr/>
          <p:nvPr/>
        </p:nvSpPr>
        <p:spPr>
          <a:xfrm flipH="1">
            <a:off x="-1231504" y="-311330"/>
            <a:ext cx="5248110" cy="5116908"/>
          </a:xfrm>
          <a:custGeom>
            <a:rect b="b" l="l" r="r" t="t"/>
            <a:pathLst>
              <a:path extrusionOk="0" h="5116908" w="5248110">
                <a:moveTo>
                  <a:pt x="5248110" y="0"/>
                </a:moveTo>
                <a:lnTo>
                  <a:pt x="0" y="0"/>
                </a:lnTo>
                <a:lnTo>
                  <a:pt x="0" y="5116907"/>
                </a:lnTo>
                <a:lnTo>
                  <a:pt x="5248110" y="5116907"/>
                </a:lnTo>
                <a:lnTo>
                  <a:pt x="5248110" y="0"/>
                </a:lnTo>
                <a:close/>
              </a:path>
            </a:pathLst>
          </a:custGeom>
          <a:blipFill rotWithShape="1">
            <a:blip r:embed="rId3">
              <a:alphaModFix/>
            </a:blip>
            <a:stretch>
              <a:fillRect b="0" l="0" r="0" t="0"/>
            </a:stretch>
          </a:blipFill>
          <a:ln>
            <a:noFill/>
          </a:ln>
        </p:spPr>
      </p:sp>
      <p:sp>
        <p:nvSpPr>
          <p:cNvPr id="163" name="Google Shape;163;p17"/>
          <p:cNvSpPr/>
          <p:nvPr/>
        </p:nvSpPr>
        <p:spPr>
          <a:xfrm>
            <a:off x="6836649" y="3064737"/>
            <a:ext cx="4615453" cy="3675054"/>
          </a:xfrm>
          <a:custGeom>
            <a:rect b="b" l="l" r="r" t="t"/>
            <a:pathLst>
              <a:path extrusionOk="0" h="3675054" w="4615453">
                <a:moveTo>
                  <a:pt x="0" y="0"/>
                </a:moveTo>
                <a:lnTo>
                  <a:pt x="4615452" y="0"/>
                </a:lnTo>
                <a:lnTo>
                  <a:pt x="4615452" y="3675054"/>
                </a:lnTo>
                <a:lnTo>
                  <a:pt x="0" y="3675054"/>
                </a:lnTo>
                <a:lnTo>
                  <a:pt x="0" y="0"/>
                </a:lnTo>
                <a:close/>
              </a:path>
            </a:pathLst>
          </a:custGeom>
          <a:blipFill rotWithShape="1">
            <a:blip r:embed="rId4">
              <a:alphaModFix/>
            </a:blip>
            <a:stretch>
              <a:fillRect b="0" l="0" r="0" t="0"/>
            </a:stretch>
          </a:blipFill>
          <a:ln>
            <a:noFill/>
          </a:ln>
        </p:spPr>
      </p:sp>
      <p:sp>
        <p:nvSpPr>
          <p:cNvPr id="164" name="Google Shape;164;p17"/>
          <p:cNvSpPr/>
          <p:nvPr/>
        </p:nvSpPr>
        <p:spPr>
          <a:xfrm>
            <a:off x="11947401" y="3064737"/>
            <a:ext cx="4615453" cy="3675054"/>
          </a:xfrm>
          <a:custGeom>
            <a:rect b="b" l="l" r="r" t="t"/>
            <a:pathLst>
              <a:path extrusionOk="0" h="3675054" w="4615453">
                <a:moveTo>
                  <a:pt x="0" y="0"/>
                </a:moveTo>
                <a:lnTo>
                  <a:pt x="4615453" y="0"/>
                </a:lnTo>
                <a:lnTo>
                  <a:pt x="4615453" y="3675054"/>
                </a:lnTo>
                <a:lnTo>
                  <a:pt x="0" y="3675054"/>
                </a:lnTo>
                <a:lnTo>
                  <a:pt x="0" y="0"/>
                </a:lnTo>
                <a:close/>
              </a:path>
            </a:pathLst>
          </a:custGeom>
          <a:blipFill rotWithShape="1">
            <a:blip r:embed="rId4">
              <a:alphaModFix/>
            </a:blip>
            <a:stretch>
              <a:fillRect b="0" l="0" r="0" t="0"/>
            </a:stretch>
          </a:blipFill>
          <a:ln>
            <a:noFill/>
          </a:ln>
        </p:spPr>
      </p:sp>
      <p:sp>
        <p:nvSpPr>
          <p:cNvPr id="165" name="Google Shape;165;p17"/>
          <p:cNvSpPr/>
          <p:nvPr/>
        </p:nvSpPr>
        <p:spPr>
          <a:xfrm>
            <a:off x="8099386" y="3352291"/>
            <a:ext cx="2089228" cy="3245403"/>
          </a:xfrm>
          <a:custGeom>
            <a:rect b="b" l="l" r="r" t="t"/>
            <a:pathLst>
              <a:path extrusionOk="0" h="3245403" w="2089228">
                <a:moveTo>
                  <a:pt x="0" y="0"/>
                </a:moveTo>
                <a:lnTo>
                  <a:pt x="2089228" y="0"/>
                </a:lnTo>
                <a:lnTo>
                  <a:pt x="2089228" y="3245403"/>
                </a:lnTo>
                <a:lnTo>
                  <a:pt x="0" y="3245403"/>
                </a:lnTo>
                <a:lnTo>
                  <a:pt x="0" y="0"/>
                </a:lnTo>
                <a:close/>
              </a:path>
            </a:pathLst>
          </a:custGeom>
          <a:blipFill rotWithShape="1">
            <a:blip r:embed="rId6">
              <a:alphaModFix/>
            </a:blip>
            <a:stretch>
              <a:fillRect b="0" l="0" r="0" t="0"/>
            </a:stretch>
          </a:blipFill>
          <a:ln>
            <a:noFill/>
          </a:ln>
        </p:spPr>
      </p:sp>
      <p:sp>
        <p:nvSpPr>
          <p:cNvPr id="166" name="Google Shape;166;p17"/>
          <p:cNvSpPr/>
          <p:nvPr/>
        </p:nvSpPr>
        <p:spPr>
          <a:xfrm>
            <a:off x="12634212" y="3281243"/>
            <a:ext cx="3241831" cy="3316451"/>
          </a:xfrm>
          <a:custGeom>
            <a:rect b="b" l="l" r="r" t="t"/>
            <a:pathLst>
              <a:path extrusionOk="0" h="3316451" w="3241831">
                <a:moveTo>
                  <a:pt x="0" y="0"/>
                </a:moveTo>
                <a:lnTo>
                  <a:pt x="3241831" y="0"/>
                </a:lnTo>
                <a:lnTo>
                  <a:pt x="3241831" y="3316451"/>
                </a:lnTo>
                <a:lnTo>
                  <a:pt x="0" y="3316451"/>
                </a:lnTo>
                <a:lnTo>
                  <a:pt x="0" y="0"/>
                </a:lnTo>
                <a:close/>
              </a:path>
            </a:pathLst>
          </a:custGeom>
          <a:blipFill rotWithShape="1">
            <a:blip r:embed="rId7">
              <a:alphaModFix/>
            </a:blip>
            <a:stretch>
              <a:fillRect b="0" l="0" r="0" t="0"/>
            </a:stretch>
          </a:blipFill>
          <a:ln>
            <a:noFill/>
          </a:ln>
        </p:spPr>
      </p:sp>
      <p:sp>
        <p:nvSpPr>
          <p:cNvPr id="167" name="Google Shape;167;p17"/>
          <p:cNvSpPr txBox="1"/>
          <p:nvPr/>
        </p:nvSpPr>
        <p:spPr>
          <a:xfrm>
            <a:off x="5694476" y="1181100"/>
            <a:ext cx="7374868" cy="106045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D2462D"/>
                </a:solidFill>
                <a:latin typeface="Gloria Hallelujah"/>
                <a:ea typeface="Gloria Hallelujah"/>
                <a:cs typeface="Gloria Hallelujah"/>
                <a:sym typeface="Gloria Hallelujah"/>
              </a:rPr>
              <a:t>Fall Favourites</a:t>
            </a:r>
            <a:endParaRPr/>
          </a:p>
        </p:txBody>
      </p:sp>
      <p:sp>
        <p:nvSpPr>
          <p:cNvPr id="168" name="Google Shape;168;p17"/>
          <p:cNvSpPr txBox="1"/>
          <p:nvPr/>
        </p:nvSpPr>
        <p:spPr>
          <a:xfrm>
            <a:off x="2269645" y="7107555"/>
            <a:ext cx="3257961"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7A1C0B"/>
                </a:solidFill>
                <a:latin typeface="Gloria Hallelujah"/>
                <a:ea typeface="Gloria Hallelujah"/>
                <a:cs typeface="Gloria Hallelujah"/>
                <a:sym typeface="Gloria Hallelujah"/>
              </a:rPr>
              <a:t>Item #1</a:t>
            </a:r>
            <a:endParaRPr/>
          </a:p>
        </p:txBody>
      </p:sp>
      <p:sp>
        <p:nvSpPr>
          <p:cNvPr id="169" name="Google Shape;169;p17"/>
          <p:cNvSpPr txBox="1"/>
          <p:nvPr/>
        </p:nvSpPr>
        <p:spPr>
          <a:xfrm>
            <a:off x="1835285" y="7894320"/>
            <a:ext cx="4035449" cy="13639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sp>
        <p:nvSpPr>
          <p:cNvPr id="170" name="Google Shape;170;p17"/>
          <p:cNvSpPr txBox="1"/>
          <p:nvPr/>
        </p:nvSpPr>
        <p:spPr>
          <a:xfrm>
            <a:off x="7381148" y="7107555"/>
            <a:ext cx="3257961"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7A1C0B"/>
                </a:solidFill>
                <a:latin typeface="Gloria Hallelujah"/>
                <a:ea typeface="Gloria Hallelujah"/>
                <a:cs typeface="Gloria Hallelujah"/>
                <a:sym typeface="Gloria Hallelujah"/>
              </a:rPr>
              <a:t>Item #2</a:t>
            </a:r>
            <a:endParaRPr/>
          </a:p>
        </p:txBody>
      </p:sp>
      <p:sp>
        <p:nvSpPr>
          <p:cNvPr id="171" name="Google Shape;171;p17"/>
          <p:cNvSpPr txBox="1"/>
          <p:nvPr/>
        </p:nvSpPr>
        <p:spPr>
          <a:xfrm>
            <a:off x="6946788" y="7894320"/>
            <a:ext cx="4035449" cy="13639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sp>
        <p:nvSpPr>
          <p:cNvPr id="172" name="Google Shape;172;p17"/>
          <p:cNvSpPr txBox="1"/>
          <p:nvPr/>
        </p:nvSpPr>
        <p:spPr>
          <a:xfrm>
            <a:off x="12491900" y="7107555"/>
            <a:ext cx="3257961" cy="49149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7A1C0B"/>
                </a:solidFill>
                <a:latin typeface="Gloria Hallelujah"/>
                <a:ea typeface="Gloria Hallelujah"/>
                <a:cs typeface="Gloria Hallelujah"/>
                <a:sym typeface="Gloria Hallelujah"/>
              </a:rPr>
              <a:t>Item #3</a:t>
            </a:r>
            <a:endParaRPr/>
          </a:p>
        </p:txBody>
      </p:sp>
      <p:sp>
        <p:nvSpPr>
          <p:cNvPr id="173" name="Google Shape;173;p17"/>
          <p:cNvSpPr txBox="1"/>
          <p:nvPr/>
        </p:nvSpPr>
        <p:spPr>
          <a:xfrm>
            <a:off x="12057540" y="7894320"/>
            <a:ext cx="4035449" cy="136398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177" name="Shape 177"/>
        <p:cNvGrpSpPr/>
        <p:nvPr/>
      </p:nvGrpSpPr>
      <p:grpSpPr>
        <a:xfrm>
          <a:off x="0" y="0"/>
          <a:ext cx="0" cy="0"/>
          <a:chOff x="0" y="0"/>
          <a:chExt cx="0" cy="0"/>
        </a:xfrm>
      </p:grpSpPr>
      <p:sp>
        <p:nvSpPr>
          <p:cNvPr id="178" name="Google Shape;178;p18"/>
          <p:cNvSpPr/>
          <p:nvPr/>
        </p:nvSpPr>
        <p:spPr>
          <a:xfrm flipH="1" rot="-418397">
            <a:off x="-1699130" y="-1606552"/>
            <a:ext cx="13952300" cy="9546311"/>
          </a:xfrm>
          <a:custGeom>
            <a:rect b="b" l="l" r="r" t="t"/>
            <a:pathLst>
              <a:path extrusionOk="0" h="9546311" w="13952300">
                <a:moveTo>
                  <a:pt x="13952300" y="0"/>
                </a:moveTo>
                <a:lnTo>
                  <a:pt x="0" y="0"/>
                </a:lnTo>
                <a:lnTo>
                  <a:pt x="0" y="9546311"/>
                </a:lnTo>
                <a:lnTo>
                  <a:pt x="13952300" y="9546311"/>
                </a:lnTo>
                <a:lnTo>
                  <a:pt x="13952300" y="0"/>
                </a:lnTo>
                <a:close/>
              </a:path>
            </a:pathLst>
          </a:custGeom>
          <a:blipFill rotWithShape="1">
            <a:blip r:embed="rId3">
              <a:alphaModFix/>
            </a:blip>
            <a:stretch>
              <a:fillRect b="0" l="0" r="0" t="0"/>
            </a:stretch>
          </a:blipFill>
          <a:ln>
            <a:noFill/>
          </a:ln>
        </p:spPr>
      </p:sp>
      <p:pic>
        <p:nvPicPr>
          <p:cNvPr id="179" name="Google Shape;179;p18"/>
          <p:cNvPicPr preferRelativeResize="0"/>
          <p:nvPr/>
        </p:nvPicPr>
        <p:blipFill>
          <a:blip r:embed="rId4">
            <a:alphaModFix/>
          </a:blip>
          <a:stretch>
            <a:fillRect/>
          </a:stretch>
        </p:blipFill>
        <p:spPr>
          <a:xfrm>
            <a:off x="6021900" y="3517497"/>
            <a:ext cx="11911226" cy="6260402"/>
          </a:xfrm>
          <a:prstGeom prst="rect">
            <a:avLst/>
          </a:prstGeom>
          <a:noFill/>
          <a:ln>
            <a:noFill/>
          </a:ln>
        </p:spPr>
      </p:pic>
      <p:sp>
        <p:nvSpPr>
          <p:cNvPr id="180" name="Google Shape;180;p18"/>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5">
              <a:alphaModFix/>
            </a:blip>
            <a:stretch>
              <a:fillRect b="-88100" l="0" r="0" t="0"/>
            </a:stretch>
          </a:blipFill>
          <a:ln>
            <a:noFill/>
          </a:ln>
        </p:spPr>
      </p:sp>
      <p:sp>
        <p:nvSpPr>
          <p:cNvPr id="181" name="Google Shape;181;p18"/>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5">
              <a:alphaModFix/>
            </a:blip>
            <a:stretch>
              <a:fillRect b="-88100" l="0" r="0" t="0"/>
            </a:stretch>
          </a:blipFill>
          <a:ln>
            <a:noFill/>
          </a:ln>
        </p:spPr>
      </p:sp>
      <p:sp>
        <p:nvSpPr>
          <p:cNvPr id="182" name="Google Shape;182;p18"/>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5">
              <a:alphaModFix/>
            </a:blip>
            <a:stretch>
              <a:fillRect b="-88100" l="0" r="0" t="0"/>
            </a:stretch>
          </a:blipFill>
          <a:ln>
            <a:noFill/>
          </a:ln>
        </p:spPr>
      </p:sp>
      <p:sp>
        <p:nvSpPr>
          <p:cNvPr id="183" name="Google Shape;183;p18"/>
          <p:cNvSpPr/>
          <p:nvPr/>
        </p:nvSpPr>
        <p:spPr>
          <a:xfrm rot="-6710507">
            <a:off x="12597430" y="2174076"/>
            <a:ext cx="1999518" cy="2688427"/>
          </a:xfrm>
          <a:custGeom>
            <a:rect b="b" l="l" r="r" t="t"/>
            <a:pathLst>
              <a:path extrusionOk="0" h="2688427" w="1999518">
                <a:moveTo>
                  <a:pt x="0" y="0"/>
                </a:moveTo>
                <a:lnTo>
                  <a:pt x="1999518" y="0"/>
                </a:lnTo>
                <a:lnTo>
                  <a:pt x="1999518" y="2688427"/>
                </a:lnTo>
                <a:lnTo>
                  <a:pt x="0" y="2688427"/>
                </a:lnTo>
                <a:lnTo>
                  <a:pt x="0" y="0"/>
                </a:lnTo>
                <a:close/>
              </a:path>
            </a:pathLst>
          </a:custGeom>
          <a:blipFill rotWithShape="1">
            <a:blip r:embed="rId6">
              <a:alphaModFix/>
            </a:blip>
            <a:stretch>
              <a:fillRect b="0" l="0" r="0" t="0"/>
            </a:stretch>
          </a:blipFill>
          <a:ln>
            <a:noFill/>
          </a:ln>
        </p:spPr>
      </p:sp>
      <p:sp>
        <p:nvSpPr>
          <p:cNvPr id="184" name="Google Shape;184;p18"/>
          <p:cNvSpPr txBox="1"/>
          <p:nvPr/>
        </p:nvSpPr>
        <p:spPr>
          <a:xfrm>
            <a:off x="2520083" y="1525435"/>
            <a:ext cx="7374868"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2462D"/>
                </a:solidFill>
                <a:latin typeface="Gloria Hallelujah"/>
                <a:ea typeface="Gloria Hallelujah"/>
                <a:cs typeface="Gloria Hallelujah"/>
                <a:sym typeface="Gloria Hallelujah"/>
              </a:rPr>
              <a:t>Introduction</a:t>
            </a:r>
            <a:endParaRPr/>
          </a:p>
        </p:txBody>
      </p:sp>
      <p:sp>
        <p:nvSpPr>
          <p:cNvPr id="185" name="Google Shape;185;p18"/>
          <p:cNvSpPr txBox="1"/>
          <p:nvPr/>
        </p:nvSpPr>
        <p:spPr>
          <a:xfrm>
            <a:off x="2520083" y="3093720"/>
            <a:ext cx="5750637" cy="20497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 Et himenaeos ac nisi erat netus aptent odio. Malesuada lacus ante posuere scelerisque adipiscing metus nisi metus netus.</a:t>
            </a:r>
            <a:endParaRPr/>
          </a:p>
        </p:txBody>
      </p:sp>
      <p:sp>
        <p:nvSpPr>
          <p:cNvPr id="186" name="Google Shape;186;p18"/>
          <p:cNvSpPr/>
          <p:nvPr/>
        </p:nvSpPr>
        <p:spPr>
          <a:xfrm rot="-4207585">
            <a:off x="15187018" y="-407818"/>
            <a:ext cx="2820690" cy="3275112"/>
          </a:xfrm>
          <a:custGeom>
            <a:rect b="b" l="l" r="r" t="t"/>
            <a:pathLst>
              <a:path extrusionOk="0" h="3275112" w="2820690">
                <a:moveTo>
                  <a:pt x="0" y="0"/>
                </a:moveTo>
                <a:lnTo>
                  <a:pt x="2820691" y="0"/>
                </a:lnTo>
                <a:lnTo>
                  <a:pt x="2820691" y="3275112"/>
                </a:lnTo>
                <a:lnTo>
                  <a:pt x="0" y="3275112"/>
                </a:lnTo>
                <a:lnTo>
                  <a:pt x="0" y="0"/>
                </a:lnTo>
                <a:close/>
              </a:path>
            </a:pathLst>
          </a:custGeom>
          <a:blipFill rotWithShape="1">
            <a:blip r:embed="rId7">
              <a:alphaModFix/>
            </a:blip>
            <a:stretch>
              <a:fillRect b="0" l="0" r="0" t="0"/>
            </a:stretch>
          </a:blipFill>
          <a:ln>
            <a:noFill/>
          </a:ln>
        </p:spPr>
      </p:sp>
      <p:sp>
        <p:nvSpPr>
          <p:cNvPr id="187" name="Google Shape;187;p18"/>
          <p:cNvSpPr/>
          <p:nvPr/>
        </p:nvSpPr>
        <p:spPr>
          <a:xfrm flipH="1" rot="4089493">
            <a:off x="5200148" y="5932204"/>
            <a:ext cx="1225931" cy="1648311"/>
          </a:xfrm>
          <a:custGeom>
            <a:rect b="b" l="l" r="r" t="t"/>
            <a:pathLst>
              <a:path extrusionOk="0" h="1648311" w="1225931">
                <a:moveTo>
                  <a:pt x="0" y="1648311"/>
                </a:moveTo>
                <a:lnTo>
                  <a:pt x="1225931" y="1648311"/>
                </a:lnTo>
                <a:lnTo>
                  <a:pt x="1225931" y="0"/>
                </a:lnTo>
                <a:lnTo>
                  <a:pt x="0" y="0"/>
                </a:lnTo>
                <a:lnTo>
                  <a:pt x="0" y="1648311"/>
                </a:lnTo>
                <a:close/>
              </a:path>
            </a:pathLst>
          </a:custGeom>
          <a:blipFill rotWithShape="1">
            <a:blip r:embed="rId6">
              <a:alphaModFix/>
            </a:blip>
            <a:stretch>
              <a:fillRect b="0" l="0" r="0" t="0"/>
            </a:stretch>
          </a:blipFill>
          <a:ln>
            <a:noFill/>
          </a:ln>
        </p:spPr>
      </p:sp>
      <p:sp>
        <p:nvSpPr>
          <p:cNvPr id="188" name="Google Shape;188;p18"/>
          <p:cNvSpPr/>
          <p:nvPr/>
        </p:nvSpPr>
        <p:spPr>
          <a:xfrm flipH="1" rot="4089925">
            <a:off x="454304" y="5583462"/>
            <a:ext cx="2020316" cy="2345795"/>
          </a:xfrm>
          <a:custGeom>
            <a:rect b="b" l="l" r="r" t="t"/>
            <a:pathLst>
              <a:path extrusionOk="0" h="2345795" w="2020316">
                <a:moveTo>
                  <a:pt x="0" y="2345795"/>
                </a:moveTo>
                <a:lnTo>
                  <a:pt x="2020316" y="2345795"/>
                </a:lnTo>
                <a:lnTo>
                  <a:pt x="2020316" y="0"/>
                </a:lnTo>
                <a:lnTo>
                  <a:pt x="0" y="0"/>
                </a:lnTo>
                <a:lnTo>
                  <a:pt x="0" y="2345795"/>
                </a:lnTo>
                <a:close/>
              </a:path>
            </a:pathLst>
          </a:custGeom>
          <a:blipFill rotWithShape="1">
            <a:blip r:embed="rId7">
              <a:alphaModFix/>
            </a:blip>
            <a:stretch>
              <a:fillRect b="0" l="0" r="0" t="0"/>
            </a:stretch>
          </a:blipFill>
          <a:ln>
            <a:noFill/>
          </a:ln>
        </p:spPr>
      </p:sp>
      <p:sp>
        <p:nvSpPr>
          <p:cNvPr id="189" name="Google Shape;189;p18"/>
          <p:cNvSpPr/>
          <p:nvPr/>
        </p:nvSpPr>
        <p:spPr>
          <a:xfrm flipH="1" rot="-3946522">
            <a:off x="11946139" y="6871143"/>
            <a:ext cx="1010158" cy="1172898"/>
          </a:xfrm>
          <a:custGeom>
            <a:rect b="b" l="l" r="r" t="t"/>
            <a:pathLst>
              <a:path extrusionOk="0" h="1172898" w="1010158">
                <a:moveTo>
                  <a:pt x="0" y="1172898"/>
                </a:moveTo>
                <a:lnTo>
                  <a:pt x="1010158" y="1172898"/>
                </a:lnTo>
                <a:lnTo>
                  <a:pt x="1010158" y="0"/>
                </a:lnTo>
                <a:lnTo>
                  <a:pt x="0" y="0"/>
                </a:lnTo>
                <a:lnTo>
                  <a:pt x="0" y="1172898"/>
                </a:lnTo>
                <a:close/>
              </a:path>
            </a:pathLst>
          </a:custGeom>
          <a:blipFill rotWithShape="1">
            <a:blip r:embed="rId7">
              <a:alphaModFix/>
            </a:blip>
            <a:stretch>
              <a:fillRect b="0" l="0" r="0" t="0"/>
            </a:stretch>
          </a:blipFill>
          <a:ln>
            <a:noFill/>
          </a:ln>
        </p:spPr>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193" name="Shape 193"/>
        <p:cNvGrpSpPr/>
        <p:nvPr/>
      </p:nvGrpSpPr>
      <p:grpSpPr>
        <a:xfrm>
          <a:off x="0" y="0"/>
          <a:ext cx="0" cy="0"/>
          <a:chOff x="0" y="0"/>
          <a:chExt cx="0" cy="0"/>
        </a:xfrm>
      </p:grpSpPr>
      <p:sp>
        <p:nvSpPr>
          <p:cNvPr id="194" name="Google Shape;194;p19"/>
          <p:cNvSpPr/>
          <p:nvPr/>
        </p:nvSpPr>
        <p:spPr>
          <a:xfrm rot="5400000">
            <a:off x="-3704668" y="3100630"/>
            <a:ext cx="11024947" cy="4010190"/>
          </a:xfrm>
          <a:custGeom>
            <a:rect b="b" l="l" r="r" t="t"/>
            <a:pathLst>
              <a:path extrusionOk="0" h="4010190" w="11024947">
                <a:moveTo>
                  <a:pt x="0" y="0"/>
                </a:moveTo>
                <a:lnTo>
                  <a:pt x="11024946" y="0"/>
                </a:lnTo>
                <a:lnTo>
                  <a:pt x="11024946" y="4010190"/>
                </a:lnTo>
                <a:lnTo>
                  <a:pt x="0" y="4010190"/>
                </a:lnTo>
                <a:lnTo>
                  <a:pt x="0" y="0"/>
                </a:lnTo>
                <a:close/>
              </a:path>
            </a:pathLst>
          </a:custGeom>
          <a:blipFill rotWithShape="1">
            <a:blip r:embed="rId3">
              <a:alphaModFix/>
            </a:blip>
            <a:stretch>
              <a:fillRect b="-88100" l="0" r="0" t="0"/>
            </a:stretch>
          </a:blipFill>
          <a:ln>
            <a:noFill/>
          </a:ln>
        </p:spPr>
      </p:sp>
      <p:sp>
        <p:nvSpPr>
          <p:cNvPr id="195" name="Google Shape;195;p19"/>
          <p:cNvSpPr/>
          <p:nvPr/>
        </p:nvSpPr>
        <p:spPr>
          <a:xfrm rot="-706298">
            <a:off x="-1494699" y="1507388"/>
            <a:ext cx="8090648" cy="7959175"/>
          </a:xfrm>
          <a:custGeom>
            <a:rect b="b" l="l" r="r" t="t"/>
            <a:pathLst>
              <a:path extrusionOk="0" h="7959175" w="8090648">
                <a:moveTo>
                  <a:pt x="0" y="0"/>
                </a:moveTo>
                <a:lnTo>
                  <a:pt x="8090648" y="0"/>
                </a:lnTo>
                <a:lnTo>
                  <a:pt x="8090648" y="7959175"/>
                </a:lnTo>
                <a:lnTo>
                  <a:pt x="0" y="7959175"/>
                </a:lnTo>
                <a:lnTo>
                  <a:pt x="0" y="0"/>
                </a:lnTo>
                <a:close/>
              </a:path>
            </a:pathLst>
          </a:custGeom>
          <a:blipFill rotWithShape="1">
            <a:blip r:embed="rId4">
              <a:alphaModFix/>
            </a:blip>
            <a:stretch>
              <a:fillRect b="0" l="0" r="0" t="0"/>
            </a:stretch>
          </a:blipFill>
          <a:ln>
            <a:noFill/>
          </a:ln>
        </p:spPr>
      </p:sp>
      <p:sp>
        <p:nvSpPr>
          <p:cNvPr id="196" name="Google Shape;196;p19"/>
          <p:cNvSpPr txBox="1"/>
          <p:nvPr/>
        </p:nvSpPr>
        <p:spPr>
          <a:xfrm>
            <a:off x="6110053" y="1181100"/>
            <a:ext cx="7374868"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2462D"/>
                </a:solidFill>
                <a:latin typeface="Gloria Hallelujah"/>
                <a:ea typeface="Gloria Hallelujah"/>
                <a:cs typeface="Gloria Hallelujah"/>
                <a:sym typeface="Gloria Hallelujah"/>
              </a:rPr>
              <a:t>Contents</a:t>
            </a:r>
            <a:endParaRPr/>
          </a:p>
        </p:txBody>
      </p:sp>
      <p:grpSp>
        <p:nvGrpSpPr>
          <p:cNvPr id="197" name="Google Shape;197;p19"/>
          <p:cNvGrpSpPr/>
          <p:nvPr/>
        </p:nvGrpSpPr>
        <p:grpSpPr>
          <a:xfrm>
            <a:off x="6110053" y="2899027"/>
            <a:ext cx="5504497" cy="2587949"/>
            <a:chOff x="0" y="0"/>
            <a:chExt cx="7339329" cy="3450599"/>
          </a:xfrm>
        </p:grpSpPr>
        <p:sp>
          <p:nvSpPr>
            <p:cNvPr id="198" name="Google Shape;198;p19"/>
            <p:cNvSpPr/>
            <p:nvPr/>
          </p:nvSpPr>
          <p:spPr>
            <a:xfrm rot="1240698">
              <a:off x="235123" y="327409"/>
              <a:ext cx="2169535" cy="1727492"/>
            </a:xfrm>
            <a:custGeom>
              <a:rect b="b" l="l" r="r" t="t"/>
              <a:pathLst>
                <a:path extrusionOk="0" h="1727492" w="2169535">
                  <a:moveTo>
                    <a:pt x="0" y="0"/>
                  </a:moveTo>
                  <a:lnTo>
                    <a:pt x="2169535" y="0"/>
                  </a:lnTo>
                  <a:lnTo>
                    <a:pt x="2169535" y="1727492"/>
                  </a:lnTo>
                  <a:lnTo>
                    <a:pt x="0" y="1727492"/>
                  </a:lnTo>
                  <a:lnTo>
                    <a:pt x="0" y="0"/>
                  </a:lnTo>
                  <a:close/>
                </a:path>
              </a:pathLst>
            </a:custGeom>
            <a:blipFill rotWithShape="1">
              <a:blip r:embed="rId5">
                <a:alphaModFix/>
              </a:blip>
              <a:stretch>
                <a:fillRect b="0" l="0" r="0" t="0"/>
              </a:stretch>
            </a:blipFill>
            <a:ln>
              <a:noFill/>
            </a:ln>
          </p:spPr>
        </p:sp>
        <p:sp>
          <p:nvSpPr>
            <p:cNvPr id="199" name="Google Shape;199;p19"/>
            <p:cNvSpPr txBox="1"/>
            <p:nvPr/>
          </p:nvSpPr>
          <p:spPr>
            <a:xfrm>
              <a:off x="352958" y="789200"/>
              <a:ext cx="1933865" cy="8896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800" u="none" cap="none" strike="noStrike">
                  <a:solidFill>
                    <a:srgbClr val="7A1C0B"/>
                  </a:solidFill>
                  <a:latin typeface="Gloria Hallelujah"/>
                  <a:ea typeface="Gloria Hallelujah"/>
                  <a:cs typeface="Gloria Hallelujah"/>
                  <a:sym typeface="Gloria Hallelujah"/>
                </a:rPr>
                <a:t>#1</a:t>
              </a:r>
              <a:endParaRPr/>
            </a:p>
          </p:txBody>
        </p:sp>
        <p:sp>
          <p:nvSpPr>
            <p:cNvPr id="200" name="Google Shape;200;p19"/>
            <p:cNvSpPr txBox="1"/>
            <p:nvPr/>
          </p:nvSpPr>
          <p:spPr>
            <a:xfrm>
              <a:off x="2995381" y="789106"/>
              <a:ext cx="4343948" cy="7677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rgbClr val="7A1C0B"/>
                  </a:solidFill>
                  <a:latin typeface="Gloria Hallelujah"/>
                  <a:ea typeface="Gloria Hallelujah"/>
                  <a:cs typeface="Gloria Hallelujah"/>
                  <a:sym typeface="Gloria Hallelujah"/>
                </a:rPr>
                <a:t>Topic Here</a:t>
              </a:r>
              <a:endParaRPr/>
            </a:p>
          </p:txBody>
        </p:sp>
        <p:sp>
          <p:nvSpPr>
            <p:cNvPr id="201" name="Google Shape;201;p19"/>
            <p:cNvSpPr txBox="1"/>
            <p:nvPr/>
          </p:nvSpPr>
          <p:spPr>
            <a:xfrm>
              <a:off x="2995381" y="1910089"/>
              <a:ext cx="4343948" cy="15405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Lorem ipsum odor amet, consectetuer adipiscing elit. </a:t>
              </a:r>
              <a:endParaRPr/>
            </a:p>
          </p:txBody>
        </p:sp>
      </p:grpSp>
      <p:grpSp>
        <p:nvGrpSpPr>
          <p:cNvPr id="202" name="Google Shape;202;p19"/>
          <p:cNvGrpSpPr/>
          <p:nvPr/>
        </p:nvGrpSpPr>
        <p:grpSpPr>
          <a:xfrm>
            <a:off x="6110053" y="6144452"/>
            <a:ext cx="5504497" cy="2587949"/>
            <a:chOff x="0" y="0"/>
            <a:chExt cx="7339329" cy="3450599"/>
          </a:xfrm>
        </p:grpSpPr>
        <p:sp>
          <p:nvSpPr>
            <p:cNvPr id="203" name="Google Shape;203;p19"/>
            <p:cNvSpPr/>
            <p:nvPr/>
          </p:nvSpPr>
          <p:spPr>
            <a:xfrm rot="1240698">
              <a:off x="235123" y="327409"/>
              <a:ext cx="2169535" cy="1727492"/>
            </a:xfrm>
            <a:custGeom>
              <a:rect b="b" l="l" r="r" t="t"/>
              <a:pathLst>
                <a:path extrusionOk="0" h="1727492" w="2169535">
                  <a:moveTo>
                    <a:pt x="0" y="0"/>
                  </a:moveTo>
                  <a:lnTo>
                    <a:pt x="2169535" y="0"/>
                  </a:lnTo>
                  <a:lnTo>
                    <a:pt x="2169535" y="1727492"/>
                  </a:lnTo>
                  <a:lnTo>
                    <a:pt x="0" y="1727492"/>
                  </a:lnTo>
                  <a:lnTo>
                    <a:pt x="0" y="0"/>
                  </a:lnTo>
                  <a:close/>
                </a:path>
              </a:pathLst>
            </a:custGeom>
            <a:blipFill rotWithShape="1">
              <a:blip r:embed="rId5">
                <a:alphaModFix/>
              </a:blip>
              <a:stretch>
                <a:fillRect b="0" l="0" r="0" t="0"/>
              </a:stretch>
            </a:blipFill>
            <a:ln>
              <a:noFill/>
            </a:ln>
          </p:spPr>
        </p:sp>
        <p:sp>
          <p:nvSpPr>
            <p:cNvPr id="204" name="Google Shape;204;p19"/>
            <p:cNvSpPr txBox="1"/>
            <p:nvPr/>
          </p:nvSpPr>
          <p:spPr>
            <a:xfrm>
              <a:off x="352958" y="789200"/>
              <a:ext cx="1933865" cy="8896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800" u="none" cap="none" strike="noStrike">
                  <a:solidFill>
                    <a:srgbClr val="7A1C0B"/>
                  </a:solidFill>
                  <a:latin typeface="Gloria Hallelujah"/>
                  <a:ea typeface="Gloria Hallelujah"/>
                  <a:cs typeface="Gloria Hallelujah"/>
                  <a:sym typeface="Gloria Hallelujah"/>
                </a:rPr>
                <a:t>#3</a:t>
              </a:r>
              <a:endParaRPr/>
            </a:p>
          </p:txBody>
        </p:sp>
        <p:sp>
          <p:nvSpPr>
            <p:cNvPr id="205" name="Google Shape;205;p19"/>
            <p:cNvSpPr txBox="1"/>
            <p:nvPr/>
          </p:nvSpPr>
          <p:spPr>
            <a:xfrm>
              <a:off x="2995381" y="789106"/>
              <a:ext cx="4343948" cy="7677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rgbClr val="7A1C0B"/>
                  </a:solidFill>
                  <a:latin typeface="Gloria Hallelujah"/>
                  <a:ea typeface="Gloria Hallelujah"/>
                  <a:cs typeface="Gloria Hallelujah"/>
                  <a:sym typeface="Gloria Hallelujah"/>
                </a:rPr>
                <a:t>Topic Here</a:t>
              </a:r>
              <a:endParaRPr/>
            </a:p>
          </p:txBody>
        </p:sp>
        <p:sp>
          <p:nvSpPr>
            <p:cNvPr id="206" name="Google Shape;206;p19"/>
            <p:cNvSpPr txBox="1"/>
            <p:nvPr/>
          </p:nvSpPr>
          <p:spPr>
            <a:xfrm>
              <a:off x="2995381" y="1910089"/>
              <a:ext cx="4343948" cy="15405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Lorem ipsum odor amet, consectetuer adipiscing elit. </a:t>
              </a:r>
              <a:endParaRPr/>
            </a:p>
          </p:txBody>
        </p:sp>
      </p:grpSp>
      <p:grpSp>
        <p:nvGrpSpPr>
          <p:cNvPr id="207" name="Google Shape;207;p19"/>
          <p:cNvGrpSpPr/>
          <p:nvPr/>
        </p:nvGrpSpPr>
        <p:grpSpPr>
          <a:xfrm>
            <a:off x="11990314" y="2899027"/>
            <a:ext cx="5504497" cy="2587949"/>
            <a:chOff x="0" y="0"/>
            <a:chExt cx="7339329" cy="3450599"/>
          </a:xfrm>
        </p:grpSpPr>
        <p:sp>
          <p:nvSpPr>
            <p:cNvPr id="208" name="Google Shape;208;p19"/>
            <p:cNvSpPr/>
            <p:nvPr/>
          </p:nvSpPr>
          <p:spPr>
            <a:xfrm rot="1240698">
              <a:off x="235123" y="327409"/>
              <a:ext cx="2169535" cy="1727492"/>
            </a:xfrm>
            <a:custGeom>
              <a:rect b="b" l="l" r="r" t="t"/>
              <a:pathLst>
                <a:path extrusionOk="0" h="1727492" w="2169535">
                  <a:moveTo>
                    <a:pt x="0" y="0"/>
                  </a:moveTo>
                  <a:lnTo>
                    <a:pt x="2169535" y="0"/>
                  </a:lnTo>
                  <a:lnTo>
                    <a:pt x="2169535" y="1727492"/>
                  </a:lnTo>
                  <a:lnTo>
                    <a:pt x="0" y="1727492"/>
                  </a:lnTo>
                  <a:lnTo>
                    <a:pt x="0" y="0"/>
                  </a:lnTo>
                  <a:close/>
                </a:path>
              </a:pathLst>
            </a:custGeom>
            <a:blipFill rotWithShape="1">
              <a:blip r:embed="rId5">
                <a:alphaModFix/>
              </a:blip>
              <a:stretch>
                <a:fillRect b="0" l="0" r="0" t="0"/>
              </a:stretch>
            </a:blipFill>
            <a:ln>
              <a:noFill/>
            </a:ln>
          </p:spPr>
        </p:sp>
        <p:sp>
          <p:nvSpPr>
            <p:cNvPr id="209" name="Google Shape;209;p19"/>
            <p:cNvSpPr txBox="1"/>
            <p:nvPr/>
          </p:nvSpPr>
          <p:spPr>
            <a:xfrm>
              <a:off x="352958" y="789200"/>
              <a:ext cx="1933865" cy="8896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800" u="none" cap="none" strike="noStrike">
                  <a:solidFill>
                    <a:srgbClr val="7A1C0B"/>
                  </a:solidFill>
                  <a:latin typeface="Gloria Hallelujah"/>
                  <a:ea typeface="Gloria Hallelujah"/>
                  <a:cs typeface="Gloria Hallelujah"/>
                  <a:sym typeface="Gloria Hallelujah"/>
                </a:rPr>
                <a:t>#2</a:t>
              </a:r>
              <a:endParaRPr/>
            </a:p>
          </p:txBody>
        </p:sp>
        <p:sp>
          <p:nvSpPr>
            <p:cNvPr id="210" name="Google Shape;210;p19"/>
            <p:cNvSpPr txBox="1"/>
            <p:nvPr/>
          </p:nvSpPr>
          <p:spPr>
            <a:xfrm>
              <a:off x="2995381" y="789106"/>
              <a:ext cx="4343948" cy="7677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rgbClr val="7A1C0B"/>
                  </a:solidFill>
                  <a:latin typeface="Gloria Hallelujah"/>
                  <a:ea typeface="Gloria Hallelujah"/>
                  <a:cs typeface="Gloria Hallelujah"/>
                  <a:sym typeface="Gloria Hallelujah"/>
                </a:rPr>
                <a:t>Topic Here</a:t>
              </a:r>
              <a:endParaRPr/>
            </a:p>
          </p:txBody>
        </p:sp>
        <p:sp>
          <p:nvSpPr>
            <p:cNvPr id="211" name="Google Shape;211;p19"/>
            <p:cNvSpPr txBox="1"/>
            <p:nvPr/>
          </p:nvSpPr>
          <p:spPr>
            <a:xfrm>
              <a:off x="2995381" y="1910089"/>
              <a:ext cx="4343948" cy="15405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Lorem ipsum odor amet, consectetuer adipiscing elit. </a:t>
              </a:r>
              <a:endParaRPr/>
            </a:p>
          </p:txBody>
        </p:sp>
      </p:grpSp>
      <p:grpSp>
        <p:nvGrpSpPr>
          <p:cNvPr id="212" name="Google Shape;212;p19"/>
          <p:cNvGrpSpPr/>
          <p:nvPr/>
        </p:nvGrpSpPr>
        <p:grpSpPr>
          <a:xfrm>
            <a:off x="11990314" y="6144452"/>
            <a:ext cx="5504497" cy="2587949"/>
            <a:chOff x="0" y="0"/>
            <a:chExt cx="7339329" cy="3450599"/>
          </a:xfrm>
        </p:grpSpPr>
        <p:sp>
          <p:nvSpPr>
            <p:cNvPr id="213" name="Google Shape;213;p19"/>
            <p:cNvSpPr/>
            <p:nvPr/>
          </p:nvSpPr>
          <p:spPr>
            <a:xfrm rot="1240698">
              <a:off x="235123" y="327409"/>
              <a:ext cx="2169535" cy="1727492"/>
            </a:xfrm>
            <a:custGeom>
              <a:rect b="b" l="l" r="r" t="t"/>
              <a:pathLst>
                <a:path extrusionOk="0" h="1727492" w="2169535">
                  <a:moveTo>
                    <a:pt x="0" y="0"/>
                  </a:moveTo>
                  <a:lnTo>
                    <a:pt x="2169535" y="0"/>
                  </a:lnTo>
                  <a:lnTo>
                    <a:pt x="2169535" y="1727492"/>
                  </a:lnTo>
                  <a:lnTo>
                    <a:pt x="0" y="1727492"/>
                  </a:lnTo>
                  <a:lnTo>
                    <a:pt x="0" y="0"/>
                  </a:lnTo>
                  <a:close/>
                </a:path>
              </a:pathLst>
            </a:custGeom>
            <a:blipFill rotWithShape="1">
              <a:blip r:embed="rId5">
                <a:alphaModFix/>
              </a:blip>
              <a:stretch>
                <a:fillRect b="0" l="0" r="0" t="0"/>
              </a:stretch>
            </a:blipFill>
            <a:ln>
              <a:noFill/>
            </a:ln>
          </p:spPr>
        </p:sp>
        <p:sp>
          <p:nvSpPr>
            <p:cNvPr id="214" name="Google Shape;214;p19"/>
            <p:cNvSpPr txBox="1"/>
            <p:nvPr/>
          </p:nvSpPr>
          <p:spPr>
            <a:xfrm>
              <a:off x="352958" y="789200"/>
              <a:ext cx="1933865" cy="88963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800" u="none" cap="none" strike="noStrike">
                  <a:solidFill>
                    <a:srgbClr val="7A1C0B"/>
                  </a:solidFill>
                  <a:latin typeface="Gloria Hallelujah"/>
                  <a:ea typeface="Gloria Hallelujah"/>
                  <a:cs typeface="Gloria Hallelujah"/>
                  <a:sym typeface="Gloria Hallelujah"/>
                </a:rPr>
                <a:t>#4</a:t>
              </a:r>
              <a:endParaRPr/>
            </a:p>
          </p:txBody>
        </p:sp>
        <p:sp>
          <p:nvSpPr>
            <p:cNvPr id="215" name="Google Shape;215;p19"/>
            <p:cNvSpPr txBox="1"/>
            <p:nvPr/>
          </p:nvSpPr>
          <p:spPr>
            <a:xfrm>
              <a:off x="2995381" y="789106"/>
              <a:ext cx="4343948" cy="76771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4200" u="none" cap="none" strike="noStrike">
                  <a:solidFill>
                    <a:srgbClr val="7A1C0B"/>
                  </a:solidFill>
                  <a:latin typeface="Gloria Hallelujah"/>
                  <a:ea typeface="Gloria Hallelujah"/>
                  <a:cs typeface="Gloria Hallelujah"/>
                  <a:sym typeface="Gloria Hallelujah"/>
                </a:rPr>
                <a:t>Topic Here</a:t>
              </a:r>
              <a:endParaRPr/>
            </a:p>
          </p:txBody>
        </p:sp>
        <p:sp>
          <p:nvSpPr>
            <p:cNvPr id="216" name="Google Shape;216;p19"/>
            <p:cNvSpPr txBox="1"/>
            <p:nvPr/>
          </p:nvSpPr>
          <p:spPr>
            <a:xfrm>
              <a:off x="2995381" y="1910089"/>
              <a:ext cx="4343948" cy="154051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400" u="none" cap="none" strike="noStrike">
                  <a:solidFill>
                    <a:srgbClr val="000000"/>
                  </a:solidFill>
                  <a:latin typeface="Montserrat"/>
                  <a:ea typeface="Montserrat"/>
                  <a:cs typeface="Montserrat"/>
                  <a:sym typeface="Montserrat"/>
                </a:rPr>
                <a:t>Lorem ipsum odor amet, consectetuer adipiscing elit. </a:t>
              </a:r>
              <a:endParaRPr/>
            </a:p>
          </p:txBody>
        </p:sp>
      </p:grpSp>
      <p:sp>
        <p:nvSpPr>
          <p:cNvPr id="217" name="Google Shape;217;p19"/>
          <p:cNvSpPr/>
          <p:nvPr/>
        </p:nvSpPr>
        <p:spPr>
          <a:xfrm rot="-1551776">
            <a:off x="13050703" y="-1272747"/>
            <a:ext cx="5248110" cy="5116908"/>
          </a:xfrm>
          <a:custGeom>
            <a:rect b="b" l="l" r="r" t="t"/>
            <a:pathLst>
              <a:path extrusionOk="0" h="5116908" w="5248110">
                <a:moveTo>
                  <a:pt x="0" y="0"/>
                </a:moveTo>
                <a:lnTo>
                  <a:pt x="5248110" y="0"/>
                </a:lnTo>
                <a:lnTo>
                  <a:pt x="5248110" y="5116907"/>
                </a:lnTo>
                <a:lnTo>
                  <a:pt x="0" y="5116907"/>
                </a:lnTo>
                <a:lnTo>
                  <a:pt x="0" y="0"/>
                </a:lnTo>
                <a:close/>
              </a:path>
            </a:pathLst>
          </a:custGeom>
          <a:blipFill rotWithShape="1">
            <a:blip r:embed="rId6">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7A1C0B"/>
        </a:solidFill>
      </p:bgPr>
    </p:bg>
    <p:spTree>
      <p:nvGrpSpPr>
        <p:cNvPr id="221" name="Shape 221"/>
        <p:cNvGrpSpPr/>
        <p:nvPr/>
      </p:nvGrpSpPr>
      <p:grpSpPr>
        <a:xfrm>
          <a:off x="0" y="0"/>
          <a:ext cx="0" cy="0"/>
          <a:chOff x="0" y="0"/>
          <a:chExt cx="0" cy="0"/>
        </a:xfrm>
      </p:grpSpPr>
      <p:pic>
        <p:nvPicPr>
          <p:cNvPr id="222" name="Google Shape;222;p20"/>
          <p:cNvPicPr preferRelativeResize="0"/>
          <p:nvPr/>
        </p:nvPicPr>
        <p:blipFill>
          <a:blip r:embed="rId3">
            <a:alphaModFix/>
          </a:blip>
          <a:stretch>
            <a:fillRect/>
          </a:stretch>
        </p:blipFill>
        <p:spPr>
          <a:xfrm>
            <a:off x="-2375550" y="-2141925"/>
            <a:ext cx="22479601" cy="12589899"/>
          </a:xfrm>
          <a:prstGeom prst="rect">
            <a:avLst/>
          </a:prstGeom>
          <a:noFill/>
          <a:ln>
            <a:noFill/>
          </a:ln>
        </p:spPr>
      </p:pic>
      <p:sp>
        <p:nvSpPr>
          <p:cNvPr id="223" name="Google Shape;223;p20"/>
          <p:cNvSpPr/>
          <p:nvPr/>
        </p:nvSpPr>
        <p:spPr>
          <a:xfrm>
            <a:off x="3172085" y="4969368"/>
            <a:ext cx="12475839" cy="5317632"/>
          </a:xfrm>
          <a:custGeom>
            <a:rect b="b" l="l" r="r" t="t"/>
            <a:pathLst>
              <a:path extrusionOk="0" h="5317632" w="12475839">
                <a:moveTo>
                  <a:pt x="0" y="0"/>
                </a:moveTo>
                <a:lnTo>
                  <a:pt x="12475839" y="0"/>
                </a:lnTo>
                <a:lnTo>
                  <a:pt x="12475839" y="5317632"/>
                </a:lnTo>
                <a:lnTo>
                  <a:pt x="0" y="5317632"/>
                </a:lnTo>
                <a:lnTo>
                  <a:pt x="0" y="0"/>
                </a:lnTo>
                <a:close/>
              </a:path>
            </a:pathLst>
          </a:custGeom>
          <a:blipFill rotWithShape="1">
            <a:blip r:embed="rId4">
              <a:alphaModFix/>
            </a:blip>
            <a:stretch>
              <a:fillRect b="-122066" l="0" r="0" t="-12537"/>
            </a:stretch>
          </a:blipFill>
          <a:ln>
            <a:noFill/>
          </a:ln>
        </p:spPr>
      </p:sp>
      <p:sp>
        <p:nvSpPr>
          <p:cNvPr id="224" name="Google Shape;224;p20"/>
          <p:cNvSpPr/>
          <p:nvPr/>
        </p:nvSpPr>
        <p:spPr>
          <a:xfrm flipH="1">
            <a:off x="5480009" y="1587029"/>
            <a:ext cx="5181839" cy="6224431"/>
          </a:xfrm>
          <a:custGeom>
            <a:rect b="b" l="l" r="r" t="t"/>
            <a:pathLst>
              <a:path extrusionOk="0" h="6224431" w="5181839">
                <a:moveTo>
                  <a:pt x="5181839" y="0"/>
                </a:moveTo>
                <a:lnTo>
                  <a:pt x="0" y="0"/>
                </a:lnTo>
                <a:lnTo>
                  <a:pt x="0" y="6224431"/>
                </a:lnTo>
                <a:lnTo>
                  <a:pt x="5181839" y="6224431"/>
                </a:lnTo>
                <a:lnTo>
                  <a:pt x="5181839" y="0"/>
                </a:lnTo>
                <a:close/>
              </a:path>
            </a:pathLst>
          </a:custGeom>
          <a:blipFill rotWithShape="1">
            <a:blip r:embed="rId5">
              <a:alphaModFix/>
            </a:blip>
            <a:stretch>
              <a:fillRect b="0" l="0" r="0" t="0"/>
            </a:stretch>
          </a:blipFill>
          <a:ln>
            <a:noFill/>
          </a:ln>
        </p:spPr>
      </p:sp>
      <p:sp>
        <p:nvSpPr>
          <p:cNvPr id="225" name="Google Shape;225;p20"/>
          <p:cNvSpPr/>
          <p:nvPr/>
        </p:nvSpPr>
        <p:spPr>
          <a:xfrm>
            <a:off x="10661848" y="5739305"/>
            <a:ext cx="2550344" cy="2072155"/>
          </a:xfrm>
          <a:custGeom>
            <a:rect b="b" l="l" r="r" t="t"/>
            <a:pathLst>
              <a:path extrusionOk="0" h="2072155" w="2550344">
                <a:moveTo>
                  <a:pt x="0" y="0"/>
                </a:moveTo>
                <a:lnTo>
                  <a:pt x="2550344" y="0"/>
                </a:lnTo>
                <a:lnTo>
                  <a:pt x="2550344" y="2072155"/>
                </a:lnTo>
                <a:lnTo>
                  <a:pt x="0" y="2072155"/>
                </a:lnTo>
                <a:lnTo>
                  <a:pt x="0" y="0"/>
                </a:lnTo>
                <a:close/>
              </a:path>
            </a:pathLst>
          </a:custGeom>
          <a:blipFill rotWithShape="1">
            <a:blip r:embed="rId6">
              <a:alphaModFix/>
            </a:blip>
            <a:stretch>
              <a:fillRect b="0" l="0" r="0" t="0"/>
            </a:stretch>
          </a:blipFill>
          <a:ln>
            <a:noFill/>
          </a:ln>
        </p:spPr>
      </p:sp>
      <p:sp>
        <p:nvSpPr>
          <p:cNvPr id="226" name="Google Shape;226;p20"/>
          <p:cNvSpPr txBox="1"/>
          <p:nvPr/>
        </p:nvSpPr>
        <p:spPr>
          <a:xfrm>
            <a:off x="1028700" y="3301599"/>
            <a:ext cx="4339640" cy="2280919"/>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799" u="none" cap="none" strike="noStrike">
                <a:solidFill>
                  <a:srgbClr val="FFC267"/>
                </a:solidFill>
                <a:latin typeface="Gloria Hallelujah"/>
                <a:ea typeface="Gloria Hallelujah"/>
                <a:cs typeface="Gloria Hallelujah"/>
                <a:sym typeface="Gloria Hallelujah"/>
              </a:rPr>
              <a:t>Section Here</a:t>
            </a:r>
            <a:endParaRPr/>
          </a:p>
        </p:txBody>
      </p:sp>
      <p:sp>
        <p:nvSpPr>
          <p:cNvPr id="227" name="Google Shape;227;p20"/>
          <p:cNvSpPr txBox="1"/>
          <p:nvPr/>
        </p:nvSpPr>
        <p:spPr>
          <a:xfrm>
            <a:off x="11464299" y="3440664"/>
            <a:ext cx="5795001" cy="1812290"/>
          </a:xfrm>
          <a:prstGeom prst="rect">
            <a:avLst/>
          </a:prstGeom>
          <a:noFill/>
          <a:ln>
            <a:noFill/>
          </a:ln>
        </p:spPr>
        <p:txBody>
          <a:bodyPr anchorCtr="0" anchor="t" bIns="0" lIns="0" spcFirstLastPara="1" rIns="0" wrap="square" tIns="0">
            <a:spAutoFit/>
          </a:bodyPr>
          <a:lstStyle/>
          <a:p>
            <a:pPr indent="0" lvl="0" marL="0" marR="0" rtl="0" algn="ctr">
              <a:lnSpc>
                <a:spcPct val="130010"/>
              </a:lnSpc>
              <a:spcBef>
                <a:spcPts val="0"/>
              </a:spcBef>
              <a:spcAft>
                <a:spcPts val="0"/>
              </a:spcAft>
              <a:buNone/>
            </a:pPr>
            <a:r>
              <a:rPr b="0" i="0" lang="en-US" sz="2799" u="none" cap="none" strike="noStrike">
                <a:solidFill>
                  <a:srgbClr val="FFFFFF"/>
                </a:solidFill>
                <a:latin typeface="Montserrat"/>
                <a:ea typeface="Montserrat"/>
                <a:cs typeface="Montserrat"/>
                <a:sym typeface="Montserrat"/>
              </a:rPr>
              <a:t>Lorem ipsum odor amet, consectetuer adipiscing elit. Ad metus fringilla scelerisque duis dapibus ridiculus.</a:t>
            </a:r>
            <a:endParaRPr/>
          </a:p>
        </p:txBody>
      </p:sp>
      <p:sp>
        <p:nvSpPr>
          <p:cNvPr id="228" name="Google Shape;228;p20"/>
          <p:cNvSpPr/>
          <p:nvPr/>
        </p:nvSpPr>
        <p:spPr>
          <a:xfrm rot="-2700000">
            <a:off x="34935" y="7006340"/>
            <a:ext cx="3349790" cy="4503920"/>
          </a:xfrm>
          <a:custGeom>
            <a:rect b="b" l="l" r="r" t="t"/>
            <a:pathLst>
              <a:path extrusionOk="0" h="4503920" w="3349790">
                <a:moveTo>
                  <a:pt x="0" y="0"/>
                </a:moveTo>
                <a:lnTo>
                  <a:pt x="3349790" y="0"/>
                </a:lnTo>
                <a:lnTo>
                  <a:pt x="3349790" y="4503920"/>
                </a:lnTo>
                <a:lnTo>
                  <a:pt x="0" y="4503920"/>
                </a:lnTo>
                <a:lnTo>
                  <a:pt x="0" y="0"/>
                </a:lnTo>
                <a:close/>
              </a:path>
            </a:pathLst>
          </a:custGeom>
          <a:blipFill rotWithShape="1">
            <a:blip r:embed="rId7">
              <a:alphaModFix/>
            </a:blip>
            <a:stretch>
              <a:fillRect b="0" l="0" r="0" t="0"/>
            </a:stretch>
          </a:blipFill>
          <a:ln>
            <a:noFill/>
          </a:ln>
        </p:spPr>
      </p:sp>
      <p:sp>
        <p:nvSpPr>
          <p:cNvPr id="229" name="Google Shape;229;p20"/>
          <p:cNvSpPr/>
          <p:nvPr/>
        </p:nvSpPr>
        <p:spPr>
          <a:xfrm flipH="1" rot="2700000">
            <a:off x="15304603" y="7006340"/>
            <a:ext cx="3349790" cy="4503920"/>
          </a:xfrm>
          <a:custGeom>
            <a:rect b="b" l="l" r="r" t="t"/>
            <a:pathLst>
              <a:path extrusionOk="0" h="4503920" w="3349790">
                <a:moveTo>
                  <a:pt x="3349790" y="0"/>
                </a:moveTo>
                <a:lnTo>
                  <a:pt x="0" y="0"/>
                </a:lnTo>
                <a:lnTo>
                  <a:pt x="0" y="4503920"/>
                </a:lnTo>
                <a:lnTo>
                  <a:pt x="3349790" y="4503920"/>
                </a:lnTo>
                <a:lnTo>
                  <a:pt x="3349790" y="0"/>
                </a:lnTo>
                <a:close/>
              </a:path>
            </a:pathLst>
          </a:custGeom>
          <a:blipFill rotWithShape="1">
            <a:blip r:embed="rId7">
              <a:alphaModFix/>
            </a:blip>
            <a:stretch>
              <a:fillRect b="0" l="0" r="0" t="0"/>
            </a:stretch>
          </a:blipFill>
          <a:ln>
            <a:noFill/>
          </a:ln>
        </p:spPr>
      </p:sp>
      <p:sp>
        <p:nvSpPr>
          <p:cNvPr id="230" name="Google Shape;230;p20"/>
          <p:cNvSpPr/>
          <p:nvPr/>
        </p:nvSpPr>
        <p:spPr>
          <a:xfrm rot="-2397012">
            <a:off x="13611515" y="-1172580"/>
            <a:ext cx="4676485" cy="4559573"/>
          </a:xfrm>
          <a:custGeom>
            <a:rect b="b" l="l" r="r" t="t"/>
            <a:pathLst>
              <a:path extrusionOk="0" h="4559573" w="4676485">
                <a:moveTo>
                  <a:pt x="0" y="0"/>
                </a:moveTo>
                <a:lnTo>
                  <a:pt x="4676485" y="0"/>
                </a:lnTo>
                <a:lnTo>
                  <a:pt x="4676485" y="4559573"/>
                </a:lnTo>
                <a:lnTo>
                  <a:pt x="0" y="4559573"/>
                </a:lnTo>
                <a:lnTo>
                  <a:pt x="0" y="0"/>
                </a:lnTo>
                <a:close/>
              </a:path>
            </a:pathLst>
          </a:custGeom>
          <a:blipFill rotWithShape="1">
            <a:blip r:embed="rId8">
              <a:alphaModFix/>
            </a:blip>
            <a:stretch>
              <a:fillRect b="0" l="0" r="0" t="0"/>
            </a:stretch>
          </a:blipFill>
          <a:ln>
            <a:noFill/>
          </a:ln>
        </p:spPr>
      </p:sp>
      <p:sp>
        <p:nvSpPr>
          <p:cNvPr id="231" name="Google Shape;231;p20"/>
          <p:cNvSpPr/>
          <p:nvPr/>
        </p:nvSpPr>
        <p:spPr>
          <a:xfrm flipH="1" rot="2107704">
            <a:off x="-82412" y="-692757"/>
            <a:ext cx="4676485" cy="4559573"/>
          </a:xfrm>
          <a:custGeom>
            <a:rect b="b" l="l" r="r" t="t"/>
            <a:pathLst>
              <a:path extrusionOk="0" h="4559573" w="4676485">
                <a:moveTo>
                  <a:pt x="0" y="4559572"/>
                </a:moveTo>
                <a:lnTo>
                  <a:pt x="4676485" y="4559572"/>
                </a:lnTo>
                <a:lnTo>
                  <a:pt x="4676485" y="0"/>
                </a:lnTo>
                <a:lnTo>
                  <a:pt x="0" y="0"/>
                </a:lnTo>
                <a:lnTo>
                  <a:pt x="0" y="4559572"/>
                </a:lnTo>
                <a:close/>
              </a:path>
            </a:pathLst>
          </a:custGeom>
          <a:blipFill rotWithShape="1">
            <a:blip r:embed="rId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235" name="Shape 235"/>
        <p:cNvGrpSpPr/>
        <p:nvPr/>
      </p:nvGrpSpPr>
      <p:grpSpPr>
        <a:xfrm>
          <a:off x="0" y="0"/>
          <a:ext cx="0" cy="0"/>
          <a:chOff x="0" y="0"/>
          <a:chExt cx="0" cy="0"/>
        </a:xfrm>
      </p:grpSpPr>
      <p:pic>
        <p:nvPicPr>
          <p:cNvPr id="236" name="Google Shape;236;p21"/>
          <p:cNvPicPr preferRelativeResize="0"/>
          <p:nvPr/>
        </p:nvPicPr>
        <p:blipFill>
          <a:blip r:embed="rId3">
            <a:alphaModFix/>
          </a:blip>
          <a:stretch>
            <a:fillRect/>
          </a:stretch>
        </p:blipFill>
        <p:spPr>
          <a:xfrm>
            <a:off x="-2765800" y="-2975963"/>
            <a:ext cx="25321498" cy="14181525"/>
          </a:xfrm>
          <a:prstGeom prst="rect">
            <a:avLst/>
          </a:prstGeom>
          <a:noFill/>
          <a:ln>
            <a:noFill/>
          </a:ln>
        </p:spPr>
      </p:pic>
      <p:sp>
        <p:nvSpPr>
          <p:cNvPr id="237" name="Google Shape;237;p21"/>
          <p:cNvSpPr/>
          <p:nvPr/>
        </p:nvSpPr>
        <p:spPr>
          <a:xfrm>
            <a:off x="0" y="1648594"/>
            <a:ext cx="7895007" cy="6720624"/>
          </a:xfrm>
          <a:custGeom>
            <a:rect b="b" l="l" r="r" t="t"/>
            <a:pathLst>
              <a:path extrusionOk="0" h="6720624" w="7895007">
                <a:moveTo>
                  <a:pt x="0" y="0"/>
                </a:moveTo>
                <a:lnTo>
                  <a:pt x="7895007" y="0"/>
                </a:lnTo>
                <a:lnTo>
                  <a:pt x="7895007" y="6720624"/>
                </a:lnTo>
                <a:lnTo>
                  <a:pt x="0" y="6720624"/>
                </a:lnTo>
                <a:lnTo>
                  <a:pt x="0" y="0"/>
                </a:lnTo>
                <a:close/>
              </a:path>
            </a:pathLst>
          </a:custGeom>
          <a:blipFill rotWithShape="1">
            <a:blip r:embed="rId4">
              <a:alphaModFix/>
            </a:blip>
            <a:stretch>
              <a:fillRect b="0" l="0" r="0" t="0"/>
            </a:stretch>
          </a:blipFill>
          <a:ln>
            <a:noFill/>
          </a:ln>
        </p:spPr>
      </p:sp>
      <p:sp>
        <p:nvSpPr>
          <p:cNvPr id="238" name="Google Shape;238;p21"/>
          <p:cNvSpPr/>
          <p:nvPr/>
        </p:nvSpPr>
        <p:spPr>
          <a:xfrm>
            <a:off x="5697719" y="5008906"/>
            <a:ext cx="4394575" cy="3317904"/>
          </a:xfrm>
          <a:custGeom>
            <a:rect b="b" l="l" r="r" t="t"/>
            <a:pathLst>
              <a:path extrusionOk="0" h="3317904" w="4394575">
                <a:moveTo>
                  <a:pt x="0" y="0"/>
                </a:moveTo>
                <a:lnTo>
                  <a:pt x="4394575" y="0"/>
                </a:lnTo>
                <a:lnTo>
                  <a:pt x="4394575" y="3317904"/>
                </a:lnTo>
                <a:lnTo>
                  <a:pt x="0" y="3317904"/>
                </a:lnTo>
                <a:lnTo>
                  <a:pt x="0" y="0"/>
                </a:lnTo>
                <a:close/>
              </a:path>
            </a:pathLst>
          </a:custGeom>
          <a:blipFill rotWithShape="1">
            <a:blip r:embed="rId5">
              <a:alphaModFix/>
            </a:blip>
            <a:stretch>
              <a:fillRect b="0" l="0" r="0" t="0"/>
            </a:stretch>
          </a:blipFill>
          <a:ln>
            <a:noFill/>
          </a:ln>
        </p:spPr>
      </p:sp>
      <p:sp>
        <p:nvSpPr>
          <p:cNvPr id="239" name="Google Shape;239;p21"/>
          <p:cNvSpPr txBox="1"/>
          <p:nvPr/>
        </p:nvSpPr>
        <p:spPr>
          <a:xfrm>
            <a:off x="10613750" y="1935588"/>
            <a:ext cx="7374868"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2462D"/>
                </a:solidFill>
                <a:latin typeface="Gloria Hallelujah"/>
                <a:ea typeface="Gloria Hallelujah"/>
                <a:cs typeface="Gloria Hallelujah"/>
                <a:sym typeface="Gloria Hallelujah"/>
              </a:rPr>
              <a:t>Topic #1</a:t>
            </a:r>
            <a:endParaRPr/>
          </a:p>
        </p:txBody>
      </p:sp>
      <p:sp>
        <p:nvSpPr>
          <p:cNvPr id="240" name="Google Shape;240;p21"/>
          <p:cNvSpPr txBox="1"/>
          <p:nvPr/>
        </p:nvSpPr>
        <p:spPr>
          <a:xfrm>
            <a:off x="10613750" y="3596113"/>
            <a:ext cx="7108160" cy="17068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 Et himenaeos ac nisi erat netus aptent odio. Malesuada lacus ante posuere scelerisque adipiscing metus nisi metus netus.</a:t>
            </a:r>
            <a:endParaRPr/>
          </a:p>
        </p:txBody>
      </p:sp>
      <p:sp>
        <p:nvSpPr>
          <p:cNvPr id="241" name="Google Shape;241;p21"/>
          <p:cNvSpPr txBox="1"/>
          <p:nvPr/>
        </p:nvSpPr>
        <p:spPr>
          <a:xfrm>
            <a:off x="10613750" y="5644465"/>
            <a:ext cx="7108160" cy="17068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 Et himenaeos ac nisi erat netus aptent odio. Malesuada lacus ante posuere scelerisque adipiscing metus nisi metus netus.</a:t>
            </a:r>
            <a:endParaRPr/>
          </a:p>
        </p:txBody>
      </p:sp>
      <p:sp>
        <p:nvSpPr>
          <p:cNvPr id="242" name="Google Shape;242;p21"/>
          <p:cNvSpPr/>
          <p:nvPr/>
        </p:nvSpPr>
        <p:spPr>
          <a:xfrm>
            <a:off x="0"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6">
              <a:alphaModFix/>
            </a:blip>
            <a:stretch>
              <a:fillRect b="-88100" l="0" r="0" t="0"/>
            </a:stretch>
          </a:blipFill>
          <a:ln>
            <a:noFill/>
          </a:ln>
        </p:spPr>
      </p:sp>
      <p:sp>
        <p:nvSpPr>
          <p:cNvPr id="243" name="Google Shape;243;p21"/>
          <p:cNvSpPr/>
          <p:nvPr/>
        </p:nvSpPr>
        <p:spPr>
          <a:xfrm flipH="1">
            <a:off x="6596634" y="8369218"/>
            <a:ext cx="6596634" cy="2399445"/>
          </a:xfrm>
          <a:custGeom>
            <a:rect b="b" l="l" r="r" t="t"/>
            <a:pathLst>
              <a:path extrusionOk="0" h="2399445" w="6596634">
                <a:moveTo>
                  <a:pt x="6596634" y="0"/>
                </a:moveTo>
                <a:lnTo>
                  <a:pt x="0" y="0"/>
                </a:lnTo>
                <a:lnTo>
                  <a:pt x="0" y="2399446"/>
                </a:lnTo>
                <a:lnTo>
                  <a:pt x="6596634" y="2399446"/>
                </a:lnTo>
                <a:lnTo>
                  <a:pt x="6596634" y="0"/>
                </a:lnTo>
                <a:close/>
              </a:path>
            </a:pathLst>
          </a:custGeom>
          <a:blipFill rotWithShape="1">
            <a:blip r:embed="rId6">
              <a:alphaModFix/>
            </a:blip>
            <a:stretch>
              <a:fillRect b="-88100" l="0" r="0" t="0"/>
            </a:stretch>
          </a:blipFill>
          <a:ln>
            <a:noFill/>
          </a:ln>
        </p:spPr>
      </p:sp>
      <p:sp>
        <p:nvSpPr>
          <p:cNvPr id="244" name="Google Shape;244;p21"/>
          <p:cNvSpPr/>
          <p:nvPr/>
        </p:nvSpPr>
        <p:spPr>
          <a:xfrm>
            <a:off x="13193268" y="8369218"/>
            <a:ext cx="6596634" cy="2399445"/>
          </a:xfrm>
          <a:custGeom>
            <a:rect b="b" l="l" r="r" t="t"/>
            <a:pathLst>
              <a:path extrusionOk="0" h="2399445" w="6596634">
                <a:moveTo>
                  <a:pt x="0" y="0"/>
                </a:moveTo>
                <a:lnTo>
                  <a:pt x="6596634" y="0"/>
                </a:lnTo>
                <a:lnTo>
                  <a:pt x="6596634" y="2399446"/>
                </a:lnTo>
                <a:lnTo>
                  <a:pt x="0" y="2399446"/>
                </a:lnTo>
                <a:lnTo>
                  <a:pt x="0" y="0"/>
                </a:lnTo>
                <a:close/>
              </a:path>
            </a:pathLst>
          </a:custGeom>
          <a:blipFill rotWithShape="1">
            <a:blip r:embed="rId6">
              <a:alphaModFix/>
            </a:blip>
            <a:stretch>
              <a:fillRect b="-8810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248" name="Shape 248"/>
        <p:cNvGrpSpPr/>
        <p:nvPr/>
      </p:nvGrpSpPr>
      <p:grpSpPr>
        <a:xfrm>
          <a:off x="0" y="0"/>
          <a:ext cx="0" cy="0"/>
          <a:chOff x="0" y="0"/>
          <a:chExt cx="0" cy="0"/>
        </a:xfrm>
      </p:grpSpPr>
      <p:pic>
        <p:nvPicPr>
          <p:cNvPr id="249" name="Google Shape;249;p22"/>
          <p:cNvPicPr preferRelativeResize="0"/>
          <p:nvPr/>
        </p:nvPicPr>
        <p:blipFill>
          <a:blip r:embed="rId3">
            <a:alphaModFix/>
          </a:blip>
          <a:stretch>
            <a:fillRect/>
          </a:stretch>
        </p:blipFill>
        <p:spPr>
          <a:xfrm>
            <a:off x="-3516750" y="820212"/>
            <a:ext cx="25321498" cy="14181525"/>
          </a:xfrm>
          <a:prstGeom prst="rect">
            <a:avLst/>
          </a:prstGeom>
          <a:noFill/>
          <a:ln>
            <a:noFill/>
          </a:ln>
        </p:spPr>
      </p:pic>
      <p:sp>
        <p:nvSpPr>
          <p:cNvPr id="250" name="Google Shape;250;p22"/>
          <p:cNvSpPr/>
          <p:nvPr/>
        </p:nvSpPr>
        <p:spPr>
          <a:xfrm>
            <a:off x="8869208" y="650667"/>
            <a:ext cx="10566396" cy="11417520"/>
          </a:xfrm>
          <a:custGeom>
            <a:rect b="b" l="l" r="r" t="t"/>
            <a:pathLst>
              <a:path extrusionOk="0" h="11417520" w="10566396">
                <a:moveTo>
                  <a:pt x="0" y="0"/>
                </a:moveTo>
                <a:lnTo>
                  <a:pt x="10566396" y="0"/>
                </a:lnTo>
                <a:lnTo>
                  <a:pt x="10566396" y="11417520"/>
                </a:lnTo>
                <a:lnTo>
                  <a:pt x="0" y="11417520"/>
                </a:lnTo>
                <a:lnTo>
                  <a:pt x="0" y="0"/>
                </a:lnTo>
                <a:close/>
              </a:path>
            </a:pathLst>
          </a:custGeom>
          <a:blipFill rotWithShape="1">
            <a:blip r:embed="rId4">
              <a:alphaModFix/>
            </a:blip>
            <a:stretch>
              <a:fillRect b="0" l="0" r="0" t="0"/>
            </a:stretch>
          </a:blipFill>
          <a:ln>
            <a:noFill/>
          </a:ln>
        </p:spPr>
      </p:sp>
      <p:sp>
        <p:nvSpPr>
          <p:cNvPr id="251" name="Google Shape;251;p22"/>
          <p:cNvSpPr/>
          <p:nvPr/>
        </p:nvSpPr>
        <p:spPr>
          <a:xfrm flipH="1" rot="-261417">
            <a:off x="-1276328" y="-827661"/>
            <a:ext cx="12475883" cy="8536131"/>
          </a:xfrm>
          <a:custGeom>
            <a:rect b="b" l="l" r="r" t="t"/>
            <a:pathLst>
              <a:path extrusionOk="0" h="8536131" w="12475883">
                <a:moveTo>
                  <a:pt x="12475883" y="0"/>
                </a:moveTo>
                <a:lnTo>
                  <a:pt x="0" y="0"/>
                </a:lnTo>
                <a:lnTo>
                  <a:pt x="0" y="8536131"/>
                </a:lnTo>
                <a:lnTo>
                  <a:pt x="12475883" y="8536131"/>
                </a:lnTo>
                <a:lnTo>
                  <a:pt x="12475883" y="0"/>
                </a:lnTo>
                <a:close/>
              </a:path>
            </a:pathLst>
          </a:custGeom>
          <a:blipFill rotWithShape="1">
            <a:blip r:embed="rId5">
              <a:alphaModFix/>
            </a:blip>
            <a:stretch>
              <a:fillRect b="0" l="0" r="0" t="0"/>
            </a:stretch>
          </a:blipFill>
          <a:ln>
            <a:noFill/>
          </a:ln>
        </p:spPr>
      </p:sp>
      <p:sp>
        <p:nvSpPr>
          <p:cNvPr id="252" name="Google Shape;252;p22"/>
          <p:cNvSpPr txBox="1"/>
          <p:nvPr/>
        </p:nvSpPr>
        <p:spPr>
          <a:xfrm>
            <a:off x="2692436" y="1956017"/>
            <a:ext cx="7374868"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2462D"/>
                </a:solidFill>
                <a:latin typeface="Gloria Hallelujah"/>
                <a:ea typeface="Gloria Hallelujah"/>
                <a:cs typeface="Gloria Hallelujah"/>
                <a:sym typeface="Gloria Hallelujah"/>
              </a:rPr>
              <a:t>Topic #2</a:t>
            </a:r>
            <a:endParaRPr/>
          </a:p>
        </p:txBody>
      </p:sp>
      <p:sp>
        <p:nvSpPr>
          <p:cNvPr id="253" name="Google Shape;253;p22"/>
          <p:cNvSpPr txBox="1"/>
          <p:nvPr/>
        </p:nvSpPr>
        <p:spPr>
          <a:xfrm>
            <a:off x="2692436" y="3380362"/>
            <a:ext cx="7108160" cy="17068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 Et himenaeos ac nisi erat netus aptent odio. Malesuada lacus ante posuere scelerisque adipiscing metus nisi metus netus.</a:t>
            </a:r>
            <a:endParaRPr/>
          </a:p>
        </p:txBody>
      </p:sp>
      <p:sp>
        <p:nvSpPr>
          <p:cNvPr id="254" name="Google Shape;254;p22"/>
          <p:cNvSpPr/>
          <p:nvPr/>
        </p:nvSpPr>
        <p:spPr>
          <a:xfrm rot="1366358">
            <a:off x="1099693" y="6073449"/>
            <a:ext cx="4615453" cy="3675054"/>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6">
              <a:alphaModFix/>
            </a:blip>
            <a:stretch>
              <a:fillRect b="0" l="0" r="0" t="0"/>
            </a:stretch>
          </a:blipFill>
          <a:ln>
            <a:noFill/>
          </a:ln>
        </p:spPr>
      </p:sp>
      <p:sp>
        <p:nvSpPr>
          <p:cNvPr id="255" name="Google Shape;255;p22"/>
          <p:cNvSpPr txBox="1"/>
          <p:nvPr/>
        </p:nvSpPr>
        <p:spPr>
          <a:xfrm>
            <a:off x="1839116" y="6755118"/>
            <a:ext cx="3258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7A1C0B"/>
                </a:solidFill>
                <a:latin typeface="Gloria Hallelujah"/>
                <a:ea typeface="Gloria Hallelujah"/>
                <a:cs typeface="Gloria Hallelujah"/>
                <a:sym typeface="Gloria Hallelujah"/>
              </a:rPr>
              <a:t>Point #1</a:t>
            </a:r>
            <a:endParaRPr/>
          </a:p>
        </p:txBody>
      </p:sp>
      <p:sp>
        <p:nvSpPr>
          <p:cNvPr id="256" name="Google Shape;256;p22"/>
          <p:cNvSpPr txBox="1"/>
          <p:nvPr/>
        </p:nvSpPr>
        <p:spPr>
          <a:xfrm>
            <a:off x="1404757" y="7560933"/>
            <a:ext cx="40353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sp>
        <p:nvSpPr>
          <p:cNvPr id="257" name="Google Shape;257;p22"/>
          <p:cNvSpPr/>
          <p:nvPr/>
        </p:nvSpPr>
        <p:spPr>
          <a:xfrm rot="1366358">
            <a:off x="6539372" y="6073449"/>
            <a:ext cx="4615453" cy="3675054"/>
          </a:xfrm>
          <a:custGeom>
            <a:rect b="b" l="l" r="r" t="t"/>
            <a:pathLst>
              <a:path extrusionOk="0" h="4900072" w="6153937">
                <a:moveTo>
                  <a:pt x="0" y="0"/>
                </a:moveTo>
                <a:lnTo>
                  <a:pt x="6153937" y="0"/>
                </a:lnTo>
                <a:lnTo>
                  <a:pt x="6153937" y="4900072"/>
                </a:lnTo>
                <a:lnTo>
                  <a:pt x="0" y="4900072"/>
                </a:lnTo>
                <a:lnTo>
                  <a:pt x="0" y="0"/>
                </a:lnTo>
                <a:close/>
              </a:path>
            </a:pathLst>
          </a:custGeom>
          <a:blipFill rotWithShape="1">
            <a:blip r:embed="rId6">
              <a:alphaModFix/>
            </a:blip>
            <a:stretch>
              <a:fillRect b="0" l="0" r="0" t="0"/>
            </a:stretch>
          </a:blipFill>
          <a:ln>
            <a:noFill/>
          </a:ln>
        </p:spPr>
      </p:sp>
      <p:sp>
        <p:nvSpPr>
          <p:cNvPr id="258" name="Google Shape;258;p22"/>
          <p:cNvSpPr txBox="1"/>
          <p:nvPr/>
        </p:nvSpPr>
        <p:spPr>
          <a:xfrm>
            <a:off x="7278795" y="6755118"/>
            <a:ext cx="3258000" cy="5541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3600" u="none" cap="none" strike="noStrike">
                <a:solidFill>
                  <a:srgbClr val="7A1C0B"/>
                </a:solidFill>
                <a:latin typeface="Gloria Hallelujah"/>
                <a:ea typeface="Gloria Hallelujah"/>
                <a:cs typeface="Gloria Hallelujah"/>
                <a:sym typeface="Gloria Hallelujah"/>
              </a:rPr>
              <a:t>Point #2</a:t>
            </a:r>
            <a:endParaRPr/>
          </a:p>
        </p:txBody>
      </p:sp>
      <p:sp>
        <p:nvSpPr>
          <p:cNvPr id="259" name="Google Shape;259;p22"/>
          <p:cNvSpPr txBox="1"/>
          <p:nvPr/>
        </p:nvSpPr>
        <p:spPr>
          <a:xfrm>
            <a:off x="6844436" y="7560933"/>
            <a:ext cx="4035300" cy="14385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263" name="Shape 263"/>
        <p:cNvGrpSpPr/>
        <p:nvPr/>
      </p:nvGrpSpPr>
      <p:grpSpPr>
        <a:xfrm>
          <a:off x="0" y="0"/>
          <a:ext cx="0" cy="0"/>
          <a:chOff x="0" y="0"/>
          <a:chExt cx="0" cy="0"/>
        </a:xfrm>
      </p:grpSpPr>
      <p:sp>
        <p:nvSpPr>
          <p:cNvPr id="264" name="Google Shape;264;p23"/>
          <p:cNvSpPr/>
          <p:nvPr/>
        </p:nvSpPr>
        <p:spPr>
          <a:xfrm>
            <a:off x="-932278" y="4969368"/>
            <a:ext cx="12475839" cy="5317632"/>
          </a:xfrm>
          <a:custGeom>
            <a:rect b="b" l="l" r="r" t="t"/>
            <a:pathLst>
              <a:path extrusionOk="0" h="5317632" w="12475839">
                <a:moveTo>
                  <a:pt x="0" y="0"/>
                </a:moveTo>
                <a:lnTo>
                  <a:pt x="12475839" y="0"/>
                </a:lnTo>
                <a:lnTo>
                  <a:pt x="12475839" y="5317632"/>
                </a:lnTo>
                <a:lnTo>
                  <a:pt x="0" y="5317632"/>
                </a:lnTo>
                <a:lnTo>
                  <a:pt x="0" y="0"/>
                </a:lnTo>
                <a:close/>
              </a:path>
            </a:pathLst>
          </a:custGeom>
          <a:blipFill rotWithShape="1">
            <a:blip r:embed="rId3">
              <a:alphaModFix/>
            </a:blip>
            <a:stretch>
              <a:fillRect b="-122066" l="0" r="0" t="-12537"/>
            </a:stretch>
          </a:blipFill>
          <a:ln>
            <a:noFill/>
          </a:ln>
        </p:spPr>
      </p:sp>
      <p:sp>
        <p:nvSpPr>
          <p:cNvPr id="265" name="Google Shape;265;p23"/>
          <p:cNvSpPr/>
          <p:nvPr/>
        </p:nvSpPr>
        <p:spPr>
          <a:xfrm>
            <a:off x="2182638" y="3590917"/>
            <a:ext cx="2477311" cy="3848250"/>
          </a:xfrm>
          <a:custGeom>
            <a:rect b="b" l="l" r="r" t="t"/>
            <a:pathLst>
              <a:path extrusionOk="0" h="3848250" w="2477311">
                <a:moveTo>
                  <a:pt x="0" y="0"/>
                </a:moveTo>
                <a:lnTo>
                  <a:pt x="2477311" y="0"/>
                </a:lnTo>
                <a:lnTo>
                  <a:pt x="2477311" y="3848250"/>
                </a:lnTo>
                <a:lnTo>
                  <a:pt x="0" y="3848250"/>
                </a:lnTo>
                <a:lnTo>
                  <a:pt x="0" y="0"/>
                </a:lnTo>
                <a:close/>
              </a:path>
            </a:pathLst>
          </a:custGeom>
          <a:blipFill rotWithShape="1">
            <a:blip r:embed="rId4">
              <a:alphaModFix/>
            </a:blip>
            <a:stretch>
              <a:fillRect b="0" l="0" r="0" t="0"/>
            </a:stretch>
          </a:blipFill>
          <a:ln>
            <a:noFill/>
          </a:ln>
        </p:spPr>
      </p:sp>
      <p:sp>
        <p:nvSpPr>
          <p:cNvPr id="266" name="Google Shape;266;p23"/>
          <p:cNvSpPr/>
          <p:nvPr/>
        </p:nvSpPr>
        <p:spPr>
          <a:xfrm>
            <a:off x="5559756" y="2850816"/>
            <a:ext cx="4825624" cy="4777368"/>
          </a:xfrm>
          <a:custGeom>
            <a:rect b="b" l="l" r="r" t="t"/>
            <a:pathLst>
              <a:path extrusionOk="0" h="4777368" w="4825624">
                <a:moveTo>
                  <a:pt x="0" y="0"/>
                </a:moveTo>
                <a:lnTo>
                  <a:pt x="4825624" y="0"/>
                </a:lnTo>
                <a:lnTo>
                  <a:pt x="4825624" y="4777368"/>
                </a:lnTo>
                <a:lnTo>
                  <a:pt x="0" y="4777368"/>
                </a:lnTo>
                <a:lnTo>
                  <a:pt x="0" y="0"/>
                </a:lnTo>
                <a:close/>
              </a:path>
            </a:pathLst>
          </a:custGeom>
          <a:blipFill rotWithShape="1">
            <a:blip r:embed="rId5">
              <a:alphaModFix/>
            </a:blip>
            <a:stretch>
              <a:fillRect b="0" l="0" r="0" t="0"/>
            </a:stretch>
          </a:blipFill>
          <a:ln>
            <a:noFill/>
          </a:ln>
        </p:spPr>
      </p:sp>
      <p:sp>
        <p:nvSpPr>
          <p:cNvPr id="267" name="Google Shape;267;p23"/>
          <p:cNvSpPr/>
          <p:nvPr/>
        </p:nvSpPr>
        <p:spPr>
          <a:xfrm>
            <a:off x="3707162" y="5704059"/>
            <a:ext cx="2811651" cy="2006816"/>
          </a:xfrm>
          <a:custGeom>
            <a:rect b="b" l="l" r="r" t="t"/>
            <a:pathLst>
              <a:path extrusionOk="0" h="2006816" w="2811651">
                <a:moveTo>
                  <a:pt x="0" y="0"/>
                </a:moveTo>
                <a:lnTo>
                  <a:pt x="2811650" y="0"/>
                </a:lnTo>
                <a:lnTo>
                  <a:pt x="2811650" y="2006816"/>
                </a:lnTo>
                <a:lnTo>
                  <a:pt x="0" y="2006816"/>
                </a:lnTo>
                <a:lnTo>
                  <a:pt x="0" y="0"/>
                </a:lnTo>
                <a:close/>
              </a:path>
            </a:pathLst>
          </a:custGeom>
          <a:blipFill rotWithShape="1">
            <a:blip r:embed="rId6">
              <a:alphaModFix/>
            </a:blip>
            <a:stretch>
              <a:fillRect b="0" l="0" r="0" t="0"/>
            </a:stretch>
          </a:blipFill>
          <a:ln>
            <a:noFill/>
          </a:ln>
        </p:spPr>
      </p:sp>
      <p:sp>
        <p:nvSpPr>
          <p:cNvPr id="268" name="Google Shape;268;p23"/>
          <p:cNvSpPr/>
          <p:nvPr/>
        </p:nvSpPr>
        <p:spPr>
          <a:xfrm flipH="1" rot="10800000">
            <a:off x="-750951"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7">
              <a:alphaModFix/>
            </a:blip>
            <a:stretch>
              <a:fillRect b="-88100" l="0" r="0" t="0"/>
            </a:stretch>
          </a:blipFill>
          <a:ln>
            <a:noFill/>
          </a:ln>
        </p:spPr>
      </p:sp>
      <p:sp>
        <p:nvSpPr>
          <p:cNvPr id="269" name="Google Shape;269;p23"/>
          <p:cNvSpPr/>
          <p:nvPr/>
        </p:nvSpPr>
        <p:spPr>
          <a:xfrm rot="10800000">
            <a:off x="5845683" y="-171023"/>
            <a:ext cx="6596634" cy="2399445"/>
          </a:xfrm>
          <a:custGeom>
            <a:rect b="b" l="l" r="r" t="t"/>
            <a:pathLst>
              <a:path extrusionOk="0" h="2399445" w="6596634">
                <a:moveTo>
                  <a:pt x="6596634" y="2399446"/>
                </a:moveTo>
                <a:lnTo>
                  <a:pt x="0" y="2399446"/>
                </a:lnTo>
                <a:lnTo>
                  <a:pt x="0" y="0"/>
                </a:lnTo>
                <a:lnTo>
                  <a:pt x="6596634" y="0"/>
                </a:lnTo>
                <a:lnTo>
                  <a:pt x="6596634" y="2399446"/>
                </a:lnTo>
                <a:close/>
              </a:path>
            </a:pathLst>
          </a:custGeom>
          <a:blipFill rotWithShape="1">
            <a:blip r:embed="rId7">
              <a:alphaModFix/>
            </a:blip>
            <a:stretch>
              <a:fillRect b="-88100" l="0" r="0" t="0"/>
            </a:stretch>
          </a:blipFill>
          <a:ln>
            <a:noFill/>
          </a:ln>
        </p:spPr>
      </p:sp>
      <p:sp>
        <p:nvSpPr>
          <p:cNvPr id="270" name="Google Shape;270;p23"/>
          <p:cNvSpPr/>
          <p:nvPr/>
        </p:nvSpPr>
        <p:spPr>
          <a:xfrm flipH="1" rot="10800000">
            <a:off x="12442317" y="-171023"/>
            <a:ext cx="6596634" cy="2399445"/>
          </a:xfrm>
          <a:custGeom>
            <a:rect b="b" l="l" r="r" t="t"/>
            <a:pathLst>
              <a:path extrusionOk="0" h="2399445" w="6596634">
                <a:moveTo>
                  <a:pt x="0" y="2399446"/>
                </a:moveTo>
                <a:lnTo>
                  <a:pt x="6596634" y="2399446"/>
                </a:lnTo>
                <a:lnTo>
                  <a:pt x="6596634" y="0"/>
                </a:lnTo>
                <a:lnTo>
                  <a:pt x="0" y="0"/>
                </a:lnTo>
                <a:lnTo>
                  <a:pt x="0" y="2399446"/>
                </a:lnTo>
                <a:close/>
              </a:path>
            </a:pathLst>
          </a:custGeom>
          <a:blipFill rotWithShape="1">
            <a:blip r:embed="rId7">
              <a:alphaModFix/>
            </a:blip>
            <a:stretch>
              <a:fillRect b="-88100" l="0" r="0" t="0"/>
            </a:stretch>
          </a:blipFill>
          <a:ln>
            <a:noFill/>
          </a:ln>
        </p:spPr>
      </p:sp>
      <p:sp>
        <p:nvSpPr>
          <p:cNvPr id="271" name="Google Shape;271;p23"/>
          <p:cNvSpPr/>
          <p:nvPr/>
        </p:nvSpPr>
        <p:spPr>
          <a:xfrm rot="-4683265">
            <a:off x="1509011" y="7897588"/>
            <a:ext cx="1347254" cy="1811434"/>
          </a:xfrm>
          <a:custGeom>
            <a:rect b="b" l="l" r="r" t="t"/>
            <a:pathLst>
              <a:path extrusionOk="0" h="1811434" w="1347254">
                <a:moveTo>
                  <a:pt x="0" y="0"/>
                </a:moveTo>
                <a:lnTo>
                  <a:pt x="1347254" y="0"/>
                </a:lnTo>
                <a:lnTo>
                  <a:pt x="1347254" y="1811433"/>
                </a:lnTo>
                <a:lnTo>
                  <a:pt x="0" y="1811433"/>
                </a:lnTo>
                <a:lnTo>
                  <a:pt x="0" y="0"/>
                </a:lnTo>
                <a:close/>
              </a:path>
            </a:pathLst>
          </a:custGeom>
          <a:blipFill rotWithShape="1">
            <a:blip r:embed="rId8">
              <a:alphaModFix/>
            </a:blip>
            <a:stretch>
              <a:fillRect b="0" l="0" r="0" t="0"/>
            </a:stretch>
          </a:blipFill>
          <a:ln>
            <a:noFill/>
          </a:ln>
        </p:spPr>
      </p:sp>
      <p:sp>
        <p:nvSpPr>
          <p:cNvPr id="272" name="Google Shape;272;p23"/>
          <p:cNvSpPr/>
          <p:nvPr/>
        </p:nvSpPr>
        <p:spPr>
          <a:xfrm rot="2367466">
            <a:off x="4854437" y="2490016"/>
            <a:ext cx="1410639" cy="1637897"/>
          </a:xfrm>
          <a:custGeom>
            <a:rect b="b" l="l" r="r" t="t"/>
            <a:pathLst>
              <a:path extrusionOk="0" h="1637897" w="1410639">
                <a:moveTo>
                  <a:pt x="0" y="0"/>
                </a:moveTo>
                <a:lnTo>
                  <a:pt x="1410638" y="0"/>
                </a:lnTo>
                <a:lnTo>
                  <a:pt x="1410638" y="1637897"/>
                </a:lnTo>
                <a:lnTo>
                  <a:pt x="0" y="1637897"/>
                </a:lnTo>
                <a:lnTo>
                  <a:pt x="0" y="0"/>
                </a:lnTo>
                <a:close/>
              </a:path>
            </a:pathLst>
          </a:custGeom>
          <a:blipFill rotWithShape="1">
            <a:blip r:embed="rId9">
              <a:alphaModFix/>
            </a:blip>
            <a:stretch>
              <a:fillRect b="0" l="0" r="0" t="0"/>
            </a:stretch>
          </a:blipFill>
          <a:ln>
            <a:noFill/>
          </a:ln>
        </p:spPr>
      </p:sp>
      <p:sp>
        <p:nvSpPr>
          <p:cNvPr id="273" name="Google Shape;273;p23"/>
          <p:cNvSpPr/>
          <p:nvPr/>
        </p:nvSpPr>
        <p:spPr>
          <a:xfrm rot="-3814761">
            <a:off x="8087980" y="8569746"/>
            <a:ext cx="1347254" cy="1811434"/>
          </a:xfrm>
          <a:custGeom>
            <a:rect b="b" l="l" r="r" t="t"/>
            <a:pathLst>
              <a:path extrusionOk="0" h="1811434" w="1347254">
                <a:moveTo>
                  <a:pt x="0" y="0"/>
                </a:moveTo>
                <a:lnTo>
                  <a:pt x="1347253" y="0"/>
                </a:lnTo>
                <a:lnTo>
                  <a:pt x="1347253" y="1811433"/>
                </a:lnTo>
                <a:lnTo>
                  <a:pt x="0" y="1811433"/>
                </a:lnTo>
                <a:lnTo>
                  <a:pt x="0" y="0"/>
                </a:lnTo>
                <a:close/>
              </a:path>
            </a:pathLst>
          </a:custGeom>
          <a:blipFill rotWithShape="1">
            <a:blip r:embed="rId8">
              <a:alphaModFix/>
            </a:blip>
            <a:stretch>
              <a:fillRect b="0" l="0" r="0" t="0"/>
            </a:stretch>
          </a:blipFill>
          <a:ln>
            <a:noFill/>
          </a:ln>
        </p:spPr>
      </p:sp>
      <p:sp>
        <p:nvSpPr>
          <p:cNvPr id="274" name="Google Shape;274;p23"/>
          <p:cNvSpPr/>
          <p:nvPr/>
        </p:nvSpPr>
        <p:spPr>
          <a:xfrm rot="-829196">
            <a:off x="-338330" y="3505240"/>
            <a:ext cx="1912475" cy="2220580"/>
          </a:xfrm>
          <a:custGeom>
            <a:rect b="b" l="l" r="r" t="t"/>
            <a:pathLst>
              <a:path extrusionOk="0" h="2220580" w="1912475">
                <a:moveTo>
                  <a:pt x="0" y="0"/>
                </a:moveTo>
                <a:lnTo>
                  <a:pt x="1912475" y="0"/>
                </a:lnTo>
                <a:lnTo>
                  <a:pt x="1912475" y="2220581"/>
                </a:lnTo>
                <a:lnTo>
                  <a:pt x="0" y="2220581"/>
                </a:lnTo>
                <a:lnTo>
                  <a:pt x="0" y="0"/>
                </a:lnTo>
                <a:close/>
              </a:path>
            </a:pathLst>
          </a:custGeom>
          <a:blipFill rotWithShape="1">
            <a:blip r:embed="rId9">
              <a:alphaModFix/>
            </a:blip>
            <a:stretch>
              <a:fillRect b="0" l="0" r="0" t="0"/>
            </a:stretch>
          </a:blipFill>
          <a:ln>
            <a:noFill/>
          </a:ln>
        </p:spPr>
      </p:sp>
      <p:sp>
        <p:nvSpPr>
          <p:cNvPr id="275" name="Google Shape;275;p23"/>
          <p:cNvSpPr txBox="1"/>
          <p:nvPr/>
        </p:nvSpPr>
        <p:spPr>
          <a:xfrm>
            <a:off x="11915036" y="3555080"/>
            <a:ext cx="4674629"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2462D"/>
                </a:solidFill>
                <a:latin typeface="Gloria Hallelujah"/>
                <a:ea typeface="Gloria Hallelujah"/>
                <a:cs typeface="Gloria Hallelujah"/>
                <a:sym typeface="Gloria Hallelujah"/>
              </a:rPr>
              <a:t>Topic #3</a:t>
            </a:r>
            <a:endParaRPr/>
          </a:p>
        </p:txBody>
      </p:sp>
      <p:sp>
        <p:nvSpPr>
          <p:cNvPr id="276" name="Google Shape;276;p23"/>
          <p:cNvSpPr txBox="1"/>
          <p:nvPr/>
        </p:nvSpPr>
        <p:spPr>
          <a:xfrm>
            <a:off x="11915036" y="5046487"/>
            <a:ext cx="5109983" cy="23926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 Et himenaeos ac nisi erat netus aptent odio. Malesuada lacus ante posuere scelerisque adipiscing metus nisi metus netus.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5D6C3"/>
        </a:solidFill>
      </p:bgPr>
    </p:bg>
    <p:spTree>
      <p:nvGrpSpPr>
        <p:cNvPr id="280" name="Shape 280"/>
        <p:cNvGrpSpPr/>
        <p:nvPr/>
      </p:nvGrpSpPr>
      <p:grpSpPr>
        <a:xfrm>
          <a:off x="0" y="0"/>
          <a:ext cx="0" cy="0"/>
          <a:chOff x="0" y="0"/>
          <a:chExt cx="0" cy="0"/>
        </a:xfrm>
      </p:grpSpPr>
      <p:sp>
        <p:nvSpPr>
          <p:cNvPr id="281" name="Google Shape;281;p24"/>
          <p:cNvSpPr/>
          <p:nvPr/>
        </p:nvSpPr>
        <p:spPr>
          <a:xfrm rot="-1551776">
            <a:off x="9781225" y="-2030301"/>
            <a:ext cx="8406116" cy="8195963"/>
          </a:xfrm>
          <a:custGeom>
            <a:rect b="b" l="l" r="r" t="t"/>
            <a:pathLst>
              <a:path extrusionOk="0" h="8195963" w="8406116">
                <a:moveTo>
                  <a:pt x="0" y="0"/>
                </a:moveTo>
                <a:lnTo>
                  <a:pt x="8406115" y="0"/>
                </a:lnTo>
                <a:lnTo>
                  <a:pt x="8406115" y="8195963"/>
                </a:lnTo>
                <a:lnTo>
                  <a:pt x="0" y="8195963"/>
                </a:lnTo>
                <a:lnTo>
                  <a:pt x="0" y="0"/>
                </a:lnTo>
                <a:close/>
              </a:path>
            </a:pathLst>
          </a:custGeom>
          <a:blipFill rotWithShape="1">
            <a:blip r:embed="rId3">
              <a:alphaModFix/>
            </a:blip>
            <a:stretch>
              <a:fillRect b="0" l="0" r="0" t="0"/>
            </a:stretch>
          </a:blipFill>
          <a:ln>
            <a:noFill/>
          </a:ln>
        </p:spPr>
      </p:sp>
      <p:sp>
        <p:nvSpPr>
          <p:cNvPr id="282" name="Google Shape;282;p24"/>
          <p:cNvSpPr/>
          <p:nvPr/>
        </p:nvSpPr>
        <p:spPr>
          <a:xfrm>
            <a:off x="12021100" y="2260294"/>
            <a:ext cx="7846105" cy="8026706"/>
          </a:xfrm>
          <a:custGeom>
            <a:rect b="b" l="l" r="r" t="t"/>
            <a:pathLst>
              <a:path extrusionOk="0" h="8026706" w="7846105">
                <a:moveTo>
                  <a:pt x="0" y="0"/>
                </a:moveTo>
                <a:lnTo>
                  <a:pt x="7846105" y="0"/>
                </a:lnTo>
                <a:lnTo>
                  <a:pt x="7846105" y="8026706"/>
                </a:lnTo>
                <a:lnTo>
                  <a:pt x="0" y="8026706"/>
                </a:lnTo>
                <a:lnTo>
                  <a:pt x="0" y="0"/>
                </a:lnTo>
                <a:close/>
              </a:path>
            </a:pathLst>
          </a:custGeom>
          <a:blipFill rotWithShape="1">
            <a:blip r:embed="rId4">
              <a:alphaModFix/>
            </a:blip>
            <a:stretch>
              <a:fillRect b="0" l="0" r="0" t="0"/>
            </a:stretch>
          </a:blipFill>
          <a:ln>
            <a:noFill/>
          </a:ln>
        </p:spPr>
      </p:sp>
      <p:sp>
        <p:nvSpPr>
          <p:cNvPr id="283" name="Google Shape;283;p24"/>
          <p:cNvSpPr txBox="1"/>
          <p:nvPr/>
        </p:nvSpPr>
        <p:spPr>
          <a:xfrm>
            <a:off x="1028700" y="1424371"/>
            <a:ext cx="7374868" cy="10604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D2462D"/>
                </a:solidFill>
                <a:latin typeface="Gloria Hallelujah"/>
                <a:ea typeface="Gloria Hallelujah"/>
                <a:cs typeface="Gloria Hallelujah"/>
                <a:sym typeface="Gloria Hallelujah"/>
              </a:rPr>
              <a:t>Timeline</a:t>
            </a:r>
            <a:endParaRPr/>
          </a:p>
        </p:txBody>
      </p:sp>
      <p:sp>
        <p:nvSpPr>
          <p:cNvPr id="284" name="Google Shape;284;p24"/>
          <p:cNvSpPr txBox="1"/>
          <p:nvPr/>
        </p:nvSpPr>
        <p:spPr>
          <a:xfrm>
            <a:off x="1028700" y="2719538"/>
            <a:ext cx="7374868" cy="10210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 Et himenaeos ac nisi erat netus aptent odio. </a:t>
            </a:r>
            <a:endParaRPr/>
          </a:p>
        </p:txBody>
      </p:sp>
      <p:grpSp>
        <p:nvGrpSpPr>
          <p:cNvPr id="285" name="Google Shape;285;p24"/>
          <p:cNvGrpSpPr/>
          <p:nvPr/>
        </p:nvGrpSpPr>
        <p:grpSpPr>
          <a:xfrm>
            <a:off x="-139228" y="4681334"/>
            <a:ext cx="3763941" cy="852003"/>
            <a:chOff x="0" y="-19050"/>
            <a:chExt cx="991326" cy="224396"/>
          </a:xfrm>
        </p:grpSpPr>
        <p:sp>
          <p:nvSpPr>
            <p:cNvPr id="286" name="Google Shape;286;p24"/>
            <p:cNvSpPr/>
            <p:nvPr/>
          </p:nvSpPr>
          <p:spPr>
            <a:xfrm>
              <a:off x="0" y="0"/>
              <a:ext cx="991326" cy="205346"/>
            </a:xfrm>
            <a:custGeom>
              <a:rect b="b" l="l" r="r" t="t"/>
              <a:pathLst>
                <a:path extrusionOk="0" h="205346" w="991326">
                  <a:moveTo>
                    <a:pt x="37024" y="0"/>
                  </a:moveTo>
                  <a:lnTo>
                    <a:pt x="954303" y="0"/>
                  </a:lnTo>
                  <a:cubicBezTo>
                    <a:pt x="964122" y="0"/>
                    <a:pt x="973539" y="3901"/>
                    <a:pt x="980482" y="10844"/>
                  </a:cubicBezTo>
                  <a:cubicBezTo>
                    <a:pt x="987425" y="17787"/>
                    <a:pt x="991326" y="27204"/>
                    <a:pt x="991326" y="37024"/>
                  </a:cubicBezTo>
                  <a:lnTo>
                    <a:pt x="991326" y="168322"/>
                  </a:lnTo>
                  <a:cubicBezTo>
                    <a:pt x="991326" y="178142"/>
                    <a:pt x="987425" y="187559"/>
                    <a:pt x="980482" y="194502"/>
                  </a:cubicBezTo>
                  <a:cubicBezTo>
                    <a:pt x="973539" y="201445"/>
                    <a:pt x="964122" y="205346"/>
                    <a:pt x="954303" y="205346"/>
                  </a:cubicBezTo>
                  <a:lnTo>
                    <a:pt x="37024" y="205346"/>
                  </a:lnTo>
                  <a:cubicBezTo>
                    <a:pt x="27204" y="205346"/>
                    <a:pt x="17787" y="201445"/>
                    <a:pt x="10844" y="194502"/>
                  </a:cubicBezTo>
                  <a:cubicBezTo>
                    <a:pt x="3901" y="187559"/>
                    <a:pt x="0" y="178142"/>
                    <a:pt x="0" y="168322"/>
                  </a:cubicBezTo>
                  <a:lnTo>
                    <a:pt x="0" y="37024"/>
                  </a:lnTo>
                  <a:cubicBezTo>
                    <a:pt x="0" y="27204"/>
                    <a:pt x="3901" y="17787"/>
                    <a:pt x="10844" y="10844"/>
                  </a:cubicBezTo>
                  <a:cubicBezTo>
                    <a:pt x="17787" y="3901"/>
                    <a:pt x="27204" y="0"/>
                    <a:pt x="37024" y="0"/>
                  </a:cubicBezTo>
                  <a:close/>
                </a:path>
              </a:pathLst>
            </a:custGeom>
            <a:solidFill>
              <a:srgbClr val="7A1C0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4"/>
            <p:cNvSpPr txBox="1"/>
            <p:nvPr/>
          </p:nvSpPr>
          <p:spPr>
            <a:xfrm>
              <a:off x="0" y="-19050"/>
              <a:ext cx="991326" cy="224396"/>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8" name="Google Shape;288;p24"/>
          <p:cNvGrpSpPr/>
          <p:nvPr/>
        </p:nvGrpSpPr>
        <p:grpSpPr>
          <a:xfrm>
            <a:off x="3413429" y="4681334"/>
            <a:ext cx="3274237" cy="852003"/>
            <a:chOff x="0" y="-19050"/>
            <a:chExt cx="862351" cy="224396"/>
          </a:xfrm>
        </p:grpSpPr>
        <p:sp>
          <p:nvSpPr>
            <p:cNvPr id="289" name="Google Shape;289;p24"/>
            <p:cNvSpPr/>
            <p:nvPr/>
          </p:nvSpPr>
          <p:spPr>
            <a:xfrm>
              <a:off x="0" y="0"/>
              <a:ext cx="862350" cy="205346"/>
            </a:xfrm>
            <a:custGeom>
              <a:rect b="b" l="l" r="r" t="t"/>
              <a:pathLst>
                <a:path extrusionOk="0" h="205346" w="862350">
                  <a:moveTo>
                    <a:pt x="42561" y="0"/>
                  </a:moveTo>
                  <a:lnTo>
                    <a:pt x="819789" y="0"/>
                  </a:lnTo>
                  <a:cubicBezTo>
                    <a:pt x="831077" y="0"/>
                    <a:pt x="841903" y="4484"/>
                    <a:pt x="849885" y="12466"/>
                  </a:cubicBezTo>
                  <a:cubicBezTo>
                    <a:pt x="857866" y="20448"/>
                    <a:pt x="862350" y="31273"/>
                    <a:pt x="862350" y="42561"/>
                  </a:cubicBezTo>
                  <a:lnTo>
                    <a:pt x="862350" y="162785"/>
                  </a:lnTo>
                  <a:cubicBezTo>
                    <a:pt x="862350" y="174073"/>
                    <a:pt x="857866" y="184898"/>
                    <a:pt x="849885" y="192880"/>
                  </a:cubicBezTo>
                  <a:cubicBezTo>
                    <a:pt x="841903" y="200862"/>
                    <a:pt x="831077" y="205346"/>
                    <a:pt x="819789" y="205346"/>
                  </a:cubicBezTo>
                  <a:lnTo>
                    <a:pt x="42561" y="205346"/>
                  </a:lnTo>
                  <a:cubicBezTo>
                    <a:pt x="31273" y="205346"/>
                    <a:pt x="20448" y="200862"/>
                    <a:pt x="12466" y="192880"/>
                  </a:cubicBezTo>
                  <a:cubicBezTo>
                    <a:pt x="4484" y="184898"/>
                    <a:pt x="0" y="174073"/>
                    <a:pt x="0" y="162785"/>
                  </a:cubicBezTo>
                  <a:lnTo>
                    <a:pt x="0" y="42561"/>
                  </a:lnTo>
                  <a:cubicBezTo>
                    <a:pt x="0" y="31273"/>
                    <a:pt x="4484" y="20448"/>
                    <a:pt x="12466" y="12466"/>
                  </a:cubicBezTo>
                  <a:cubicBezTo>
                    <a:pt x="20448" y="4484"/>
                    <a:pt x="31273" y="0"/>
                    <a:pt x="42561" y="0"/>
                  </a:cubicBezTo>
                  <a:close/>
                </a:path>
              </a:pathLst>
            </a:custGeom>
            <a:solidFill>
              <a:srgbClr val="EF993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4"/>
            <p:cNvSpPr txBox="1"/>
            <p:nvPr/>
          </p:nvSpPr>
          <p:spPr>
            <a:xfrm>
              <a:off x="0" y="-19050"/>
              <a:ext cx="862351" cy="224396"/>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4"/>
          <p:cNvGrpSpPr/>
          <p:nvPr/>
        </p:nvGrpSpPr>
        <p:grpSpPr>
          <a:xfrm>
            <a:off x="6260913" y="4681334"/>
            <a:ext cx="3411354" cy="852003"/>
            <a:chOff x="0" y="-19050"/>
            <a:chExt cx="898464" cy="224396"/>
          </a:xfrm>
        </p:grpSpPr>
        <p:sp>
          <p:nvSpPr>
            <p:cNvPr id="292" name="Google Shape;292;p24"/>
            <p:cNvSpPr/>
            <p:nvPr/>
          </p:nvSpPr>
          <p:spPr>
            <a:xfrm>
              <a:off x="0" y="0"/>
              <a:ext cx="898464" cy="205346"/>
            </a:xfrm>
            <a:custGeom>
              <a:rect b="b" l="l" r="r" t="t"/>
              <a:pathLst>
                <a:path extrusionOk="0" h="205346" w="898464">
                  <a:moveTo>
                    <a:pt x="40850" y="0"/>
                  </a:moveTo>
                  <a:lnTo>
                    <a:pt x="857613" y="0"/>
                  </a:lnTo>
                  <a:cubicBezTo>
                    <a:pt x="880174" y="0"/>
                    <a:pt x="898464" y="18289"/>
                    <a:pt x="898464" y="40850"/>
                  </a:cubicBezTo>
                  <a:lnTo>
                    <a:pt x="898464" y="164496"/>
                  </a:lnTo>
                  <a:cubicBezTo>
                    <a:pt x="898464" y="175330"/>
                    <a:pt x="894160" y="185720"/>
                    <a:pt x="886499" y="193381"/>
                  </a:cubicBezTo>
                  <a:cubicBezTo>
                    <a:pt x="878838" y="201042"/>
                    <a:pt x="868448" y="205346"/>
                    <a:pt x="857613" y="205346"/>
                  </a:cubicBezTo>
                  <a:lnTo>
                    <a:pt x="40850" y="205346"/>
                  </a:lnTo>
                  <a:cubicBezTo>
                    <a:pt x="30016" y="205346"/>
                    <a:pt x="19626" y="201042"/>
                    <a:pt x="11965" y="193381"/>
                  </a:cubicBezTo>
                  <a:cubicBezTo>
                    <a:pt x="4304" y="185720"/>
                    <a:pt x="0" y="175330"/>
                    <a:pt x="0" y="164496"/>
                  </a:cubicBezTo>
                  <a:lnTo>
                    <a:pt x="0" y="40850"/>
                  </a:lnTo>
                  <a:cubicBezTo>
                    <a:pt x="0" y="30016"/>
                    <a:pt x="4304" y="19626"/>
                    <a:pt x="11965" y="11965"/>
                  </a:cubicBezTo>
                  <a:cubicBezTo>
                    <a:pt x="19626" y="4304"/>
                    <a:pt x="30016" y="0"/>
                    <a:pt x="40850" y="0"/>
                  </a:cubicBezTo>
                  <a:close/>
                </a:path>
              </a:pathLst>
            </a:custGeom>
            <a:solidFill>
              <a:srgbClr val="D2462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4"/>
            <p:cNvSpPr txBox="1"/>
            <p:nvPr/>
          </p:nvSpPr>
          <p:spPr>
            <a:xfrm>
              <a:off x="0" y="-19050"/>
              <a:ext cx="898464" cy="224396"/>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4" name="Google Shape;294;p24"/>
          <p:cNvGrpSpPr/>
          <p:nvPr/>
        </p:nvGrpSpPr>
        <p:grpSpPr>
          <a:xfrm>
            <a:off x="9144000" y="4681334"/>
            <a:ext cx="3410816" cy="852003"/>
            <a:chOff x="0" y="-19050"/>
            <a:chExt cx="898322" cy="224396"/>
          </a:xfrm>
        </p:grpSpPr>
        <p:sp>
          <p:nvSpPr>
            <p:cNvPr id="295" name="Google Shape;295;p24"/>
            <p:cNvSpPr/>
            <p:nvPr/>
          </p:nvSpPr>
          <p:spPr>
            <a:xfrm>
              <a:off x="0" y="0"/>
              <a:ext cx="898322" cy="205346"/>
            </a:xfrm>
            <a:custGeom>
              <a:rect b="b" l="l" r="r" t="t"/>
              <a:pathLst>
                <a:path extrusionOk="0" h="205346" w="898322">
                  <a:moveTo>
                    <a:pt x="40857" y="0"/>
                  </a:moveTo>
                  <a:lnTo>
                    <a:pt x="857465" y="0"/>
                  </a:lnTo>
                  <a:cubicBezTo>
                    <a:pt x="880030" y="0"/>
                    <a:pt x="898322" y="18292"/>
                    <a:pt x="898322" y="40857"/>
                  </a:cubicBezTo>
                  <a:lnTo>
                    <a:pt x="898322" y="164489"/>
                  </a:lnTo>
                  <a:cubicBezTo>
                    <a:pt x="898322" y="187054"/>
                    <a:pt x="880030" y="205346"/>
                    <a:pt x="857465" y="205346"/>
                  </a:cubicBezTo>
                  <a:lnTo>
                    <a:pt x="40857" y="205346"/>
                  </a:lnTo>
                  <a:cubicBezTo>
                    <a:pt x="18292" y="205346"/>
                    <a:pt x="0" y="187054"/>
                    <a:pt x="0" y="164489"/>
                  </a:cubicBezTo>
                  <a:lnTo>
                    <a:pt x="0" y="40857"/>
                  </a:lnTo>
                  <a:cubicBezTo>
                    <a:pt x="0" y="18292"/>
                    <a:pt x="18292" y="0"/>
                    <a:pt x="40857" y="0"/>
                  </a:cubicBezTo>
                  <a:close/>
                </a:path>
              </a:pathLst>
            </a:custGeom>
            <a:solidFill>
              <a:srgbClr val="8C524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24"/>
            <p:cNvSpPr txBox="1"/>
            <p:nvPr/>
          </p:nvSpPr>
          <p:spPr>
            <a:xfrm>
              <a:off x="0" y="-19050"/>
              <a:ext cx="898322" cy="224396"/>
            </a:xfrm>
            <a:prstGeom prst="rect">
              <a:avLst/>
            </a:prstGeom>
            <a:noFill/>
            <a:ln>
              <a:noFill/>
            </a:ln>
          </p:spPr>
          <p:txBody>
            <a:bodyPr anchorCtr="0" anchor="ctr" bIns="50800" lIns="50800" spcFirstLastPara="1" rIns="50800" wrap="square" tIns="50800">
              <a:noAutofit/>
            </a:bodyPr>
            <a:lstStyle/>
            <a:p>
              <a:pPr indent="0" lvl="0" marL="0" marR="0" rtl="0" algn="ctr">
                <a:lnSpc>
                  <a:spcPct val="17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7" name="Google Shape;297;p24"/>
          <p:cNvSpPr txBox="1"/>
          <p:nvPr/>
        </p:nvSpPr>
        <p:spPr>
          <a:xfrm>
            <a:off x="998272" y="4916805"/>
            <a:ext cx="2063083"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Gloria Hallelujah"/>
                <a:ea typeface="Gloria Hallelujah"/>
                <a:cs typeface="Gloria Hallelujah"/>
                <a:sym typeface="Gloria Hallelujah"/>
              </a:rPr>
              <a:t>Item #1</a:t>
            </a:r>
            <a:endParaRPr/>
          </a:p>
        </p:txBody>
      </p:sp>
      <p:sp>
        <p:nvSpPr>
          <p:cNvPr id="298" name="Google Shape;298;p24"/>
          <p:cNvSpPr txBox="1"/>
          <p:nvPr/>
        </p:nvSpPr>
        <p:spPr>
          <a:xfrm>
            <a:off x="3911271" y="4916805"/>
            <a:ext cx="2063083"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Gloria Hallelujah"/>
                <a:ea typeface="Gloria Hallelujah"/>
                <a:cs typeface="Gloria Hallelujah"/>
                <a:sym typeface="Gloria Hallelujah"/>
              </a:rPr>
              <a:t>Item #2</a:t>
            </a:r>
            <a:endParaRPr/>
          </a:p>
        </p:txBody>
      </p:sp>
      <p:sp>
        <p:nvSpPr>
          <p:cNvPr id="299" name="Google Shape;299;p24"/>
          <p:cNvSpPr txBox="1"/>
          <p:nvPr/>
        </p:nvSpPr>
        <p:spPr>
          <a:xfrm>
            <a:off x="6884292" y="4916805"/>
            <a:ext cx="2063083"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Gloria Hallelujah"/>
                <a:ea typeface="Gloria Hallelujah"/>
                <a:cs typeface="Gloria Hallelujah"/>
                <a:sym typeface="Gloria Hallelujah"/>
              </a:rPr>
              <a:t>Item #3</a:t>
            </a:r>
            <a:endParaRPr/>
          </a:p>
        </p:txBody>
      </p:sp>
      <p:sp>
        <p:nvSpPr>
          <p:cNvPr id="300" name="Google Shape;300;p24"/>
          <p:cNvSpPr txBox="1"/>
          <p:nvPr/>
        </p:nvSpPr>
        <p:spPr>
          <a:xfrm>
            <a:off x="9872292" y="4950460"/>
            <a:ext cx="2063083"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3200" u="none" cap="none" strike="noStrike">
                <a:solidFill>
                  <a:srgbClr val="FFFFFF"/>
                </a:solidFill>
                <a:latin typeface="Gloria Hallelujah"/>
                <a:ea typeface="Gloria Hallelujah"/>
                <a:cs typeface="Gloria Hallelujah"/>
                <a:sym typeface="Gloria Hallelujah"/>
              </a:rPr>
              <a:t>Item #4</a:t>
            </a:r>
            <a:endParaRPr/>
          </a:p>
        </p:txBody>
      </p:sp>
      <p:sp>
        <p:nvSpPr>
          <p:cNvPr id="301" name="Google Shape;301;p24"/>
          <p:cNvSpPr txBox="1"/>
          <p:nvPr/>
        </p:nvSpPr>
        <p:spPr>
          <a:xfrm>
            <a:off x="1028700" y="5996177"/>
            <a:ext cx="2384729" cy="23926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sp>
        <p:nvSpPr>
          <p:cNvPr id="302" name="Google Shape;302;p24"/>
          <p:cNvSpPr txBox="1"/>
          <p:nvPr/>
        </p:nvSpPr>
        <p:spPr>
          <a:xfrm>
            <a:off x="3911271" y="5996177"/>
            <a:ext cx="2384729" cy="23926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sp>
        <p:nvSpPr>
          <p:cNvPr id="303" name="Google Shape;303;p24"/>
          <p:cNvSpPr txBox="1"/>
          <p:nvPr/>
        </p:nvSpPr>
        <p:spPr>
          <a:xfrm>
            <a:off x="6774225" y="5996177"/>
            <a:ext cx="2384729" cy="23926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sp>
        <p:nvSpPr>
          <p:cNvPr id="304" name="Google Shape;304;p24"/>
          <p:cNvSpPr txBox="1"/>
          <p:nvPr/>
        </p:nvSpPr>
        <p:spPr>
          <a:xfrm>
            <a:off x="9672267" y="5996177"/>
            <a:ext cx="2384729" cy="23926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000000"/>
                </a:solidFill>
                <a:latin typeface="Montserrat"/>
                <a:ea typeface="Montserrat"/>
                <a:cs typeface="Montserrat"/>
                <a:sym typeface="Montserrat"/>
              </a:rPr>
              <a:t>Lorem ipsum odor amet, consectetuer adipiscing elit. Ad metus fringilla scelerisque duis dapibus ridiculus.</a:t>
            </a:r>
            <a:endParaRPr/>
          </a:p>
        </p:txBody>
      </p:sp>
      <p:sp>
        <p:nvSpPr>
          <p:cNvPr id="305" name="Google Shape;305;p24"/>
          <p:cNvSpPr/>
          <p:nvPr/>
        </p:nvSpPr>
        <p:spPr>
          <a:xfrm flipH="1" rot="237604">
            <a:off x="16372224" y="7680887"/>
            <a:ext cx="2800908" cy="3765927"/>
          </a:xfrm>
          <a:custGeom>
            <a:rect b="b" l="l" r="r" t="t"/>
            <a:pathLst>
              <a:path extrusionOk="0" h="3765927" w="2800908">
                <a:moveTo>
                  <a:pt x="2800908" y="0"/>
                </a:moveTo>
                <a:lnTo>
                  <a:pt x="0" y="0"/>
                </a:lnTo>
                <a:lnTo>
                  <a:pt x="0" y="3765927"/>
                </a:lnTo>
                <a:lnTo>
                  <a:pt x="2800908" y="3765927"/>
                </a:lnTo>
                <a:lnTo>
                  <a:pt x="2800908" y="0"/>
                </a:lnTo>
                <a:close/>
              </a:path>
            </a:pathLst>
          </a:custGeom>
          <a:blipFill rotWithShape="1">
            <a:blip r:embed="rId5">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