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Hind Madurai Medium"/>
      <p:regular r:id="rId30"/>
      <p:bold r:id="rId31"/>
    </p:embeddedFont>
    <p:embeddedFont>
      <p:font typeface="Hind Madurai"/>
      <p:regular r:id="rId32"/>
      <p:bold r:id="rId33"/>
    </p:embeddedFont>
    <p:embeddedFont>
      <p:font typeface="Hind Madurai SemiBold"/>
      <p:regular r:id="rId34"/>
      <p:bold r:id="rId35"/>
    </p:embeddedFont>
    <p:embeddedFont>
      <p:font typeface="Forum"/>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indMaduraiMedium-bold.fntdata"/><Relationship Id="rId30" Type="http://schemas.openxmlformats.org/officeDocument/2006/relationships/font" Target="fonts/HindMaduraiMedium-regular.fntdata"/><Relationship Id="rId11" Type="http://schemas.openxmlformats.org/officeDocument/2006/relationships/slide" Target="slides/slide6.xml"/><Relationship Id="rId33" Type="http://schemas.openxmlformats.org/officeDocument/2006/relationships/font" Target="fonts/HindMadurai-bold.fntdata"/><Relationship Id="rId10" Type="http://schemas.openxmlformats.org/officeDocument/2006/relationships/slide" Target="slides/slide5.xml"/><Relationship Id="rId32" Type="http://schemas.openxmlformats.org/officeDocument/2006/relationships/font" Target="fonts/HindMadurai-regular.fntdata"/><Relationship Id="rId13" Type="http://schemas.openxmlformats.org/officeDocument/2006/relationships/slide" Target="slides/slide8.xml"/><Relationship Id="rId35" Type="http://schemas.openxmlformats.org/officeDocument/2006/relationships/font" Target="fonts/HindMaduraiSemiBold-bold.fntdata"/><Relationship Id="rId12" Type="http://schemas.openxmlformats.org/officeDocument/2006/relationships/slide" Target="slides/slide7.xml"/><Relationship Id="rId34" Type="http://schemas.openxmlformats.org/officeDocument/2006/relationships/font" Target="fonts/HindMaduraiSemiBold-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Forum-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4.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93.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jpg"/><Relationship Id="rId4" Type="http://schemas.openxmlformats.org/officeDocument/2006/relationships/image" Target="../media/image22.jpg"/><Relationship Id="rId5" Type="http://schemas.openxmlformats.org/officeDocument/2006/relationships/image" Target="../media/image27.jpg"/><Relationship Id="rId6" Type="http://schemas.openxmlformats.org/officeDocument/2006/relationships/image" Target="../media/image89.png"/><Relationship Id="rId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36.pn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56.jpg"/><Relationship Id="rId5"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8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jp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9.jpg"/><Relationship Id="rId4" Type="http://schemas.openxmlformats.org/officeDocument/2006/relationships/image" Target="../media/image50.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52.png"/><Relationship Id="rId8"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2.png"/><Relationship Id="rId6" Type="http://schemas.openxmlformats.org/officeDocument/2006/relationships/image" Target="../media/image9.png"/></Relationships>
</file>

<file path=ppt/slides/_rels/slide23.xml.rels><?xml version="1.0" encoding="UTF-8" standalone="yes"?><Relationships xmlns="http://schemas.openxmlformats.org/package/2006/relationships"><Relationship Id="rId20" Type="http://schemas.openxmlformats.org/officeDocument/2006/relationships/image" Target="../media/image57.png"/><Relationship Id="rId22" Type="http://schemas.openxmlformats.org/officeDocument/2006/relationships/image" Target="../media/image50.png"/><Relationship Id="rId21" Type="http://schemas.openxmlformats.org/officeDocument/2006/relationships/image" Target="../media/image34.png"/><Relationship Id="rId24" Type="http://schemas.openxmlformats.org/officeDocument/2006/relationships/image" Target="../media/image48.png"/><Relationship Id="rId23"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67.png"/><Relationship Id="rId9" Type="http://schemas.openxmlformats.org/officeDocument/2006/relationships/image" Target="../media/image28.png"/><Relationship Id="rId25" Type="http://schemas.openxmlformats.org/officeDocument/2006/relationships/image" Target="../media/image52.png"/><Relationship Id="rId5" Type="http://schemas.openxmlformats.org/officeDocument/2006/relationships/image" Target="../media/image8.png"/><Relationship Id="rId6" Type="http://schemas.openxmlformats.org/officeDocument/2006/relationships/image" Target="../media/image68.png"/><Relationship Id="rId7" Type="http://schemas.openxmlformats.org/officeDocument/2006/relationships/image" Target="../media/image44.png"/><Relationship Id="rId8" Type="http://schemas.openxmlformats.org/officeDocument/2006/relationships/image" Target="../media/image63.png"/><Relationship Id="rId11" Type="http://schemas.openxmlformats.org/officeDocument/2006/relationships/image" Target="../media/image66.png"/><Relationship Id="rId10" Type="http://schemas.openxmlformats.org/officeDocument/2006/relationships/image" Target="../media/image65.png"/><Relationship Id="rId13" Type="http://schemas.openxmlformats.org/officeDocument/2006/relationships/image" Target="../media/image5.png"/><Relationship Id="rId12" Type="http://schemas.openxmlformats.org/officeDocument/2006/relationships/image" Target="../media/image13.png"/><Relationship Id="rId15" Type="http://schemas.openxmlformats.org/officeDocument/2006/relationships/image" Target="../media/image4.png"/><Relationship Id="rId14" Type="http://schemas.openxmlformats.org/officeDocument/2006/relationships/image" Target="../media/image72.png"/><Relationship Id="rId17" Type="http://schemas.openxmlformats.org/officeDocument/2006/relationships/image" Target="../media/image84.png"/><Relationship Id="rId16" Type="http://schemas.openxmlformats.org/officeDocument/2006/relationships/image" Target="../media/image83.png"/><Relationship Id="rId19" Type="http://schemas.openxmlformats.org/officeDocument/2006/relationships/image" Target="../media/image36.png"/><Relationship Id="rId18"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2.png"/><Relationship Id="rId4" Type="http://schemas.openxmlformats.org/officeDocument/2006/relationships/image" Target="../media/image8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6.jpg"/><Relationship Id="rId5" Type="http://schemas.openxmlformats.org/officeDocument/2006/relationships/image" Target="../media/image7.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8.png"/><Relationship Id="rId4" Type="http://schemas.openxmlformats.org/officeDocument/2006/relationships/image" Target="../media/image15.jpg"/><Relationship Id="rId5" Type="http://schemas.openxmlformats.org/officeDocument/2006/relationships/image" Target="../media/image23.jp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83" name="Shape 83"/>
        <p:cNvGrpSpPr/>
        <p:nvPr/>
      </p:nvGrpSpPr>
      <p:grpSpPr>
        <a:xfrm>
          <a:off x="0" y="0"/>
          <a:ext cx="0" cy="0"/>
          <a:chOff x="0" y="0"/>
          <a:chExt cx="0" cy="0"/>
        </a:xfrm>
      </p:grpSpPr>
      <p:sp>
        <p:nvSpPr>
          <p:cNvPr id="84" name="Google Shape;84;p13"/>
          <p:cNvSpPr/>
          <p:nvPr/>
        </p:nvSpPr>
        <p:spPr>
          <a:xfrm>
            <a:off x="-952825" y="2011525"/>
            <a:ext cx="7864800" cy="1223100"/>
          </a:xfrm>
          <a:prstGeom prst="roundRect">
            <a:avLst>
              <a:gd fmla="val 50000" name="adj"/>
            </a:avLst>
          </a:prstGeom>
          <a:solidFill>
            <a:srgbClr val="F6E1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3"/>
          <p:cNvPicPr preferRelativeResize="0"/>
          <p:nvPr/>
        </p:nvPicPr>
        <p:blipFill rotWithShape="1">
          <a:blip r:embed="rId3">
            <a:alphaModFix/>
          </a:blip>
          <a:srcRect b="14922" l="31935" r="0" t="0"/>
          <a:stretch/>
        </p:blipFill>
        <p:spPr>
          <a:xfrm>
            <a:off x="5840475" y="0"/>
            <a:ext cx="12447523" cy="8751899"/>
          </a:xfrm>
          <a:prstGeom prst="rect">
            <a:avLst/>
          </a:prstGeom>
          <a:noFill/>
          <a:ln>
            <a:noFill/>
          </a:ln>
        </p:spPr>
      </p:pic>
      <p:sp>
        <p:nvSpPr>
          <p:cNvPr id="86" name="Google Shape;86;p13"/>
          <p:cNvSpPr txBox="1"/>
          <p:nvPr/>
        </p:nvSpPr>
        <p:spPr>
          <a:xfrm>
            <a:off x="941466" y="3983150"/>
            <a:ext cx="11940900" cy="5066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0573" u="none" cap="none" strike="noStrike">
                <a:solidFill>
                  <a:srgbClr val="F6E1D0"/>
                </a:solidFill>
                <a:latin typeface="Forum"/>
                <a:ea typeface="Forum"/>
                <a:cs typeface="Forum"/>
                <a:sym typeface="Forum"/>
              </a:rPr>
              <a:t>Marketing Plan</a:t>
            </a:r>
            <a:endParaRPr/>
          </a:p>
        </p:txBody>
      </p:sp>
      <p:sp>
        <p:nvSpPr>
          <p:cNvPr id="87" name="Google Shape;87;p13"/>
          <p:cNvSpPr/>
          <p:nvPr/>
        </p:nvSpPr>
        <p:spPr>
          <a:xfrm>
            <a:off x="7242265" y="49294"/>
            <a:ext cx="2749327" cy="2745890"/>
          </a:xfrm>
          <a:custGeom>
            <a:rect b="b" l="l" r="r" t="t"/>
            <a:pathLst>
              <a:path extrusionOk="0" h="2745890" w="2749327">
                <a:moveTo>
                  <a:pt x="0" y="0"/>
                </a:moveTo>
                <a:lnTo>
                  <a:pt x="2749327" y="0"/>
                </a:lnTo>
                <a:lnTo>
                  <a:pt x="2749327" y="2745890"/>
                </a:lnTo>
                <a:lnTo>
                  <a:pt x="0" y="2745890"/>
                </a:lnTo>
                <a:lnTo>
                  <a:pt x="0" y="0"/>
                </a:lnTo>
                <a:close/>
              </a:path>
            </a:pathLst>
          </a:custGeom>
          <a:blipFill rotWithShape="1">
            <a:blip r:embed="rId4">
              <a:alphaModFix amt="55000"/>
            </a:blip>
            <a:stretch>
              <a:fillRect b="0" l="0" r="0" t="0"/>
            </a:stretch>
          </a:blipFill>
          <a:ln>
            <a:noFill/>
          </a:ln>
        </p:spPr>
      </p:sp>
      <p:sp>
        <p:nvSpPr>
          <p:cNvPr id="88" name="Google Shape;88;p13"/>
          <p:cNvSpPr/>
          <p:nvPr/>
        </p:nvSpPr>
        <p:spPr>
          <a:xfrm flipH="1">
            <a:off x="12236719" y="366559"/>
            <a:ext cx="7040873" cy="7666753"/>
          </a:xfrm>
          <a:custGeom>
            <a:rect b="b" l="l" r="r" t="t"/>
            <a:pathLst>
              <a:path extrusionOk="0" h="7666753" w="7040873">
                <a:moveTo>
                  <a:pt x="7040874" y="0"/>
                </a:moveTo>
                <a:lnTo>
                  <a:pt x="0" y="0"/>
                </a:lnTo>
                <a:lnTo>
                  <a:pt x="0" y="7666752"/>
                </a:lnTo>
                <a:lnTo>
                  <a:pt x="7040874" y="7666752"/>
                </a:lnTo>
                <a:lnTo>
                  <a:pt x="7040874" y="0"/>
                </a:lnTo>
                <a:close/>
              </a:path>
            </a:pathLst>
          </a:custGeom>
          <a:blipFill rotWithShape="1">
            <a:blip r:embed="rId5">
              <a:alphaModFix/>
            </a:blip>
            <a:stretch>
              <a:fillRect b="-58956" l="0" r="-51107" t="-49194"/>
            </a:stretch>
          </a:blipFill>
          <a:ln>
            <a:noFill/>
          </a:ln>
        </p:spPr>
      </p:sp>
      <p:sp>
        <p:nvSpPr>
          <p:cNvPr id="89" name="Google Shape;89;p13"/>
          <p:cNvSpPr/>
          <p:nvPr/>
        </p:nvSpPr>
        <p:spPr>
          <a:xfrm>
            <a:off x="10632059" y="-1248350"/>
            <a:ext cx="2749327" cy="2745890"/>
          </a:xfrm>
          <a:custGeom>
            <a:rect b="b" l="l" r="r" t="t"/>
            <a:pathLst>
              <a:path extrusionOk="0" h="2745890" w="2749327">
                <a:moveTo>
                  <a:pt x="0" y="0"/>
                </a:moveTo>
                <a:lnTo>
                  <a:pt x="2749327" y="0"/>
                </a:lnTo>
                <a:lnTo>
                  <a:pt x="2749327" y="2745890"/>
                </a:lnTo>
                <a:lnTo>
                  <a:pt x="0" y="2745890"/>
                </a:lnTo>
                <a:lnTo>
                  <a:pt x="0" y="0"/>
                </a:lnTo>
                <a:close/>
              </a:path>
            </a:pathLst>
          </a:custGeom>
          <a:blipFill rotWithShape="1">
            <a:blip r:embed="rId4">
              <a:alphaModFix/>
            </a:blip>
            <a:stretch>
              <a:fillRect b="0" l="0" r="0" t="0"/>
            </a:stretch>
          </a:blipFill>
          <a:ln>
            <a:noFill/>
          </a:ln>
        </p:spPr>
      </p:sp>
      <p:sp>
        <p:nvSpPr>
          <p:cNvPr id="90" name="Google Shape;90;p13"/>
          <p:cNvSpPr/>
          <p:nvPr/>
        </p:nvSpPr>
        <p:spPr>
          <a:xfrm>
            <a:off x="6883338" y="-5316481"/>
            <a:ext cx="7303812" cy="8315386"/>
          </a:xfrm>
          <a:custGeom>
            <a:rect b="b" l="l" r="r" t="t"/>
            <a:pathLst>
              <a:path extrusionOk="0" h="8315386" w="7303812">
                <a:moveTo>
                  <a:pt x="0" y="0"/>
                </a:moveTo>
                <a:lnTo>
                  <a:pt x="7303812" y="0"/>
                </a:lnTo>
                <a:lnTo>
                  <a:pt x="7303812" y="8315386"/>
                </a:lnTo>
                <a:lnTo>
                  <a:pt x="0" y="8315386"/>
                </a:lnTo>
                <a:lnTo>
                  <a:pt x="0" y="0"/>
                </a:lnTo>
                <a:close/>
              </a:path>
            </a:pathLst>
          </a:custGeom>
          <a:blipFill rotWithShape="1">
            <a:blip r:embed="rId6">
              <a:alphaModFix/>
            </a:blip>
            <a:stretch>
              <a:fillRect b="-52311" l="-23821" r="-17469" t="-33610"/>
            </a:stretch>
          </a:blipFill>
          <a:ln>
            <a:noFill/>
          </a:ln>
        </p:spPr>
      </p:sp>
      <p:sp>
        <p:nvSpPr>
          <p:cNvPr id="91" name="Google Shape;91;p13"/>
          <p:cNvSpPr/>
          <p:nvPr/>
        </p:nvSpPr>
        <p:spPr>
          <a:xfrm>
            <a:off x="-1752946" y="7601903"/>
            <a:ext cx="4119950" cy="4114800"/>
          </a:xfrm>
          <a:custGeom>
            <a:rect b="b" l="l" r="r" t="t"/>
            <a:pathLst>
              <a:path extrusionOk="0" h="4114800" w="4119950">
                <a:moveTo>
                  <a:pt x="0" y="0"/>
                </a:moveTo>
                <a:lnTo>
                  <a:pt x="4119950" y="0"/>
                </a:lnTo>
                <a:lnTo>
                  <a:pt x="4119950" y="4114800"/>
                </a:lnTo>
                <a:lnTo>
                  <a:pt x="0" y="4114800"/>
                </a:lnTo>
                <a:lnTo>
                  <a:pt x="0" y="0"/>
                </a:lnTo>
                <a:close/>
              </a:path>
            </a:pathLst>
          </a:custGeom>
          <a:blipFill rotWithShape="1">
            <a:blip r:embed="rId4">
              <a:alphaModFix/>
            </a:blip>
            <a:stretch>
              <a:fillRect b="0" l="0" r="0" t="0"/>
            </a:stretch>
          </a:blipFill>
          <a:ln>
            <a:noFill/>
          </a:ln>
        </p:spPr>
      </p:sp>
      <p:sp>
        <p:nvSpPr>
          <p:cNvPr id="92" name="Google Shape;92;p13"/>
          <p:cNvSpPr/>
          <p:nvPr/>
        </p:nvSpPr>
        <p:spPr>
          <a:xfrm>
            <a:off x="-7605393" y="6447628"/>
            <a:ext cx="10183137" cy="11593496"/>
          </a:xfrm>
          <a:custGeom>
            <a:rect b="b" l="l" r="r" t="t"/>
            <a:pathLst>
              <a:path extrusionOk="0" h="11593496" w="10183137">
                <a:moveTo>
                  <a:pt x="0" y="0"/>
                </a:moveTo>
                <a:lnTo>
                  <a:pt x="10183137" y="0"/>
                </a:lnTo>
                <a:lnTo>
                  <a:pt x="10183137" y="11593496"/>
                </a:lnTo>
                <a:lnTo>
                  <a:pt x="0" y="11593496"/>
                </a:lnTo>
                <a:lnTo>
                  <a:pt x="0" y="0"/>
                </a:lnTo>
                <a:close/>
              </a:path>
            </a:pathLst>
          </a:custGeom>
          <a:blipFill rotWithShape="1">
            <a:blip r:embed="rId7">
              <a:alphaModFix/>
            </a:blip>
            <a:stretch>
              <a:fillRect b="-52311" l="-23821" r="-17469" t="-33610"/>
            </a:stretch>
          </a:blipFill>
          <a:ln>
            <a:noFill/>
          </a:ln>
        </p:spPr>
      </p:sp>
      <p:sp>
        <p:nvSpPr>
          <p:cNvPr id="93" name="Google Shape;93;p13"/>
          <p:cNvSpPr/>
          <p:nvPr/>
        </p:nvSpPr>
        <p:spPr>
          <a:xfrm rot="8491555">
            <a:off x="2944308" y="8610868"/>
            <a:ext cx="2191927" cy="3896759"/>
          </a:xfrm>
          <a:custGeom>
            <a:rect b="b" l="l" r="r" t="t"/>
            <a:pathLst>
              <a:path extrusionOk="0" h="3896759" w="2191927">
                <a:moveTo>
                  <a:pt x="0" y="0"/>
                </a:moveTo>
                <a:lnTo>
                  <a:pt x="2191927" y="0"/>
                </a:lnTo>
                <a:lnTo>
                  <a:pt x="2191927" y="3896760"/>
                </a:lnTo>
                <a:lnTo>
                  <a:pt x="0" y="3896760"/>
                </a:lnTo>
                <a:lnTo>
                  <a:pt x="0" y="0"/>
                </a:lnTo>
                <a:close/>
              </a:path>
            </a:pathLst>
          </a:custGeom>
          <a:blipFill rotWithShape="1">
            <a:blip r:embed="rId8">
              <a:alphaModFix/>
            </a:blip>
            <a:stretch>
              <a:fillRect b="0" l="0" r="0" t="0"/>
            </a:stretch>
          </a:blipFill>
          <a:ln>
            <a:noFill/>
          </a:ln>
        </p:spPr>
      </p:sp>
      <p:sp>
        <p:nvSpPr>
          <p:cNvPr id="94" name="Google Shape;94;p13"/>
          <p:cNvSpPr txBox="1"/>
          <p:nvPr/>
        </p:nvSpPr>
        <p:spPr>
          <a:xfrm rot="5400000">
            <a:off x="16156876" y="1196536"/>
            <a:ext cx="1931033" cy="871292"/>
          </a:xfrm>
          <a:prstGeom prst="rect">
            <a:avLst/>
          </a:prstGeom>
          <a:noFill/>
          <a:ln>
            <a:noFill/>
          </a:ln>
        </p:spPr>
        <p:txBody>
          <a:bodyPr anchorCtr="0" anchor="t" bIns="0" lIns="0" spcFirstLastPara="1" rIns="0" wrap="square" tIns="0">
            <a:spAutoFit/>
          </a:bodyPr>
          <a:lstStyle/>
          <a:p>
            <a:pPr indent="0" lvl="0" marL="0" marR="0" rtl="0" algn="l">
              <a:lnSpc>
                <a:spcPct val="101030"/>
              </a:lnSpc>
              <a:spcBef>
                <a:spcPts val="0"/>
              </a:spcBef>
              <a:spcAft>
                <a:spcPts val="0"/>
              </a:spcAft>
              <a:buNone/>
            </a:pPr>
            <a:r>
              <a:rPr b="0" i="0" lang="en-US" sz="6501" u="none" cap="none" strike="noStrike">
                <a:solidFill>
                  <a:srgbClr val="F6E1D0"/>
                </a:solidFill>
                <a:latin typeface="Forum"/>
                <a:ea typeface="Forum"/>
                <a:cs typeface="Forum"/>
                <a:sym typeface="Forum"/>
              </a:rPr>
              <a:t>2023</a:t>
            </a:r>
            <a:endParaRPr/>
          </a:p>
        </p:txBody>
      </p:sp>
      <p:sp>
        <p:nvSpPr>
          <p:cNvPr id="95" name="Google Shape;95;p13"/>
          <p:cNvSpPr txBox="1"/>
          <p:nvPr/>
        </p:nvSpPr>
        <p:spPr>
          <a:xfrm>
            <a:off x="13675633" y="9043352"/>
            <a:ext cx="3821757" cy="596900"/>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F6E1D0"/>
                </a:solidFill>
                <a:latin typeface="Hind Madurai Medium"/>
                <a:ea typeface="Hind Madurai Medium"/>
                <a:cs typeface="Hind Madurai Medium"/>
                <a:sym typeface="Hind Madurai Medium"/>
              </a:rPr>
              <a:t>COMPANY NAME</a:t>
            </a:r>
            <a:endParaRPr/>
          </a:p>
        </p:txBody>
      </p:sp>
      <p:sp>
        <p:nvSpPr>
          <p:cNvPr id="96" name="Google Shape;96;p13"/>
          <p:cNvSpPr txBox="1"/>
          <p:nvPr/>
        </p:nvSpPr>
        <p:spPr>
          <a:xfrm>
            <a:off x="959234" y="2118063"/>
            <a:ext cx="4603200" cy="954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200" u="none" cap="none" strike="noStrike">
                <a:solidFill>
                  <a:srgbClr val="DF540F"/>
                </a:solidFill>
                <a:latin typeface="Hind Madurai Medium"/>
                <a:ea typeface="Hind Madurai Medium"/>
                <a:cs typeface="Hind Madurai Medium"/>
                <a:sym typeface="Hind Madurai Medium"/>
              </a:rPr>
              <a:t>FALL SALES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272" name="Shape 272"/>
        <p:cNvGrpSpPr/>
        <p:nvPr/>
      </p:nvGrpSpPr>
      <p:grpSpPr>
        <a:xfrm>
          <a:off x="0" y="0"/>
          <a:ext cx="0" cy="0"/>
          <a:chOff x="0" y="0"/>
          <a:chExt cx="0" cy="0"/>
        </a:xfrm>
      </p:grpSpPr>
      <p:pic>
        <p:nvPicPr>
          <p:cNvPr id="273" name="Google Shape;273;p22"/>
          <p:cNvPicPr preferRelativeResize="0"/>
          <p:nvPr/>
        </p:nvPicPr>
        <p:blipFill rotWithShape="1">
          <a:blip r:embed="rId3">
            <a:alphaModFix/>
          </a:blip>
          <a:srcRect b="0" l="6613" r="6613" t="0"/>
          <a:stretch/>
        </p:blipFill>
        <p:spPr>
          <a:xfrm>
            <a:off x="14010965" y="0"/>
            <a:ext cx="4277035" cy="3290183"/>
          </a:xfrm>
          <a:prstGeom prst="rect">
            <a:avLst/>
          </a:prstGeom>
          <a:noFill/>
          <a:ln>
            <a:noFill/>
          </a:ln>
        </p:spPr>
      </p:pic>
      <p:pic>
        <p:nvPicPr>
          <p:cNvPr id="274" name="Google Shape;274;p22"/>
          <p:cNvPicPr preferRelativeResize="0"/>
          <p:nvPr/>
        </p:nvPicPr>
        <p:blipFill rotWithShape="1">
          <a:blip r:embed="rId4">
            <a:alphaModFix/>
          </a:blip>
          <a:srcRect b="24356" l="0" r="0" t="24357"/>
          <a:stretch/>
        </p:blipFill>
        <p:spPr>
          <a:xfrm>
            <a:off x="9312214" y="0"/>
            <a:ext cx="4277035" cy="3290183"/>
          </a:xfrm>
          <a:prstGeom prst="rect">
            <a:avLst/>
          </a:prstGeom>
          <a:noFill/>
          <a:ln>
            <a:noFill/>
          </a:ln>
        </p:spPr>
      </p:pic>
      <p:pic>
        <p:nvPicPr>
          <p:cNvPr id="275" name="Google Shape;275;p22"/>
          <p:cNvPicPr preferRelativeResize="0"/>
          <p:nvPr/>
        </p:nvPicPr>
        <p:blipFill rotWithShape="1">
          <a:blip r:embed="rId5">
            <a:alphaModFix/>
          </a:blip>
          <a:srcRect b="26778" l="0" r="0" t="26777"/>
          <a:stretch/>
        </p:blipFill>
        <p:spPr>
          <a:xfrm>
            <a:off x="9312214" y="3801272"/>
            <a:ext cx="8975786" cy="2779094"/>
          </a:xfrm>
          <a:prstGeom prst="rect">
            <a:avLst/>
          </a:prstGeom>
          <a:noFill/>
          <a:ln>
            <a:noFill/>
          </a:ln>
        </p:spPr>
      </p:pic>
      <p:cxnSp>
        <p:nvCxnSpPr>
          <p:cNvPr id="276" name="Google Shape;276;p22"/>
          <p:cNvCxnSpPr/>
          <p:nvPr/>
        </p:nvCxnSpPr>
        <p:spPr>
          <a:xfrm rot="10800000">
            <a:off x="-12242" y="7018777"/>
            <a:ext cx="8708201" cy="0"/>
          </a:xfrm>
          <a:prstGeom prst="straightConnector1">
            <a:avLst/>
          </a:prstGeom>
          <a:noFill/>
          <a:ln cap="flat" cmpd="sng" w="38100">
            <a:solidFill>
              <a:srgbClr val="DF540F"/>
            </a:solidFill>
            <a:prstDash val="solid"/>
            <a:round/>
            <a:headEnd len="sm" w="sm" type="none"/>
            <a:tailEnd len="sm" w="sm" type="none"/>
          </a:ln>
        </p:spPr>
      </p:cxnSp>
      <p:sp>
        <p:nvSpPr>
          <p:cNvPr id="277" name="Google Shape;277;p22"/>
          <p:cNvSpPr txBox="1"/>
          <p:nvPr/>
        </p:nvSpPr>
        <p:spPr>
          <a:xfrm>
            <a:off x="3590201" y="7428352"/>
            <a:ext cx="10209906" cy="1412876"/>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10000" u="none" cap="none" strike="noStrike">
                <a:solidFill>
                  <a:srgbClr val="DF540F"/>
                </a:solidFill>
                <a:latin typeface="Forum"/>
                <a:ea typeface="Forum"/>
                <a:cs typeface="Forum"/>
                <a:sym typeface="Forum"/>
              </a:rPr>
              <a:t>Gallery Image</a:t>
            </a:r>
            <a:endParaRPr/>
          </a:p>
        </p:txBody>
      </p:sp>
      <p:sp>
        <p:nvSpPr>
          <p:cNvPr id="278" name="Google Shape;278;p22"/>
          <p:cNvSpPr txBox="1"/>
          <p:nvPr/>
        </p:nvSpPr>
        <p:spPr>
          <a:xfrm>
            <a:off x="5363256" y="9154795"/>
            <a:ext cx="6663796"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What can you say about your projects? Share it here!</a:t>
            </a:r>
            <a:endParaRPr/>
          </a:p>
        </p:txBody>
      </p:sp>
      <p:pic>
        <p:nvPicPr>
          <p:cNvPr id="279" name="Google Shape;279;p22"/>
          <p:cNvPicPr preferRelativeResize="0"/>
          <p:nvPr/>
        </p:nvPicPr>
        <p:blipFill rotWithShape="1">
          <a:blip r:embed="rId6">
            <a:alphaModFix/>
          </a:blip>
          <a:srcRect b="0" l="72362" r="0" t="64665"/>
          <a:stretch/>
        </p:blipFill>
        <p:spPr>
          <a:xfrm>
            <a:off x="13233699" y="6652150"/>
            <a:ext cx="5054323" cy="3634851"/>
          </a:xfrm>
          <a:prstGeom prst="rect">
            <a:avLst/>
          </a:prstGeom>
          <a:noFill/>
          <a:ln>
            <a:noFill/>
          </a:ln>
        </p:spPr>
      </p:pic>
      <p:pic>
        <p:nvPicPr>
          <p:cNvPr id="280" name="Google Shape;280;p22"/>
          <p:cNvPicPr preferRelativeResize="0"/>
          <p:nvPr/>
        </p:nvPicPr>
        <p:blipFill>
          <a:blip r:embed="rId7">
            <a:alphaModFix/>
          </a:blip>
          <a:stretch>
            <a:fillRect/>
          </a:stretch>
        </p:blipFill>
        <p:spPr>
          <a:xfrm>
            <a:off x="0" y="0"/>
            <a:ext cx="8708200" cy="65851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284" name="Shape 284"/>
        <p:cNvGrpSpPr/>
        <p:nvPr/>
      </p:nvGrpSpPr>
      <p:grpSpPr>
        <a:xfrm>
          <a:off x="0" y="0"/>
          <a:ext cx="0" cy="0"/>
          <a:chOff x="0" y="0"/>
          <a:chExt cx="0" cy="0"/>
        </a:xfrm>
      </p:grpSpPr>
      <p:grpSp>
        <p:nvGrpSpPr>
          <p:cNvPr id="285" name="Google Shape;285;p23"/>
          <p:cNvGrpSpPr/>
          <p:nvPr/>
        </p:nvGrpSpPr>
        <p:grpSpPr>
          <a:xfrm>
            <a:off x="0" y="-180826"/>
            <a:ext cx="6584591" cy="10467826"/>
            <a:chOff x="0" y="-47625"/>
            <a:chExt cx="1734213" cy="2756958"/>
          </a:xfrm>
        </p:grpSpPr>
        <p:sp>
          <p:nvSpPr>
            <p:cNvPr id="286" name="Google Shape;286;p23"/>
            <p:cNvSpPr/>
            <p:nvPr/>
          </p:nvSpPr>
          <p:spPr>
            <a:xfrm>
              <a:off x="0" y="0"/>
              <a:ext cx="1734213" cy="2709333"/>
            </a:xfrm>
            <a:custGeom>
              <a:rect b="b" l="l" r="r" t="t"/>
              <a:pathLst>
                <a:path extrusionOk="0" h="2709333" w="1734213">
                  <a:moveTo>
                    <a:pt x="0" y="0"/>
                  </a:moveTo>
                  <a:lnTo>
                    <a:pt x="1734213" y="0"/>
                  </a:lnTo>
                  <a:lnTo>
                    <a:pt x="1734213" y="2709333"/>
                  </a:lnTo>
                  <a:lnTo>
                    <a:pt x="0" y="2709333"/>
                  </a:lnTo>
                  <a:close/>
                </a:path>
              </a:pathLst>
            </a:custGeom>
            <a:solidFill>
              <a:srgbClr val="DF540F"/>
            </a:solidFill>
            <a:ln>
              <a:noFill/>
            </a:ln>
          </p:spPr>
        </p:sp>
        <p:sp>
          <p:nvSpPr>
            <p:cNvPr id="287" name="Google Shape;287;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8" name="Google Shape;288;p23"/>
          <p:cNvPicPr preferRelativeResize="0"/>
          <p:nvPr/>
        </p:nvPicPr>
        <p:blipFill rotWithShape="1">
          <a:blip r:embed="rId3">
            <a:alphaModFix amt="79000"/>
          </a:blip>
          <a:srcRect b="0" l="12665" r="11487" t="0"/>
          <a:stretch/>
        </p:blipFill>
        <p:spPr>
          <a:xfrm>
            <a:off x="6584591" y="0"/>
            <a:ext cx="11703409" cy="10287000"/>
          </a:xfrm>
          <a:prstGeom prst="rect">
            <a:avLst/>
          </a:prstGeom>
          <a:noFill/>
          <a:ln>
            <a:noFill/>
          </a:ln>
        </p:spPr>
      </p:pic>
      <p:grpSp>
        <p:nvGrpSpPr>
          <p:cNvPr id="289" name="Google Shape;289;p23"/>
          <p:cNvGrpSpPr/>
          <p:nvPr/>
        </p:nvGrpSpPr>
        <p:grpSpPr>
          <a:xfrm>
            <a:off x="11673455" y="2620821"/>
            <a:ext cx="5858461" cy="5884721"/>
            <a:chOff x="1813" y="0"/>
            <a:chExt cx="809173" cy="812800"/>
          </a:xfrm>
        </p:grpSpPr>
        <p:sp>
          <p:nvSpPr>
            <p:cNvPr id="290" name="Google Shape;290;p2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3"/>
          <p:cNvGrpSpPr/>
          <p:nvPr/>
        </p:nvGrpSpPr>
        <p:grpSpPr>
          <a:xfrm>
            <a:off x="11532898" y="2479634"/>
            <a:ext cx="6139576" cy="6167096"/>
            <a:chOff x="1813" y="0"/>
            <a:chExt cx="809173" cy="812800"/>
          </a:xfrm>
        </p:grpSpPr>
        <p:sp>
          <p:nvSpPr>
            <p:cNvPr id="293" name="Google Shape;293;p2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23"/>
          <p:cNvGrpSpPr/>
          <p:nvPr/>
        </p:nvGrpSpPr>
        <p:grpSpPr>
          <a:xfrm>
            <a:off x="7386604" y="2620821"/>
            <a:ext cx="5858461" cy="5884721"/>
            <a:chOff x="1813" y="0"/>
            <a:chExt cx="809173" cy="812800"/>
          </a:xfrm>
        </p:grpSpPr>
        <p:sp>
          <p:nvSpPr>
            <p:cNvPr id="296" name="Google Shape;296;p2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23"/>
          <p:cNvGrpSpPr/>
          <p:nvPr/>
        </p:nvGrpSpPr>
        <p:grpSpPr>
          <a:xfrm>
            <a:off x="7246047" y="2479634"/>
            <a:ext cx="6139576" cy="6167096"/>
            <a:chOff x="1813" y="0"/>
            <a:chExt cx="809173" cy="812800"/>
          </a:xfrm>
        </p:grpSpPr>
        <p:sp>
          <p:nvSpPr>
            <p:cNvPr id="299" name="Google Shape;299;p2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1" name="Google Shape;301;p23"/>
          <p:cNvCxnSpPr/>
          <p:nvPr/>
        </p:nvCxnSpPr>
        <p:spPr>
          <a:xfrm>
            <a:off x="12459391" y="1934361"/>
            <a:ext cx="0" cy="3520803"/>
          </a:xfrm>
          <a:prstGeom prst="straightConnector1">
            <a:avLst/>
          </a:prstGeom>
          <a:noFill/>
          <a:ln cap="flat" cmpd="sng" w="28575">
            <a:solidFill>
              <a:srgbClr val="FFFFFF"/>
            </a:solidFill>
            <a:prstDash val="solid"/>
            <a:round/>
            <a:headEnd len="sm" w="sm" type="none"/>
            <a:tailEnd len="sm" w="sm" type="none"/>
          </a:ln>
        </p:spPr>
      </p:cxnSp>
      <p:grpSp>
        <p:nvGrpSpPr>
          <p:cNvPr id="302" name="Google Shape;302;p23"/>
          <p:cNvGrpSpPr/>
          <p:nvPr/>
        </p:nvGrpSpPr>
        <p:grpSpPr>
          <a:xfrm>
            <a:off x="12250634" y="5331519"/>
            <a:ext cx="446087" cy="448087"/>
            <a:chOff x="1813" y="0"/>
            <a:chExt cx="809173" cy="812800"/>
          </a:xfrm>
        </p:grpSpPr>
        <p:sp>
          <p:nvSpPr>
            <p:cNvPr id="303" name="Google Shape;303;p2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23"/>
          <p:cNvSpPr txBox="1"/>
          <p:nvPr/>
        </p:nvSpPr>
        <p:spPr>
          <a:xfrm>
            <a:off x="966617" y="1914525"/>
            <a:ext cx="55074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F6E1D0"/>
                </a:solidFill>
                <a:latin typeface="Forum"/>
                <a:ea typeface="Forum"/>
                <a:cs typeface="Forum"/>
                <a:sym typeface="Forum"/>
              </a:rPr>
              <a:t>Strategy</a:t>
            </a:r>
            <a:endParaRPr/>
          </a:p>
          <a:p>
            <a:pPr indent="0" lvl="0" marL="0" marR="0" rtl="0" algn="l">
              <a:lnSpc>
                <a:spcPct val="90000"/>
              </a:lnSpc>
              <a:spcBef>
                <a:spcPts val="0"/>
              </a:spcBef>
              <a:spcAft>
                <a:spcPts val="0"/>
              </a:spcAft>
              <a:buNone/>
            </a:pPr>
            <a:r>
              <a:rPr b="0" i="0" lang="en-US" sz="9999" u="none" cap="none" strike="noStrike">
                <a:solidFill>
                  <a:srgbClr val="F6E1D0"/>
                </a:solidFill>
                <a:latin typeface="Forum"/>
                <a:ea typeface="Forum"/>
                <a:cs typeface="Forum"/>
                <a:sym typeface="Forum"/>
              </a:rPr>
              <a:t>One</a:t>
            </a:r>
            <a:endParaRPr/>
          </a:p>
        </p:txBody>
      </p:sp>
      <p:sp>
        <p:nvSpPr>
          <p:cNvPr id="306" name="Google Shape;306;p23"/>
          <p:cNvSpPr txBox="1"/>
          <p:nvPr/>
        </p:nvSpPr>
        <p:spPr>
          <a:xfrm>
            <a:off x="1152525" y="5808180"/>
            <a:ext cx="4235700" cy="290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Lorem ipsum dolor sit amet, consectetur adipiscing elit. Duis pharetra leo id arcu iaculis, non blandit diam mattis. Sed ullamcorper convallis turpis venenatis interdum. Mauris iaculis dui vitae elit consequat faucibus. </a:t>
            </a:r>
            <a:endParaRPr/>
          </a:p>
        </p:txBody>
      </p:sp>
      <p:sp>
        <p:nvSpPr>
          <p:cNvPr id="307" name="Google Shape;307;p23"/>
          <p:cNvSpPr txBox="1"/>
          <p:nvPr/>
        </p:nvSpPr>
        <p:spPr>
          <a:xfrm>
            <a:off x="13676450" y="5555562"/>
            <a:ext cx="2421900" cy="106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What your</a:t>
            </a:r>
            <a:endParaRPr/>
          </a:p>
          <a:p>
            <a:pPr indent="0" lvl="0" marL="0" marR="0" rtl="0" algn="ctr">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audience</a:t>
            </a:r>
            <a:endParaRPr/>
          </a:p>
          <a:p>
            <a:pPr indent="0" lvl="0" marL="0" marR="0" rtl="0" algn="ctr">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cares about</a:t>
            </a:r>
            <a:endParaRPr/>
          </a:p>
        </p:txBody>
      </p:sp>
      <p:sp>
        <p:nvSpPr>
          <p:cNvPr id="308" name="Google Shape;308;p23"/>
          <p:cNvSpPr txBox="1"/>
          <p:nvPr/>
        </p:nvSpPr>
        <p:spPr>
          <a:xfrm>
            <a:off x="8685363" y="5555562"/>
            <a:ext cx="2421900" cy="106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What your</a:t>
            </a:r>
            <a:endParaRPr/>
          </a:p>
          <a:p>
            <a:pPr indent="0" lvl="0" marL="0" marR="0" rtl="0" algn="ctr">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brand</a:t>
            </a:r>
            <a:endParaRPr/>
          </a:p>
          <a:p>
            <a:pPr indent="0" lvl="0" marL="0" marR="0" rtl="0" algn="ctr">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cares about</a:t>
            </a:r>
            <a:endParaRPr/>
          </a:p>
        </p:txBody>
      </p:sp>
      <p:sp>
        <p:nvSpPr>
          <p:cNvPr id="309" name="Google Shape;309;p23"/>
          <p:cNvSpPr txBox="1"/>
          <p:nvPr/>
        </p:nvSpPr>
        <p:spPr>
          <a:xfrm>
            <a:off x="8685363" y="4355412"/>
            <a:ext cx="2421951" cy="902970"/>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1" i="0" lang="en-US" sz="3000" u="none" cap="none" strike="noStrike">
                <a:solidFill>
                  <a:srgbClr val="FFFFFF"/>
                </a:solidFill>
                <a:latin typeface="Hind Madurai"/>
                <a:ea typeface="Hind Madurai"/>
                <a:cs typeface="Hind Madurai"/>
                <a:sym typeface="Hind Madurai"/>
              </a:rPr>
              <a:t>Content</a:t>
            </a:r>
            <a:endParaRPr/>
          </a:p>
          <a:p>
            <a:pPr indent="0" lvl="0" marL="0" marR="0" rtl="0" algn="ctr">
              <a:lnSpc>
                <a:spcPct val="117999"/>
              </a:lnSpc>
              <a:spcBef>
                <a:spcPts val="0"/>
              </a:spcBef>
              <a:spcAft>
                <a:spcPts val="0"/>
              </a:spcAft>
              <a:buNone/>
            </a:pPr>
            <a:r>
              <a:rPr b="1" i="0" lang="en-US" sz="3000" u="none" cap="none" strike="noStrike">
                <a:solidFill>
                  <a:srgbClr val="FFFFFF"/>
                </a:solidFill>
                <a:latin typeface="Hind Madurai"/>
                <a:ea typeface="Hind Madurai"/>
                <a:cs typeface="Hind Madurai"/>
                <a:sym typeface="Hind Madurai"/>
              </a:rPr>
              <a:t>Marketing</a:t>
            </a:r>
            <a:endParaRPr/>
          </a:p>
        </p:txBody>
      </p:sp>
      <p:sp>
        <p:nvSpPr>
          <p:cNvPr id="310" name="Google Shape;310;p23"/>
          <p:cNvSpPr txBox="1"/>
          <p:nvPr/>
        </p:nvSpPr>
        <p:spPr>
          <a:xfrm>
            <a:off x="13417606" y="4355412"/>
            <a:ext cx="2939638" cy="902970"/>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1" i="0" lang="en-US" sz="3000" u="none" cap="none" strike="noStrike">
                <a:solidFill>
                  <a:srgbClr val="FFFFFF"/>
                </a:solidFill>
                <a:latin typeface="Hind Madurai"/>
                <a:ea typeface="Hind Madurai"/>
                <a:cs typeface="Hind Madurai"/>
                <a:sym typeface="Hind Madurai"/>
              </a:rPr>
              <a:t>Content</a:t>
            </a:r>
            <a:endParaRPr/>
          </a:p>
          <a:p>
            <a:pPr indent="0" lvl="0" marL="0" marR="0" rtl="0" algn="ctr">
              <a:lnSpc>
                <a:spcPct val="117999"/>
              </a:lnSpc>
              <a:spcBef>
                <a:spcPts val="0"/>
              </a:spcBef>
              <a:spcAft>
                <a:spcPts val="0"/>
              </a:spcAft>
              <a:buNone/>
            </a:pPr>
            <a:r>
              <a:rPr b="1" i="0" lang="en-US" sz="3000" u="none" cap="none" strike="noStrike">
                <a:solidFill>
                  <a:srgbClr val="FFFFFF"/>
                </a:solidFill>
                <a:latin typeface="Hind Madurai"/>
                <a:ea typeface="Hind Madurai"/>
                <a:cs typeface="Hind Madurai"/>
                <a:sym typeface="Hind Madurai"/>
              </a:rPr>
              <a:t>Planning</a:t>
            </a:r>
            <a:endParaRPr/>
          </a:p>
        </p:txBody>
      </p:sp>
      <p:sp>
        <p:nvSpPr>
          <p:cNvPr id="311" name="Google Shape;311;p23"/>
          <p:cNvSpPr txBox="1"/>
          <p:nvPr/>
        </p:nvSpPr>
        <p:spPr>
          <a:xfrm>
            <a:off x="10277992" y="1284113"/>
            <a:ext cx="4324697" cy="474853"/>
          </a:xfrm>
          <a:prstGeom prst="rect">
            <a:avLst/>
          </a:prstGeom>
          <a:noFill/>
          <a:ln>
            <a:noFill/>
          </a:ln>
        </p:spPr>
        <p:txBody>
          <a:bodyPr anchorCtr="0" anchor="t" bIns="0" lIns="0" spcFirstLastPara="1" rIns="0" wrap="square" tIns="0">
            <a:spAutoFit/>
          </a:bodyPr>
          <a:lstStyle/>
          <a:p>
            <a:pPr indent="0" lvl="0" marL="0" marR="0" rtl="0" algn="ctr">
              <a:lnSpc>
                <a:spcPct val="118005"/>
              </a:lnSpc>
              <a:spcBef>
                <a:spcPts val="0"/>
              </a:spcBef>
              <a:spcAft>
                <a:spcPts val="0"/>
              </a:spcAft>
              <a:buNone/>
            </a:pPr>
            <a:r>
              <a:rPr b="0" i="0" lang="en-US" sz="3199" u="none" cap="none" strike="noStrike">
                <a:solidFill>
                  <a:srgbClr val="FFFFFF"/>
                </a:solidFill>
                <a:latin typeface="Hind Madurai"/>
                <a:ea typeface="Hind Madurai"/>
                <a:cs typeface="Hind Madurai"/>
                <a:sym typeface="Hind Madurai"/>
              </a:rPr>
              <a:t>CONTENT STRATEGY</a:t>
            </a:r>
            <a:endParaRPr/>
          </a:p>
        </p:txBody>
      </p:sp>
      <p:cxnSp>
        <p:nvCxnSpPr>
          <p:cNvPr id="312" name="Google Shape;312;p23"/>
          <p:cNvCxnSpPr/>
          <p:nvPr/>
        </p:nvCxnSpPr>
        <p:spPr>
          <a:xfrm>
            <a:off x="-3246120" y="1260301"/>
            <a:ext cx="5896018" cy="0"/>
          </a:xfrm>
          <a:prstGeom prst="straightConnector1">
            <a:avLst/>
          </a:prstGeom>
          <a:noFill/>
          <a:ln cap="flat" cmpd="sng" w="28575">
            <a:solidFill>
              <a:srgbClr val="FFFFFF"/>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316" name="Shape 316"/>
        <p:cNvGrpSpPr/>
        <p:nvPr/>
      </p:nvGrpSpPr>
      <p:grpSpPr>
        <a:xfrm>
          <a:off x="0" y="0"/>
          <a:ext cx="0" cy="0"/>
          <a:chOff x="0" y="0"/>
          <a:chExt cx="0" cy="0"/>
        </a:xfrm>
      </p:grpSpPr>
      <p:cxnSp>
        <p:nvCxnSpPr>
          <p:cNvPr id="317" name="Google Shape;317;p24"/>
          <p:cNvCxnSpPr/>
          <p:nvPr/>
        </p:nvCxnSpPr>
        <p:spPr>
          <a:xfrm rot="10800000">
            <a:off x="9144000" y="-182211"/>
            <a:ext cx="0" cy="2276608"/>
          </a:xfrm>
          <a:prstGeom prst="straightConnector1">
            <a:avLst/>
          </a:prstGeom>
          <a:noFill/>
          <a:ln cap="flat" cmpd="sng" w="38100">
            <a:solidFill>
              <a:srgbClr val="DF540F"/>
            </a:solidFill>
            <a:prstDash val="solid"/>
            <a:round/>
            <a:headEnd len="sm" w="sm" type="none"/>
            <a:tailEnd len="sm" w="sm" type="none"/>
          </a:ln>
        </p:spPr>
      </p:cxnSp>
      <p:cxnSp>
        <p:nvCxnSpPr>
          <p:cNvPr id="318" name="Google Shape;318;p24"/>
          <p:cNvCxnSpPr/>
          <p:nvPr/>
        </p:nvCxnSpPr>
        <p:spPr>
          <a:xfrm rot="10800000">
            <a:off x="9144000" y="6499819"/>
            <a:ext cx="0" cy="4668258"/>
          </a:xfrm>
          <a:prstGeom prst="straightConnector1">
            <a:avLst/>
          </a:prstGeom>
          <a:noFill/>
          <a:ln cap="flat" cmpd="sng" w="38100">
            <a:solidFill>
              <a:srgbClr val="DF540F"/>
            </a:solidFill>
            <a:prstDash val="solid"/>
            <a:round/>
            <a:headEnd len="sm" w="sm" type="none"/>
            <a:tailEnd len="sm" w="sm" type="none"/>
          </a:ln>
        </p:spPr>
      </p:cxnSp>
      <p:grpSp>
        <p:nvGrpSpPr>
          <p:cNvPr id="319" name="Google Shape;319;p24"/>
          <p:cNvGrpSpPr/>
          <p:nvPr/>
        </p:nvGrpSpPr>
        <p:grpSpPr>
          <a:xfrm>
            <a:off x="2491027" y="4555467"/>
            <a:ext cx="3270994" cy="3462654"/>
            <a:chOff x="0" y="-47625"/>
            <a:chExt cx="812800" cy="860425"/>
          </a:xfrm>
        </p:grpSpPr>
        <p:sp>
          <p:nvSpPr>
            <p:cNvPr id="320" name="Google Shape;320;p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321" name="Google Shape;321;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2" name="Google Shape;322;p24"/>
          <p:cNvCxnSpPr/>
          <p:nvPr/>
        </p:nvCxnSpPr>
        <p:spPr>
          <a:xfrm>
            <a:off x="6547917" y="5871797"/>
            <a:ext cx="1406903" cy="0"/>
          </a:xfrm>
          <a:prstGeom prst="straightConnector1">
            <a:avLst/>
          </a:prstGeom>
          <a:noFill/>
          <a:ln cap="flat" cmpd="sng" w="38100">
            <a:solidFill>
              <a:srgbClr val="DF540F"/>
            </a:solidFill>
            <a:prstDash val="dot"/>
            <a:round/>
            <a:headEnd len="sm" w="sm" type="none"/>
            <a:tailEnd len="sm" w="sm" type="none"/>
          </a:ln>
        </p:spPr>
      </p:cxnSp>
      <p:pic>
        <p:nvPicPr>
          <p:cNvPr id="323" name="Google Shape;323;p24"/>
          <p:cNvPicPr preferRelativeResize="0"/>
          <p:nvPr/>
        </p:nvPicPr>
        <p:blipFill rotWithShape="1">
          <a:blip r:embed="rId3">
            <a:alphaModFix/>
          </a:blip>
          <a:srcRect b="0" l="4943" r="4943" t="0"/>
          <a:stretch/>
        </p:blipFill>
        <p:spPr>
          <a:xfrm>
            <a:off x="2681527" y="3820723"/>
            <a:ext cx="4367855" cy="4006898"/>
          </a:xfrm>
          <a:prstGeom prst="rect">
            <a:avLst/>
          </a:prstGeom>
          <a:noFill/>
          <a:ln>
            <a:noFill/>
          </a:ln>
        </p:spPr>
      </p:pic>
      <p:grpSp>
        <p:nvGrpSpPr>
          <p:cNvPr id="324" name="Google Shape;324;p24"/>
          <p:cNvGrpSpPr/>
          <p:nvPr/>
        </p:nvGrpSpPr>
        <p:grpSpPr>
          <a:xfrm>
            <a:off x="12564079" y="646540"/>
            <a:ext cx="3270994" cy="3462654"/>
            <a:chOff x="0" y="-47625"/>
            <a:chExt cx="812800" cy="860425"/>
          </a:xfrm>
        </p:grpSpPr>
        <p:sp>
          <p:nvSpPr>
            <p:cNvPr id="325" name="Google Shape;325;p24"/>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326" name="Google Shape;326;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7" name="Google Shape;327;p24"/>
          <p:cNvCxnSpPr/>
          <p:nvPr/>
        </p:nvCxnSpPr>
        <p:spPr>
          <a:xfrm>
            <a:off x="10371280" y="2701929"/>
            <a:ext cx="1406903" cy="0"/>
          </a:xfrm>
          <a:prstGeom prst="straightConnector1">
            <a:avLst/>
          </a:prstGeom>
          <a:noFill/>
          <a:ln cap="flat" cmpd="sng" w="38100">
            <a:solidFill>
              <a:srgbClr val="DF540F"/>
            </a:solidFill>
            <a:prstDash val="dot"/>
            <a:round/>
            <a:headEnd len="sm" w="sm" type="none"/>
            <a:tailEnd len="sm" w="sm" type="none"/>
          </a:ln>
        </p:spPr>
      </p:cxnSp>
      <p:pic>
        <p:nvPicPr>
          <p:cNvPr id="328" name="Google Shape;328;p24"/>
          <p:cNvPicPr preferRelativeResize="0"/>
          <p:nvPr/>
        </p:nvPicPr>
        <p:blipFill rotWithShape="1">
          <a:blip r:embed="rId4">
            <a:alphaModFix/>
          </a:blip>
          <a:srcRect b="0" l="13663" r="13663" t="0"/>
          <a:stretch/>
        </p:blipFill>
        <p:spPr>
          <a:xfrm>
            <a:off x="11276718" y="1028700"/>
            <a:ext cx="4367855" cy="4006898"/>
          </a:xfrm>
          <a:prstGeom prst="rect">
            <a:avLst/>
          </a:prstGeom>
          <a:noFill/>
          <a:ln>
            <a:noFill/>
          </a:ln>
        </p:spPr>
      </p:pic>
      <p:cxnSp>
        <p:nvCxnSpPr>
          <p:cNvPr id="329" name="Google Shape;329;p24"/>
          <p:cNvCxnSpPr/>
          <p:nvPr/>
        </p:nvCxnSpPr>
        <p:spPr>
          <a:xfrm rot="10800000">
            <a:off x="9124950" y="3401623"/>
            <a:ext cx="0" cy="1941930"/>
          </a:xfrm>
          <a:prstGeom prst="straightConnector1">
            <a:avLst/>
          </a:prstGeom>
          <a:noFill/>
          <a:ln cap="flat" cmpd="sng" w="38100">
            <a:solidFill>
              <a:srgbClr val="DF540F"/>
            </a:solidFill>
            <a:prstDash val="solid"/>
            <a:round/>
            <a:headEnd len="sm" w="sm" type="none"/>
            <a:tailEnd len="sm" w="sm" type="none"/>
          </a:ln>
        </p:spPr>
      </p:cxnSp>
      <p:sp>
        <p:nvSpPr>
          <p:cNvPr id="330" name="Google Shape;330;p24"/>
          <p:cNvSpPr/>
          <p:nvPr/>
        </p:nvSpPr>
        <p:spPr>
          <a:xfrm flipH="1">
            <a:off x="11276718" y="7612822"/>
            <a:ext cx="7315200" cy="4050792"/>
          </a:xfrm>
          <a:custGeom>
            <a:rect b="b" l="l" r="r" t="t"/>
            <a:pathLst>
              <a:path extrusionOk="0" h="4050792" w="7315200">
                <a:moveTo>
                  <a:pt x="7315200" y="0"/>
                </a:moveTo>
                <a:lnTo>
                  <a:pt x="0" y="0"/>
                </a:lnTo>
                <a:lnTo>
                  <a:pt x="0" y="4050792"/>
                </a:lnTo>
                <a:lnTo>
                  <a:pt x="7315200" y="4050792"/>
                </a:lnTo>
                <a:lnTo>
                  <a:pt x="7315200" y="0"/>
                </a:lnTo>
                <a:close/>
              </a:path>
            </a:pathLst>
          </a:custGeom>
          <a:blipFill rotWithShape="1">
            <a:blip r:embed="rId5">
              <a:alphaModFix/>
            </a:blip>
            <a:stretch>
              <a:fillRect b="0" l="0" r="0" t="0"/>
            </a:stretch>
          </a:blipFill>
          <a:ln>
            <a:noFill/>
          </a:ln>
        </p:spPr>
      </p:sp>
      <p:sp>
        <p:nvSpPr>
          <p:cNvPr id="331" name="Google Shape;331;p24"/>
          <p:cNvSpPr txBox="1"/>
          <p:nvPr/>
        </p:nvSpPr>
        <p:spPr>
          <a:xfrm>
            <a:off x="838200" y="728908"/>
            <a:ext cx="6633300" cy="2493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000" u="none" cap="none" strike="noStrike">
                <a:solidFill>
                  <a:srgbClr val="DF540F"/>
                </a:solidFill>
                <a:latin typeface="Forum"/>
                <a:ea typeface="Forum"/>
                <a:cs typeface="Forum"/>
                <a:sym typeface="Forum"/>
              </a:rPr>
              <a:t>Add a Timeline Page</a:t>
            </a:r>
            <a:endParaRPr/>
          </a:p>
        </p:txBody>
      </p:sp>
      <p:sp>
        <p:nvSpPr>
          <p:cNvPr id="332" name="Google Shape;332;p24"/>
          <p:cNvSpPr txBox="1"/>
          <p:nvPr/>
        </p:nvSpPr>
        <p:spPr>
          <a:xfrm>
            <a:off x="3182992" y="8275699"/>
            <a:ext cx="3364925"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Add a main point</a:t>
            </a:r>
            <a:endParaRPr/>
          </a:p>
        </p:txBody>
      </p:sp>
      <p:sp>
        <p:nvSpPr>
          <p:cNvPr id="333" name="Google Shape;333;p24"/>
          <p:cNvSpPr txBox="1"/>
          <p:nvPr/>
        </p:nvSpPr>
        <p:spPr>
          <a:xfrm>
            <a:off x="11778183" y="5435272"/>
            <a:ext cx="3364925"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Add a main point</a:t>
            </a:r>
            <a:endParaRPr/>
          </a:p>
        </p:txBody>
      </p:sp>
      <p:sp>
        <p:nvSpPr>
          <p:cNvPr id="334" name="Google Shape;334;p24"/>
          <p:cNvSpPr txBox="1"/>
          <p:nvPr/>
        </p:nvSpPr>
        <p:spPr>
          <a:xfrm>
            <a:off x="3182992" y="8848913"/>
            <a:ext cx="33648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335" name="Google Shape;335;p24"/>
          <p:cNvSpPr txBox="1"/>
          <p:nvPr/>
        </p:nvSpPr>
        <p:spPr>
          <a:xfrm>
            <a:off x="11778183" y="6008486"/>
            <a:ext cx="33648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336" name="Google Shape;336;p24"/>
          <p:cNvSpPr txBox="1"/>
          <p:nvPr/>
        </p:nvSpPr>
        <p:spPr>
          <a:xfrm>
            <a:off x="7639932" y="5419753"/>
            <a:ext cx="2970037" cy="942188"/>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6685" u="none" cap="none" strike="noStrike">
                <a:solidFill>
                  <a:srgbClr val="DF540F"/>
                </a:solidFill>
                <a:latin typeface="Forum"/>
                <a:ea typeface="Forum"/>
                <a:cs typeface="Forum"/>
                <a:sym typeface="Forum"/>
              </a:rPr>
              <a:t>2020</a:t>
            </a:r>
            <a:endParaRPr/>
          </a:p>
        </p:txBody>
      </p:sp>
      <p:sp>
        <p:nvSpPr>
          <p:cNvPr id="337" name="Google Shape;337;p24"/>
          <p:cNvSpPr txBox="1"/>
          <p:nvPr/>
        </p:nvSpPr>
        <p:spPr>
          <a:xfrm>
            <a:off x="7639932" y="2268934"/>
            <a:ext cx="2970037" cy="942188"/>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6685" u="none" cap="none" strike="noStrike">
                <a:solidFill>
                  <a:srgbClr val="DF540F"/>
                </a:solidFill>
                <a:latin typeface="Forum"/>
                <a:ea typeface="Forum"/>
                <a:cs typeface="Forum"/>
                <a:sym typeface="Forum"/>
              </a:rPr>
              <a:t>2019</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341" name="Shape 341"/>
        <p:cNvGrpSpPr/>
        <p:nvPr/>
      </p:nvGrpSpPr>
      <p:grpSpPr>
        <a:xfrm>
          <a:off x="0" y="0"/>
          <a:ext cx="0" cy="0"/>
          <a:chOff x="0" y="0"/>
          <a:chExt cx="0" cy="0"/>
        </a:xfrm>
      </p:grpSpPr>
      <p:cxnSp>
        <p:nvCxnSpPr>
          <p:cNvPr id="342" name="Google Shape;342;p25"/>
          <p:cNvCxnSpPr/>
          <p:nvPr/>
        </p:nvCxnSpPr>
        <p:spPr>
          <a:xfrm rot="10800000">
            <a:off x="9144000" y="8710525"/>
            <a:ext cx="0" cy="1851149"/>
          </a:xfrm>
          <a:prstGeom prst="straightConnector1">
            <a:avLst/>
          </a:prstGeom>
          <a:noFill/>
          <a:ln cap="flat" cmpd="sng" w="38100">
            <a:solidFill>
              <a:srgbClr val="DF540F"/>
            </a:solidFill>
            <a:prstDash val="solid"/>
            <a:round/>
            <a:headEnd len="sm" w="sm" type="none"/>
            <a:tailEnd len="sm" w="sm" type="none"/>
          </a:ln>
        </p:spPr>
      </p:cxnSp>
      <p:grpSp>
        <p:nvGrpSpPr>
          <p:cNvPr id="343" name="Google Shape;343;p25"/>
          <p:cNvGrpSpPr/>
          <p:nvPr/>
        </p:nvGrpSpPr>
        <p:grpSpPr>
          <a:xfrm>
            <a:off x="10844351" y="5056200"/>
            <a:ext cx="5371271" cy="2939820"/>
            <a:chOff x="0" y="-47625"/>
            <a:chExt cx="6828466" cy="3919760"/>
          </a:xfrm>
        </p:grpSpPr>
        <p:sp>
          <p:nvSpPr>
            <p:cNvPr id="344" name="Google Shape;344;p25"/>
            <p:cNvSpPr txBox="1"/>
            <p:nvPr/>
          </p:nvSpPr>
          <p:spPr>
            <a:xfrm>
              <a:off x="1066320" y="3400235"/>
              <a:ext cx="982500" cy="47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Item 1</a:t>
              </a:r>
              <a:endParaRPr/>
            </a:p>
          </p:txBody>
        </p:sp>
        <p:sp>
          <p:nvSpPr>
            <p:cNvPr id="345" name="Google Shape;345;p25"/>
            <p:cNvSpPr txBox="1"/>
            <p:nvPr/>
          </p:nvSpPr>
          <p:spPr>
            <a:xfrm>
              <a:off x="3203376" y="3400235"/>
              <a:ext cx="1049100" cy="47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Item 2</a:t>
              </a:r>
              <a:endParaRPr/>
            </a:p>
          </p:txBody>
        </p:sp>
        <p:sp>
          <p:nvSpPr>
            <p:cNvPr id="346" name="Google Shape;346;p25"/>
            <p:cNvSpPr txBox="1"/>
            <p:nvPr/>
          </p:nvSpPr>
          <p:spPr>
            <a:xfrm>
              <a:off x="5379167" y="3400235"/>
              <a:ext cx="1038300" cy="47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Item 3</a:t>
              </a:r>
              <a:endParaRPr/>
            </a:p>
          </p:txBody>
        </p:sp>
        <p:grpSp>
          <p:nvGrpSpPr>
            <p:cNvPr id="347" name="Google Shape;347;p25"/>
            <p:cNvGrpSpPr/>
            <p:nvPr/>
          </p:nvGrpSpPr>
          <p:grpSpPr>
            <a:xfrm>
              <a:off x="627468" y="228770"/>
              <a:ext cx="6200998" cy="3027089"/>
              <a:chOff x="0" y="-6350"/>
              <a:chExt cx="14414043" cy="7036381"/>
            </a:xfrm>
          </p:grpSpPr>
          <p:sp>
            <p:nvSpPr>
              <p:cNvPr id="348" name="Google Shape;348;p25"/>
              <p:cNvSpPr/>
              <p:nvPr/>
            </p:nvSpPr>
            <p:spPr>
              <a:xfrm>
                <a:off x="0" y="-6350"/>
                <a:ext cx="14414043" cy="12700"/>
              </a:xfrm>
              <a:custGeom>
                <a:rect b="b" l="l" r="r" t="t"/>
                <a:pathLst>
                  <a:path extrusionOk="0" h="12700" w="14414043">
                    <a:moveTo>
                      <a:pt x="0" y="0"/>
                    </a:moveTo>
                    <a:lnTo>
                      <a:pt x="14414043" y="0"/>
                    </a:lnTo>
                    <a:lnTo>
                      <a:pt x="14414043" y="12700"/>
                    </a:lnTo>
                    <a:lnTo>
                      <a:pt x="0" y="12700"/>
                    </a:lnTo>
                    <a:close/>
                  </a:path>
                </a:pathLst>
              </a:custGeom>
              <a:solidFill>
                <a:srgbClr val="000000">
                  <a:alpha val="24705"/>
                </a:srgbClr>
              </a:solidFill>
              <a:ln>
                <a:noFill/>
              </a:ln>
            </p:spPr>
          </p:sp>
          <p:sp>
            <p:nvSpPr>
              <p:cNvPr id="349" name="Google Shape;349;p25"/>
              <p:cNvSpPr/>
              <p:nvPr/>
            </p:nvSpPr>
            <p:spPr>
              <a:xfrm>
                <a:off x="0" y="2334877"/>
                <a:ext cx="14414043" cy="12700"/>
              </a:xfrm>
              <a:custGeom>
                <a:rect b="b" l="l" r="r" t="t"/>
                <a:pathLst>
                  <a:path extrusionOk="0" h="12700" w="14414043">
                    <a:moveTo>
                      <a:pt x="0" y="0"/>
                    </a:moveTo>
                    <a:lnTo>
                      <a:pt x="14414043" y="0"/>
                    </a:lnTo>
                    <a:lnTo>
                      <a:pt x="14414043" y="12700"/>
                    </a:lnTo>
                    <a:lnTo>
                      <a:pt x="0" y="12700"/>
                    </a:lnTo>
                    <a:close/>
                  </a:path>
                </a:pathLst>
              </a:custGeom>
              <a:solidFill>
                <a:srgbClr val="000000">
                  <a:alpha val="24705"/>
                </a:srgbClr>
              </a:solidFill>
              <a:ln>
                <a:noFill/>
              </a:ln>
            </p:spPr>
          </p:sp>
          <p:sp>
            <p:nvSpPr>
              <p:cNvPr id="350" name="Google Shape;350;p25"/>
              <p:cNvSpPr/>
              <p:nvPr/>
            </p:nvSpPr>
            <p:spPr>
              <a:xfrm>
                <a:off x="0" y="4676104"/>
                <a:ext cx="14414043" cy="12700"/>
              </a:xfrm>
              <a:custGeom>
                <a:rect b="b" l="l" r="r" t="t"/>
                <a:pathLst>
                  <a:path extrusionOk="0" h="12700" w="14414043">
                    <a:moveTo>
                      <a:pt x="0" y="0"/>
                    </a:moveTo>
                    <a:lnTo>
                      <a:pt x="14414043" y="0"/>
                    </a:lnTo>
                    <a:lnTo>
                      <a:pt x="14414043" y="12700"/>
                    </a:lnTo>
                    <a:lnTo>
                      <a:pt x="0" y="12700"/>
                    </a:lnTo>
                    <a:close/>
                  </a:path>
                </a:pathLst>
              </a:custGeom>
              <a:solidFill>
                <a:srgbClr val="000000">
                  <a:alpha val="24705"/>
                </a:srgbClr>
              </a:solidFill>
              <a:ln>
                <a:noFill/>
              </a:ln>
            </p:spPr>
          </p:sp>
          <p:sp>
            <p:nvSpPr>
              <p:cNvPr id="351" name="Google Shape;351;p25"/>
              <p:cNvSpPr/>
              <p:nvPr/>
            </p:nvSpPr>
            <p:spPr>
              <a:xfrm>
                <a:off x="0" y="7017331"/>
                <a:ext cx="14414043" cy="12700"/>
              </a:xfrm>
              <a:custGeom>
                <a:rect b="b" l="l" r="r" t="t"/>
                <a:pathLst>
                  <a:path extrusionOk="0" h="12700" w="14414043">
                    <a:moveTo>
                      <a:pt x="0" y="0"/>
                    </a:moveTo>
                    <a:lnTo>
                      <a:pt x="14414043" y="0"/>
                    </a:lnTo>
                    <a:lnTo>
                      <a:pt x="14414043" y="12700"/>
                    </a:lnTo>
                    <a:lnTo>
                      <a:pt x="0" y="12700"/>
                    </a:lnTo>
                    <a:close/>
                  </a:path>
                </a:pathLst>
              </a:custGeom>
              <a:solidFill>
                <a:srgbClr val="000000">
                  <a:alpha val="60000"/>
                </a:srgbClr>
              </a:solidFill>
              <a:ln>
                <a:noFill/>
              </a:ln>
            </p:spPr>
          </p:sp>
        </p:grpSp>
        <p:sp>
          <p:nvSpPr>
            <p:cNvPr id="352" name="Google Shape;352;p25"/>
            <p:cNvSpPr txBox="1"/>
            <p:nvPr/>
          </p:nvSpPr>
          <p:spPr>
            <a:xfrm>
              <a:off x="13616" y="-47625"/>
              <a:ext cx="419100" cy="471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15 </a:t>
              </a:r>
              <a:endParaRPr/>
            </a:p>
          </p:txBody>
        </p:sp>
        <p:sp>
          <p:nvSpPr>
            <p:cNvPr id="353" name="Google Shape;353;p25"/>
            <p:cNvSpPr txBox="1"/>
            <p:nvPr/>
          </p:nvSpPr>
          <p:spPr>
            <a:xfrm>
              <a:off x="0" y="959583"/>
              <a:ext cx="432600" cy="471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10 </a:t>
              </a:r>
              <a:endParaRPr/>
            </a:p>
          </p:txBody>
        </p:sp>
        <p:sp>
          <p:nvSpPr>
            <p:cNvPr id="354" name="Google Shape;354;p25"/>
            <p:cNvSpPr txBox="1"/>
            <p:nvPr/>
          </p:nvSpPr>
          <p:spPr>
            <a:xfrm>
              <a:off x="139407" y="1966792"/>
              <a:ext cx="293400" cy="471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5 </a:t>
              </a:r>
              <a:endParaRPr/>
            </a:p>
          </p:txBody>
        </p:sp>
        <p:sp>
          <p:nvSpPr>
            <p:cNvPr id="355" name="Google Shape;355;p25"/>
            <p:cNvSpPr txBox="1"/>
            <p:nvPr/>
          </p:nvSpPr>
          <p:spPr>
            <a:xfrm>
              <a:off x="125791" y="2974000"/>
              <a:ext cx="306900" cy="471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0 </a:t>
              </a:r>
              <a:endParaRPr/>
            </a:p>
          </p:txBody>
        </p:sp>
        <p:grpSp>
          <p:nvGrpSpPr>
            <p:cNvPr id="356" name="Google Shape;356;p25"/>
            <p:cNvGrpSpPr/>
            <p:nvPr/>
          </p:nvGrpSpPr>
          <p:grpSpPr>
            <a:xfrm>
              <a:off x="627468" y="228770"/>
              <a:ext cx="6200998" cy="3024357"/>
              <a:chOff x="0" y="-6350"/>
              <a:chExt cx="14414042" cy="7030031"/>
            </a:xfrm>
          </p:grpSpPr>
          <p:sp>
            <p:nvSpPr>
              <p:cNvPr id="357" name="Google Shape;357;p25"/>
              <p:cNvSpPr/>
              <p:nvPr/>
            </p:nvSpPr>
            <p:spPr>
              <a:xfrm>
                <a:off x="0" y="7023681"/>
                <a:ext cx="1424471" cy="0"/>
              </a:xfrm>
              <a:custGeom>
                <a:rect b="b" l="l" r="r" t="t"/>
                <a:pathLst>
                  <a:path extrusionOk="0" h="120000" w="1424471">
                    <a:moveTo>
                      <a:pt x="0" y="0"/>
                    </a:moveTo>
                    <a:lnTo>
                      <a:pt x="0" y="0"/>
                    </a:lnTo>
                    <a:lnTo>
                      <a:pt x="1424471" y="0"/>
                    </a:lnTo>
                    <a:lnTo>
                      <a:pt x="1424471" y="0"/>
                    </a:lnTo>
                    <a:close/>
                  </a:path>
                </a:pathLst>
              </a:custGeom>
              <a:solidFill>
                <a:srgbClr val="F5B49F"/>
              </a:solidFill>
              <a:ln>
                <a:noFill/>
              </a:ln>
            </p:spPr>
          </p:sp>
          <p:sp>
            <p:nvSpPr>
              <p:cNvPr id="358" name="Google Shape;358;p25"/>
              <p:cNvSpPr/>
              <p:nvPr/>
            </p:nvSpPr>
            <p:spPr>
              <a:xfrm>
                <a:off x="5044915" y="3271368"/>
                <a:ext cx="1424471" cy="3752313"/>
              </a:xfrm>
              <a:custGeom>
                <a:rect b="b" l="l" r="r" t="t"/>
                <a:pathLst>
                  <a:path extrusionOk="0" h="3752313" w="1424471">
                    <a:moveTo>
                      <a:pt x="0" y="3752313"/>
                    </a:moveTo>
                    <a:lnTo>
                      <a:pt x="0" y="113958"/>
                    </a:lnTo>
                    <a:cubicBezTo>
                      <a:pt x="0" y="83734"/>
                      <a:pt x="12006" y="54748"/>
                      <a:pt x="33377" y="33377"/>
                    </a:cubicBezTo>
                    <a:cubicBezTo>
                      <a:pt x="54749" y="12006"/>
                      <a:pt x="83734" y="0"/>
                      <a:pt x="113958" y="0"/>
                    </a:cubicBezTo>
                    <a:lnTo>
                      <a:pt x="1310513" y="0"/>
                    </a:lnTo>
                    <a:cubicBezTo>
                      <a:pt x="1373450" y="0"/>
                      <a:pt x="1424471" y="51021"/>
                      <a:pt x="1424471" y="113958"/>
                    </a:cubicBezTo>
                    <a:lnTo>
                      <a:pt x="1424471" y="3752313"/>
                    </a:lnTo>
                    <a:close/>
                  </a:path>
                </a:pathLst>
              </a:custGeom>
              <a:solidFill>
                <a:srgbClr val="F5B4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5"/>
              <p:cNvSpPr/>
              <p:nvPr/>
            </p:nvSpPr>
            <p:spPr>
              <a:xfrm>
                <a:off x="10089830" y="-6350"/>
                <a:ext cx="1424471" cy="7030031"/>
              </a:xfrm>
              <a:custGeom>
                <a:rect b="b" l="l" r="r" t="t"/>
                <a:pathLst>
                  <a:path extrusionOk="0" h="7030031" w="1424471">
                    <a:moveTo>
                      <a:pt x="0" y="7030031"/>
                    </a:moveTo>
                    <a:lnTo>
                      <a:pt x="0" y="113958"/>
                    </a:lnTo>
                    <a:cubicBezTo>
                      <a:pt x="0" y="51021"/>
                      <a:pt x="51020" y="0"/>
                      <a:pt x="113957" y="0"/>
                    </a:cubicBezTo>
                    <a:lnTo>
                      <a:pt x="1310513" y="0"/>
                    </a:lnTo>
                    <a:cubicBezTo>
                      <a:pt x="1340737" y="0"/>
                      <a:pt x="1369722" y="12006"/>
                      <a:pt x="1391093" y="33377"/>
                    </a:cubicBezTo>
                    <a:cubicBezTo>
                      <a:pt x="1412465" y="54748"/>
                      <a:pt x="1424471" y="83734"/>
                      <a:pt x="1424471" y="113958"/>
                    </a:cubicBezTo>
                    <a:lnTo>
                      <a:pt x="1424471" y="7030031"/>
                    </a:lnTo>
                    <a:close/>
                  </a:path>
                </a:pathLst>
              </a:custGeom>
              <a:solidFill>
                <a:srgbClr val="F5B4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p:nvPr/>
            </p:nvSpPr>
            <p:spPr>
              <a:xfrm>
                <a:off x="1449871" y="4669754"/>
                <a:ext cx="1424471" cy="2353926"/>
              </a:xfrm>
              <a:custGeom>
                <a:rect b="b" l="l" r="r" t="t"/>
                <a:pathLst>
                  <a:path extrusionOk="0" h="2353926" w="1424471">
                    <a:moveTo>
                      <a:pt x="0" y="2353927"/>
                    </a:moveTo>
                    <a:lnTo>
                      <a:pt x="0" y="113957"/>
                    </a:lnTo>
                    <a:cubicBezTo>
                      <a:pt x="0" y="51021"/>
                      <a:pt x="51021" y="0"/>
                      <a:pt x="113958" y="0"/>
                    </a:cubicBezTo>
                    <a:lnTo>
                      <a:pt x="1310513" y="0"/>
                    </a:lnTo>
                    <a:cubicBezTo>
                      <a:pt x="1373450" y="0"/>
                      <a:pt x="1424471" y="51021"/>
                      <a:pt x="1424471" y="113957"/>
                    </a:cubicBezTo>
                    <a:lnTo>
                      <a:pt x="1424471" y="2353927"/>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5"/>
              <p:cNvSpPr/>
              <p:nvPr/>
            </p:nvSpPr>
            <p:spPr>
              <a:xfrm>
                <a:off x="6494786" y="3271368"/>
                <a:ext cx="1424471" cy="3752313"/>
              </a:xfrm>
              <a:custGeom>
                <a:rect b="b" l="l" r="r" t="t"/>
                <a:pathLst>
                  <a:path extrusionOk="0" h="3752313" w="1424471">
                    <a:moveTo>
                      <a:pt x="0" y="3752313"/>
                    </a:moveTo>
                    <a:lnTo>
                      <a:pt x="0" y="113958"/>
                    </a:lnTo>
                    <a:cubicBezTo>
                      <a:pt x="0" y="83734"/>
                      <a:pt x="12006" y="54748"/>
                      <a:pt x="33378" y="33377"/>
                    </a:cubicBezTo>
                    <a:cubicBezTo>
                      <a:pt x="54748" y="12006"/>
                      <a:pt x="83734" y="0"/>
                      <a:pt x="113958" y="0"/>
                    </a:cubicBezTo>
                    <a:lnTo>
                      <a:pt x="1310513" y="0"/>
                    </a:lnTo>
                    <a:cubicBezTo>
                      <a:pt x="1340737" y="0"/>
                      <a:pt x="1369722" y="12006"/>
                      <a:pt x="1391093" y="33377"/>
                    </a:cubicBezTo>
                    <a:cubicBezTo>
                      <a:pt x="1412465" y="54748"/>
                      <a:pt x="1424471" y="83734"/>
                      <a:pt x="1424471" y="113958"/>
                    </a:cubicBezTo>
                    <a:lnTo>
                      <a:pt x="1424471" y="3752313"/>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5"/>
              <p:cNvSpPr/>
              <p:nvPr/>
            </p:nvSpPr>
            <p:spPr>
              <a:xfrm>
                <a:off x="11539701" y="2336994"/>
                <a:ext cx="1424470" cy="4686687"/>
              </a:xfrm>
              <a:custGeom>
                <a:rect b="b" l="l" r="r" t="t"/>
                <a:pathLst>
                  <a:path extrusionOk="0" h="4686687" w="1424470">
                    <a:moveTo>
                      <a:pt x="0" y="4686687"/>
                    </a:moveTo>
                    <a:lnTo>
                      <a:pt x="0" y="113957"/>
                    </a:lnTo>
                    <a:cubicBezTo>
                      <a:pt x="0" y="51020"/>
                      <a:pt x="51020" y="0"/>
                      <a:pt x="113957" y="0"/>
                    </a:cubicBezTo>
                    <a:lnTo>
                      <a:pt x="1310513" y="0"/>
                    </a:lnTo>
                    <a:cubicBezTo>
                      <a:pt x="1373450" y="0"/>
                      <a:pt x="1424470" y="51020"/>
                      <a:pt x="1424470" y="113957"/>
                    </a:cubicBezTo>
                    <a:lnTo>
                      <a:pt x="1424470" y="4686687"/>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5"/>
              <p:cNvSpPr/>
              <p:nvPr/>
            </p:nvSpPr>
            <p:spPr>
              <a:xfrm>
                <a:off x="2899742" y="4669754"/>
                <a:ext cx="1424471" cy="2353926"/>
              </a:xfrm>
              <a:custGeom>
                <a:rect b="b" l="l" r="r" t="t"/>
                <a:pathLst>
                  <a:path extrusionOk="0" h="2353926" w="1424471">
                    <a:moveTo>
                      <a:pt x="0" y="2353927"/>
                    </a:moveTo>
                    <a:lnTo>
                      <a:pt x="0" y="113957"/>
                    </a:lnTo>
                    <a:cubicBezTo>
                      <a:pt x="0" y="51021"/>
                      <a:pt x="51021" y="0"/>
                      <a:pt x="113958" y="0"/>
                    </a:cubicBezTo>
                    <a:lnTo>
                      <a:pt x="1310513" y="0"/>
                    </a:lnTo>
                    <a:cubicBezTo>
                      <a:pt x="1373450" y="0"/>
                      <a:pt x="1424471" y="51021"/>
                      <a:pt x="1424471" y="113957"/>
                    </a:cubicBezTo>
                    <a:lnTo>
                      <a:pt x="1424471" y="2353927"/>
                    </a:lnTo>
                    <a:close/>
                  </a:path>
                </a:pathLst>
              </a:custGeom>
              <a:solidFill>
                <a:srgbClr val="DF54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p:nvPr/>
            </p:nvSpPr>
            <p:spPr>
              <a:xfrm>
                <a:off x="7944657" y="5147524"/>
                <a:ext cx="1424470" cy="1876156"/>
              </a:xfrm>
              <a:custGeom>
                <a:rect b="b" l="l" r="r" t="t"/>
                <a:pathLst>
                  <a:path extrusionOk="0" h="1876156" w="1424470">
                    <a:moveTo>
                      <a:pt x="0" y="1876157"/>
                    </a:moveTo>
                    <a:lnTo>
                      <a:pt x="0" y="113958"/>
                    </a:lnTo>
                    <a:cubicBezTo>
                      <a:pt x="0" y="51021"/>
                      <a:pt x="51020" y="0"/>
                      <a:pt x="113957" y="0"/>
                    </a:cubicBezTo>
                    <a:lnTo>
                      <a:pt x="1310513" y="0"/>
                    </a:lnTo>
                    <a:cubicBezTo>
                      <a:pt x="1373450" y="0"/>
                      <a:pt x="1424470" y="51021"/>
                      <a:pt x="1424470" y="113958"/>
                    </a:cubicBezTo>
                    <a:lnTo>
                      <a:pt x="1424470" y="1876157"/>
                    </a:lnTo>
                    <a:close/>
                  </a:path>
                </a:pathLst>
              </a:custGeom>
              <a:solidFill>
                <a:srgbClr val="DF54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5"/>
              <p:cNvSpPr/>
              <p:nvPr/>
            </p:nvSpPr>
            <p:spPr>
              <a:xfrm>
                <a:off x="12989571" y="4680337"/>
                <a:ext cx="1424471" cy="2343343"/>
              </a:xfrm>
              <a:custGeom>
                <a:rect b="b" l="l" r="r" t="t"/>
                <a:pathLst>
                  <a:path extrusionOk="0" h="2343343" w="1424471">
                    <a:moveTo>
                      <a:pt x="0" y="2343344"/>
                    </a:moveTo>
                    <a:lnTo>
                      <a:pt x="0" y="113958"/>
                    </a:lnTo>
                    <a:cubicBezTo>
                      <a:pt x="0" y="51021"/>
                      <a:pt x="51021" y="0"/>
                      <a:pt x="113958" y="0"/>
                    </a:cubicBezTo>
                    <a:lnTo>
                      <a:pt x="1310514" y="0"/>
                    </a:lnTo>
                    <a:cubicBezTo>
                      <a:pt x="1373452" y="0"/>
                      <a:pt x="1424472" y="51021"/>
                      <a:pt x="1424472" y="113958"/>
                    </a:cubicBezTo>
                    <a:lnTo>
                      <a:pt x="1424472" y="2343344"/>
                    </a:lnTo>
                    <a:close/>
                  </a:path>
                </a:pathLst>
              </a:custGeom>
              <a:solidFill>
                <a:srgbClr val="DF54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6" name="Google Shape;366;p25"/>
          <p:cNvGrpSpPr/>
          <p:nvPr/>
        </p:nvGrpSpPr>
        <p:grpSpPr>
          <a:xfrm>
            <a:off x="12564079" y="-480576"/>
            <a:ext cx="3270994" cy="3462654"/>
            <a:chOff x="0" y="-47625"/>
            <a:chExt cx="812800" cy="860425"/>
          </a:xfrm>
        </p:grpSpPr>
        <p:sp>
          <p:nvSpPr>
            <p:cNvPr id="367" name="Google Shape;367;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368" name="Google Shape;368;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9" name="Google Shape;369;p25"/>
          <p:cNvCxnSpPr/>
          <p:nvPr/>
        </p:nvCxnSpPr>
        <p:spPr>
          <a:xfrm>
            <a:off x="10371280" y="2134231"/>
            <a:ext cx="1406903" cy="0"/>
          </a:xfrm>
          <a:prstGeom prst="straightConnector1">
            <a:avLst/>
          </a:prstGeom>
          <a:noFill/>
          <a:ln cap="flat" cmpd="sng" w="38100">
            <a:solidFill>
              <a:srgbClr val="DF540F"/>
            </a:solidFill>
            <a:prstDash val="dot"/>
            <a:round/>
            <a:headEnd len="sm" w="sm" type="none"/>
            <a:tailEnd len="sm" w="sm" type="none"/>
          </a:ln>
        </p:spPr>
      </p:cxnSp>
      <p:cxnSp>
        <p:nvCxnSpPr>
          <p:cNvPr id="370" name="Google Shape;370;p25"/>
          <p:cNvCxnSpPr/>
          <p:nvPr/>
        </p:nvCxnSpPr>
        <p:spPr>
          <a:xfrm>
            <a:off x="10371280" y="8152769"/>
            <a:ext cx="829638" cy="0"/>
          </a:xfrm>
          <a:prstGeom prst="straightConnector1">
            <a:avLst/>
          </a:prstGeom>
          <a:noFill/>
          <a:ln cap="flat" cmpd="sng" w="38100">
            <a:solidFill>
              <a:srgbClr val="DF540F"/>
            </a:solidFill>
            <a:prstDash val="dot"/>
            <a:round/>
            <a:headEnd len="sm" w="sm" type="none"/>
            <a:tailEnd len="sm" w="sm" type="none"/>
          </a:ln>
        </p:spPr>
      </p:cxnSp>
      <p:pic>
        <p:nvPicPr>
          <p:cNvPr id="371" name="Google Shape;371;p25"/>
          <p:cNvPicPr preferRelativeResize="0"/>
          <p:nvPr/>
        </p:nvPicPr>
        <p:blipFill rotWithShape="1">
          <a:blip r:embed="rId3">
            <a:alphaModFix/>
          </a:blip>
          <a:srcRect b="2066" l="0" r="0" t="2065"/>
          <a:stretch/>
        </p:blipFill>
        <p:spPr>
          <a:xfrm>
            <a:off x="11276718" y="0"/>
            <a:ext cx="4367855" cy="2791578"/>
          </a:xfrm>
          <a:prstGeom prst="rect">
            <a:avLst/>
          </a:prstGeom>
          <a:noFill/>
          <a:ln>
            <a:noFill/>
          </a:ln>
        </p:spPr>
      </p:pic>
      <p:grpSp>
        <p:nvGrpSpPr>
          <p:cNvPr id="372" name="Google Shape;372;p25"/>
          <p:cNvGrpSpPr/>
          <p:nvPr/>
        </p:nvGrpSpPr>
        <p:grpSpPr>
          <a:xfrm>
            <a:off x="2491027" y="2311509"/>
            <a:ext cx="3270994" cy="3462654"/>
            <a:chOff x="0" y="-47625"/>
            <a:chExt cx="812800" cy="860425"/>
          </a:xfrm>
        </p:grpSpPr>
        <p:sp>
          <p:nvSpPr>
            <p:cNvPr id="373" name="Google Shape;373;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374" name="Google Shape;37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5" name="Google Shape;375;p25"/>
          <p:cNvCxnSpPr/>
          <p:nvPr/>
        </p:nvCxnSpPr>
        <p:spPr>
          <a:xfrm>
            <a:off x="6547917" y="5162550"/>
            <a:ext cx="1406903" cy="0"/>
          </a:xfrm>
          <a:prstGeom prst="straightConnector1">
            <a:avLst/>
          </a:prstGeom>
          <a:noFill/>
          <a:ln cap="flat" cmpd="sng" w="38100">
            <a:solidFill>
              <a:srgbClr val="DF540F"/>
            </a:solidFill>
            <a:prstDash val="dot"/>
            <a:round/>
            <a:headEnd len="sm" w="sm" type="none"/>
            <a:tailEnd len="sm" w="sm" type="none"/>
          </a:ln>
        </p:spPr>
      </p:cxnSp>
      <p:pic>
        <p:nvPicPr>
          <p:cNvPr id="376" name="Google Shape;376;p25"/>
          <p:cNvPicPr preferRelativeResize="0"/>
          <p:nvPr/>
        </p:nvPicPr>
        <p:blipFill rotWithShape="1">
          <a:blip r:embed="rId4">
            <a:alphaModFix/>
          </a:blip>
          <a:srcRect b="0" l="13663" r="13663" t="0"/>
          <a:stretch/>
        </p:blipFill>
        <p:spPr>
          <a:xfrm>
            <a:off x="2681527" y="1576764"/>
            <a:ext cx="4367855" cy="4006898"/>
          </a:xfrm>
          <a:prstGeom prst="rect">
            <a:avLst/>
          </a:prstGeom>
          <a:noFill/>
          <a:ln>
            <a:noFill/>
          </a:ln>
        </p:spPr>
      </p:pic>
      <p:sp>
        <p:nvSpPr>
          <p:cNvPr id="377" name="Google Shape;377;p25"/>
          <p:cNvSpPr txBox="1"/>
          <p:nvPr/>
        </p:nvSpPr>
        <p:spPr>
          <a:xfrm>
            <a:off x="7639932" y="7738825"/>
            <a:ext cx="2970037" cy="942188"/>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6685" u="none" cap="none" strike="noStrike">
                <a:solidFill>
                  <a:srgbClr val="DF540F"/>
                </a:solidFill>
                <a:latin typeface="Forum"/>
                <a:ea typeface="Forum"/>
                <a:cs typeface="Forum"/>
                <a:sym typeface="Forum"/>
              </a:rPr>
              <a:t>2023</a:t>
            </a:r>
            <a:endParaRPr/>
          </a:p>
        </p:txBody>
      </p:sp>
      <p:sp>
        <p:nvSpPr>
          <p:cNvPr id="378" name="Google Shape;378;p25"/>
          <p:cNvSpPr txBox="1"/>
          <p:nvPr/>
        </p:nvSpPr>
        <p:spPr>
          <a:xfrm>
            <a:off x="7639932" y="4710506"/>
            <a:ext cx="2970037" cy="942188"/>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6685" u="none" cap="none" strike="noStrike">
                <a:solidFill>
                  <a:srgbClr val="DF540F"/>
                </a:solidFill>
                <a:latin typeface="Forum"/>
                <a:ea typeface="Forum"/>
                <a:cs typeface="Forum"/>
                <a:sym typeface="Forum"/>
              </a:rPr>
              <a:t>2022</a:t>
            </a:r>
            <a:endParaRPr/>
          </a:p>
        </p:txBody>
      </p:sp>
      <p:cxnSp>
        <p:nvCxnSpPr>
          <p:cNvPr id="379" name="Google Shape;379;p25"/>
          <p:cNvCxnSpPr/>
          <p:nvPr/>
        </p:nvCxnSpPr>
        <p:spPr>
          <a:xfrm rot="10800000">
            <a:off x="9134475" y="-190556"/>
            <a:ext cx="0" cy="1606100"/>
          </a:xfrm>
          <a:prstGeom prst="straightConnector1">
            <a:avLst/>
          </a:prstGeom>
          <a:noFill/>
          <a:ln cap="flat" cmpd="sng" w="38100">
            <a:solidFill>
              <a:srgbClr val="DF540F"/>
            </a:solidFill>
            <a:prstDash val="solid"/>
            <a:round/>
            <a:headEnd len="sm" w="sm" type="none"/>
            <a:tailEnd len="sm" w="sm" type="none"/>
          </a:ln>
        </p:spPr>
      </p:cxnSp>
      <p:cxnSp>
        <p:nvCxnSpPr>
          <p:cNvPr id="380" name="Google Shape;380;p25"/>
          <p:cNvCxnSpPr/>
          <p:nvPr/>
        </p:nvCxnSpPr>
        <p:spPr>
          <a:xfrm rot="10800000">
            <a:off x="9134475" y="2665302"/>
            <a:ext cx="0" cy="1883327"/>
          </a:xfrm>
          <a:prstGeom prst="straightConnector1">
            <a:avLst/>
          </a:prstGeom>
          <a:noFill/>
          <a:ln cap="flat" cmpd="sng" w="38100">
            <a:solidFill>
              <a:srgbClr val="DF540F"/>
            </a:solidFill>
            <a:prstDash val="solid"/>
            <a:round/>
            <a:headEnd len="sm" w="sm" type="none"/>
            <a:tailEnd len="sm" w="sm" type="none"/>
          </a:ln>
        </p:spPr>
      </p:cxnSp>
      <p:cxnSp>
        <p:nvCxnSpPr>
          <p:cNvPr id="381" name="Google Shape;381;p25"/>
          <p:cNvCxnSpPr/>
          <p:nvPr/>
        </p:nvCxnSpPr>
        <p:spPr>
          <a:xfrm rot="10800000">
            <a:off x="9144000" y="5652514"/>
            <a:ext cx="0" cy="2011078"/>
          </a:xfrm>
          <a:prstGeom prst="straightConnector1">
            <a:avLst/>
          </a:prstGeom>
          <a:noFill/>
          <a:ln cap="flat" cmpd="sng" w="38100">
            <a:solidFill>
              <a:srgbClr val="DF540F"/>
            </a:solidFill>
            <a:prstDash val="solid"/>
            <a:round/>
            <a:headEnd len="sm" w="sm" type="none"/>
            <a:tailEnd len="sm" w="sm" type="none"/>
          </a:ln>
        </p:spPr>
      </p:cxnSp>
      <p:sp>
        <p:nvSpPr>
          <p:cNvPr id="382" name="Google Shape;382;p25"/>
          <p:cNvSpPr txBox="1"/>
          <p:nvPr/>
        </p:nvSpPr>
        <p:spPr>
          <a:xfrm>
            <a:off x="3182992" y="5946015"/>
            <a:ext cx="3364925"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Add a main point</a:t>
            </a:r>
            <a:endParaRPr/>
          </a:p>
        </p:txBody>
      </p:sp>
      <p:sp>
        <p:nvSpPr>
          <p:cNvPr id="383" name="Google Shape;383;p25"/>
          <p:cNvSpPr txBox="1"/>
          <p:nvPr/>
        </p:nvSpPr>
        <p:spPr>
          <a:xfrm>
            <a:off x="11778183" y="8275699"/>
            <a:ext cx="3364925"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Add a main point</a:t>
            </a:r>
            <a:endParaRPr/>
          </a:p>
        </p:txBody>
      </p:sp>
      <p:sp>
        <p:nvSpPr>
          <p:cNvPr id="384" name="Google Shape;384;p25"/>
          <p:cNvSpPr txBox="1"/>
          <p:nvPr/>
        </p:nvSpPr>
        <p:spPr>
          <a:xfrm>
            <a:off x="11778183" y="3126330"/>
            <a:ext cx="3364925"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Add a main point</a:t>
            </a:r>
            <a:endParaRPr/>
          </a:p>
        </p:txBody>
      </p:sp>
      <p:sp>
        <p:nvSpPr>
          <p:cNvPr id="385" name="Google Shape;385;p25"/>
          <p:cNvSpPr txBox="1"/>
          <p:nvPr/>
        </p:nvSpPr>
        <p:spPr>
          <a:xfrm>
            <a:off x="3581137" y="6519230"/>
            <a:ext cx="25686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386" name="Google Shape;386;p25"/>
          <p:cNvSpPr txBox="1"/>
          <p:nvPr/>
        </p:nvSpPr>
        <p:spPr>
          <a:xfrm>
            <a:off x="12147889" y="8848913"/>
            <a:ext cx="26256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387" name="Google Shape;387;p25"/>
          <p:cNvSpPr txBox="1"/>
          <p:nvPr/>
        </p:nvSpPr>
        <p:spPr>
          <a:xfrm>
            <a:off x="12147889" y="3699545"/>
            <a:ext cx="26256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388" name="Google Shape;388;p25"/>
          <p:cNvSpPr txBox="1"/>
          <p:nvPr/>
        </p:nvSpPr>
        <p:spPr>
          <a:xfrm>
            <a:off x="7639932" y="1682187"/>
            <a:ext cx="2970037" cy="942188"/>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6685" u="none" cap="none" strike="noStrike">
                <a:solidFill>
                  <a:srgbClr val="DF540F"/>
                </a:solidFill>
                <a:latin typeface="Forum"/>
                <a:ea typeface="Forum"/>
                <a:cs typeface="Forum"/>
                <a:sym typeface="Forum"/>
              </a:rPr>
              <a:t>2021</a:t>
            </a:r>
            <a:endParaRPr/>
          </a:p>
        </p:txBody>
      </p:sp>
      <p:sp>
        <p:nvSpPr>
          <p:cNvPr id="389" name="Google Shape;389;p25"/>
          <p:cNvSpPr/>
          <p:nvPr/>
        </p:nvSpPr>
        <p:spPr>
          <a:xfrm>
            <a:off x="-265818" y="7612822"/>
            <a:ext cx="7315200" cy="4050792"/>
          </a:xfrm>
          <a:custGeom>
            <a:rect b="b" l="l" r="r" t="t"/>
            <a:pathLst>
              <a:path extrusionOk="0" h="4050792" w="7315200">
                <a:moveTo>
                  <a:pt x="0" y="0"/>
                </a:moveTo>
                <a:lnTo>
                  <a:pt x="7315200" y="0"/>
                </a:lnTo>
                <a:lnTo>
                  <a:pt x="7315200" y="4050792"/>
                </a:lnTo>
                <a:lnTo>
                  <a:pt x="0" y="405079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393" name="Shape 393"/>
        <p:cNvGrpSpPr/>
        <p:nvPr/>
      </p:nvGrpSpPr>
      <p:grpSpPr>
        <a:xfrm>
          <a:off x="0" y="0"/>
          <a:ext cx="0" cy="0"/>
          <a:chOff x="0" y="0"/>
          <a:chExt cx="0" cy="0"/>
        </a:xfrm>
      </p:grpSpPr>
      <p:grpSp>
        <p:nvGrpSpPr>
          <p:cNvPr id="394" name="Google Shape;394;p26"/>
          <p:cNvGrpSpPr/>
          <p:nvPr/>
        </p:nvGrpSpPr>
        <p:grpSpPr>
          <a:xfrm>
            <a:off x="9144000" y="-180826"/>
            <a:ext cx="9144000" cy="10467826"/>
            <a:chOff x="0" y="-47625"/>
            <a:chExt cx="2408296" cy="2756958"/>
          </a:xfrm>
        </p:grpSpPr>
        <p:sp>
          <p:nvSpPr>
            <p:cNvPr id="395" name="Google Shape;395;p2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DF540F"/>
            </a:solidFill>
            <a:ln>
              <a:noFill/>
            </a:ln>
          </p:spPr>
        </p:sp>
        <p:sp>
          <p:nvSpPr>
            <p:cNvPr id="396" name="Google Shape;396;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7" name="Google Shape;397;p26"/>
          <p:cNvPicPr preferRelativeResize="0"/>
          <p:nvPr/>
        </p:nvPicPr>
        <p:blipFill rotWithShape="1">
          <a:blip r:embed="rId3">
            <a:alphaModFix/>
          </a:blip>
          <a:srcRect b="33957" l="607" r="13647" t="0"/>
          <a:stretch/>
        </p:blipFill>
        <p:spPr>
          <a:xfrm>
            <a:off x="892941" y="892941"/>
            <a:ext cx="7358118" cy="8501118"/>
          </a:xfrm>
          <a:prstGeom prst="rect">
            <a:avLst/>
          </a:prstGeom>
          <a:noFill/>
          <a:ln>
            <a:noFill/>
          </a:ln>
        </p:spPr>
      </p:pic>
      <p:grpSp>
        <p:nvGrpSpPr>
          <p:cNvPr id="398" name="Google Shape;398;p26"/>
          <p:cNvGrpSpPr/>
          <p:nvPr/>
        </p:nvGrpSpPr>
        <p:grpSpPr>
          <a:xfrm>
            <a:off x="10036941" y="712115"/>
            <a:ext cx="7358118" cy="8681944"/>
            <a:chOff x="0" y="-47625"/>
            <a:chExt cx="1937941" cy="2286603"/>
          </a:xfrm>
        </p:grpSpPr>
        <p:sp>
          <p:nvSpPr>
            <p:cNvPr id="399" name="Google Shape;399;p26"/>
            <p:cNvSpPr/>
            <p:nvPr/>
          </p:nvSpPr>
          <p:spPr>
            <a:xfrm>
              <a:off x="0" y="0"/>
              <a:ext cx="1937941" cy="2238978"/>
            </a:xfrm>
            <a:custGeom>
              <a:rect b="b" l="l" r="r" t="t"/>
              <a:pathLst>
                <a:path extrusionOk="0" h="2238978" w="1937941">
                  <a:moveTo>
                    <a:pt x="0" y="0"/>
                  </a:moveTo>
                  <a:lnTo>
                    <a:pt x="1937941" y="0"/>
                  </a:lnTo>
                  <a:lnTo>
                    <a:pt x="1937941" y="2238978"/>
                  </a:lnTo>
                  <a:lnTo>
                    <a:pt x="0" y="2238978"/>
                  </a:lnTo>
                  <a:close/>
                </a:path>
              </a:pathLst>
            </a:custGeom>
            <a:solidFill>
              <a:srgbClr val="F6E1D0"/>
            </a:solidFill>
            <a:ln>
              <a:noFill/>
            </a:ln>
          </p:spPr>
        </p:sp>
        <p:sp>
          <p:nvSpPr>
            <p:cNvPr id="400" name="Google Shape;400;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26"/>
          <p:cNvSpPr/>
          <p:nvPr/>
        </p:nvSpPr>
        <p:spPr>
          <a:xfrm>
            <a:off x="10994874" y="2321172"/>
            <a:ext cx="5442252" cy="5442252"/>
          </a:xfrm>
          <a:custGeom>
            <a:rect b="b" l="l" r="r" t="t"/>
            <a:pathLst>
              <a:path extrusionOk="0" h="5442252" w="5442252">
                <a:moveTo>
                  <a:pt x="0" y="0"/>
                </a:moveTo>
                <a:lnTo>
                  <a:pt x="5442252" y="0"/>
                </a:lnTo>
                <a:lnTo>
                  <a:pt x="5442252" y="5442251"/>
                </a:lnTo>
                <a:lnTo>
                  <a:pt x="0" y="5442251"/>
                </a:lnTo>
                <a:lnTo>
                  <a:pt x="0" y="0"/>
                </a:lnTo>
                <a:close/>
              </a:path>
            </a:pathLst>
          </a:custGeom>
          <a:blipFill rotWithShape="1">
            <a:blip r:embed="rId4">
              <a:alphaModFix/>
            </a:blip>
            <a:stretch>
              <a:fillRect b="0" l="0" r="0" t="0"/>
            </a:stretch>
          </a:blipFill>
          <a:ln>
            <a:noFill/>
          </a:ln>
        </p:spPr>
      </p:sp>
      <p:pic>
        <p:nvPicPr>
          <p:cNvPr id="402" name="Google Shape;402;p26"/>
          <p:cNvPicPr preferRelativeResize="0"/>
          <p:nvPr/>
        </p:nvPicPr>
        <p:blipFill rotWithShape="1">
          <a:blip r:embed="rId5">
            <a:alphaModFix/>
          </a:blip>
          <a:srcRect b="0" l="16010" r="27310" t="1898"/>
          <a:stretch/>
        </p:blipFill>
        <p:spPr>
          <a:xfrm>
            <a:off x="10036941" y="892941"/>
            <a:ext cx="7358118" cy="8501118"/>
          </a:xfrm>
          <a:prstGeom prst="rect">
            <a:avLst/>
          </a:prstGeom>
          <a:noFill/>
          <a:ln>
            <a:noFill/>
          </a:ln>
        </p:spPr>
      </p:pic>
      <p:sp>
        <p:nvSpPr>
          <p:cNvPr id="403" name="Google Shape;403;p26"/>
          <p:cNvSpPr txBox="1"/>
          <p:nvPr/>
        </p:nvSpPr>
        <p:spPr>
          <a:xfrm>
            <a:off x="600477" y="498396"/>
            <a:ext cx="6821517" cy="1988186"/>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b="0" i="0" lang="en-US" sz="8000" u="none" cap="none" strike="noStrike">
                <a:solidFill>
                  <a:srgbClr val="DF540F"/>
                </a:solidFill>
                <a:latin typeface="Forum"/>
                <a:ea typeface="Forum"/>
                <a:cs typeface="Forum"/>
                <a:sym typeface="Forum"/>
              </a:rPr>
              <a:t>Our New</a:t>
            </a:r>
            <a:endParaRPr/>
          </a:p>
          <a:p>
            <a:pPr indent="0" lvl="0" marL="0" marR="0" rtl="0" algn="l">
              <a:lnSpc>
                <a:spcPct val="94000"/>
              </a:lnSpc>
              <a:spcBef>
                <a:spcPts val="0"/>
              </a:spcBef>
              <a:spcAft>
                <a:spcPts val="0"/>
              </a:spcAft>
              <a:buNone/>
            </a:pPr>
            <a:r>
              <a:rPr b="0" i="0" lang="en-US" sz="8000" u="none" cap="none" strike="noStrike">
                <a:solidFill>
                  <a:srgbClr val="DF540F"/>
                </a:solidFill>
                <a:latin typeface="Forum"/>
                <a:ea typeface="Forum"/>
                <a:cs typeface="Forum"/>
                <a:sym typeface="Forum"/>
              </a:rPr>
              <a:t>Team Member</a:t>
            </a:r>
            <a:endParaRPr/>
          </a:p>
        </p:txBody>
      </p:sp>
      <p:sp>
        <p:nvSpPr>
          <p:cNvPr id="404" name="Google Shape;404;p26"/>
          <p:cNvSpPr txBox="1"/>
          <p:nvPr/>
        </p:nvSpPr>
        <p:spPr>
          <a:xfrm>
            <a:off x="14455717" y="1268635"/>
            <a:ext cx="2429727" cy="5238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Name</a:t>
            </a:r>
            <a:endParaRPr/>
          </a:p>
        </p:txBody>
      </p:sp>
      <p:sp>
        <p:nvSpPr>
          <p:cNvPr id="405" name="Google Shape;405;p26"/>
          <p:cNvSpPr txBox="1"/>
          <p:nvPr/>
        </p:nvSpPr>
        <p:spPr>
          <a:xfrm>
            <a:off x="1322464" y="6881630"/>
            <a:ext cx="2429727"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Hind Madurai"/>
                <a:ea typeface="Hind Madurai"/>
                <a:cs typeface="Hind Madurai"/>
                <a:sym typeface="Hind Madurai"/>
              </a:rPr>
              <a:t>Name</a:t>
            </a:r>
            <a:endParaRPr/>
          </a:p>
        </p:txBody>
      </p:sp>
      <p:sp>
        <p:nvSpPr>
          <p:cNvPr id="406" name="Google Shape;406;p26"/>
          <p:cNvSpPr txBox="1"/>
          <p:nvPr/>
        </p:nvSpPr>
        <p:spPr>
          <a:xfrm>
            <a:off x="13849740" y="1817053"/>
            <a:ext cx="3035704" cy="3892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Title or Position</a:t>
            </a:r>
            <a:endParaRPr/>
          </a:p>
        </p:txBody>
      </p:sp>
      <p:sp>
        <p:nvSpPr>
          <p:cNvPr id="407" name="Google Shape;407;p26"/>
          <p:cNvSpPr txBox="1"/>
          <p:nvPr/>
        </p:nvSpPr>
        <p:spPr>
          <a:xfrm>
            <a:off x="1322464" y="7430048"/>
            <a:ext cx="303570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Title or Position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411" name="Shape 411"/>
        <p:cNvGrpSpPr/>
        <p:nvPr/>
      </p:nvGrpSpPr>
      <p:grpSpPr>
        <a:xfrm>
          <a:off x="0" y="0"/>
          <a:ext cx="0" cy="0"/>
          <a:chOff x="0" y="0"/>
          <a:chExt cx="0" cy="0"/>
        </a:xfrm>
      </p:grpSpPr>
      <p:sp>
        <p:nvSpPr>
          <p:cNvPr id="412" name="Google Shape;412;p27"/>
          <p:cNvSpPr/>
          <p:nvPr/>
        </p:nvSpPr>
        <p:spPr>
          <a:xfrm>
            <a:off x="8286311" y="654492"/>
            <a:ext cx="9359016" cy="9359016"/>
          </a:xfrm>
          <a:custGeom>
            <a:rect b="b" l="l" r="r" t="t"/>
            <a:pathLst>
              <a:path extrusionOk="0" h="9359016" w="9359016">
                <a:moveTo>
                  <a:pt x="0" y="0"/>
                </a:moveTo>
                <a:lnTo>
                  <a:pt x="9359016" y="0"/>
                </a:lnTo>
                <a:lnTo>
                  <a:pt x="9359016" y="9359016"/>
                </a:lnTo>
                <a:lnTo>
                  <a:pt x="0" y="9359016"/>
                </a:lnTo>
                <a:lnTo>
                  <a:pt x="0" y="0"/>
                </a:lnTo>
                <a:close/>
              </a:path>
            </a:pathLst>
          </a:custGeom>
          <a:blipFill rotWithShape="1">
            <a:blip r:embed="rId3">
              <a:alphaModFix/>
            </a:blip>
            <a:stretch>
              <a:fillRect b="0" l="0" r="0" t="0"/>
            </a:stretch>
          </a:blipFill>
          <a:ln>
            <a:noFill/>
          </a:ln>
        </p:spPr>
      </p:sp>
      <p:pic>
        <p:nvPicPr>
          <p:cNvPr id="413" name="Google Shape;413;p27"/>
          <p:cNvPicPr preferRelativeResize="0"/>
          <p:nvPr/>
        </p:nvPicPr>
        <p:blipFill rotWithShape="1">
          <a:blip r:embed="rId4">
            <a:alphaModFix/>
          </a:blip>
          <a:srcRect b="14313" l="0" r="0" t="48803"/>
          <a:stretch/>
        </p:blipFill>
        <p:spPr>
          <a:xfrm>
            <a:off x="5513850" y="1651350"/>
            <a:ext cx="12774150" cy="7067092"/>
          </a:xfrm>
          <a:prstGeom prst="rect">
            <a:avLst/>
          </a:prstGeom>
          <a:noFill/>
          <a:ln>
            <a:noFill/>
          </a:ln>
        </p:spPr>
      </p:pic>
      <p:sp>
        <p:nvSpPr>
          <p:cNvPr id="414" name="Google Shape;414;p27"/>
          <p:cNvSpPr/>
          <p:nvPr/>
        </p:nvSpPr>
        <p:spPr>
          <a:xfrm>
            <a:off x="-1303494" y="-4961405"/>
            <a:ext cx="4664388" cy="9278822"/>
          </a:xfrm>
          <a:custGeom>
            <a:rect b="b" l="l" r="r" t="t"/>
            <a:pathLst>
              <a:path extrusionOk="0" h="9278822" w="4664388">
                <a:moveTo>
                  <a:pt x="0" y="0"/>
                </a:moveTo>
                <a:lnTo>
                  <a:pt x="4664388" y="0"/>
                </a:lnTo>
                <a:lnTo>
                  <a:pt x="4664388" y="9278822"/>
                </a:lnTo>
                <a:lnTo>
                  <a:pt x="0" y="9278822"/>
                </a:lnTo>
                <a:lnTo>
                  <a:pt x="0" y="0"/>
                </a:lnTo>
                <a:close/>
              </a:path>
            </a:pathLst>
          </a:custGeom>
          <a:blipFill rotWithShape="1">
            <a:blip r:embed="rId5">
              <a:alphaModFix/>
            </a:blip>
            <a:stretch>
              <a:fillRect b="0" l="0" r="0" t="0"/>
            </a:stretch>
          </a:blipFill>
          <a:ln>
            <a:noFill/>
          </a:ln>
        </p:spPr>
      </p:sp>
      <p:sp>
        <p:nvSpPr>
          <p:cNvPr id="415" name="Google Shape;415;p27"/>
          <p:cNvSpPr txBox="1"/>
          <p:nvPr/>
        </p:nvSpPr>
        <p:spPr>
          <a:xfrm>
            <a:off x="782999" y="7035581"/>
            <a:ext cx="9461702" cy="2765592"/>
          </a:xfrm>
          <a:prstGeom prst="rect">
            <a:avLst/>
          </a:prstGeom>
          <a:noFill/>
          <a:ln>
            <a:noFill/>
          </a:ln>
        </p:spPr>
        <p:txBody>
          <a:bodyPr anchorCtr="0" anchor="t" bIns="0" lIns="0" spcFirstLastPara="1" rIns="0" wrap="square" tIns="0">
            <a:spAutoFit/>
          </a:bodyPr>
          <a:lstStyle/>
          <a:p>
            <a:pPr indent="0" lvl="0" marL="0" marR="0" rtl="0" algn="l">
              <a:lnSpc>
                <a:spcPct val="106993"/>
              </a:lnSpc>
              <a:spcBef>
                <a:spcPts val="0"/>
              </a:spcBef>
              <a:spcAft>
                <a:spcPts val="0"/>
              </a:spcAft>
              <a:buNone/>
            </a:pPr>
            <a:r>
              <a:rPr b="0" i="0" lang="en-US" sz="10010" u="none" cap="none" strike="noStrike">
                <a:solidFill>
                  <a:srgbClr val="DF540F"/>
                </a:solidFill>
                <a:latin typeface="Forum"/>
                <a:ea typeface="Forum"/>
                <a:cs typeface="Forum"/>
                <a:sym typeface="Forum"/>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419" name="Shape 419"/>
        <p:cNvGrpSpPr/>
        <p:nvPr/>
      </p:nvGrpSpPr>
      <p:grpSpPr>
        <a:xfrm>
          <a:off x="0" y="0"/>
          <a:ext cx="0" cy="0"/>
          <a:chOff x="0" y="0"/>
          <a:chExt cx="0" cy="0"/>
        </a:xfrm>
      </p:grpSpPr>
      <p:sp>
        <p:nvSpPr>
          <p:cNvPr id="420" name="Google Shape;420;p28"/>
          <p:cNvSpPr/>
          <p:nvPr/>
        </p:nvSpPr>
        <p:spPr>
          <a:xfrm rot="-5400000">
            <a:off x="11027144" y="4265581"/>
            <a:ext cx="9087168" cy="8443340"/>
          </a:xfrm>
          <a:custGeom>
            <a:rect b="b" l="l" r="r" t="t"/>
            <a:pathLst>
              <a:path extrusionOk="0" h="8443340" w="9087168">
                <a:moveTo>
                  <a:pt x="0" y="0"/>
                </a:moveTo>
                <a:lnTo>
                  <a:pt x="9087168" y="0"/>
                </a:lnTo>
                <a:lnTo>
                  <a:pt x="9087168" y="8443340"/>
                </a:lnTo>
                <a:lnTo>
                  <a:pt x="0" y="8443340"/>
                </a:lnTo>
                <a:lnTo>
                  <a:pt x="0" y="0"/>
                </a:lnTo>
                <a:close/>
              </a:path>
            </a:pathLst>
          </a:custGeom>
          <a:blipFill rotWithShape="1">
            <a:blip r:embed="rId3">
              <a:alphaModFix/>
            </a:blip>
            <a:stretch>
              <a:fillRect b="0" l="0" r="0" t="0"/>
            </a:stretch>
          </a:blipFill>
          <a:ln>
            <a:noFill/>
          </a:ln>
        </p:spPr>
      </p:sp>
      <p:sp>
        <p:nvSpPr>
          <p:cNvPr id="421" name="Google Shape;421;p28"/>
          <p:cNvSpPr/>
          <p:nvPr/>
        </p:nvSpPr>
        <p:spPr>
          <a:xfrm rot="-5400000">
            <a:off x="-4643447" y="-4492146"/>
            <a:ext cx="9087168" cy="8443340"/>
          </a:xfrm>
          <a:custGeom>
            <a:rect b="b" l="l" r="r" t="t"/>
            <a:pathLst>
              <a:path extrusionOk="0" h="8443340" w="9087168">
                <a:moveTo>
                  <a:pt x="0" y="0"/>
                </a:moveTo>
                <a:lnTo>
                  <a:pt x="9087168" y="0"/>
                </a:lnTo>
                <a:lnTo>
                  <a:pt x="9087168" y="8443340"/>
                </a:lnTo>
                <a:lnTo>
                  <a:pt x="0" y="8443340"/>
                </a:lnTo>
                <a:lnTo>
                  <a:pt x="0" y="0"/>
                </a:lnTo>
                <a:close/>
              </a:path>
            </a:pathLst>
          </a:custGeom>
          <a:blipFill rotWithShape="1">
            <a:blip r:embed="rId3">
              <a:alphaModFix/>
            </a:blip>
            <a:stretch>
              <a:fillRect b="0" l="0" r="0" t="0"/>
            </a:stretch>
          </a:blipFill>
          <a:ln>
            <a:noFill/>
          </a:ln>
        </p:spPr>
      </p:sp>
      <p:sp>
        <p:nvSpPr>
          <p:cNvPr id="422" name="Google Shape;422;p28"/>
          <p:cNvSpPr/>
          <p:nvPr/>
        </p:nvSpPr>
        <p:spPr>
          <a:xfrm rot="-5400000">
            <a:off x="2583804" y="-4492146"/>
            <a:ext cx="9087168" cy="8443340"/>
          </a:xfrm>
          <a:custGeom>
            <a:rect b="b" l="l" r="r" t="t"/>
            <a:pathLst>
              <a:path extrusionOk="0" h="8443340" w="9087168">
                <a:moveTo>
                  <a:pt x="0" y="0"/>
                </a:moveTo>
                <a:lnTo>
                  <a:pt x="9087168" y="0"/>
                </a:lnTo>
                <a:lnTo>
                  <a:pt x="9087168" y="8443340"/>
                </a:lnTo>
                <a:lnTo>
                  <a:pt x="0" y="8443340"/>
                </a:lnTo>
                <a:lnTo>
                  <a:pt x="0" y="0"/>
                </a:lnTo>
                <a:close/>
              </a:path>
            </a:pathLst>
          </a:custGeom>
          <a:blipFill rotWithShape="1">
            <a:blip r:embed="rId3">
              <a:alphaModFix/>
            </a:blip>
            <a:stretch>
              <a:fillRect b="0" l="0" r="0" t="0"/>
            </a:stretch>
          </a:blipFill>
          <a:ln>
            <a:noFill/>
          </a:ln>
        </p:spPr>
      </p:sp>
      <p:sp>
        <p:nvSpPr>
          <p:cNvPr id="423" name="Google Shape;423;p28"/>
          <p:cNvSpPr txBox="1"/>
          <p:nvPr/>
        </p:nvSpPr>
        <p:spPr>
          <a:xfrm>
            <a:off x="1028700" y="7172304"/>
            <a:ext cx="12119856" cy="230505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5116" u="none" cap="none" strike="noStrike">
                <a:solidFill>
                  <a:srgbClr val="F6E1D0"/>
                </a:solidFill>
                <a:latin typeface="Forum"/>
                <a:ea typeface="Forum"/>
                <a:cs typeface="Forum"/>
                <a:sym typeface="Forum"/>
              </a:rPr>
              <a:t>Our Projects</a:t>
            </a:r>
            <a:endParaRPr/>
          </a:p>
        </p:txBody>
      </p:sp>
      <p:sp>
        <p:nvSpPr>
          <p:cNvPr id="424" name="Google Shape;424;p28"/>
          <p:cNvSpPr/>
          <p:nvPr/>
        </p:nvSpPr>
        <p:spPr>
          <a:xfrm>
            <a:off x="8895878" y="1620395"/>
            <a:ext cx="10083783" cy="9308190"/>
          </a:xfrm>
          <a:custGeom>
            <a:rect b="b" l="l" r="r" t="t"/>
            <a:pathLst>
              <a:path extrusionOk="0" h="9308190" w="10083783">
                <a:moveTo>
                  <a:pt x="0" y="0"/>
                </a:moveTo>
                <a:lnTo>
                  <a:pt x="10083783" y="0"/>
                </a:lnTo>
                <a:lnTo>
                  <a:pt x="10083783" y="9308190"/>
                </a:lnTo>
                <a:lnTo>
                  <a:pt x="0" y="9308190"/>
                </a:lnTo>
                <a:lnTo>
                  <a:pt x="0" y="0"/>
                </a:lnTo>
                <a:close/>
              </a:path>
            </a:pathLst>
          </a:custGeom>
          <a:blipFill rotWithShape="1">
            <a:blip r:embed="rId4">
              <a:alphaModFix/>
            </a:blip>
            <a:stretch>
              <a:fillRect b="0" l="-26279" r="-26998" t="-10701"/>
            </a:stretch>
          </a:blipFill>
          <a:ln>
            <a:noFill/>
          </a:ln>
        </p:spPr>
      </p:sp>
      <p:sp>
        <p:nvSpPr>
          <p:cNvPr id="425" name="Google Shape;425;p28"/>
          <p:cNvSpPr txBox="1"/>
          <p:nvPr/>
        </p:nvSpPr>
        <p:spPr>
          <a:xfrm>
            <a:off x="1028700" y="4563882"/>
            <a:ext cx="3372866" cy="3248025"/>
          </a:xfrm>
          <a:prstGeom prst="rect">
            <a:avLst/>
          </a:prstGeom>
          <a:noFill/>
          <a:ln>
            <a:noFill/>
          </a:ln>
        </p:spPr>
        <p:txBody>
          <a:bodyPr anchorCtr="0" anchor="t" bIns="0" lIns="0" spcFirstLastPara="1" rIns="0" wrap="square" tIns="0">
            <a:spAutoFit/>
          </a:bodyPr>
          <a:lstStyle/>
          <a:p>
            <a:pPr indent="0" lvl="0" marL="0" marR="0" rtl="0" algn="l">
              <a:lnSpc>
                <a:spcPct val="119999"/>
              </a:lnSpc>
              <a:spcBef>
                <a:spcPts val="0"/>
              </a:spcBef>
              <a:spcAft>
                <a:spcPts val="0"/>
              </a:spcAft>
              <a:buNone/>
            </a:pPr>
            <a:r>
              <a:rPr b="0" i="0" lang="en-US" sz="21266" u="none" cap="none" strike="noStrike">
                <a:solidFill>
                  <a:srgbClr val="F6E1D0"/>
                </a:solidFill>
                <a:latin typeface="Forum"/>
                <a:ea typeface="Forum"/>
                <a:cs typeface="Forum"/>
                <a:sym typeface="Forum"/>
              </a:rPr>
              <a:t>03</a:t>
            </a:r>
            <a:endParaRPr/>
          </a:p>
        </p:txBody>
      </p:sp>
      <p:sp>
        <p:nvSpPr>
          <p:cNvPr id="426" name="Google Shape;426;p28"/>
          <p:cNvSpPr txBox="1"/>
          <p:nvPr/>
        </p:nvSpPr>
        <p:spPr>
          <a:xfrm>
            <a:off x="11938559" y="838518"/>
            <a:ext cx="5320741" cy="361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F6E1D0"/>
                </a:solidFill>
                <a:latin typeface="Hind Madurai"/>
                <a:ea typeface="Hind Madurai"/>
                <a:cs typeface="Hind Madurai"/>
                <a:sym typeface="Hind Madurai"/>
              </a:rPr>
              <a:t>Elaborate on what you want to discuss.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430" name="Shape 430"/>
        <p:cNvGrpSpPr/>
        <p:nvPr/>
      </p:nvGrpSpPr>
      <p:grpSpPr>
        <a:xfrm>
          <a:off x="0" y="0"/>
          <a:ext cx="0" cy="0"/>
          <a:chOff x="0" y="0"/>
          <a:chExt cx="0" cy="0"/>
        </a:xfrm>
      </p:grpSpPr>
      <p:sp>
        <p:nvSpPr>
          <p:cNvPr id="431" name="Google Shape;431;p29"/>
          <p:cNvSpPr/>
          <p:nvPr/>
        </p:nvSpPr>
        <p:spPr>
          <a:xfrm>
            <a:off x="15245871" y="-2810269"/>
            <a:ext cx="9206934" cy="9206934"/>
          </a:xfrm>
          <a:custGeom>
            <a:rect b="b" l="l" r="r" t="t"/>
            <a:pathLst>
              <a:path extrusionOk="0" h="9206934" w="9206934">
                <a:moveTo>
                  <a:pt x="0" y="0"/>
                </a:moveTo>
                <a:lnTo>
                  <a:pt x="9206934" y="0"/>
                </a:lnTo>
                <a:lnTo>
                  <a:pt x="9206934" y="9206934"/>
                </a:lnTo>
                <a:lnTo>
                  <a:pt x="0" y="9206934"/>
                </a:lnTo>
                <a:lnTo>
                  <a:pt x="0" y="0"/>
                </a:lnTo>
                <a:close/>
              </a:path>
            </a:pathLst>
          </a:custGeom>
          <a:blipFill rotWithShape="1">
            <a:blip r:embed="rId3">
              <a:alphaModFix/>
            </a:blip>
            <a:stretch>
              <a:fillRect b="0" l="0" r="0" t="0"/>
            </a:stretch>
          </a:blipFill>
          <a:ln>
            <a:noFill/>
          </a:ln>
        </p:spPr>
      </p:sp>
      <p:sp>
        <p:nvSpPr>
          <p:cNvPr id="432" name="Google Shape;432;p29"/>
          <p:cNvSpPr/>
          <p:nvPr/>
        </p:nvSpPr>
        <p:spPr>
          <a:xfrm>
            <a:off x="15463500" y="-3574767"/>
            <a:ext cx="9206934" cy="9206934"/>
          </a:xfrm>
          <a:custGeom>
            <a:rect b="b" l="l" r="r" t="t"/>
            <a:pathLst>
              <a:path extrusionOk="0" h="9206934" w="9206934">
                <a:moveTo>
                  <a:pt x="0" y="0"/>
                </a:moveTo>
                <a:lnTo>
                  <a:pt x="9206934" y="0"/>
                </a:lnTo>
                <a:lnTo>
                  <a:pt x="9206934" y="9206934"/>
                </a:lnTo>
                <a:lnTo>
                  <a:pt x="0" y="9206934"/>
                </a:lnTo>
                <a:lnTo>
                  <a:pt x="0" y="0"/>
                </a:lnTo>
                <a:close/>
              </a:path>
            </a:pathLst>
          </a:custGeom>
          <a:blipFill rotWithShape="1">
            <a:blip r:embed="rId3">
              <a:alphaModFix/>
            </a:blip>
            <a:stretch>
              <a:fillRect b="0" l="0" r="0" t="0"/>
            </a:stretch>
          </a:blipFill>
          <a:ln>
            <a:noFill/>
          </a:ln>
        </p:spPr>
      </p:sp>
      <p:sp>
        <p:nvSpPr>
          <p:cNvPr id="433" name="Google Shape;433;p29"/>
          <p:cNvSpPr/>
          <p:nvPr/>
        </p:nvSpPr>
        <p:spPr>
          <a:xfrm>
            <a:off x="-4603467" y="6033120"/>
            <a:ext cx="9206934" cy="9206934"/>
          </a:xfrm>
          <a:custGeom>
            <a:rect b="b" l="l" r="r" t="t"/>
            <a:pathLst>
              <a:path extrusionOk="0" h="9206934" w="9206934">
                <a:moveTo>
                  <a:pt x="0" y="0"/>
                </a:moveTo>
                <a:lnTo>
                  <a:pt x="9206934" y="0"/>
                </a:lnTo>
                <a:lnTo>
                  <a:pt x="9206934" y="9206934"/>
                </a:lnTo>
                <a:lnTo>
                  <a:pt x="0" y="9206934"/>
                </a:lnTo>
                <a:lnTo>
                  <a:pt x="0" y="0"/>
                </a:lnTo>
                <a:close/>
              </a:path>
            </a:pathLst>
          </a:custGeom>
          <a:blipFill rotWithShape="1">
            <a:blip r:embed="rId3">
              <a:alphaModFix/>
            </a:blip>
            <a:stretch>
              <a:fillRect b="0" l="0" r="0" t="0"/>
            </a:stretch>
          </a:blipFill>
          <a:ln>
            <a:noFill/>
          </a:ln>
        </p:spPr>
      </p:sp>
      <p:pic>
        <p:nvPicPr>
          <p:cNvPr id="434" name="Google Shape;434;p29"/>
          <p:cNvPicPr preferRelativeResize="0"/>
          <p:nvPr/>
        </p:nvPicPr>
        <p:blipFill rotWithShape="1">
          <a:blip r:embed="rId4">
            <a:alphaModFix/>
          </a:blip>
          <a:srcRect b="0" l="14138" r="40030" t="0"/>
          <a:stretch/>
        </p:blipFill>
        <p:spPr>
          <a:xfrm>
            <a:off x="6557754" y="0"/>
            <a:ext cx="7071949" cy="10287000"/>
          </a:xfrm>
          <a:prstGeom prst="rect">
            <a:avLst/>
          </a:prstGeom>
          <a:noFill/>
          <a:ln>
            <a:noFill/>
          </a:ln>
        </p:spPr>
      </p:pic>
      <p:grpSp>
        <p:nvGrpSpPr>
          <p:cNvPr id="435" name="Google Shape;435;p29"/>
          <p:cNvGrpSpPr/>
          <p:nvPr/>
        </p:nvGrpSpPr>
        <p:grpSpPr>
          <a:xfrm rot="2700000">
            <a:off x="13216741" y="4396349"/>
            <a:ext cx="861622" cy="912108"/>
            <a:chOff x="0" y="-47625"/>
            <a:chExt cx="812800" cy="860425"/>
          </a:xfrm>
        </p:grpSpPr>
        <p:sp>
          <p:nvSpPr>
            <p:cNvPr id="436" name="Google Shape;436;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437" name="Google Shape;437;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9"/>
          <p:cNvGrpSpPr/>
          <p:nvPr/>
        </p:nvGrpSpPr>
        <p:grpSpPr>
          <a:xfrm rot="2700000">
            <a:off x="13216741" y="6485206"/>
            <a:ext cx="861622" cy="912108"/>
            <a:chOff x="0" y="-47625"/>
            <a:chExt cx="812800" cy="860425"/>
          </a:xfrm>
        </p:grpSpPr>
        <p:sp>
          <p:nvSpPr>
            <p:cNvPr id="439" name="Google Shape;439;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440" name="Google Shape;440;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9"/>
          <p:cNvGrpSpPr/>
          <p:nvPr/>
        </p:nvGrpSpPr>
        <p:grpSpPr>
          <a:xfrm rot="2700000">
            <a:off x="13216741" y="8574063"/>
            <a:ext cx="861622" cy="912108"/>
            <a:chOff x="0" y="-47625"/>
            <a:chExt cx="812800" cy="860425"/>
          </a:xfrm>
        </p:grpSpPr>
        <p:sp>
          <p:nvSpPr>
            <p:cNvPr id="442" name="Google Shape;442;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F540F"/>
            </a:solidFill>
            <a:ln>
              <a:noFill/>
            </a:ln>
          </p:spPr>
        </p:sp>
        <p:sp>
          <p:nvSpPr>
            <p:cNvPr id="443" name="Google Shape;443;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9"/>
          <p:cNvSpPr txBox="1"/>
          <p:nvPr/>
        </p:nvSpPr>
        <p:spPr>
          <a:xfrm>
            <a:off x="1028700" y="1359301"/>
            <a:ext cx="68715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DF540F"/>
                </a:solidFill>
                <a:latin typeface="Forum"/>
                <a:ea typeface="Forum"/>
                <a:cs typeface="Forum"/>
                <a:sym typeface="Forum"/>
              </a:rPr>
              <a:t>Write Your Topic or Idea</a:t>
            </a:r>
            <a:endParaRPr/>
          </a:p>
        </p:txBody>
      </p:sp>
      <p:sp>
        <p:nvSpPr>
          <p:cNvPr id="445" name="Google Shape;445;p29"/>
          <p:cNvSpPr txBox="1"/>
          <p:nvPr/>
        </p:nvSpPr>
        <p:spPr>
          <a:xfrm>
            <a:off x="14633787" y="4612293"/>
            <a:ext cx="2625513" cy="789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446" name="Google Shape;446;p29"/>
          <p:cNvSpPr txBox="1"/>
          <p:nvPr/>
        </p:nvSpPr>
        <p:spPr>
          <a:xfrm>
            <a:off x="14633787" y="6540644"/>
            <a:ext cx="2625513" cy="789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447" name="Google Shape;447;p29"/>
          <p:cNvSpPr txBox="1"/>
          <p:nvPr/>
        </p:nvSpPr>
        <p:spPr>
          <a:xfrm>
            <a:off x="14633787" y="8468995"/>
            <a:ext cx="2625513" cy="789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grpSp>
        <p:nvGrpSpPr>
          <p:cNvPr id="448" name="Google Shape;448;p29"/>
          <p:cNvGrpSpPr/>
          <p:nvPr/>
        </p:nvGrpSpPr>
        <p:grpSpPr>
          <a:xfrm rot="2700000">
            <a:off x="13251692" y="4436456"/>
            <a:ext cx="788701" cy="834914"/>
            <a:chOff x="0" y="-47625"/>
            <a:chExt cx="812800" cy="860425"/>
          </a:xfrm>
        </p:grpSpPr>
        <p:sp>
          <p:nvSpPr>
            <p:cNvPr id="449" name="Google Shape;449;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6E1D0"/>
            </a:solidFill>
            <a:ln>
              <a:noFill/>
            </a:ln>
          </p:spPr>
        </p:sp>
        <p:sp>
          <p:nvSpPr>
            <p:cNvPr id="450" name="Google Shape;450;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9"/>
          <p:cNvGrpSpPr/>
          <p:nvPr/>
        </p:nvGrpSpPr>
        <p:grpSpPr>
          <a:xfrm rot="2700000">
            <a:off x="13251692" y="6525313"/>
            <a:ext cx="788701" cy="834914"/>
            <a:chOff x="0" y="-47625"/>
            <a:chExt cx="812800" cy="860425"/>
          </a:xfrm>
        </p:grpSpPr>
        <p:sp>
          <p:nvSpPr>
            <p:cNvPr id="452" name="Google Shape;452;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6E1D0"/>
            </a:solidFill>
            <a:ln>
              <a:noFill/>
            </a:ln>
          </p:spPr>
        </p:sp>
        <p:sp>
          <p:nvSpPr>
            <p:cNvPr id="453" name="Google Shape;453;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9"/>
          <p:cNvGrpSpPr/>
          <p:nvPr/>
        </p:nvGrpSpPr>
        <p:grpSpPr>
          <a:xfrm rot="2700000">
            <a:off x="13251692" y="8610553"/>
            <a:ext cx="788701" cy="834914"/>
            <a:chOff x="0" y="-47625"/>
            <a:chExt cx="812800" cy="860425"/>
          </a:xfrm>
        </p:grpSpPr>
        <p:sp>
          <p:nvSpPr>
            <p:cNvPr id="455" name="Google Shape;455;p2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6E1D0"/>
            </a:solidFill>
            <a:ln>
              <a:noFill/>
            </a:ln>
          </p:spPr>
        </p:sp>
        <p:sp>
          <p:nvSpPr>
            <p:cNvPr id="456" name="Google Shape;456;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9"/>
          <p:cNvSpPr txBox="1"/>
          <p:nvPr/>
        </p:nvSpPr>
        <p:spPr>
          <a:xfrm>
            <a:off x="13318139" y="4478215"/>
            <a:ext cx="623100" cy="7167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4657" u="none" cap="none" strike="noStrike">
                <a:solidFill>
                  <a:srgbClr val="DF540F"/>
                </a:solidFill>
                <a:latin typeface="Forum"/>
                <a:ea typeface="Forum"/>
                <a:cs typeface="Forum"/>
                <a:sym typeface="Forum"/>
              </a:rPr>
              <a:t>01</a:t>
            </a:r>
            <a:endParaRPr/>
          </a:p>
        </p:txBody>
      </p:sp>
      <p:sp>
        <p:nvSpPr>
          <p:cNvPr id="458" name="Google Shape;458;p29"/>
          <p:cNvSpPr txBox="1"/>
          <p:nvPr/>
        </p:nvSpPr>
        <p:spPr>
          <a:xfrm>
            <a:off x="13318139" y="6577389"/>
            <a:ext cx="623100" cy="7167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4657" u="none" cap="none" strike="noStrike">
                <a:solidFill>
                  <a:srgbClr val="DF540F"/>
                </a:solidFill>
                <a:latin typeface="Forum"/>
                <a:ea typeface="Forum"/>
                <a:cs typeface="Forum"/>
                <a:sym typeface="Forum"/>
              </a:rPr>
              <a:t>02</a:t>
            </a:r>
            <a:endParaRPr/>
          </a:p>
        </p:txBody>
      </p:sp>
      <p:sp>
        <p:nvSpPr>
          <p:cNvPr id="459" name="Google Shape;459;p29"/>
          <p:cNvSpPr txBox="1"/>
          <p:nvPr/>
        </p:nvSpPr>
        <p:spPr>
          <a:xfrm>
            <a:off x="13318139" y="8674752"/>
            <a:ext cx="623100" cy="7167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4657" u="none" cap="none" strike="noStrike">
                <a:solidFill>
                  <a:srgbClr val="DF540F"/>
                </a:solidFill>
                <a:latin typeface="Forum"/>
                <a:ea typeface="Forum"/>
                <a:cs typeface="Forum"/>
                <a:sym typeface="Forum"/>
              </a:rPr>
              <a:t>03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463" name="Shape 463"/>
        <p:cNvGrpSpPr/>
        <p:nvPr/>
      </p:nvGrpSpPr>
      <p:grpSpPr>
        <a:xfrm>
          <a:off x="0" y="0"/>
          <a:ext cx="0" cy="0"/>
          <a:chOff x="0" y="0"/>
          <a:chExt cx="0" cy="0"/>
        </a:xfrm>
      </p:grpSpPr>
      <p:pic>
        <p:nvPicPr>
          <p:cNvPr id="464" name="Google Shape;464;p30"/>
          <p:cNvPicPr preferRelativeResize="0"/>
          <p:nvPr/>
        </p:nvPicPr>
        <p:blipFill rotWithShape="1">
          <a:blip r:embed="rId3">
            <a:alphaModFix/>
          </a:blip>
          <a:srcRect b="17558" l="0" r="0" t="17559"/>
          <a:stretch/>
        </p:blipFill>
        <p:spPr>
          <a:xfrm>
            <a:off x="0" y="2376704"/>
            <a:ext cx="18288000" cy="7910296"/>
          </a:xfrm>
          <a:prstGeom prst="rect">
            <a:avLst/>
          </a:prstGeom>
          <a:noFill/>
          <a:ln>
            <a:noFill/>
          </a:ln>
        </p:spPr>
      </p:pic>
      <p:sp>
        <p:nvSpPr>
          <p:cNvPr id="465" name="Google Shape;465;p30"/>
          <p:cNvSpPr txBox="1"/>
          <p:nvPr/>
        </p:nvSpPr>
        <p:spPr>
          <a:xfrm>
            <a:off x="1707202" y="2908710"/>
            <a:ext cx="4740300" cy="3131700"/>
          </a:xfrm>
          <a:prstGeom prst="rect">
            <a:avLst/>
          </a:prstGeom>
          <a:noFill/>
          <a:ln>
            <a:noFill/>
          </a:ln>
        </p:spPr>
        <p:txBody>
          <a:bodyPr anchorCtr="0" anchor="t" bIns="0" lIns="0" spcFirstLastPara="1" rIns="0" wrap="square" tIns="0">
            <a:spAutoFit/>
          </a:bodyPr>
          <a:lstStyle/>
          <a:p>
            <a:pPr indent="0" lvl="0" marL="0" marR="0" rtl="0" algn="l">
              <a:lnSpc>
                <a:spcPct val="106999"/>
              </a:lnSpc>
              <a:spcBef>
                <a:spcPts val="0"/>
              </a:spcBef>
              <a:spcAft>
                <a:spcPts val="0"/>
              </a:spcAft>
              <a:buNone/>
            </a:pPr>
            <a:r>
              <a:rPr b="0" i="0" lang="en-US" sz="20345" u="none" cap="none" strike="noStrike">
                <a:solidFill>
                  <a:srgbClr val="DF540F"/>
                </a:solidFill>
                <a:latin typeface="Forum"/>
                <a:ea typeface="Forum"/>
                <a:cs typeface="Forum"/>
                <a:sym typeface="Forum"/>
              </a:rPr>
              <a:t>3.5</a:t>
            </a:r>
            <a:endParaRPr/>
          </a:p>
        </p:txBody>
      </p:sp>
      <p:sp>
        <p:nvSpPr>
          <p:cNvPr id="466" name="Google Shape;466;p30"/>
          <p:cNvSpPr txBox="1"/>
          <p:nvPr/>
        </p:nvSpPr>
        <p:spPr>
          <a:xfrm>
            <a:off x="10433362" y="2908710"/>
            <a:ext cx="4740300" cy="3131700"/>
          </a:xfrm>
          <a:prstGeom prst="rect">
            <a:avLst/>
          </a:prstGeom>
          <a:noFill/>
          <a:ln>
            <a:noFill/>
          </a:ln>
        </p:spPr>
        <p:txBody>
          <a:bodyPr anchorCtr="0" anchor="t" bIns="0" lIns="0" spcFirstLastPara="1" rIns="0" wrap="square" tIns="0">
            <a:spAutoFit/>
          </a:bodyPr>
          <a:lstStyle/>
          <a:p>
            <a:pPr indent="0" lvl="0" marL="0" marR="0" rtl="0" algn="l">
              <a:lnSpc>
                <a:spcPct val="106999"/>
              </a:lnSpc>
              <a:spcBef>
                <a:spcPts val="0"/>
              </a:spcBef>
              <a:spcAft>
                <a:spcPts val="0"/>
              </a:spcAft>
              <a:buNone/>
            </a:pPr>
            <a:r>
              <a:rPr b="0" i="0" lang="en-US" sz="20345" u="none" cap="none" strike="noStrike">
                <a:solidFill>
                  <a:srgbClr val="DF540F"/>
                </a:solidFill>
                <a:latin typeface="Forum"/>
                <a:ea typeface="Forum"/>
                <a:cs typeface="Forum"/>
                <a:sym typeface="Forum"/>
              </a:rPr>
              <a:t>280</a:t>
            </a:r>
            <a:endParaRPr/>
          </a:p>
        </p:txBody>
      </p:sp>
      <p:cxnSp>
        <p:nvCxnSpPr>
          <p:cNvPr id="467" name="Google Shape;467;p30"/>
          <p:cNvCxnSpPr/>
          <p:nvPr/>
        </p:nvCxnSpPr>
        <p:spPr>
          <a:xfrm flipH="1" rot="10800000">
            <a:off x="864716" y="6230703"/>
            <a:ext cx="16558568" cy="38100"/>
          </a:xfrm>
          <a:prstGeom prst="straightConnector1">
            <a:avLst/>
          </a:prstGeom>
          <a:noFill/>
          <a:ln cap="flat" cmpd="sng" w="28575">
            <a:solidFill>
              <a:srgbClr val="DF540F"/>
            </a:solidFill>
            <a:prstDash val="solid"/>
            <a:round/>
            <a:headEnd len="sm" w="sm" type="none"/>
            <a:tailEnd len="sm" w="sm" type="none"/>
          </a:ln>
        </p:spPr>
      </p:cxnSp>
      <p:cxnSp>
        <p:nvCxnSpPr>
          <p:cNvPr id="468" name="Google Shape;468;p30"/>
          <p:cNvCxnSpPr/>
          <p:nvPr/>
        </p:nvCxnSpPr>
        <p:spPr>
          <a:xfrm rot="10800000">
            <a:off x="9144000" y="3065679"/>
            <a:ext cx="0" cy="6415774"/>
          </a:xfrm>
          <a:prstGeom prst="straightConnector1">
            <a:avLst/>
          </a:prstGeom>
          <a:noFill/>
          <a:ln cap="flat" cmpd="sng" w="28575">
            <a:solidFill>
              <a:srgbClr val="DF540F"/>
            </a:solidFill>
            <a:prstDash val="solid"/>
            <a:round/>
            <a:headEnd len="sm" w="sm" type="none"/>
            <a:tailEnd len="sm" w="sm" type="none"/>
          </a:ln>
        </p:spPr>
      </p:cxnSp>
      <p:sp>
        <p:nvSpPr>
          <p:cNvPr id="469" name="Google Shape;469;p30"/>
          <p:cNvSpPr txBox="1"/>
          <p:nvPr/>
        </p:nvSpPr>
        <p:spPr>
          <a:xfrm>
            <a:off x="1707202" y="6475818"/>
            <a:ext cx="5373300" cy="3131700"/>
          </a:xfrm>
          <a:prstGeom prst="rect">
            <a:avLst/>
          </a:prstGeom>
          <a:noFill/>
          <a:ln>
            <a:noFill/>
          </a:ln>
        </p:spPr>
        <p:txBody>
          <a:bodyPr anchorCtr="0" anchor="t" bIns="0" lIns="0" spcFirstLastPara="1" rIns="0" wrap="square" tIns="0">
            <a:spAutoFit/>
          </a:bodyPr>
          <a:lstStyle/>
          <a:p>
            <a:pPr indent="0" lvl="0" marL="0" marR="0" rtl="0" algn="l">
              <a:lnSpc>
                <a:spcPct val="106999"/>
              </a:lnSpc>
              <a:spcBef>
                <a:spcPts val="0"/>
              </a:spcBef>
              <a:spcAft>
                <a:spcPts val="0"/>
              </a:spcAft>
              <a:buNone/>
            </a:pPr>
            <a:r>
              <a:rPr b="0" i="0" lang="en-US" sz="20345" u="none" cap="none" strike="noStrike">
                <a:solidFill>
                  <a:srgbClr val="DF540F"/>
                </a:solidFill>
                <a:latin typeface="Forum"/>
                <a:ea typeface="Forum"/>
                <a:cs typeface="Forum"/>
                <a:sym typeface="Forum"/>
              </a:rPr>
              <a:t>85+</a:t>
            </a:r>
            <a:endParaRPr/>
          </a:p>
        </p:txBody>
      </p:sp>
      <p:sp>
        <p:nvSpPr>
          <p:cNvPr id="470" name="Google Shape;470;p30"/>
          <p:cNvSpPr txBox="1"/>
          <p:nvPr/>
        </p:nvSpPr>
        <p:spPr>
          <a:xfrm>
            <a:off x="10433362" y="6475818"/>
            <a:ext cx="4740300" cy="3131700"/>
          </a:xfrm>
          <a:prstGeom prst="rect">
            <a:avLst/>
          </a:prstGeom>
          <a:noFill/>
          <a:ln>
            <a:noFill/>
          </a:ln>
        </p:spPr>
        <p:txBody>
          <a:bodyPr anchorCtr="0" anchor="t" bIns="0" lIns="0" spcFirstLastPara="1" rIns="0" wrap="square" tIns="0">
            <a:spAutoFit/>
          </a:bodyPr>
          <a:lstStyle/>
          <a:p>
            <a:pPr indent="0" lvl="0" marL="0" marR="0" rtl="0" algn="l">
              <a:lnSpc>
                <a:spcPct val="106999"/>
              </a:lnSpc>
              <a:spcBef>
                <a:spcPts val="0"/>
              </a:spcBef>
              <a:spcAft>
                <a:spcPts val="0"/>
              </a:spcAft>
              <a:buNone/>
            </a:pPr>
            <a:r>
              <a:rPr b="0" i="0" lang="en-US" sz="20345" u="none" cap="none" strike="noStrike">
                <a:solidFill>
                  <a:srgbClr val="DF540F"/>
                </a:solidFill>
                <a:latin typeface="Forum"/>
                <a:ea typeface="Forum"/>
                <a:cs typeface="Forum"/>
                <a:sym typeface="Forum"/>
              </a:rPr>
              <a:t>90%</a:t>
            </a:r>
            <a:endParaRPr/>
          </a:p>
        </p:txBody>
      </p:sp>
      <p:sp>
        <p:nvSpPr>
          <p:cNvPr id="471" name="Google Shape;471;p30"/>
          <p:cNvSpPr txBox="1"/>
          <p:nvPr/>
        </p:nvSpPr>
        <p:spPr>
          <a:xfrm>
            <a:off x="5702584" y="4154893"/>
            <a:ext cx="2755616" cy="715899"/>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the featured statistic.</a:t>
            </a:r>
            <a:endParaRPr/>
          </a:p>
        </p:txBody>
      </p:sp>
      <p:sp>
        <p:nvSpPr>
          <p:cNvPr id="472" name="Google Shape;472;p30"/>
          <p:cNvSpPr txBox="1"/>
          <p:nvPr/>
        </p:nvSpPr>
        <p:spPr>
          <a:xfrm>
            <a:off x="5702584" y="7862971"/>
            <a:ext cx="2755616" cy="715899"/>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the featured statistic.</a:t>
            </a:r>
            <a:endParaRPr/>
          </a:p>
        </p:txBody>
      </p:sp>
      <p:sp>
        <p:nvSpPr>
          <p:cNvPr id="473" name="Google Shape;473;p30"/>
          <p:cNvSpPr txBox="1"/>
          <p:nvPr/>
        </p:nvSpPr>
        <p:spPr>
          <a:xfrm>
            <a:off x="14873935" y="4154893"/>
            <a:ext cx="2755616" cy="715899"/>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the featured statistic.</a:t>
            </a:r>
            <a:endParaRPr/>
          </a:p>
        </p:txBody>
      </p:sp>
      <p:sp>
        <p:nvSpPr>
          <p:cNvPr id="474" name="Google Shape;474;p30"/>
          <p:cNvSpPr txBox="1"/>
          <p:nvPr/>
        </p:nvSpPr>
        <p:spPr>
          <a:xfrm>
            <a:off x="15282594" y="7862971"/>
            <a:ext cx="2755616" cy="715899"/>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the featured statistic.</a:t>
            </a:r>
            <a:endParaRPr/>
          </a:p>
        </p:txBody>
      </p:sp>
      <p:sp>
        <p:nvSpPr>
          <p:cNvPr id="475" name="Google Shape;475;p30"/>
          <p:cNvSpPr txBox="1"/>
          <p:nvPr/>
        </p:nvSpPr>
        <p:spPr>
          <a:xfrm>
            <a:off x="4703598" y="380079"/>
            <a:ext cx="8880900" cy="15390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9999" u="none" cap="none" strike="noStrike">
                <a:solidFill>
                  <a:srgbClr val="DF540F"/>
                </a:solidFill>
                <a:latin typeface="Forum"/>
                <a:ea typeface="Forum"/>
                <a:cs typeface="Forum"/>
                <a:sym typeface="Forum"/>
              </a:rPr>
              <a:t>Market Research</a:t>
            </a:r>
            <a:endParaRPr/>
          </a:p>
        </p:txBody>
      </p:sp>
      <p:pic>
        <p:nvPicPr>
          <p:cNvPr id="476" name="Google Shape;476;p30"/>
          <p:cNvPicPr preferRelativeResize="0"/>
          <p:nvPr/>
        </p:nvPicPr>
        <p:blipFill rotWithShape="1">
          <a:blip r:embed="rId4">
            <a:alphaModFix/>
          </a:blip>
          <a:srcRect b="53859" l="84932" r="0" t="0"/>
          <a:stretch/>
        </p:blipFill>
        <p:spPr>
          <a:xfrm>
            <a:off x="15532425" y="0"/>
            <a:ext cx="2755627" cy="4746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480" name="Shape 480"/>
        <p:cNvGrpSpPr/>
        <p:nvPr/>
      </p:nvGrpSpPr>
      <p:grpSpPr>
        <a:xfrm>
          <a:off x="0" y="0"/>
          <a:ext cx="0" cy="0"/>
          <a:chOff x="0" y="0"/>
          <a:chExt cx="0" cy="0"/>
        </a:xfrm>
      </p:grpSpPr>
      <p:sp>
        <p:nvSpPr>
          <p:cNvPr id="481" name="Google Shape;481;p31"/>
          <p:cNvSpPr/>
          <p:nvPr/>
        </p:nvSpPr>
        <p:spPr>
          <a:xfrm flipH="1">
            <a:off x="12424091" y="5127951"/>
            <a:ext cx="6317879" cy="6317879"/>
          </a:xfrm>
          <a:custGeom>
            <a:rect b="b" l="l" r="r" t="t"/>
            <a:pathLst>
              <a:path extrusionOk="0" h="6317879" w="6317879">
                <a:moveTo>
                  <a:pt x="6317880" y="0"/>
                </a:moveTo>
                <a:lnTo>
                  <a:pt x="0" y="0"/>
                </a:lnTo>
                <a:lnTo>
                  <a:pt x="0" y="6317880"/>
                </a:lnTo>
                <a:lnTo>
                  <a:pt x="6317880" y="6317880"/>
                </a:lnTo>
                <a:lnTo>
                  <a:pt x="6317880" y="0"/>
                </a:lnTo>
                <a:close/>
              </a:path>
            </a:pathLst>
          </a:custGeom>
          <a:blipFill rotWithShape="1">
            <a:blip r:embed="rId3">
              <a:alphaModFix/>
            </a:blip>
            <a:stretch>
              <a:fillRect b="0" l="0" r="0" t="0"/>
            </a:stretch>
          </a:blipFill>
          <a:ln>
            <a:noFill/>
          </a:ln>
        </p:spPr>
      </p:sp>
      <p:pic>
        <p:nvPicPr>
          <p:cNvPr id="482" name="Google Shape;482;p31"/>
          <p:cNvPicPr preferRelativeResize="0"/>
          <p:nvPr/>
        </p:nvPicPr>
        <p:blipFill rotWithShape="1">
          <a:blip r:embed="rId4">
            <a:alphaModFix/>
          </a:blip>
          <a:srcRect b="26632" l="77870" r="10165" t="54609"/>
          <a:stretch/>
        </p:blipFill>
        <p:spPr>
          <a:xfrm>
            <a:off x="14246550" y="5611100"/>
            <a:ext cx="2187974" cy="1929601"/>
          </a:xfrm>
          <a:prstGeom prst="rect">
            <a:avLst/>
          </a:prstGeom>
          <a:noFill/>
          <a:ln>
            <a:noFill/>
          </a:ln>
        </p:spPr>
      </p:pic>
      <p:sp>
        <p:nvSpPr>
          <p:cNvPr id="483" name="Google Shape;483;p31"/>
          <p:cNvSpPr/>
          <p:nvPr/>
        </p:nvSpPr>
        <p:spPr>
          <a:xfrm>
            <a:off x="6133624" y="5127951"/>
            <a:ext cx="6317879" cy="6317879"/>
          </a:xfrm>
          <a:custGeom>
            <a:rect b="b" l="l" r="r" t="t"/>
            <a:pathLst>
              <a:path extrusionOk="0" h="6317879" w="6317879">
                <a:moveTo>
                  <a:pt x="0" y="0"/>
                </a:moveTo>
                <a:lnTo>
                  <a:pt x="6317879" y="0"/>
                </a:lnTo>
                <a:lnTo>
                  <a:pt x="6317879" y="6317880"/>
                </a:lnTo>
                <a:lnTo>
                  <a:pt x="0" y="6317880"/>
                </a:lnTo>
                <a:lnTo>
                  <a:pt x="0" y="0"/>
                </a:lnTo>
                <a:close/>
              </a:path>
            </a:pathLst>
          </a:custGeom>
          <a:blipFill rotWithShape="1">
            <a:blip r:embed="rId3">
              <a:alphaModFix/>
            </a:blip>
            <a:stretch>
              <a:fillRect b="0" l="0" r="0" t="0"/>
            </a:stretch>
          </a:blipFill>
          <a:ln>
            <a:noFill/>
          </a:ln>
        </p:spPr>
      </p:sp>
      <p:pic>
        <p:nvPicPr>
          <p:cNvPr id="484" name="Google Shape;484;p31"/>
          <p:cNvPicPr preferRelativeResize="0"/>
          <p:nvPr/>
        </p:nvPicPr>
        <p:blipFill rotWithShape="1">
          <a:blip r:embed="rId4">
            <a:alphaModFix/>
          </a:blip>
          <a:srcRect b="26632" l="46304" r="41731" t="54609"/>
          <a:stretch/>
        </p:blipFill>
        <p:spPr>
          <a:xfrm>
            <a:off x="8472513" y="5611100"/>
            <a:ext cx="2187974" cy="1929601"/>
          </a:xfrm>
          <a:prstGeom prst="rect">
            <a:avLst/>
          </a:prstGeom>
          <a:noFill/>
          <a:ln>
            <a:noFill/>
          </a:ln>
        </p:spPr>
      </p:pic>
      <p:sp>
        <p:nvSpPr>
          <p:cNvPr id="485" name="Google Shape;485;p31"/>
          <p:cNvSpPr/>
          <p:nvPr/>
        </p:nvSpPr>
        <p:spPr>
          <a:xfrm rot="10800000">
            <a:off x="12424091" y="-1158831"/>
            <a:ext cx="6317879" cy="6317879"/>
          </a:xfrm>
          <a:custGeom>
            <a:rect b="b" l="l" r="r" t="t"/>
            <a:pathLst>
              <a:path extrusionOk="0" h="6317879" w="6317879">
                <a:moveTo>
                  <a:pt x="0" y="0"/>
                </a:moveTo>
                <a:lnTo>
                  <a:pt x="6317880" y="0"/>
                </a:lnTo>
                <a:lnTo>
                  <a:pt x="6317880" y="6317880"/>
                </a:lnTo>
                <a:lnTo>
                  <a:pt x="0" y="6317880"/>
                </a:lnTo>
                <a:lnTo>
                  <a:pt x="0" y="0"/>
                </a:lnTo>
                <a:close/>
              </a:path>
            </a:pathLst>
          </a:custGeom>
          <a:blipFill rotWithShape="1">
            <a:blip r:embed="rId3">
              <a:alphaModFix/>
            </a:blip>
            <a:stretch>
              <a:fillRect b="0" l="0" r="0" t="0"/>
            </a:stretch>
          </a:blipFill>
          <a:ln>
            <a:noFill/>
          </a:ln>
        </p:spPr>
      </p:sp>
      <p:pic>
        <p:nvPicPr>
          <p:cNvPr id="486" name="Google Shape;486;p31"/>
          <p:cNvPicPr preferRelativeResize="0"/>
          <p:nvPr/>
        </p:nvPicPr>
        <p:blipFill rotWithShape="1">
          <a:blip r:embed="rId4">
            <a:alphaModFix/>
          </a:blip>
          <a:srcRect b="69921" l="77920" r="10115" t="11320"/>
          <a:stretch/>
        </p:blipFill>
        <p:spPr>
          <a:xfrm>
            <a:off x="14246550" y="1164575"/>
            <a:ext cx="2187974" cy="1929601"/>
          </a:xfrm>
          <a:prstGeom prst="rect">
            <a:avLst/>
          </a:prstGeom>
          <a:noFill/>
          <a:ln>
            <a:noFill/>
          </a:ln>
        </p:spPr>
      </p:pic>
      <p:sp>
        <p:nvSpPr>
          <p:cNvPr id="487" name="Google Shape;487;p31"/>
          <p:cNvSpPr/>
          <p:nvPr/>
        </p:nvSpPr>
        <p:spPr>
          <a:xfrm flipH="1" rot="10800000">
            <a:off x="6133624" y="-1158831"/>
            <a:ext cx="6317879" cy="6317879"/>
          </a:xfrm>
          <a:custGeom>
            <a:rect b="b" l="l" r="r" t="t"/>
            <a:pathLst>
              <a:path extrusionOk="0" h="6317879" w="6317879">
                <a:moveTo>
                  <a:pt x="6317879" y="0"/>
                </a:moveTo>
                <a:lnTo>
                  <a:pt x="0" y="0"/>
                </a:lnTo>
                <a:lnTo>
                  <a:pt x="0" y="6317880"/>
                </a:lnTo>
                <a:lnTo>
                  <a:pt x="6317879" y="6317880"/>
                </a:lnTo>
                <a:lnTo>
                  <a:pt x="6317879" y="0"/>
                </a:lnTo>
                <a:close/>
              </a:path>
            </a:pathLst>
          </a:custGeom>
          <a:blipFill rotWithShape="1">
            <a:blip r:embed="rId3">
              <a:alphaModFix/>
            </a:blip>
            <a:stretch>
              <a:fillRect b="0" l="0" r="0" t="0"/>
            </a:stretch>
          </a:blipFill>
          <a:ln>
            <a:noFill/>
          </a:ln>
        </p:spPr>
      </p:sp>
      <p:pic>
        <p:nvPicPr>
          <p:cNvPr id="488" name="Google Shape;488;p31"/>
          <p:cNvPicPr preferRelativeResize="0"/>
          <p:nvPr/>
        </p:nvPicPr>
        <p:blipFill rotWithShape="1">
          <a:blip r:embed="rId4">
            <a:alphaModFix/>
          </a:blip>
          <a:srcRect b="69921" l="46697" r="41338" t="11320"/>
          <a:stretch/>
        </p:blipFill>
        <p:spPr>
          <a:xfrm>
            <a:off x="8540150" y="1164575"/>
            <a:ext cx="2187974" cy="1929601"/>
          </a:xfrm>
          <a:prstGeom prst="rect">
            <a:avLst/>
          </a:prstGeom>
          <a:noFill/>
          <a:ln>
            <a:noFill/>
          </a:ln>
        </p:spPr>
      </p:pic>
      <p:sp>
        <p:nvSpPr>
          <p:cNvPr id="489" name="Google Shape;489;p31"/>
          <p:cNvSpPr txBox="1"/>
          <p:nvPr/>
        </p:nvSpPr>
        <p:spPr>
          <a:xfrm>
            <a:off x="7705728" y="3146843"/>
            <a:ext cx="397623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DF540F"/>
                </a:solidFill>
                <a:latin typeface="Hind Madurai SemiBold"/>
                <a:ea typeface="Hind Madurai SemiBold"/>
                <a:cs typeface="Hind Madurai SemiBold"/>
                <a:sym typeface="Hind Madurai SemiBold"/>
              </a:rPr>
              <a:t>Example</a:t>
            </a:r>
            <a:endParaRPr/>
          </a:p>
        </p:txBody>
      </p:sp>
      <p:sp>
        <p:nvSpPr>
          <p:cNvPr id="490" name="Google Shape;490;p31"/>
          <p:cNvSpPr txBox="1"/>
          <p:nvPr/>
        </p:nvSpPr>
        <p:spPr>
          <a:xfrm>
            <a:off x="7705728" y="7670308"/>
            <a:ext cx="397623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DF540F"/>
                </a:solidFill>
                <a:latin typeface="Hind Madurai SemiBold"/>
                <a:ea typeface="Hind Madurai SemiBold"/>
                <a:cs typeface="Hind Madurai SemiBold"/>
                <a:sym typeface="Hind Madurai SemiBold"/>
              </a:rPr>
              <a:t>Example</a:t>
            </a:r>
            <a:endParaRPr/>
          </a:p>
        </p:txBody>
      </p:sp>
      <p:sp>
        <p:nvSpPr>
          <p:cNvPr id="491" name="Google Shape;491;p31"/>
          <p:cNvSpPr txBox="1"/>
          <p:nvPr/>
        </p:nvSpPr>
        <p:spPr>
          <a:xfrm>
            <a:off x="13352415" y="3146843"/>
            <a:ext cx="397623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DF540F"/>
                </a:solidFill>
                <a:latin typeface="Hind Madurai SemiBold"/>
                <a:ea typeface="Hind Madurai SemiBold"/>
                <a:cs typeface="Hind Madurai SemiBold"/>
                <a:sym typeface="Hind Madurai SemiBold"/>
              </a:rPr>
              <a:t>Example</a:t>
            </a:r>
            <a:endParaRPr/>
          </a:p>
        </p:txBody>
      </p:sp>
      <p:sp>
        <p:nvSpPr>
          <p:cNvPr id="492" name="Google Shape;492;p31"/>
          <p:cNvSpPr txBox="1"/>
          <p:nvPr/>
        </p:nvSpPr>
        <p:spPr>
          <a:xfrm>
            <a:off x="13352415" y="7670308"/>
            <a:ext cx="3976233"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DF540F"/>
                </a:solidFill>
                <a:latin typeface="Hind Madurai SemiBold"/>
                <a:ea typeface="Hind Madurai SemiBold"/>
                <a:cs typeface="Hind Madurai SemiBold"/>
                <a:sym typeface="Hind Madurai SemiBold"/>
              </a:rPr>
              <a:t>Example</a:t>
            </a:r>
            <a:endParaRPr/>
          </a:p>
        </p:txBody>
      </p:sp>
      <p:sp>
        <p:nvSpPr>
          <p:cNvPr id="493" name="Google Shape;493;p31"/>
          <p:cNvSpPr txBox="1"/>
          <p:nvPr/>
        </p:nvSpPr>
        <p:spPr>
          <a:xfrm>
            <a:off x="7561064" y="3685290"/>
            <a:ext cx="4265700" cy="743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Presentations are</a:t>
            </a:r>
            <a:endParaRPr/>
          </a:p>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communication tools</a:t>
            </a:r>
            <a:endParaRPr/>
          </a:p>
        </p:txBody>
      </p:sp>
      <p:sp>
        <p:nvSpPr>
          <p:cNvPr id="494" name="Google Shape;494;p31"/>
          <p:cNvSpPr txBox="1"/>
          <p:nvPr/>
        </p:nvSpPr>
        <p:spPr>
          <a:xfrm>
            <a:off x="871484" y="5435697"/>
            <a:ext cx="3595265" cy="33331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Marketing campaign launches on September 1st, with promotions starting on October 1st</a:t>
            </a:r>
            <a:endParaRPr/>
          </a:p>
          <a:p>
            <a:pPr indent="0" lvl="0" marL="0" marR="0" rtl="0" algn="l">
              <a:lnSpc>
                <a:spcPct val="130000"/>
              </a:lnSpc>
              <a:spcBef>
                <a:spcPts val="0"/>
              </a:spcBef>
              <a:spcAft>
                <a:spcPts val="0"/>
              </a:spcAft>
              <a:buNone/>
            </a:pPr>
            <a:r>
              <a:t/>
            </a:r>
            <a:endParaRPr b="0" i="0" sz="2300" u="none" cap="none" strike="noStrike">
              <a:solidFill>
                <a:srgbClr val="000000"/>
              </a:solidFill>
              <a:latin typeface="Hind Madurai"/>
              <a:ea typeface="Hind Madurai"/>
              <a:cs typeface="Hind Madurai"/>
              <a:sym typeface="Hind Madurai"/>
            </a:endParaRPr>
          </a:p>
          <a:p>
            <a:pPr indent="0" lvl="0" marL="0" marR="0" rtl="0" algn="l">
              <a:lnSpc>
                <a:spcPct val="13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Rimberio's fall marketing campaign focuses on sustainability, while ours emphasizes affordability</a:t>
            </a:r>
            <a:endParaRPr/>
          </a:p>
        </p:txBody>
      </p:sp>
      <p:sp>
        <p:nvSpPr>
          <p:cNvPr id="495" name="Google Shape;495;p31"/>
          <p:cNvSpPr txBox="1"/>
          <p:nvPr/>
        </p:nvSpPr>
        <p:spPr>
          <a:xfrm>
            <a:off x="7561064" y="8208755"/>
            <a:ext cx="4265700" cy="743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Presentations are</a:t>
            </a:r>
            <a:endParaRPr/>
          </a:p>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communication tools</a:t>
            </a:r>
            <a:endParaRPr/>
          </a:p>
        </p:txBody>
      </p:sp>
      <p:sp>
        <p:nvSpPr>
          <p:cNvPr id="496" name="Google Shape;496;p31"/>
          <p:cNvSpPr txBox="1"/>
          <p:nvPr/>
        </p:nvSpPr>
        <p:spPr>
          <a:xfrm>
            <a:off x="13207751" y="3685290"/>
            <a:ext cx="4265700" cy="743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Presentations are</a:t>
            </a:r>
            <a:endParaRPr/>
          </a:p>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communication tools</a:t>
            </a:r>
            <a:endParaRPr/>
          </a:p>
        </p:txBody>
      </p:sp>
      <p:sp>
        <p:nvSpPr>
          <p:cNvPr id="497" name="Google Shape;497;p31"/>
          <p:cNvSpPr txBox="1"/>
          <p:nvPr/>
        </p:nvSpPr>
        <p:spPr>
          <a:xfrm>
            <a:off x="13207751" y="8208755"/>
            <a:ext cx="4265700" cy="743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Presentations are</a:t>
            </a:r>
            <a:endParaRPr/>
          </a:p>
          <a:p>
            <a:pPr indent="0" lvl="0" marL="0" marR="0" rtl="0" algn="ctr">
              <a:lnSpc>
                <a:spcPct val="11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communication tools</a:t>
            </a:r>
            <a:endParaRPr/>
          </a:p>
        </p:txBody>
      </p:sp>
      <p:sp>
        <p:nvSpPr>
          <p:cNvPr id="498" name="Google Shape;498;p31"/>
          <p:cNvSpPr txBox="1"/>
          <p:nvPr/>
        </p:nvSpPr>
        <p:spPr>
          <a:xfrm>
            <a:off x="871484" y="1021901"/>
            <a:ext cx="53241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DF540F"/>
                </a:solidFill>
                <a:latin typeface="Forum"/>
                <a:ea typeface="Forum"/>
                <a:cs typeface="Forum"/>
                <a:sym typeface="Forum"/>
              </a:rPr>
              <a:t>Market Research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100" name="Shape 100"/>
        <p:cNvGrpSpPr/>
        <p:nvPr/>
      </p:nvGrpSpPr>
      <p:grpSpPr>
        <a:xfrm>
          <a:off x="0" y="0"/>
          <a:ext cx="0" cy="0"/>
          <a:chOff x="0" y="0"/>
          <a:chExt cx="0" cy="0"/>
        </a:xfrm>
      </p:grpSpPr>
      <p:grpSp>
        <p:nvGrpSpPr>
          <p:cNvPr id="101" name="Google Shape;101;p14"/>
          <p:cNvGrpSpPr/>
          <p:nvPr/>
        </p:nvGrpSpPr>
        <p:grpSpPr>
          <a:xfrm>
            <a:off x="-182941" y="-454426"/>
            <a:ext cx="18653882" cy="3266928"/>
            <a:chOff x="0" y="-47625"/>
            <a:chExt cx="4912957" cy="860425"/>
          </a:xfrm>
        </p:grpSpPr>
        <p:sp>
          <p:nvSpPr>
            <p:cNvPr id="102" name="Google Shape;102;p14"/>
            <p:cNvSpPr/>
            <p:nvPr/>
          </p:nvSpPr>
          <p:spPr>
            <a:xfrm>
              <a:off x="0" y="0"/>
              <a:ext cx="4912957" cy="653777"/>
            </a:xfrm>
            <a:custGeom>
              <a:rect b="b" l="l" r="r" t="t"/>
              <a:pathLst>
                <a:path extrusionOk="0" h="653777" w="4912957">
                  <a:moveTo>
                    <a:pt x="0" y="0"/>
                  </a:moveTo>
                  <a:lnTo>
                    <a:pt x="4912957" y="0"/>
                  </a:lnTo>
                  <a:lnTo>
                    <a:pt x="4912957" y="653777"/>
                  </a:lnTo>
                  <a:lnTo>
                    <a:pt x="0" y="653777"/>
                  </a:lnTo>
                  <a:close/>
                </a:path>
              </a:pathLst>
            </a:custGeom>
            <a:solidFill>
              <a:srgbClr val="DF540F"/>
            </a:solidFill>
            <a:ln>
              <a:noFill/>
            </a:ln>
          </p:spPr>
        </p:sp>
        <p:sp>
          <p:nvSpPr>
            <p:cNvPr id="103" name="Google Shape;103;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4"/>
          <p:cNvSpPr txBox="1"/>
          <p:nvPr/>
        </p:nvSpPr>
        <p:spPr>
          <a:xfrm>
            <a:off x="1449319" y="246190"/>
            <a:ext cx="15389400" cy="15699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10199" u="none" cap="none" strike="noStrike">
                <a:solidFill>
                  <a:srgbClr val="F6E1D0"/>
                </a:solidFill>
                <a:latin typeface="Forum"/>
                <a:ea typeface="Forum"/>
                <a:cs typeface="Forum"/>
                <a:sym typeface="Forum"/>
              </a:rPr>
              <a:t>How to Use This Presentation</a:t>
            </a:r>
            <a:endParaRPr/>
          </a:p>
        </p:txBody>
      </p:sp>
      <p:sp>
        <p:nvSpPr>
          <p:cNvPr id="105" name="Google Shape;105;p14"/>
          <p:cNvSpPr txBox="1"/>
          <p:nvPr/>
        </p:nvSpPr>
        <p:spPr>
          <a:xfrm>
            <a:off x="1316407" y="4658995"/>
            <a:ext cx="4566000" cy="502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300" u="sng" cap="none" strike="noStrike">
                <a:solidFill>
                  <a:srgbClr val="DF540F"/>
                </a:solidFill>
                <a:latin typeface="Hind Madurai"/>
                <a:ea typeface="Hind Madurai"/>
                <a:cs typeface="Hind Madurai"/>
                <a:sym typeface="Hind Madurai"/>
              </a:rPr>
              <a:t>Alternative:</a:t>
            </a:r>
            <a:r>
              <a:rPr b="0" i="0" lang="en-US" sz="2300" u="none" cap="none" strike="noStrike">
                <a:solidFill>
                  <a:srgbClr val="000000"/>
                </a:solidFill>
                <a:latin typeface="Hind Madurai"/>
                <a:ea typeface="Hind Madurai"/>
                <a:cs typeface="Hind Madurai"/>
                <a:sym typeface="Hind Madurai"/>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4"/>
          <p:cNvSpPr txBox="1"/>
          <p:nvPr/>
        </p:nvSpPr>
        <p:spPr>
          <a:xfrm>
            <a:off x="1028700" y="2765588"/>
            <a:ext cx="5141301" cy="53784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DF540F"/>
                </a:solidFill>
                <a:latin typeface="Hind Madurai SemiBold"/>
                <a:ea typeface="Hind Madurai SemiBold"/>
                <a:cs typeface="Hind Madurai SemiBold"/>
                <a:sym typeface="Hind Madurai SemiBold"/>
              </a:rPr>
              <a:t>GOOGLE SLIDES</a:t>
            </a:r>
            <a:endParaRPr/>
          </a:p>
        </p:txBody>
      </p:sp>
      <p:sp>
        <p:nvSpPr>
          <p:cNvPr id="107" name="Google Shape;107;p14"/>
          <p:cNvSpPr txBox="1"/>
          <p:nvPr/>
        </p:nvSpPr>
        <p:spPr>
          <a:xfrm>
            <a:off x="7072828" y="4658995"/>
            <a:ext cx="4648200" cy="4177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300" u="sng" cap="none" strike="noStrike">
                <a:solidFill>
                  <a:srgbClr val="DF540F"/>
                </a:solidFill>
                <a:latin typeface="Hind Madurai"/>
                <a:ea typeface="Hind Madurai"/>
                <a:cs typeface="Hind Madurai"/>
                <a:sym typeface="Hind Madurai"/>
              </a:rPr>
              <a:t>Alternative:</a:t>
            </a:r>
            <a:r>
              <a:rPr b="0" i="0" lang="en-US" sz="2300" u="none" cap="none" strike="noStrike">
                <a:solidFill>
                  <a:srgbClr val="000000"/>
                </a:solidFill>
                <a:latin typeface="Hind Madurai"/>
                <a:ea typeface="Hind Madurai"/>
                <a:cs typeface="Hind Madurai"/>
                <a:sym typeface="Hind Madurai"/>
              </a:rPr>
              <a:t> From Canva template file, Click on the "Share" button on the top right corner in Canva and click on "More" at the bottom of the menu. Enter "PowerPoint" in the search bar and click on the PowerPoint icon to download.</a:t>
            </a:r>
            <a:endParaRPr/>
          </a:p>
        </p:txBody>
      </p:sp>
      <p:sp>
        <p:nvSpPr>
          <p:cNvPr id="108" name="Google Shape;108;p14"/>
          <p:cNvSpPr txBox="1"/>
          <p:nvPr/>
        </p:nvSpPr>
        <p:spPr>
          <a:xfrm>
            <a:off x="6826222" y="2765588"/>
            <a:ext cx="5141301" cy="53784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DF540F"/>
                </a:solidFill>
                <a:latin typeface="Hind Madurai SemiBold"/>
                <a:ea typeface="Hind Madurai SemiBold"/>
                <a:cs typeface="Hind Madurai SemiBold"/>
                <a:sym typeface="Hind Madurai SemiBold"/>
              </a:rPr>
              <a:t>POWERPOINT</a:t>
            </a:r>
            <a:endParaRPr/>
          </a:p>
        </p:txBody>
      </p:sp>
      <p:sp>
        <p:nvSpPr>
          <p:cNvPr id="109" name="Google Shape;109;p14"/>
          <p:cNvSpPr txBox="1"/>
          <p:nvPr/>
        </p:nvSpPr>
        <p:spPr>
          <a:xfrm>
            <a:off x="13056897" y="4658995"/>
            <a:ext cx="3781800" cy="205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Click on the "Canva" button under this presentation preview. Start editing your presentation. You need to sign in to your Canva account.</a:t>
            </a:r>
            <a:endParaRPr/>
          </a:p>
        </p:txBody>
      </p:sp>
      <p:sp>
        <p:nvSpPr>
          <p:cNvPr id="110" name="Google Shape;110;p14"/>
          <p:cNvSpPr txBox="1"/>
          <p:nvPr/>
        </p:nvSpPr>
        <p:spPr>
          <a:xfrm>
            <a:off x="12377138" y="2765588"/>
            <a:ext cx="5141301" cy="53784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199" u="none" cap="none" strike="noStrike">
                <a:solidFill>
                  <a:srgbClr val="DF540F"/>
                </a:solidFill>
                <a:latin typeface="Hind Madurai SemiBold"/>
                <a:ea typeface="Hind Madurai SemiBold"/>
                <a:cs typeface="Hind Madurai SemiBold"/>
                <a:sym typeface="Hind Madurai SemiBold"/>
              </a:rPr>
              <a:t>CANVA</a:t>
            </a:r>
            <a:endParaRPr/>
          </a:p>
        </p:txBody>
      </p:sp>
      <p:sp>
        <p:nvSpPr>
          <p:cNvPr id="111" name="Google Shape;111;p14"/>
          <p:cNvSpPr/>
          <p:nvPr/>
        </p:nvSpPr>
        <p:spPr>
          <a:xfrm>
            <a:off x="13547462" y="7219950"/>
            <a:ext cx="3291219" cy="3636706"/>
          </a:xfrm>
          <a:custGeom>
            <a:rect b="b" l="l" r="r" t="t"/>
            <a:pathLst>
              <a:path extrusionOk="0" h="3636706" w="3291219">
                <a:moveTo>
                  <a:pt x="0" y="0"/>
                </a:moveTo>
                <a:lnTo>
                  <a:pt x="3291219" y="0"/>
                </a:lnTo>
                <a:lnTo>
                  <a:pt x="3291219" y="3636706"/>
                </a:lnTo>
                <a:lnTo>
                  <a:pt x="0" y="3636706"/>
                </a:lnTo>
                <a:lnTo>
                  <a:pt x="0" y="0"/>
                </a:lnTo>
                <a:close/>
              </a:path>
            </a:pathLst>
          </a:custGeom>
          <a:blipFill rotWithShape="1">
            <a:blip r:embed="rId3">
              <a:alphaModFix/>
            </a:blip>
            <a:stretch>
              <a:fillRect b="0" l="0" r="0" t="0"/>
            </a:stretch>
          </a:blipFill>
          <a:ln>
            <a:noFill/>
          </a:ln>
        </p:spPr>
      </p:sp>
      <p:cxnSp>
        <p:nvCxnSpPr>
          <p:cNvPr id="112" name="Google Shape;112;p14"/>
          <p:cNvCxnSpPr/>
          <p:nvPr/>
        </p:nvCxnSpPr>
        <p:spPr>
          <a:xfrm>
            <a:off x="3585063" y="3475629"/>
            <a:ext cx="0" cy="945241"/>
          </a:xfrm>
          <a:prstGeom prst="straightConnector1">
            <a:avLst/>
          </a:prstGeom>
          <a:noFill/>
          <a:ln cap="flat" cmpd="sng" w="38100">
            <a:solidFill>
              <a:srgbClr val="DF540F"/>
            </a:solidFill>
            <a:prstDash val="solid"/>
            <a:round/>
            <a:headEnd len="sm" w="sm" type="none"/>
            <a:tailEnd len="sm" w="sm" type="none"/>
          </a:ln>
        </p:spPr>
      </p:cxnSp>
      <p:cxnSp>
        <p:nvCxnSpPr>
          <p:cNvPr id="113" name="Google Shape;113;p14"/>
          <p:cNvCxnSpPr/>
          <p:nvPr/>
        </p:nvCxnSpPr>
        <p:spPr>
          <a:xfrm>
            <a:off x="9396873" y="3475629"/>
            <a:ext cx="0" cy="945241"/>
          </a:xfrm>
          <a:prstGeom prst="straightConnector1">
            <a:avLst/>
          </a:prstGeom>
          <a:noFill/>
          <a:ln cap="flat" cmpd="sng" w="38100">
            <a:solidFill>
              <a:srgbClr val="DF540F"/>
            </a:solidFill>
            <a:prstDash val="solid"/>
            <a:round/>
            <a:headEnd len="sm" w="sm" type="none"/>
            <a:tailEnd len="sm" w="sm" type="none"/>
          </a:ln>
        </p:spPr>
      </p:cxnSp>
      <p:cxnSp>
        <p:nvCxnSpPr>
          <p:cNvPr id="114" name="Google Shape;114;p14"/>
          <p:cNvCxnSpPr/>
          <p:nvPr/>
        </p:nvCxnSpPr>
        <p:spPr>
          <a:xfrm>
            <a:off x="14962076" y="3475629"/>
            <a:ext cx="0" cy="945241"/>
          </a:xfrm>
          <a:prstGeom prst="straightConnector1">
            <a:avLst/>
          </a:prstGeom>
          <a:noFill/>
          <a:ln cap="flat" cmpd="sng" w="38100">
            <a:solidFill>
              <a:srgbClr val="DF540F"/>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502" name="Shape 502"/>
        <p:cNvGrpSpPr/>
        <p:nvPr/>
      </p:nvGrpSpPr>
      <p:grpSpPr>
        <a:xfrm>
          <a:off x="0" y="0"/>
          <a:ext cx="0" cy="0"/>
          <a:chOff x="0" y="0"/>
          <a:chExt cx="0" cy="0"/>
        </a:xfrm>
      </p:grpSpPr>
      <p:sp>
        <p:nvSpPr>
          <p:cNvPr id="503" name="Google Shape;503;p32"/>
          <p:cNvSpPr/>
          <p:nvPr/>
        </p:nvSpPr>
        <p:spPr>
          <a:xfrm>
            <a:off x="1210532" y="1200050"/>
            <a:ext cx="15864872" cy="7886445"/>
          </a:xfrm>
          <a:custGeom>
            <a:rect b="b" l="l" r="r" t="t"/>
            <a:pathLst>
              <a:path extrusionOk="0" h="2104455" w="2095064">
                <a:moveTo>
                  <a:pt x="1047532" y="0"/>
                </a:moveTo>
                <a:cubicBezTo>
                  <a:pt x="1626824" y="2591"/>
                  <a:pt x="2095064" y="472929"/>
                  <a:pt x="2095064" y="1052227"/>
                </a:cubicBezTo>
                <a:cubicBezTo>
                  <a:pt x="2095064" y="1631526"/>
                  <a:pt x="1626824" y="2101864"/>
                  <a:pt x="1047532" y="2104455"/>
                </a:cubicBezTo>
                <a:cubicBezTo>
                  <a:pt x="468240" y="2101864"/>
                  <a:pt x="0" y="1631526"/>
                  <a:pt x="0" y="1052227"/>
                </a:cubicBezTo>
                <a:cubicBezTo>
                  <a:pt x="0" y="472929"/>
                  <a:pt x="468240" y="2591"/>
                  <a:pt x="1047532" y="0"/>
                </a:cubicBezTo>
                <a:close/>
              </a:path>
            </a:pathLst>
          </a:custGeom>
          <a:solidFill>
            <a:srgbClr val="000000">
              <a:alpha val="0"/>
            </a:srgbClr>
          </a:solidFill>
          <a:ln cap="flat" cmpd="sng" w="2857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2"/>
          <p:cNvSpPr/>
          <p:nvPr/>
        </p:nvSpPr>
        <p:spPr>
          <a:xfrm>
            <a:off x="1701644" y="1597150"/>
            <a:ext cx="14884351" cy="7092294"/>
          </a:xfrm>
          <a:custGeom>
            <a:rect b="b" l="l" r="r" t="t"/>
            <a:pathLst>
              <a:path extrusionOk="0" h="1892540" w="1884095">
                <a:moveTo>
                  <a:pt x="942048" y="0"/>
                </a:moveTo>
                <a:cubicBezTo>
                  <a:pt x="1463006" y="2330"/>
                  <a:pt x="1884095" y="425306"/>
                  <a:pt x="1884095" y="946270"/>
                </a:cubicBezTo>
                <a:cubicBezTo>
                  <a:pt x="1884095" y="1467234"/>
                  <a:pt x="1463006" y="1890210"/>
                  <a:pt x="942048" y="1892540"/>
                </a:cubicBezTo>
                <a:cubicBezTo>
                  <a:pt x="421089" y="1890210"/>
                  <a:pt x="0" y="1467234"/>
                  <a:pt x="0" y="946270"/>
                </a:cubicBezTo>
                <a:cubicBezTo>
                  <a:pt x="0" y="425306"/>
                  <a:pt x="421089" y="2330"/>
                  <a:pt x="942048" y="0"/>
                </a:cubicBezTo>
                <a:close/>
              </a:path>
            </a:pathLst>
          </a:custGeom>
          <a:solidFill>
            <a:srgbClr val="000000">
              <a:alpha val="0"/>
            </a:srgbClr>
          </a:solidFill>
          <a:ln cap="flat" cmpd="sng" w="2857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2"/>
          <p:cNvSpPr/>
          <p:nvPr/>
        </p:nvSpPr>
        <p:spPr>
          <a:xfrm>
            <a:off x="2124919" y="1993800"/>
            <a:ext cx="14037057" cy="6297547"/>
          </a:xfrm>
          <a:custGeom>
            <a:rect b="b" l="l" r="r" t="t"/>
            <a:pathLst>
              <a:path extrusionOk="0" h="1765255" w="1757378">
                <a:moveTo>
                  <a:pt x="878689" y="0"/>
                </a:moveTo>
                <a:cubicBezTo>
                  <a:pt x="1364610" y="2173"/>
                  <a:pt x="1757378" y="396702"/>
                  <a:pt x="1757378" y="882627"/>
                </a:cubicBezTo>
                <a:cubicBezTo>
                  <a:pt x="1757378" y="1368553"/>
                  <a:pt x="1364610" y="1763082"/>
                  <a:pt x="878689" y="1765255"/>
                </a:cubicBezTo>
                <a:cubicBezTo>
                  <a:pt x="392768" y="1763082"/>
                  <a:pt x="0" y="1368553"/>
                  <a:pt x="0" y="882627"/>
                </a:cubicBezTo>
                <a:cubicBezTo>
                  <a:pt x="0" y="396702"/>
                  <a:pt x="392768" y="2173"/>
                  <a:pt x="878689" y="0"/>
                </a:cubicBezTo>
                <a:close/>
              </a:path>
            </a:pathLst>
          </a:custGeom>
          <a:solidFill>
            <a:srgbClr val="DF54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6" name="Google Shape;506;p32"/>
          <p:cNvCxnSpPr/>
          <p:nvPr/>
        </p:nvCxnSpPr>
        <p:spPr>
          <a:xfrm rot="10800000">
            <a:off x="-450897" y="5162550"/>
            <a:ext cx="1661500" cy="0"/>
          </a:xfrm>
          <a:prstGeom prst="straightConnector1">
            <a:avLst/>
          </a:prstGeom>
          <a:noFill/>
          <a:ln cap="flat" cmpd="sng" w="28575">
            <a:solidFill>
              <a:srgbClr val="DF540F"/>
            </a:solidFill>
            <a:prstDash val="solid"/>
            <a:round/>
            <a:headEnd len="sm" w="sm" type="none"/>
            <a:tailEnd len="sm" w="sm" type="none"/>
          </a:ln>
        </p:spPr>
      </p:cxnSp>
      <p:cxnSp>
        <p:nvCxnSpPr>
          <p:cNvPr id="507" name="Google Shape;507;p32"/>
          <p:cNvCxnSpPr/>
          <p:nvPr/>
        </p:nvCxnSpPr>
        <p:spPr>
          <a:xfrm rot="10800000">
            <a:off x="17077397" y="5162550"/>
            <a:ext cx="1661500" cy="0"/>
          </a:xfrm>
          <a:prstGeom prst="straightConnector1">
            <a:avLst/>
          </a:prstGeom>
          <a:noFill/>
          <a:ln cap="flat" cmpd="sng" w="28575">
            <a:solidFill>
              <a:srgbClr val="DF540F"/>
            </a:solidFill>
            <a:prstDash val="solid"/>
            <a:round/>
            <a:headEnd len="sm" w="sm" type="none"/>
            <a:tailEnd len="sm" w="sm" type="none"/>
          </a:ln>
        </p:spPr>
      </p:cxnSp>
      <p:sp>
        <p:nvSpPr>
          <p:cNvPr id="508" name="Google Shape;508;p32"/>
          <p:cNvSpPr txBox="1"/>
          <p:nvPr/>
        </p:nvSpPr>
        <p:spPr>
          <a:xfrm>
            <a:off x="2858852" y="3183208"/>
            <a:ext cx="12570300" cy="3622200"/>
          </a:xfrm>
          <a:prstGeom prst="rect">
            <a:avLst/>
          </a:prstGeom>
          <a:noFill/>
          <a:ln>
            <a:noFill/>
          </a:ln>
        </p:spPr>
        <p:txBody>
          <a:bodyPr anchorCtr="0" anchor="t" bIns="0" lIns="0" spcFirstLastPara="1" rIns="0" wrap="square" tIns="0">
            <a:spAutoFit/>
          </a:bodyPr>
          <a:lstStyle/>
          <a:p>
            <a:pPr indent="0" lvl="0" marL="0" marR="0" rtl="0" algn="ctr">
              <a:lnSpc>
                <a:spcPct val="106998"/>
              </a:lnSpc>
              <a:spcBef>
                <a:spcPts val="0"/>
              </a:spcBef>
              <a:spcAft>
                <a:spcPts val="0"/>
              </a:spcAft>
              <a:buNone/>
            </a:pPr>
            <a:r>
              <a:rPr b="0" i="0" lang="en-US" sz="23532" u="none" cap="none" strike="noStrike">
                <a:solidFill>
                  <a:srgbClr val="F6E1D0"/>
                </a:solidFill>
                <a:latin typeface="Forum"/>
                <a:ea typeface="Forum"/>
                <a:cs typeface="Forum"/>
                <a:sym typeface="Forum"/>
              </a:rPr>
              <a:t>123,456,789</a:t>
            </a:r>
            <a:endParaRPr/>
          </a:p>
        </p:txBody>
      </p:sp>
      <p:sp>
        <p:nvSpPr>
          <p:cNvPr id="509" name="Google Shape;509;p32"/>
          <p:cNvSpPr txBox="1"/>
          <p:nvPr/>
        </p:nvSpPr>
        <p:spPr>
          <a:xfrm>
            <a:off x="4930324" y="6705715"/>
            <a:ext cx="8427352"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F6E1D0"/>
                </a:solidFill>
                <a:latin typeface="Hind Madurai"/>
                <a:ea typeface="Hind Madurai"/>
                <a:cs typeface="Hind Madurai"/>
                <a:sym typeface="Hind Madurai"/>
              </a:rPr>
              <a:t>Elaborate on the featured statistic.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513" name="Shape 513"/>
        <p:cNvGrpSpPr/>
        <p:nvPr/>
      </p:nvGrpSpPr>
      <p:grpSpPr>
        <a:xfrm>
          <a:off x="0" y="0"/>
          <a:ext cx="0" cy="0"/>
          <a:chOff x="0" y="0"/>
          <a:chExt cx="0" cy="0"/>
        </a:xfrm>
      </p:grpSpPr>
      <p:pic>
        <p:nvPicPr>
          <p:cNvPr id="514" name="Google Shape;514;p33"/>
          <p:cNvPicPr preferRelativeResize="0"/>
          <p:nvPr/>
        </p:nvPicPr>
        <p:blipFill rotWithShape="1">
          <a:blip r:embed="rId3">
            <a:alphaModFix/>
          </a:blip>
          <a:srcRect b="43370" l="0" r="0" t="19128"/>
          <a:stretch/>
        </p:blipFill>
        <p:spPr>
          <a:xfrm>
            <a:off x="0" y="0"/>
            <a:ext cx="18288000" cy="10287000"/>
          </a:xfrm>
          <a:prstGeom prst="rect">
            <a:avLst/>
          </a:prstGeom>
          <a:noFill/>
          <a:ln>
            <a:noFill/>
          </a:ln>
        </p:spPr>
      </p:pic>
      <p:grpSp>
        <p:nvGrpSpPr>
          <p:cNvPr id="515" name="Google Shape;515;p33"/>
          <p:cNvGrpSpPr/>
          <p:nvPr/>
        </p:nvGrpSpPr>
        <p:grpSpPr>
          <a:xfrm>
            <a:off x="8983113" y="3498481"/>
            <a:ext cx="8577800" cy="7243590"/>
            <a:chOff x="0" y="-47625"/>
            <a:chExt cx="2259173" cy="1907777"/>
          </a:xfrm>
        </p:grpSpPr>
        <p:sp>
          <p:nvSpPr>
            <p:cNvPr id="516" name="Google Shape;516;p33"/>
            <p:cNvSpPr/>
            <p:nvPr/>
          </p:nvSpPr>
          <p:spPr>
            <a:xfrm>
              <a:off x="0" y="0"/>
              <a:ext cx="2259173" cy="1860152"/>
            </a:xfrm>
            <a:custGeom>
              <a:rect b="b" l="l" r="r" t="t"/>
              <a:pathLst>
                <a:path extrusionOk="0" h="1860152" w="2259173">
                  <a:moveTo>
                    <a:pt x="36102" y="0"/>
                  </a:moveTo>
                  <a:lnTo>
                    <a:pt x="2223071" y="0"/>
                  </a:lnTo>
                  <a:cubicBezTo>
                    <a:pt x="2232645" y="0"/>
                    <a:pt x="2241828" y="3804"/>
                    <a:pt x="2248598" y="10574"/>
                  </a:cubicBezTo>
                  <a:cubicBezTo>
                    <a:pt x="2255369" y="17345"/>
                    <a:pt x="2259173" y="26527"/>
                    <a:pt x="2259173" y="36102"/>
                  </a:cubicBezTo>
                  <a:lnTo>
                    <a:pt x="2259173" y="1824050"/>
                  </a:lnTo>
                  <a:cubicBezTo>
                    <a:pt x="2259173" y="1833625"/>
                    <a:pt x="2255369" y="1842807"/>
                    <a:pt x="2248598" y="1849578"/>
                  </a:cubicBezTo>
                  <a:cubicBezTo>
                    <a:pt x="2241828" y="1856348"/>
                    <a:pt x="2232645" y="1860152"/>
                    <a:pt x="2223071" y="1860152"/>
                  </a:cubicBezTo>
                  <a:lnTo>
                    <a:pt x="36102" y="1860152"/>
                  </a:lnTo>
                  <a:cubicBezTo>
                    <a:pt x="16163" y="1860152"/>
                    <a:pt x="0" y="1843988"/>
                    <a:pt x="0" y="1824050"/>
                  </a:cubicBezTo>
                  <a:lnTo>
                    <a:pt x="0" y="36102"/>
                  </a:lnTo>
                  <a:cubicBezTo>
                    <a:pt x="0" y="26527"/>
                    <a:pt x="3804" y="17345"/>
                    <a:pt x="10574" y="10574"/>
                  </a:cubicBezTo>
                  <a:cubicBezTo>
                    <a:pt x="17345" y="3804"/>
                    <a:pt x="26527" y="0"/>
                    <a:pt x="36102" y="0"/>
                  </a:cubicBezTo>
                  <a:close/>
                </a:path>
              </a:pathLst>
            </a:custGeom>
            <a:solidFill>
              <a:srgbClr val="000000">
                <a:alpha val="0"/>
              </a:srgbClr>
            </a:solidFill>
            <a:ln cap="flat" cmpd="sng" w="2857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33"/>
          <p:cNvGrpSpPr/>
          <p:nvPr/>
        </p:nvGrpSpPr>
        <p:grpSpPr>
          <a:xfrm>
            <a:off x="9012950" y="3527045"/>
            <a:ext cx="8518120" cy="7186462"/>
            <a:chOff x="0" y="-47625"/>
            <a:chExt cx="2243456" cy="1892731"/>
          </a:xfrm>
        </p:grpSpPr>
        <p:sp>
          <p:nvSpPr>
            <p:cNvPr id="519" name="Google Shape;519;p33"/>
            <p:cNvSpPr/>
            <p:nvPr/>
          </p:nvSpPr>
          <p:spPr>
            <a:xfrm>
              <a:off x="0" y="0"/>
              <a:ext cx="2243456" cy="1845106"/>
            </a:xfrm>
            <a:custGeom>
              <a:rect b="b" l="l" r="r" t="t"/>
              <a:pathLst>
                <a:path extrusionOk="0" h="1845106" w="2243456">
                  <a:moveTo>
                    <a:pt x="33628" y="0"/>
                  </a:moveTo>
                  <a:lnTo>
                    <a:pt x="2209827" y="0"/>
                  </a:lnTo>
                  <a:cubicBezTo>
                    <a:pt x="2218746" y="0"/>
                    <a:pt x="2227300" y="3543"/>
                    <a:pt x="2233606" y="9850"/>
                  </a:cubicBezTo>
                  <a:cubicBezTo>
                    <a:pt x="2239913" y="16156"/>
                    <a:pt x="2243456" y="24710"/>
                    <a:pt x="2243456" y="33628"/>
                  </a:cubicBezTo>
                  <a:lnTo>
                    <a:pt x="2243456" y="1811477"/>
                  </a:lnTo>
                  <a:cubicBezTo>
                    <a:pt x="2243456" y="1820396"/>
                    <a:pt x="2239913" y="1828950"/>
                    <a:pt x="2233606" y="1835256"/>
                  </a:cubicBezTo>
                  <a:cubicBezTo>
                    <a:pt x="2227300" y="1841563"/>
                    <a:pt x="2218746" y="1845106"/>
                    <a:pt x="2209827" y="1845106"/>
                  </a:cubicBezTo>
                  <a:lnTo>
                    <a:pt x="33628" y="1845106"/>
                  </a:lnTo>
                  <a:cubicBezTo>
                    <a:pt x="24710" y="1845106"/>
                    <a:pt x="16156" y="1841563"/>
                    <a:pt x="9850" y="1835256"/>
                  </a:cubicBezTo>
                  <a:cubicBezTo>
                    <a:pt x="3543" y="1828950"/>
                    <a:pt x="0" y="1820396"/>
                    <a:pt x="0" y="1811477"/>
                  </a:cubicBezTo>
                  <a:lnTo>
                    <a:pt x="0" y="33628"/>
                  </a:lnTo>
                  <a:cubicBezTo>
                    <a:pt x="0" y="24710"/>
                    <a:pt x="3543" y="16156"/>
                    <a:pt x="9850" y="9850"/>
                  </a:cubicBezTo>
                  <a:cubicBezTo>
                    <a:pt x="16156" y="3543"/>
                    <a:pt x="24710" y="0"/>
                    <a:pt x="33628" y="0"/>
                  </a:cubicBez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1" name="Google Shape;521;p33"/>
          <p:cNvSpPr/>
          <p:nvPr/>
        </p:nvSpPr>
        <p:spPr>
          <a:xfrm>
            <a:off x="10421912" y="7358700"/>
            <a:ext cx="1526890" cy="1526890"/>
          </a:xfrm>
          <a:custGeom>
            <a:rect b="b" l="l" r="r" t="t"/>
            <a:pathLst>
              <a:path extrusionOk="0" h="1526890" w="1526890">
                <a:moveTo>
                  <a:pt x="0" y="0"/>
                </a:moveTo>
                <a:lnTo>
                  <a:pt x="1526890" y="0"/>
                </a:lnTo>
                <a:lnTo>
                  <a:pt x="1526890" y="1526890"/>
                </a:lnTo>
                <a:lnTo>
                  <a:pt x="0" y="1526890"/>
                </a:lnTo>
                <a:lnTo>
                  <a:pt x="0" y="0"/>
                </a:lnTo>
                <a:close/>
              </a:path>
            </a:pathLst>
          </a:custGeom>
          <a:blipFill rotWithShape="1">
            <a:blip r:embed="rId4">
              <a:alphaModFix/>
            </a:blip>
            <a:stretch>
              <a:fillRect b="0" l="0" r="0" t="0"/>
            </a:stretch>
          </a:blipFill>
          <a:ln>
            <a:noFill/>
          </a:ln>
        </p:spPr>
      </p:sp>
      <p:sp>
        <p:nvSpPr>
          <p:cNvPr id="522" name="Google Shape;522;p33"/>
          <p:cNvSpPr/>
          <p:nvPr/>
        </p:nvSpPr>
        <p:spPr>
          <a:xfrm>
            <a:off x="10441597" y="4583928"/>
            <a:ext cx="1487519" cy="1319835"/>
          </a:xfrm>
          <a:custGeom>
            <a:rect b="b" l="l" r="r" t="t"/>
            <a:pathLst>
              <a:path extrusionOk="0" h="1319835" w="1487519">
                <a:moveTo>
                  <a:pt x="0" y="0"/>
                </a:moveTo>
                <a:lnTo>
                  <a:pt x="1487519" y="0"/>
                </a:lnTo>
                <a:lnTo>
                  <a:pt x="1487519" y="1319835"/>
                </a:lnTo>
                <a:lnTo>
                  <a:pt x="0" y="1319835"/>
                </a:lnTo>
                <a:lnTo>
                  <a:pt x="0" y="0"/>
                </a:lnTo>
                <a:close/>
              </a:path>
            </a:pathLst>
          </a:custGeom>
          <a:blipFill rotWithShape="1">
            <a:blip r:embed="rId5">
              <a:alphaModFix/>
            </a:blip>
            <a:stretch>
              <a:fillRect b="0" l="0" r="0" t="0"/>
            </a:stretch>
          </a:blipFill>
          <a:ln>
            <a:noFill/>
          </a:ln>
        </p:spPr>
      </p:sp>
      <p:sp>
        <p:nvSpPr>
          <p:cNvPr id="523" name="Google Shape;523;p33"/>
          <p:cNvSpPr/>
          <p:nvPr/>
        </p:nvSpPr>
        <p:spPr>
          <a:xfrm>
            <a:off x="14541977" y="4583928"/>
            <a:ext cx="1716097" cy="1319835"/>
          </a:xfrm>
          <a:custGeom>
            <a:rect b="b" l="l" r="r" t="t"/>
            <a:pathLst>
              <a:path extrusionOk="0" h="1319835" w="1716097">
                <a:moveTo>
                  <a:pt x="0" y="0"/>
                </a:moveTo>
                <a:lnTo>
                  <a:pt x="1716098" y="0"/>
                </a:lnTo>
                <a:lnTo>
                  <a:pt x="1716098" y="1319835"/>
                </a:lnTo>
                <a:lnTo>
                  <a:pt x="0" y="1319835"/>
                </a:lnTo>
                <a:lnTo>
                  <a:pt x="0" y="0"/>
                </a:lnTo>
                <a:close/>
              </a:path>
            </a:pathLst>
          </a:custGeom>
          <a:blipFill rotWithShape="1">
            <a:blip r:embed="rId6">
              <a:alphaModFix/>
            </a:blip>
            <a:stretch>
              <a:fillRect b="0" l="0" r="0" t="0"/>
            </a:stretch>
          </a:blipFill>
          <a:ln>
            <a:noFill/>
          </a:ln>
        </p:spPr>
      </p:sp>
      <p:sp>
        <p:nvSpPr>
          <p:cNvPr id="524" name="Google Shape;524;p33"/>
          <p:cNvSpPr/>
          <p:nvPr/>
        </p:nvSpPr>
        <p:spPr>
          <a:xfrm>
            <a:off x="14898687" y="7268748"/>
            <a:ext cx="1440829" cy="1526890"/>
          </a:xfrm>
          <a:custGeom>
            <a:rect b="b" l="l" r="r" t="t"/>
            <a:pathLst>
              <a:path extrusionOk="0" h="1526890" w="1440829">
                <a:moveTo>
                  <a:pt x="0" y="0"/>
                </a:moveTo>
                <a:lnTo>
                  <a:pt x="1440828" y="0"/>
                </a:lnTo>
                <a:lnTo>
                  <a:pt x="1440828" y="1526890"/>
                </a:lnTo>
                <a:lnTo>
                  <a:pt x="0" y="1526890"/>
                </a:lnTo>
                <a:lnTo>
                  <a:pt x="0" y="0"/>
                </a:lnTo>
                <a:close/>
              </a:path>
            </a:pathLst>
          </a:custGeom>
          <a:blipFill rotWithShape="1">
            <a:blip r:embed="rId7">
              <a:alphaModFix/>
            </a:blip>
            <a:stretch>
              <a:fillRect b="0" l="0" r="0" t="0"/>
            </a:stretch>
          </a:blipFill>
          <a:ln>
            <a:noFill/>
          </a:ln>
        </p:spPr>
      </p:sp>
      <p:sp>
        <p:nvSpPr>
          <p:cNvPr id="525" name="Google Shape;525;p33"/>
          <p:cNvSpPr/>
          <p:nvPr/>
        </p:nvSpPr>
        <p:spPr>
          <a:xfrm>
            <a:off x="-699516" y="3243508"/>
            <a:ext cx="3831836" cy="7982992"/>
          </a:xfrm>
          <a:custGeom>
            <a:rect b="b" l="l" r="r" t="t"/>
            <a:pathLst>
              <a:path extrusionOk="0" h="7982992" w="3831836">
                <a:moveTo>
                  <a:pt x="0" y="0"/>
                </a:moveTo>
                <a:lnTo>
                  <a:pt x="3831836" y="0"/>
                </a:lnTo>
                <a:lnTo>
                  <a:pt x="3831836" y="7982992"/>
                </a:lnTo>
                <a:lnTo>
                  <a:pt x="0" y="7982992"/>
                </a:lnTo>
                <a:lnTo>
                  <a:pt x="0" y="0"/>
                </a:lnTo>
                <a:close/>
              </a:path>
            </a:pathLst>
          </a:custGeom>
          <a:blipFill rotWithShape="1">
            <a:blip r:embed="rId8">
              <a:alphaModFix/>
            </a:blip>
            <a:stretch>
              <a:fillRect b="0" l="0" r="0" t="0"/>
            </a:stretch>
          </a:blipFill>
          <a:ln>
            <a:noFill/>
          </a:ln>
        </p:spPr>
      </p:sp>
      <p:sp>
        <p:nvSpPr>
          <p:cNvPr id="526" name="Google Shape;526;p33"/>
          <p:cNvSpPr/>
          <p:nvPr/>
        </p:nvSpPr>
        <p:spPr>
          <a:xfrm>
            <a:off x="14898687" y="-6139682"/>
            <a:ext cx="3831836" cy="7982992"/>
          </a:xfrm>
          <a:custGeom>
            <a:rect b="b" l="l" r="r" t="t"/>
            <a:pathLst>
              <a:path extrusionOk="0" h="7982992" w="3831836">
                <a:moveTo>
                  <a:pt x="0" y="0"/>
                </a:moveTo>
                <a:lnTo>
                  <a:pt x="3831836" y="0"/>
                </a:lnTo>
                <a:lnTo>
                  <a:pt x="3831836" y="7982992"/>
                </a:lnTo>
                <a:lnTo>
                  <a:pt x="0" y="7982992"/>
                </a:lnTo>
                <a:lnTo>
                  <a:pt x="0" y="0"/>
                </a:lnTo>
                <a:close/>
              </a:path>
            </a:pathLst>
          </a:custGeom>
          <a:blipFill rotWithShape="1">
            <a:blip r:embed="rId8">
              <a:alphaModFix/>
            </a:blip>
            <a:stretch>
              <a:fillRect b="0" l="0" r="0" t="0"/>
            </a:stretch>
          </a:blipFill>
          <a:ln>
            <a:noFill/>
          </a:ln>
        </p:spPr>
      </p:sp>
      <p:sp>
        <p:nvSpPr>
          <p:cNvPr id="527" name="Google Shape;527;p33"/>
          <p:cNvSpPr txBox="1"/>
          <p:nvPr/>
        </p:nvSpPr>
        <p:spPr>
          <a:xfrm>
            <a:off x="1028700" y="865076"/>
            <a:ext cx="5713704" cy="140335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9999" u="none" cap="none" strike="noStrike">
                <a:solidFill>
                  <a:srgbClr val="DF540F"/>
                </a:solidFill>
                <a:latin typeface="Forum"/>
                <a:ea typeface="Forum"/>
                <a:cs typeface="Forum"/>
                <a:sym typeface="Forum"/>
              </a:rPr>
              <a:t>Contact Us</a:t>
            </a:r>
            <a:endParaRPr/>
          </a:p>
        </p:txBody>
      </p:sp>
      <p:sp>
        <p:nvSpPr>
          <p:cNvPr id="528" name="Google Shape;528;p33"/>
          <p:cNvSpPr txBox="1"/>
          <p:nvPr/>
        </p:nvSpPr>
        <p:spPr>
          <a:xfrm>
            <a:off x="8738880" y="6287552"/>
            <a:ext cx="4892954"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hello@reallygreatsite.com</a:t>
            </a:r>
            <a:endParaRPr/>
          </a:p>
        </p:txBody>
      </p:sp>
      <p:sp>
        <p:nvSpPr>
          <p:cNvPr id="529" name="Google Shape;529;p33"/>
          <p:cNvSpPr txBox="1"/>
          <p:nvPr/>
        </p:nvSpPr>
        <p:spPr>
          <a:xfrm>
            <a:off x="8738880" y="9148903"/>
            <a:ext cx="4892954"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reallygreatsite.com</a:t>
            </a:r>
            <a:endParaRPr/>
          </a:p>
        </p:txBody>
      </p:sp>
      <p:sp>
        <p:nvSpPr>
          <p:cNvPr id="530" name="Google Shape;530;p33"/>
          <p:cNvSpPr txBox="1"/>
          <p:nvPr/>
        </p:nvSpPr>
        <p:spPr>
          <a:xfrm>
            <a:off x="13707132" y="9148903"/>
            <a:ext cx="3823939"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123 Anywhere St., Any City</a:t>
            </a:r>
            <a:endParaRPr/>
          </a:p>
        </p:txBody>
      </p:sp>
      <p:sp>
        <p:nvSpPr>
          <p:cNvPr id="531" name="Google Shape;531;p33"/>
          <p:cNvSpPr txBox="1"/>
          <p:nvPr/>
        </p:nvSpPr>
        <p:spPr>
          <a:xfrm>
            <a:off x="14165281" y="6287552"/>
            <a:ext cx="2907640" cy="3892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535" name="Shape 535"/>
        <p:cNvGrpSpPr/>
        <p:nvPr/>
      </p:nvGrpSpPr>
      <p:grpSpPr>
        <a:xfrm>
          <a:off x="0" y="0"/>
          <a:ext cx="0" cy="0"/>
          <a:chOff x="0" y="0"/>
          <a:chExt cx="0" cy="0"/>
        </a:xfrm>
      </p:grpSpPr>
      <p:sp>
        <p:nvSpPr>
          <p:cNvPr id="536" name="Google Shape;536;p34"/>
          <p:cNvSpPr/>
          <p:nvPr/>
        </p:nvSpPr>
        <p:spPr>
          <a:xfrm rot="5400000">
            <a:off x="14429878" y="-2356108"/>
            <a:ext cx="7716245" cy="7716245"/>
          </a:xfrm>
          <a:custGeom>
            <a:rect b="b" l="l" r="r" t="t"/>
            <a:pathLst>
              <a:path extrusionOk="0" h="7716245" w="7716245">
                <a:moveTo>
                  <a:pt x="0" y="0"/>
                </a:moveTo>
                <a:lnTo>
                  <a:pt x="7716244" y="0"/>
                </a:lnTo>
                <a:lnTo>
                  <a:pt x="7716244" y="7716245"/>
                </a:lnTo>
                <a:lnTo>
                  <a:pt x="0" y="7716245"/>
                </a:lnTo>
                <a:lnTo>
                  <a:pt x="0" y="0"/>
                </a:lnTo>
                <a:close/>
              </a:path>
            </a:pathLst>
          </a:custGeom>
          <a:blipFill rotWithShape="1">
            <a:blip r:embed="rId3">
              <a:alphaModFix/>
            </a:blip>
            <a:stretch>
              <a:fillRect b="0" l="0" r="0" t="0"/>
            </a:stretch>
          </a:blipFill>
          <a:ln>
            <a:noFill/>
          </a:ln>
        </p:spPr>
      </p:sp>
      <p:grpSp>
        <p:nvGrpSpPr>
          <p:cNvPr id="537" name="Google Shape;537;p34"/>
          <p:cNvGrpSpPr/>
          <p:nvPr/>
        </p:nvGrpSpPr>
        <p:grpSpPr>
          <a:xfrm>
            <a:off x="3720864" y="1001277"/>
            <a:ext cx="10180985" cy="8572760"/>
            <a:chOff x="0" y="-9525"/>
            <a:chExt cx="839267" cy="706694"/>
          </a:xfrm>
        </p:grpSpPr>
        <p:sp>
          <p:nvSpPr>
            <p:cNvPr id="538" name="Google Shape;538;p34"/>
            <p:cNvSpPr/>
            <p:nvPr/>
          </p:nvSpPr>
          <p:spPr>
            <a:xfrm>
              <a:off x="0" y="0"/>
              <a:ext cx="839267" cy="697169"/>
            </a:xfrm>
            <a:custGeom>
              <a:rect b="b" l="l" r="r" t="t"/>
              <a:pathLst>
                <a:path extrusionOk="0" h="697169" w="839267">
                  <a:moveTo>
                    <a:pt x="556376" y="0"/>
                  </a:moveTo>
                  <a:lnTo>
                    <a:pt x="282407" y="0"/>
                  </a:lnTo>
                  <a:cubicBezTo>
                    <a:pt x="126426" y="0"/>
                    <a:pt x="0" y="123512"/>
                    <a:pt x="0" y="268232"/>
                  </a:cubicBezTo>
                  <a:cubicBezTo>
                    <a:pt x="0" y="372138"/>
                    <a:pt x="66279" y="467279"/>
                    <a:pt x="162037" y="511420"/>
                  </a:cubicBezTo>
                  <a:lnTo>
                    <a:pt x="162037" y="697169"/>
                  </a:lnTo>
                  <a:lnTo>
                    <a:pt x="353844" y="537701"/>
                  </a:lnTo>
                  <a:lnTo>
                    <a:pt x="556376" y="537701"/>
                  </a:lnTo>
                  <a:cubicBezTo>
                    <a:pt x="712818" y="537701"/>
                    <a:pt x="839255" y="414189"/>
                    <a:pt x="839255" y="268224"/>
                  </a:cubicBezTo>
                  <a:cubicBezTo>
                    <a:pt x="839267" y="123512"/>
                    <a:pt x="712818" y="0"/>
                    <a:pt x="556376" y="0"/>
                  </a:cubicBezTo>
                  <a:close/>
                </a:path>
              </a:pathLst>
            </a:custGeom>
            <a:solidFill>
              <a:srgbClr val="000000">
                <a:alpha val="0"/>
              </a:srgbClr>
            </a:solidFill>
            <a:ln cap="flat" cmpd="sng" w="38100">
              <a:solidFill>
                <a:srgbClr val="F6E1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4"/>
            <p:cNvSpPr txBox="1"/>
            <p:nvPr/>
          </p:nvSpPr>
          <p:spPr>
            <a:xfrm>
              <a:off x="0" y="-9525"/>
              <a:ext cx="812800" cy="5302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34"/>
          <p:cNvGrpSpPr/>
          <p:nvPr/>
        </p:nvGrpSpPr>
        <p:grpSpPr>
          <a:xfrm>
            <a:off x="3954236" y="1183400"/>
            <a:ext cx="9657076" cy="8074900"/>
            <a:chOff x="0" y="-9525"/>
            <a:chExt cx="812811" cy="679643"/>
          </a:xfrm>
        </p:grpSpPr>
        <p:sp>
          <p:nvSpPr>
            <p:cNvPr id="541" name="Google Shape;541;p34"/>
            <p:cNvSpPr/>
            <p:nvPr/>
          </p:nvSpPr>
          <p:spPr>
            <a:xfrm>
              <a:off x="0" y="0"/>
              <a:ext cx="812811" cy="670118"/>
            </a:xfrm>
            <a:custGeom>
              <a:rect b="b" l="l" r="r" t="t"/>
              <a:pathLst>
                <a:path extrusionOk="0" h="670118" w="812811">
                  <a:moveTo>
                    <a:pt x="530371" y="0"/>
                  </a:moveTo>
                  <a:lnTo>
                    <a:pt x="282407" y="0"/>
                  </a:lnTo>
                  <a:cubicBezTo>
                    <a:pt x="126426" y="0"/>
                    <a:pt x="0" y="123512"/>
                    <a:pt x="0" y="253505"/>
                  </a:cubicBezTo>
                  <a:cubicBezTo>
                    <a:pt x="0" y="345087"/>
                    <a:pt x="66279" y="440228"/>
                    <a:pt x="162037" y="484369"/>
                  </a:cubicBezTo>
                  <a:lnTo>
                    <a:pt x="162037" y="670118"/>
                  </a:lnTo>
                  <a:lnTo>
                    <a:pt x="353844" y="510651"/>
                  </a:lnTo>
                  <a:lnTo>
                    <a:pt x="530371" y="510651"/>
                  </a:lnTo>
                  <a:cubicBezTo>
                    <a:pt x="686363" y="510651"/>
                    <a:pt x="812800" y="387138"/>
                    <a:pt x="812800" y="253501"/>
                  </a:cubicBezTo>
                  <a:cubicBezTo>
                    <a:pt x="812811" y="123512"/>
                    <a:pt x="686363" y="0"/>
                    <a:pt x="530371" y="0"/>
                  </a:cubicBezTo>
                  <a:close/>
                </a:path>
              </a:pathLst>
            </a:custGeom>
            <a:solidFill>
              <a:srgbClr val="F6E1D0"/>
            </a:solidFill>
            <a:ln cap="flat" cmpd="sng" w="38100">
              <a:solidFill>
                <a:srgbClr val="F6E1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60000"/>
                </a:lnSpc>
                <a:spcBef>
                  <a:spcPts val="0"/>
                </a:spcBef>
                <a:spcAft>
                  <a:spcPts val="0"/>
                </a:spcAft>
                <a:buNone/>
              </a:pPr>
              <a:r>
                <a:t/>
              </a:r>
              <a:endParaRPr/>
            </a:p>
          </p:txBody>
        </p:sp>
        <p:sp>
          <p:nvSpPr>
            <p:cNvPr id="542" name="Google Shape;542;p34"/>
            <p:cNvSpPr txBox="1"/>
            <p:nvPr/>
          </p:nvSpPr>
          <p:spPr>
            <a:xfrm>
              <a:off x="0" y="-9525"/>
              <a:ext cx="812800" cy="530225"/>
            </a:xfrm>
            <a:prstGeom prst="rect">
              <a:avLst/>
            </a:prstGeom>
            <a:noFill/>
            <a:ln>
              <a:noFill/>
            </a:ln>
          </p:spPr>
          <p:txBody>
            <a:bodyPr anchorCtr="0" anchor="ctr" bIns="50800" lIns="50800" spcFirstLastPara="1" rIns="50800" wrap="square" tIns="50800">
              <a:noAutofit/>
            </a:bodyPr>
            <a:lstStyle/>
            <a:p>
              <a:pPr indent="0" lvl="0" marL="0" marR="0" rtl="0" algn="ctr">
                <a:lnSpc>
                  <a:spcPct val="16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34"/>
          <p:cNvSpPr/>
          <p:nvPr/>
        </p:nvSpPr>
        <p:spPr>
          <a:xfrm rot="-2700000">
            <a:off x="-3186663" y="5734965"/>
            <a:ext cx="7716245" cy="7716245"/>
          </a:xfrm>
          <a:custGeom>
            <a:rect b="b" l="l" r="r" t="t"/>
            <a:pathLst>
              <a:path extrusionOk="0" h="7716245" w="7716245">
                <a:moveTo>
                  <a:pt x="0" y="0"/>
                </a:moveTo>
                <a:lnTo>
                  <a:pt x="7716245" y="0"/>
                </a:lnTo>
                <a:lnTo>
                  <a:pt x="7716245" y="7716245"/>
                </a:lnTo>
                <a:lnTo>
                  <a:pt x="0" y="7716245"/>
                </a:lnTo>
                <a:lnTo>
                  <a:pt x="0" y="0"/>
                </a:lnTo>
                <a:close/>
              </a:path>
            </a:pathLst>
          </a:custGeom>
          <a:blipFill rotWithShape="1">
            <a:blip r:embed="rId3">
              <a:alphaModFix/>
            </a:blip>
            <a:stretch>
              <a:fillRect b="0" l="0" r="0" t="0"/>
            </a:stretch>
          </a:blipFill>
          <a:ln>
            <a:noFill/>
          </a:ln>
        </p:spPr>
      </p:sp>
      <p:sp>
        <p:nvSpPr>
          <p:cNvPr id="544" name="Google Shape;544;p34"/>
          <p:cNvSpPr/>
          <p:nvPr/>
        </p:nvSpPr>
        <p:spPr>
          <a:xfrm flipH="1">
            <a:off x="-3170151" y="1028700"/>
            <a:ext cx="6633840" cy="8229600"/>
          </a:xfrm>
          <a:custGeom>
            <a:rect b="b" l="l" r="r" t="t"/>
            <a:pathLst>
              <a:path extrusionOk="0" h="8229600" w="6633840">
                <a:moveTo>
                  <a:pt x="6633840" y="0"/>
                </a:moveTo>
                <a:lnTo>
                  <a:pt x="0" y="0"/>
                </a:lnTo>
                <a:lnTo>
                  <a:pt x="0" y="8229600"/>
                </a:lnTo>
                <a:lnTo>
                  <a:pt x="6633840" y="8229600"/>
                </a:lnTo>
                <a:lnTo>
                  <a:pt x="6633840" y="0"/>
                </a:lnTo>
                <a:close/>
              </a:path>
            </a:pathLst>
          </a:custGeom>
          <a:blipFill rotWithShape="1">
            <a:blip r:embed="rId4">
              <a:alphaModFix/>
            </a:blip>
            <a:stretch>
              <a:fillRect b="0" l="-55067" r="0" t="0"/>
            </a:stretch>
          </a:blipFill>
          <a:ln>
            <a:noFill/>
          </a:ln>
        </p:spPr>
      </p:sp>
      <p:sp>
        <p:nvSpPr>
          <p:cNvPr id="545" name="Google Shape;545;p34"/>
          <p:cNvSpPr txBox="1"/>
          <p:nvPr/>
        </p:nvSpPr>
        <p:spPr>
          <a:xfrm>
            <a:off x="4668993" y="2690614"/>
            <a:ext cx="8227500" cy="3599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9487" u="none" cap="none" strike="noStrike">
                <a:solidFill>
                  <a:srgbClr val="DF540F"/>
                </a:solidFill>
                <a:latin typeface="Forum"/>
                <a:ea typeface="Forum"/>
                <a:cs typeface="Forum"/>
                <a:sym typeface="Forum"/>
              </a:rPr>
              <a:t>Thank you</a:t>
            </a:r>
            <a:endParaRPr/>
          </a:p>
        </p:txBody>
      </p:sp>
      <p:sp>
        <p:nvSpPr>
          <p:cNvPr id="546" name="Google Shape;546;p34"/>
          <p:cNvSpPr txBox="1"/>
          <p:nvPr/>
        </p:nvSpPr>
        <p:spPr>
          <a:xfrm>
            <a:off x="13611181" y="8147453"/>
            <a:ext cx="3434577" cy="908939"/>
          </a:xfrm>
          <a:prstGeom prst="rect">
            <a:avLst/>
          </a:prstGeom>
          <a:noFill/>
          <a:ln>
            <a:noFill/>
          </a:ln>
        </p:spPr>
        <p:txBody>
          <a:bodyPr anchorCtr="0" anchor="t" bIns="0" lIns="0" spcFirstLastPara="1" rIns="0" wrap="square" tIns="0">
            <a:spAutoFit/>
          </a:bodyPr>
          <a:lstStyle/>
          <a:p>
            <a:pPr indent="0" lvl="0" marL="0" marR="0" rtl="0" algn="r">
              <a:lnSpc>
                <a:spcPct val="161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Write a closing statement or call-to-action here.</a:t>
            </a:r>
            <a:endParaRPr/>
          </a:p>
        </p:txBody>
      </p:sp>
      <p:sp>
        <p:nvSpPr>
          <p:cNvPr id="547" name="Google Shape;547;p34"/>
          <p:cNvSpPr/>
          <p:nvPr/>
        </p:nvSpPr>
        <p:spPr>
          <a:xfrm rot="5400000">
            <a:off x="16033478" y="1380499"/>
            <a:ext cx="2681888" cy="2678536"/>
          </a:xfrm>
          <a:custGeom>
            <a:rect b="b" l="l" r="r" t="t"/>
            <a:pathLst>
              <a:path extrusionOk="0" h="2678536" w="2681888">
                <a:moveTo>
                  <a:pt x="0" y="0"/>
                </a:moveTo>
                <a:lnTo>
                  <a:pt x="2681888" y="0"/>
                </a:lnTo>
                <a:lnTo>
                  <a:pt x="2681888" y="2678535"/>
                </a:lnTo>
                <a:lnTo>
                  <a:pt x="0" y="2678535"/>
                </a:lnTo>
                <a:lnTo>
                  <a:pt x="0" y="0"/>
                </a:lnTo>
                <a:close/>
              </a:path>
            </a:pathLst>
          </a:custGeom>
          <a:blipFill rotWithShape="1">
            <a:blip r:embed="rId5">
              <a:alphaModFix amt="55000"/>
            </a:blip>
            <a:stretch>
              <a:fillRect b="0" l="0" r="0" t="0"/>
            </a:stretch>
          </a:blipFill>
          <a:ln>
            <a:noFill/>
          </a:ln>
        </p:spPr>
      </p:sp>
      <p:sp>
        <p:nvSpPr>
          <p:cNvPr id="548" name="Google Shape;548;p34"/>
          <p:cNvSpPr/>
          <p:nvPr/>
        </p:nvSpPr>
        <p:spPr>
          <a:xfrm rot="5400000">
            <a:off x="17299293" y="4687144"/>
            <a:ext cx="2681888" cy="2678536"/>
          </a:xfrm>
          <a:custGeom>
            <a:rect b="b" l="l" r="r" t="t"/>
            <a:pathLst>
              <a:path extrusionOk="0" h="2678536" w="2681888">
                <a:moveTo>
                  <a:pt x="0" y="0"/>
                </a:moveTo>
                <a:lnTo>
                  <a:pt x="2681887" y="0"/>
                </a:lnTo>
                <a:lnTo>
                  <a:pt x="2681887" y="2678535"/>
                </a:lnTo>
                <a:lnTo>
                  <a:pt x="0" y="2678535"/>
                </a:lnTo>
                <a:lnTo>
                  <a:pt x="0" y="0"/>
                </a:lnTo>
                <a:close/>
              </a:path>
            </a:pathLst>
          </a:custGeom>
          <a:blipFill rotWithShape="1">
            <a:blip r:embed="rId5">
              <a:alphaModFix/>
            </a:blip>
            <a:stretch>
              <a:fillRect b="0" l="0" r="0" t="0"/>
            </a:stretch>
          </a:blipFill>
          <a:ln>
            <a:noFill/>
          </a:ln>
        </p:spPr>
      </p:sp>
      <p:sp>
        <p:nvSpPr>
          <p:cNvPr id="549" name="Google Shape;549;p34"/>
          <p:cNvSpPr/>
          <p:nvPr/>
        </p:nvSpPr>
        <p:spPr>
          <a:xfrm rot="5400000">
            <a:off x="16329811" y="535319"/>
            <a:ext cx="7124654" cy="8111415"/>
          </a:xfrm>
          <a:custGeom>
            <a:rect b="b" l="l" r="r" t="t"/>
            <a:pathLst>
              <a:path extrusionOk="0" h="8111415" w="7124654">
                <a:moveTo>
                  <a:pt x="0" y="0"/>
                </a:moveTo>
                <a:lnTo>
                  <a:pt x="7124655" y="0"/>
                </a:lnTo>
                <a:lnTo>
                  <a:pt x="7124655" y="8111416"/>
                </a:lnTo>
                <a:lnTo>
                  <a:pt x="0" y="8111416"/>
                </a:lnTo>
                <a:lnTo>
                  <a:pt x="0" y="0"/>
                </a:lnTo>
                <a:close/>
              </a:path>
            </a:pathLst>
          </a:custGeom>
          <a:blipFill rotWithShape="1">
            <a:blip r:embed="rId6">
              <a:alphaModFix/>
            </a:blip>
            <a:stretch>
              <a:fillRect b="-52311" l="-23821" r="-17469" t="-3361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553" name="Shape 553"/>
        <p:cNvGrpSpPr/>
        <p:nvPr/>
      </p:nvGrpSpPr>
      <p:grpSpPr>
        <a:xfrm>
          <a:off x="0" y="0"/>
          <a:ext cx="0" cy="0"/>
          <a:chOff x="0" y="0"/>
          <a:chExt cx="0" cy="0"/>
        </a:xfrm>
      </p:grpSpPr>
      <p:sp>
        <p:nvSpPr>
          <p:cNvPr id="554" name="Google Shape;554;p35"/>
          <p:cNvSpPr txBox="1"/>
          <p:nvPr/>
        </p:nvSpPr>
        <p:spPr>
          <a:xfrm>
            <a:off x="1028700" y="974729"/>
            <a:ext cx="5059200" cy="2290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300" u="none" cap="none" strike="noStrike">
                <a:solidFill>
                  <a:srgbClr val="DF540F"/>
                </a:solidFill>
                <a:latin typeface="Forum"/>
                <a:ea typeface="Forum"/>
                <a:cs typeface="Forum"/>
                <a:sym typeface="Forum"/>
              </a:rPr>
              <a:t>Resource </a:t>
            </a:r>
            <a:endParaRPr/>
          </a:p>
          <a:p>
            <a:pPr indent="0" lvl="0" marL="0" marR="0" rtl="0" algn="l">
              <a:lnSpc>
                <a:spcPct val="80000"/>
              </a:lnSpc>
              <a:spcBef>
                <a:spcPts val="0"/>
              </a:spcBef>
              <a:spcAft>
                <a:spcPts val="0"/>
              </a:spcAft>
              <a:buNone/>
            </a:pPr>
            <a:r>
              <a:rPr b="0" i="0" lang="en-US" sz="9300" u="none" cap="none" strike="noStrike">
                <a:solidFill>
                  <a:srgbClr val="DF540F"/>
                </a:solidFill>
                <a:latin typeface="Forum"/>
                <a:ea typeface="Forum"/>
                <a:cs typeface="Forum"/>
                <a:sym typeface="Forum"/>
              </a:rPr>
              <a:t>Page</a:t>
            </a:r>
            <a:endParaRPr/>
          </a:p>
        </p:txBody>
      </p:sp>
      <p:sp>
        <p:nvSpPr>
          <p:cNvPr id="555" name="Google Shape;555;p35"/>
          <p:cNvSpPr txBox="1"/>
          <p:nvPr/>
        </p:nvSpPr>
        <p:spPr>
          <a:xfrm>
            <a:off x="1028700" y="5100630"/>
            <a:ext cx="4209900" cy="424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This presentation template uses the following free fonts:</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Hind Madurai"/>
              <a:ea typeface="Hind Madurai"/>
              <a:cs typeface="Hind Madurai"/>
              <a:sym typeface="Hind Madurai"/>
            </a:endParaRPr>
          </a:p>
          <a:p>
            <a:pPr indent="0" lvl="0" marL="0" marR="0" rtl="0" algn="l">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Titles: Forum</a:t>
            </a:r>
            <a:endParaRPr/>
          </a:p>
          <a:p>
            <a:pPr indent="0" lvl="0" marL="0" marR="0" rtl="0" algn="l">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Headers: Hind Madurai</a:t>
            </a:r>
            <a:endParaRPr/>
          </a:p>
          <a:p>
            <a:pPr indent="0" lvl="0" marL="0" marR="0" rtl="0" algn="l">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Body Copy: Hind Madurai</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Hind Madurai"/>
              <a:ea typeface="Hind Madurai"/>
              <a:cs typeface="Hind Madurai"/>
              <a:sym typeface="Hind Madurai"/>
            </a:endParaRPr>
          </a:p>
          <a:p>
            <a:pPr indent="0" lvl="0" marL="0" marR="0" rtl="0" algn="l">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You can find these fonts online too. Happy designing! </a:t>
            </a:r>
            <a:endParaRPr/>
          </a:p>
          <a:p>
            <a:pPr indent="0" lvl="0" marL="0" marR="0" rtl="0" algn="l">
              <a:lnSpc>
                <a:spcPct val="100000"/>
              </a:lnSpc>
              <a:spcBef>
                <a:spcPts val="0"/>
              </a:spcBef>
              <a:spcAft>
                <a:spcPts val="0"/>
              </a:spcAft>
              <a:buNone/>
            </a:pPr>
            <a:r>
              <a:t/>
            </a:r>
            <a:endParaRPr b="0" i="0" sz="2300" u="none" cap="none" strike="noStrike">
              <a:solidFill>
                <a:srgbClr val="000000"/>
              </a:solidFill>
              <a:latin typeface="Hind Madurai"/>
              <a:ea typeface="Hind Madurai"/>
              <a:cs typeface="Hind Madurai"/>
              <a:sym typeface="Hind Madurai"/>
            </a:endParaRPr>
          </a:p>
          <a:p>
            <a:pPr indent="0" lvl="0" marL="0" marR="0" rtl="0" algn="l">
              <a:lnSpc>
                <a:spcPct val="10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Don't forget to delete this page before presenting. </a:t>
            </a:r>
            <a:endParaRPr/>
          </a:p>
        </p:txBody>
      </p:sp>
      <p:sp>
        <p:nvSpPr>
          <p:cNvPr id="556" name="Google Shape;556;p35"/>
          <p:cNvSpPr txBox="1"/>
          <p:nvPr/>
        </p:nvSpPr>
        <p:spPr>
          <a:xfrm>
            <a:off x="1028700" y="4010517"/>
            <a:ext cx="4209900" cy="77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300" u="none" cap="none" strike="noStrike">
                <a:solidFill>
                  <a:srgbClr val="DF540F"/>
                </a:solidFill>
                <a:latin typeface="Hind Madurai"/>
                <a:ea typeface="Hind Madurai"/>
                <a:cs typeface="Hind Madurai"/>
                <a:sym typeface="Hind Madurai"/>
              </a:rPr>
              <a:t>Use these design resources in your Canva Presentation.</a:t>
            </a:r>
            <a:endParaRPr/>
          </a:p>
        </p:txBody>
      </p:sp>
      <p:sp>
        <p:nvSpPr>
          <p:cNvPr id="557" name="Google Shape;557;p35"/>
          <p:cNvSpPr/>
          <p:nvPr/>
        </p:nvSpPr>
        <p:spPr>
          <a:xfrm rot="5400000">
            <a:off x="6534276" y="5844228"/>
            <a:ext cx="1691289" cy="1691289"/>
          </a:xfrm>
          <a:custGeom>
            <a:rect b="b" l="l" r="r" t="t"/>
            <a:pathLst>
              <a:path extrusionOk="0" h="1691289" w="1691289">
                <a:moveTo>
                  <a:pt x="0" y="0"/>
                </a:moveTo>
                <a:lnTo>
                  <a:pt x="1691289" y="0"/>
                </a:lnTo>
                <a:lnTo>
                  <a:pt x="1691289" y="1691289"/>
                </a:lnTo>
                <a:lnTo>
                  <a:pt x="0" y="1691289"/>
                </a:lnTo>
                <a:lnTo>
                  <a:pt x="0" y="0"/>
                </a:lnTo>
                <a:close/>
              </a:path>
            </a:pathLst>
          </a:custGeom>
          <a:blipFill rotWithShape="1">
            <a:blip r:embed="rId3">
              <a:alphaModFix/>
            </a:blip>
            <a:stretch>
              <a:fillRect b="0" l="0" r="0" t="0"/>
            </a:stretch>
          </a:blipFill>
          <a:ln>
            <a:noFill/>
          </a:ln>
        </p:spPr>
      </p:sp>
      <p:sp>
        <p:nvSpPr>
          <p:cNvPr id="558" name="Google Shape;558;p35"/>
          <p:cNvSpPr/>
          <p:nvPr/>
        </p:nvSpPr>
        <p:spPr>
          <a:xfrm>
            <a:off x="10377577" y="877866"/>
            <a:ext cx="1350035" cy="2812573"/>
          </a:xfrm>
          <a:custGeom>
            <a:rect b="b" l="l" r="r" t="t"/>
            <a:pathLst>
              <a:path extrusionOk="0" h="2812573" w="1350035">
                <a:moveTo>
                  <a:pt x="0" y="0"/>
                </a:moveTo>
                <a:lnTo>
                  <a:pt x="1350035" y="0"/>
                </a:lnTo>
                <a:lnTo>
                  <a:pt x="1350035" y="2812573"/>
                </a:lnTo>
                <a:lnTo>
                  <a:pt x="0" y="2812573"/>
                </a:lnTo>
                <a:lnTo>
                  <a:pt x="0" y="0"/>
                </a:lnTo>
                <a:close/>
              </a:path>
            </a:pathLst>
          </a:custGeom>
          <a:blipFill rotWithShape="1">
            <a:blip r:embed="rId4">
              <a:alphaModFix/>
            </a:blip>
            <a:stretch>
              <a:fillRect b="0" l="0" r="0" t="0"/>
            </a:stretch>
          </a:blipFill>
          <a:ln>
            <a:noFill/>
          </a:ln>
        </p:spPr>
      </p:sp>
      <p:sp>
        <p:nvSpPr>
          <p:cNvPr id="559" name="Google Shape;559;p35"/>
          <p:cNvSpPr/>
          <p:nvPr/>
        </p:nvSpPr>
        <p:spPr>
          <a:xfrm rot="10800000">
            <a:off x="9738548" y="3986037"/>
            <a:ext cx="1379530" cy="1379530"/>
          </a:xfrm>
          <a:custGeom>
            <a:rect b="b" l="l" r="r" t="t"/>
            <a:pathLst>
              <a:path extrusionOk="0" h="1379530" w="1379530">
                <a:moveTo>
                  <a:pt x="0" y="0"/>
                </a:moveTo>
                <a:lnTo>
                  <a:pt x="1379530" y="0"/>
                </a:lnTo>
                <a:lnTo>
                  <a:pt x="1379530" y="1379530"/>
                </a:lnTo>
                <a:lnTo>
                  <a:pt x="0" y="1379530"/>
                </a:lnTo>
                <a:lnTo>
                  <a:pt x="0" y="0"/>
                </a:lnTo>
                <a:close/>
              </a:path>
            </a:pathLst>
          </a:custGeom>
          <a:blipFill rotWithShape="1">
            <a:blip r:embed="rId5">
              <a:alphaModFix/>
            </a:blip>
            <a:stretch>
              <a:fillRect b="0" l="0" r="0" t="0"/>
            </a:stretch>
          </a:blipFill>
          <a:ln>
            <a:noFill/>
          </a:ln>
        </p:spPr>
      </p:sp>
      <p:sp>
        <p:nvSpPr>
          <p:cNvPr id="560" name="Google Shape;560;p35"/>
          <p:cNvSpPr/>
          <p:nvPr/>
        </p:nvSpPr>
        <p:spPr>
          <a:xfrm>
            <a:off x="6472654" y="4041118"/>
            <a:ext cx="2526105" cy="1269368"/>
          </a:xfrm>
          <a:custGeom>
            <a:rect b="b" l="l" r="r" t="t"/>
            <a:pathLst>
              <a:path extrusionOk="0" h="1269368" w="2526105">
                <a:moveTo>
                  <a:pt x="0" y="0"/>
                </a:moveTo>
                <a:lnTo>
                  <a:pt x="2526104" y="0"/>
                </a:lnTo>
                <a:lnTo>
                  <a:pt x="2526104" y="1269368"/>
                </a:lnTo>
                <a:lnTo>
                  <a:pt x="0" y="1269368"/>
                </a:lnTo>
                <a:lnTo>
                  <a:pt x="0" y="0"/>
                </a:lnTo>
                <a:close/>
              </a:path>
            </a:pathLst>
          </a:custGeom>
          <a:blipFill rotWithShape="1">
            <a:blip r:embed="rId6">
              <a:alphaModFix/>
            </a:blip>
            <a:stretch>
              <a:fillRect b="0" l="0" r="0" t="0"/>
            </a:stretch>
          </a:blipFill>
          <a:ln>
            <a:noFill/>
          </a:ln>
        </p:spPr>
      </p:sp>
      <p:sp>
        <p:nvSpPr>
          <p:cNvPr id="561" name="Google Shape;561;p35"/>
          <p:cNvSpPr/>
          <p:nvPr/>
        </p:nvSpPr>
        <p:spPr>
          <a:xfrm>
            <a:off x="13291597" y="3908300"/>
            <a:ext cx="1535004" cy="1535004"/>
          </a:xfrm>
          <a:custGeom>
            <a:rect b="b" l="l" r="r" t="t"/>
            <a:pathLst>
              <a:path extrusionOk="0" h="1535004" w="1535004">
                <a:moveTo>
                  <a:pt x="0" y="0"/>
                </a:moveTo>
                <a:lnTo>
                  <a:pt x="1535004" y="0"/>
                </a:lnTo>
                <a:lnTo>
                  <a:pt x="1535004" y="1535004"/>
                </a:lnTo>
                <a:lnTo>
                  <a:pt x="0" y="1535004"/>
                </a:lnTo>
                <a:lnTo>
                  <a:pt x="0" y="0"/>
                </a:lnTo>
                <a:close/>
              </a:path>
            </a:pathLst>
          </a:custGeom>
          <a:blipFill rotWithShape="1">
            <a:blip r:embed="rId7">
              <a:alphaModFix/>
            </a:blip>
            <a:stretch>
              <a:fillRect b="0" l="0" r="0" t="0"/>
            </a:stretch>
          </a:blipFill>
          <a:ln>
            <a:noFill/>
          </a:ln>
        </p:spPr>
      </p:sp>
      <p:sp>
        <p:nvSpPr>
          <p:cNvPr id="562" name="Google Shape;562;p35"/>
          <p:cNvSpPr/>
          <p:nvPr/>
        </p:nvSpPr>
        <p:spPr>
          <a:xfrm>
            <a:off x="12219378" y="1109709"/>
            <a:ext cx="2527997" cy="2348888"/>
          </a:xfrm>
          <a:custGeom>
            <a:rect b="b" l="l" r="r" t="t"/>
            <a:pathLst>
              <a:path extrusionOk="0" h="2348888" w="2527997">
                <a:moveTo>
                  <a:pt x="0" y="0"/>
                </a:moveTo>
                <a:lnTo>
                  <a:pt x="2527997" y="0"/>
                </a:lnTo>
                <a:lnTo>
                  <a:pt x="2527997" y="2348887"/>
                </a:lnTo>
                <a:lnTo>
                  <a:pt x="0" y="2348887"/>
                </a:lnTo>
                <a:lnTo>
                  <a:pt x="0" y="0"/>
                </a:lnTo>
                <a:close/>
              </a:path>
            </a:pathLst>
          </a:custGeom>
          <a:blipFill rotWithShape="1">
            <a:blip r:embed="rId8">
              <a:alphaModFix/>
            </a:blip>
            <a:stretch>
              <a:fillRect b="0" l="0" r="0" t="0"/>
            </a:stretch>
          </a:blipFill>
          <a:ln>
            <a:noFill/>
          </a:ln>
        </p:spPr>
      </p:sp>
      <p:sp>
        <p:nvSpPr>
          <p:cNvPr id="563" name="Google Shape;563;p35"/>
          <p:cNvSpPr/>
          <p:nvPr/>
        </p:nvSpPr>
        <p:spPr>
          <a:xfrm flipH="1">
            <a:off x="10952999" y="6015377"/>
            <a:ext cx="2436101" cy="1348991"/>
          </a:xfrm>
          <a:custGeom>
            <a:rect b="b" l="l" r="r" t="t"/>
            <a:pathLst>
              <a:path extrusionOk="0" h="1348991" w="2436101">
                <a:moveTo>
                  <a:pt x="2436102" y="0"/>
                </a:moveTo>
                <a:lnTo>
                  <a:pt x="0" y="0"/>
                </a:lnTo>
                <a:lnTo>
                  <a:pt x="0" y="1348991"/>
                </a:lnTo>
                <a:lnTo>
                  <a:pt x="2436102" y="1348991"/>
                </a:lnTo>
                <a:lnTo>
                  <a:pt x="2436102" y="0"/>
                </a:lnTo>
                <a:close/>
              </a:path>
            </a:pathLst>
          </a:custGeom>
          <a:blipFill rotWithShape="1">
            <a:blip r:embed="rId9">
              <a:alphaModFix/>
            </a:blip>
            <a:stretch>
              <a:fillRect b="0" l="0" r="0" t="0"/>
            </a:stretch>
          </a:blipFill>
          <a:ln>
            <a:noFill/>
          </a:ln>
        </p:spPr>
      </p:sp>
      <p:sp>
        <p:nvSpPr>
          <p:cNvPr id="564" name="Google Shape;564;p35"/>
          <p:cNvSpPr/>
          <p:nvPr/>
        </p:nvSpPr>
        <p:spPr>
          <a:xfrm>
            <a:off x="15239140" y="1105783"/>
            <a:ext cx="2356739" cy="2356739"/>
          </a:xfrm>
          <a:custGeom>
            <a:rect b="b" l="l" r="r" t="t"/>
            <a:pathLst>
              <a:path extrusionOk="0" h="2356739" w="2356739">
                <a:moveTo>
                  <a:pt x="0" y="0"/>
                </a:moveTo>
                <a:lnTo>
                  <a:pt x="2356740" y="0"/>
                </a:lnTo>
                <a:lnTo>
                  <a:pt x="2356740" y="2356739"/>
                </a:lnTo>
                <a:lnTo>
                  <a:pt x="0" y="2356739"/>
                </a:lnTo>
                <a:lnTo>
                  <a:pt x="0" y="0"/>
                </a:lnTo>
                <a:close/>
              </a:path>
            </a:pathLst>
          </a:custGeom>
          <a:blipFill rotWithShape="1">
            <a:blip r:embed="rId10">
              <a:alphaModFix/>
            </a:blip>
            <a:stretch>
              <a:fillRect b="0" l="0" r="0" t="0"/>
            </a:stretch>
          </a:blipFill>
          <a:ln>
            <a:noFill/>
          </a:ln>
        </p:spPr>
      </p:sp>
      <p:sp>
        <p:nvSpPr>
          <p:cNvPr id="565" name="Google Shape;565;p35"/>
          <p:cNvSpPr/>
          <p:nvPr/>
        </p:nvSpPr>
        <p:spPr>
          <a:xfrm rot="-5400000">
            <a:off x="5824455" y="2140279"/>
            <a:ext cx="2773463" cy="287747"/>
          </a:xfrm>
          <a:custGeom>
            <a:rect b="b" l="l" r="r" t="t"/>
            <a:pathLst>
              <a:path extrusionOk="0" h="287747" w="2773463">
                <a:moveTo>
                  <a:pt x="0" y="0"/>
                </a:moveTo>
                <a:lnTo>
                  <a:pt x="2773463" y="0"/>
                </a:lnTo>
                <a:lnTo>
                  <a:pt x="2773463" y="287747"/>
                </a:lnTo>
                <a:lnTo>
                  <a:pt x="0" y="287747"/>
                </a:lnTo>
                <a:lnTo>
                  <a:pt x="0" y="0"/>
                </a:lnTo>
                <a:close/>
              </a:path>
            </a:pathLst>
          </a:custGeom>
          <a:blipFill rotWithShape="1">
            <a:blip r:embed="rId11">
              <a:alphaModFix/>
            </a:blip>
            <a:stretch>
              <a:fillRect b="0" l="0" r="0" t="0"/>
            </a:stretch>
          </a:blipFill>
          <a:ln>
            <a:noFill/>
          </a:ln>
        </p:spPr>
      </p:sp>
      <p:sp>
        <p:nvSpPr>
          <p:cNvPr id="566" name="Google Shape;566;p35"/>
          <p:cNvSpPr/>
          <p:nvPr/>
        </p:nvSpPr>
        <p:spPr>
          <a:xfrm>
            <a:off x="9175913" y="957239"/>
            <a:ext cx="709899" cy="2653827"/>
          </a:xfrm>
          <a:custGeom>
            <a:rect b="b" l="l" r="r" t="t"/>
            <a:pathLst>
              <a:path extrusionOk="0" h="2653827" w="709899">
                <a:moveTo>
                  <a:pt x="0" y="0"/>
                </a:moveTo>
                <a:lnTo>
                  <a:pt x="709899" y="0"/>
                </a:lnTo>
                <a:lnTo>
                  <a:pt x="709899" y="2653827"/>
                </a:lnTo>
                <a:lnTo>
                  <a:pt x="0" y="2653827"/>
                </a:lnTo>
                <a:lnTo>
                  <a:pt x="0" y="0"/>
                </a:lnTo>
                <a:close/>
              </a:path>
            </a:pathLst>
          </a:custGeom>
          <a:blipFill rotWithShape="1">
            <a:blip r:embed="rId12">
              <a:alphaModFix/>
            </a:blip>
            <a:stretch>
              <a:fillRect b="0" l="0" r="0" t="0"/>
            </a:stretch>
          </a:blipFill>
          <a:ln>
            <a:noFill/>
          </a:ln>
        </p:spPr>
      </p:sp>
      <p:sp>
        <p:nvSpPr>
          <p:cNvPr id="567" name="Google Shape;567;p35"/>
          <p:cNvSpPr/>
          <p:nvPr/>
        </p:nvSpPr>
        <p:spPr>
          <a:xfrm rot="5400000">
            <a:off x="16189647" y="5754064"/>
            <a:ext cx="940847" cy="1871618"/>
          </a:xfrm>
          <a:custGeom>
            <a:rect b="b" l="l" r="r" t="t"/>
            <a:pathLst>
              <a:path extrusionOk="0" h="1871618" w="940847">
                <a:moveTo>
                  <a:pt x="0" y="0"/>
                </a:moveTo>
                <a:lnTo>
                  <a:pt x="940847" y="0"/>
                </a:lnTo>
                <a:lnTo>
                  <a:pt x="940847" y="1871618"/>
                </a:lnTo>
                <a:lnTo>
                  <a:pt x="0" y="1871618"/>
                </a:lnTo>
                <a:lnTo>
                  <a:pt x="0" y="0"/>
                </a:lnTo>
                <a:close/>
              </a:path>
            </a:pathLst>
          </a:custGeom>
          <a:blipFill rotWithShape="1">
            <a:blip r:embed="rId13">
              <a:alphaModFix/>
            </a:blip>
            <a:stretch>
              <a:fillRect b="0" l="0" r="0" t="0"/>
            </a:stretch>
          </a:blipFill>
          <a:ln>
            <a:noFill/>
          </a:ln>
        </p:spPr>
      </p:sp>
      <p:sp>
        <p:nvSpPr>
          <p:cNvPr id="568" name="Google Shape;568;p35"/>
          <p:cNvSpPr/>
          <p:nvPr/>
        </p:nvSpPr>
        <p:spPr>
          <a:xfrm>
            <a:off x="8559671" y="7841585"/>
            <a:ext cx="1705995" cy="1705995"/>
          </a:xfrm>
          <a:custGeom>
            <a:rect b="b" l="l" r="r" t="t"/>
            <a:pathLst>
              <a:path extrusionOk="0" h="1705995" w="1705995">
                <a:moveTo>
                  <a:pt x="0" y="0"/>
                </a:moveTo>
                <a:lnTo>
                  <a:pt x="1705995" y="0"/>
                </a:lnTo>
                <a:lnTo>
                  <a:pt x="1705995" y="1705995"/>
                </a:lnTo>
                <a:lnTo>
                  <a:pt x="0" y="1705995"/>
                </a:lnTo>
                <a:lnTo>
                  <a:pt x="0" y="0"/>
                </a:lnTo>
                <a:close/>
              </a:path>
            </a:pathLst>
          </a:custGeom>
          <a:blipFill rotWithShape="1">
            <a:blip r:embed="rId14">
              <a:alphaModFix/>
            </a:blip>
            <a:stretch>
              <a:fillRect b="0" l="0" r="0" t="0"/>
            </a:stretch>
          </a:blipFill>
          <a:ln>
            <a:noFill/>
          </a:ln>
        </p:spPr>
      </p:sp>
      <p:sp>
        <p:nvSpPr>
          <p:cNvPr id="569" name="Google Shape;569;p35"/>
          <p:cNvSpPr/>
          <p:nvPr/>
        </p:nvSpPr>
        <p:spPr>
          <a:xfrm>
            <a:off x="13906029" y="5970920"/>
            <a:ext cx="1301304" cy="1437905"/>
          </a:xfrm>
          <a:custGeom>
            <a:rect b="b" l="l" r="r" t="t"/>
            <a:pathLst>
              <a:path extrusionOk="0" h="1437905" w="1301304">
                <a:moveTo>
                  <a:pt x="0" y="0"/>
                </a:moveTo>
                <a:lnTo>
                  <a:pt x="1301304" y="0"/>
                </a:lnTo>
                <a:lnTo>
                  <a:pt x="1301304" y="1437905"/>
                </a:lnTo>
                <a:lnTo>
                  <a:pt x="0" y="1437905"/>
                </a:lnTo>
                <a:lnTo>
                  <a:pt x="0" y="0"/>
                </a:lnTo>
                <a:close/>
              </a:path>
            </a:pathLst>
          </a:custGeom>
          <a:blipFill rotWithShape="1">
            <a:blip r:embed="rId15">
              <a:alphaModFix/>
            </a:blip>
            <a:stretch>
              <a:fillRect b="0" l="0" r="0" t="0"/>
            </a:stretch>
          </a:blipFill>
          <a:ln>
            <a:noFill/>
          </a:ln>
        </p:spPr>
      </p:sp>
      <p:sp>
        <p:nvSpPr>
          <p:cNvPr id="570" name="Google Shape;570;p35"/>
          <p:cNvSpPr/>
          <p:nvPr/>
        </p:nvSpPr>
        <p:spPr>
          <a:xfrm rot="5400000">
            <a:off x="6949696" y="1865492"/>
            <a:ext cx="2631581" cy="837321"/>
          </a:xfrm>
          <a:custGeom>
            <a:rect b="b" l="l" r="r" t="t"/>
            <a:pathLst>
              <a:path extrusionOk="0" h="837321" w="2631581">
                <a:moveTo>
                  <a:pt x="0" y="0"/>
                </a:moveTo>
                <a:lnTo>
                  <a:pt x="2631581" y="0"/>
                </a:lnTo>
                <a:lnTo>
                  <a:pt x="2631581" y="837321"/>
                </a:lnTo>
                <a:lnTo>
                  <a:pt x="0" y="837321"/>
                </a:lnTo>
                <a:lnTo>
                  <a:pt x="0" y="0"/>
                </a:lnTo>
                <a:close/>
              </a:path>
            </a:pathLst>
          </a:custGeom>
          <a:blipFill rotWithShape="1">
            <a:blip r:embed="rId16">
              <a:alphaModFix/>
            </a:blip>
            <a:stretch>
              <a:fillRect b="0" l="0" r="0" t="0"/>
            </a:stretch>
          </a:blipFill>
          <a:ln>
            <a:noFill/>
          </a:ln>
        </p:spPr>
      </p:sp>
      <p:sp>
        <p:nvSpPr>
          <p:cNvPr id="571" name="Google Shape;571;p35"/>
          <p:cNvSpPr/>
          <p:nvPr/>
        </p:nvSpPr>
        <p:spPr>
          <a:xfrm>
            <a:off x="10585066" y="7840216"/>
            <a:ext cx="1708734" cy="1708734"/>
          </a:xfrm>
          <a:custGeom>
            <a:rect b="b" l="l" r="r" t="t"/>
            <a:pathLst>
              <a:path extrusionOk="0" h="1708734" w="1708734">
                <a:moveTo>
                  <a:pt x="0" y="0"/>
                </a:moveTo>
                <a:lnTo>
                  <a:pt x="1708734" y="0"/>
                </a:lnTo>
                <a:lnTo>
                  <a:pt x="1708734" y="1708734"/>
                </a:lnTo>
                <a:lnTo>
                  <a:pt x="0" y="1708734"/>
                </a:lnTo>
                <a:lnTo>
                  <a:pt x="0" y="0"/>
                </a:lnTo>
                <a:close/>
              </a:path>
            </a:pathLst>
          </a:custGeom>
          <a:blipFill rotWithShape="1">
            <a:blip r:embed="rId17">
              <a:alphaModFix/>
            </a:blip>
            <a:stretch>
              <a:fillRect b="0" l="0" r="0" t="0"/>
            </a:stretch>
          </a:blipFill>
          <a:ln>
            <a:noFill/>
          </a:ln>
        </p:spPr>
      </p:sp>
      <p:sp>
        <p:nvSpPr>
          <p:cNvPr id="572" name="Google Shape;572;p35"/>
          <p:cNvSpPr/>
          <p:nvPr/>
        </p:nvSpPr>
        <p:spPr>
          <a:xfrm>
            <a:off x="8742494" y="5844228"/>
            <a:ext cx="1693578" cy="1691289"/>
          </a:xfrm>
          <a:custGeom>
            <a:rect b="b" l="l" r="r" t="t"/>
            <a:pathLst>
              <a:path extrusionOk="0" h="1691289" w="1693578">
                <a:moveTo>
                  <a:pt x="0" y="0"/>
                </a:moveTo>
                <a:lnTo>
                  <a:pt x="1693577" y="0"/>
                </a:lnTo>
                <a:lnTo>
                  <a:pt x="1693577" y="1691289"/>
                </a:lnTo>
                <a:lnTo>
                  <a:pt x="0" y="1691289"/>
                </a:lnTo>
                <a:lnTo>
                  <a:pt x="0" y="0"/>
                </a:lnTo>
                <a:close/>
              </a:path>
            </a:pathLst>
          </a:custGeom>
          <a:blipFill rotWithShape="1">
            <a:blip r:embed="rId18">
              <a:alphaModFix/>
            </a:blip>
            <a:stretch>
              <a:fillRect b="0" l="0" r="0" t="0"/>
            </a:stretch>
          </a:blipFill>
          <a:ln>
            <a:noFill/>
          </a:ln>
        </p:spPr>
      </p:sp>
      <p:sp>
        <p:nvSpPr>
          <p:cNvPr id="573" name="Google Shape;573;p35"/>
          <p:cNvSpPr/>
          <p:nvPr/>
        </p:nvSpPr>
        <p:spPr>
          <a:xfrm>
            <a:off x="6534276" y="7841585"/>
            <a:ext cx="1705995" cy="1705995"/>
          </a:xfrm>
          <a:custGeom>
            <a:rect b="b" l="l" r="r" t="t"/>
            <a:pathLst>
              <a:path extrusionOk="0" h="1705995" w="1705995">
                <a:moveTo>
                  <a:pt x="0" y="0"/>
                </a:moveTo>
                <a:lnTo>
                  <a:pt x="1705996" y="0"/>
                </a:lnTo>
                <a:lnTo>
                  <a:pt x="1705996" y="1705995"/>
                </a:lnTo>
                <a:lnTo>
                  <a:pt x="0" y="1705995"/>
                </a:lnTo>
                <a:lnTo>
                  <a:pt x="0" y="0"/>
                </a:lnTo>
                <a:close/>
              </a:path>
            </a:pathLst>
          </a:custGeom>
          <a:blipFill rotWithShape="1">
            <a:blip r:embed="rId19">
              <a:alphaModFix/>
            </a:blip>
            <a:stretch>
              <a:fillRect b="0" l="0" r="0" t="0"/>
            </a:stretch>
          </a:blipFill>
          <a:ln>
            <a:noFill/>
          </a:ln>
        </p:spPr>
      </p:sp>
      <p:sp>
        <p:nvSpPr>
          <p:cNvPr id="574" name="Google Shape;574;p35"/>
          <p:cNvSpPr/>
          <p:nvPr/>
        </p:nvSpPr>
        <p:spPr>
          <a:xfrm>
            <a:off x="15566391" y="3829348"/>
            <a:ext cx="1692909" cy="1692909"/>
          </a:xfrm>
          <a:custGeom>
            <a:rect b="b" l="l" r="r" t="t"/>
            <a:pathLst>
              <a:path extrusionOk="0" h="1692909" w="1692909">
                <a:moveTo>
                  <a:pt x="0" y="0"/>
                </a:moveTo>
                <a:lnTo>
                  <a:pt x="1692909" y="0"/>
                </a:lnTo>
                <a:lnTo>
                  <a:pt x="1692909" y="1692909"/>
                </a:lnTo>
                <a:lnTo>
                  <a:pt x="0" y="1692909"/>
                </a:lnTo>
                <a:lnTo>
                  <a:pt x="0" y="0"/>
                </a:lnTo>
                <a:close/>
              </a:path>
            </a:pathLst>
          </a:custGeom>
          <a:blipFill rotWithShape="1">
            <a:blip r:embed="rId20">
              <a:alphaModFix/>
            </a:blip>
            <a:stretch>
              <a:fillRect b="0" l="0" r="0" t="0"/>
            </a:stretch>
          </a:blipFill>
          <a:ln>
            <a:noFill/>
          </a:ln>
        </p:spPr>
      </p:sp>
      <p:sp>
        <p:nvSpPr>
          <p:cNvPr id="575" name="Google Shape;575;p35"/>
          <p:cNvSpPr/>
          <p:nvPr/>
        </p:nvSpPr>
        <p:spPr>
          <a:xfrm>
            <a:off x="11857867" y="3985578"/>
            <a:ext cx="693940" cy="1380449"/>
          </a:xfrm>
          <a:custGeom>
            <a:rect b="b" l="l" r="r" t="t"/>
            <a:pathLst>
              <a:path extrusionOk="0" h="1380449" w="693940">
                <a:moveTo>
                  <a:pt x="0" y="0"/>
                </a:moveTo>
                <a:lnTo>
                  <a:pt x="693941" y="0"/>
                </a:lnTo>
                <a:lnTo>
                  <a:pt x="693941" y="1380449"/>
                </a:lnTo>
                <a:lnTo>
                  <a:pt x="0" y="1380449"/>
                </a:lnTo>
                <a:lnTo>
                  <a:pt x="0" y="0"/>
                </a:lnTo>
                <a:close/>
              </a:path>
            </a:pathLst>
          </a:custGeom>
          <a:blipFill rotWithShape="1">
            <a:blip r:embed="rId21">
              <a:alphaModFix/>
            </a:blip>
            <a:stretch>
              <a:fillRect b="0" l="0" r="0" t="0"/>
            </a:stretch>
          </a:blipFill>
          <a:ln>
            <a:noFill/>
          </a:ln>
        </p:spPr>
      </p:sp>
      <p:sp>
        <p:nvSpPr>
          <p:cNvPr id="576" name="Google Shape;576;p35"/>
          <p:cNvSpPr/>
          <p:nvPr/>
        </p:nvSpPr>
        <p:spPr>
          <a:xfrm>
            <a:off x="15343724" y="8196109"/>
            <a:ext cx="996947" cy="996947"/>
          </a:xfrm>
          <a:custGeom>
            <a:rect b="b" l="l" r="r" t="t"/>
            <a:pathLst>
              <a:path extrusionOk="0" h="996947" w="996947">
                <a:moveTo>
                  <a:pt x="0" y="0"/>
                </a:moveTo>
                <a:lnTo>
                  <a:pt x="996947" y="0"/>
                </a:lnTo>
                <a:lnTo>
                  <a:pt x="996947" y="996947"/>
                </a:lnTo>
                <a:lnTo>
                  <a:pt x="0" y="996947"/>
                </a:lnTo>
                <a:lnTo>
                  <a:pt x="0" y="0"/>
                </a:lnTo>
                <a:close/>
              </a:path>
            </a:pathLst>
          </a:custGeom>
          <a:blipFill rotWithShape="1">
            <a:blip r:embed="rId22">
              <a:alphaModFix/>
            </a:blip>
            <a:stretch>
              <a:fillRect b="0" l="0" r="0" t="0"/>
            </a:stretch>
          </a:blipFill>
          <a:ln>
            <a:noFill/>
          </a:ln>
        </p:spPr>
      </p:sp>
      <p:sp>
        <p:nvSpPr>
          <p:cNvPr id="577" name="Google Shape;577;p35"/>
          <p:cNvSpPr/>
          <p:nvPr/>
        </p:nvSpPr>
        <p:spPr>
          <a:xfrm>
            <a:off x="14053084" y="8263705"/>
            <a:ext cx="971241" cy="861755"/>
          </a:xfrm>
          <a:custGeom>
            <a:rect b="b" l="l" r="r" t="t"/>
            <a:pathLst>
              <a:path extrusionOk="0" h="861755" w="971241">
                <a:moveTo>
                  <a:pt x="0" y="0"/>
                </a:moveTo>
                <a:lnTo>
                  <a:pt x="971241" y="0"/>
                </a:lnTo>
                <a:lnTo>
                  <a:pt x="971241" y="861755"/>
                </a:lnTo>
                <a:lnTo>
                  <a:pt x="0" y="861755"/>
                </a:lnTo>
                <a:lnTo>
                  <a:pt x="0" y="0"/>
                </a:lnTo>
                <a:close/>
              </a:path>
            </a:pathLst>
          </a:custGeom>
          <a:blipFill rotWithShape="1">
            <a:blip r:embed="rId23">
              <a:alphaModFix/>
            </a:blip>
            <a:stretch>
              <a:fillRect b="0" l="0" r="0" t="0"/>
            </a:stretch>
          </a:blipFill>
          <a:ln>
            <a:noFill/>
          </a:ln>
        </p:spPr>
      </p:sp>
      <p:sp>
        <p:nvSpPr>
          <p:cNvPr id="578" name="Google Shape;578;p35"/>
          <p:cNvSpPr/>
          <p:nvPr/>
        </p:nvSpPr>
        <p:spPr>
          <a:xfrm>
            <a:off x="12613199" y="8263705"/>
            <a:ext cx="1120486" cy="861755"/>
          </a:xfrm>
          <a:custGeom>
            <a:rect b="b" l="l" r="r" t="t"/>
            <a:pathLst>
              <a:path extrusionOk="0" h="861755" w="1120486">
                <a:moveTo>
                  <a:pt x="0" y="0"/>
                </a:moveTo>
                <a:lnTo>
                  <a:pt x="1120486" y="0"/>
                </a:lnTo>
                <a:lnTo>
                  <a:pt x="1120486" y="861755"/>
                </a:lnTo>
                <a:lnTo>
                  <a:pt x="0" y="861755"/>
                </a:lnTo>
                <a:lnTo>
                  <a:pt x="0" y="0"/>
                </a:lnTo>
                <a:close/>
              </a:path>
            </a:pathLst>
          </a:custGeom>
          <a:blipFill rotWithShape="1">
            <a:blip r:embed="rId24">
              <a:alphaModFix/>
            </a:blip>
            <a:stretch>
              <a:fillRect b="0" l="0" r="0" t="0"/>
            </a:stretch>
          </a:blipFill>
          <a:ln>
            <a:noFill/>
          </a:ln>
        </p:spPr>
      </p:sp>
      <p:sp>
        <p:nvSpPr>
          <p:cNvPr id="579" name="Google Shape;579;p35"/>
          <p:cNvSpPr/>
          <p:nvPr/>
        </p:nvSpPr>
        <p:spPr>
          <a:xfrm>
            <a:off x="16660071" y="8196109"/>
            <a:ext cx="940755" cy="996947"/>
          </a:xfrm>
          <a:custGeom>
            <a:rect b="b" l="l" r="r" t="t"/>
            <a:pathLst>
              <a:path extrusionOk="0" h="996947" w="940755">
                <a:moveTo>
                  <a:pt x="0" y="0"/>
                </a:moveTo>
                <a:lnTo>
                  <a:pt x="940755" y="0"/>
                </a:lnTo>
                <a:lnTo>
                  <a:pt x="940755" y="996947"/>
                </a:lnTo>
                <a:lnTo>
                  <a:pt x="0" y="996947"/>
                </a:lnTo>
                <a:lnTo>
                  <a:pt x="0" y="0"/>
                </a:lnTo>
                <a:close/>
              </a:path>
            </a:pathLst>
          </a:custGeom>
          <a:blipFill rotWithShape="1">
            <a:blip r:embed="rId2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583" name="Shape 583"/>
        <p:cNvGrpSpPr/>
        <p:nvPr/>
      </p:nvGrpSpPr>
      <p:grpSpPr>
        <a:xfrm>
          <a:off x="0" y="0"/>
          <a:ext cx="0" cy="0"/>
          <a:chOff x="0" y="0"/>
          <a:chExt cx="0" cy="0"/>
        </a:xfrm>
      </p:grpSpPr>
      <p:sp>
        <p:nvSpPr>
          <p:cNvPr id="584" name="Google Shape;584;p36"/>
          <p:cNvSpPr/>
          <p:nvPr/>
        </p:nvSpPr>
        <p:spPr>
          <a:xfrm>
            <a:off x="9144000" y="0"/>
            <a:ext cx="9144000" cy="10287000"/>
          </a:xfrm>
          <a:custGeom>
            <a:rect b="b" l="l" r="r" t="t"/>
            <a:pathLst>
              <a:path extrusionOk="0" h="2709333" w="2408296">
                <a:moveTo>
                  <a:pt x="0" y="0"/>
                </a:moveTo>
                <a:lnTo>
                  <a:pt x="2408296" y="0"/>
                </a:lnTo>
                <a:lnTo>
                  <a:pt x="2408296" y="2709333"/>
                </a:lnTo>
                <a:lnTo>
                  <a:pt x="0" y="2709333"/>
                </a:lnTo>
                <a:close/>
              </a:path>
            </a:pathLst>
          </a:custGeom>
          <a:solidFill>
            <a:srgbClr val="F6E1D0"/>
          </a:solidFill>
          <a:ln>
            <a:noFill/>
          </a:ln>
        </p:spPr>
      </p:sp>
      <p:pic>
        <p:nvPicPr>
          <p:cNvPr id="585" name="Google Shape;585;p36"/>
          <p:cNvPicPr preferRelativeResize="0"/>
          <p:nvPr/>
        </p:nvPicPr>
        <p:blipFill rotWithShape="1">
          <a:blip r:embed="rId3">
            <a:alphaModFix/>
          </a:blip>
          <a:srcRect b="73160" l="62651" r="12648" t="11926"/>
          <a:stretch/>
        </p:blipFill>
        <p:spPr>
          <a:xfrm>
            <a:off x="11457450" y="1226925"/>
            <a:ext cx="4517102" cy="1534151"/>
          </a:xfrm>
          <a:prstGeom prst="rect">
            <a:avLst/>
          </a:prstGeom>
          <a:noFill/>
          <a:ln>
            <a:noFill/>
          </a:ln>
        </p:spPr>
      </p:pic>
      <p:pic>
        <p:nvPicPr>
          <p:cNvPr id="586" name="Google Shape;586;p36"/>
          <p:cNvPicPr preferRelativeResize="0"/>
          <p:nvPr/>
        </p:nvPicPr>
        <p:blipFill rotWithShape="1">
          <a:blip r:embed="rId4">
            <a:alphaModFix/>
          </a:blip>
          <a:srcRect b="12322" l="0" r="0" t="12323"/>
          <a:stretch/>
        </p:blipFill>
        <p:spPr>
          <a:xfrm>
            <a:off x="1418793" y="1428750"/>
            <a:ext cx="6468635" cy="7311492"/>
          </a:xfrm>
          <a:prstGeom prst="rect">
            <a:avLst/>
          </a:prstGeom>
          <a:noFill/>
          <a:ln>
            <a:noFill/>
          </a:ln>
        </p:spPr>
      </p:pic>
      <p:sp>
        <p:nvSpPr>
          <p:cNvPr id="587" name="Google Shape;587;p36"/>
          <p:cNvSpPr txBox="1"/>
          <p:nvPr/>
        </p:nvSpPr>
        <p:spPr>
          <a:xfrm>
            <a:off x="922442" y="728349"/>
            <a:ext cx="7726128" cy="1534153"/>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10999" u="none" cap="none" strike="noStrike">
                <a:solidFill>
                  <a:srgbClr val="F6E1D0"/>
                </a:solidFill>
                <a:latin typeface="Forum"/>
                <a:ea typeface="Forum"/>
                <a:cs typeface="Forum"/>
                <a:sym typeface="Forum"/>
              </a:rPr>
              <a:t>Credits</a:t>
            </a:r>
            <a:endParaRPr/>
          </a:p>
        </p:txBody>
      </p:sp>
      <p:cxnSp>
        <p:nvCxnSpPr>
          <p:cNvPr id="588" name="Google Shape;588;p36"/>
          <p:cNvCxnSpPr/>
          <p:nvPr/>
        </p:nvCxnSpPr>
        <p:spPr>
          <a:xfrm>
            <a:off x="11457443" y="7088113"/>
            <a:ext cx="4517115" cy="0"/>
          </a:xfrm>
          <a:prstGeom prst="straightConnector1">
            <a:avLst/>
          </a:prstGeom>
          <a:noFill/>
          <a:ln cap="flat" cmpd="sng" w="28575">
            <a:solidFill>
              <a:srgbClr val="DF540F"/>
            </a:solidFill>
            <a:prstDash val="solid"/>
            <a:round/>
            <a:headEnd len="sm" w="sm" type="none"/>
            <a:tailEnd len="sm" w="sm" type="none"/>
          </a:ln>
        </p:spPr>
      </p:cxnSp>
      <p:cxnSp>
        <p:nvCxnSpPr>
          <p:cNvPr id="589" name="Google Shape;589;p36"/>
          <p:cNvCxnSpPr/>
          <p:nvPr/>
        </p:nvCxnSpPr>
        <p:spPr>
          <a:xfrm rot="10800000">
            <a:off x="8539032" y="-631083"/>
            <a:ext cx="0" cy="4691166"/>
          </a:xfrm>
          <a:prstGeom prst="straightConnector1">
            <a:avLst/>
          </a:prstGeom>
          <a:noFill/>
          <a:ln cap="flat" cmpd="sng" w="28575">
            <a:solidFill>
              <a:srgbClr val="F6E1D0"/>
            </a:solidFill>
            <a:prstDash val="solid"/>
            <a:round/>
            <a:headEnd len="sm" w="sm" type="none"/>
            <a:tailEnd len="sm" w="sm" type="none"/>
          </a:ln>
        </p:spPr>
      </p:cxnSp>
      <p:sp>
        <p:nvSpPr>
          <p:cNvPr id="590" name="Google Shape;590;p36"/>
          <p:cNvSpPr txBox="1"/>
          <p:nvPr/>
        </p:nvSpPr>
        <p:spPr>
          <a:xfrm>
            <a:off x="10512032" y="3195676"/>
            <a:ext cx="6407936" cy="852449"/>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None/>
            </a:pPr>
            <a:r>
              <a:rPr b="0" i="0" lang="en-US" sz="2495" u="none" cap="none" strike="noStrike">
                <a:solidFill>
                  <a:srgbClr val="DF540F"/>
                </a:solidFill>
                <a:latin typeface="Hind Madurai Medium"/>
                <a:ea typeface="Hind Madurai Medium"/>
                <a:cs typeface="Hind Madurai Medium"/>
                <a:sym typeface="Hind Madurai Medium"/>
              </a:rPr>
              <a:t>This presentation template is free for everyone to use thanks to the following:</a:t>
            </a:r>
            <a:endParaRPr/>
          </a:p>
        </p:txBody>
      </p:sp>
      <p:sp>
        <p:nvSpPr>
          <p:cNvPr id="591" name="Google Shape;591;p36"/>
          <p:cNvSpPr txBox="1"/>
          <p:nvPr/>
        </p:nvSpPr>
        <p:spPr>
          <a:xfrm>
            <a:off x="922442" y="7710805"/>
            <a:ext cx="3679163" cy="1833245"/>
          </a:xfrm>
          <a:prstGeom prst="rect">
            <a:avLst/>
          </a:prstGeom>
          <a:noFill/>
          <a:ln>
            <a:noFill/>
          </a:ln>
        </p:spPr>
        <p:txBody>
          <a:bodyPr anchorCtr="0" anchor="t" bIns="0" lIns="0" spcFirstLastPara="1" rIns="0" wrap="square" tIns="0">
            <a:spAutoFit/>
          </a:bodyPr>
          <a:lstStyle/>
          <a:p>
            <a:pPr indent="0" lvl="0" marL="0" marR="0" rtl="0" algn="l">
              <a:lnSpc>
                <a:spcPct val="133006"/>
              </a:lnSpc>
              <a:spcBef>
                <a:spcPts val="0"/>
              </a:spcBef>
              <a:spcAft>
                <a:spcPts val="0"/>
              </a:spcAft>
              <a:buNone/>
            </a:pPr>
            <a:r>
              <a:rPr b="0" i="0" lang="en-US" sz="5499" u="none" cap="none" strike="noStrike">
                <a:solidFill>
                  <a:srgbClr val="F6E1D0"/>
                </a:solidFill>
                <a:latin typeface="Forum"/>
                <a:ea typeface="Forum"/>
                <a:cs typeface="Forum"/>
                <a:sym typeface="Forum"/>
              </a:rPr>
              <a:t>Happy designing! </a:t>
            </a:r>
            <a:endParaRPr/>
          </a:p>
        </p:txBody>
      </p:sp>
      <p:sp>
        <p:nvSpPr>
          <p:cNvPr id="592" name="Google Shape;592;p36"/>
          <p:cNvSpPr txBox="1"/>
          <p:nvPr/>
        </p:nvSpPr>
        <p:spPr>
          <a:xfrm>
            <a:off x="11288931" y="5210175"/>
            <a:ext cx="4854138" cy="767080"/>
          </a:xfrm>
          <a:prstGeom prst="rect">
            <a:avLst/>
          </a:prstGeom>
          <a:noFill/>
          <a:ln>
            <a:noFill/>
          </a:ln>
        </p:spPr>
        <p:txBody>
          <a:bodyPr anchorCtr="0" anchor="t" bIns="0" lIns="0" spcFirstLastPara="1" rIns="0" wrap="square" tIns="0">
            <a:spAutoFit/>
          </a:bodyPr>
          <a:lstStyle/>
          <a:p>
            <a:pPr indent="0" lvl="0" marL="0" marR="0" rtl="0" algn="ctr">
              <a:lnSpc>
                <a:spcPct val="107001"/>
              </a:lnSpc>
              <a:spcBef>
                <a:spcPts val="0"/>
              </a:spcBef>
              <a:spcAft>
                <a:spcPts val="0"/>
              </a:spcAft>
              <a:buNone/>
            </a:pPr>
            <a:r>
              <a:rPr b="0" i="0" lang="en-US" sz="5499" u="none" cap="none" strike="noStrike">
                <a:solidFill>
                  <a:srgbClr val="DF540F"/>
                </a:solidFill>
                <a:latin typeface="Forum"/>
                <a:ea typeface="Forum"/>
                <a:cs typeface="Forum"/>
                <a:sym typeface="Forum"/>
              </a:rPr>
              <a:t>SlidesCarnival</a:t>
            </a:r>
            <a:endParaRPr/>
          </a:p>
        </p:txBody>
      </p:sp>
      <p:sp>
        <p:nvSpPr>
          <p:cNvPr id="593" name="Google Shape;593;p36"/>
          <p:cNvSpPr txBox="1"/>
          <p:nvPr/>
        </p:nvSpPr>
        <p:spPr>
          <a:xfrm>
            <a:off x="12151814" y="7514164"/>
            <a:ext cx="3128372" cy="767080"/>
          </a:xfrm>
          <a:prstGeom prst="rect">
            <a:avLst/>
          </a:prstGeom>
          <a:noFill/>
          <a:ln>
            <a:noFill/>
          </a:ln>
        </p:spPr>
        <p:txBody>
          <a:bodyPr anchorCtr="0" anchor="t" bIns="0" lIns="0" spcFirstLastPara="1" rIns="0" wrap="square" tIns="0">
            <a:spAutoFit/>
          </a:bodyPr>
          <a:lstStyle/>
          <a:p>
            <a:pPr indent="0" lvl="0" marL="0" marR="0" rtl="0" algn="ctr">
              <a:lnSpc>
                <a:spcPct val="107001"/>
              </a:lnSpc>
              <a:spcBef>
                <a:spcPts val="0"/>
              </a:spcBef>
              <a:spcAft>
                <a:spcPts val="0"/>
              </a:spcAft>
              <a:buNone/>
            </a:pPr>
            <a:r>
              <a:rPr b="0" i="0" lang="en-US" sz="5499" u="none" cap="none" strike="noStrike">
                <a:solidFill>
                  <a:srgbClr val="DF540F"/>
                </a:solidFill>
                <a:latin typeface="Forum"/>
                <a:ea typeface="Forum"/>
                <a:cs typeface="Forum"/>
                <a:sym typeface="Forum"/>
              </a:rPr>
              <a:t>Pexels</a:t>
            </a:r>
            <a:endParaRPr/>
          </a:p>
        </p:txBody>
      </p:sp>
      <p:sp>
        <p:nvSpPr>
          <p:cNvPr id="594" name="Google Shape;594;p36"/>
          <p:cNvSpPr txBox="1"/>
          <p:nvPr/>
        </p:nvSpPr>
        <p:spPr>
          <a:xfrm>
            <a:off x="11857434" y="6217603"/>
            <a:ext cx="3717131" cy="35394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for the presentation template</a:t>
            </a:r>
            <a:endParaRPr/>
          </a:p>
        </p:txBody>
      </p:sp>
      <p:sp>
        <p:nvSpPr>
          <p:cNvPr id="595" name="Google Shape;595;p36"/>
          <p:cNvSpPr txBox="1"/>
          <p:nvPr/>
        </p:nvSpPr>
        <p:spPr>
          <a:xfrm>
            <a:off x="11857430" y="8426350"/>
            <a:ext cx="3432900" cy="3540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for the photos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118" name="Shape 118"/>
        <p:cNvGrpSpPr/>
        <p:nvPr/>
      </p:nvGrpSpPr>
      <p:grpSpPr>
        <a:xfrm>
          <a:off x="0" y="0"/>
          <a:ext cx="0" cy="0"/>
          <a:chOff x="0" y="0"/>
          <a:chExt cx="0" cy="0"/>
        </a:xfrm>
      </p:grpSpPr>
      <p:sp>
        <p:nvSpPr>
          <p:cNvPr id="119" name="Google Shape;119;p15"/>
          <p:cNvSpPr/>
          <p:nvPr/>
        </p:nvSpPr>
        <p:spPr>
          <a:xfrm>
            <a:off x="10383519" y="-4372719"/>
            <a:ext cx="10197838" cy="10197838"/>
          </a:xfrm>
          <a:custGeom>
            <a:rect b="b" l="l" r="r" t="t"/>
            <a:pathLst>
              <a:path extrusionOk="0" h="10197838" w="10197838">
                <a:moveTo>
                  <a:pt x="0" y="0"/>
                </a:moveTo>
                <a:lnTo>
                  <a:pt x="10197838" y="0"/>
                </a:lnTo>
                <a:lnTo>
                  <a:pt x="10197838" y="10197838"/>
                </a:lnTo>
                <a:lnTo>
                  <a:pt x="0" y="10197838"/>
                </a:lnTo>
                <a:lnTo>
                  <a:pt x="0" y="0"/>
                </a:lnTo>
                <a:close/>
              </a:path>
            </a:pathLst>
          </a:custGeom>
          <a:blipFill rotWithShape="1">
            <a:blip r:embed="rId3">
              <a:alphaModFix/>
            </a:blip>
            <a:stretch>
              <a:fillRect b="0" l="0" r="0" t="0"/>
            </a:stretch>
          </a:blipFill>
          <a:ln>
            <a:noFill/>
          </a:ln>
        </p:spPr>
      </p:sp>
      <p:sp>
        <p:nvSpPr>
          <p:cNvPr id="120" name="Google Shape;120;p15"/>
          <p:cNvSpPr/>
          <p:nvPr/>
        </p:nvSpPr>
        <p:spPr>
          <a:xfrm>
            <a:off x="11950578" y="-5403719"/>
            <a:ext cx="10197838" cy="10197838"/>
          </a:xfrm>
          <a:custGeom>
            <a:rect b="b" l="l" r="r" t="t"/>
            <a:pathLst>
              <a:path extrusionOk="0" h="10197838" w="10197838">
                <a:moveTo>
                  <a:pt x="0" y="0"/>
                </a:moveTo>
                <a:lnTo>
                  <a:pt x="10197837" y="0"/>
                </a:lnTo>
                <a:lnTo>
                  <a:pt x="10197837" y="10197838"/>
                </a:lnTo>
                <a:lnTo>
                  <a:pt x="0" y="10197838"/>
                </a:lnTo>
                <a:lnTo>
                  <a:pt x="0" y="0"/>
                </a:lnTo>
                <a:close/>
              </a:path>
            </a:pathLst>
          </a:custGeom>
          <a:blipFill rotWithShape="1">
            <a:blip r:embed="rId3">
              <a:alphaModFix/>
            </a:blip>
            <a:stretch>
              <a:fillRect b="0" l="0" r="0" t="0"/>
            </a:stretch>
          </a:blipFill>
          <a:ln>
            <a:noFill/>
          </a:ln>
        </p:spPr>
      </p:sp>
      <p:grpSp>
        <p:nvGrpSpPr>
          <p:cNvPr id="121" name="Google Shape;121;p15"/>
          <p:cNvGrpSpPr/>
          <p:nvPr/>
        </p:nvGrpSpPr>
        <p:grpSpPr>
          <a:xfrm>
            <a:off x="-535513" y="4638546"/>
            <a:ext cx="19359026" cy="3266929"/>
            <a:chOff x="0" y="-47625"/>
            <a:chExt cx="5098674" cy="860425"/>
          </a:xfrm>
        </p:grpSpPr>
        <p:sp>
          <p:nvSpPr>
            <p:cNvPr id="122" name="Google Shape;122;p15"/>
            <p:cNvSpPr/>
            <p:nvPr/>
          </p:nvSpPr>
          <p:spPr>
            <a:xfrm>
              <a:off x="0" y="0"/>
              <a:ext cx="5098674" cy="464135"/>
            </a:xfrm>
            <a:custGeom>
              <a:rect b="b" l="l" r="r" t="t"/>
              <a:pathLst>
                <a:path extrusionOk="0" h="464135" w="5098674">
                  <a:moveTo>
                    <a:pt x="0" y="0"/>
                  </a:moveTo>
                  <a:lnTo>
                    <a:pt x="5098674" y="0"/>
                  </a:lnTo>
                  <a:lnTo>
                    <a:pt x="5098674" y="464135"/>
                  </a:lnTo>
                  <a:lnTo>
                    <a:pt x="0" y="464135"/>
                  </a:lnTo>
                  <a:close/>
                </a:path>
              </a:pathLst>
            </a:custGeom>
            <a:solidFill>
              <a:srgbClr val="F6E1D0"/>
            </a:solidFill>
            <a:ln cap="flat" cmpd="sng" w="38100">
              <a:solidFill>
                <a:srgbClr val="DF540F"/>
              </a:solidFill>
              <a:prstDash val="solid"/>
              <a:round/>
              <a:headEnd len="sm" w="sm" type="none"/>
              <a:tailEnd len="sm" w="sm" type="none"/>
            </a:ln>
          </p:spPr>
        </p:sp>
        <p:sp>
          <p:nvSpPr>
            <p:cNvPr id="123" name="Google Shape;123;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5"/>
          <p:cNvGrpSpPr/>
          <p:nvPr/>
        </p:nvGrpSpPr>
        <p:grpSpPr>
          <a:xfrm>
            <a:off x="-535513" y="7219960"/>
            <a:ext cx="19359026" cy="3266929"/>
            <a:chOff x="0" y="-47625"/>
            <a:chExt cx="5098674" cy="860425"/>
          </a:xfrm>
        </p:grpSpPr>
        <p:sp>
          <p:nvSpPr>
            <p:cNvPr id="125" name="Google Shape;125;p15"/>
            <p:cNvSpPr/>
            <p:nvPr/>
          </p:nvSpPr>
          <p:spPr>
            <a:xfrm>
              <a:off x="0" y="0"/>
              <a:ext cx="5098674" cy="464135"/>
            </a:xfrm>
            <a:custGeom>
              <a:rect b="b" l="l" r="r" t="t"/>
              <a:pathLst>
                <a:path extrusionOk="0" h="464135" w="5098674">
                  <a:moveTo>
                    <a:pt x="0" y="0"/>
                  </a:moveTo>
                  <a:lnTo>
                    <a:pt x="5098674" y="0"/>
                  </a:lnTo>
                  <a:lnTo>
                    <a:pt x="5098674" y="464135"/>
                  </a:lnTo>
                  <a:lnTo>
                    <a:pt x="0" y="464135"/>
                  </a:lnTo>
                  <a:close/>
                </a:path>
              </a:pathLst>
            </a:custGeom>
            <a:solidFill>
              <a:srgbClr val="F6E1D0"/>
            </a:solidFill>
            <a:ln cap="flat" cmpd="sng" w="38100">
              <a:solidFill>
                <a:srgbClr val="DF540F"/>
              </a:solidFill>
              <a:prstDash val="solid"/>
              <a:round/>
              <a:headEnd len="sm" w="sm" type="none"/>
              <a:tailEnd len="sm" w="sm" type="none"/>
            </a:ln>
          </p:spPr>
        </p:sp>
        <p:sp>
          <p:nvSpPr>
            <p:cNvPr id="126" name="Google Shape;126;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5"/>
          <p:cNvSpPr txBox="1"/>
          <p:nvPr/>
        </p:nvSpPr>
        <p:spPr>
          <a:xfrm>
            <a:off x="2507107" y="5228285"/>
            <a:ext cx="3306074" cy="53784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DF540F"/>
                </a:solidFill>
                <a:latin typeface="Hind Madurai"/>
                <a:ea typeface="Hind Madurai"/>
                <a:cs typeface="Hind Madurai"/>
                <a:sym typeface="Hind Madurai"/>
              </a:rPr>
              <a:t>INTRODUCTION</a:t>
            </a:r>
            <a:endParaRPr/>
          </a:p>
        </p:txBody>
      </p:sp>
      <p:sp>
        <p:nvSpPr>
          <p:cNvPr id="128" name="Google Shape;128;p15"/>
          <p:cNvSpPr txBox="1"/>
          <p:nvPr/>
        </p:nvSpPr>
        <p:spPr>
          <a:xfrm>
            <a:off x="1028700" y="4961618"/>
            <a:ext cx="1425191"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540F"/>
                </a:solidFill>
                <a:latin typeface="Forum"/>
                <a:ea typeface="Forum"/>
                <a:cs typeface="Forum"/>
                <a:sym typeface="Forum"/>
              </a:rPr>
              <a:t>01</a:t>
            </a:r>
            <a:endParaRPr/>
          </a:p>
        </p:txBody>
      </p:sp>
      <p:sp>
        <p:nvSpPr>
          <p:cNvPr id="129" name="Google Shape;129;p15"/>
          <p:cNvSpPr txBox="1"/>
          <p:nvPr/>
        </p:nvSpPr>
        <p:spPr>
          <a:xfrm>
            <a:off x="2507107" y="5777494"/>
            <a:ext cx="330607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Write a description</a:t>
            </a:r>
            <a:endParaRPr/>
          </a:p>
        </p:txBody>
      </p:sp>
      <p:sp>
        <p:nvSpPr>
          <p:cNvPr id="130" name="Google Shape;130;p15"/>
          <p:cNvSpPr txBox="1"/>
          <p:nvPr/>
        </p:nvSpPr>
        <p:spPr>
          <a:xfrm>
            <a:off x="2507107" y="7817733"/>
            <a:ext cx="3306074" cy="53784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DF540F"/>
                </a:solidFill>
                <a:latin typeface="Hind Madurai"/>
                <a:ea typeface="Hind Madurai"/>
                <a:cs typeface="Hind Madurai"/>
                <a:sym typeface="Hind Madurai"/>
              </a:rPr>
              <a:t>STRATEGIES</a:t>
            </a:r>
            <a:endParaRPr/>
          </a:p>
        </p:txBody>
      </p:sp>
      <p:sp>
        <p:nvSpPr>
          <p:cNvPr id="131" name="Google Shape;131;p15"/>
          <p:cNvSpPr txBox="1"/>
          <p:nvPr/>
        </p:nvSpPr>
        <p:spPr>
          <a:xfrm>
            <a:off x="1028700" y="7551066"/>
            <a:ext cx="1425191"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540F"/>
                </a:solidFill>
                <a:latin typeface="Forum"/>
                <a:ea typeface="Forum"/>
                <a:cs typeface="Forum"/>
                <a:sym typeface="Forum"/>
              </a:rPr>
              <a:t>04</a:t>
            </a:r>
            <a:endParaRPr/>
          </a:p>
        </p:txBody>
      </p:sp>
      <p:sp>
        <p:nvSpPr>
          <p:cNvPr id="132" name="Google Shape;132;p15"/>
          <p:cNvSpPr txBox="1"/>
          <p:nvPr/>
        </p:nvSpPr>
        <p:spPr>
          <a:xfrm>
            <a:off x="2507107" y="8366941"/>
            <a:ext cx="330607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Write a description</a:t>
            </a:r>
            <a:endParaRPr/>
          </a:p>
        </p:txBody>
      </p:sp>
      <p:sp>
        <p:nvSpPr>
          <p:cNvPr id="133" name="Google Shape;133;p15"/>
          <p:cNvSpPr txBox="1"/>
          <p:nvPr/>
        </p:nvSpPr>
        <p:spPr>
          <a:xfrm>
            <a:off x="8168254" y="5228285"/>
            <a:ext cx="3306074" cy="53784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DF540F"/>
                </a:solidFill>
                <a:latin typeface="Hind Madurai"/>
                <a:ea typeface="Hind Madurai"/>
                <a:cs typeface="Hind Madurai"/>
                <a:sym typeface="Hind Madurai"/>
              </a:rPr>
              <a:t>ABOUT US</a:t>
            </a:r>
            <a:endParaRPr/>
          </a:p>
        </p:txBody>
      </p:sp>
      <p:sp>
        <p:nvSpPr>
          <p:cNvPr id="134" name="Google Shape;134;p15"/>
          <p:cNvSpPr txBox="1"/>
          <p:nvPr/>
        </p:nvSpPr>
        <p:spPr>
          <a:xfrm>
            <a:off x="6689847" y="4961618"/>
            <a:ext cx="1425191"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540F"/>
                </a:solidFill>
                <a:latin typeface="Forum"/>
                <a:ea typeface="Forum"/>
                <a:cs typeface="Forum"/>
                <a:sym typeface="Forum"/>
              </a:rPr>
              <a:t>02</a:t>
            </a:r>
            <a:endParaRPr/>
          </a:p>
        </p:txBody>
      </p:sp>
      <p:sp>
        <p:nvSpPr>
          <p:cNvPr id="135" name="Google Shape;135;p15"/>
          <p:cNvSpPr txBox="1"/>
          <p:nvPr/>
        </p:nvSpPr>
        <p:spPr>
          <a:xfrm>
            <a:off x="8168254" y="5777494"/>
            <a:ext cx="330607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Write a description</a:t>
            </a:r>
            <a:endParaRPr/>
          </a:p>
        </p:txBody>
      </p:sp>
      <p:sp>
        <p:nvSpPr>
          <p:cNvPr id="136" name="Google Shape;136;p15"/>
          <p:cNvSpPr txBox="1"/>
          <p:nvPr/>
        </p:nvSpPr>
        <p:spPr>
          <a:xfrm>
            <a:off x="8168254" y="7817733"/>
            <a:ext cx="3306074" cy="53784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DF540F"/>
                </a:solidFill>
                <a:latin typeface="Hind Madurai"/>
                <a:ea typeface="Hind Madurai"/>
                <a:cs typeface="Hind Madurai"/>
                <a:sym typeface="Hind Madurai"/>
              </a:rPr>
              <a:t>BUDGET</a:t>
            </a:r>
            <a:endParaRPr/>
          </a:p>
        </p:txBody>
      </p:sp>
      <p:sp>
        <p:nvSpPr>
          <p:cNvPr id="137" name="Google Shape;137;p15"/>
          <p:cNvSpPr txBox="1"/>
          <p:nvPr/>
        </p:nvSpPr>
        <p:spPr>
          <a:xfrm>
            <a:off x="6689847" y="7551066"/>
            <a:ext cx="1425191"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540F"/>
                </a:solidFill>
                <a:latin typeface="Forum"/>
                <a:ea typeface="Forum"/>
                <a:cs typeface="Forum"/>
                <a:sym typeface="Forum"/>
              </a:rPr>
              <a:t>05</a:t>
            </a:r>
            <a:endParaRPr/>
          </a:p>
        </p:txBody>
      </p:sp>
      <p:sp>
        <p:nvSpPr>
          <p:cNvPr id="138" name="Google Shape;138;p15"/>
          <p:cNvSpPr txBox="1"/>
          <p:nvPr/>
        </p:nvSpPr>
        <p:spPr>
          <a:xfrm>
            <a:off x="8168254" y="8366941"/>
            <a:ext cx="330607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Write a description</a:t>
            </a:r>
            <a:endParaRPr/>
          </a:p>
        </p:txBody>
      </p:sp>
      <p:sp>
        <p:nvSpPr>
          <p:cNvPr id="139" name="Google Shape;139;p15"/>
          <p:cNvSpPr txBox="1"/>
          <p:nvPr/>
        </p:nvSpPr>
        <p:spPr>
          <a:xfrm>
            <a:off x="13829401" y="5228285"/>
            <a:ext cx="3306074" cy="53784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DF540F"/>
                </a:solidFill>
                <a:latin typeface="Hind Madurai"/>
                <a:ea typeface="Hind Madurai"/>
                <a:cs typeface="Hind Madurai"/>
                <a:sym typeface="Hind Madurai"/>
              </a:rPr>
              <a:t>OUR PROJECTS</a:t>
            </a:r>
            <a:endParaRPr/>
          </a:p>
        </p:txBody>
      </p:sp>
      <p:sp>
        <p:nvSpPr>
          <p:cNvPr id="140" name="Google Shape;140;p15"/>
          <p:cNvSpPr txBox="1"/>
          <p:nvPr/>
        </p:nvSpPr>
        <p:spPr>
          <a:xfrm>
            <a:off x="12350994" y="4961618"/>
            <a:ext cx="1425191"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540F"/>
                </a:solidFill>
                <a:latin typeface="Forum"/>
                <a:ea typeface="Forum"/>
                <a:cs typeface="Forum"/>
                <a:sym typeface="Forum"/>
              </a:rPr>
              <a:t>03</a:t>
            </a:r>
            <a:endParaRPr/>
          </a:p>
        </p:txBody>
      </p:sp>
      <p:sp>
        <p:nvSpPr>
          <p:cNvPr id="141" name="Google Shape;141;p15"/>
          <p:cNvSpPr txBox="1"/>
          <p:nvPr/>
        </p:nvSpPr>
        <p:spPr>
          <a:xfrm>
            <a:off x="13829401" y="5777494"/>
            <a:ext cx="330607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Write a description</a:t>
            </a:r>
            <a:endParaRPr/>
          </a:p>
        </p:txBody>
      </p:sp>
      <p:sp>
        <p:nvSpPr>
          <p:cNvPr id="142" name="Google Shape;142;p15"/>
          <p:cNvSpPr txBox="1"/>
          <p:nvPr/>
        </p:nvSpPr>
        <p:spPr>
          <a:xfrm>
            <a:off x="13829401" y="7817733"/>
            <a:ext cx="3306074" cy="53784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DF540F"/>
                </a:solidFill>
                <a:latin typeface="Hind Madurai"/>
                <a:ea typeface="Hind Madurai"/>
                <a:cs typeface="Hind Madurai"/>
                <a:sym typeface="Hind Madurai"/>
              </a:rPr>
              <a:t>ACTION PLANS</a:t>
            </a:r>
            <a:endParaRPr/>
          </a:p>
        </p:txBody>
      </p:sp>
      <p:sp>
        <p:nvSpPr>
          <p:cNvPr id="143" name="Google Shape;143;p15"/>
          <p:cNvSpPr txBox="1"/>
          <p:nvPr/>
        </p:nvSpPr>
        <p:spPr>
          <a:xfrm>
            <a:off x="12350994" y="7551066"/>
            <a:ext cx="1425191"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DF540F"/>
                </a:solidFill>
                <a:latin typeface="Forum"/>
                <a:ea typeface="Forum"/>
                <a:cs typeface="Forum"/>
                <a:sym typeface="Forum"/>
              </a:rPr>
              <a:t>06</a:t>
            </a:r>
            <a:endParaRPr/>
          </a:p>
        </p:txBody>
      </p:sp>
      <p:sp>
        <p:nvSpPr>
          <p:cNvPr id="144" name="Google Shape;144;p15"/>
          <p:cNvSpPr txBox="1"/>
          <p:nvPr/>
        </p:nvSpPr>
        <p:spPr>
          <a:xfrm>
            <a:off x="13829401" y="8366941"/>
            <a:ext cx="330607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Write a description</a:t>
            </a:r>
            <a:endParaRPr/>
          </a:p>
        </p:txBody>
      </p:sp>
      <p:sp>
        <p:nvSpPr>
          <p:cNvPr id="145" name="Google Shape;145;p15"/>
          <p:cNvSpPr txBox="1"/>
          <p:nvPr/>
        </p:nvSpPr>
        <p:spPr>
          <a:xfrm>
            <a:off x="1028700" y="1090653"/>
            <a:ext cx="6888900" cy="2339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499" u="none" cap="none" strike="noStrike">
                <a:solidFill>
                  <a:srgbClr val="DF540F"/>
                </a:solidFill>
                <a:latin typeface="Forum"/>
                <a:ea typeface="Forum"/>
                <a:cs typeface="Forum"/>
                <a:sym typeface="Forum"/>
              </a:rPr>
              <a:t>Presentation</a:t>
            </a:r>
            <a:endParaRPr/>
          </a:p>
          <a:p>
            <a:pPr indent="0" lvl="0" marL="0" marR="0" rtl="0" algn="l">
              <a:lnSpc>
                <a:spcPct val="80000"/>
              </a:lnSpc>
              <a:spcBef>
                <a:spcPts val="0"/>
              </a:spcBef>
              <a:spcAft>
                <a:spcPts val="0"/>
              </a:spcAft>
              <a:buNone/>
            </a:pPr>
            <a:r>
              <a:rPr b="0" i="0" lang="en-US" sz="9499" u="none" cap="none" strike="noStrike">
                <a:solidFill>
                  <a:srgbClr val="DF540F"/>
                </a:solidFill>
                <a:latin typeface="Forum"/>
                <a:ea typeface="Forum"/>
                <a:cs typeface="Forum"/>
                <a:sym typeface="Forum"/>
              </a:rPr>
              <a:t>Agenda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149" name="Shape 149"/>
        <p:cNvGrpSpPr/>
        <p:nvPr/>
      </p:nvGrpSpPr>
      <p:grpSpPr>
        <a:xfrm>
          <a:off x="0" y="0"/>
          <a:ext cx="0" cy="0"/>
          <a:chOff x="0" y="0"/>
          <a:chExt cx="0" cy="0"/>
        </a:xfrm>
      </p:grpSpPr>
      <p:sp>
        <p:nvSpPr>
          <p:cNvPr id="150" name="Google Shape;150;p16"/>
          <p:cNvSpPr/>
          <p:nvPr/>
        </p:nvSpPr>
        <p:spPr>
          <a:xfrm>
            <a:off x="11938559" y="3027785"/>
            <a:ext cx="10210073" cy="10210073"/>
          </a:xfrm>
          <a:custGeom>
            <a:rect b="b" l="l" r="r" t="t"/>
            <a:pathLst>
              <a:path extrusionOk="0" h="10210073" w="10210073">
                <a:moveTo>
                  <a:pt x="0" y="0"/>
                </a:moveTo>
                <a:lnTo>
                  <a:pt x="10210073" y="0"/>
                </a:lnTo>
                <a:lnTo>
                  <a:pt x="10210073" y="10210074"/>
                </a:lnTo>
                <a:lnTo>
                  <a:pt x="0" y="10210074"/>
                </a:lnTo>
                <a:lnTo>
                  <a:pt x="0" y="0"/>
                </a:lnTo>
                <a:close/>
              </a:path>
            </a:pathLst>
          </a:custGeom>
          <a:blipFill rotWithShape="1">
            <a:blip r:embed="rId3">
              <a:alphaModFix/>
            </a:blip>
            <a:stretch>
              <a:fillRect b="0" l="0" r="0" t="0"/>
            </a:stretch>
          </a:blipFill>
          <a:ln>
            <a:noFill/>
          </a:ln>
        </p:spPr>
      </p:sp>
      <p:sp>
        <p:nvSpPr>
          <p:cNvPr id="151" name="Google Shape;151;p16"/>
          <p:cNvSpPr/>
          <p:nvPr/>
        </p:nvSpPr>
        <p:spPr>
          <a:xfrm rot="5400000">
            <a:off x="-2979377" y="-4850781"/>
            <a:ext cx="8823683" cy="8823683"/>
          </a:xfrm>
          <a:custGeom>
            <a:rect b="b" l="l" r="r" t="t"/>
            <a:pathLst>
              <a:path extrusionOk="0" h="8823683" w="8823683">
                <a:moveTo>
                  <a:pt x="0" y="0"/>
                </a:moveTo>
                <a:lnTo>
                  <a:pt x="8823683" y="0"/>
                </a:lnTo>
                <a:lnTo>
                  <a:pt x="8823683" y="8823683"/>
                </a:lnTo>
                <a:lnTo>
                  <a:pt x="0" y="8823683"/>
                </a:lnTo>
                <a:lnTo>
                  <a:pt x="0" y="0"/>
                </a:lnTo>
                <a:close/>
              </a:path>
            </a:pathLst>
          </a:custGeom>
          <a:blipFill rotWithShape="1">
            <a:blip r:embed="rId4">
              <a:alphaModFix/>
            </a:blip>
            <a:stretch>
              <a:fillRect b="0" l="0" r="0" t="0"/>
            </a:stretch>
          </a:blipFill>
          <a:ln>
            <a:noFill/>
          </a:ln>
        </p:spPr>
      </p:sp>
      <p:sp>
        <p:nvSpPr>
          <p:cNvPr id="152" name="Google Shape;152;p16"/>
          <p:cNvSpPr/>
          <p:nvPr/>
        </p:nvSpPr>
        <p:spPr>
          <a:xfrm>
            <a:off x="8799595" y="857568"/>
            <a:ext cx="9488405" cy="9429432"/>
          </a:xfrm>
          <a:custGeom>
            <a:rect b="b" l="l" r="r" t="t"/>
            <a:pathLst>
              <a:path extrusionOk="0" h="9429432" w="9488405">
                <a:moveTo>
                  <a:pt x="0" y="0"/>
                </a:moveTo>
                <a:lnTo>
                  <a:pt x="9488405" y="0"/>
                </a:lnTo>
                <a:lnTo>
                  <a:pt x="9488405" y="9429432"/>
                </a:lnTo>
                <a:lnTo>
                  <a:pt x="0" y="9429432"/>
                </a:lnTo>
                <a:lnTo>
                  <a:pt x="0" y="0"/>
                </a:lnTo>
                <a:close/>
              </a:path>
            </a:pathLst>
          </a:custGeom>
          <a:blipFill rotWithShape="1">
            <a:blip r:embed="rId5">
              <a:alphaModFix/>
            </a:blip>
            <a:stretch>
              <a:fillRect b="-13189" l="-20650" r="0" t="-68916"/>
            </a:stretch>
          </a:blipFill>
          <a:ln>
            <a:noFill/>
          </a:ln>
        </p:spPr>
      </p:sp>
      <p:sp>
        <p:nvSpPr>
          <p:cNvPr id="153" name="Google Shape;153;p16"/>
          <p:cNvSpPr txBox="1"/>
          <p:nvPr/>
        </p:nvSpPr>
        <p:spPr>
          <a:xfrm>
            <a:off x="1028700" y="7172304"/>
            <a:ext cx="9631211" cy="230505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5116" u="none" cap="none" strike="noStrike">
                <a:solidFill>
                  <a:srgbClr val="F6E1D0"/>
                </a:solidFill>
                <a:latin typeface="Forum"/>
                <a:ea typeface="Forum"/>
                <a:cs typeface="Forum"/>
                <a:sym typeface="Forum"/>
              </a:rPr>
              <a:t>Introduction</a:t>
            </a:r>
            <a:endParaRPr/>
          </a:p>
        </p:txBody>
      </p:sp>
      <p:sp>
        <p:nvSpPr>
          <p:cNvPr id="154" name="Google Shape;154;p16"/>
          <p:cNvSpPr txBox="1"/>
          <p:nvPr/>
        </p:nvSpPr>
        <p:spPr>
          <a:xfrm>
            <a:off x="1028700" y="4563882"/>
            <a:ext cx="3372866" cy="3248025"/>
          </a:xfrm>
          <a:prstGeom prst="rect">
            <a:avLst/>
          </a:prstGeom>
          <a:noFill/>
          <a:ln>
            <a:noFill/>
          </a:ln>
        </p:spPr>
        <p:txBody>
          <a:bodyPr anchorCtr="0" anchor="t" bIns="0" lIns="0" spcFirstLastPara="1" rIns="0" wrap="square" tIns="0">
            <a:spAutoFit/>
          </a:bodyPr>
          <a:lstStyle/>
          <a:p>
            <a:pPr indent="0" lvl="0" marL="0" marR="0" rtl="0" algn="l">
              <a:lnSpc>
                <a:spcPct val="119999"/>
              </a:lnSpc>
              <a:spcBef>
                <a:spcPts val="0"/>
              </a:spcBef>
              <a:spcAft>
                <a:spcPts val="0"/>
              </a:spcAft>
              <a:buNone/>
            </a:pPr>
            <a:r>
              <a:rPr b="0" i="0" lang="en-US" sz="21266" u="none" cap="none" strike="noStrike">
                <a:solidFill>
                  <a:srgbClr val="F6E1D0"/>
                </a:solidFill>
                <a:latin typeface="Forum"/>
                <a:ea typeface="Forum"/>
                <a:cs typeface="Forum"/>
                <a:sym typeface="Forum"/>
              </a:rPr>
              <a:t>01</a:t>
            </a:r>
            <a:endParaRPr/>
          </a:p>
        </p:txBody>
      </p:sp>
      <p:sp>
        <p:nvSpPr>
          <p:cNvPr id="155" name="Google Shape;155;p16"/>
          <p:cNvSpPr txBox="1"/>
          <p:nvPr/>
        </p:nvSpPr>
        <p:spPr>
          <a:xfrm>
            <a:off x="11938559" y="838518"/>
            <a:ext cx="5320741" cy="361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F6E1D0"/>
                </a:solidFill>
                <a:latin typeface="Hind Madurai"/>
                <a:ea typeface="Hind Madurai"/>
                <a:cs typeface="Hind Madurai"/>
                <a:sym typeface="Hind Madurai"/>
              </a:rPr>
              <a:t>Elaborate on what you want to discuss.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159" name="Shape 159"/>
        <p:cNvGrpSpPr/>
        <p:nvPr/>
      </p:nvGrpSpPr>
      <p:grpSpPr>
        <a:xfrm>
          <a:off x="0" y="0"/>
          <a:ext cx="0" cy="0"/>
          <a:chOff x="0" y="0"/>
          <a:chExt cx="0" cy="0"/>
        </a:xfrm>
      </p:grpSpPr>
      <p:grpSp>
        <p:nvGrpSpPr>
          <p:cNvPr id="160" name="Google Shape;160;p17"/>
          <p:cNvGrpSpPr/>
          <p:nvPr/>
        </p:nvGrpSpPr>
        <p:grpSpPr>
          <a:xfrm>
            <a:off x="0" y="-454426"/>
            <a:ext cx="9144000" cy="11015026"/>
            <a:chOff x="0" y="-47625"/>
            <a:chExt cx="2408296" cy="2901077"/>
          </a:xfrm>
        </p:grpSpPr>
        <p:sp>
          <p:nvSpPr>
            <p:cNvPr id="161" name="Google Shape;161;p17"/>
            <p:cNvSpPr/>
            <p:nvPr/>
          </p:nvSpPr>
          <p:spPr>
            <a:xfrm>
              <a:off x="0" y="0"/>
              <a:ext cx="2408296" cy="2853452"/>
            </a:xfrm>
            <a:custGeom>
              <a:rect b="b" l="l" r="r" t="t"/>
              <a:pathLst>
                <a:path extrusionOk="0" h="2853452" w="2408296">
                  <a:moveTo>
                    <a:pt x="0" y="0"/>
                  </a:moveTo>
                  <a:lnTo>
                    <a:pt x="2408296" y="0"/>
                  </a:lnTo>
                  <a:lnTo>
                    <a:pt x="2408296" y="2853452"/>
                  </a:lnTo>
                  <a:lnTo>
                    <a:pt x="0" y="2853452"/>
                  </a:lnTo>
                  <a:close/>
                </a:path>
              </a:pathLst>
            </a:custGeom>
            <a:solidFill>
              <a:srgbClr val="DF540F"/>
            </a:solidFill>
            <a:ln>
              <a:noFill/>
            </a:ln>
          </p:spPr>
        </p:sp>
        <p:sp>
          <p:nvSpPr>
            <p:cNvPr id="162" name="Google Shape;162;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7"/>
          <p:cNvGrpSpPr/>
          <p:nvPr/>
        </p:nvGrpSpPr>
        <p:grpSpPr>
          <a:xfrm>
            <a:off x="324676" y="877143"/>
            <a:ext cx="8494617" cy="8532693"/>
            <a:chOff x="1813" y="0"/>
            <a:chExt cx="809173" cy="812800"/>
          </a:xfrm>
        </p:grpSpPr>
        <p:sp>
          <p:nvSpPr>
            <p:cNvPr id="164" name="Google Shape;164;p17"/>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28575">
              <a:solidFill>
                <a:srgbClr val="F6E1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6" name="Google Shape;166;p17"/>
          <p:cNvPicPr preferRelativeResize="0"/>
          <p:nvPr/>
        </p:nvPicPr>
        <p:blipFill rotWithShape="1">
          <a:blip r:embed="rId3">
            <a:alphaModFix/>
          </a:blip>
          <a:srcRect b="0" l="15874" r="15874" t="0"/>
          <a:stretch/>
        </p:blipFill>
        <p:spPr>
          <a:xfrm>
            <a:off x="724447" y="1295975"/>
            <a:ext cx="7695000" cy="7514400"/>
          </a:xfrm>
          <a:prstGeom prst="ellipse">
            <a:avLst/>
          </a:prstGeom>
          <a:noFill/>
          <a:ln>
            <a:noFill/>
          </a:ln>
        </p:spPr>
      </p:pic>
      <p:grpSp>
        <p:nvGrpSpPr>
          <p:cNvPr id="167" name="Google Shape;167;p17"/>
          <p:cNvGrpSpPr/>
          <p:nvPr/>
        </p:nvGrpSpPr>
        <p:grpSpPr>
          <a:xfrm>
            <a:off x="9819319" y="-737830"/>
            <a:ext cx="8563931" cy="11581834"/>
            <a:chOff x="0" y="-47625"/>
            <a:chExt cx="2255521" cy="3050360"/>
          </a:xfrm>
        </p:grpSpPr>
        <p:sp>
          <p:nvSpPr>
            <p:cNvPr id="168" name="Google Shape;168;p17"/>
            <p:cNvSpPr/>
            <p:nvPr/>
          </p:nvSpPr>
          <p:spPr>
            <a:xfrm>
              <a:off x="0" y="0"/>
              <a:ext cx="2255521" cy="3002735"/>
            </a:xfrm>
            <a:custGeom>
              <a:rect b="b" l="l" r="r" t="t"/>
              <a:pathLst>
                <a:path extrusionOk="0" h="3002735" w="2255521">
                  <a:moveTo>
                    <a:pt x="0" y="0"/>
                  </a:moveTo>
                  <a:lnTo>
                    <a:pt x="2255521" y="0"/>
                  </a:lnTo>
                  <a:lnTo>
                    <a:pt x="2255521" y="3002735"/>
                  </a:lnTo>
                  <a:lnTo>
                    <a:pt x="0" y="3002735"/>
                  </a:lnTo>
                  <a:close/>
                </a:path>
              </a:pathLst>
            </a:custGeom>
            <a:solidFill>
              <a:srgbClr val="F6E1D0"/>
            </a:solidFill>
            <a:ln>
              <a:noFill/>
            </a:ln>
          </p:spPr>
        </p:sp>
        <p:sp>
          <p:nvSpPr>
            <p:cNvPr id="169" name="Google Shape;169;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7"/>
          <p:cNvSpPr/>
          <p:nvPr/>
        </p:nvSpPr>
        <p:spPr>
          <a:xfrm rot="5400000">
            <a:off x="11836218" y="-803403"/>
            <a:ext cx="4022037" cy="8001000"/>
          </a:xfrm>
          <a:custGeom>
            <a:rect b="b" l="l" r="r" t="t"/>
            <a:pathLst>
              <a:path extrusionOk="0" h="8001000" w="4022037">
                <a:moveTo>
                  <a:pt x="0" y="0"/>
                </a:moveTo>
                <a:lnTo>
                  <a:pt x="4022037" y="0"/>
                </a:lnTo>
                <a:lnTo>
                  <a:pt x="4022037" y="8001000"/>
                </a:lnTo>
                <a:lnTo>
                  <a:pt x="0" y="8001000"/>
                </a:lnTo>
                <a:lnTo>
                  <a:pt x="0" y="0"/>
                </a:lnTo>
                <a:close/>
              </a:path>
            </a:pathLst>
          </a:custGeom>
          <a:blipFill rotWithShape="1">
            <a:blip r:embed="rId4">
              <a:alphaModFix/>
            </a:blip>
            <a:stretch>
              <a:fillRect b="0" l="0" r="0" t="0"/>
            </a:stretch>
          </a:blipFill>
          <a:ln>
            <a:noFill/>
          </a:ln>
        </p:spPr>
      </p:sp>
      <p:sp>
        <p:nvSpPr>
          <p:cNvPr id="171" name="Google Shape;171;p17"/>
          <p:cNvSpPr txBox="1"/>
          <p:nvPr/>
        </p:nvSpPr>
        <p:spPr>
          <a:xfrm>
            <a:off x="10368286" y="6573204"/>
            <a:ext cx="6957900" cy="2770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9999" u="none" cap="none" strike="noStrike">
                <a:solidFill>
                  <a:srgbClr val="DF540F"/>
                </a:solidFill>
                <a:latin typeface="Forum"/>
                <a:ea typeface="Forum"/>
                <a:cs typeface="Forum"/>
                <a:sym typeface="Forum"/>
              </a:rPr>
              <a:t>Welcome To Presentation</a:t>
            </a:r>
            <a:endParaRPr/>
          </a:p>
        </p:txBody>
      </p:sp>
      <p:sp>
        <p:nvSpPr>
          <p:cNvPr id="172" name="Google Shape;172;p17"/>
          <p:cNvSpPr txBox="1"/>
          <p:nvPr/>
        </p:nvSpPr>
        <p:spPr>
          <a:xfrm>
            <a:off x="10998093" y="2402166"/>
            <a:ext cx="5698288" cy="1618107"/>
          </a:xfrm>
          <a:prstGeom prst="rect">
            <a:avLst/>
          </a:prstGeom>
          <a:noFill/>
          <a:ln>
            <a:noFill/>
          </a:ln>
        </p:spPr>
        <p:txBody>
          <a:bodyPr anchorCtr="0" anchor="t" bIns="0" lIns="0" spcFirstLastPara="1" rIns="0" wrap="square" tIns="0">
            <a:spAutoFit/>
          </a:bodyPr>
          <a:lstStyle/>
          <a:p>
            <a:pPr indent="0" lvl="1" marL="0" marR="0" rtl="0" algn="ctr">
              <a:lnSpc>
                <a:spcPct val="162000"/>
              </a:lnSpc>
              <a:spcBef>
                <a:spcPts val="0"/>
              </a:spcBef>
              <a:spcAft>
                <a:spcPts val="0"/>
              </a:spcAft>
              <a:buNone/>
            </a:pPr>
            <a:r>
              <a:rPr b="0" i="0" lang="en-US" sz="2700" u="none" cap="none" strike="noStrike">
                <a:solidFill>
                  <a:srgbClr val="000000"/>
                </a:solidFill>
                <a:latin typeface="Hind Madurai"/>
                <a:ea typeface="Hind Madurai"/>
                <a:cs typeface="Hind Madurai"/>
                <a:sym typeface="Hind Madurai"/>
              </a:rPr>
              <a:t>I'm Rain, and I'll be sharing with you my beautiful ideas. Follow me at @reallygreatsite to learn more.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176" name="Shape 176"/>
        <p:cNvGrpSpPr/>
        <p:nvPr/>
      </p:nvGrpSpPr>
      <p:grpSpPr>
        <a:xfrm>
          <a:off x="0" y="0"/>
          <a:ext cx="0" cy="0"/>
          <a:chOff x="0" y="0"/>
          <a:chExt cx="0" cy="0"/>
        </a:xfrm>
      </p:grpSpPr>
      <p:pic>
        <p:nvPicPr>
          <p:cNvPr id="177" name="Google Shape;177;p18"/>
          <p:cNvPicPr preferRelativeResize="0"/>
          <p:nvPr/>
        </p:nvPicPr>
        <p:blipFill rotWithShape="1">
          <a:blip r:embed="rId3">
            <a:alphaModFix/>
          </a:blip>
          <a:srcRect b="38393" l="0" r="0" t="15860"/>
          <a:stretch/>
        </p:blipFill>
        <p:spPr>
          <a:xfrm>
            <a:off x="9144000" y="1047750"/>
            <a:ext cx="8096250" cy="5555670"/>
          </a:xfrm>
          <a:prstGeom prst="rect">
            <a:avLst/>
          </a:prstGeom>
          <a:noFill/>
          <a:ln>
            <a:noFill/>
          </a:ln>
        </p:spPr>
      </p:pic>
      <p:pic>
        <p:nvPicPr>
          <p:cNvPr id="178" name="Google Shape;178;p18"/>
          <p:cNvPicPr preferRelativeResize="0"/>
          <p:nvPr/>
        </p:nvPicPr>
        <p:blipFill rotWithShape="1">
          <a:blip r:embed="rId4">
            <a:alphaModFix/>
          </a:blip>
          <a:srcRect b="50305" l="22995" r="12918" t="19334"/>
          <a:stretch/>
        </p:blipFill>
        <p:spPr>
          <a:xfrm>
            <a:off x="1047750" y="4508376"/>
            <a:ext cx="6657339" cy="4730874"/>
          </a:xfrm>
          <a:prstGeom prst="rect">
            <a:avLst/>
          </a:prstGeom>
          <a:noFill/>
          <a:ln>
            <a:noFill/>
          </a:ln>
        </p:spPr>
      </p:pic>
      <p:sp>
        <p:nvSpPr>
          <p:cNvPr id="179" name="Google Shape;179;p18"/>
          <p:cNvSpPr/>
          <p:nvPr/>
        </p:nvSpPr>
        <p:spPr>
          <a:xfrm flipH="1">
            <a:off x="676772" y="682494"/>
            <a:ext cx="9802056" cy="4927413"/>
          </a:xfrm>
          <a:custGeom>
            <a:rect b="b" l="l" r="r" t="t"/>
            <a:pathLst>
              <a:path extrusionOk="0" h="4927413" w="9802056">
                <a:moveTo>
                  <a:pt x="9802056" y="0"/>
                </a:moveTo>
                <a:lnTo>
                  <a:pt x="0" y="0"/>
                </a:lnTo>
                <a:lnTo>
                  <a:pt x="0" y="4927413"/>
                </a:lnTo>
                <a:lnTo>
                  <a:pt x="9802056" y="4927413"/>
                </a:lnTo>
                <a:lnTo>
                  <a:pt x="9802056" y="0"/>
                </a:lnTo>
                <a:close/>
              </a:path>
            </a:pathLst>
          </a:custGeom>
          <a:blipFill rotWithShape="1">
            <a:blip r:embed="rId5">
              <a:alphaModFix/>
            </a:blip>
            <a:stretch>
              <a:fillRect b="0" l="0" r="0" t="0"/>
            </a:stretch>
          </a:blipFill>
          <a:ln>
            <a:noFill/>
          </a:ln>
        </p:spPr>
      </p:sp>
      <p:grpSp>
        <p:nvGrpSpPr>
          <p:cNvPr id="180" name="Google Shape;180;p18"/>
          <p:cNvGrpSpPr/>
          <p:nvPr/>
        </p:nvGrpSpPr>
        <p:grpSpPr>
          <a:xfrm>
            <a:off x="1987061" y="1205599"/>
            <a:ext cx="7371978" cy="1186809"/>
            <a:chOff x="0" y="-45040"/>
            <a:chExt cx="9829304" cy="1582413"/>
          </a:xfrm>
        </p:grpSpPr>
        <p:grpSp>
          <p:nvGrpSpPr>
            <p:cNvPr id="181" name="Google Shape;181;p18"/>
            <p:cNvGrpSpPr/>
            <p:nvPr/>
          </p:nvGrpSpPr>
          <p:grpSpPr>
            <a:xfrm rot="2700000">
              <a:off x="738870" y="170774"/>
              <a:ext cx="1087085" cy="1150784"/>
              <a:chOff x="0" y="-47625"/>
              <a:chExt cx="812800" cy="860425"/>
            </a:xfrm>
          </p:grpSpPr>
          <p:sp>
            <p:nvSpPr>
              <p:cNvPr id="182" name="Google Shape;182;p18"/>
              <p:cNvSpPr/>
              <p:nvPr/>
            </p:nvSpPr>
            <p:spPr>
              <a:xfrm>
                <a:off x="0" y="0"/>
                <a:ext cx="364514" cy="775280"/>
              </a:xfrm>
              <a:custGeom>
                <a:rect b="b" l="l" r="r" t="t"/>
                <a:pathLst>
                  <a:path extrusionOk="0" h="775280" w="364514">
                    <a:moveTo>
                      <a:pt x="105868" y="0"/>
                    </a:moveTo>
                    <a:lnTo>
                      <a:pt x="258646" y="0"/>
                    </a:lnTo>
                    <a:cubicBezTo>
                      <a:pt x="286724" y="0"/>
                      <a:pt x="313652" y="11154"/>
                      <a:pt x="333506" y="31008"/>
                    </a:cubicBezTo>
                    <a:cubicBezTo>
                      <a:pt x="353360" y="50862"/>
                      <a:pt x="364514" y="77790"/>
                      <a:pt x="364514" y="105868"/>
                    </a:cubicBezTo>
                    <a:lnTo>
                      <a:pt x="364514" y="669413"/>
                    </a:lnTo>
                    <a:cubicBezTo>
                      <a:pt x="364514" y="727882"/>
                      <a:pt x="317115" y="775280"/>
                      <a:pt x="258646" y="775280"/>
                    </a:cubicBezTo>
                    <a:lnTo>
                      <a:pt x="105868" y="775280"/>
                    </a:lnTo>
                    <a:cubicBezTo>
                      <a:pt x="77790" y="775280"/>
                      <a:pt x="50862" y="764127"/>
                      <a:pt x="31008" y="744272"/>
                    </a:cubicBezTo>
                    <a:cubicBezTo>
                      <a:pt x="11154" y="724418"/>
                      <a:pt x="0" y="697491"/>
                      <a:pt x="0" y="669413"/>
                    </a:cubicBezTo>
                    <a:lnTo>
                      <a:pt x="0" y="105868"/>
                    </a:lnTo>
                    <a:cubicBezTo>
                      <a:pt x="0" y="47399"/>
                      <a:pt x="47399" y="0"/>
                      <a:pt x="105868" y="0"/>
                    </a:cubicBezTo>
                    <a:close/>
                  </a:path>
                </a:pathLst>
              </a:custGeom>
              <a:solidFill>
                <a:srgbClr val="000000">
                  <a:alpha val="0"/>
                </a:srgbClr>
              </a:solidFill>
              <a:ln cap="flat" cmpd="sng" w="4762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txBox="1"/>
              <p:nvPr/>
            </p:nvSpPr>
            <p:spPr>
              <a:xfrm>
                <a:off x="0" y="-47625"/>
                <a:ext cx="812800" cy="860425"/>
              </a:xfrm>
              <a:prstGeom prst="rect">
                <a:avLst/>
              </a:prstGeom>
              <a:noFill/>
              <a:ln>
                <a:noFill/>
              </a:ln>
            </p:spPr>
            <p:txBody>
              <a:bodyPr anchorCtr="0" anchor="ctr" bIns="13400" lIns="13400" spcFirstLastPara="1" rIns="13400" wrap="square" tIns="134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4" name="Google Shape;184;p18"/>
            <p:cNvCxnSpPr/>
            <p:nvPr/>
          </p:nvCxnSpPr>
          <p:spPr>
            <a:xfrm>
              <a:off x="1082610" y="216075"/>
              <a:ext cx="305939" cy="305939"/>
            </a:xfrm>
            <a:prstGeom prst="straightConnector1">
              <a:avLst/>
            </a:prstGeom>
            <a:noFill/>
            <a:ln cap="flat" cmpd="sng" w="63500">
              <a:solidFill>
                <a:srgbClr val="DF540F"/>
              </a:solidFill>
              <a:prstDash val="solid"/>
              <a:round/>
              <a:headEnd len="sm" w="sm" type="none"/>
              <a:tailEnd len="sm" w="sm" type="none"/>
            </a:ln>
          </p:spPr>
        </p:cxnSp>
        <p:grpSp>
          <p:nvGrpSpPr>
            <p:cNvPr id="185" name="Google Shape;185;p18"/>
            <p:cNvGrpSpPr/>
            <p:nvPr/>
          </p:nvGrpSpPr>
          <p:grpSpPr>
            <a:xfrm rot="-8100000">
              <a:off x="405415" y="755421"/>
              <a:ext cx="492800" cy="394775"/>
              <a:chOff x="42800" y="48443"/>
              <a:chExt cx="763908" cy="611957"/>
            </a:xfrm>
          </p:grpSpPr>
          <p:sp>
            <p:nvSpPr>
              <p:cNvPr id="186" name="Google Shape;186;p18"/>
              <p:cNvSpPr/>
              <p:nvPr/>
            </p:nvSpPr>
            <p:spPr>
              <a:xfrm>
                <a:off x="42800" y="48443"/>
                <a:ext cx="763908" cy="545712"/>
              </a:xfrm>
              <a:custGeom>
                <a:rect b="b" l="l" r="r" t="t"/>
                <a:pathLst>
                  <a:path extrusionOk="0" h="545712" w="763908">
                    <a:moveTo>
                      <a:pt x="436726" y="28173"/>
                    </a:moveTo>
                    <a:lnTo>
                      <a:pt x="751936" y="469096"/>
                    </a:lnTo>
                    <a:cubicBezTo>
                      <a:pt x="762491" y="483861"/>
                      <a:pt x="763908" y="503287"/>
                      <a:pt x="755606" y="519427"/>
                    </a:cubicBezTo>
                    <a:cubicBezTo>
                      <a:pt x="747304" y="535566"/>
                      <a:pt x="730677" y="545712"/>
                      <a:pt x="712528" y="545712"/>
                    </a:cubicBezTo>
                    <a:lnTo>
                      <a:pt x="51380" y="545712"/>
                    </a:lnTo>
                    <a:cubicBezTo>
                      <a:pt x="33231" y="545712"/>
                      <a:pt x="16604" y="535566"/>
                      <a:pt x="8302" y="519427"/>
                    </a:cubicBezTo>
                    <a:cubicBezTo>
                      <a:pt x="0" y="503287"/>
                      <a:pt x="1417" y="483861"/>
                      <a:pt x="11972" y="469096"/>
                    </a:cubicBezTo>
                    <a:lnTo>
                      <a:pt x="327182" y="28173"/>
                    </a:lnTo>
                    <a:cubicBezTo>
                      <a:pt x="339822" y="10492"/>
                      <a:pt x="360220" y="0"/>
                      <a:pt x="381954" y="0"/>
                    </a:cubicBezTo>
                    <a:cubicBezTo>
                      <a:pt x="403688" y="0"/>
                      <a:pt x="424086" y="10492"/>
                      <a:pt x="436726" y="28173"/>
                    </a:cubicBezTo>
                    <a:close/>
                  </a:path>
                </a:pathLst>
              </a:custGeom>
              <a:solidFill>
                <a:srgbClr val="000000">
                  <a:alpha val="0"/>
                </a:srgbClr>
              </a:solidFill>
              <a:ln cap="flat" cmpd="sng" w="4762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txBox="1"/>
              <p:nvPr/>
            </p:nvSpPr>
            <p:spPr>
              <a:xfrm>
                <a:off x="127000" y="282575"/>
                <a:ext cx="558800" cy="377825"/>
              </a:xfrm>
              <a:prstGeom prst="rect">
                <a:avLst/>
              </a:prstGeom>
              <a:noFill/>
              <a:ln>
                <a:noFill/>
              </a:ln>
            </p:spPr>
            <p:txBody>
              <a:bodyPr anchorCtr="0" anchor="ctr" bIns="13400" lIns="13400" spcFirstLastPara="1" rIns="13400" wrap="square" tIns="134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8" name="Google Shape;188;p18"/>
            <p:cNvCxnSpPr/>
            <p:nvPr/>
          </p:nvCxnSpPr>
          <p:spPr>
            <a:xfrm>
              <a:off x="0" y="1057024"/>
              <a:ext cx="388609" cy="0"/>
            </a:xfrm>
            <a:prstGeom prst="straightConnector1">
              <a:avLst/>
            </a:prstGeom>
            <a:noFill/>
            <a:ln cap="rnd" cmpd="sng" w="63500">
              <a:solidFill>
                <a:srgbClr val="DF540F"/>
              </a:solidFill>
              <a:prstDash val="solid"/>
              <a:round/>
              <a:headEnd len="sm" w="sm" type="none"/>
              <a:tailEnd len="sm" w="sm" type="none"/>
            </a:ln>
          </p:spPr>
        </p:cxnSp>
        <p:sp>
          <p:nvSpPr>
            <p:cNvPr id="189" name="Google Shape;189;p18"/>
            <p:cNvSpPr txBox="1"/>
            <p:nvPr/>
          </p:nvSpPr>
          <p:spPr>
            <a:xfrm>
              <a:off x="2050455" y="67"/>
              <a:ext cx="6112166" cy="654051"/>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DF540F"/>
                  </a:solidFill>
                  <a:latin typeface="Hind Madurai"/>
                  <a:ea typeface="Hind Madurai"/>
                  <a:cs typeface="Hind Madurai"/>
                  <a:sym typeface="Hind Madurai"/>
                </a:rPr>
                <a:t>ADD A MAIN POINT</a:t>
              </a:r>
              <a:endParaRPr/>
            </a:p>
          </p:txBody>
        </p:sp>
        <p:sp>
          <p:nvSpPr>
            <p:cNvPr id="190" name="Google Shape;190;p18"/>
            <p:cNvSpPr txBox="1"/>
            <p:nvPr/>
          </p:nvSpPr>
          <p:spPr>
            <a:xfrm>
              <a:off x="2050455" y="758892"/>
              <a:ext cx="7778849" cy="5031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Briefly elaborate on what you want to discuss. </a:t>
              </a:r>
              <a:endParaRPr/>
            </a:p>
          </p:txBody>
        </p:sp>
      </p:grpSp>
      <p:grpSp>
        <p:nvGrpSpPr>
          <p:cNvPr id="191" name="Google Shape;191;p18"/>
          <p:cNvGrpSpPr/>
          <p:nvPr/>
        </p:nvGrpSpPr>
        <p:grpSpPr>
          <a:xfrm>
            <a:off x="1987061" y="2593257"/>
            <a:ext cx="7371978" cy="1186809"/>
            <a:chOff x="0" y="-45040"/>
            <a:chExt cx="9829304" cy="1582413"/>
          </a:xfrm>
        </p:grpSpPr>
        <p:grpSp>
          <p:nvGrpSpPr>
            <p:cNvPr id="192" name="Google Shape;192;p18"/>
            <p:cNvGrpSpPr/>
            <p:nvPr/>
          </p:nvGrpSpPr>
          <p:grpSpPr>
            <a:xfrm rot="2700000">
              <a:off x="738870" y="170774"/>
              <a:ext cx="1087085" cy="1150784"/>
              <a:chOff x="0" y="-47625"/>
              <a:chExt cx="812800" cy="860425"/>
            </a:xfrm>
          </p:grpSpPr>
          <p:sp>
            <p:nvSpPr>
              <p:cNvPr id="193" name="Google Shape;193;p18"/>
              <p:cNvSpPr/>
              <p:nvPr/>
            </p:nvSpPr>
            <p:spPr>
              <a:xfrm>
                <a:off x="0" y="0"/>
                <a:ext cx="364514" cy="775280"/>
              </a:xfrm>
              <a:custGeom>
                <a:rect b="b" l="l" r="r" t="t"/>
                <a:pathLst>
                  <a:path extrusionOk="0" h="775280" w="364514">
                    <a:moveTo>
                      <a:pt x="105868" y="0"/>
                    </a:moveTo>
                    <a:lnTo>
                      <a:pt x="258646" y="0"/>
                    </a:lnTo>
                    <a:cubicBezTo>
                      <a:pt x="286724" y="0"/>
                      <a:pt x="313652" y="11154"/>
                      <a:pt x="333506" y="31008"/>
                    </a:cubicBezTo>
                    <a:cubicBezTo>
                      <a:pt x="353360" y="50862"/>
                      <a:pt x="364514" y="77790"/>
                      <a:pt x="364514" y="105868"/>
                    </a:cubicBezTo>
                    <a:lnTo>
                      <a:pt x="364514" y="669413"/>
                    </a:lnTo>
                    <a:cubicBezTo>
                      <a:pt x="364514" y="727882"/>
                      <a:pt x="317115" y="775280"/>
                      <a:pt x="258646" y="775280"/>
                    </a:cubicBezTo>
                    <a:lnTo>
                      <a:pt x="105868" y="775280"/>
                    </a:lnTo>
                    <a:cubicBezTo>
                      <a:pt x="77790" y="775280"/>
                      <a:pt x="50862" y="764127"/>
                      <a:pt x="31008" y="744272"/>
                    </a:cubicBezTo>
                    <a:cubicBezTo>
                      <a:pt x="11154" y="724418"/>
                      <a:pt x="0" y="697491"/>
                      <a:pt x="0" y="669413"/>
                    </a:cubicBezTo>
                    <a:lnTo>
                      <a:pt x="0" y="105868"/>
                    </a:lnTo>
                    <a:cubicBezTo>
                      <a:pt x="0" y="47399"/>
                      <a:pt x="47399" y="0"/>
                      <a:pt x="105868" y="0"/>
                    </a:cubicBezTo>
                    <a:close/>
                  </a:path>
                </a:pathLst>
              </a:custGeom>
              <a:solidFill>
                <a:srgbClr val="000000">
                  <a:alpha val="0"/>
                </a:srgbClr>
              </a:solidFill>
              <a:ln cap="flat" cmpd="sng" w="4762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8"/>
              <p:cNvSpPr txBox="1"/>
              <p:nvPr/>
            </p:nvSpPr>
            <p:spPr>
              <a:xfrm>
                <a:off x="0" y="-47625"/>
                <a:ext cx="812800" cy="860425"/>
              </a:xfrm>
              <a:prstGeom prst="rect">
                <a:avLst/>
              </a:prstGeom>
              <a:noFill/>
              <a:ln>
                <a:noFill/>
              </a:ln>
            </p:spPr>
            <p:txBody>
              <a:bodyPr anchorCtr="0" anchor="ctr" bIns="13400" lIns="13400" spcFirstLastPara="1" rIns="13400" wrap="square" tIns="134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5" name="Google Shape;195;p18"/>
            <p:cNvCxnSpPr/>
            <p:nvPr/>
          </p:nvCxnSpPr>
          <p:spPr>
            <a:xfrm>
              <a:off x="1082610" y="216075"/>
              <a:ext cx="305939" cy="305939"/>
            </a:xfrm>
            <a:prstGeom prst="straightConnector1">
              <a:avLst/>
            </a:prstGeom>
            <a:noFill/>
            <a:ln cap="flat" cmpd="sng" w="63500">
              <a:solidFill>
                <a:srgbClr val="DF540F"/>
              </a:solidFill>
              <a:prstDash val="solid"/>
              <a:round/>
              <a:headEnd len="sm" w="sm" type="none"/>
              <a:tailEnd len="sm" w="sm" type="none"/>
            </a:ln>
          </p:spPr>
        </p:cxnSp>
        <p:grpSp>
          <p:nvGrpSpPr>
            <p:cNvPr id="196" name="Google Shape;196;p18"/>
            <p:cNvGrpSpPr/>
            <p:nvPr/>
          </p:nvGrpSpPr>
          <p:grpSpPr>
            <a:xfrm rot="-8100000">
              <a:off x="405415" y="755421"/>
              <a:ext cx="492800" cy="394775"/>
              <a:chOff x="42800" y="48443"/>
              <a:chExt cx="763908" cy="611957"/>
            </a:xfrm>
          </p:grpSpPr>
          <p:sp>
            <p:nvSpPr>
              <p:cNvPr id="197" name="Google Shape;197;p18"/>
              <p:cNvSpPr/>
              <p:nvPr/>
            </p:nvSpPr>
            <p:spPr>
              <a:xfrm>
                <a:off x="42800" y="48443"/>
                <a:ext cx="763908" cy="545712"/>
              </a:xfrm>
              <a:custGeom>
                <a:rect b="b" l="l" r="r" t="t"/>
                <a:pathLst>
                  <a:path extrusionOk="0" h="545712" w="763908">
                    <a:moveTo>
                      <a:pt x="436726" y="28173"/>
                    </a:moveTo>
                    <a:lnTo>
                      <a:pt x="751936" y="469096"/>
                    </a:lnTo>
                    <a:cubicBezTo>
                      <a:pt x="762491" y="483861"/>
                      <a:pt x="763908" y="503287"/>
                      <a:pt x="755606" y="519427"/>
                    </a:cubicBezTo>
                    <a:cubicBezTo>
                      <a:pt x="747304" y="535566"/>
                      <a:pt x="730677" y="545712"/>
                      <a:pt x="712528" y="545712"/>
                    </a:cubicBezTo>
                    <a:lnTo>
                      <a:pt x="51380" y="545712"/>
                    </a:lnTo>
                    <a:cubicBezTo>
                      <a:pt x="33231" y="545712"/>
                      <a:pt x="16604" y="535566"/>
                      <a:pt x="8302" y="519427"/>
                    </a:cubicBezTo>
                    <a:cubicBezTo>
                      <a:pt x="0" y="503287"/>
                      <a:pt x="1417" y="483861"/>
                      <a:pt x="11972" y="469096"/>
                    </a:cubicBezTo>
                    <a:lnTo>
                      <a:pt x="327182" y="28173"/>
                    </a:lnTo>
                    <a:cubicBezTo>
                      <a:pt x="339822" y="10492"/>
                      <a:pt x="360220" y="0"/>
                      <a:pt x="381954" y="0"/>
                    </a:cubicBezTo>
                    <a:cubicBezTo>
                      <a:pt x="403688" y="0"/>
                      <a:pt x="424086" y="10492"/>
                      <a:pt x="436726" y="28173"/>
                    </a:cubicBezTo>
                    <a:close/>
                  </a:path>
                </a:pathLst>
              </a:custGeom>
              <a:solidFill>
                <a:srgbClr val="000000">
                  <a:alpha val="0"/>
                </a:srgbClr>
              </a:solidFill>
              <a:ln cap="flat" cmpd="sng" w="4762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txBox="1"/>
              <p:nvPr/>
            </p:nvSpPr>
            <p:spPr>
              <a:xfrm>
                <a:off x="127000" y="282575"/>
                <a:ext cx="558800" cy="377825"/>
              </a:xfrm>
              <a:prstGeom prst="rect">
                <a:avLst/>
              </a:prstGeom>
              <a:noFill/>
              <a:ln>
                <a:noFill/>
              </a:ln>
            </p:spPr>
            <p:txBody>
              <a:bodyPr anchorCtr="0" anchor="ctr" bIns="13400" lIns="13400" spcFirstLastPara="1" rIns="13400" wrap="square" tIns="134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9" name="Google Shape;199;p18"/>
            <p:cNvCxnSpPr/>
            <p:nvPr/>
          </p:nvCxnSpPr>
          <p:spPr>
            <a:xfrm>
              <a:off x="0" y="1057024"/>
              <a:ext cx="388609" cy="0"/>
            </a:xfrm>
            <a:prstGeom prst="straightConnector1">
              <a:avLst/>
            </a:prstGeom>
            <a:noFill/>
            <a:ln cap="rnd" cmpd="sng" w="63500">
              <a:solidFill>
                <a:srgbClr val="DF540F"/>
              </a:solidFill>
              <a:prstDash val="solid"/>
              <a:round/>
              <a:headEnd len="sm" w="sm" type="none"/>
              <a:tailEnd len="sm" w="sm" type="none"/>
            </a:ln>
          </p:spPr>
        </p:cxnSp>
        <p:sp>
          <p:nvSpPr>
            <p:cNvPr id="200" name="Google Shape;200;p18"/>
            <p:cNvSpPr txBox="1"/>
            <p:nvPr/>
          </p:nvSpPr>
          <p:spPr>
            <a:xfrm>
              <a:off x="2050455" y="67"/>
              <a:ext cx="6112166" cy="654051"/>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DF540F"/>
                  </a:solidFill>
                  <a:latin typeface="Hind Madurai"/>
                  <a:ea typeface="Hind Madurai"/>
                  <a:cs typeface="Hind Madurai"/>
                  <a:sym typeface="Hind Madurai"/>
                </a:rPr>
                <a:t>ADD A MAIN POINT</a:t>
              </a:r>
              <a:endParaRPr/>
            </a:p>
          </p:txBody>
        </p:sp>
        <p:sp>
          <p:nvSpPr>
            <p:cNvPr id="201" name="Google Shape;201;p18"/>
            <p:cNvSpPr txBox="1"/>
            <p:nvPr/>
          </p:nvSpPr>
          <p:spPr>
            <a:xfrm>
              <a:off x="2050455" y="758892"/>
              <a:ext cx="7778849" cy="5031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Briefly elaborate on what you want to discuss. </a:t>
              </a:r>
              <a:endParaRPr/>
            </a:p>
          </p:txBody>
        </p:sp>
      </p:grpSp>
      <p:grpSp>
        <p:nvGrpSpPr>
          <p:cNvPr id="202" name="Google Shape;202;p18"/>
          <p:cNvGrpSpPr/>
          <p:nvPr/>
        </p:nvGrpSpPr>
        <p:grpSpPr>
          <a:xfrm>
            <a:off x="1987061" y="3984008"/>
            <a:ext cx="7371978" cy="1186809"/>
            <a:chOff x="0" y="-45040"/>
            <a:chExt cx="9829304" cy="1582413"/>
          </a:xfrm>
        </p:grpSpPr>
        <p:grpSp>
          <p:nvGrpSpPr>
            <p:cNvPr id="203" name="Google Shape;203;p18"/>
            <p:cNvGrpSpPr/>
            <p:nvPr/>
          </p:nvGrpSpPr>
          <p:grpSpPr>
            <a:xfrm rot="2700000">
              <a:off x="738870" y="170774"/>
              <a:ext cx="1087085" cy="1150784"/>
              <a:chOff x="0" y="-47625"/>
              <a:chExt cx="812800" cy="860425"/>
            </a:xfrm>
          </p:grpSpPr>
          <p:sp>
            <p:nvSpPr>
              <p:cNvPr id="204" name="Google Shape;204;p18"/>
              <p:cNvSpPr/>
              <p:nvPr/>
            </p:nvSpPr>
            <p:spPr>
              <a:xfrm>
                <a:off x="0" y="0"/>
                <a:ext cx="364514" cy="775280"/>
              </a:xfrm>
              <a:custGeom>
                <a:rect b="b" l="l" r="r" t="t"/>
                <a:pathLst>
                  <a:path extrusionOk="0" h="775280" w="364514">
                    <a:moveTo>
                      <a:pt x="105868" y="0"/>
                    </a:moveTo>
                    <a:lnTo>
                      <a:pt x="258646" y="0"/>
                    </a:lnTo>
                    <a:cubicBezTo>
                      <a:pt x="286724" y="0"/>
                      <a:pt x="313652" y="11154"/>
                      <a:pt x="333506" y="31008"/>
                    </a:cubicBezTo>
                    <a:cubicBezTo>
                      <a:pt x="353360" y="50862"/>
                      <a:pt x="364514" y="77790"/>
                      <a:pt x="364514" y="105868"/>
                    </a:cubicBezTo>
                    <a:lnTo>
                      <a:pt x="364514" y="669413"/>
                    </a:lnTo>
                    <a:cubicBezTo>
                      <a:pt x="364514" y="727882"/>
                      <a:pt x="317115" y="775280"/>
                      <a:pt x="258646" y="775280"/>
                    </a:cubicBezTo>
                    <a:lnTo>
                      <a:pt x="105868" y="775280"/>
                    </a:lnTo>
                    <a:cubicBezTo>
                      <a:pt x="77790" y="775280"/>
                      <a:pt x="50862" y="764127"/>
                      <a:pt x="31008" y="744272"/>
                    </a:cubicBezTo>
                    <a:cubicBezTo>
                      <a:pt x="11154" y="724418"/>
                      <a:pt x="0" y="697491"/>
                      <a:pt x="0" y="669413"/>
                    </a:cubicBezTo>
                    <a:lnTo>
                      <a:pt x="0" y="105868"/>
                    </a:lnTo>
                    <a:cubicBezTo>
                      <a:pt x="0" y="47399"/>
                      <a:pt x="47399" y="0"/>
                      <a:pt x="105868" y="0"/>
                    </a:cubicBezTo>
                    <a:close/>
                  </a:path>
                </a:pathLst>
              </a:custGeom>
              <a:solidFill>
                <a:srgbClr val="000000">
                  <a:alpha val="0"/>
                </a:srgbClr>
              </a:solidFill>
              <a:ln cap="flat" cmpd="sng" w="4762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8"/>
              <p:cNvSpPr txBox="1"/>
              <p:nvPr/>
            </p:nvSpPr>
            <p:spPr>
              <a:xfrm>
                <a:off x="0" y="-47625"/>
                <a:ext cx="812800" cy="860425"/>
              </a:xfrm>
              <a:prstGeom prst="rect">
                <a:avLst/>
              </a:prstGeom>
              <a:noFill/>
              <a:ln>
                <a:noFill/>
              </a:ln>
            </p:spPr>
            <p:txBody>
              <a:bodyPr anchorCtr="0" anchor="ctr" bIns="13400" lIns="13400" spcFirstLastPara="1" rIns="13400" wrap="square" tIns="134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6" name="Google Shape;206;p18"/>
            <p:cNvCxnSpPr/>
            <p:nvPr/>
          </p:nvCxnSpPr>
          <p:spPr>
            <a:xfrm>
              <a:off x="1082610" y="216075"/>
              <a:ext cx="305939" cy="305939"/>
            </a:xfrm>
            <a:prstGeom prst="straightConnector1">
              <a:avLst/>
            </a:prstGeom>
            <a:noFill/>
            <a:ln cap="flat" cmpd="sng" w="63500">
              <a:solidFill>
                <a:srgbClr val="DF540F"/>
              </a:solidFill>
              <a:prstDash val="solid"/>
              <a:round/>
              <a:headEnd len="sm" w="sm" type="none"/>
              <a:tailEnd len="sm" w="sm" type="none"/>
            </a:ln>
          </p:spPr>
        </p:cxnSp>
        <p:grpSp>
          <p:nvGrpSpPr>
            <p:cNvPr id="207" name="Google Shape;207;p18"/>
            <p:cNvGrpSpPr/>
            <p:nvPr/>
          </p:nvGrpSpPr>
          <p:grpSpPr>
            <a:xfrm rot="-8100000">
              <a:off x="405415" y="755421"/>
              <a:ext cx="492800" cy="394775"/>
              <a:chOff x="42800" y="48443"/>
              <a:chExt cx="763908" cy="611957"/>
            </a:xfrm>
          </p:grpSpPr>
          <p:sp>
            <p:nvSpPr>
              <p:cNvPr id="208" name="Google Shape;208;p18"/>
              <p:cNvSpPr/>
              <p:nvPr/>
            </p:nvSpPr>
            <p:spPr>
              <a:xfrm>
                <a:off x="42800" y="48443"/>
                <a:ext cx="763908" cy="545712"/>
              </a:xfrm>
              <a:custGeom>
                <a:rect b="b" l="l" r="r" t="t"/>
                <a:pathLst>
                  <a:path extrusionOk="0" h="545712" w="763908">
                    <a:moveTo>
                      <a:pt x="436726" y="28173"/>
                    </a:moveTo>
                    <a:lnTo>
                      <a:pt x="751936" y="469096"/>
                    </a:lnTo>
                    <a:cubicBezTo>
                      <a:pt x="762491" y="483861"/>
                      <a:pt x="763908" y="503287"/>
                      <a:pt x="755606" y="519427"/>
                    </a:cubicBezTo>
                    <a:cubicBezTo>
                      <a:pt x="747304" y="535566"/>
                      <a:pt x="730677" y="545712"/>
                      <a:pt x="712528" y="545712"/>
                    </a:cubicBezTo>
                    <a:lnTo>
                      <a:pt x="51380" y="545712"/>
                    </a:lnTo>
                    <a:cubicBezTo>
                      <a:pt x="33231" y="545712"/>
                      <a:pt x="16604" y="535566"/>
                      <a:pt x="8302" y="519427"/>
                    </a:cubicBezTo>
                    <a:cubicBezTo>
                      <a:pt x="0" y="503287"/>
                      <a:pt x="1417" y="483861"/>
                      <a:pt x="11972" y="469096"/>
                    </a:cubicBezTo>
                    <a:lnTo>
                      <a:pt x="327182" y="28173"/>
                    </a:lnTo>
                    <a:cubicBezTo>
                      <a:pt x="339822" y="10492"/>
                      <a:pt x="360220" y="0"/>
                      <a:pt x="381954" y="0"/>
                    </a:cubicBezTo>
                    <a:cubicBezTo>
                      <a:pt x="403688" y="0"/>
                      <a:pt x="424086" y="10492"/>
                      <a:pt x="436726" y="28173"/>
                    </a:cubicBezTo>
                    <a:close/>
                  </a:path>
                </a:pathLst>
              </a:custGeom>
              <a:solidFill>
                <a:srgbClr val="000000">
                  <a:alpha val="0"/>
                </a:srgbClr>
              </a:solidFill>
              <a:ln cap="flat" cmpd="sng" w="47625">
                <a:solidFill>
                  <a:srgbClr val="DF54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nvSpPr>
            <p:spPr>
              <a:xfrm>
                <a:off x="127000" y="282575"/>
                <a:ext cx="558800" cy="377825"/>
              </a:xfrm>
              <a:prstGeom prst="rect">
                <a:avLst/>
              </a:prstGeom>
              <a:noFill/>
              <a:ln>
                <a:noFill/>
              </a:ln>
            </p:spPr>
            <p:txBody>
              <a:bodyPr anchorCtr="0" anchor="ctr" bIns="13400" lIns="13400" spcFirstLastPara="1" rIns="13400" wrap="square" tIns="134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0" name="Google Shape;210;p18"/>
            <p:cNvCxnSpPr/>
            <p:nvPr/>
          </p:nvCxnSpPr>
          <p:spPr>
            <a:xfrm>
              <a:off x="0" y="1057024"/>
              <a:ext cx="388609" cy="0"/>
            </a:xfrm>
            <a:prstGeom prst="straightConnector1">
              <a:avLst/>
            </a:prstGeom>
            <a:noFill/>
            <a:ln cap="rnd" cmpd="sng" w="63500">
              <a:solidFill>
                <a:srgbClr val="DF540F"/>
              </a:solidFill>
              <a:prstDash val="solid"/>
              <a:round/>
              <a:headEnd len="sm" w="sm" type="none"/>
              <a:tailEnd len="sm" w="sm" type="none"/>
            </a:ln>
          </p:spPr>
        </p:cxnSp>
        <p:sp>
          <p:nvSpPr>
            <p:cNvPr id="211" name="Google Shape;211;p18"/>
            <p:cNvSpPr txBox="1"/>
            <p:nvPr/>
          </p:nvSpPr>
          <p:spPr>
            <a:xfrm>
              <a:off x="2050455" y="67"/>
              <a:ext cx="6112166" cy="654051"/>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DF540F"/>
                  </a:solidFill>
                  <a:latin typeface="Hind Madurai"/>
                  <a:ea typeface="Hind Madurai"/>
                  <a:cs typeface="Hind Madurai"/>
                  <a:sym typeface="Hind Madurai"/>
                </a:rPr>
                <a:t>ADD A MAIN POINT</a:t>
              </a:r>
              <a:endParaRPr/>
            </a:p>
          </p:txBody>
        </p:sp>
        <p:sp>
          <p:nvSpPr>
            <p:cNvPr id="212" name="Google Shape;212;p18"/>
            <p:cNvSpPr txBox="1"/>
            <p:nvPr/>
          </p:nvSpPr>
          <p:spPr>
            <a:xfrm>
              <a:off x="2050455" y="758892"/>
              <a:ext cx="7778849" cy="5031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DF540F"/>
                  </a:solidFill>
                  <a:latin typeface="Hind Madurai"/>
                  <a:ea typeface="Hind Madurai"/>
                  <a:cs typeface="Hind Madurai"/>
                  <a:sym typeface="Hind Madurai"/>
                </a:rPr>
                <a:t>Briefly elaborate on what you want to discuss. </a:t>
              </a:r>
              <a:endParaRPr/>
            </a:p>
          </p:txBody>
        </p:sp>
      </p:grpSp>
      <p:sp>
        <p:nvSpPr>
          <p:cNvPr id="213" name="Google Shape;213;p18"/>
          <p:cNvSpPr/>
          <p:nvPr/>
        </p:nvSpPr>
        <p:spPr>
          <a:xfrm>
            <a:off x="15439074" y="-2331072"/>
            <a:ext cx="2247949" cy="8403547"/>
          </a:xfrm>
          <a:custGeom>
            <a:rect b="b" l="l" r="r" t="t"/>
            <a:pathLst>
              <a:path extrusionOk="0" h="8403547" w="2247949">
                <a:moveTo>
                  <a:pt x="0" y="0"/>
                </a:moveTo>
                <a:lnTo>
                  <a:pt x="2247949" y="0"/>
                </a:lnTo>
                <a:lnTo>
                  <a:pt x="2247949" y="8403547"/>
                </a:lnTo>
                <a:lnTo>
                  <a:pt x="0" y="8403547"/>
                </a:lnTo>
                <a:lnTo>
                  <a:pt x="0" y="0"/>
                </a:lnTo>
                <a:close/>
              </a:path>
            </a:pathLst>
          </a:custGeom>
          <a:blipFill rotWithShape="1">
            <a:blip r:embed="rId6">
              <a:alphaModFix/>
            </a:blip>
            <a:stretch>
              <a:fillRect b="0" l="0" r="0" t="0"/>
            </a:stretch>
          </a:blipFill>
          <a:ln>
            <a:noFill/>
          </a:ln>
        </p:spPr>
      </p:sp>
      <p:sp>
        <p:nvSpPr>
          <p:cNvPr id="214" name="Google Shape;214;p18"/>
          <p:cNvSpPr/>
          <p:nvPr/>
        </p:nvSpPr>
        <p:spPr>
          <a:xfrm rot="-2700000">
            <a:off x="687953" y="3977225"/>
            <a:ext cx="2247949" cy="8403547"/>
          </a:xfrm>
          <a:custGeom>
            <a:rect b="b" l="l" r="r" t="t"/>
            <a:pathLst>
              <a:path extrusionOk="0" h="8403547" w="2247949">
                <a:moveTo>
                  <a:pt x="0" y="0"/>
                </a:moveTo>
                <a:lnTo>
                  <a:pt x="2247949" y="0"/>
                </a:lnTo>
                <a:lnTo>
                  <a:pt x="2247949" y="8403547"/>
                </a:lnTo>
                <a:lnTo>
                  <a:pt x="0" y="8403547"/>
                </a:lnTo>
                <a:lnTo>
                  <a:pt x="0" y="0"/>
                </a:lnTo>
                <a:close/>
              </a:path>
            </a:pathLst>
          </a:custGeom>
          <a:blipFill rotWithShape="1">
            <a:blip r:embed="rId6">
              <a:alphaModFix/>
            </a:blip>
            <a:stretch>
              <a:fillRect b="0" l="0" r="0" t="0"/>
            </a:stretch>
          </a:blipFill>
          <a:ln>
            <a:noFill/>
          </a:ln>
        </p:spPr>
      </p:sp>
      <p:sp>
        <p:nvSpPr>
          <p:cNvPr id="215" name="Google Shape;215;p18"/>
          <p:cNvSpPr txBox="1"/>
          <p:nvPr/>
        </p:nvSpPr>
        <p:spPr>
          <a:xfrm>
            <a:off x="10478828" y="6954203"/>
            <a:ext cx="7025100" cy="27705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9999" u="none" cap="none" strike="noStrike">
                <a:solidFill>
                  <a:srgbClr val="F6E1D0"/>
                </a:solidFill>
                <a:latin typeface="Forum"/>
                <a:ea typeface="Forum"/>
                <a:cs typeface="Forum"/>
                <a:sym typeface="Forum"/>
              </a:rPr>
              <a:t>Write your topic or idea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1D0"/>
        </a:solidFill>
      </p:bgPr>
    </p:bg>
    <p:spTree>
      <p:nvGrpSpPr>
        <p:cNvPr id="219" name="Shape 219"/>
        <p:cNvGrpSpPr/>
        <p:nvPr/>
      </p:nvGrpSpPr>
      <p:grpSpPr>
        <a:xfrm>
          <a:off x="0" y="0"/>
          <a:ext cx="0" cy="0"/>
          <a:chOff x="0" y="0"/>
          <a:chExt cx="0" cy="0"/>
        </a:xfrm>
      </p:grpSpPr>
      <p:pic>
        <p:nvPicPr>
          <p:cNvPr id="220" name="Google Shape;220;p19"/>
          <p:cNvPicPr preferRelativeResize="0"/>
          <p:nvPr/>
        </p:nvPicPr>
        <p:blipFill rotWithShape="1">
          <a:blip r:embed="rId3">
            <a:alphaModFix/>
          </a:blip>
          <a:srcRect b="75980" l="51813" r="38964" t="-2911"/>
          <a:stretch/>
        </p:blipFill>
        <p:spPr>
          <a:xfrm>
            <a:off x="9475324" y="-299976"/>
            <a:ext cx="1686374" cy="2770500"/>
          </a:xfrm>
          <a:prstGeom prst="rect">
            <a:avLst/>
          </a:prstGeom>
          <a:noFill/>
          <a:ln>
            <a:noFill/>
          </a:ln>
        </p:spPr>
      </p:pic>
      <p:pic>
        <p:nvPicPr>
          <p:cNvPr id="221" name="Google Shape;221;p19"/>
          <p:cNvPicPr preferRelativeResize="0"/>
          <p:nvPr/>
        </p:nvPicPr>
        <p:blipFill rotWithShape="1">
          <a:blip r:embed="rId4">
            <a:alphaModFix/>
          </a:blip>
          <a:srcRect b="0" l="0" r="35544" t="0"/>
          <a:stretch/>
        </p:blipFill>
        <p:spPr>
          <a:xfrm>
            <a:off x="1236019" y="4148051"/>
            <a:ext cx="5933447" cy="6138949"/>
          </a:xfrm>
          <a:prstGeom prst="rect">
            <a:avLst/>
          </a:prstGeom>
          <a:noFill/>
          <a:ln>
            <a:noFill/>
          </a:ln>
        </p:spPr>
      </p:pic>
      <p:sp>
        <p:nvSpPr>
          <p:cNvPr id="222" name="Google Shape;222;p19"/>
          <p:cNvSpPr txBox="1"/>
          <p:nvPr/>
        </p:nvSpPr>
        <p:spPr>
          <a:xfrm>
            <a:off x="6371219" y="6089335"/>
            <a:ext cx="2779979" cy="902335"/>
          </a:xfrm>
          <a:prstGeom prst="rect">
            <a:avLst/>
          </a:prstGeom>
          <a:noFill/>
          <a:ln>
            <a:noFill/>
          </a:ln>
        </p:spPr>
        <p:txBody>
          <a:bodyPr anchorCtr="0" anchor="t" bIns="0" lIns="0" spcFirstLastPara="1" rIns="0" wrap="square" tIns="0">
            <a:spAutoFit/>
          </a:bodyPr>
          <a:lstStyle/>
          <a:p>
            <a:pPr indent="0" lvl="1" marL="0" marR="0" rtl="0" algn="l">
              <a:lnSpc>
                <a:spcPct val="160000"/>
              </a:lnSpc>
              <a:spcBef>
                <a:spcPts val="0"/>
              </a:spcBef>
              <a:spcAft>
                <a:spcPts val="0"/>
              </a:spcAft>
              <a:buNone/>
            </a:pPr>
            <a:r>
              <a:rPr b="0" i="0" lang="en-US" sz="2300" u="none" cap="none" strike="noStrike">
                <a:solidFill>
                  <a:srgbClr val="F6E1D0"/>
                </a:solidFill>
                <a:latin typeface="Hind Madurai"/>
                <a:ea typeface="Hind Madurai"/>
                <a:cs typeface="Hind Madurai"/>
                <a:sym typeface="Hind Madurai"/>
              </a:rPr>
              <a:t>Elaborate on what you want to discuss.</a:t>
            </a:r>
            <a:endParaRPr/>
          </a:p>
        </p:txBody>
      </p:sp>
      <p:pic>
        <p:nvPicPr>
          <p:cNvPr id="223" name="Google Shape;223;p19"/>
          <p:cNvPicPr preferRelativeResize="0"/>
          <p:nvPr/>
        </p:nvPicPr>
        <p:blipFill rotWithShape="1">
          <a:blip r:embed="rId5">
            <a:alphaModFix/>
          </a:blip>
          <a:srcRect b="0" l="5512" r="44756" t="0"/>
          <a:stretch/>
        </p:blipFill>
        <p:spPr>
          <a:xfrm>
            <a:off x="11161697" y="0"/>
            <a:ext cx="5933447" cy="7956726"/>
          </a:xfrm>
          <a:prstGeom prst="rect">
            <a:avLst/>
          </a:prstGeom>
          <a:noFill/>
          <a:ln>
            <a:noFill/>
          </a:ln>
        </p:spPr>
      </p:pic>
      <p:sp>
        <p:nvSpPr>
          <p:cNvPr id="224" name="Google Shape;224;p19"/>
          <p:cNvSpPr/>
          <p:nvPr/>
        </p:nvSpPr>
        <p:spPr>
          <a:xfrm>
            <a:off x="11161697" y="6681764"/>
            <a:ext cx="2536271" cy="1274963"/>
          </a:xfrm>
          <a:custGeom>
            <a:rect b="b" l="l" r="r" t="t"/>
            <a:pathLst>
              <a:path extrusionOk="0" h="1274963" w="2536271">
                <a:moveTo>
                  <a:pt x="0" y="0"/>
                </a:moveTo>
                <a:lnTo>
                  <a:pt x="2536271" y="0"/>
                </a:lnTo>
                <a:lnTo>
                  <a:pt x="2536271" y="1274962"/>
                </a:lnTo>
                <a:lnTo>
                  <a:pt x="0" y="1274962"/>
                </a:lnTo>
                <a:lnTo>
                  <a:pt x="0" y="0"/>
                </a:lnTo>
                <a:close/>
              </a:path>
            </a:pathLst>
          </a:custGeom>
          <a:blipFill rotWithShape="1">
            <a:blip r:embed="rId6">
              <a:alphaModFix/>
            </a:blip>
            <a:stretch>
              <a:fillRect b="0" l="0" r="0" t="0"/>
            </a:stretch>
          </a:blipFill>
          <a:ln>
            <a:noFill/>
          </a:ln>
        </p:spPr>
      </p:sp>
      <p:sp>
        <p:nvSpPr>
          <p:cNvPr id="225" name="Google Shape;225;p19"/>
          <p:cNvSpPr txBox="1"/>
          <p:nvPr/>
        </p:nvSpPr>
        <p:spPr>
          <a:xfrm>
            <a:off x="966881" y="793466"/>
            <a:ext cx="76038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DF540F"/>
                </a:solidFill>
                <a:latin typeface="Forum"/>
                <a:ea typeface="Forum"/>
                <a:cs typeface="Forum"/>
                <a:sym typeface="Forum"/>
              </a:rPr>
              <a:t>Write Your Topic or Idea </a:t>
            </a:r>
            <a:endParaRPr/>
          </a:p>
        </p:txBody>
      </p:sp>
      <p:sp>
        <p:nvSpPr>
          <p:cNvPr id="226" name="Google Shape;226;p19"/>
          <p:cNvSpPr txBox="1"/>
          <p:nvPr/>
        </p:nvSpPr>
        <p:spPr>
          <a:xfrm>
            <a:off x="6226097" y="4726940"/>
            <a:ext cx="1258404" cy="1328419"/>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9499" u="none" cap="none" strike="noStrike">
                <a:solidFill>
                  <a:srgbClr val="DF540F"/>
                </a:solidFill>
                <a:latin typeface="Forum"/>
                <a:ea typeface="Forum"/>
                <a:cs typeface="Forum"/>
                <a:sym typeface="Forum"/>
              </a:rPr>
              <a:t>01</a:t>
            </a:r>
            <a:endParaRPr/>
          </a:p>
        </p:txBody>
      </p:sp>
      <p:sp>
        <p:nvSpPr>
          <p:cNvPr id="227" name="Google Shape;227;p19"/>
          <p:cNvSpPr txBox="1"/>
          <p:nvPr/>
        </p:nvSpPr>
        <p:spPr>
          <a:xfrm>
            <a:off x="16253215" y="6253249"/>
            <a:ext cx="1258404" cy="1328419"/>
          </a:xfrm>
          <a:prstGeom prst="rect">
            <a:avLst/>
          </a:prstGeom>
          <a:noFill/>
          <a:ln>
            <a:noFill/>
          </a:ln>
        </p:spPr>
        <p:txBody>
          <a:bodyPr anchorCtr="0" anchor="t" bIns="0" lIns="0" spcFirstLastPara="1" rIns="0" wrap="square" tIns="0">
            <a:spAutoFit/>
          </a:bodyPr>
          <a:lstStyle/>
          <a:p>
            <a:pPr indent="0" lvl="0" marL="0" marR="0" rtl="0" algn="r">
              <a:lnSpc>
                <a:spcPct val="107000"/>
              </a:lnSpc>
              <a:spcBef>
                <a:spcPts val="0"/>
              </a:spcBef>
              <a:spcAft>
                <a:spcPts val="0"/>
              </a:spcAft>
              <a:buNone/>
            </a:pPr>
            <a:r>
              <a:rPr b="0" i="0" lang="en-US" sz="9499" u="none" cap="none" strike="noStrike">
                <a:solidFill>
                  <a:srgbClr val="DF540F"/>
                </a:solidFill>
                <a:latin typeface="Forum"/>
                <a:ea typeface="Forum"/>
                <a:cs typeface="Forum"/>
                <a:sym typeface="Forum"/>
              </a:rPr>
              <a:t>02</a:t>
            </a:r>
            <a:endParaRPr/>
          </a:p>
        </p:txBody>
      </p:sp>
      <p:sp>
        <p:nvSpPr>
          <p:cNvPr id="228" name="Google Shape;228;p19"/>
          <p:cNvSpPr txBox="1"/>
          <p:nvPr/>
        </p:nvSpPr>
        <p:spPr>
          <a:xfrm>
            <a:off x="14479321" y="7495943"/>
            <a:ext cx="2779979" cy="902335"/>
          </a:xfrm>
          <a:prstGeom prst="rect">
            <a:avLst/>
          </a:prstGeom>
          <a:noFill/>
          <a:ln>
            <a:noFill/>
          </a:ln>
        </p:spPr>
        <p:txBody>
          <a:bodyPr anchorCtr="0" anchor="t" bIns="0" lIns="0" spcFirstLastPara="1" rIns="0" wrap="square" tIns="0">
            <a:spAutoFit/>
          </a:bodyPr>
          <a:lstStyle/>
          <a:p>
            <a:pPr indent="0" lvl="1" marL="0" marR="0" rtl="0" algn="r">
              <a:lnSpc>
                <a:spcPct val="160000"/>
              </a:lnSpc>
              <a:spcBef>
                <a:spcPts val="0"/>
              </a:spcBef>
              <a:spcAft>
                <a:spcPts val="0"/>
              </a:spcAft>
              <a:buNone/>
            </a:pPr>
            <a:r>
              <a:rPr b="0" i="0" lang="en-US" sz="2300" u="none" cap="none" strike="noStrike">
                <a:solidFill>
                  <a:srgbClr val="F6E1D0"/>
                </a:solidFill>
                <a:latin typeface="Hind Madurai"/>
                <a:ea typeface="Hind Madurai"/>
                <a:cs typeface="Hind Madurai"/>
                <a:sym typeface="Hind Madurai"/>
              </a:rPr>
              <a:t>Elaborate on what you want to discuss.</a:t>
            </a:r>
            <a:endParaRPr/>
          </a:p>
        </p:txBody>
      </p:sp>
      <p:pic>
        <p:nvPicPr>
          <p:cNvPr id="229" name="Google Shape;229;p19"/>
          <p:cNvPicPr preferRelativeResize="0"/>
          <p:nvPr/>
        </p:nvPicPr>
        <p:blipFill rotWithShape="1">
          <a:blip r:embed="rId3">
            <a:alphaModFix/>
          </a:blip>
          <a:srcRect b="0" l="0" r="90062" t="58864"/>
          <a:stretch/>
        </p:blipFill>
        <p:spPr>
          <a:xfrm>
            <a:off x="100" y="6055350"/>
            <a:ext cx="1817323" cy="4231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233" name="Shape 233"/>
        <p:cNvGrpSpPr/>
        <p:nvPr/>
      </p:nvGrpSpPr>
      <p:grpSpPr>
        <a:xfrm>
          <a:off x="0" y="0"/>
          <a:ext cx="0" cy="0"/>
          <a:chOff x="0" y="0"/>
          <a:chExt cx="0" cy="0"/>
        </a:xfrm>
      </p:grpSpPr>
      <p:sp>
        <p:nvSpPr>
          <p:cNvPr id="234" name="Google Shape;234;p20"/>
          <p:cNvSpPr/>
          <p:nvPr/>
        </p:nvSpPr>
        <p:spPr>
          <a:xfrm rot="5400000">
            <a:off x="1169935" y="-3585170"/>
            <a:ext cx="5335089" cy="10613042"/>
          </a:xfrm>
          <a:custGeom>
            <a:rect b="b" l="l" r="r" t="t"/>
            <a:pathLst>
              <a:path extrusionOk="0" h="10613042" w="5335089">
                <a:moveTo>
                  <a:pt x="0" y="0"/>
                </a:moveTo>
                <a:lnTo>
                  <a:pt x="5335089" y="0"/>
                </a:lnTo>
                <a:lnTo>
                  <a:pt x="5335089" y="10613042"/>
                </a:lnTo>
                <a:lnTo>
                  <a:pt x="0" y="10613042"/>
                </a:lnTo>
                <a:lnTo>
                  <a:pt x="0" y="0"/>
                </a:lnTo>
                <a:close/>
              </a:path>
            </a:pathLst>
          </a:custGeom>
          <a:blipFill rotWithShape="1">
            <a:blip r:embed="rId3">
              <a:alphaModFix/>
            </a:blip>
            <a:stretch>
              <a:fillRect b="0" l="0" r="0" t="0"/>
            </a:stretch>
          </a:blipFill>
          <a:ln>
            <a:noFill/>
          </a:ln>
        </p:spPr>
      </p:sp>
      <p:sp>
        <p:nvSpPr>
          <p:cNvPr id="235" name="Google Shape;235;p20"/>
          <p:cNvSpPr/>
          <p:nvPr/>
        </p:nvSpPr>
        <p:spPr>
          <a:xfrm rot="5400000">
            <a:off x="1895365" y="-2757236"/>
            <a:ext cx="4420460" cy="8793579"/>
          </a:xfrm>
          <a:custGeom>
            <a:rect b="b" l="l" r="r" t="t"/>
            <a:pathLst>
              <a:path extrusionOk="0" h="8793579" w="4420460">
                <a:moveTo>
                  <a:pt x="0" y="0"/>
                </a:moveTo>
                <a:lnTo>
                  <a:pt x="4420460" y="0"/>
                </a:lnTo>
                <a:lnTo>
                  <a:pt x="4420460" y="8793579"/>
                </a:lnTo>
                <a:lnTo>
                  <a:pt x="0" y="8793579"/>
                </a:lnTo>
                <a:lnTo>
                  <a:pt x="0" y="0"/>
                </a:lnTo>
                <a:close/>
              </a:path>
            </a:pathLst>
          </a:custGeom>
          <a:blipFill rotWithShape="1">
            <a:blip r:embed="rId3">
              <a:alphaModFix/>
            </a:blip>
            <a:stretch>
              <a:fillRect b="0" l="0" r="0" t="0"/>
            </a:stretch>
          </a:blipFill>
          <a:ln>
            <a:noFill/>
          </a:ln>
        </p:spPr>
      </p:sp>
      <p:grpSp>
        <p:nvGrpSpPr>
          <p:cNvPr id="236" name="Google Shape;236;p20"/>
          <p:cNvGrpSpPr/>
          <p:nvPr/>
        </p:nvGrpSpPr>
        <p:grpSpPr>
          <a:xfrm rot="-5400000">
            <a:off x="6168950" y="6128046"/>
            <a:ext cx="14234878" cy="7957207"/>
            <a:chOff x="0" y="-47625"/>
            <a:chExt cx="812800" cy="454350"/>
          </a:xfrm>
        </p:grpSpPr>
        <p:sp>
          <p:nvSpPr>
            <p:cNvPr id="237" name="Google Shape;237;p20"/>
            <p:cNvSpPr/>
            <p:nvPr/>
          </p:nvSpPr>
          <p:spPr>
            <a:xfrm>
              <a:off x="203200" y="-326"/>
              <a:ext cx="454160" cy="407051"/>
            </a:xfrm>
            <a:custGeom>
              <a:rect b="b" l="l" r="r" t="t"/>
              <a:pathLst>
                <a:path extrusionOk="0" h="407051" w="454160">
                  <a:moveTo>
                    <a:pt x="454160" y="326"/>
                  </a:moveTo>
                  <a:cubicBezTo>
                    <a:pt x="381347" y="0"/>
                    <a:pt x="313925" y="38659"/>
                    <a:pt x="277425" y="101663"/>
                  </a:cubicBezTo>
                  <a:cubicBezTo>
                    <a:pt x="240924" y="164667"/>
                    <a:pt x="240924" y="242385"/>
                    <a:pt x="277425" y="305389"/>
                  </a:cubicBezTo>
                  <a:cubicBezTo>
                    <a:pt x="313925" y="368393"/>
                    <a:pt x="381347" y="407052"/>
                    <a:pt x="45416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6E1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0"/>
          <p:cNvSpPr/>
          <p:nvPr/>
        </p:nvSpPr>
        <p:spPr>
          <a:xfrm flipH="1">
            <a:off x="4865654" y="1721351"/>
            <a:ext cx="16202234" cy="10814991"/>
          </a:xfrm>
          <a:custGeom>
            <a:rect b="b" l="l" r="r" t="t"/>
            <a:pathLst>
              <a:path extrusionOk="0" h="10814991" w="16202234">
                <a:moveTo>
                  <a:pt x="16202234" y="0"/>
                </a:moveTo>
                <a:lnTo>
                  <a:pt x="0" y="0"/>
                </a:lnTo>
                <a:lnTo>
                  <a:pt x="0" y="10814991"/>
                </a:lnTo>
                <a:lnTo>
                  <a:pt x="16202234" y="10814991"/>
                </a:lnTo>
                <a:lnTo>
                  <a:pt x="16202234" y="0"/>
                </a:lnTo>
                <a:close/>
              </a:path>
            </a:pathLst>
          </a:custGeom>
          <a:blipFill rotWithShape="1">
            <a:blip r:embed="rId4">
              <a:alphaModFix/>
            </a:blip>
            <a:stretch>
              <a:fillRect b="0" l="0" r="0" t="0"/>
            </a:stretch>
          </a:blipFill>
          <a:ln>
            <a:noFill/>
          </a:ln>
        </p:spPr>
      </p:sp>
      <p:sp>
        <p:nvSpPr>
          <p:cNvPr id="240" name="Google Shape;240;p20"/>
          <p:cNvSpPr txBox="1"/>
          <p:nvPr/>
        </p:nvSpPr>
        <p:spPr>
          <a:xfrm>
            <a:off x="1028700" y="7172304"/>
            <a:ext cx="9631211" cy="230505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5116" u="none" cap="none" strike="noStrike">
                <a:solidFill>
                  <a:srgbClr val="F6E1D0"/>
                </a:solidFill>
                <a:latin typeface="Forum"/>
                <a:ea typeface="Forum"/>
                <a:cs typeface="Forum"/>
                <a:sym typeface="Forum"/>
              </a:rPr>
              <a:t>About Us</a:t>
            </a:r>
            <a:endParaRPr/>
          </a:p>
        </p:txBody>
      </p:sp>
      <p:sp>
        <p:nvSpPr>
          <p:cNvPr id="241" name="Google Shape;241;p20"/>
          <p:cNvSpPr txBox="1"/>
          <p:nvPr/>
        </p:nvSpPr>
        <p:spPr>
          <a:xfrm>
            <a:off x="1028700" y="4563882"/>
            <a:ext cx="3372866" cy="3248025"/>
          </a:xfrm>
          <a:prstGeom prst="rect">
            <a:avLst/>
          </a:prstGeom>
          <a:noFill/>
          <a:ln>
            <a:noFill/>
          </a:ln>
        </p:spPr>
        <p:txBody>
          <a:bodyPr anchorCtr="0" anchor="t" bIns="0" lIns="0" spcFirstLastPara="1" rIns="0" wrap="square" tIns="0">
            <a:spAutoFit/>
          </a:bodyPr>
          <a:lstStyle/>
          <a:p>
            <a:pPr indent="0" lvl="0" marL="0" marR="0" rtl="0" algn="l">
              <a:lnSpc>
                <a:spcPct val="119999"/>
              </a:lnSpc>
              <a:spcBef>
                <a:spcPts val="0"/>
              </a:spcBef>
              <a:spcAft>
                <a:spcPts val="0"/>
              </a:spcAft>
              <a:buNone/>
            </a:pPr>
            <a:r>
              <a:rPr b="0" i="0" lang="en-US" sz="21266" u="none" cap="none" strike="noStrike">
                <a:solidFill>
                  <a:srgbClr val="F6E1D0"/>
                </a:solidFill>
                <a:latin typeface="Forum"/>
                <a:ea typeface="Forum"/>
                <a:cs typeface="Forum"/>
                <a:sym typeface="Forum"/>
              </a:rPr>
              <a:t>02</a:t>
            </a:r>
            <a:endParaRPr/>
          </a:p>
        </p:txBody>
      </p:sp>
      <p:sp>
        <p:nvSpPr>
          <p:cNvPr id="242" name="Google Shape;242;p20"/>
          <p:cNvSpPr txBox="1"/>
          <p:nvPr/>
        </p:nvSpPr>
        <p:spPr>
          <a:xfrm>
            <a:off x="11938559" y="838518"/>
            <a:ext cx="5320741" cy="361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F6E1D0"/>
                </a:solidFill>
                <a:latin typeface="Hind Madurai"/>
                <a:ea typeface="Hind Madurai"/>
                <a:cs typeface="Hind Madurai"/>
                <a:sym typeface="Hind Madurai"/>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540F"/>
        </a:solidFill>
      </p:bgPr>
    </p:bg>
    <p:spTree>
      <p:nvGrpSpPr>
        <p:cNvPr id="246" name="Shape 246"/>
        <p:cNvGrpSpPr/>
        <p:nvPr/>
      </p:nvGrpSpPr>
      <p:grpSpPr>
        <a:xfrm>
          <a:off x="0" y="0"/>
          <a:ext cx="0" cy="0"/>
          <a:chOff x="0" y="0"/>
          <a:chExt cx="0" cy="0"/>
        </a:xfrm>
      </p:grpSpPr>
      <p:grpSp>
        <p:nvGrpSpPr>
          <p:cNvPr id="247" name="Google Shape;247;p21"/>
          <p:cNvGrpSpPr/>
          <p:nvPr/>
        </p:nvGrpSpPr>
        <p:grpSpPr>
          <a:xfrm>
            <a:off x="9144000" y="-180826"/>
            <a:ext cx="9144000" cy="10467826"/>
            <a:chOff x="0" y="-47625"/>
            <a:chExt cx="2408296" cy="2756958"/>
          </a:xfrm>
        </p:grpSpPr>
        <p:sp>
          <p:nvSpPr>
            <p:cNvPr id="248" name="Google Shape;248;p21"/>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6E1D0"/>
            </a:solidFill>
            <a:ln>
              <a:noFill/>
            </a:ln>
          </p:spPr>
        </p:sp>
        <p:sp>
          <p:nvSpPr>
            <p:cNvPr id="249" name="Google Shape;249;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21"/>
          <p:cNvSpPr txBox="1"/>
          <p:nvPr/>
        </p:nvSpPr>
        <p:spPr>
          <a:xfrm>
            <a:off x="819150" y="807463"/>
            <a:ext cx="7658400" cy="2770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999" u="none" cap="none" strike="noStrike">
                <a:solidFill>
                  <a:srgbClr val="F6E1D0"/>
                </a:solidFill>
                <a:latin typeface="Forum"/>
                <a:ea typeface="Forum"/>
                <a:cs typeface="Forum"/>
                <a:sym typeface="Forum"/>
              </a:rPr>
              <a:t>Write your topic or idea</a:t>
            </a:r>
            <a:endParaRPr/>
          </a:p>
        </p:txBody>
      </p:sp>
      <p:sp>
        <p:nvSpPr>
          <p:cNvPr id="251" name="Google Shape;251;p21"/>
          <p:cNvSpPr/>
          <p:nvPr/>
        </p:nvSpPr>
        <p:spPr>
          <a:xfrm>
            <a:off x="1938775" y="3704280"/>
            <a:ext cx="5838206" cy="5830316"/>
          </a:xfrm>
          <a:custGeom>
            <a:rect b="b" l="l" r="r" t="t"/>
            <a:pathLst>
              <a:path extrusionOk="0" h="5830316" w="5838206">
                <a:moveTo>
                  <a:pt x="0" y="0"/>
                </a:moveTo>
                <a:lnTo>
                  <a:pt x="5838206" y="0"/>
                </a:lnTo>
                <a:lnTo>
                  <a:pt x="5838206" y="5830316"/>
                </a:lnTo>
                <a:lnTo>
                  <a:pt x="0" y="5830316"/>
                </a:lnTo>
                <a:lnTo>
                  <a:pt x="0" y="0"/>
                </a:lnTo>
                <a:close/>
              </a:path>
            </a:pathLst>
          </a:custGeom>
          <a:blipFill rotWithShape="1">
            <a:blip r:embed="rId3">
              <a:alphaModFix/>
            </a:blip>
            <a:stretch>
              <a:fillRect b="0" l="0" r="0" t="0"/>
            </a:stretch>
          </a:blipFill>
          <a:ln>
            <a:noFill/>
          </a:ln>
        </p:spPr>
      </p:sp>
      <p:sp>
        <p:nvSpPr>
          <p:cNvPr id="252" name="Google Shape;252;p21"/>
          <p:cNvSpPr/>
          <p:nvPr/>
        </p:nvSpPr>
        <p:spPr>
          <a:xfrm flipH="1">
            <a:off x="0" y="2582992"/>
            <a:ext cx="7542153" cy="9533574"/>
          </a:xfrm>
          <a:custGeom>
            <a:rect b="b" l="l" r="r" t="t"/>
            <a:pathLst>
              <a:path extrusionOk="0" h="9533574" w="7542153">
                <a:moveTo>
                  <a:pt x="7542153" y="0"/>
                </a:moveTo>
                <a:lnTo>
                  <a:pt x="0" y="0"/>
                </a:lnTo>
                <a:lnTo>
                  <a:pt x="0" y="9533574"/>
                </a:lnTo>
                <a:lnTo>
                  <a:pt x="7542153" y="9533574"/>
                </a:lnTo>
                <a:lnTo>
                  <a:pt x="7542153" y="0"/>
                </a:lnTo>
                <a:close/>
              </a:path>
            </a:pathLst>
          </a:custGeom>
          <a:blipFill rotWithShape="1">
            <a:blip r:embed="rId4">
              <a:alphaModFix/>
            </a:blip>
            <a:stretch>
              <a:fillRect b="0" l="-14172" r="0" t="-35486"/>
            </a:stretch>
          </a:blipFill>
          <a:ln>
            <a:noFill/>
          </a:ln>
        </p:spPr>
      </p:sp>
      <p:sp>
        <p:nvSpPr>
          <p:cNvPr id="253" name="Google Shape;253;p21"/>
          <p:cNvSpPr txBox="1"/>
          <p:nvPr/>
        </p:nvSpPr>
        <p:spPr>
          <a:xfrm>
            <a:off x="10465629" y="1288161"/>
            <a:ext cx="2146307" cy="1521329"/>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10799" u="none" cap="none" strike="noStrike">
                <a:solidFill>
                  <a:srgbClr val="DF540F"/>
                </a:solidFill>
                <a:latin typeface="Forum"/>
                <a:ea typeface="Forum"/>
                <a:cs typeface="Forum"/>
                <a:sym typeface="Forum"/>
              </a:rPr>
              <a:t>01</a:t>
            </a:r>
            <a:endParaRPr/>
          </a:p>
        </p:txBody>
      </p:sp>
      <p:sp>
        <p:nvSpPr>
          <p:cNvPr id="254" name="Google Shape;254;p21"/>
          <p:cNvSpPr txBox="1"/>
          <p:nvPr/>
        </p:nvSpPr>
        <p:spPr>
          <a:xfrm>
            <a:off x="10465629" y="3442709"/>
            <a:ext cx="2146307" cy="1521329"/>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10799" u="none" cap="none" strike="noStrike">
                <a:solidFill>
                  <a:srgbClr val="DF540F"/>
                </a:solidFill>
                <a:latin typeface="Forum"/>
                <a:ea typeface="Forum"/>
                <a:cs typeface="Forum"/>
                <a:sym typeface="Forum"/>
              </a:rPr>
              <a:t>02</a:t>
            </a:r>
            <a:endParaRPr/>
          </a:p>
        </p:txBody>
      </p:sp>
      <p:sp>
        <p:nvSpPr>
          <p:cNvPr id="255" name="Google Shape;255;p21"/>
          <p:cNvSpPr txBox="1"/>
          <p:nvPr/>
        </p:nvSpPr>
        <p:spPr>
          <a:xfrm>
            <a:off x="10465629" y="5598222"/>
            <a:ext cx="2146307" cy="1521329"/>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10799" u="none" cap="none" strike="noStrike">
                <a:solidFill>
                  <a:srgbClr val="DF540F"/>
                </a:solidFill>
                <a:latin typeface="Forum"/>
                <a:ea typeface="Forum"/>
                <a:cs typeface="Forum"/>
                <a:sym typeface="Forum"/>
              </a:rPr>
              <a:t>03</a:t>
            </a:r>
            <a:endParaRPr/>
          </a:p>
        </p:txBody>
      </p:sp>
      <p:sp>
        <p:nvSpPr>
          <p:cNvPr id="256" name="Google Shape;256;p21"/>
          <p:cNvSpPr txBox="1"/>
          <p:nvPr/>
        </p:nvSpPr>
        <p:spPr>
          <a:xfrm>
            <a:off x="10465629" y="7753735"/>
            <a:ext cx="2146307" cy="1521329"/>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b="0" i="0" lang="en-US" sz="10799" u="none" cap="none" strike="noStrike">
                <a:solidFill>
                  <a:srgbClr val="DF540F"/>
                </a:solidFill>
                <a:latin typeface="Forum"/>
                <a:ea typeface="Forum"/>
                <a:cs typeface="Forum"/>
                <a:sym typeface="Forum"/>
              </a:rPr>
              <a:t>04</a:t>
            </a:r>
            <a:endParaRPr/>
          </a:p>
        </p:txBody>
      </p:sp>
      <p:sp>
        <p:nvSpPr>
          <p:cNvPr id="257" name="Google Shape;257;p21"/>
          <p:cNvSpPr txBox="1"/>
          <p:nvPr/>
        </p:nvSpPr>
        <p:spPr>
          <a:xfrm>
            <a:off x="12112465" y="2061587"/>
            <a:ext cx="6866099"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258" name="Google Shape;258;p21"/>
          <p:cNvSpPr txBox="1"/>
          <p:nvPr/>
        </p:nvSpPr>
        <p:spPr>
          <a:xfrm>
            <a:off x="12112465" y="4216135"/>
            <a:ext cx="6866099"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259" name="Google Shape;259;p21"/>
          <p:cNvSpPr txBox="1"/>
          <p:nvPr/>
        </p:nvSpPr>
        <p:spPr>
          <a:xfrm>
            <a:off x="12112465" y="6371648"/>
            <a:ext cx="6866099"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260" name="Google Shape;260;p21"/>
          <p:cNvSpPr txBox="1"/>
          <p:nvPr/>
        </p:nvSpPr>
        <p:spPr>
          <a:xfrm>
            <a:off x="12112465" y="8527162"/>
            <a:ext cx="6866099"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Hind Madurai"/>
                <a:ea typeface="Hind Madurai"/>
                <a:cs typeface="Hind Madurai"/>
                <a:sym typeface="Hind Madurai"/>
              </a:rPr>
              <a:t>Elaborate on what you want to discuss. </a:t>
            </a:r>
            <a:endParaRPr/>
          </a:p>
        </p:txBody>
      </p:sp>
      <p:sp>
        <p:nvSpPr>
          <p:cNvPr id="261" name="Google Shape;261;p21"/>
          <p:cNvSpPr txBox="1"/>
          <p:nvPr/>
        </p:nvSpPr>
        <p:spPr>
          <a:xfrm>
            <a:off x="12112465" y="1530681"/>
            <a:ext cx="469120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F540F"/>
                </a:solidFill>
                <a:latin typeface="Hind Madurai"/>
                <a:ea typeface="Hind Madurai"/>
                <a:cs typeface="Hind Madurai"/>
                <a:sym typeface="Hind Madurai"/>
              </a:rPr>
              <a:t>Write about Topic One</a:t>
            </a:r>
            <a:endParaRPr/>
          </a:p>
        </p:txBody>
      </p:sp>
      <p:sp>
        <p:nvSpPr>
          <p:cNvPr id="262" name="Google Shape;262;p21"/>
          <p:cNvSpPr txBox="1"/>
          <p:nvPr/>
        </p:nvSpPr>
        <p:spPr>
          <a:xfrm>
            <a:off x="12112465" y="3685230"/>
            <a:ext cx="469120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F540F"/>
                </a:solidFill>
                <a:latin typeface="Hind Madurai"/>
                <a:ea typeface="Hind Madurai"/>
                <a:cs typeface="Hind Madurai"/>
                <a:sym typeface="Hind Madurai"/>
              </a:rPr>
              <a:t>Write about Topic Two</a:t>
            </a:r>
            <a:endParaRPr/>
          </a:p>
        </p:txBody>
      </p:sp>
      <p:sp>
        <p:nvSpPr>
          <p:cNvPr id="263" name="Google Shape;263;p21"/>
          <p:cNvSpPr txBox="1"/>
          <p:nvPr/>
        </p:nvSpPr>
        <p:spPr>
          <a:xfrm>
            <a:off x="12112465" y="5840743"/>
            <a:ext cx="4407199"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F540F"/>
                </a:solidFill>
                <a:latin typeface="Hind Madurai"/>
                <a:ea typeface="Hind Madurai"/>
                <a:cs typeface="Hind Madurai"/>
                <a:sym typeface="Hind Madurai"/>
              </a:rPr>
              <a:t>Write about Topic Three</a:t>
            </a:r>
            <a:endParaRPr/>
          </a:p>
        </p:txBody>
      </p:sp>
      <p:sp>
        <p:nvSpPr>
          <p:cNvPr id="264" name="Google Shape;264;p21"/>
          <p:cNvSpPr txBox="1"/>
          <p:nvPr/>
        </p:nvSpPr>
        <p:spPr>
          <a:xfrm>
            <a:off x="12112465" y="7996256"/>
            <a:ext cx="469120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F540F"/>
                </a:solidFill>
                <a:latin typeface="Hind Madurai"/>
                <a:ea typeface="Hind Madurai"/>
                <a:cs typeface="Hind Madurai"/>
                <a:sym typeface="Hind Madurai"/>
              </a:rPr>
              <a:t>Write about Topic Four</a:t>
            </a:r>
            <a:endParaRPr/>
          </a:p>
        </p:txBody>
      </p:sp>
      <p:cxnSp>
        <p:nvCxnSpPr>
          <p:cNvPr id="265" name="Google Shape;265;p21"/>
          <p:cNvCxnSpPr/>
          <p:nvPr/>
        </p:nvCxnSpPr>
        <p:spPr>
          <a:xfrm rot="10800000">
            <a:off x="7983261" y="1977388"/>
            <a:ext cx="2081884" cy="0"/>
          </a:xfrm>
          <a:prstGeom prst="straightConnector1">
            <a:avLst/>
          </a:prstGeom>
          <a:noFill/>
          <a:ln cap="flat" cmpd="sng" w="38100">
            <a:solidFill>
              <a:srgbClr val="DF540F"/>
            </a:solidFill>
            <a:prstDash val="solid"/>
            <a:round/>
            <a:headEnd len="sm" w="sm" type="none"/>
            <a:tailEnd len="sm" w="sm" type="none"/>
          </a:ln>
        </p:spPr>
      </p:cxnSp>
      <p:cxnSp>
        <p:nvCxnSpPr>
          <p:cNvPr id="266" name="Google Shape;266;p21"/>
          <p:cNvCxnSpPr/>
          <p:nvPr/>
        </p:nvCxnSpPr>
        <p:spPr>
          <a:xfrm rot="10800000">
            <a:off x="7983261" y="8520131"/>
            <a:ext cx="2081884" cy="0"/>
          </a:xfrm>
          <a:prstGeom prst="straightConnector1">
            <a:avLst/>
          </a:prstGeom>
          <a:noFill/>
          <a:ln cap="flat" cmpd="sng" w="38100">
            <a:solidFill>
              <a:srgbClr val="DF540F"/>
            </a:solidFill>
            <a:prstDash val="solid"/>
            <a:round/>
            <a:headEnd len="sm" w="sm" type="none"/>
            <a:tailEnd len="sm" w="sm" type="none"/>
          </a:ln>
        </p:spPr>
      </p:cxnSp>
      <p:cxnSp>
        <p:nvCxnSpPr>
          <p:cNvPr id="267" name="Google Shape;267;p21"/>
          <p:cNvCxnSpPr/>
          <p:nvPr/>
        </p:nvCxnSpPr>
        <p:spPr>
          <a:xfrm rot="10800000">
            <a:off x="7983261" y="6339217"/>
            <a:ext cx="2081884" cy="0"/>
          </a:xfrm>
          <a:prstGeom prst="straightConnector1">
            <a:avLst/>
          </a:prstGeom>
          <a:noFill/>
          <a:ln cap="flat" cmpd="sng" w="38100">
            <a:solidFill>
              <a:srgbClr val="DF540F"/>
            </a:solidFill>
            <a:prstDash val="solid"/>
            <a:round/>
            <a:headEnd len="sm" w="sm" type="none"/>
            <a:tailEnd len="sm" w="sm" type="none"/>
          </a:ln>
        </p:spPr>
      </p:cxnSp>
      <p:cxnSp>
        <p:nvCxnSpPr>
          <p:cNvPr id="268" name="Google Shape;268;p21"/>
          <p:cNvCxnSpPr/>
          <p:nvPr/>
        </p:nvCxnSpPr>
        <p:spPr>
          <a:xfrm rot="10800000">
            <a:off x="7983261" y="4158302"/>
            <a:ext cx="2081884" cy="0"/>
          </a:xfrm>
          <a:prstGeom prst="straightConnector1">
            <a:avLst/>
          </a:prstGeom>
          <a:noFill/>
          <a:ln cap="flat" cmpd="sng" w="38100">
            <a:solidFill>
              <a:srgbClr val="DF540F"/>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