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y="10287000" cx="18288000"/>
  <p:notesSz cx="6858000" cy="9144000"/>
  <p:embeddedFontLst>
    <p:embeddedFont>
      <p:font typeface="Tenor Sans"/>
      <p:regular r:id="rId30"/>
    </p:embeddedFont>
    <p:embeddedFont>
      <p:font typeface="Lato"/>
      <p:regular r:id="rId31"/>
      <p:bold r:id="rId32"/>
      <p:italic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31" Type="http://schemas.openxmlformats.org/officeDocument/2006/relationships/font" Target="fonts/Lato-regular.fntdata"/><Relationship Id="rId30" Type="http://schemas.openxmlformats.org/officeDocument/2006/relationships/font" Target="fonts/TenorSans-regular.fntdata"/><Relationship Id="rId33" Type="http://schemas.openxmlformats.org/officeDocument/2006/relationships/font" Target="fonts/Lato-italic.fntdata"/><Relationship Id="rId32" Type="http://schemas.openxmlformats.org/officeDocument/2006/relationships/font" Target="fonts/Lato-bold.fntdata"/><Relationship Id="rId34" Type="http://schemas.openxmlformats.org/officeDocument/2006/relationships/font" Target="fonts/Lato-boldItalic.fntdata"/><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2" name="Google Shape;82;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1" name="Shape 321"/>
        <p:cNvGrpSpPr/>
        <p:nvPr/>
      </p:nvGrpSpPr>
      <p:grpSpPr>
        <a:xfrm>
          <a:off x="0" y="0"/>
          <a:ext cx="0" cy="0"/>
          <a:chOff x="0" y="0"/>
          <a:chExt cx="0" cy="0"/>
        </a:xfrm>
      </p:grpSpPr>
      <p:sp>
        <p:nvSpPr>
          <p:cNvPr id="322" name="Google Shape;322;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3" name="Google Shape;323;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1" name="Google Shape;361;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6" name="Google Shape;456;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p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1" name="Google Shape;471;p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p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5" name="Google Shape;485;p2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7" name="Shape 497"/>
        <p:cNvGrpSpPr/>
        <p:nvPr/>
      </p:nvGrpSpPr>
      <p:grpSpPr>
        <a:xfrm>
          <a:off x="0" y="0"/>
          <a:ext cx="0" cy="0"/>
          <a:chOff x="0" y="0"/>
          <a:chExt cx="0" cy="0"/>
        </a:xfrm>
      </p:grpSpPr>
      <p:sp>
        <p:nvSpPr>
          <p:cNvPr id="498" name="Google Shape;498;p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9" name="Google Shape;499;p2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p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8" name="Google Shape;658;p2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 name="Shape 123"/>
        <p:cNvGrpSpPr/>
        <p:nvPr/>
      </p:nvGrpSpPr>
      <p:grpSpPr>
        <a:xfrm>
          <a:off x="0" y="0"/>
          <a:ext cx="0" cy="0"/>
          <a:chOff x="0" y="0"/>
          <a:chExt cx="0" cy="0"/>
        </a:xfrm>
      </p:grpSpPr>
      <p:sp>
        <p:nvSpPr>
          <p:cNvPr id="124" name="Google Shape;124;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5" name="Google Shape;125;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0" name="Google Shape;160;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9" name="Shape 209"/>
        <p:cNvGrpSpPr/>
        <p:nvPr/>
      </p:nvGrpSpPr>
      <p:grpSpPr>
        <a:xfrm>
          <a:off x="0" y="0"/>
          <a:ext cx="0" cy="0"/>
          <a:chOff x="0" y="0"/>
          <a:chExt cx="0" cy="0"/>
        </a:xfrm>
      </p:grpSpPr>
      <p:sp>
        <p:nvSpPr>
          <p:cNvPr id="210" name="Google Shape;210;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1" name="Shape 11"/>
        <p:cNvGrpSpPr/>
        <p:nvPr/>
      </p:nvGrpSpPr>
      <p:grpSpPr>
        <a:xfrm>
          <a:off x="0" y="0"/>
          <a:ext cx="0" cy="0"/>
          <a:chOff x="0" y="0"/>
          <a:chExt cx="0" cy="0"/>
        </a:xfrm>
      </p:grpSpPr>
      <p:sp>
        <p:nvSpPr>
          <p:cNvPr id="12" name="Google Shape;12;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3" name="Google Shape;13;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4" name="Google Shape;14;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1"/>
          <p:cNvSpPr txBox="1"/>
          <p:nvPr>
            <p:ph idx="1" type="body"/>
          </p:nvPr>
        </p:nvSpPr>
        <p:spPr>
          <a:xfrm rot="5400000">
            <a:off x="2309019" y="-251618"/>
            <a:ext cx="4525963" cy="82296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1" name="Google Shape;71;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2"/>
          <p:cNvSpPr txBox="1"/>
          <p:nvPr>
            <p:ph type="title"/>
          </p:nvPr>
        </p:nvSpPr>
        <p:spPr>
          <a:xfrm rot="5400000">
            <a:off x="4732338" y="2171701"/>
            <a:ext cx="5851525" cy="20574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2"/>
          <p:cNvSpPr txBox="1"/>
          <p:nvPr>
            <p:ph idx="1" type="body"/>
          </p:nvPr>
        </p:nvSpPr>
        <p:spPr>
          <a:xfrm rot="5400000">
            <a:off x="541338" y="190500"/>
            <a:ext cx="5851525" cy="60198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77" name="Google Shape;77;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sp>
        <p:nvSpPr>
          <p:cNvPr id="18" name="Google Shape;18;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24" name="Google Shape;24;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spcBef>
                <a:spcPts val="0"/>
              </a:spcBef>
              <a:spcAft>
                <a:spcPts val="0"/>
              </a:spcAft>
              <a:buClr>
                <a:schemeClr val="dk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Clr>
                <a:srgbClr val="888888"/>
              </a:buClr>
              <a:buSzPts val="2000"/>
              <a:buNone/>
              <a:defRPr sz="2000">
                <a:solidFill>
                  <a:srgbClr val="888888"/>
                </a:solidFill>
              </a:defRPr>
            </a:lvl1pPr>
            <a:lvl2pPr indent="-228600" lvl="1" marL="914400" algn="l">
              <a:spcBef>
                <a:spcPts val="360"/>
              </a:spcBef>
              <a:spcAft>
                <a:spcPts val="0"/>
              </a:spcAft>
              <a:buClr>
                <a:srgbClr val="888888"/>
              </a:buClr>
              <a:buSzPts val="1800"/>
              <a:buNone/>
              <a:defRPr sz="1800">
                <a:solidFill>
                  <a:srgbClr val="888888"/>
                </a:solidFill>
              </a:defRPr>
            </a:lvl2pPr>
            <a:lvl3pPr indent="-228600" lvl="2" marL="1371600" algn="l">
              <a:spcBef>
                <a:spcPts val="320"/>
              </a:spcBef>
              <a:spcAft>
                <a:spcPts val="0"/>
              </a:spcAft>
              <a:buClr>
                <a:srgbClr val="888888"/>
              </a:buClr>
              <a:buSzPts val="1600"/>
              <a:buNone/>
              <a:defRPr sz="1600">
                <a:solidFill>
                  <a:srgbClr val="888888"/>
                </a:solidFill>
              </a:defRPr>
            </a:lvl3pPr>
            <a:lvl4pPr indent="-228600" lvl="3" marL="1828800" algn="l">
              <a:spcBef>
                <a:spcPts val="280"/>
              </a:spcBef>
              <a:spcAft>
                <a:spcPts val="0"/>
              </a:spcAft>
              <a:buClr>
                <a:srgbClr val="888888"/>
              </a:buClr>
              <a:buSzPts val="1400"/>
              <a:buNone/>
              <a:defRPr sz="1400">
                <a:solidFill>
                  <a:srgbClr val="888888"/>
                </a:solidFill>
              </a:defRPr>
            </a:lvl4pPr>
            <a:lvl5pPr indent="-228600" lvl="4" marL="2286000" algn="l">
              <a:spcBef>
                <a:spcPts val="280"/>
              </a:spcBef>
              <a:spcAft>
                <a:spcPts val="0"/>
              </a:spcAft>
              <a:buClr>
                <a:srgbClr val="888888"/>
              </a:buClr>
              <a:buSzPts val="1400"/>
              <a:buNone/>
              <a:defRPr sz="1400">
                <a:solidFill>
                  <a:srgbClr val="888888"/>
                </a:solidFill>
              </a:defRPr>
            </a:lvl5pPr>
            <a:lvl6pPr indent="-228600" lvl="5" marL="2743200" algn="l">
              <a:spcBef>
                <a:spcPts val="280"/>
              </a:spcBef>
              <a:spcAft>
                <a:spcPts val="0"/>
              </a:spcAft>
              <a:buClr>
                <a:srgbClr val="888888"/>
              </a:buClr>
              <a:buSzPts val="1400"/>
              <a:buNone/>
              <a:defRPr sz="1400">
                <a:solidFill>
                  <a:srgbClr val="888888"/>
                </a:solidFill>
              </a:defRPr>
            </a:lvl6pPr>
            <a:lvl7pPr indent="-228600" lvl="6" marL="3200400" algn="l">
              <a:spcBef>
                <a:spcPts val="280"/>
              </a:spcBef>
              <a:spcAft>
                <a:spcPts val="0"/>
              </a:spcAft>
              <a:buClr>
                <a:srgbClr val="888888"/>
              </a:buClr>
              <a:buSzPts val="1400"/>
              <a:buNone/>
              <a:defRPr sz="1400">
                <a:solidFill>
                  <a:srgbClr val="888888"/>
                </a:solidFill>
              </a:defRPr>
            </a:lvl7pPr>
            <a:lvl8pPr indent="-228600" lvl="7" marL="3657600" algn="l">
              <a:spcBef>
                <a:spcPts val="280"/>
              </a:spcBef>
              <a:spcAft>
                <a:spcPts val="0"/>
              </a:spcAft>
              <a:buClr>
                <a:srgbClr val="888888"/>
              </a:buClr>
              <a:buSzPts val="1400"/>
              <a:buNone/>
              <a:defRPr sz="1400">
                <a:solidFill>
                  <a:srgbClr val="888888"/>
                </a:solidFill>
              </a:defRPr>
            </a:lvl8pPr>
            <a:lvl9pPr indent="-228600" lvl="8" marL="4114800" algn="l">
              <a:spcBef>
                <a:spcPts val="280"/>
              </a:spcBef>
              <a:spcAft>
                <a:spcPts val="0"/>
              </a:spcAft>
              <a:buClr>
                <a:srgbClr val="888888"/>
              </a:buClr>
              <a:buSzPts val="1400"/>
              <a:buNone/>
              <a:defRPr sz="1400">
                <a:solidFill>
                  <a:srgbClr val="888888"/>
                </a:solidFill>
              </a:defRPr>
            </a:lvl9pPr>
          </a:lstStyle>
          <a:p/>
        </p:txBody>
      </p:sp>
      <p:sp>
        <p:nvSpPr>
          <p:cNvPr id="30" name="Google Shape;30;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6" name="Google Shape;36;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spcBef>
                <a:spcPts val="560"/>
              </a:spcBef>
              <a:spcAft>
                <a:spcPts val="0"/>
              </a:spcAft>
              <a:buClr>
                <a:schemeClr val="dk1"/>
              </a:buClr>
              <a:buSzPts val="2800"/>
              <a:buChar char="•"/>
              <a:defRPr sz="2800"/>
            </a:lvl1pPr>
            <a:lvl2pPr indent="-381000" lvl="1" marL="914400" algn="l">
              <a:spcBef>
                <a:spcPts val="480"/>
              </a:spcBef>
              <a:spcAft>
                <a:spcPts val="0"/>
              </a:spcAft>
              <a:buClr>
                <a:schemeClr val="dk1"/>
              </a:buClr>
              <a:buSzPts val="2400"/>
              <a:buChar char="–"/>
              <a:defRPr sz="2400"/>
            </a:lvl2pPr>
            <a:lvl3pPr indent="-355600" lvl="2" marL="1371600" algn="l">
              <a:spcBef>
                <a:spcPts val="400"/>
              </a:spcBef>
              <a:spcAft>
                <a:spcPts val="0"/>
              </a:spcAft>
              <a:buClr>
                <a:schemeClr val="dk1"/>
              </a:buClr>
              <a:buSzPts val="2000"/>
              <a:buChar char="•"/>
              <a:defRPr sz="2000"/>
            </a:lvl3pPr>
            <a:lvl4pPr indent="-342900" lvl="3" marL="1828800" algn="l">
              <a:spcBef>
                <a:spcPts val="360"/>
              </a:spcBef>
              <a:spcAft>
                <a:spcPts val="0"/>
              </a:spcAft>
              <a:buClr>
                <a:schemeClr val="dk1"/>
              </a:buClr>
              <a:buSzPts val="1800"/>
              <a:buChar char="–"/>
              <a:defRPr sz="1800"/>
            </a:lvl4pPr>
            <a:lvl5pPr indent="-342900" lvl="4" marL="2286000" algn="l">
              <a:spcBef>
                <a:spcPts val="360"/>
              </a:spcBef>
              <a:spcAft>
                <a:spcPts val="0"/>
              </a:spcAft>
              <a:buClr>
                <a:schemeClr val="dk1"/>
              </a:buClr>
              <a:buSzPts val="1800"/>
              <a:buChar char="»"/>
              <a:defRPr sz="1800"/>
            </a:lvl5pPr>
            <a:lvl6pPr indent="-342900" lvl="5" marL="2743200" algn="l">
              <a:spcBef>
                <a:spcPts val="360"/>
              </a:spcBef>
              <a:spcAft>
                <a:spcPts val="0"/>
              </a:spcAft>
              <a:buClr>
                <a:schemeClr val="dk1"/>
              </a:buClr>
              <a:buSzPts val="1800"/>
              <a:buChar char="•"/>
              <a:defRPr sz="1800"/>
            </a:lvl6pPr>
            <a:lvl7pPr indent="-342900" lvl="6" marL="3200400" algn="l">
              <a:spcBef>
                <a:spcPts val="360"/>
              </a:spcBef>
              <a:spcAft>
                <a:spcPts val="0"/>
              </a:spcAft>
              <a:buClr>
                <a:schemeClr val="dk1"/>
              </a:buClr>
              <a:buSzPts val="1800"/>
              <a:buChar char="•"/>
              <a:defRPr sz="1800"/>
            </a:lvl7pPr>
            <a:lvl8pPr indent="-342900" lvl="7" marL="3657600" algn="l">
              <a:spcBef>
                <a:spcPts val="360"/>
              </a:spcBef>
              <a:spcAft>
                <a:spcPts val="0"/>
              </a:spcAft>
              <a:buClr>
                <a:schemeClr val="dk1"/>
              </a:buClr>
              <a:buSzPts val="1800"/>
              <a:buChar char="•"/>
              <a:defRPr sz="1800"/>
            </a:lvl8pPr>
            <a:lvl9pPr indent="-342900" lvl="8" marL="4114800" algn="l">
              <a:spcBef>
                <a:spcPts val="360"/>
              </a:spcBef>
              <a:spcAft>
                <a:spcPts val="0"/>
              </a:spcAft>
              <a:buClr>
                <a:schemeClr val="dk1"/>
              </a:buClr>
              <a:buSzPts val="1800"/>
              <a:buChar char="•"/>
              <a:defRPr sz="1800"/>
            </a:lvl9pPr>
          </a:lstStyle>
          <a:p/>
        </p:txBody>
      </p:sp>
      <p:sp>
        <p:nvSpPr>
          <p:cNvPr id="37" name="Google Shape;37;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3" name="Google Shape;43;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4" name="Google Shape;44;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spcBef>
                <a:spcPts val="480"/>
              </a:spcBef>
              <a:spcAft>
                <a:spcPts val="0"/>
              </a:spcAft>
              <a:buClr>
                <a:schemeClr val="dk1"/>
              </a:buClr>
              <a:buSzPts val="2400"/>
              <a:buNone/>
              <a:defRPr b="1" sz="2400"/>
            </a:lvl1pPr>
            <a:lvl2pPr indent="-228600" lvl="1" marL="914400" algn="l">
              <a:spcBef>
                <a:spcPts val="400"/>
              </a:spcBef>
              <a:spcAft>
                <a:spcPts val="0"/>
              </a:spcAft>
              <a:buClr>
                <a:schemeClr val="dk1"/>
              </a:buClr>
              <a:buSzPts val="2000"/>
              <a:buNone/>
              <a:defRPr b="1" sz="2000"/>
            </a:lvl2pPr>
            <a:lvl3pPr indent="-228600" lvl="2" marL="1371600" algn="l">
              <a:spcBef>
                <a:spcPts val="360"/>
              </a:spcBef>
              <a:spcAft>
                <a:spcPts val="0"/>
              </a:spcAft>
              <a:buClr>
                <a:schemeClr val="dk1"/>
              </a:buClr>
              <a:buSzPts val="1800"/>
              <a:buNone/>
              <a:defRPr b="1" sz="1800"/>
            </a:lvl3pPr>
            <a:lvl4pPr indent="-228600" lvl="3" marL="1828800" algn="l">
              <a:spcBef>
                <a:spcPts val="320"/>
              </a:spcBef>
              <a:spcAft>
                <a:spcPts val="0"/>
              </a:spcAft>
              <a:buClr>
                <a:schemeClr val="dk1"/>
              </a:buClr>
              <a:buSzPts val="1600"/>
              <a:buNone/>
              <a:defRPr b="1" sz="1600"/>
            </a:lvl4pPr>
            <a:lvl5pPr indent="-228600" lvl="4" marL="2286000" algn="l">
              <a:spcBef>
                <a:spcPts val="320"/>
              </a:spcBef>
              <a:spcAft>
                <a:spcPts val="0"/>
              </a:spcAft>
              <a:buClr>
                <a:schemeClr val="dk1"/>
              </a:buClr>
              <a:buSzPts val="1600"/>
              <a:buNone/>
              <a:defRPr b="1" sz="1600"/>
            </a:lvl5pPr>
            <a:lvl6pPr indent="-228600" lvl="5" marL="2743200" algn="l">
              <a:spcBef>
                <a:spcPts val="320"/>
              </a:spcBef>
              <a:spcAft>
                <a:spcPts val="0"/>
              </a:spcAft>
              <a:buClr>
                <a:schemeClr val="dk1"/>
              </a:buClr>
              <a:buSzPts val="1600"/>
              <a:buNone/>
              <a:defRPr b="1" sz="1600"/>
            </a:lvl6pPr>
            <a:lvl7pPr indent="-228600" lvl="6" marL="3200400" algn="l">
              <a:spcBef>
                <a:spcPts val="320"/>
              </a:spcBef>
              <a:spcAft>
                <a:spcPts val="0"/>
              </a:spcAft>
              <a:buClr>
                <a:schemeClr val="dk1"/>
              </a:buClr>
              <a:buSzPts val="1600"/>
              <a:buNone/>
              <a:defRPr b="1" sz="1600"/>
            </a:lvl7pPr>
            <a:lvl8pPr indent="-228600" lvl="7" marL="3657600" algn="l">
              <a:spcBef>
                <a:spcPts val="320"/>
              </a:spcBef>
              <a:spcAft>
                <a:spcPts val="0"/>
              </a:spcAft>
              <a:buClr>
                <a:schemeClr val="dk1"/>
              </a:buClr>
              <a:buSzPts val="1600"/>
              <a:buNone/>
              <a:defRPr b="1" sz="1600"/>
            </a:lvl8pPr>
            <a:lvl9pPr indent="-228600" lvl="8" marL="4114800" algn="l">
              <a:spcBef>
                <a:spcPts val="320"/>
              </a:spcBef>
              <a:spcAft>
                <a:spcPts val="0"/>
              </a:spcAft>
              <a:buClr>
                <a:schemeClr val="dk1"/>
              </a:buClr>
              <a:buSzPts val="1600"/>
              <a:buNone/>
              <a:defRPr b="1" sz="1600"/>
            </a:lvl9pPr>
          </a:lstStyle>
          <a:p/>
        </p:txBody>
      </p:sp>
      <p:sp>
        <p:nvSpPr>
          <p:cNvPr id="45" name="Google Shape;45;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sz="2400"/>
            </a:lvl1pPr>
            <a:lvl2pPr indent="-355600" lvl="1" marL="914400" algn="l">
              <a:spcBef>
                <a:spcPts val="400"/>
              </a:spcBef>
              <a:spcAft>
                <a:spcPts val="0"/>
              </a:spcAft>
              <a:buClr>
                <a:schemeClr val="dk1"/>
              </a:buClr>
              <a:buSzPts val="2000"/>
              <a:buChar char="–"/>
              <a:defRPr sz="2000"/>
            </a:lvl2pPr>
            <a:lvl3pPr indent="-342900" lvl="2" marL="1371600" algn="l">
              <a:spcBef>
                <a:spcPts val="360"/>
              </a:spcBef>
              <a:spcAft>
                <a:spcPts val="0"/>
              </a:spcAft>
              <a:buClr>
                <a:schemeClr val="dk1"/>
              </a:buClr>
              <a:buSzPts val="1800"/>
              <a:buChar char="•"/>
              <a:defRPr sz="1800"/>
            </a:lvl3pPr>
            <a:lvl4pPr indent="-330200" lvl="3" marL="1828800" algn="l">
              <a:spcBef>
                <a:spcPts val="320"/>
              </a:spcBef>
              <a:spcAft>
                <a:spcPts val="0"/>
              </a:spcAft>
              <a:buClr>
                <a:schemeClr val="dk1"/>
              </a:buClr>
              <a:buSzPts val="1600"/>
              <a:buChar char="–"/>
              <a:defRPr sz="1600"/>
            </a:lvl4pPr>
            <a:lvl5pPr indent="-330200" lvl="4" marL="2286000" algn="l">
              <a:spcBef>
                <a:spcPts val="320"/>
              </a:spcBef>
              <a:spcAft>
                <a:spcPts val="0"/>
              </a:spcAft>
              <a:buClr>
                <a:schemeClr val="dk1"/>
              </a:buClr>
              <a:buSzPts val="1600"/>
              <a:buChar char="»"/>
              <a:defRPr sz="1600"/>
            </a:lvl5pPr>
            <a:lvl6pPr indent="-330200" lvl="5" marL="2743200" algn="l">
              <a:spcBef>
                <a:spcPts val="320"/>
              </a:spcBef>
              <a:spcAft>
                <a:spcPts val="0"/>
              </a:spcAft>
              <a:buClr>
                <a:schemeClr val="dk1"/>
              </a:buClr>
              <a:buSzPts val="1600"/>
              <a:buChar char="•"/>
              <a:defRPr sz="1600"/>
            </a:lvl6pPr>
            <a:lvl7pPr indent="-330200" lvl="6" marL="3200400" algn="l">
              <a:spcBef>
                <a:spcPts val="320"/>
              </a:spcBef>
              <a:spcAft>
                <a:spcPts val="0"/>
              </a:spcAft>
              <a:buClr>
                <a:schemeClr val="dk1"/>
              </a:buClr>
              <a:buSzPts val="1600"/>
              <a:buChar char="•"/>
              <a:defRPr sz="1600"/>
            </a:lvl7pPr>
            <a:lvl8pPr indent="-330200" lvl="7" marL="3657600" algn="l">
              <a:spcBef>
                <a:spcPts val="320"/>
              </a:spcBef>
              <a:spcAft>
                <a:spcPts val="0"/>
              </a:spcAft>
              <a:buClr>
                <a:schemeClr val="dk1"/>
              </a:buClr>
              <a:buSzPts val="1600"/>
              <a:buChar char="•"/>
              <a:defRPr sz="1600"/>
            </a:lvl8pPr>
            <a:lvl9pPr indent="-330200" lvl="8" marL="4114800" algn="l">
              <a:spcBef>
                <a:spcPts val="320"/>
              </a:spcBef>
              <a:spcAft>
                <a:spcPts val="0"/>
              </a:spcAft>
              <a:buClr>
                <a:schemeClr val="dk1"/>
              </a:buClr>
              <a:buSzPts val="1600"/>
              <a:buChar char="•"/>
              <a:defRPr sz="1600"/>
            </a:lvl9pPr>
          </a:lstStyle>
          <a:p/>
        </p:txBody>
      </p:sp>
      <p:sp>
        <p:nvSpPr>
          <p:cNvPr id="46" name="Google Shape;46;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spcBef>
                <a:spcPts val="640"/>
              </a:spcBef>
              <a:spcAft>
                <a:spcPts val="0"/>
              </a:spcAft>
              <a:buClr>
                <a:schemeClr val="dk1"/>
              </a:buClr>
              <a:buSzPts val="3200"/>
              <a:buChar char="•"/>
              <a:defRPr sz="3200"/>
            </a:lvl1pPr>
            <a:lvl2pPr indent="-406400" lvl="1" marL="914400" algn="l">
              <a:spcBef>
                <a:spcPts val="560"/>
              </a:spcBef>
              <a:spcAft>
                <a:spcPts val="0"/>
              </a:spcAft>
              <a:buClr>
                <a:schemeClr val="dk1"/>
              </a:buClr>
              <a:buSzPts val="2800"/>
              <a:buChar char="–"/>
              <a:defRPr sz="2800"/>
            </a:lvl2pPr>
            <a:lvl3pPr indent="-381000" lvl="2" marL="1371600" algn="l">
              <a:spcBef>
                <a:spcPts val="480"/>
              </a:spcBef>
              <a:spcAft>
                <a:spcPts val="0"/>
              </a:spcAft>
              <a:buClr>
                <a:schemeClr val="dk1"/>
              </a:buClr>
              <a:buSzPts val="2400"/>
              <a:buChar char="•"/>
              <a:defRPr sz="2400"/>
            </a:lvl3pPr>
            <a:lvl4pPr indent="-355600" lvl="3" marL="1828800" algn="l">
              <a:spcBef>
                <a:spcPts val="400"/>
              </a:spcBef>
              <a:spcAft>
                <a:spcPts val="0"/>
              </a:spcAft>
              <a:buClr>
                <a:schemeClr val="dk1"/>
              </a:buClr>
              <a:buSzPts val="2000"/>
              <a:buChar char="–"/>
              <a:defRPr sz="2000"/>
            </a:lvl4pPr>
            <a:lvl5pPr indent="-355600" lvl="4" marL="2286000" algn="l">
              <a:spcBef>
                <a:spcPts val="400"/>
              </a:spcBef>
              <a:spcAft>
                <a:spcPts val="0"/>
              </a:spcAft>
              <a:buClr>
                <a:schemeClr val="dk1"/>
              </a:buClr>
              <a:buSzPts val="2000"/>
              <a:buChar char="»"/>
              <a:defRPr sz="2000"/>
            </a:lvl5pPr>
            <a:lvl6pPr indent="-355600" lvl="5" marL="2743200" algn="l">
              <a:spcBef>
                <a:spcPts val="400"/>
              </a:spcBef>
              <a:spcAft>
                <a:spcPts val="0"/>
              </a:spcAft>
              <a:buClr>
                <a:schemeClr val="dk1"/>
              </a:buClr>
              <a:buSzPts val="2000"/>
              <a:buChar char="•"/>
              <a:defRPr sz="2000"/>
            </a:lvl6pPr>
            <a:lvl7pPr indent="-355600" lvl="6" marL="3200400" algn="l">
              <a:spcBef>
                <a:spcPts val="400"/>
              </a:spcBef>
              <a:spcAft>
                <a:spcPts val="0"/>
              </a:spcAft>
              <a:buClr>
                <a:schemeClr val="dk1"/>
              </a:buClr>
              <a:buSzPts val="2000"/>
              <a:buChar char="•"/>
              <a:defRPr sz="2000"/>
            </a:lvl7pPr>
            <a:lvl8pPr indent="-355600" lvl="7" marL="3657600" algn="l">
              <a:spcBef>
                <a:spcPts val="400"/>
              </a:spcBef>
              <a:spcAft>
                <a:spcPts val="0"/>
              </a:spcAft>
              <a:buClr>
                <a:schemeClr val="dk1"/>
              </a:buClr>
              <a:buSzPts val="2000"/>
              <a:buChar char="•"/>
              <a:defRPr sz="2000"/>
            </a:lvl8pPr>
            <a:lvl9pPr indent="-355600" lvl="8" marL="4114800" algn="l">
              <a:spcBef>
                <a:spcPts val="400"/>
              </a:spcBef>
              <a:spcAft>
                <a:spcPts val="0"/>
              </a:spcAft>
              <a:buClr>
                <a:schemeClr val="dk1"/>
              </a:buClr>
              <a:buSzPts val="2000"/>
              <a:buChar char="•"/>
              <a:defRPr sz="2000"/>
            </a:lvl9pPr>
          </a:lstStyle>
          <a:p/>
        </p:txBody>
      </p:sp>
      <p:sp>
        <p:nvSpPr>
          <p:cNvPr id="57" name="Google Shape;57;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58" name="Google Shape;58;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spcBef>
                <a:spcPts val="0"/>
              </a:spcBef>
              <a:spcAft>
                <a:spcPts val="0"/>
              </a:spcAft>
              <a:buClr>
                <a:schemeClr val="dk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0"/>
          <p:cNvSpPr/>
          <p:nvPr>
            <p:ph idx="2" type="pic"/>
          </p:nvPr>
        </p:nvSpPr>
        <p:spPr>
          <a:xfrm>
            <a:off x="1792288" y="612775"/>
            <a:ext cx="5486400" cy="4114800"/>
          </a:xfrm>
          <a:prstGeom prst="rect">
            <a:avLst/>
          </a:prstGeom>
          <a:noFill/>
          <a:ln>
            <a:noFill/>
          </a:ln>
        </p:spPr>
      </p:sp>
      <p:sp>
        <p:nvSpPr>
          <p:cNvPr id="64" name="Google Shape;64;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1400"/>
              <a:buNone/>
              <a:defRPr sz="1400"/>
            </a:lvl1pPr>
            <a:lvl2pPr indent="-228600" lvl="1" marL="914400" algn="l">
              <a:spcBef>
                <a:spcPts val="240"/>
              </a:spcBef>
              <a:spcAft>
                <a:spcPts val="0"/>
              </a:spcAft>
              <a:buClr>
                <a:schemeClr val="dk1"/>
              </a:buClr>
              <a:buSzPts val="1200"/>
              <a:buNone/>
              <a:defRPr sz="1200"/>
            </a:lvl2pPr>
            <a:lvl3pPr indent="-228600" lvl="2" marL="1371600" algn="l">
              <a:spcBef>
                <a:spcPts val="200"/>
              </a:spcBef>
              <a:spcAft>
                <a:spcPts val="0"/>
              </a:spcAft>
              <a:buClr>
                <a:schemeClr val="dk1"/>
              </a:buClr>
              <a:buSzPts val="1000"/>
              <a:buNone/>
              <a:defRPr sz="1000"/>
            </a:lvl3pPr>
            <a:lvl4pPr indent="-228600" lvl="3" marL="1828800" algn="l">
              <a:spcBef>
                <a:spcPts val="180"/>
              </a:spcBef>
              <a:spcAft>
                <a:spcPts val="0"/>
              </a:spcAft>
              <a:buClr>
                <a:schemeClr val="dk1"/>
              </a:buClr>
              <a:buSzPts val="900"/>
              <a:buNone/>
              <a:defRPr sz="900"/>
            </a:lvl4pPr>
            <a:lvl5pPr indent="-228600" lvl="4" marL="2286000" algn="l">
              <a:spcBef>
                <a:spcPts val="180"/>
              </a:spcBef>
              <a:spcAft>
                <a:spcPts val="0"/>
              </a:spcAft>
              <a:buClr>
                <a:schemeClr val="dk1"/>
              </a:buClr>
              <a:buSzPts val="900"/>
              <a:buNone/>
              <a:defRPr sz="900"/>
            </a:lvl5pPr>
            <a:lvl6pPr indent="-228600" lvl="5" marL="2743200" algn="l">
              <a:spcBef>
                <a:spcPts val="180"/>
              </a:spcBef>
              <a:spcAft>
                <a:spcPts val="0"/>
              </a:spcAft>
              <a:buClr>
                <a:schemeClr val="dk1"/>
              </a:buClr>
              <a:buSzPts val="900"/>
              <a:buNone/>
              <a:defRPr sz="900"/>
            </a:lvl6pPr>
            <a:lvl7pPr indent="-228600" lvl="6" marL="3200400" algn="l">
              <a:spcBef>
                <a:spcPts val="180"/>
              </a:spcBef>
              <a:spcAft>
                <a:spcPts val="0"/>
              </a:spcAft>
              <a:buClr>
                <a:schemeClr val="dk1"/>
              </a:buClr>
              <a:buSzPts val="900"/>
              <a:buNone/>
              <a:defRPr sz="900"/>
            </a:lvl7pPr>
            <a:lvl8pPr indent="-228600" lvl="7" marL="3657600" algn="l">
              <a:spcBef>
                <a:spcPts val="180"/>
              </a:spcBef>
              <a:spcAft>
                <a:spcPts val="0"/>
              </a:spcAft>
              <a:buClr>
                <a:schemeClr val="dk1"/>
              </a:buClr>
              <a:buSzPts val="900"/>
              <a:buNone/>
              <a:defRPr sz="900"/>
            </a:lvl8pPr>
            <a:lvl9pPr indent="-228600" lvl="8" marL="4114800" algn="l">
              <a:spcBef>
                <a:spcPts val="180"/>
              </a:spcBef>
              <a:spcAft>
                <a:spcPts val="0"/>
              </a:spcAft>
              <a:buClr>
                <a:schemeClr val="dk1"/>
              </a:buClr>
              <a:buSzPts val="900"/>
              <a:buNone/>
              <a:defRPr sz="900"/>
            </a:lvl9pPr>
          </a:lstStyle>
          <a:p/>
        </p:txBody>
      </p:sp>
      <p:sp>
        <p:nvSpPr>
          <p:cNvPr id="65" name="Google Shape;65;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8" name="Google Shape;8;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9" name="Google Shape;9;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0" name="Google Shape;10;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1" Type="http://schemas.openxmlformats.org/officeDocument/2006/relationships/image" Target="../media/image20.png"/><Relationship Id="rId10" Type="http://schemas.openxmlformats.org/officeDocument/2006/relationships/image" Target="../media/image4.png"/><Relationship Id="rId13" Type="http://schemas.openxmlformats.org/officeDocument/2006/relationships/image" Target="../media/image23.png"/><Relationship Id="rId12"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2.png"/><Relationship Id="rId4" Type="http://schemas.openxmlformats.org/officeDocument/2006/relationships/image" Target="../media/image51.png"/><Relationship Id="rId9" Type="http://schemas.openxmlformats.org/officeDocument/2006/relationships/image" Target="../media/image1.png"/><Relationship Id="rId15" Type="http://schemas.openxmlformats.org/officeDocument/2006/relationships/image" Target="../media/image13.png"/><Relationship Id="rId14" Type="http://schemas.openxmlformats.org/officeDocument/2006/relationships/image" Target="../media/image9.png"/><Relationship Id="rId17" Type="http://schemas.openxmlformats.org/officeDocument/2006/relationships/image" Target="../media/image14.png"/><Relationship Id="rId16" Type="http://schemas.openxmlformats.org/officeDocument/2006/relationships/image" Target="../media/image30.png"/><Relationship Id="rId5" Type="http://schemas.openxmlformats.org/officeDocument/2006/relationships/image" Target="../media/image18.png"/><Relationship Id="rId19" Type="http://schemas.openxmlformats.org/officeDocument/2006/relationships/image" Target="../media/image3.png"/><Relationship Id="rId6" Type="http://schemas.openxmlformats.org/officeDocument/2006/relationships/image" Target="../media/image15.png"/><Relationship Id="rId18" Type="http://schemas.openxmlformats.org/officeDocument/2006/relationships/image" Target="../media/image5.png"/><Relationship Id="rId7" Type="http://schemas.openxmlformats.org/officeDocument/2006/relationships/image" Target="../media/image17.png"/><Relationship Id="rId8" Type="http://schemas.openxmlformats.org/officeDocument/2006/relationships/image" Target="../media/image2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82.png"/><Relationship Id="rId4" Type="http://schemas.openxmlformats.org/officeDocument/2006/relationships/image" Target="../media/image84.png"/><Relationship Id="rId5" Type="http://schemas.openxmlformats.org/officeDocument/2006/relationships/image" Target="../media/image81.png"/><Relationship Id="rId6" Type="http://schemas.openxmlformats.org/officeDocument/2006/relationships/image" Target="../media/image74.png"/><Relationship Id="rId7" Type="http://schemas.openxmlformats.org/officeDocument/2006/relationships/image" Target="../media/image80.png"/><Relationship Id="rId8" Type="http://schemas.openxmlformats.org/officeDocument/2006/relationships/image" Target="../media/image7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78.png"/><Relationship Id="rId4" Type="http://schemas.openxmlformats.org/officeDocument/2006/relationships/image" Target="../media/image75.png"/><Relationship Id="rId9" Type="http://schemas.openxmlformats.org/officeDocument/2006/relationships/image" Target="../media/image101.png"/><Relationship Id="rId5" Type="http://schemas.openxmlformats.org/officeDocument/2006/relationships/image" Target="../media/image76.png"/><Relationship Id="rId6" Type="http://schemas.openxmlformats.org/officeDocument/2006/relationships/image" Target="../media/image77.png"/><Relationship Id="rId7" Type="http://schemas.openxmlformats.org/officeDocument/2006/relationships/image" Target="../media/image93.png"/><Relationship Id="rId8" Type="http://schemas.openxmlformats.org/officeDocument/2006/relationships/image" Target="../media/image10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89.png"/><Relationship Id="rId4" Type="http://schemas.openxmlformats.org/officeDocument/2006/relationships/image" Target="../media/image88.png"/><Relationship Id="rId9" Type="http://schemas.openxmlformats.org/officeDocument/2006/relationships/image" Target="../media/image90.png"/><Relationship Id="rId5" Type="http://schemas.openxmlformats.org/officeDocument/2006/relationships/image" Target="../media/image87.png"/><Relationship Id="rId6" Type="http://schemas.openxmlformats.org/officeDocument/2006/relationships/image" Target="../media/image85.png"/><Relationship Id="rId7" Type="http://schemas.openxmlformats.org/officeDocument/2006/relationships/image" Target="../media/image97.png"/><Relationship Id="rId8" Type="http://schemas.openxmlformats.org/officeDocument/2006/relationships/image" Target="../media/image92.png"/></Relationships>
</file>

<file path=ppt/slides/_rels/slide13.xml.rels><?xml version="1.0" encoding="UTF-8" standalone="yes"?><Relationships xmlns="http://schemas.openxmlformats.org/package/2006/relationships"><Relationship Id="rId11" Type="http://schemas.openxmlformats.org/officeDocument/2006/relationships/image" Target="../media/image121.png"/><Relationship Id="rId10" Type="http://schemas.openxmlformats.org/officeDocument/2006/relationships/image" Target="../media/image116.pn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96.png"/><Relationship Id="rId4" Type="http://schemas.openxmlformats.org/officeDocument/2006/relationships/image" Target="../media/image91.png"/><Relationship Id="rId9" Type="http://schemas.openxmlformats.org/officeDocument/2006/relationships/image" Target="../media/image128.png"/><Relationship Id="rId5" Type="http://schemas.openxmlformats.org/officeDocument/2006/relationships/image" Target="../media/image95.png"/><Relationship Id="rId6" Type="http://schemas.openxmlformats.org/officeDocument/2006/relationships/image" Target="../media/image94.png"/><Relationship Id="rId7" Type="http://schemas.openxmlformats.org/officeDocument/2006/relationships/image" Target="../media/image106.png"/><Relationship Id="rId8" Type="http://schemas.openxmlformats.org/officeDocument/2006/relationships/image" Target="../media/image104.png"/></Relationships>
</file>

<file path=ppt/slides/_rels/slide14.xml.rels><?xml version="1.0" encoding="UTF-8" standalone="yes"?><Relationships xmlns="http://schemas.openxmlformats.org/package/2006/relationships"><Relationship Id="rId11" Type="http://schemas.openxmlformats.org/officeDocument/2006/relationships/image" Target="../media/image115.png"/><Relationship Id="rId10" Type="http://schemas.openxmlformats.org/officeDocument/2006/relationships/image" Target="../media/image107.png"/><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17.png"/><Relationship Id="rId4" Type="http://schemas.openxmlformats.org/officeDocument/2006/relationships/image" Target="../media/image109.png"/><Relationship Id="rId9" Type="http://schemas.openxmlformats.org/officeDocument/2006/relationships/image" Target="../media/image110.png"/><Relationship Id="rId5" Type="http://schemas.openxmlformats.org/officeDocument/2006/relationships/image" Target="../media/image28.png"/><Relationship Id="rId6" Type="http://schemas.openxmlformats.org/officeDocument/2006/relationships/image" Target="../media/image111.png"/><Relationship Id="rId7" Type="http://schemas.openxmlformats.org/officeDocument/2006/relationships/image" Target="../media/image113.png"/><Relationship Id="rId8" Type="http://schemas.openxmlformats.org/officeDocument/2006/relationships/image" Target="../media/image112.png"/></Relationships>
</file>

<file path=ppt/slides/_rels/slide15.xml.rels><?xml version="1.0" encoding="UTF-8" standalone="yes"?><Relationships xmlns="http://schemas.openxmlformats.org/package/2006/relationships"><Relationship Id="rId11" Type="http://schemas.openxmlformats.org/officeDocument/2006/relationships/image" Target="../media/image3.png"/><Relationship Id="rId10"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05.png"/><Relationship Id="rId4" Type="http://schemas.openxmlformats.org/officeDocument/2006/relationships/image" Target="../media/image134.png"/><Relationship Id="rId9" Type="http://schemas.openxmlformats.org/officeDocument/2006/relationships/image" Target="../media/image120.png"/><Relationship Id="rId5" Type="http://schemas.openxmlformats.org/officeDocument/2006/relationships/image" Target="../media/image108.png"/><Relationship Id="rId6" Type="http://schemas.openxmlformats.org/officeDocument/2006/relationships/image" Target="../media/image37.png"/><Relationship Id="rId7" Type="http://schemas.openxmlformats.org/officeDocument/2006/relationships/image" Target="../media/image122.png"/><Relationship Id="rId8" Type="http://schemas.openxmlformats.org/officeDocument/2006/relationships/image" Target="../media/image119.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52.png"/><Relationship Id="rId4" Type="http://schemas.openxmlformats.org/officeDocument/2006/relationships/image" Target="../media/image125.png"/><Relationship Id="rId9" Type="http://schemas.openxmlformats.org/officeDocument/2006/relationships/image" Target="../media/image130.png"/><Relationship Id="rId5" Type="http://schemas.openxmlformats.org/officeDocument/2006/relationships/image" Target="../media/image103.png"/><Relationship Id="rId6" Type="http://schemas.openxmlformats.org/officeDocument/2006/relationships/image" Target="../media/image167.png"/><Relationship Id="rId7" Type="http://schemas.openxmlformats.org/officeDocument/2006/relationships/image" Target="../media/image129.png"/><Relationship Id="rId8" Type="http://schemas.openxmlformats.org/officeDocument/2006/relationships/image" Target="../media/image131.png"/></Relationships>
</file>

<file path=ppt/slides/_rels/slide17.xml.rels><?xml version="1.0" encoding="UTF-8" standalone="yes"?><Relationships xmlns="http://schemas.openxmlformats.org/package/2006/relationships"><Relationship Id="rId10" Type="http://schemas.openxmlformats.org/officeDocument/2006/relationships/image" Target="../media/image189.png"/><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46.png"/><Relationship Id="rId4" Type="http://schemas.openxmlformats.org/officeDocument/2006/relationships/image" Target="../media/image147.png"/><Relationship Id="rId9" Type="http://schemas.openxmlformats.org/officeDocument/2006/relationships/image" Target="../media/image141.png"/><Relationship Id="rId5" Type="http://schemas.openxmlformats.org/officeDocument/2006/relationships/image" Target="../media/image137.png"/><Relationship Id="rId6" Type="http://schemas.openxmlformats.org/officeDocument/2006/relationships/image" Target="../media/image140.png"/><Relationship Id="rId7" Type="http://schemas.openxmlformats.org/officeDocument/2006/relationships/image" Target="../media/image26.png"/><Relationship Id="rId8" Type="http://schemas.openxmlformats.org/officeDocument/2006/relationships/image" Target="../media/image103.png"/></Relationships>
</file>

<file path=ppt/slides/_rels/slide18.xml.rels><?xml version="1.0" encoding="UTF-8" standalone="yes"?><Relationships xmlns="http://schemas.openxmlformats.org/package/2006/relationships"><Relationship Id="rId11" Type="http://schemas.openxmlformats.org/officeDocument/2006/relationships/image" Target="../media/image139.png"/><Relationship Id="rId10" Type="http://schemas.openxmlformats.org/officeDocument/2006/relationships/image" Target="../media/image138.png"/><Relationship Id="rId12" Type="http://schemas.openxmlformats.org/officeDocument/2006/relationships/image" Target="../media/image153.png"/><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93.png"/><Relationship Id="rId4" Type="http://schemas.openxmlformats.org/officeDocument/2006/relationships/image" Target="../media/image145.png"/><Relationship Id="rId9" Type="http://schemas.openxmlformats.org/officeDocument/2006/relationships/image" Target="../media/image136.png"/><Relationship Id="rId5" Type="http://schemas.openxmlformats.org/officeDocument/2006/relationships/image" Target="../media/image26.png"/><Relationship Id="rId6" Type="http://schemas.openxmlformats.org/officeDocument/2006/relationships/image" Target="../media/image103.png"/><Relationship Id="rId7" Type="http://schemas.openxmlformats.org/officeDocument/2006/relationships/image" Target="../media/image127.png"/><Relationship Id="rId8" Type="http://schemas.openxmlformats.org/officeDocument/2006/relationships/image" Target="../media/image135.png"/></Relationships>
</file>

<file path=ppt/slides/_rels/slide19.xml.rels><?xml version="1.0" encoding="UTF-8" standalone="yes"?><Relationships xmlns="http://schemas.openxmlformats.org/package/2006/relationships"><Relationship Id="rId10" Type="http://schemas.openxmlformats.org/officeDocument/2006/relationships/image" Target="../media/image155.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44.png"/><Relationship Id="rId4" Type="http://schemas.openxmlformats.org/officeDocument/2006/relationships/image" Target="../media/image143.png"/><Relationship Id="rId9" Type="http://schemas.openxmlformats.org/officeDocument/2006/relationships/image" Target="../media/image157.png"/><Relationship Id="rId5" Type="http://schemas.openxmlformats.org/officeDocument/2006/relationships/image" Target="../media/image171.png"/><Relationship Id="rId6" Type="http://schemas.openxmlformats.org/officeDocument/2006/relationships/image" Target="../media/image168.png"/><Relationship Id="rId7" Type="http://schemas.openxmlformats.org/officeDocument/2006/relationships/image" Target="../media/image170.png"/><Relationship Id="rId8" Type="http://schemas.openxmlformats.org/officeDocument/2006/relationships/image" Target="../media/image15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1.png"/><Relationship Id="rId4" Type="http://schemas.openxmlformats.org/officeDocument/2006/relationships/image" Target="../media/image7.png"/><Relationship Id="rId5" Type="http://schemas.openxmlformats.org/officeDocument/2006/relationships/image" Target="../media/image33.png"/><Relationship Id="rId6" Type="http://schemas.openxmlformats.org/officeDocument/2006/relationships/image" Target="../media/image6.png"/></Relationships>
</file>

<file path=ppt/slides/_rels/slide20.xml.rels><?xml version="1.0" encoding="UTF-8" standalone="yes"?><Relationships xmlns="http://schemas.openxmlformats.org/package/2006/relationships"><Relationship Id="rId11" Type="http://schemas.openxmlformats.org/officeDocument/2006/relationships/image" Target="../media/image154.png"/><Relationship Id="rId10" Type="http://schemas.openxmlformats.org/officeDocument/2006/relationships/image" Target="../media/image152.png"/><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09.png"/><Relationship Id="rId4" Type="http://schemas.openxmlformats.org/officeDocument/2006/relationships/image" Target="../media/image158.png"/><Relationship Id="rId9" Type="http://schemas.openxmlformats.org/officeDocument/2006/relationships/image" Target="../media/image151.png"/><Relationship Id="rId5" Type="http://schemas.openxmlformats.org/officeDocument/2006/relationships/image" Target="../media/image149.png"/><Relationship Id="rId6" Type="http://schemas.openxmlformats.org/officeDocument/2006/relationships/image" Target="../media/image150.png"/><Relationship Id="rId7" Type="http://schemas.openxmlformats.org/officeDocument/2006/relationships/image" Target="../media/image164.png"/><Relationship Id="rId8" Type="http://schemas.openxmlformats.org/officeDocument/2006/relationships/image" Target="../media/image14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16.png"/><Relationship Id="rId4" Type="http://schemas.openxmlformats.org/officeDocument/2006/relationships/image" Target="../media/image176.png"/><Relationship Id="rId5" Type="http://schemas.openxmlformats.org/officeDocument/2006/relationships/image" Target="../media/image161.png"/><Relationship Id="rId6" Type="http://schemas.openxmlformats.org/officeDocument/2006/relationships/image" Target="../media/image178.png"/><Relationship Id="rId7" Type="http://schemas.openxmlformats.org/officeDocument/2006/relationships/image" Target="../media/image18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77.png"/><Relationship Id="rId4" Type="http://schemas.openxmlformats.org/officeDocument/2006/relationships/image" Target="../media/image233.png"/><Relationship Id="rId5" Type="http://schemas.openxmlformats.org/officeDocument/2006/relationships/image" Target="../media/image11.png"/><Relationship Id="rId6" Type="http://schemas.openxmlformats.org/officeDocument/2006/relationships/image" Target="../media/image160.png"/><Relationship Id="rId7" Type="http://schemas.openxmlformats.org/officeDocument/2006/relationships/image" Target="../media/image159.png"/><Relationship Id="rId8" Type="http://schemas.openxmlformats.org/officeDocument/2006/relationships/image" Target="../media/image162.png"/></Relationships>
</file>

<file path=ppt/slides/_rels/slide23.xml.rels><?xml version="1.0" encoding="UTF-8" standalone="yes"?><Relationships xmlns="http://schemas.openxmlformats.org/package/2006/relationships"><Relationship Id="rId40" Type="http://schemas.openxmlformats.org/officeDocument/2006/relationships/image" Target="../media/image31.png"/><Relationship Id="rId42" Type="http://schemas.openxmlformats.org/officeDocument/2006/relationships/image" Target="../media/image35.png"/><Relationship Id="rId41" Type="http://schemas.openxmlformats.org/officeDocument/2006/relationships/image" Target="../media/image42.png"/><Relationship Id="rId44" Type="http://schemas.openxmlformats.org/officeDocument/2006/relationships/image" Target="../media/image45.png"/><Relationship Id="rId43" Type="http://schemas.openxmlformats.org/officeDocument/2006/relationships/image" Target="../media/image44.png"/><Relationship Id="rId46" Type="http://schemas.openxmlformats.org/officeDocument/2006/relationships/image" Target="../media/image43.png"/><Relationship Id="rId45" Type="http://schemas.openxmlformats.org/officeDocument/2006/relationships/image" Target="../media/image38.png"/><Relationship Id="rId107" Type="http://schemas.openxmlformats.org/officeDocument/2006/relationships/image" Target="../media/image141.png"/><Relationship Id="rId106" Type="http://schemas.openxmlformats.org/officeDocument/2006/relationships/image" Target="../media/image140.png"/><Relationship Id="rId105" Type="http://schemas.openxmlformats.org/officeDocument/2006/relationships/image" Target="../media/image137.png"/><Relationship Id="rId104" Type="http://schemas.openxmlformats.org/officeDocument/2006/relationships/image" Target="../media/image130.png"/><Relationship Id="rId109" Type="http://schemas.openxmlformats.org/officeDocument/2006/relationships/image" Target="../media/image135.png"/><Relationship Id="rId108" Type="http://schemas.openxmlformats.org/officeDocument/2006/relationships/image" Target="../media/image127.png"/><Relationship Id="rId48" Type="http://schemas.openxmlformats.org/officeDocument/2006/relationships/image" Target="../media/image50.png"/><Relationship Id="rId47" Type="http://schemas.openxmlformats.org/officeDocument/2006/relationships/image" Target="../media/image49.png"/><Relationship Id="rId49" Type="http://schemas.openxmlformats.org/officeDocument/2006/relationships/image" Target="../media/image68.png"/><Relationship Id="rId103" Type="http://schemas.openxmlformats.org/officeDocument/2006/relationships/image" Target="../media/image131.png"/><Relationship Id="rId102" Type="http://schemas.openxmlformats.org/officeDocument/2006/relationships/image" Target="../media/image129.png"/><Relationship Id="rId101" Type="http://schemas.openxmlformats.org/officeDocument/2006/relationships/image" Target="../media/image275.png"/><Relationship Id="rId100" Type="http://schemas.openxmlformats.org/officeDocument/2006/relationships/image" Target="../media/image125.png"/><Relationship Id="rId31" Type="http://schemas.openxmlformats.org/officeDocument/2006/relationships/image" Target="../media/image26.png"/><Relationship Id="rId30" Type="http://schemas.openxmlformats.org/officeDocument/2006/relationships/image" Target="../media/image22.png"/><Relationship Id="rId33" Type="http://schemas.openxmlformats.org/officeDocument/2006/relationships/image" Target="../media/image40.png"/><Relationship Id="rId32" Type="http://schemas.openxmlformats.org/officeDocument/2006/relationships/image" Target="../media/image37.png"/><Relationship Id="rId35" Type="http://schemas.openxmlformats.org/officeDocument/2006/relationships/image" Target="../media/image25.png"/><Relationship Id="rId34" Type="http://schemas.openxmlformats.org/officeDocument/2006/relationships/image" Target="../media/image24.png"/><Relationship Id="rId37" Type="http://schemas.openxmlformats.org/officeDocument/2006/relationships/image" Target="../media/image27.png"/><Relationship Id="rId36" Type="http://schemas.openxmlformats.org/officeDocument/2006/relationships/image" Target="../media/image194.png"/><Relationship Id="rId39" Type="http://schemas.openxmlformats.org/officeDocument/2006/relationships/image" Target="../media/image28.png"/><Relationship Id="rId38" Type="http://schemas.openxmlformats.org/officeDocument/2006/relationships/image" Target="../media/image48.png"/><Relationship Id="rId20" Type="http://schemas.openxmlformats.org/officeDocument/2006/relationships/image" Target="../media/image7.png"/><Relationship Id="rId22" Type="http://schemas.openxmlformats.org/officeDocument/2006/relationships/image" Target="../media/image6.png"/><Relationship Id="rId21" Type="http://schemas.openxmlformats.org/officeDocument/2006/relationships/image" Target="../media/image33.png"/><Relationship Id="rId24" Type="http://schemas.openxmlformats.org/officeDocument/2006/relationships/image" Target="../media/image183.png"/><Relationship Id="rId23" Type="http://schemas.openxmlformats.org/officeDocument/2006/relationships/image" Target="../media/image10.png"/><Relationship Id="rId129" Type="http://schemas.openxmlformats.org/officeDocument/2006/relationships/image" Target="../media/image154.png"/><Relationship Id="rId128" Type="http://schemas.openxmlformats.org/officeDocument/2006/relationships/image" Target="../media/image291.png"/><Relationship Id="rId127" Type="http://schemas.openxmlformats.org/officeDocument/2006/relationships/image" Target="../media/image151.png"/><Relationship Id="rId126" Type="http://schemas.openxmlformats.org/officeDocument/2006/relationships/image" Target="../media/image148.png"/><Relationship Id="rId26" Type="http://schemas.openxmlformats.org/officeDocument/2006/relationships/image" Target="../media/image16.png"/><Relationship Id="rId121" Type="http://schemas.openxmlformats.org/officeDocument/2006/relationships/image" Target="../media/image155.png"/><Relationship Id="rId25" Type="http://schemas.openxmlformats.org/officeDocument/2006/relationships/image" Target="../media/image11.png"/><Relationship Id="rId120" Type="http://schemas.openxmlformats.org/officeDocument/2006/relationships/image" Target="../media/image157.png"/><Relationship Id="rId28" Type="http://schemas.openxmlformats.org/officeDocument/2006/relationships/image" Target="../media/image21.png"/><Relationship Id="rId27" Type="http://schemas.openxmlformats.org/officeDocument/2006/relationships/image" Target="../media/image19.png"/><Relationship Id="rId125" Type="http://schemas.openxmlformats.org/officeDocument/2006/relationships/image" Target="../media/image164.png"/><Relationship Id="rId29" Type="http://schemas.openxmlformats.org/officeDocument/2006/relationships/image" Target="../media/image208.png"/><Relationship Id="rId124" Type="http://schemas.openxmlformats.org/officeDocument/2006/relationships/image" Target="../media/image150.png"/><Relationship Id="rId123" Type="http://schemas.openxmlformats.org/officeDocument/2006/relationships/image" Target="../media/image149.png"/><Relationship Id="rId122" Type="http://schemas.openxmlformats.org/officeDocument/2006/relationships/image" Target="../media/image158.png"/><Relationship Id="rId95" Type="http://schemas.openxmlformats.org/officeDocument/2006/relationships/image" Target="../media/image105.png"/><Relationship Id="rId94" Type="http://schemas.openxmlformats.org/officeDocument/2006/relationships/image" Target="../media/image107.png"/><Relationship Id="rId97" Type="http://schemas.openxmlformats.org/officeDocument/2006/relationships/image" Target="../media/image122.png"/><Relationship Id="rId96" Type="http://schemas.openxmlformats.org/officeDocument/2006/relationships/image" Target="../media/image108.png"/><Relationship Id="rId11" Type="http://schemas.openxmlformats.org/officeDocument/2006/relationships/image" Target="../media/image20.png"/><Relationship Id="rId99" Type="http://schemas.openxmlformats.org/officeDocument/2006/relationships/image" Target="../media/image120.png"/><Relationship Id="rId10" Type="http://schemas.openxmlformats.org/officeDocument/2006/relationships/image" Target="../media/image4.png"/><Relationship Id="rId98" Type="http://schemas.openxmlformats.org/officeDocument/2006/relationships/image" Target="../media/image119.png"/><Relationship Id="rId13" Type="http://schemas.openxmlformats.org/officeDocument/2006/relationships/image" Target="../media/image23.png"/><Relationship Id="rId12" Type="http://schemas.openxmlformats.org/officeDocument/2006/relationships/image" Target="../media/image2.png"/><Relationship Id="rId91" Type="http://schemas.openxmlformats.org/officeDocument/2006/relationships/image" Target="../media/image113.png"/><Relationship Id="rId90" Type="http://schemas.openxmlformats.org/officeDocument/2006/relationships/image" Target="../media/image111.png"/><Relationship Id="rId93" Type="http://schemas.openxmlformats.org/officeDocument/2006/relationships/image" Target="../media/image110.png"/><Relationship Id="rId92" Type="http://schemas.openxmlformats.org/officeDocument/2006/relationships/image" Target="../media/image112.png"/><Relationship Id="rId118" Type="http://schemas.openxmlformats.org/officeDocument/2006/relationships/image" Target="../media/image170.png"/><Relationship Id="rId117" Type="http://schemas.openxmlformats.org/officeDocument/2006/relationships/image" Target="../media/image168.png"/><Relationship Id="rId116" Type="http://schemas.openxmlformats.org/officeDocument/2006/relationships/image" Target="../media/image171.png"/><Relationship Id="rId115" Type="http://schemas.openxmlformats.org/officeDocument/2006/relationships/image" Target="../media/image143.png"/><Relationship Id="rId119" Type="http://schemas.openxmlformats.org/officeDocument/2006/relationships/image" Target="../media/image156.png"/><Relationship Id="rId15" Type="http://schemas.openxmlformats.org/officeDocument/2006/relationships/image" Target="../media/image13.png"/><Relationship Id="rId110" Type="http://schemas.openxmlformats.org/officeDocument/2006/relationships/image" Target="../media/image136.png"/><Relationship Id="rId14" Type="http://schemas.openxmlformats.org/officeDocument/2006/relationships/image" Target="../media/image9.png"/><Relationship Id="rId17" Type="http://schemas.openxmlformats.org/officeDocument/2006/relationships/image" Target="../media/image14.png"/><Relationship Id="rId16" Type="http://schemas.openxmlformats.org/officeDocument/2006/relationships/image" Target="../media/image30.png"/><Relationship Id="rId19" Type="http://schemas.openxmlformats.org/officeDocument/2006/relationships/image" Target="../media/image3.png"/><Relationship Id="rId114" Type="http://schemas.openxmlformats.org/officeDocument/2006/relationships/image" Target="../media/image144.png"/><Relationship Id="rId18" Type="http://schemas.openxmlformats.org/officeDocument/2006/relationships/image" Target="../media/image5.png"/><Relationship Id="rId113" Type="http://schemas.openxmlformats.org/officeDocument/2006/relationships/image" Target="../media/image153.png"/><Relationship Id="rId112" Type="http://schemas.openxmlformats.org/officeDocument/2006/relationships/image" Target="../media/image139.png"/><Relationship Id="rId111" Type="http://schemas.openxmlformats.org/officeDocument/2006/relationships/image" Target="../media/image138.png"/><Relationship Id="rId84" Type="http://schemas.openxmlformats.org/officeDocument/2006/relationships/image" Target="../media/image95.png"/><Relationship Id="rId83" Type="http://schemas.openxmlformats.org/officeDocument/2006/relationships/image" Target="../media/image91.png"/><Relationship Id="rId86" Type="http://schemas.openxmlformats.org/officeDocument/2006/relationships/image" Target="../media/image106.png"/><Relationship Id="rId85" Type="http://schemas.openxmlformats.org/officeDocument/2006/relationships/image" Target="../media/image94.png"/><Relationship Id="rId88" Type="http://schemas.openxmlformats.org/officeDocument/2006/relationships/image" Target="../media/image128.png"/><Relationship Id="rId87" Type="http://schemas.openxmlformats.org/officeDocument/2006/relationships/image" Target="../media/image104.png"/><Relationship Id="rId89" Type="http://schemas.openxmlformats.org/officeDocument/2006/relationships/image" Target="../media/image109.png"/><Relationship Id="rId80" Type="http://schemas.openxmlformats.org/officeDocument/2006/relationships/image" Target="../media/image85.png"/><Relationship Id="rId82" Type="http://schemas.openxmlformats.org/officeDocument/2006/relationships/image" Target="../media/image96.png"/><Relationship Id="rId81" Type="http://schemas.openxmlformats.org/officeDocument/2006/relationships/image" Target="../media/image97.png"/><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63.png"/><Relationship Id="rId4" Type="http://schemas.openxmlformats.org/officeDocument/2006/relationships/image" Target="../media/image165.png"/><Relationship Id="rId9" Type="http://schemas.openxmlformats.org/officeDocument/2006/relationships/image" Target="../media/image1.png"/><Relationship Id="rId143" Type="http://schemas.openxmlformats.org/officeDocument/2006/relationships/image" Target="../media/image302.png"/><Relationship Id="rId142" Type="http://schemas.openxmlformats.org/officeDocument/2006/relationships/image" Target="../media/image305.png"/><Relationship Id="rId141" Type="http://schemas.openxmlformats.org/officeDocument/2006/relationships/image" Target="../media/image312.png"/><Relationship Id="rId140" Type="http://schemas.openxmlformats.org/officeDocument/2006/relationships/image" Target="../media/image311.png"/><Relationship Id="rId5" Type="http://schemas.openxmlformats.org/officeDocument/2006/relationships/image" Target="../media/image18.png"/><Relationship Id="rId6" Type="http://schemas.openxmlformats.org/officeDocument/2006/relationships/image" Target="../media/image15.png"/><Relationship Id="rId7" Type="http://schemas.openxmlformats.org/officeDocument/2006/relationships/image" Target="../media/image17.png"/><Relationship Id="rId145" Type="http://schemas.openxmlformats.org/officeDocument/2006/relationships/image" Target="../media/image304.png"/><Relationship Id="rId8" Type="http://schemas.openxmlformats.org/officeDocument/2006/relationships/image" Target="../media/image29.png"/><Relationship Id="rId144" Type="http://schemas.openxmlformats.org/officeDocument/2006/relationships/image" Target="../media/image303.png"/><Relationship Id="rId73" Type="http://schemas.openxmlformats.org/officeDocument/2006/relationships/image" Target="../media/image78.png"/><Relationship Id="rId72" Type="http://schemas.openxmlformats.org/officeDocument/2006/relationships/image" Target="../media/image79.png"/><Relationship Id="rId75" Type="http://schemas.openxmlformats.org/officeDocument/2006/relationships/image" Target="../media/image230.png"/><Relationship Id="rId74" Type="http://schemas.openxmlformats.org/officeDocument/2006/relationships/image" Target="../media/image75.png"/><Relationship Id="rId77" Type="http://schemas.openxmlformats.org/officeDocument/2006/relationships/image" Target="../media/image89.png"/><Relationship Id="rId76" Type="http://schemas.openxmlformats.org/officeDocument/2006/relationships/image" Target="../media/image77.png"/><Relationship Id="rId79" Type="http://schemas.openxmlformats.org/officeDocument/2006/relationships/image" Target="../media/image87.png"/><Relationship Id="rId78" Type="http://schemas.openxmlformats.org/officeDocument/2006/relationships/image" Target="../media/image88.png"/><Relationship Id="rId71" Type="http://schemas.openxmlformats.org/officeDocument/2006/relationships/image" Target="../media/image80.png"/><Relationship Id="rId70" Type="http://schemas.openxmlformats.org/officeDocument/2006/relationships/image" Target="../media/image74.png"/><Relationship Id="rId139" Type="http://schemas.openxmlformats.org/officeDocument/2006/relationships/image" Target="../media/image310.png"/><Relationship Id="rId138" Type="http://schemas.openxmlformats.org/officeDocument/2006/relationships/image" Target="../media/image308.png"/><Relationship Id="rId137" Type="http://schemas.openxmlformats.org/officeDocument/2006/relationships/image" Target="../media/image309.png"/><Relationship Id="rId132" Type="http://schemas.openxmlformats.org/officeDocument/2006/relationships/image" Target="../media/image299.png"/><Relationship Id="rId131" Type="http://schemas.openxmlformats.org/officeDocument/2006/relationships/image" Target="../media/image301.png"/><Relationship Id="rId130" Type="http://schemas.openxmlformats.org/officeDocument/2006/relationships/image" Target="../media/image177.png"/><Relationship Id="rId136" Type="http://schemas.openxmlformats.org/officeDocument/2006/relationships/image" Target="../media/image298.png"/><Relationship Id="rId135" Type="http://schemas.openxmlformats.org/officeDocument/2006/relationships/image" Target="../media/image162.png"/><Relationship Id="rId134" Type="http://schemas.openxmlformats.org/officeDocument/2006/relationships/image" Target="../media/image159.png"/><Relationship Id="rId133" Type="http://schemas.openxmlformats.org/officeDocument/2006/relationships/image" Target="../media/image160.png"/><Relationship Id="rId62" Type="http://schemas.openxmlformats.org/officeDocument/2006/relationships/image" Target="../media/image63.png"/><Relationship Id="rId61" Type="http://schemas.openxmlformats.org/officeDocument/2006/relationships/image" Target="../media/image250.png"/><Relationship Id="rId64" Type="http://schemas.openxmlformats.org/officeDocument/2006/relationships/image" Target="../media/image65.png"/><Relationship Id="rId63" Type="http://schemas.openxmlformats.org/officeDocument/2006/relationships/image" Target="../media/image64.png"/><Relationship Id="rId66" Type="http://schemas.openxmlformats.org/officeDocument/2006/relationships/image" Target="../media/image231.png"/><Relationship Id="rId65" Type="http://schemas.openxmlformats.org/officeDocument/2006/relationships/image" Target="../media/image99.png"/><Relationship Id="rId68" Type="http://schemas.openxmlformats.org/officeDocument/2006/relationships/image" Target="../media/image100.png"/><Relationship Id="rId67" Type="http://schemas.openxmlformats.org/officeDocument/2006/relationships/image" Target="../media/image98.png"/><Relationship Id="rId60" Type="http://schemas.openxmlformats.org/officeDocument/2006/relationships/image" Target="../media/image60.png"/><Relationship Id="rId69" Type="http://schemas.openxmlformats.org/officeDocument/2006/relationships/image" Target="../media/image81.png"/><Relationship Id="rId51" Type="http://schemas.openxmlformats.org/officeDocument/2006/relationships/image" Target="../media/image228.png"/><Relationship Id="rId50" Type="http://schemas.openxmlformats.org/officeDocument/2006/relationships/image" Target="../media/image46.png"/><Relationship Id="rId53" Type="http://schemas.openxmlformats.org/officeDocument/2006/relationships/image" Target="../media/image248.png"/><Relationship Id="rId52" Type="http://schemas.openxmlformats.org/officeDocument/2006/relationships/image" Target="../media/image212.png"/><Relationship Id="rId55" Type="http://schemas.openxmlformats.org/officeDocument/2006/relationships/image" Target="../media/image214.png"/><Relationship Id="rId54" Type="http://schemas.openxmlformats.org/officeDocument/2006/relationships/image" Target="../media/image213.png"/><Relationship Id="rId57" Type="http://schemas.openxmlformats.org/officeDocument/2006/relationships/image" Target="../media/image55.png"/><Relationship Id="rId56" Type="http://schemas.openxmlformats.org/officeDocument/2006/relationships/image" Target="../media/image215.png"/><Relationship Id="rId59" Type="http://schemas.openxmlformats.org/officeDocument/2006/relationships/image" Target="../media/image59.png"/><Relationship Id="rId58" Type="http://schemas.openxmlformats.org/officeDocument/2006/relationships/image" Target="../media/image58.png"/></Relationships>
</file>

<file path=ppt/slides/_rels/slide24.xml.rels><?xml version="1.0" encoding="UTF-8" standalone="yes"?><Relationships xmlns="http://schemas.openxmlformats.org/package/2006/relationships"><Relationship Id="rId11" Type="http://schemas.openxmlformats.org/officeDocument/2006/relationships/image" Target="../media/image316.png"/><Relationship Id="rId10" Type="http://schemas.openxmlformats.org/officeDocument/2006/relationships/image" Target="../media/image302.png"/><Relationship Id="rId13" Type="http://schemas.openxmlformats.org/officeDocument/2006/relationships/image" Target="../media/image304.png"/><Relationship Id="rId12" Type="http://schemas.openxmlformats.org/officeDocument/2006/relationships/image" Target="../media/image303.png"/><Relationship Id="rId14" Type="http://schemas.openxmlformats.org/officeDocument/2006/relationships/image" Target="../media/image326.png"/><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324.png"/><Relationship Id="rId4" Type="http://schemas.openxmlformats.org/officeDocument/2006/relationships/image" Target="../media/image298.png"/><Relationship Id="rId9" Type="http://schemas.openxmlformats.org/officeDocument/2006/relationships/image" Target="../media/image305.png"/><Relationship Id="rId5" Type="http://schemas.openxmlformats.org/officeDocument/2006/relationships/image" Target="../media/image309.png"/><Relationship Id="rId6" Type="http://schemas.openxmlformats.org/officeDocument/2006/relationships/image" Target="../media/image310.png"/><Relationship Id="rId7" Type="http://schemas.openxmlformats.org/officeDocument/2006/relationships/image" Target="../media/image311.png"/><Relationship Id="rId8" Type="http://schemas.openxmlformats.org/officeDocument/2006/relationships/image" Target="../media/image3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0.png"/><Relationship Id="rId4" Type="http://schemas.openxmlformats.org/officeDocument/2006/relationships/image" Target="../media/image12.png"/><Relationship Id="rId9" Type="http://schemas.openxmlformats.org/officeDocument/2006/relationships/image" Target="../media/image51.png"/><Relationship Id="rId5" Type="http://schemas.openxmlformats.org/officeDocument/2006/relationships/image" Target="../media/image11.png"/><Relationship Id="rId6" Type="http://schemas.openxmlformats.org/officeDocument/2006/relationships/image" Target="../media/image16.png"/><Relationship Id="rId7" Type="http://schemas.openxmlformats.org/officeDocument/2006/relationships/image" Target="../media/image19.png"/><Relationship Id="rId8" Type="http://schemas.openxmlformats.org/officeDocument/2006/relationships/image" Target="../media/image21.png"/></Relationships>
</file>

<file path=ppt/slides/_rels/slide4.xml.rels><?xml version="1.0" encoding="UTF-8" standalone="yes"?><Relationships xmlns="http://schemas.openxmlformats.org/package/2006/relationships"><Relationship Id="rId10" Type="http://schemas.openxmlformats.org/officeDocument/2006/relationships/image" Target="../media/image25.png"/><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52.png"/><Relationship Id="rId4" Type="http://schemas.openxmlformats.org/officeDocument/2006/relationships/image" Target="../media/image54.png"/><Relationship Id="rId9" Type="http://schemas.openxmlformats.org/officeDocument/2006/relationships/image" Target="../media/image24.png"/><Relationship Id="rId5" Type="http://schemas.openxmlformats.org/officeDocument/2006/relationships/image" Target="../media/image22.png"/><Relationship Id="rId6" Type="http://schemas.openxmlformats.org/officeDocument/2006/relationships/image" Target="../media/image26.png"/><Relationship Id="rId7" Type="http://schemas.openxmlformats.org/officeDocument/2006/relationships/image" Target="../media/image37.png"/><Relationship Id="rId8" Type="http://schemas.openxmlformats.org/officeDocument/2006/relationships/image" Target="../media/image4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34.png"/><Relationship Id="rId4" Type="http://schemas.openxmlformats.org/officeDocument/2006/relationships/image" Target="../media/image27.png"/><Relationship Id="rId9" Type="http://schemas.openxmlformats.org/officeDocument/2006/relationships/image" Target="../media/image41.png"/><Relationship Id="rId5" Type="http://schemas.openxmlformats.org/officeDocument/2006/relationships/image" Target="../media/image48.png"/><Relationship Id="rId6" Type="http://schemas.openxmlformats.org/officeDocument/2006/relationships/image" Target="../media/image28.png"/><Relationship Id="rId7" Type="http://schemas.openxmlformats.org/officeDocument/2006/relationships/image" Target="../media/image31.png"/><Relationship Id="rId8" Type="http://schemas.openxmlformats.org/officeDocument/2006/relationships/image" Target="../media/image42.png"/></Relationships>
</file>

<file path=ppt/slides/_rels/slide6.xml.rels><?xml version="1.0" encoding="UTF-8" standalone="yes"?><Relationships xmlns="http://schemas.openxmlformats.org/package/2006/relationships"><Relationship Id="rId11" Type="http://schemas.openxmlformats.org/officeDocument/2006/relationships/image" Target="../media/image49.png"/><Relationship Id="rId10" Type="http://schemas.openxmlformats.org/officeDocument/2006/relationships/image" Target="../media/image43.png"/><Relationship Id="rId13" Type="http://schemas.openxmlformats.org/officeDocument/2006/relationships/image" Target="../media/image68.png"/><Relationship Id="rId12" Type="http://schemas.openxmlformats.org/officeDocument/2006/relationships/image" Target="../media/image50.png"/><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2.png"/><Relationship Id="rId4" Type="http://schemas.openxmlformats.org/officeDocument/2006/relationships/image" Target="../media/image35.png"/><Relationship Id="rId9" Type="http://schemas.openxmlformats.org/officeDocument/2006/relationships/image" Target="../media/image38.png"/><Relationship Id="rId14" Type="http://schemas.openxmlformats.org/officeDocument/2006/relationships/image" Target="../media/image46.png"/><Relationship Id="rId5" Type="http://schemas.openxmlformats.org/officeDocument/2006/relationships/image" Target="../media/image44.png"/><Relationship Id="rId6" Type="http://schemas.openxmlformats.org/officeDocument/2006/relationships/image" Target="../media/image45.png"/><Relationship Id="rId7" Type="http://schemas.openxmlformats.org/officeDocument/2006/relationships/image" Target="../media/image36.png"/><Relationship Id="rId8" Type="http://schemas.openxmlformats.org/officeDocument/2006/relationships/image" Target="../media/image39.png"/></Relationships>
</file>

<file path=ppt/slides/_rels/slide7.xml.rels><?xml version="1.0" encoding="UTF-8" standalone="yes"?><Relationships xmlns="http://schemas.openxmlformats.org/package/2006/relationships"><Relationship Id="rId11" Type="http://schemas.openxmlformats.org/officeDocument/2006/relationships/image" Target="../media/image58.png"/><Relationship Id="rId10" Type="http://schemas.openxmlformats.org/officeDocument/2006/relationships/image" Target="../media/image55.png"/><Relationship Id="rId13" Type="http://schemas.openxmlformats.org/officeDocument/2006/relationships/image" Target="../media/image60.png"/><Relationship Id="rId12" Type="http://schemas.openxmlformats.org/officeDocument/2006/relationships/image" Target="../media/image59.png"/><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47.png"/><Relationship Id="rId4" Type="http://schemas.openxmlformats.org/officeDocument/2006/relationships/image" Target="../media/image69.png"/><Relationship Id="rId9" Type="http://schemas.openxmlformats.org/officeDocument/2006/relationships/image" Target="../media/image53.png"/><Relationship Id="rId5" Type="http://schemas.openxmlformats.org/officeDocument/2006/relationships/image" Target="../media/image72.png"/><Relationship Id="rId6" Type="http://schemas.openxmlformats.org/officeDocument/2006/relationships/image" Target="../media/image83.png"/><Relationship Id="rId7" Type="http://schemas.openxmlformats.org/officeDocument/2006/relationships/image" Target="../media/image56.png"/><Relationship Id="rId8" Type="http://schemas.openxmlformats.org/officeDocument/2006/relationships/image" Target="../media/image57.png"/></Relationships>
</file>

<file path=ppt/slides/_rels/slide8.xml.rels><?xml version="1.0" encoding="UTF-8" standalone="yes"?><Relationships xmlns="http://schemas.openxmlformats.org/package/2006/relationships"><Relationship Id="rId10" Type="http://schemas.openxmlformats.org/officeDocument/2006/relationships/image" Target="../media/image71.png"/><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67.png"/><Relationship Id="rId4" Type="http://schemas.openxmlformats.org/officeDocument/2006/relationships/image" Target="../media/image66.png"/><Relationship Id="rId9" Type="http://schemas.openxmlformats.org/officeDocument/2006/relationships/image" Target="../media/image73.png"/><Relationship Id="rId5" Type="http://schemas.openxmlformats.org/officeDocument/2006/relationships/image" Target="../media/image61.png"/><Relationship Id="rId6" Type="http://schemas.openxmlformats.org/officeDocument/2006/relationships/image" Target="../media/image63.png"/><Relationship Id="rId7" Type="http://schemas.openxmlformats.org/officeDocument/2006/relationships/image" Target="../media/image64.png"/><Relationship Id="rId8" Type="http://schemas.openxmlformats.org/officeDocument/2006/relationships/image" Target="../media/image65.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2.png"/><Relationship Id="rId4" Type="http://schemas.openxmlformats.org/officeDocument/2006/relationships/image" Target="../media/image133.png"/><Relationship Id="rId5" Type="http://schemas.openxmlformats.org/officeDocument/2006/relationships/image" Target="../media/image99.png"/><Relationship Id="rId6" Type="http://schemas.openxmlformats.org/officeDocument/2006/relationships/image" Target="../media/image103.png"/><Relationship Id="rId7" Type="http://schemas.openxmlformats.org/officeDocument/2006/relationships/image" Target="../media/image98.png"/><Relationship Id="rId8" Type="http://schemas.openxmlformats.org/officeDocument/2006/relationships/image" Target="../media/image10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C336C"/>
        </a:solidFill>
      </p:bgPr>
    </p:bg>
    <p:spTree>
      <p:nvGrpSpPr>
        <p:cNvPr id="83" name="Shape 83"/>
        <p:cNvGrpSpPr/>
        <p:nvPr/>
      </p:nvGrpSpPr>
      <p:grpSpPr>
        <a:xfrm>
          <a:off x="0" y="0"/>
          <a:ext cx="0" cy="0"/>
          <a:chOff x="0" y="0"/>
          <a:chExt cx="0" cy="0"/>
        </a:xfrm>
      </p:grpSpPr>
      <p:pic>
        <p:nvPicPr>
          <p:cNvPr id="84" name="Google Shape;84;p13"/>
          <p:cNvPicPr preferRelativeResize="0"/>
          <p:nvPr/>
        </p:nvPicPr>
        <p:blipFill rotWithShape="1">
          <a:blip r:embed="rId3">
            <a:alphaModFix/>
          </a:blip>
          <a:srcRect b="3488" l="2892" r="2892" t="3479"/>
          <a:stretch/>
        </p:blipFill>
        <p:spPr>
          <a:xfrm>
            <a:off x="528850" y="358250"/>
            <a:ext cx="17230301" cy="9570501"/>
          </a:xfrm>
          <a:prstGeom prst="rect">
            <a:avLst/>
          </a:prstGeom>
          <a:noFill/>
          <a:ln>
            <a:noFill/>
          </a:ln>
        </p:spPr>
      </p:pic>
      <p:pic>
        <p:nvPicPr>
          <p:cNvPr id="85" name="Google Shape;85;p13"/>
          <p:cNvPicPr preferRelativeResize="0"/>
          <p:nvPr/>
        </p:nvPicPr>
        <p:blipFill rotWithShape="1">
          <a:blip r:embed="rId4">
            <a:alphaModFix/>
          </a:blip>
          <a:srcRect b="76461" l="24546" r="67945" t="9932"/>
          <a:stretch/>
        </p:blipFill>
        <p:spPr>
          <a:xfrm>
            <a:off x="4489150" y="1021750"/>
            <a:ext cx="1373098" cy="1399650"/>
          </a:xfrm>
          <a:prstGeom prst="rect">
            <a:avLst/>
          </a:prstGeom>
          <a:noFill/>
          <a:ln>
            <a:noFill/>
          </a:ln>
        </p:spPr>
      </p:pic>
      <p:sp>
        <p:nvSpPr>
          <p:cNvPr id="86" name="Google Shape;86;p13"/>
          <p:cNvSpPr/>
          <p:nvPr/>
        </p:nvSpPr>
        <p:spPr>
          <a:xfrm rot="427403">
            <a:off x="4501031" y="6565089"/>
            <a:ext cx="2631049" cy="2709882"/>
          </a:xfrm>
          <a:custGeom>
            <a:rect b="b" l="l" r="r" t="t"/>
            <a:pathLst>
              <a:path extrusionOk="0" h="2709882" w="2631049">
                <a:moveTo>
                  <a:pt x="0" y="0"/>
                </a:moveTo>
                <a:lnTo>
                  <a:pt x="2631050" y="0"/>
                </a:lnTo>
                <a:lnTo>
                  <a:pt x="2631050" y="2709882"/>
                </a:lnTo>
                <a:lnTo>
                  <a:pt x="0" y="2709882"/>
                </a:lnTo>
                <a:lnTo>
                  <a:pt x="0" y="0"/>
                </a:lnTo>
                <a:close/>
              </a:path>
            </a:pathLst>
          </a:custGeom>
          <a:blipFill rotWithShape="1">
            <a:blip r:embed="rId5">
              <a:alphaModFix/>
            </a:blip>
            <a:stretch>
              <a:fillRect b="0" l="0" r="0" t="0"/>
            </a:stretch>
          </a:blipFill>
          <a:ln>
            <a:noFill/>
          </a:ln>
        </p:spPr>
      </p:sp>
      <p:sp>
        <p:nvSpPr>
          <p:cNvPr id="87" name="Google Shape;87;p13"/>
          <p:cNvSpPr/>
          <p:nvPr/>
        </p:nvSpPr>
        <p:spPr>
          <a:xfrm>
            <a:off x="13205352" y="7226890"/>
            <a:ext cx="3009284" cy="1722815"/>
          </a:xfrm>
          <a:custGeom>
            <a:rect b="b" l="l" r="r" t="t"/>
            <a:pathLst>
              <a:path extrusionOk="0" h="1722815" w="3009284">
                <a:moveTo>
                  <a:pt x="0" y="0"/>
                </a:moveTo>
                <a:lnTo>
                  <a:pt x="3009284" y="0"/>
                </a:lnTo>
                <a:lnTo>
                  <a:pt x="3009284" y="1722815"/>
                </a:lnTo>
                <a:lnTo>
                  <a:pt x="0" y="1722815"/>
                </a:lnTo>
                <a:lnTo>
                  <a:pt x="0" y="0"/>
                </a:lnTo>
                <a:close/>
              </a:path>
            </a:pathLst>
          </a:custGeom>
          <a:blipFill rotWithShape="1">
            <a:blip r:embed="rId6">
              <a:alphaModFix/>
            </a:blip>
            <a:stretch>
              <a:fillRect b="0" l="0" r="0" t="0"/>
            </a:stretch>
          </a:blipFill>
          <a:ln>
            <a:noFill/>
          </a:ln>
        </p:spPr>
      </p:sp>
      <p:sp>
        <p:nvSpPr>
          <p:cNvPr id="88" name="Google Shape;88;p13"/>
          <p:cNvSpPr/>
          <p:nvPr/>
        </p:nvSpPr>
        <p:spPr>
          <a:xfrm>
            <a:off x="1217851" y="4927601"/>
            <a:ext cx="2634228" cy="3831605"/>
          </a:xfrm>
          <a:custGeom>
            <a:rect b="b" l="l" r="r" t="t"/>
            <a:pathLst>
              <a:path extrusionOk="0" h="3831605" w="2634228">
                <a:moveTo>
                  <a:pt x="0" y="0"/>
                </a:moveTo>
                <a:lnTo>
                  <a:pt x="2634228" y="0"/>
                </a:lnTo>
                <a:lnTo>
                  <a:pt x="2634228" y="3831604"/>
                </a:lnTo>
                <a:lnTo>
                  <a:pt x="0" y="3831604"/>
                </a:lnTo>
                <a:lnTo>
                  <a:pt x="0" y="0"/>
                </a:lnTo>
                <a:close/>
              </a:path>
            </a:pathLst>
          </a:custGeom>
          <a:blipFill rotWithShape="1">
            <a:blip r:embed="rId7">
              <a:alphaModFix/>
            </a:blip>
            <a:stretch>
              <a:fillRect b="0" l="0" r="0" t="0"/>
            </a:stretch>
          </a:blipFill>
          <a:ln>
            <a:noFill/>
          </a:ln>
        </p:spPr>
      </p:sp>
      <p:sp>
        <p:nvSpPr>
          <p:cNvPr id="89" name="Google Shape;89;p13"/>
          <p:cNvSpPr/>
          <p:nvPr/>
        </p:nvSpPr>
        <p:spPr>
          <a:xfrm flipH="1">
            <a:off x="13878979" y="1021747"/>
            <a:ext cx="3216934" cy="3713632"/>
          </a:xfrm>
          <a:custGeom>
            <a:rect b="b" l="l" r="r" t="t"/>
            <a:pathLst>
              <a:path extrusionOk="0" h="3713632" w="3216934">
                <a:moveTo>
                  <a:pt x="3216933" y="0"/>
                </a:moveTo>
                <a:lnTo>
                  <a:pt x="0" y="0"/>
                </a:lnTo>
                <a:lnTo>
                  <a:pt x="0" y="3713632"/>
                </a:lnTo>
                <a:lnTo>
                  <a:pt x="3216933" y="3713632"/>
                </a:lnTo>
                <a:lnTo>
                  <a:pt x="3216933" y="0"/>
                </a:lnTo>
                <a:close/>
              </a:path>
            </a:pathLst>
          </a:custGeom>
          <a:blipFill rotWithShape="1">
            <a:blip r:embed="rId8">
              <a:alphaModFix/>
            </a:blip>
            <a:stretch>
              <a:fillRect b="0" l="0" r="0" t="0"/>
            </a:stretch>
          </a:blipFill>
          <a:ln>
            <a:noFill/>
          </a:ln>
        </p:spPr>
      </p:sp>
      <p:sp>
        <p:nvSpPr>
          <p:cNvPr id="90" name="Google Shape;90;p13"/>
          <p:cNvSpPr txBox="1"/>
          <p:nvPr/>
        </p:nvSpPr>
        <p:spPr>
          <a:xfrm>
            <a:off x="3205122" y="3174956"/>
            <a:ext cx="11877900" cy="47466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10279" u="none" cap="none" strike="noStrike">
                <a:solidFill>
                  <a:srgbClr val="2C336C"/>
                </a:solidFill>
                <a:latin typeface="Tenor Sans"/>
                <a:ea typeface="Tenor Sans"/>
                <a:cs typeface="Tenor Sans"/>
                <a:sym typeface="Tenor Sans"/>
              </a:rPr>
              <a:t>FLORAL ARRANGEMENT</a:t>
            </a:r>
            <a:endParaRPr/>
          </a:p>
          <a:p>
            <a:pPr indent="0" lvl="0" marL="0" marR="0" rtl="0" algn="ctr">
              <a:lnSpc>
                <a:spcPct val="100000"/>
              </a:lnSpc>
              <a:spcBef>
                <a:spcPts val="0"/>
              </a:spcBef>
              <a:spcAft>
                <a:spcPts val="0"/>
              </a:spcAft>
              <a:buNone/>
            </a:pPr>
            <a:r>
              <a:rPr b="0" i="0" lang="en-US" sz="10279" u="none" cap="none" strike="noStrike">
                <a:solidFill>
                  <a:srgbClr val="2C336C"/>
                </a:solidFill>
                <a:latin typeface="Tenor Sans"/>
                <a:ea typeface="Tenor Sans"/>
                <a:cs typeface="Tenor Sans"/>
                <a:sym typeface="Tenor Sans"/>
              </a:rPr>
              <a:t>WORKSHOP</a:t>
            </a:r>
            <a:endParaRPr/>
          </a:p>
        </p:txBody>
      </p:sp>
      <p:sp>
        <p:nvSpPr>
          <p:cNvPr id="91" name="Google Shape;91;p13"/>
          <p:cNvSpPr/>
          <p:nvPr/>
        </p:nvSpPr>
        <p:spPr>
          <a:xfrm rot="776036">
            <a:off x="2604398" y="3662022"/>
            <a:ext cx="1184907" cy="1049311"/>
          </a:xfrm>
          <a:custGeom>
            <a:rect b="b" l="l" r="r" t="t"/>
            <a:pathLst>
              <a:path extrusionOk="0" h="1049311" w="1184907">
                <a:moveTo>
                  <a:pt x="0" y="0"/>
                </a:moveTo>
                <a:lnTo>
                  <a:pt x="1184907" y="0"/>
                </a:lnTo>
                <a:lnTo>
                  <a:pt x="1184907" y="1049310"/>
                </a:lnTo>
                <a:lnTo>
                  <a:pt x="0" y="1049310"/>
                </a:lnTo>
                <a:lnTo>
                  <a:pt x="0" y="0"/>
                </a:lnTo>
                <a:close/>
              </a:path>
            </a:pathLst>
          </a:custGeom>
          <a:blipFill rotWithShape="1">
            <a:blip r:embed="rId9">
              <a:alphaModFix/>
            </a:blip>
            <a:stretch>
              <a:fillRect b="0" l="0" r="0" t="0"/>
            </a:stretch>
          </a:blipFill>
          <a:ln>
            <a:noFill/>
          </a:ln>
        </p:spPr>
      </p:sp>
      <p:sp>
        <p:nvSpPr>
          <p:cNvPr id="92" name="Google Shape;92;p13"/>
          <p:cNvSpPr/>
          <p:nvPr/>
        </p:nvSpPr>
        <p:spPr>
          <a:xfrm>
            <a:off x="7524103" y="2511680"/>
            <a:ext cx="2528518" cy="572077"/>
          </a:xfrm>
          <a:custGeom>
            <a:rect b="b" l="l" r="r" t="t"/>
            <a:pathLst>
              <a:path extrusionOk="0" h="572077" w="2528518">
                <a:moveTo>
                  <a:pt x="0" y="0"/>
                </a:moveTo>
                <a:lnTo>
                  <a:pt x="2528518" y="0"/>
                </a:lnTo>
                <a:lnTo>
                  <a:pt x="2528518" y="572078"/>
                </a:lnTo>
                <a:lnTo>
                  <a:pt x="0" y="572078"/>
                </a:lnTo>
                <a:lnTo>
                  <a:pt x="0" y="0"/>
                </a:lnTo>
                <a:close/>
              </a:path>
            </a:pathLst>
          </a:custGeom>
          <a:blipFill rotWithShape="1">
            <a:blip r:embed="rId10">
              <a:alphaModFix/>
            </a:blip>
            <a:stretch>
              <a:fillRect b="0" l="0" r="0" t="0"/>
            </a:stretch>
          </a:blipFill>
          <a:ln>
            <a:noFill/>
          </a:ln>
        </p:spPr>
      </p:sp>
      <p:sp>
        <p:nvSpPr>
          <p:cNvPr id="93" name="Google Shape;93;p13"/>
          <p:cNvSpPr/>
          <p:nvPr/>
        </p:nvSpPr>
        <p:spPr>
          <a:xfrm>
            <a:off x="1267523" y="2911733"/>
            <a:ext cx="1373109" cy="1289006"/>
          </a:xfrm>
          <a:custGeom>
            <a:rect b="b" l="l" r="r" t="t"/>
            <a:pathLst>
              <a:path extrusionOk="0" h="1289006" w="1373109">
                <a:moveTo>
                  <a:pt x="0" y="0"/>
                </a:moveTo>
                <a:lnTo>
                  <a:pt x="1373110" y="0"/>
                </a:lnTo>
                <a:lnTo>
                  <a:pt x="1373110" y="1289007"/>
                </a:lnTo>
                <a:lnTo>
                  <a:pt x="0" y="1289007"/>
                </a:lnTo>
                <a:lnTo>
                  <a:pt x="0" y="0"/>
                </a:lnTo>
                <a:close/>
              </a:path>
            </a:pathLst>
          </a:custGeom>
          <a:blipFill rotWithShape="1">
            <a:blip r:embed="rId11">
              <a:alphaModFix/>
            </a:blip>
            <a:stretch>
              <a:fillRect b="0" l="0" r="0" t="0"/>
            </a:stretch>
          </a:blipFill>
          <a:ln>
            <a:noFill/>
          </a:ln>
        </p:spPr>
      </p:sp>
      <p:sp>
        <p:nvSpPr>
          <p:cNvPr id="94" name="Google Shape;94;p13"/>
          <p:cNvSpPr/>
          <p:nvPr/>
        </p:nvSpPr>
        <p:spPr>
          <a:xfrm flipH="1">
            <a:off x="15316832" y="6516413"/>
            <a:ext cx="1946996" cy="3378735"/>
          </a:xfrm>
          <a:custGeom>
            <a:rect b="b" l="l" r="r" t="t"/>
            <a:pathLst>
              <a:path extrusionOk="0" h="3378735" w="1946996">
                <a:moveTo>
                  <a:pt x="1946996" y="0"/>
                </a:moveTo>
                <a:lnTo>
                  <a:pt x="0" y="0"/>
                </a:lnTo>
                <a:lnTo>
                  <a:pt x="0" y="3378735"/>
                </a:lnTo>
                <a:lnTo>
                  <a:pt x="1946996" y="3378735"/>
                </a:lnTo>
                <a:lnTo>
                  <a:pt x="1946996" y="0"/>
                </a:lnTo>
                <a:close/>
              </a:path>
            </a:pathLst>
          </a:custGeom>
          <a:blipFill rotWithShape="1">
            <a:blip r:embed="rId12">
              <a:alphaModFix/>
            </a:blip>
            <a:stretch>
              <a:fillRect b="0" l="0" r="0" t="0"/>
            </a:stretch>
          </a:blipFill>
          <a:ln>
            <a:noFill/>
          </a:ln>
        </p:spPr>
      </p:sp>
      <p:sp>
        <p:nvSpPr>
          <p:cNvPr id="95" name="Google Shape;95;p13"/>
          <p:cNvSpPr/>
          <p:nvPr/>
        </p:nvSpPr>
        <p:spPr>
          <a:xfrm rot="189159">
            <a:off x="16389733" y="962673"/>
            <a:ext cx="847202" cy="836612"/>
          </a:xfrm>
          <a:custGeom>
            <a:rect b="b" l="l" r="r" t="t"/>
            <a:pathLst>
              <a:path extrusionOk="0" h="836612" w="847202">
                <a:moveTo>
                  <a:pt x="0" y="0"/>
                </a:moveTo>
                <a:lnTo>
                  <a:pt x="847203" y="0"/>
                </a:lnTo>
                <a:lnTo>
                  <a:pt x="847203" y="836612"/>
                </a:lnTo>
                <a:lnTo>
                  <a:pt x="0" y="836612"/>
                </a:lnTo>
                <a:lnTo>
                  <a:pt x="0" y="0"/>
                </a:lnTo>
                <a:close/>
              </a:path>
            </a:pathLst>
          </a:custGeom>
          <a:blipFill rotWithShape="1">
            <a:blip r:embed="rId13">
              <a:alphaModFix/>
            </a:blip>
            <a:stretch>
              <a:fillRect b="0" l="0" r="0" t="0"/>
            </a:stretch>
          </a:blipFill>
          <a:ln>
            <a:noFill/>
          </a:ln>
        </p:spPr>
      </p:sp>
      <p:sp>
        <p:nvSpPr>
          <p:cNvPr id="96" name="Google Shape;96;p13"/>
          <p:cNvSpPr/>
          <p:nvPr/>
        </p:nvSpPr>
        <p:spPr>
          <a:xfrm>
            <a:off x="10880658" y="8088298"/>
            <a:ext cx="1290501" cy="1001751"/>
          </a:xfrm>
          <a:custGeom>
            <a:rect b="b" l="l" r="r" t="t"/>
            <a:pathLst>
              <a:path extrusionOk="0" h="1001751" w="1290501">
                <a:moveTo>
                  <a:pt x="0" y="0"/>
                </a:moveTo>
                <a:lnTo>
                  <a:pt x="1290501" y="0"/>
                </a:lnTo>
                <a:lnTo>
                  <a:pt x="1290501" y="1001751"/>
                </a:lnTo>
                <a:lnTo>
                  <a:pt x="0" y="1001751"/>
                </a:lnTo>
                <a:lnTo>
                  <a:pt x="0" y="0"/>
                </a:lnTo>
                <a:close/>
              </a:path>
            </a:pathLst>
          </a:custGeom>
          <a:blipFill rotWithShape="1">
            <a:blip r:embed="rId14">
              <a:alphaModFix/>
            </a:blip>
            <a:stretch>
              <a:fillRect b="0" l="0" r="0" t="0"/>
            </a:stretch>
          </a:blipFill>
          <a:ln>
            <a:noFill/>
          </a:ln>
        </p:spPr>
      </p:sp>
      <p:sp>
        <p:nvSpPr>
          <p:cNvPr id="97" name="Google Shape;97;p13"/>
          <p:cNvSpPr/>
          <p:nvPr/>
        </p:nvSpPr>
        <p:spPr>
          <a:xfrm rot="5400000">
            <a:off x="12083822" y="3500598"/>
            <a:ext cx="947618" cy="773318"/>
          </a:xfrm>
          <a:custGeom>
            <a:rect b="b" l="l" r="r" t="t"/>
            <a:pathLst>
              <a:path extrusionOk="0" h="5251450" w="6435090">
                <a:moveTo>
                  <a:pt x="6435090" y="4872990"/>
                </a:moveTo>
                <a:cubicBezTo>
                  <a:pt x="6435090" y="4810760"/>
                  <a:pt x="5901690" y="4394200"/>
                  <a:pt x="5901690" y="4394200"/>
                </a:cubicBezTo>
                <a:cubicBezTo>
                  <a:pt x="5901690" y="4394200"/>
                  <a:pt x="5552440" y="2915920"/>
                  <a:pt x="5466080" y="2741930"/>
                </a:cubicBezTo>
                <a:cubicBezTo>
                  <a:pt x="5379720" y="2567940"/>
                  <a:pt x="4445000" y="1507490"/>
                  <a:pt x="4323080" y="1437640"/>
                </a:cubicBezTo>
                <a:cubicBezTo>
                  <a:pt x="4201160" y="1367790"/>
                  <a:pt x="2769870" y="535940"/>
                  <a:pt x="2672080" y="468630"/>
                </a:cubicBezTo>
                <a:cubicBezTo>
                  <a:pt x="2482850" y="340360"/>
                  <a:pt x="186690" y="0"/>
                  <a:pt x="92710" y="77470"/>
                </a:cubicBezTo>
                <a:cubicBezTo>
                  <a:pt x="0" y="154940"/>
                  <a:pt x="722630" y="1751330"/>
                  <a:pt x="819150" y="1948180"/>
                </a:cubicBezTo>
                <a:cubicBezTo>
                  <a:pt x="915670" y="2145030"/>
                  <a:pt x="1896110" y="3544570"/>
                  <a:pt x="2098040" y="3770630"/>
                </a:cubicBezTo>
                <a:cubicBezTo>
                  <a:pt x="2299970" y="3996690"/>
                  <a:pt x="3510280" y="4730750"/>
                  <a:pt x="3700780" y="4787900"/>
                </a:cubicBezTo>
                <a:cubicBezTo>
                  <a:pt x="3890010" y="4843780"/>
                  <a:pt x="5676900" y="4853940"/>
                  <a:pt x="5676900" y="4853940"/>
                </a:cubicBezTo>
                <a:cubicBezTo>
                  <a:pt x="5676900" y="4853940"/>
                  <a:pt x="6134100" y="5251450"/>
                  <a:pt x="6183630" y="5251450"/>
                </a:cubicBezTo>
                <a:cubicBezTo>
                  <a:pt x="6233160" y="5251450"/>
                  <a:pt x="6344920" y="5144770"/>
                  <a:pt x="6344920" y="5144770"/>
                </a:cubicBezTo>
                <a:cubicBezTo>
                  <a:pt x="6344920" y="5144770"/>
                  <a:pt x="6435090" y="4936490"/>
                  <a:pt x="6435090" y="4874260"/>
                </a:cubicBezTo>
                <a:close/>
              </a:path>
            </a:pathLst>
          </a:custGeom>
          <a:solidFill>
            <a:srgbClr val="2C336C"/>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3"/>
          <p:cNvSpPr/>
          <p:nvPr/>
        </p:nvSpPr>
        <p:spPr>
          <a:xfrm>
            <a:off x="5089745" y="3360930"/>
            <a:ext cx="1067093" cy="1062641"/>
          </a:xfrm>
          <a:custGeom>
            <a:rect b="b" l="l" r="r" t="t"/>
            <a:pathLst>
              <a:path extrusionOk="0" h="6366510" w="6393181">
                <a:moveTo>
                  <a:pt x="5767071" y="4351020"/>
                </a:moveTo>
                <a:cubicBezTo>
                  <a:pt x="5833111" y="4271010"/>
                  <a:pt x="6283961" y="3223260"/>
                  <a:pt x="6338571" y="3114040"/>
                </a:cubicBezTo>
                <a:cubicBezTo>
                  <a:pt x="6393181" y="3004820"/>
                  <a:pt x="6372861" y="2501900"/>
                  <a:pt x="6336031" y="2360930"/>
                </a:cubicBezTo>
                <a:cubicBezTo>
                  <a:pt x="6299201" y="2219960"/>
                  <a:pt x="6080761" y="1901190"/>
                  <a:pt x="5985511" y="1888490"/>
                </a:cubicBezTo>
                <a:cubicBezTo>
                  <a:pt x="5890261" y="1875790"/>
                  <a:pt x="5208270" y="2169160"/>
                  <a:pt x="5114291" y="2258060"/>
                </a:cubicBezTo>
                <a:cubicBezTo>
                  <a:pt x="5044441" y="2324100"/>
                  <a:pt x="4718050" y="2791460"/>
                  <a:pt x="4718050" y="2791460"/>
                </a:cubicBezTo>
                <a:cubicBezTo>
                  <a:pt x="4718050" y="2791460"/>
                  <a:pt x="4682491" y="2797810"/>
                  <a:pt x="4681220" y="2800350"/>
                </a:cubicBezTo>
                <a:cubicBezTo>
                  <a:pt x="4720591" y="2692400"/>
                  <a:pt x="5008880" y="2114550"/>
                  <a:pt x="5008880" y="2114550"/>
                </a:cubicBezTo>
                <a:cubicBezTo>
                  <a:pt x="5008880" y="2114550"/>
                  <a:pt x="5071110" y="1492250"/>
                  <a:pt x="5008880" y="1366520"/>
                </a:cubicBezTo>
                <a:cubicBezTo>
                  <a:pt x="4947920" y="1240790"/>
                  <a:pt x="4530090" y="896620"/>
                  <a:pt x="4431030" y="899160"/>
                </a:cubicBezTo>
                <a:cubicBezTo>
                  <a:pt x="4331970" y="900430"/>
                  <a:pt x="3837940" y="1155700"/>
                  <a:pt x="3803650" y="1188720"/>
                </a:cubicBezTo>
                <a:cubicBezTo>
                  <a:pt x="3773170" y="1217930"/>
                  <a:pt x="3436620" y="1562100"/>
                  <a:pt x="3408680" y="1652270"/>
                </a:cubicBezTo>
                <a:cubicBezTo>
                  <a:pt x="3382010" y="1743710"/>
                  <a:pt x="3206750" y="2340610"/>
                  <a:pt x="3195320" y="2415540"/>
                </a:cubicBezTo>
                <a:cubicBezTo>
                  <a:pt x="3135630" y="2373630"/>
                  <a:pt x="3168650" y="2396490"/>
                  <a:pt x="3111500" y="2352040"/>
                </a:cubicBezTo>
                <a:cubicBezTo>
                  <a:pt x="3122930" y="2296160"/>
                  <a:pt x="3182620" y="1992630"/>
                  <a:pt x="3181350" y="1985010"/>
                </a:cubicBezTo>
                <a:cubicBezTo>
                  <a:pt x="3218180" y="1648460"/>
                  <a:pt x="3267710" y="1270000"/>
                  <a:pt x="3266440" y="1013460"/>
                </a:cubicBezTo>
                <a:cubicBezTo>
                  <a:pt x="3255010" y="958850"/>
                  <a:pt x="3018790" y="331470"/>
                  <a:pt x="2954020" y="273050"/>
                </a:cubicBezTo>
                <a:cubicBezTo>
                  <a:pt x="2861310" y="173990"/>
                  <a:pt x="2550160" y="0"/>
                  <a:pt x="2443480" y="33020"/>
                </a:cubicBezTo>
                <a:cubicBezTo>
                  <a:pt x="2358390" y="60960"/>
                  <a:pt x="2004060" y="322580"/>
                  <a:pt x="1969770" y="403860"/>
                </a:cubicBezTo>
                <a:cubicBezTo>
                  <a:pt x="1893570" y="590550"/>
                  <a:pt x="1916430" y="938530"/>
                  <a:pt x="1880870" y="1134110"/>
                </a:cubicBezTo>
                <a:cubicBezTo>
                  <a:pt x="1786890" y="1032510"/>
                  <a:pt x="1606550" y="783590"/>
                  <a:pt x="1494790" y="704850"/>
                </a:cubicBezTo>
                <a:cubicBezTo>
                  <a:pt x="1447800" y="675640"/>
                  <a:pt x="1210310" y="538480"/>
                  <a:pt x="1108710" y="518160"/>
                </a:cubicBezTo>
                <a:cubicBezTo>
                  <a:pt x="1008380" y="497840"/>
                  <a:pt x="635000" y="508000"/>
                  <a:pt x="577850" y="568960"/>
                </a:cubicBezTo>
                <a:cubicBezTo>
                  <a:pt x="520700" y="629920"/>
                  <a:pt x="435610" y="1266190"/>
                  <a:pt x="482600" y="1418590"/>
                </a:cubicBezTo>
                <a:cubicBezTo>
                  <a:pt x="513080" y="1518920"/>
                  <a:pt x="669290" y="1811020"/>
                  <a:pt x="728980" y="1899920"/>
                </a:cubicBezTo>
                <a:cubicBezTo>
                  <a:pt x="774700" y="1967230"/>
                  <a:pt x="943610" y="2075180"/>
                  <a:pt x="1122680" y="2184400"/>
                </a:cubicBezTo>
                <a:cubicBezTo>
                  <a:pt x="933450" y="2193290"/>
                  <a:pt x="655320" y="2204720"/>
                  <a:pt x="553720" y="2226310"/>
                </a:cubicBezTo>
                <a:cubicBezTo>
                  <a:pt x="453390" y="2247900"/>
                  <a:pt x="48260" y="2518410"/>
                  <a:pt x="24130" y="2599690"/>
                </a:cubicBezTo>
                <a:cubicBezTo>
                  <a:pt x="0" y="2680970"/>
                  <a:pt x="54610" y="3176270"/>
                  <a:pt x="83820" y="3235960"/>
                </a:cubicBezTo>
                <a:cubicBezTo>
                  <a:pt x="113030" y="3295650"/>
                  <a:pt x="381000" y="3511550"/>
                  <a:pt x="473710" y="3543300"/>
                </a:cubicBezTo>
                <a:cubicBezTo>
                  <a:pt x="567690" y="3575050"/>
                  <a:pt x="1103630" y="3558540"/>
                  <a:pt x="1151890" y="3547110"/>
                </a:cubicBezTo>
                <a:cubicBezTo>
                  <a:pt x="1198880" y="3535680"/>
                  <a:pt x="1497330" y="3465830"/>
                  <a:pt x="1645920" y="3412490"/>
                </a:cubicBezTo>
                <a:cubicBezTo>
                  <a:pt x="1689100" y="3412490"/>
                  <a:pt x="1753870" y="3450590"/>
                  <a:pt x="1797050" y="3450590"/>
                </a:cubicBezTo>
                <a:cubicBezTo>
                  <a:pt x="1727200" y="3470910"/>
                  <a:pt x="1543050" y="3514090"/>
                  <a:pt x="1510030" y="3528060"/>
                </a:cubicBezTo>
                <a:cubicBezTo>
                  <a:pt x="1477010" y="3542030"/>
                  <a:pt x="971550" y="3788410"/>
                  <a:pt x="877570" y="3882390"/>
                </a:cubicBezTo>
                <a:cubicBezTo>
                  <a:pt x="783590" y="3976370"/>
                  <a:pt x="662940" y="4366260"/>
                  <a:pt x="669290" y="4446270"/>
                </a:cubicBezTo>
                <a:cubicBezTo>
                  <a:pt x="675640" y="4526280"/>
                  <a:pt x="1041400" y="4958080"/>
                  <a:pt x="1137920" y="5003800"/>
                </a:cubicBezTo>
                <a:cubicBezTo>
                  <a:pt x="1244600" y="5054600"/>
                  <a:pt x="1770380" y="4973320"/>
                  <a:pt x="1841500" y="4956810"/>
                </a:cubicBezTo>
                <a:cubicBezTo>
                  <a:pt x="1912620" y="4940299"/>
                  <a:pt x="2603500" y="4605019"/>
                  <a:pt x="2651760" y="4579619"/>
                </a:cubicBezTo>
                <a:cubicBezTo>
                  <a:pt x="2661920" y="4582160"/>
                  <a:pt x="2693670" y="4589779"/>
                  <a:pt x="2706370" y="4594860"/>
                </a:cubicBezTo>
                <a:cubicBezTo>
                  <a:pt x="2588260" y="4659630"/>
                  <a:pt x="2373630" y="4817110"/>
                  <a:pt x="2270760" y="4898390"/>
                </a:cubicBezTo>
                <a:cubicBezTo>
                  <a:pt x="2211070" y="4945380"/>
                  <a:pt x="1604010" y="5411469"/>
                  <a:pt x="1591310" y="5514340"/>
                </a:cubicBezTo>
                <a:cubicBezTo>
                  <a:pt x="1577340" y="5615940"/>
                  <a:pt x="1638300" y="6092190"/>
                  <a:pt x="1661160" y="6139180"/>
                </a:cubicBezTo>
                <a:cubicBezTo>
                  <a:pt x="1685290" y="6186170"/>
                  <a:pt x="2198370" y="6333490"/>
                  <a:pt x="2294890" y="6350000"/>
                </a:cubicBezTo>
                <a:cubicBezTo>
                  <a:pt x="2392680" y="6366510"/>
                  <a:pt x="2947670" y="6235700"/>
                  <a:pt x="3041650" y="6215380"/>
                </a:cubicBezTo>
                <a:cubicBezTo>
                  <a:pt x="3135630" y="6195060"/>
                  <a:pt x="3774440" y="5972810"/>
                  <a:pt x="3774440" y="5972810"/>
                </a:cubicBezTo>
                <a:cubicBezTo>
                  <a:pt x="3774440" y="5972810"/>
                  <a:pt x="4488180" y="5513069"/>
                  <a:pt x="4526280" y="5495290"/>
                </a:cubicBezTo>
                <a:cubicBezTo>
                  <a:pt x="4528820" y="5497830"/>
                  <a:pt x="4795520" y="5697219"/>
                  <a:pt x="4795520" y="5697219"/>
                </a:cubicBezTo>
                <a:cubicBezTo>
                  <a:pt x="4795520" y="5697219"/>
                  <a:pt x="5057141" y="6065519"/>
                  <a:pt x="5124450" y="6078219"/>
                </a:cubicBezTo>
                <a:cubicBezTo>
                  <a:pt x="5180330" y="6080760"/>
                  <a:pt x="5481320" y="5895340"/>
                  <a:pt x="5513070" y="5859779"/>
                </a:cubicBezTo>
                <a:cubicBezTo>
                  <a:pt x="5544820" y="5824219"/>
                  <a:pt x="5679441" y="5610859"/>
                  <a:pt x="5689600" y="5574029"/>
                </a:cubicBezTo>
                <a:cubicBezTo>
                  <a:pt x="5699760" y="5537199"/>
                  <a:pt x="5289550" y="5177789"/>
                  <a:pt x="5289550" y="5177789"/>
                </a:cubicBezTo>
                <a:lnTo>
                  <a:pt x="5166360" y="4975859"/>
                </a:lnTo>
                <a:cubicBezTo>
                  <a:pt x="5166360" y="4975859"/>
                  <a:pt x="5698490" y="4431029"/>
                  <a:pt x="5764530" y="4351019"/>
                </a:cubicBezTo>
                <a:close/>
              </a:path>
            </a:pathLst>
          </a:custGeom>
          <a:solidFill>
            <a:srgbClr val="B741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3"/>
          <p:cNvSpPr txBox="1"/>
          <p:nvPr/>
        </p:nvSpPr>
        <p:spPr>
          <a:xfrm>
            <a:off x="5410960" y="1295254"/>
            <a:ext cx="7466080" cy="778030"/>
          </a:xfrm>
          <a:prstGeom prst="rect">
            <a:avLst/>
          </a:prstGeom>
          <a:noFill/>
          <a:ln>
            <a:noFill/>
          </a:ln>
        </p:spPr>
        <p:txBody>
          <a:bodyPr anchorCtr="0" anchor="t" bIns="0" lIns="0" spcFirstLastPara="1" rIns="0" wrap="square" tIns="0">
            <a:spAutoFit/>
          </a:bodyPr>
          <a:lstStyle/>
          <a:p>
            <a:pPr indent="0" lvl="0" marL="0" marR="0" rtl="0" algn="ctr">
              <a:lnSpc>
                <a:spcPct val="140008"/>
              </a:lnSpc>
              <a:spcBef>
                <a:spcPts val="0"/>
              </a:spcBef>
              <a:spcAft>
                <a:spcPts val="0"/>
              </a:spcAft>
              <a:buNone/>
            </a:pPr>
            <a:r>
              <a:rPr b="0" i="0" lang="en-US" sz="4569" u="none" cap="none" strike="noStrike">
                <a:solidFill>
                  <a:srgbClr val="B7411C"/>
                </a:solidFill>
                <a:latin typeface="Lato"/>
                <a:ea typeface="Lato"/>
                <a:cs typeface="Lato"/>
                <a:sym typeface="Lato"/>
              </a:rPr>
              <a:t>JANE FLOWER SHOP</a:t>
            </a:r>
            <a:endParaRPr/>
          </a:p>
        </p:txBody>
      </p:sp>
      <p:sp>
        <p:nvSpPr>
          <p:cNvPr id="100" name="Google Shape;100;p13"/>
          <p:cNvSpPr/>
          <p:nvPr/>
        </p:nvSpPr>
        <p:spPr>
          <a:xfrm rot="-1004777">
            <a:off x="13451890" y="2918877"/>
            <a:ext cx="1424013" cy="1646258"/>
          </a:xfrm>
          <a:custGeom>
            <a:rect b="b" l="l" r="r" t="t"/>
            <a:pathLst>
              <a:path extrusionOk="0" h="1646258" w="1424013">
                <a:moveTo>
                  <a:pt x="0" y="0"/>
                </a:moveTo>
                <a:lnTo>
                  <a:pt x="1424013" y="0"/>
                </a:lnTo>
                <a:lnTo>
                  <a:pt x="1424013" y="1646257"/>
                </a:lnTo>
                <a:lnTo>
                  <a:pt x="0" y="1646257"/>
                </a:lnTo>
                <a:lnTo>
                  <a:pt x="0" y="0"/>
                </a:lnTo>
                <a:close/>
              </a:path>
            </a:pathLst>
          </a:custGeom>
          <a:blipFill rotWithShape="1">
            <a:blip r:embed="rId15">
              <a:alphaModFix/>
            </a:blip>
            <a:stretch>
              <a:fillRect b="0" l="0" r="0" t="0"/>
            </a:stretch>
          </a:blipFill>
          <a:ln>
            <a:noFill/>
          </a:ln>
        </p:spPr>
      </p:sp>
      <p:sp>
        <p:nvSpPr>
          <p:cNvPr id="101" name="Google Shape;101;p13"/>
          <p:cNvSpPr/>
          <p:nvPr/>
        </p:nvSpPr>
        <p:spPr>
          <a:xfrm>
            <a:off x="8251457" y="8205780"/>
            <a:ext cx="1667692" cy="827592"/>
          </a:xfrm>
          <a:custGeom>
            <a:rect b="b" l="l" r="r" t="t"/>
            <a:pathLst>
              <a:path extrusionOk="0" h="827592" w="1667692">
                <a:moveTo>
                  <a:pt x="0" y="0"/>
                </a:moveTo>
                <a:lnTo>
                  <a:pt x="1667692" y="0"/>
                </a:lnTo>
                <a:lnTo>
                  <a:pt x="1667692" y="827592"/>
                </a:lnTo>
                <a:lnTo>
                  <a:pt x="0" y="827592"/>
                </a:lnTo>
                <a:lnTo>
                  <a:pt x="0" y="0"/>
                </a:lnTo>
                <a:close/>
              </a:path>
            </a:pathLst>
          </a:custGeom>
          <a:blipFill rotWithShape="1">
            <a:blip r:embed="rId16">
              <a:alphaModFix/>
            </a:blip>
            <a:stretch>
              <a:fillRect b="0" l="0" r="0" t="0"/>
            </a:stretch>
          </a:blipFill>
          <a:ln>
            <a:noFill/>
          </a:ln>
        </p:spPr>
      </p:sp>
      <p:sp>
        <p:nvSpPr>
          <p:cNvPr id="102" name="Google Shape;102;p13"/>
          <p:cNvSpPr/>
          <p:nvPr/>
        </p:nvSpPr>
        <p:spPr>
          <a:xfrm rot="2977388">
            <a:off x="2601051" y="2113125"/>
            <a:ext cx="1382100" cy="1112590"/>
          </a:xfrm>
          <a:custGeom>
            <a:rect b="b" l="l" r="r" t="t"/>
            <a:pathLst>
              <a:path extrusionOk="0" h="1112590" w="1382100">
                <a:moveTo>
                  <a:pt x="0" y="0"/>
                </a:moveTo>
                <a:lnTo>
                  <a:pt x="1382100" y="0"/>
                </a:lnTo>
                <a:lnTo>
                  <a:pt x="1382100" y="1112590"/>
                </a:lnTo>
                <a:lnTo>
                  <a:pt x="0" y="1112590"/>
                </a:lnTo>
                <a:lnTo>
                  <a:pt x="0" y="0"/>
                </a:lnTo>
                <a:close/>
              </a:path>
            </a:pathLst>
          </a:custGeom>
          <a:blipFill rotWithShape="1">
            <a:blip r:embed="rId17">
              <a:alphaModFix/>
            </a:blip>
            <a:stretch>
              <a:fillRect b="0" l="0" r="0" t="0"/>
            </a:stretch>
          </a:blipFill>
          <a:ln>
            <a:noFill/>
          </a:ln>
        </p:spPr>
      </p:sp>
      <p:sp>
        <p:nvSpPr>
          <p:cNvPr id="103" name="Google Shape;103;p13"/>
          <p:cNvSpPr/>
          <p:nvPr/>
        </p:nvSpPr>
        <p:spPr>
          <a:xfrm>
            <a:off x="14864988" y="4927601"/>
            <a:ext cx="1244915" cy="1093360"/>
          </a:xfrm>
          <a:custGeom>
            <a:rect b="b" l="l" r="r" t="t"/>
            <a:pathLst>
              <a:path extrusionOk="0" h="1093360" w="1244915">
                <a:moveTo>
                  <a:pt x="0" y="0"/>
                </a:moveTo>
                <a:lnTo>
                  <a:pt x="1244915" y="0"/>
                </a:lnTo>
                <a:lnTo>
                  <a:pt x="1244915" y="1093360"/>
                </a:lnTo>
                <a:lnTo>
                  <a:pt x="0" y="1093360"/>
                </a:lnTo>
                <a:lnTo>
                  <a:pt x="0" y="0"/>
                </a:lnTo>
                <a:close/>
              </a:path>
            </a:pathLst>
          </a:custGeom>
          <a:blipFill rotWithShape="1">
            <a:blip r:embed="rId18">
              <a:alphaModFix/>
            </a:blip>
            <a:stretch>
              <a:fillRect b="0" l="0" r="0" t="0"/>
            </a:stretch>
          </a:blipFill>
          <a:ln>
            <a:noFill/>
          </a:ln>
        </p:spPr>
      </p:sp>
      <p:sp>
        <p:nvSpPr>
          <p:cNvPr id="104" name="Google Shape;104;p13"/>
          <p:cNvSpPr/>
          <p:nvPr/>
        </p:nvSpPr>
        <p:spPr>
          <a:xfrm>
            <a:off x="1267523" y="1380979"/>
            <a:ext cx="1512369" cy="1366803"/>
          </a:xfrm>
          <a:custGeom>
            <a:rect b="b" l="l" r="r" t="t"/>
            <a:pathLst>
              <a:path extrusionOk="0" h="1366803" w="1512369">
                <a:moveTo>
                  <a:pt x="0" y="0"/>
                </a:moveTo>
                <a:lnTo>
                  <a:pt x="1512369" y="0"/>
                </a:lnTo>
                <a:lnTo>
                  <a:pt x="1512369" y="1366803"/>
                </a:lnTo>
                <a:lnTo>
                  <a:pt x="0" y="1366803"/>
                </a:lnTo>
                <a:lnTo>
                  <a:pt x="0" y="0"/>
                </a:lnTo>
                <a:close/>
              </a:path>
            </a:pathLst>
          </a:custGeom>
          <a:blipFill rotWithShape="1">
            <a:blip r:embed="rId19">
              <a:alphaModFix/>
            </a:blip>
            <a:stretch>
              <a:fillRect b="0" l="0" r="0" t="0"/>
            </a:stretch>
          </a:blipFill>
          <a:ln>
            <a:noFill/>
          </a:ln>
        </p:spPr>
      </p:sp>
      <p:pic>
        <p:nvPicPr>
          <p:cNvPr id="105" name="Google Shape;105;p13"/>
          <p:cNvPicPr preferRelativeResize="0"/>
          <p:nvPr/>
        </p:nvPicPr>
        <p:blipFill rotWithShape="1">
          <a:blip r:embed="rId4">
            <a:alphaModFix/>
          </a:blip>
          <a:srcRect b="76129" l="69082" r="24110" t="10264"/>
          <a:stretch/>
        </p:blipFill>
        <p:spPr>
          <a:xfrm>
            <a:off x="12634077" y="1021750"/>
            <a:ext cx="1244899" cy="13996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9DB"/>
        </a:solidFill>
      </p:bgPr>
    </p:bg>
    <p:spTree>
      <p:nvGrpSpPr>
        <p:cNvPr id="271" name="Shape 271"/>
        <p:cNvGrpSpPr/>
        <p:nvPr/>
      </p:nvGrpSpPr>
      <p:grpSpPr>
        <a:xfrm>
          <a:off x="0" y="0"/>
          <a:ext cx="0" cy="0"/>
          <a:chOff x="0" y="0"/>
          <a:chExt cx="0" cy="0"/>
        </a:xfrm>
      </p:grpSpPr>
      <p:pic>
        <p:nvPicPr>
          <p:cNvPr id="272" name="Google Shape;272;p22"/>
          <p:cNvPicPr preferRelativeResize="0"/>
          <p:nvPr/>
        </p:nvPicPr>
        <p:blipFill rotWithShape="1">
          <a:blip r:embed="rId3">
            <a:alphaModFix/>
          </a:blip>
          <a:srcRect b="39690" l="0" r="0" t="0"/>
          <a:stretch/>
        </p:blipFill>
        <p:spPr>
          <a:xfrm>
            <a:off x="12386350" y="2390650"/>
            <a:ext cx="4437000" cy="5505600"/>
          </a:xfrm>
          <a:prstGeom prst="roundRect">
            <a:avLst>
              <a:gd fmla="val 17358" name="adj"/>
            </a:avLst>
          </a:prstGeom>
          <a:noFill/>
          <a:ln>
            <a:noFill/>
          </a:ln>
        </p:spPr>
      </p:pic>
      <p:pic>
        <p:nvPicPr>
          <p:cNvPr id="273" name="Google Shape;273;p22"/>
          <p:cNvPicPr preferRelativeResize="0"/>
          <p:nvPr/>
        </p:nvPicPr>
        <p:blipFill rotWithShape="1">
          <a:blip r:embed="rId4">
            <a:alphaModFix/>
          </a:blip>
          <a:srcRect b="7418" l="0" r="3372" t="12638"/>
          <a:stretch/>
        </p:blipFill>
        <p:spPr>
          <a:xfrm>
            <a:off x="1464650" y="2390650"/>
            <a:ext cx="4437000" cy="5505600"/>
          </a:xfrm>
          <a:prstGeom prst="roundRect">
            <a:avLst>
              <a:gd fmla="val 16667" name="adj"/>
            </a:avLst>
          </a:prstGeom>
          <a:noFill/>
          <a:ln>
            <a:noFill/>
          </a:ln>
        </p:spPr>
      </p:pic>
      <p:sp>
        <p:nvSpPr>
          <p:cNvPr id="274" name="Google Shape;274;p22"/>
          <p:cNvSpPr/>
          <p:nvPr/>
        </p:nvSpPr>
        <p:spPr>
          <a:xfrm>
            <a:off x="6514856" y="2638059"/>
            <a:ext cx="5258289" cy="5258289"/>
          </a:xfrm>
          <a:custGeom>
            <a:rect b="b" l="l" r="r" t="t"/>
            <a:pathLst>
              <a:path extrusionOk="0" h="5258289" w="5258289">
                <a:moveTo>
                  <a:pt x="0" y="0"/>
                </a:moveTo>
                <a:lnTo>
                  <a:pt x="5258288" y="0"/>
                </a:lnTo>
                <a:lnTo>
                  <a:pt x="5258288" y="5258288"/>
                </a:lnTo>
                <a:lnTo>
                  <a:pt x="0" y="5258288"/>
                </a:lnTo>
                <a:lnTo>
                  <a:pt x="0" y="0"/>
                </a:lnTo>
                <a:close/>
              </a:path>
            </a:pathLst>
          </a:custGeom>
          <a:blipFill rotWithShape="1">
            <a:blip r:embed="rId5">
              <a:alphaModFix/>
            </a:blip>
            <a:stretch>
              <a:fillRect b="0" l="0" r="0" t="0"/>
            </a:stretch>
          </a:blipFill>
          <a:ln>
            <a:noFill/>
          </a:ln>
        </p:spPr>
      </p:sp>
      <p:sp>
        <p:nvSpPr>
          <p:cNvPr id="275" name="Google Shape;275;p22"/>
          <p:cNvSpPr txBox="1"/>
          <p:nvPr/>
        </p:nvSpPr>
        <p:spPr>
          <a:xfrm>
            <a:off x="1591599" y="723656"/>
            <a:ext cx="15104802" cy="128587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i="0" lang="en-US" sz="8499" u="none" cap="none" strike="noStrike">
                <a:solidFill>
                  <a:srgbClr val="2C336C"/>
                </a:solidFill>
                <a:latin typeface="Tenor Sans"/>
                <a:ea typeface="Tenor Sans"/>
                <a:cs typeface="Tenor Sans"/>
                <a:sym typeface="Tenor Sans"/>
              </a:rPr>
              <a:t>CHOOSING FLOWERS</a:t>
            </a:r>
            <a:endParaRPr/>
          </a:p>
        </p:txBody>
      </p:sp>
      <p:sp>
        <p:nvSpPr>
          <p:cNvPr id="276" name="Google Shape;276;p22"/>
          <p:cNvSpPr/>
          <p:nvPr/>
        </p:nvSpPr>
        <p:spPr>
          <a:xfrm>
            <a:off x="413987" y="1097187"/>
            <a:ext cx="2086236" cy="1293466"/>
          </a:xfrm>
          <a:custGeom>
            <a:rect b="b" l="l" r="r" t="t"/>
            <a:pathLst>
              <a:path extrusionOk="0" h="1293466" w="2086236">
                <a:moveTo>
                  <a:pt x="0" y="0"/>
                </a:moveTo>
                <a:lnTo>
                  <a:pt x="2086236" y="0"/>
                </a:lnTo>
                <a:lnTo>
                  <a:pt x="2086236" y="1293466"/>
                </a:lnTo>
                <a:lnTo>
                  <a:pt x="0" y="1293466"/>
                </a:lnTo>
                <a:lnTo>
                  <a:pt x="0" y="0"/>
                </a:lnTo>
                <a:close/>
              </a:path>
            </a:pathLst>
          </a:custGeom>
          <a:blipFill rotWithShape="1">
            <a:blip r:embed="rId6">
              <a:alphaModFix/>
            </a:blip>
            <a:stretch>
              <a:fillRect b="0" l="0" r="0" t="0"/>
            </a:stretch>
          </a:blipFill>
          <a:ln>
            <a:noFill/>
          </a:ln>
        </p:spPr>
      </p:sp>
      <p:sp>
        <p:nvSpPr>
          <p:cNvPr id="277" name="Google Shape;277;p22"/>
          <p:cNvSpPr/>
          <p:nvPr/>
        </p:nvSpPr>
        <p:spPr>
          <a:xfrm>
            <a:off x="16053801" y="5133414"/>
            <a:ext cx="1070603" cy="852468"/>
          </a:xfrm>
          <a:custGeom>
            <a:rect b="b" l="l" r="r" t="t"/>
            <a:pathLst>
              <a:path extrusionOk="0" h="852468" w="1070603">
                <a:moveTo>
                  <a:pt x="0" y="0"/>
                </a:moveTo>
                <a:lnTo>
                  <a:pt x="1070603" y="0"/>
                </a:lnTo>
                <a:lnTo>
                  <a:pt x="1070603" y="852468"/>
                </a:lnTo>
                <a:lnTo>
                  <a:pt x="0" y="852468"/>
                </a:lnTo>
                <a:lnTo>
                  <a:pt x="0" y="0"/>
                </a:lnTo>
                <a:close/>
              </a:path>
            </a:pathLst>
          </a:custGeom>
          <a:blipFill rotWithShape="1">
            <a:blip r:embed="rId7">
              <a:alphaModFix/>
            </a:blip>
            <a:stretch>
              <a:fillRect b="0" l="0" r="0" t="0"/>
            </a:stretch>
          </a:blipFill>
          <a:ln>
            <a:noFill/>
          </a:ln>
        </p:spPr>
      </p:sp>
      <p:sp>
        <p:nvSpPr>
          <p:cNvPr id="278" name="Google Shape;278;p22"/>
          <p:cNvSpPr/>
          <p:nvPr/>
        </p:nvSpPr>
        <p:spPr>
          <a:xfrm rot="-5079207">
            <a:off x="16550140" y="637472"/>
            <a:ext cx="506408" cy="1458243"/>
          </a:xfrm>
          <a:custGeom>
            <a:rect b="b" l="l" r="r" t="t"/>
            <a:pathLst>
              <a:path extrusionOk="0" h="1458243" w="506408">
                <a:moveTo>
                  <a:pt x="0" y="0"/>
                </a:moveTo>
                <a:lnTo>
                  <a:pt x="506408" y="0"/>
                </a:lnTo>
                <a:lnTo>
                  <a:pt x="506408" y="1458243"/>
                </a:lnTo>
                <a:lnTo>
                  <a:pt x="0" y="1458243"/>
                </a:lnTo>
                <a:lnTo>
                  <a:pt x="0" y="0"/>
                </a:lnTo>
                <a:close/>
              </a:path>
            </a:pathLst>
          </a:custGeom>
          <a:blipFill rotWithShape="1">
            <a:blip r:embed="rId8">
              <a:alphaModFix/>
            </a:blip>
            <a:stretch>
              <a:fillRect b="0" l="0" r="0" t="0"/>
            </a:stretch>
          </a:blipFill>
          <a:ln>
            <a:noFill/>
          </a:ln>
        </p:spPr>
      </p:sp>
      <p:sp>
        <p:nvSpPr>
          <p:cNvPr id="279" name="Google Shape;279;p22"/>
          <p:cNvSpPr txBox="1"/>
          <p:nvPr/>
        </p:nvSpPr>
        <p:spPr>
          <a:xfrm>
            <a:off x="2488561" y="9109767"/>
            <a:ext cx="5436242" cy="39878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2C336C"/>
                </a:solidFill>
                <a:latin typeface="Lato"/>
                <a:ea typeface="Lato"/>
                <a:cs typeface="Lato"/>
                <a:sym typeface="Lato"/>
              </a:rPr>
              <a:t>Elaborate on what you want to discuss. </a:t>
            </a:r>
            <a:endParaRPr/>
          </a:p>
        </p:txBody>
      </p:sp>
      <p:sp>
        <p:nvSpPr>
          <p:cNvPr id="280" name="Google Shape;280;p22"/>
          <p:cNvSpPr txBox="1"/>
          <p:nvPr/>
        </p:nvSpPr>
        <p:spPr>
          <a:xfrm>
            <a:off x="12007903" y="9109767"/>
            <a:ext cx="5436242" cy="39878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2C336C"/>
                </a:solidFill>
                <a:latin typeface="Lato"/>
                <a:ea typeface="Lato"/>
                <a:cs typeface="Lato"/>
                <a:sym typeface="Lato"/>
              </a:rPr>
              <a:t>Elaborate on what you want to discuss. </a:t>
            </a:r>
            <a:endParaRPr/>
          </a:p>
        </p:txBody>
      </p:sp>
      <p:sp>
        <p:nvSpPr>
          <p:cNvPr id="281" name="Google Shape;281;p22"/>
          <p:cNvSpPr txBox="1"/>
          <p:nvPr/>
        </p:nvSpPr>
        <p:spPr>
          <a:xfrm>
            <a:off x="2488561" y="8574099"/>
            <a:ext cx="6280097" cy="504825"/>
          </a:xfrm>
          <a:prstGeom prst="rect">
            <a:avLst/>
          </a:prstGeom>
          <a:noFill/>
          <a:ln>
            <a:noFill/>
          </a:ln>
        </p:spPr>
        <p:txBody>
          <a:bodyPr anchorCtr="0" anchor="t" bIns="0" lIns="0" spcFirstLastPara="1" rIns="0" wrap="square" tIns="0">
            <a:spAutoFit/>
          </a:bodyPr>
          <a:lstStyle/>
          <a:p>
            <a:pPr indent="0" lvl="0" marL="0" marR="0" rtl="0" algn="l">
              <a:lnSpc>
                <a:spcPct val="140013"/>
              </a:lnSpc>
              <a:spcBef>
                <a:spcPts val="0"/>
              </a:spcBef>
              <a:spcAft>
                <a:spcPts val="0"/>
              </a:spcAft>
              <a:buNone/>
            </a:pPr>
            <a:r>
              <a:rPr b="0" i="0" lang="en-US" sz="2999" u="none" cap="none" strike="noStrike">
                <a:solidFill>
                  <a:srgbClr val="2C336C"/>
                </a:solidFill>
                <a:latin typeface="Lato"/>
                <a:ea typeface="Lato"/>
                <a:cs typeface="Lato"/>
                <a:sym typeface="Lato"/>
              </a:rPr>
              <a:t>ADD A MAIN POINT</a:t>
            </a:r>
            <a:endParaRPr/>
          </a:p>
        </p:txBody>
      </p:sp>
      <p:sp>
        <p:nvSpPr>
          <p:cNvPr id="282" name="Google Shape;282;p22"/>
          <p:cNvSpPr txBox="1"/>
          <p:nvPr/>
        </p:nvSpPr>
        <p:spPr>
          <a:xfrm>
            <a:off x="12007903" y="8574099"/>
            <a:ext cx="6280097" cy="504825"/>
          </a:xfrm>
          <a:prstGeom prst="rect">
            <a:avLst/>
          </a:prstGeom>
          <a:noFill/>
          <a:ln>
            <a:noFill/>
          </a:ln>
        </p:spPr>
        <p:txBody>
          <a:bodyPr anchorCtr="0" anchor="t" bIns="0" lIns="0" spcFirstLastPara="1" rIns="0" wrap="square" tIns="0">
            <a:spAutoFit/>
          </a:bodyPr>
          <a:lstStyle/>
          <a:p>
            <a:pPr indent="0" lvl="0" marL="0" marR="0" rtl="0" algn="l">
              <a:lnSpc>
                <a:spcPct val="140013"/>
              </a:lnSpc>
              <a:spcBef>
                <a:spcPts val="0"/>
              </a:spcBef>
              <a:spcAft>
                <a:spcPts val="0"/>
              </a:spcAft>
              <a:buNone/>
            </a:pPr>
            <a:r>
              <a:rPr b="0" i="0" lang="en-US" sz="2999" u="none" cap="none" strike="noStrike">
                <a:solidFill>
                  <a:srgbClr val="2C336C"/>
                </a:solidFill>
                <a:latin typeface="Lato"/>
                <a:ea typeface="Lato"/>
                <a:cs typeface="Lato"/>
                <a:sym typeface="Lato"/>
              </a:rPr>
              <a:t>ADD A MAIN POINT</a:t>
            </a:r>
            <a:endParaRPr/>
          </a:p>
        </p:txBody>
      </p:sp>
      <p:sp>
        <p:nvSpPr>
          <p:cNvPr id="283" name="Google Shape;283;p22"/>
          <p:cNvSpPr txBox="1"/>
          <p:nvPr/>
        </p:nvSpPr>
        <p:spPr>
          <a:xfrm>
            <a:off x="1028700" y="8401476"/>
            <a:ext cx="1459800" cy="1154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7500" u="none" cap="none" strike="noStrike">
                <a:solidFill>
                  <a:srgbClr val="B7411C"/>
                </a:solidFill>
                <a:latin typeface="Tenor Sans"/>
                <a:ea typeface="Tenor Sans"/>
                <a:cs typeface="Tenor Sans"/>
                <a:sym typeface="Tenor Sans"/>
              </a:rPr>
              <a:t>01</a:t>
            </a:r>
            <a:endParaRPr/>
          </a:p>
        </p:txBody>
      </p:sp>
      <p:sp>
        <p:nvSpPr>
          <p:cNvPr id="284" name="Google Shape;284;p22"/>
          <p:cNvSpPr txBox="1"/>
          <p:nvPr/>
        </p:nvSpPr>
        <p:spPr>
          <a:xfrm>
            <a:off x="10479803" y="8401476"/>
            <a:ext cx="1459800" cy="11544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7500" u="none" cap="none" strike="noStrike">
                <a:solidFill>
                  <a:srgbClr val="B7411C"/>
                </a:solidFill>
                <a:latin typeface="Tenor Sans"/>
                <a:ea typeface="Tenor Sans"/>
                <a:cs typeface="Tenor Sans"/>
                <a:sym typeface="Tenor Sans"/>
              </a:rPr>
              <a:t>02</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9DB"/>
        </a:solidFill>
      </p:bgPr>
    </p:bg>
    <p:spTree>
      <p:nvGrpSpPr>
        <p:cNvPr id="288" name="Shape 288"/>
        <p:cNvGrpSpPr/>
        <p:nvPr/>
      </p:nvGrpSpPr>
      <p:grpSpPr>
        <a:xfrm>
          <a:off x="0" y="0"/>
          <a:ext cx="0" cy="0"/>
          <a:chOff x="0" y="0"/>
          <a:chExt cx="0" cy="0"/>
        </a:xfrm>
      </p:grpSpPr>
      <p:sp>
        <p:nvSpPr>
          <p:cNvPr id="289" name="Google Shape;289;p23"/>
          <p:cNvSpPr/>
          <p:nvPr/>
        </p:nvSpPr>
        <p:spPr>
          <a:xfrm>
            <a:off x="15690986" y="2314570"/>
            <a:ext cx="2420458" cy="804802"/>
          </a:xfrm>
          <a:custGeom>
            <a:rect b="b" l="l" r="r" t="t"/>
            <a:pathLst>
              <a:path extrusionOk="0" h="804802" w="2420458">
                <a:moveTo>
                  <a:pt x="0" y="0"/>
                </a:moveTo>
                <a:lnTo>
                  <a:pt x="2420459" y="0"/>
                </a:lnTo>
                <a:lnTo>
                  <a:pt x="2420459" y="804802"/>
                </a:lnTo>
                <a:lnTo>
                  <a:pt x="0" y="804802"/>
                </a:lnTo>
                <a:lnTo>
                  <a:pt x="0" y="0"/>
                </a:lnTo>
                <a:close/>
              </a:path>
            </a:pathLst>
          </a:custGeom>
          <a:blipFill rotWithShape="1">
            <a:blip r:embed="rId3">
              <a:alphaModFix/>
            </a:blip>
            <a:stretch>
              <a:fillRect b="0" l="0" r="0" t="0"/>
            </a:stretch>
          </a:blipFill>
          <a:ln>
            <a:noFill/>
          </a:ln>
        </p:spPr>
      </p:sp>
      <p:sp>
        <p:nvSpPr>
          <p:cNvPr id="290" name="Google Shape;290;p23"/>
          <p:cNvSpPr/>
          <p:nvPr/>
        </p:nvSpPr>
        <p:spPr>
          <a:xfrm>
            <a:off x="5219606" y="7920038"/>
            <a:ext cx="1767331" cy="1387355"/>
          </a:xfrm>
          <a:custGeom>
            <a:rect b="b" l="l" r="r" t="t"/>
            <a:pathLst>
              <a:path extrusionOk="0" h="1387355" w="1767331">
                <a:moveTo>
                  <a:pt x="0" y="0"/>
                </a:moveTo>
                <a:lnTo>
                  <a:pt x="1767332" y="0"/>
                </a:lnTo>
                <a:lnTo>
                  <a:pt x="1767332" y="1387354"/>
                </a:lnTo>
                <a:lnTo>
                  <a:pt x="0" y="1387354"/>
                </a:lnTo>
                <a:lnTo>
                  <a:pt x="0" y="0"/>
                </a:lnTo>
                <a:close/>
              </a:path>
            </a:pathLst>
          </a:custGeom>
          <a:blipFill rotWithShape="1">
            <a:blip r:embed="rId4">
              <a:alphaModFix/>
            </a:blip>
            <a:stretch>
              <a:fillRect b="0" l="0" r="0" t="0"/>
            </a:stretch>
          </a:blipFill>
          <a:ln>
            <a:noFill/>
          </a:ln>
        </p:spPr>
      </p:sp>
      <p:sp>
        <p:nvSpPr>
          <p:cNvPr id="291" name="Google Shape;291;p23"/>
          <p:cNvSpPr/>
          <p:nvPr/>
        </p:nvSpPr>
        <p:spPr>
          <a:xfrm>
            <a:off x="739903" y="595574"/>
            <a:ext cx="2963238" cy="1826096"/>
          </a:xfrm>
          <a:custGeom>
            <a:rect b="b" l="l" r="r" t="t"/>
            <a:pathLst>
              <a:path extrusionOk="0" h="1826096" w="2963238">
                <a:moveTo>
                  <a:pt x="0" y="0"/>
                </a:moveTo>
                <a:lnTo>
                  <a:pt x="2963238" y="0"/>
                </a:lnTo>
                <a:lnTo>
                  <a:pt x="2963238" y="1826096"/>
                </a:lnTo>
                <a:lnTo>
                  <a:pt x="0" y="1826096"/>
                </a:lnTo>
                <a:lnTo>
                  <a:pt x="0" y="0"/>
                </a:lnTo>
                <a:close/>
              </a:path>
            </a:pathLst>
          </a:custGeom>
          <a:blipFill rotWithShape="1">
            <a:blip r:embed="rId5">
              <a:alphaModFix/>
            </a:blip>
            <a:stretch>
              <a:fillRect b="0" l="0" r="0" t="0"/>
            </a:stretch>
          </a:blipFill>
          <a:ln>
            <a:noFill/>
          </a:ln>
        </p:spPr>
      </p:sp>
      <p:sp>
        <p:nvSpPr>
          <p:cNvPr id="292" name="Google Shape;292;p23"/>
          <p:cNvSpPr txBox="1"/>
          <p:nvPr/>
        </p:nvSpPr>
        <p:spPr>
          <a:xfrm>
            <a:off x="1166816" y="1028700"/>
            <a:ext cx="15954368" cy="128587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i="0" lang="en-US" sz="8499" u="none" cap="none" strike="noStrike">
                <a:solidFill>
                  <a:srgbClr val="2C336C"/>
                </a:solidFill>
                <a:latin typeface="Tenor Sans"/>
                <a:ea typeface="Tenor Sans"/>
                <a:cs typeface="Tenor Sans"/>
                <a:sym typeface="Tenor Sans"/>
              </a:rPr>
              <a:t>CONDITIONING &amp; CARE </a:t>
            </a:r>
            <a:endParaRPr/>
          </a:p>
        </p:txBody>
      </p:sp>
      <p:sp>
        <p:nvSpPr>
          <p:cNvPr id="293" name="Google Shape;293;p23"/>
          <p:cNvSpPr txBox="1"/>
          <p:nvPr/>
        </p:nvSpPr>
        <p:spPr>
          <a:xfrm>
            <a:off x="1875547" y="8534400"/>
            <a:ext cx="2896663" cy="7239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0" i="0" lang="en-US" sz="2400" u="none" cap="none" strike="noStrike">
                <a:solidFill>
                  <a:srgbClr val="2C336C"/>
                </a:solidFill>
                <a:latin typeface="Lato"/>
                <a:ea typeface="Lato"/>
                <a:cs typeface="Lato"/>
                <a:sym typeface="Lato"/>
              </a:rPr>
              <a:t>Elaborate on what you want to discuss. </a:t>
            </a:r>
            <a:endParaRPr/>
          </a:p>
        </p:txBody>
      </p:sp>
      <p:sp>
        <p:nvSpPr>
          <p:cNvPr id="294" name="Google Shape;294;p23"/>
          <p:cNvSpPr txBox="1"/>
          <p:nvPr/>
        </p:nvSpPr>
        <p:spPr>
          <a:xfrm>
            <a:off x="7883281" y="8534400"/>
            <a:ext cx="2896663" cy="7239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0" i="0" lang="en-US" sz="2400" u="none" cap="none" strike="noStrike">
                <a:solidFill>
                  <a:srgbClr val="2C336C"/>
                </a:solidFill>
                <a:latin typeface="Lato"/>
                <a:ea typeface="Lato"/>
                <a:cs typeface="Lato"/>
                <a:sym typeface="Lato"/>
              </a:rPr>
              <a:t>Elaborate on what you want to discuss. </a:t>
            </a:r>
            <a:endParaRPr/>
          </a:p>
        </p:txBody>
      </p:sp>
      <p:sp>
        <p:nvSpPr>
          <p:cNvPr id="295" name="Google Shape;295;p23"/>
          <p:cNvSpPr txBox="1"/>
          <p:nvPr/>
        </p:nvSpPr>
        <p:spPr>
          <a:xfrm>
            <a:off x="13703402" y="8534400"/>
            <a:ext cx="2896663" cy="723900"/>
          </a:xfrm>
          <a:prstGeom prst="rect">
            <a:avLst/>
          </a:prstGeom>
          <a:noFill/>
          <a:ln>
            <a:noFill/>
          </a:ln>
        </p:spPr>
        <p:txBody>
          <a:bodyPr anchorCtr="0" anchor="t" bIns="0" lIns="0" spcFirstLastPara="1" rIns="0" wrap="square" tIns="0">
            <a:spAutoFit/>
          </a:bodyPr>
          <a:lstStyle/>
          <a:p>
            <a:pPr indent="0" lvl="0" marL="0" marR="0" rtl="0" algn="ctr">
              <a:lnSpc>
                <a:spcPct val="119958"/>
              </a:lnSpc>
              <a:spcBef>
                <a:spcPts val="0"/>
              </a:spcBef>
              <a:spcAft>
                <a:spcPts val="0"/>
              </a:spcAft>
              <a:buNone/>
            </a:pPr>
            <a:r>
              <a:rPr b="0" i="0" lang="en-US" sz="2400" u="none" cap="none" strike="noStrike">
                <a:solidFill>
                  <a:srgbClr val="2C336C"/>
                </a:solidFill>
                <a:latin typeface="Lato"/>
                <a:ea typeface="Lato"/>
                <a:cs typeface="Lato"/>
                <a:sym typeface="Lato"/>
              </a:rPr>
              <a:t>Elaborate on what you want to discuss. </a:t>
            </a:r>
            <a:endParaRPr/>
          </a:p>
        </p:txBody>
      </p:sp>
      <p:sp>
        <p:nvSpPr>
          <p:cNvPr id="296" name="Google Shape;296;p23"/>
          <p:cNvSpPr txBox="1"/>
          <p:nvPr/>
        </p:nvSpPr>
        <p:spPr>
          <a:xfrm>
            <a:off x="1608521" y="7920038"/>
            <a:ext cx="3430714" cy="447675"/>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1" i="0" lang="en-US" sz="2999" u="none" cap="none" strike="noStrike">
                <a:solidFill>
                  <a:srgbClr val="2C336C"/>
                </a:solidFill>
                <a:latin typeface="Lato"/>
                <a:ea typeface="Lato"/>
                <a:cs typeface="Lato"/>
                <a:sym typeface="Lato"/>
              </a:rPr>
              <a:t>MAIN POINT 1</a:t>
            </a:r>
            <a:endParaRPr/>
          </a:p>
        </p:txBody>
      </p:sp>
      <p:sp>
        <p:nvSpPr>
          <p:cNvPr id="297" name="Google Shape;297;p23"/>
          <p:cNvSpPr txBox="1"/>
          <p:nvPr/>
        </p:nvSpPr>
        <p:spPr>
          <a:xfrm>
            <a:off x="7616255" y="7920038"/>
            <a:ext cx="3430714" cy="447675"/>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1" i="0" lang="en-US" sz="2999" u="none" cap="none" strike="noStrike">
                <a:solidFill>
                  <a:srgbClr val="2C336C"/>
                </a:solidFill>
                <a:latin typeface="Lato"/>
                <a:ea typeface="Lato"/>
                <a:cs typeface="Lato"/>
                <a:sym typeface="Lato"/>
              </a:rPr>
              <a:t>MAIN POINT  2</a:t>
            </a:r>
            <a:endParaRPr/>
          </a:p>
        </p:txBody>
      </p:sp>
      <p:sp>
        <p:nvSpPr>
          <p:cNvPr id="298" name="Google Shape;298;p23"/>
          <p:cNvSpPr txBox="1"/>
          <p:nvPr/>
        </p:nvSpPr>
        <p:spPr>
          <a:xfrm>
            <a:off x="13436377" y="7920038"/>
            <a:ext cx="3430714" cy="447675"/>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1" i="0" lang="en-US" sz="2999" u="none" cap="none" strike="noStrike">
                <a:solidFill>
                  <a:srgbClr val="2C336C"/>
                </a:solidFill>
                <a:latin typeface="Lato"/>
                <a:ea typeface="Lato"/>
                <a:cs typeface="Lato"/>
                <a:sym typeface="Lato"/>
              </a:rPr>
              <a:t>MAIN POINT  3</a:t>
            </a:r>
            <a:endParaRPr/>
          </a:p>
        </p:txBody>
      </p:sp>
      <p:sp>
        <p:nvSpPr>
          <p:cNvPr id="299" name="Google Shape;299;p23"/>
          <p:cNvSpPr/>
          <p:nvPr/>
        </p:nvSpPr>
        <p:spPr>
          <a:xfrm flipH="1">
            <a:off x="16600079" y="595586"/>
            <a:ext cx="1131892" cy="754123"/>
          </a:xfrm>
          <a:custGeom>
            <a:rect b="b" l="l" r="r" t="t"/>
            <a:pathLst>
              <a:path extrusionOk="0" h="754123" w="1131892">
                <a:moveTo>
                  <a:pt x="1131892" y="0"/>
                </a:moveTo>
                <a:lnTo>
                  <a:pt x="0" y="0"/>
                </a:lnTo>
                <a:lnTo>
                  <a:pt x="0" y="754124"/>
                </a:lnTo>
                <a:lnTo>
                  <a:pt x="1131892" y="754124"/>
                </a:lnTo>
                <a:lnTo>
                  <a:pt x="1131892" y="0"/>
                </a:lnTo>
                <a:close/>
              </a:path>
            </a:pathLst>
          </a:custGeom>
          <a:blipFill rotWithShape="1">
            <a:blip r:embed="rId6">
              <a:alphaModFix/>
            </a:blip>
            <a:stretch>
              <a:fillRect b="0" l="0" r="0" t="0"/>
            </a:stretch>
          </a:blipFill>
          <a:ln>
            <a:noFill/>
          </a:ln>
        </p:spPr>
      </p:sp>
      <p:pic>
        <p:nvPicPr>
          <p:cNvPr id="300" name="Google Shape;300;p23"/>
          <p:cNvPicPr preferRelativeResize="0"/>
          <p:nvPr/>
        </p:nvPicPr>
        <p:blipFill rotWithShape="1">
          <a:blip r:embed="rId7">
            <a:alphaModFix/>
          </a:blip>
          <a:srcRect b="0" l="4333" r="33135" t="0"/>
          <a:stretch/>
        </p:blipFill>
        <p:spPr>
          <a:xfrm>
            <a:off x="1281424" y="3226475"/>
            <a:ext cx="3938100" cy="4198500"/>
          </a:xfrm>
          <a:prstGeom prst="round2SameRect">
            <a:avLst>
              <a:gd fmla="val 40702" name="adj1"/>
              <a:gd fmla="val 0" name="adj2"/>
            </a:avLst>
          </a:prstGeom>
          <a:noFill/>
          <a:ln>
            <a:noFill/>
          </a:ln>
        </p:spPr>
      </p:pic>
      <p:pic>
        <p:nvPicPr>
          <p:cNvPr id="301" name="Google Shape;301;p23"/>
          <p:cNvPicPr preferRelativeResize="0"/>
          <p:nvPr/>
        </p:nvPicPr>
        <p:blipFill rotWithShape="1">
          <a:blip r:embed="rId8">
            <a:alphaModFix/>
          </a:blip>
          <a:srcRect b="40508" l="10370" r="19414" t="9586"/>
          <a:stretch/>
        </p:blipFill>
        <p:spPr>
          <a:xfrm>
            <a:off x="7174950" y="3226475"/>
            <a:ext cx="3938100" cy="4198500"/>
          </a:xfrm>
          <a:prstGeom prst="round2SameRect">
            <a:avLst>
              <a:gd fmla="val 40702" name="adj1"/>
              <a:gd fmla="val 0" name="adj2"/>
            </a:avLst>
          </a:prstGeom>
          <a:noFill/>
          <a:ln>
            <a:noFill/>
          </a:ln>
        </p:spPr>
      </p:pic>
      <p:pic>
        <p:nvPicPr>
          <p:cNvPr id="302" name="Google Shape;302;p23"/>
          <p:cNvPicPr preferRelativeResize="0"/>
          <p:nvPr/>
        </p:nvPicPr>
        <p:blipFill rotWithShape="1">
          <a:blip r:embed="rId9">
            <a:alphaModFix/>
          </a:blip>
          <a:srcRect b="25003" l="2818" r="0" t="5926"/>
          <a:stretch/>
        </p:blipFill>
        <p:spPr>
          <a:xfrm>
            <a:off x="13182688" y="3226475"/>
            <a:ext cx="3938100" cy="4198500"/>
          </a:xfrm>
          <a:prstGeom prst="round2SameRect">
            <a:avLst>
              <a:gd fmla="val 40903" name="adj1"/>
              <a:gd fmla="val 0" name="adj2"/>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9DB"/>
        </a:solidFill>
      </p:bgPr>
    </p:bg>
    <p:spTree>
      <p:nvGrpSpPr>
        <p:cNvPr id="306" name="Shape 306"/>
        <p:cNvGrpSpPr/>
        <p:nvPr/>
      </p:nvGrpSpPr>
      <p:grpSpPr>
        <a:xfrm>
          <a:off x="0" y="0"/>
          <a:ext cx="0" cy="0"/>
          <a:chOff x="0" y="0"/>
          <a:chExt cx="0" cy="0"/>
        </a:xfrm>
      </p:grpSpPr>
      <p:sp>
        <p:nvSpPr>
          <p:cNvPr id="307" name="Google Shape;307;p24"/>
          <p:cNvSpPr/>
          <p:nvPr/>
        </p:nvSpPr>
        <p:spPr>
          <a:xfrm>
            <a:off x="14756922" y="6342357"/>
            <a:ext cx="2963049" cy="1531979"/>
          </a:xfrm>
          <a:custGeom>
            <a:rect b="b" l="l" r="r" t="t"/>
            <a:pathLst>
              <a:path extrusionOk="0" h="1531979" w="2963049">
                <a:moveTo>
                  <a:pt x="0" y="0"/>
                </a:moveTo>
                <a:lnTo>
                  <a:pt x="2963049" y="0"/>
                </a:lnTo>
                <a:lnTo>
                  <a:pt x="2963049" y="1531979"/>
                </a:lnTo>
                <a:lnTo>
                  <a:pt x="0" y="1531979"/>
                </a:lnTo>
                <a:lnTo>
                  <a:pt x="0" y="0"/>
                </a:lnTo>
                <a:close/>
              </a:path>
            </a:pathLst>
          </a:custGeom>
          <a:blipFill rotWithShape="1">
            <a:blip r:embed="rId3">
              <a:alphaModFix/>
            </a:blip>
            <a:stretch>
              <a:fillRect b="0" l="0" r="0" t="0"/>
            </a:stretch>
          </a:blipFill>
          <a:ln>
            <a:noFill/>
          </a:ln>
        </p:spPr>
      </p:sp>
      <p:sp>
        <p:nvSpPr>
          <p:cNvPr id="308" name="Google Shape;308;p24"/>
          <p:cNvSpPr/>
          <p:nvPr/>
        </p:nvSpPr>
        <p:spPr>
          <a:xfrm>
            <a:off x="536151" y="5816936"/>
            <a:ext cx="2221992" cy="4114800"/>
          </a:xfrm>
          <a:custGeom>
            <a:rect b="b" l="l" r="r" t="t"/>
            <a:pathLst>
              <a:path extrusionOk="0" h="4114800" w="2221992">
                <a:moveTo>
                  <a:pt x="0" y="0"/>
                </a:moveTo>
                <a:lnTo>
                  <a:pt x="2221992" y="0"/>
                </a:lnTo>
                <a:lnTo>
                  <a:pt x="2221992" y="4114800"/>
                </a:lnTo>
                <a:lnTo>
                  <a:pt x="0" y="4114800"/>
                </a:lnTo>
                <a:lnTo>
                  <a:pt x="0" y="0"/>
                </a:lnTo>
                <a:close/>
              </a:path>
            </a:pathLst>
          </a:custGeom>
          <a:blipFill rotWithShape="1">
            <a:blip r:embed="rId4">
              <a:alphaModFix/>
            </a:blip>
            <a:stretch>
              <a:fillRect b="0" l="0" r="0" t="0"/>
            </a:stretch>
          </a:blipFill>
          <a:ln>
            <a:noFill/>
          </a:ln>
        </p:spPr>
      </p:sp>
      <p:sp>
        <p:nvSpPr>
          <p:cNvPr id="309" name="Google Shape;309;p24"/>
          <p:cNvSpPr/>
          <p:nvPr/>
        </p:nvSpPr>
        <p:spPr>
          <a:xfrm>
            <a:off x="602253" y="3050214"/>
            <a:ext cx="2555940" cy="2560596"/>
          </a:xfrm>
          <a:custGeom>
            <a:rect b="b" l="l" r="r" t="t"/>
            <a:pathLst>
              <a:path extrusionOk="0" h="2560596" w="2555940">
                <a:moveTo>
                  <a:pt x="0" y="0"/>
                </a:moveTo>
                <a:lnTo>
                  <a:pt x="2555940" y="0"/>
                </a:lnTo>
                <a:lnTo>
                  <a:pt x="2555940" y="2560595"/>
                </a:lnTo>
                <a:lnTo>
                  <a:pt x="0" y="2560595"/>
                </a:lnTo>
                <a:lnTo>
                  <a:pt x="0" y="0"/>
                </a:lnTo>
                <a:close/>
              </a:path>
            </a:pathLst>
          </a:custGeom>
          <a:blipFill rotWithShape="1">
            <a:blip r:embed="rId5">
              <a:alphaModFix/>
            </a:blip>
            <a:stretch>
              <a:fillRect b="0" l="0" r="0" t="0"/>
            </a:stretch>
          </a:blipFill>
          <a:ln>
            <a:noFill/>
          </a:ln>
        </p:spPr>
      </p:sp>
      <p:sp>
        <p:nvSpPr>
          <p:cNvPr id="310" name="Google Shape;310;p24"/>
          <p:cNvSpPr/>
          <p:nvPr/>
        </p:nvSpPr>
        <p:spPr>
          <a:xfrm>
            <a:off x="14723026" y="3232854"/>
            <a:ext cx="3030842" cy="2948182"/>
          </a:xfrm>
          <a:custGeom>
            <a:rect b="b" l="l" r="r" t="t"/>
            <a:pathLst>
              <a:path extrusionOk="0" h="2948182" w="3030842">
                <a:moveTo>
                  <a:pt x="0" y="0"/>
                </a:moveTo>
                <a:lnTo>
                  <a:pt x="3030841" y="0"/>
                </a:lnTo>
                <a:lnTo>
                  <a:pt x="3030841" y="2948182"/>
                </a:lnTo>
                <a:lnTo>
                  <a:pt x="0" y="2948182"/>
                </a:lnTo>
                <a:lnTo>
                  <a:pt x="0" y="0"/>
                </a:lnTo>
                <a:close/>
              </a:path>
            </a:pathLst>
          </a:custGeom>
          <a:blipFill rotWithShape="1">
            <a:blip r:embed="rId6">
              <a:alphaModFix/>
            </a:blip>
            <a:stretch>
              <a:fillRect b="0" l="0" r="0" t="0"/>
            </a:stretch>
          </a:blipFill>
          <a:ln>
            <a:noFill/>
          </a:ln>
        </p:spPr>
      </p:sp>
      <p:sp>
        <p:nvSpPr>
          <p:cNvPr id="311" name="Google Shape;311;p24"/>
          <p:cNvSpPr/>
          <p:nvPr/>
        </p:nvSpPr>
        <p:spPr>
          <a:xfrm>
            <a:off x="8537024" y="3642965"/>
            <a:ext cx="1160692" cy="2226746"/>
          </a:xfrm>
          <a:custGeom>
            <a:rect b="b" l="l" r="r" t="t"/>
            <a:pathLst>
              <a:path extrusionOk="0" h="2226746" w="1160692">
                <a:moveTo>
                  <a:pt x="0" y="0"/>
                </a:moveTo>
                <a:lnTo>
                  <a:pt x="1160692" y="0"/>
                </a:lnTo>
                <a:lnTo>
                  <a:pt x="1160692" y="2226746"/>
                </a:lnTo>
                <a:lnTo>
                  <a:pt x="0" y="2226746"/>
                </a:lnTo>
                <a:lnTo>
                  <a:pt x="0" y="0"/>
                </a:lnTo>
                <a:close/>
              </a:path>
            </a:pathLst>
          </a:custGeom>
          <a:blipFill rotWithShape="1">
            <a:blip r:embed="rId7">
              <a:alphaModFix/>
            </a:blip>
            <a:stretch>
              <a:fillRect b="0" l="0" r="0" t="0"/>
            </a:stretch>
          </a:blipFill>
          <a:ln>
            <a:noFill/>
          </a:ln>
        </p:spPr>
      </p:sp>
      <p:sp>
        <p:nvSpPr>
          <p:cNvPr id="312" name="Google Shape;312;p24"/>
          <p:cNvSpPr txBox="1"/>
          <p:nvPr/>
        </p:nvSpPr>
        <p:spPr>
          <a:xfrm>
            <a:off x="3821599" y="8009870"/>
            <a:ext cx="4907738" cy="50482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US" sz="2999" u="none" cap="none" strike="noStrike">
                <a:solidFill>
                  <a:srgbClr val="2C336C"/>
                </a:solidFill>
                <a:latin typeface="Lato"/>
                <a:ea typeface="Lato"/>
                <a:cs typeface="Lato"/>
                <a:sym typeface="Lato"/>
              </a:rPr>
              <a:t>ADD A MAIN POINT</a:t>
            </a:r>
            <a:endParaRPr/>
          </a:p>
        </p:txBody>
      </p:sp>
      <p:sp>
        <p:nvSpPr>
          <p:cNvPr id="313" name="Google Shape;313;p24"/>
          <p:cNvSpPr txBox="1"/>
          <p:nvPr/>
        </p:nvSpPr>
        <p:spPr>
          <a:xfrm>
            <a:off x="9558663" y="3748070"/>
            <a:ext cx="4907738" cy="50482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US" sz="2999" u="none" cap="none" strike="noStrike">
                <a:solidFill>
                  <a:srgbClr val="2C336C"/>
                </a:solidFill>
                <a:latin typeface="Lato"/>
                <a:ea typeface="Lato"/>
                <a:cs typeface="Lato"/>
                <a:sym typeface="Lato"/>
              </a:rPr>
              <a:t>ADD A MAIN POINT</a:t>
            </a:r>
            <a:endParaRPr/>
          </a:p>
        </p:txBody>
      </p:sp>
      <p:sp>
        <p:nvSpPr>
          <p:cNvPr id="314" name="Google Shape;314;p24"/>
          <p:cNvSpPr txBox="1"/>
          <p:nvPr/>
        </p:nvSpPr>
        <p:spPr>
          <a:xfrm>
            <a:off x="4865651" y="8618719"/>
            <a:ext cx="2819700" cy="778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300" u="none" cap="none" strike="noStrike">
                <a:solidFill>
                  <a:srgbClr val="2C336C"/>
                </a:solidFill>
                <a:latin typeface="Lato"/>
                <a:ea typeface="Lato"/>
                <a:cs typeface="Lato"/>
                <a:sym typeface="Lato"/>
              </a:rPr>
              <a:t>Elaborate on what you want to discuss. </a:t>
            </a:r>
            <a:endParaRPr/>
          </a:p>
        </p:txBody>
      </p:sp>
      <p:sp>
        <p:nvSpPr>
          <p:cNvPr id="315" name="Google Shape;315;p24"/>
          <p:cNvSpPr txBox="1"/>
          <p:nvPr/>
        </p:nvSpPr>
        <p:spPr>
          <a:xfrm>
            <a:off x="10602715" y="4356919"/>
            <a:ext cx="2819700" cy="778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300" u="none" cap="none" strike="noStrike">
                <a:solidFill>
                  <a:srgbClr val="2C336C"/>
                </a:solidFill>
                <a:latin typeface="Lato"/>
                <a:ea typeface="Lato"/>
                <a:cs typeface="Lato"/>
                <a:sym typeface="Lato"/>
              </a:rPr>
              <a:t>Elaborate on what you want to discuss. </a:t>
            </a:r>
            <a:endParaRPr/>
          </a:p>
        </p:txBody>
      </p:sp>
      <p:sp>
        <p:nvSpPr>
          <p:cNvPr id="316" name="Google Shape;316;p24"/>
          <p:cNvSpPr txBox="1"/>
          <p:nvPr/>
        </p:nvSpPr>
        <p:spPr>
          <a:xfrm>
            <a:off x="2276499" y="702628"/>
            <a:ext cx="13735002" cy="128587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i="0" lang="en-US" sz="8499" u="none" cap="none" strike="noStrike">
                <a:solidFill>
                  <a:srgbClr val="2C336C"/>
                </a:solidFill>
                <a:latin typeface="Tenor Sans"/>
                <a:ea typeface="Tenor Sans"/>
                <a:cs typeface="Tenor Sans"/>
                <a:sym typeface="Tenor Sans"/>
              </a:rPr>
              <a:t>WORKSHOP TIMELINE</a:t>
            </a:r>
            <a:endParaRPr/>
          </a:p>
        </p:txBody>
      </p:sp>
      <p:sp>
        <p:nvSpPr>
          <p:cNvPr id="317" name="Google Shape;317;p24"/>
          <p:cNvSpPr txBox="1"/>
          <p:nvPr/>
        </p:nvSpPr>
        <p:spPr>
          <a:xfrm>
            <a:off x="3907951" y="6653990"/>
            <a:ext cx="4735033" cy="11525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7500" u="none" cap="none" strike="noStrike">
                <a:solidFill>
                  <a:srgbClr val="B7411C"/>
                </a:solidFill>
                <a:latin typeface="Tenor Sans"/>
                <a:ea typeface="Tenor Sans"/>
                <a:cs typeface="Tenor Sans"/>
                <a:sym typeface="Tenor Sans"/>
              </a:rPr>
              <a:t>11:30am</a:t>
            </a:r>
            <a:endParaRPr/>
          </a:p>
        </p:txBody>
      </p:sp>
      <p:sp>
        <p:nvSpPr>
          <p:cNvPr id="318" name="Google Shape;318;p24"/>
          <p:cNvSpPr txBox="1"/>
          <p:nvPr/>
        </p:nvSpPr>
        <p:spPr>
          <a:xfrm>
            <a:off x="9645016" y="2392190"/>
            <a:ext cx="4735033" cy="11525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7500" u="none" cap="none" strike="noStrike">
                <a:solidFill>
                  <a:srgbClr val="B7411C"/>
                </a:solidFill>
                <a:latin typeface="Tenor Sans"/>
                <a:ea typeface="Tenor Sans"/>
                <a:cs typeface="Tenor Sans"/>
                <a:sym typeface="Tenor Sans"/>
              </a:rPr>
              <a:t>12:15pm</a:t>
            </a:r>
            <a:endParaRPr/>
          </a:p>
        </p:txBody>
      </p:sp>
      <p:pic>
        <p:nvPicPr>
          <p:cNvPr id="319" name="Google Shape;319;p24"/>
          <p:cNvPicPr preferRelativeResize="0"/>
          <p:nvPr/>
        </p:nvPicPr>
        <p:blipFill rotWithShape="1">
          <a:blip r:embed="rId8">
            <a:alphaModFix/>
          </a:blip>
          <a:srcRect b="9132" l="11105" r="27401" t="9757"/>
          <a:stretch/>
        </p:blipFill>
        <p:spPr>
          <a:xfrm rot="-225340">
            <a:off x="4244238" y="2587456"/>
            <a:ext cx="3993777" cy="3746964"/>
          </a:xfrm>
          <a:prstGeom prst="rect">
            <a:avLst/>
          </a:prstGeom>
          <a:noFill/>
          <a:ln>
            <a:noFill/>
          </a:ln>
        </p:spPr>
      </p:pic>
      <p:pic>
        <p:nvPicPr>
          <p:cNvPr id="320" name="Google Shape;320;p24"/>
          <p:cNvPicPr preferRelativeResize="0"/>
          <p:nvPr/>
        </p:nvPicPr>
        <p:blipFill rotWithShape="1">
          <a:blip r:embed="rId9">
            <a:alphaModFix/>
          </a:blip>
          <a:srcRect b="22818" l="8274" r="4533" t="20741"/>
          <a:stretch/>
        </p:blipFill>
        <p:spPr>
          <a:xfrm rot="386440">
            <a:off x="10037781" y="5655426"/>
            <a:ext cx="3988851" cy="3872976"/>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9DB"/>
        </a:solidFill>
      </p:bgPr>
    </p:bg>
    <p:spTree>
      <p:nvGrpSpPr>
        <p:cNvPr id="324" name="Shape 324"/>
        <p:cNvGrpSpPr/>
        <p:nvPr/>
      </p:nvGrpSpPr>
      <p:grpSpPr>
        <a:xfrm>
          <a:off x="0" y="0"/>
          <a:ext cx="0" cy="0"/>
          <a:chOff x="0" y="0"/>
          <a:chExt cx="0" cy="0"/>
        </a:xfrm>
      </p:grpSpPr>
      <p:sp>
        <p:nvSpPr>
          <p:cNvPr id="325" name="Google Shape;325;p25"/>
          <p:cNvSpPr txBox="1"/>
          <p:nvPr/>
        </p:nvSpPr>
        <p:spPr>
          <a:xfrm>
            <a:off x="1141935" y="7553974"/>
            <a:ext cx="4907738" cy="50482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US" sz="2999" u="none" cap="none" strike="noStrike">
                <a:solidFill>
                  <a:srgbClr val="2C336C"/>
                </a:solidFill>
                <a:latin typeface="Lato"/>
                <a:ea typeface="Lato"/>
                <a:cs typeface="Lato"/>
                <a:sym typeface="Lato"/>
              </a:rPr>
              <a:t>ADD A MAIN POINT</a:t>
            </a:r>
            <a:endParaRPr/>
          </a:p>
        </p:txBody>
      </p:sp>
      <p:sp>
        <p:nvSpPr>
          <p:cNvPr id="326" name="Google Shape;326;p25"/>
          <p:cNvSpPr txBox="1"/>
          <p:nvPr/>
        </p:nvSpPr>
        <p:spPr>
          <a:xfrm>
            <a:off x="12238327" y="2430421"/>
            <a:ext cx="4907738" cy="50482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US" sz="2999" u="none" cap="none" strike="noStrike">
                <a:solidFill>
                  <a:srgbClr val="2C336C"/>
                </a:solidFill>
                <a:latin typeface="Lato"/>
                <a:ea typeface="Lato"/>
                <a:cs typeface="Lato"/>
                <a:sym typeface="Lato"/>
              </a:rPr>
              <a:t>ADD A MAIN POINT</a:t>
            </a:r>
            <a:endParaRPr/>
          </a:p>
        </p:txBody>
      </p:sp>
      <p:sp>
        <p:nvSpPr>
          <p:cNvPr id="327" name="Google Shape;327;p25"/>
          <p:cNvSpPr txBox="1"/>
          <p:nvPr/>
        </p:nvSpPr>
        <p:spPr>
          <a:xfrm>
            <a:off x="1228287" y="6197848"/>
            <a:ext cx="4735033" cy="11525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7500" u="none" cap="none" strike="noStrike">
                <a:solidFill>
                  <a:srgbClr val="B7411C"/>
                </a:solidFill>
                <a:latin typeface="Tenor Sans"/>
                <a:ea typeface="Tenor Sans"/>
                <a:cs typeface="Tenor Sans"/>
                <a:sym typeface="Tenor Sans"/>
              </a:rPr>
              <a:t>12:45pm</a:t>
            </a:r>
            <a:endParaRPr/>
          </a:p>
        </p:txBody>
      </p:sp>
      <p:grpSp>
        <p:nvGrpSpPr>
          <p:cNvPr id="328" name="Google Shape;328;p25"/>
          <p:cNvGrpSpPr/>
          <p:nvPr/>
        </p:nvGrpSpPr>
        <p:grpSpPr>
          <a:xfrm>
            <a:off x="7197915" y="1800059"/>
            <a:ext cx="3892170" cy="7161592"/>
            <a:chOff x="0" y="0"/>
            <a:chExt cx="5189560" cy="9548790"/>
          </a:xfrm>
        </p:grpSpPr>
        <p:sp>
          <p:nvSpPr>
            <p:cNvPr id="329" name="Google Shape;329;p25"/>
            <p:cNvSpPr/>
            <p:nvPr/>
          </p:nvSpPr>
          <p:spPr>
            <a:xfrm>
              <a:off x="986889" y="4774395"/>
              <a:ext cx="2572206" cy="4774395"/>
            </a:xfrm>
            <a:custGeom>
              <a:rect b="b" l="l" r="r" t="t"/>
              <a:pathLst>
                <a:path extrusionOk="0" h="4774395" w="2572206">
                  <a:moveTo>
                    <a:pt x="0" y="0"/>
                  </a:moveTo>
                  <a:lnTo>
                    <a:pt x="2572206" y="0"/>
                  </a:lnTo>
                  <a:lnTo>
                    <a:pt x="2572206" y="4774396"/>
                  </a:lnTo>
                  <a:lnTo>
                    <a:pt x="0" y="4774396"/>
                  </a:lnTo>
                  <a:lnTo>
                    <a:pt x="0" y="0"/>
                  </a:lnTo>
                  <a:close/>
                </a:path>
              </a:pathLst>
            </a:custGeom>
            <a:blipFill rotWithShape="1">
              <a:blip r:embed="rId3">
                <a:alphaModFix/>
              </a:blip>
              <a:stretch>
                <a:fillRect b="0" l="0" r="0" t="0"/>
              </a:stretch>
            </a:blipFill>
            <a:ln>
              <a:noFill/>
            </a:ln>
          </p:spPr>
        </p:sp>
        <p:sp>
          <p:nvSpPr>
            <p:cNvPr id="330" name="Google Shape;330;p25"/>
            <p:cNvSpPr/>
            <p:nvPr/>
          </p:nvSpPr>
          <p:spPr>
            <a:xfrm>
              <a:off x="0" y="0"/>
              <a:ext cx="5189560" cy="4774395"/>
            </a:xfrm>
            <a:custGeom>
              <a:rect b="b" l="l" r="r" t="t"/>
              <a:pathLst>
                <a:path extrusionOk="0" h="4774395" w="5189560">
                  <a:moveTo>
                    <a:pt x="0" y="0"/>
                  </a:moveTo>
                  <a:lnTo>
                    <a:pt x="5189560" y="0"/>
                  </a:lnTo>
                  <a:lnTo>
                    <a:pt x="5189560" y="4774395"/>
                  </a:lnTo>
                  <a:lnTo>
                    <a:pt x="0" y="4774395"/>
                  </a:lnTo>
                  <a:lnTo>
                    <a:pt x="0" y="0"/>
                  </a:lnTo>
                  <a:close/>
                </a:path>
              </a:pathLst>
            </a:custGeom>
            <a:blipFill rotWithShape="1">
              <a:blip r:embed="rId4">
                <a:alphaModFix/>
              </a:blip>
              <a:stretch>
                <a:fillRect b="0" l="0" r="0" t="0"/>
              </a:stretch>
            </a:blipFill>
            <a:ln>
              <a:noFill/>
            </a:ln>
          </p:spPr>
        </p:sp>
      </p:grpSp>
      <p:sp>
        <p:nvSpPr>
          <p:cNvPr id="331" name="Google Shape;331;p25"/>
          <p:cNvSpPr/>
          <p:nvPr/>
        </p:nvSpPr>
        <p:spPr>
          <a:xfrm>
            <a:off x="316183" y="485032"/>
            <a:ext cx="3128102" cy="2531325"/>
          </a:xfrm>
          <a:custGeom>
            <a:rect b="b" l="l" r="r" t="t"/>
            <a:pathLst>
              <a:path extrusionOk="0" h="2531325" w="3128102">
                <a:moveTo>
                  <a:pt x="0" y="0"/>
                </a:moveTo>
                <a:lnTo>
                  <a:pt x="3128102" y="0"/>
                </a:lnTo>
                <a:lnTo>
                  <a:pt x="3128102" y="2531326"/>
                </a:lnTo>
                <a:lnTo>
                  <a:pt x="0" y="2531326"/>
                </a:lnTo>
                <a:lnTo>
                  <a:pt x="0" y="0"/>
                </a:lnTo>
                <a:close/>
              </a:path>
            </a:pathLst>
          </a:custGeom>
          <a:blipFill rotWithShape="1">
            <a:blip r:embed="rId5">
              <a:alphaModFix/>
            </a:blip>
            <a:stretch>
              <a:fillRect b="0" l="0" r="0" t="0"/>
            </a:stretch>
          </a:blipFill>
          <a:ln>
            <a:noFill/>
          </a:ln>
        </p:spPr>
      </p:sp>
      <p:sp>
        <p:nvSpPr>
          <p:cNvPr id="332" name="Google Shape;332;p25"/>
          <p:cNvSpPr/>
          <p:nvPr/>
        </p:nvSpPr>
        <p:spPr>
          <a:xfrm rot="-10352361">
            <a:off x="14781781" y="7350373"/>
            <a:ext cx="2640464" cy="2425986"/>
          </a:xfrm>
          <a:custGeom>
            <a:rect b="b" l="l" r="r" t="t"/>
            <a:pathLst>
              <a:path extrusionOk="0" h="2425986" w="2640464">
                <a:moveTo>
                  <a:pt x="0" y="0"/>
                </a:moveTo>
                <a:lnTo>
                  <a:pt x="2640464" y="0"/>
                </a:lnTo>
                <a:lnTo>
                  <a:pt x="2640464" y="2425986"/>
                </a:lnTo>
                <a:lnTo>
                  <a:pt x="0" y="2425986"/>
                </a:lnTo>
                <a:lnTo>
                  <a:pt x="0" y="0"/>
                </a:lnTo>
                <a:close/>
              </a:path>
            </a:pathLst>
          </a:custGeom>
          <a:blipFill rotWithShape="1">
            <a:blip r:embed="rId6">
              <a:alphaModFix/>
            </a:blip>
            <a:stretch>
              <a:fillRect b="0" l="0" r="0" t="0"/>
            </a:stretch>
          </a:blipFill>
          <a:ln>
            <a:noFill/>
          </a:ln>
        </p:spPr>
      </p:sp>
      <p:sp>
        <p:nvSpPr>
          <p:cNvPr id="333" name="Google Shape;333;p25"/>
          <p:cNvSpPr/>
          <p:nvPr/>
        </p:nvSpPr>
        <p:spPr>
          <a:xfrm>
            <a:off x="17059713" y="-276700"/>
            <a:ext cx="3763172" cy="4114800"/>
          </a:xfrm>
          <a:custGeom>
            <a:rect b="b" l="l" r="r" t="t"/>
            <a:pathLst>
              <a:path extrusionOk="0" h="4114800" w="3763172">
                <a:moveTo>
                  <a:pt x="0" y="0"/>
                </a:moveTo>
                <a:lnTo>
                  <a:pt x="3763171" y="0"/>
                </a:lnTo>
                <a:lnTo>
                  <a:pt x="3763171" y="4114800"/>
                </a:lnTo>
                <a:lnTo>
                  <a:pt x="0" y="4114800"/>
                </a:lnTo>
                <a:lnTo>
                  <a:pt x="0" y="0"/>
                </a:lnTo>
                <a:close/>
              </a:path>
            </a:pathLst>
          </a:custGeom>
          <a:blipFill rotWithShape="1">
            <a:blip r:embed="rId7">
              <a:alphaModFix/>
            </a:blip>
            <a:stretch>
              <a:fillRect b="0" l="0" r="0" t="0"/>
            </a:stretch>
          </a:blipFill>
          <a:ln>
            <a:noFill/>
          </a:ln>
        </p:spPr>
      </p:sp>
      <p:sp>
        <p:nvSpPr>
          <p:cNvPr id="334" name="Google Shape;334;p25"/>
          <p:cNvSpPr/>
          <p:nvPr/>
        </p:nvSpPr>
        <p:spPr>
          <a:xfrm>
            <a:off x="-2171681" y="3943999"/>
            <a:ext cx="3740727" cy="4114800"/>
          </a:xfrm>
          <a:custGeom>
            <a:rect b="b" l="l" r="r" t="t"/>
            <a:pathLst>
              <a:path extrusionOk="0" h="4114800" w="3740727">
                <a:moveTo>
                  <a:pt x="0" y="0"/>
                </a:moveTo>
                <a:lnTo>
                  <a:pt x="3740727" y="0"/>
                </a:lnTo>
                <a:lnTo>
                  <a:pt x="3740727" y="4114800"/>
                </a:lnTo>
                <a:lnTo>
                  <a:pt x="0" y="4114800"/>
                </a:lnTo>
                <a:lnTo>
                  <a:pt x="0" y="0"/>
                </a:lnTo>
                <a:close/>
              </a:path>
            </a:pathLst>
          </a:custGeom>
          <a:blipFill rotWithShape="1">
            <a:blip r:embed="rId8">
              <a:alphaModFix/>
            </a:blip>
            <a:stretch>
              <a:fillRect b="0" l="0" r="0" t="0"/>
            </a:stretch>
          </a:blipFill>
          <a:ln>
            <a:noFill/>
          </a:ln>
        </p:spPr>
      </p:sp>
      <p:sp>
        <p:nvSpPr>
          <p:cNvPr id="335" name="Google Shape;335;p25"/>
          <p:cNvSpPr/>
          <p:nvPr/>
        </p:nvSpPr>
        <p:spPr>
          <a:xfrm>
            <a:off x="5321626" y="8058799"/>
            <a:ext cx="1788917" cy="1601081"/>
          </a:xfrm>
          <a:custGeom>
            <a:rect b="b" l="l" r="r" t="t"/>
            <a:pathLst>
              <a:path extrusionOk="0" h="1601081" w="1788917">
                <a:moveTo>
                  <a:pt x="0" y="0"/>
                </a:moveTo>
                <a:lnTo>
                  <a:pt x="1788917" y="0"/>
                </a:lnTo>
                <a:lnTo>
                  <a:pt x="1788917" y="1601081"/>
                </a:lnTo>
                <a:lnTo>
                  <a:pt x="0" y="1601081"/>
                </a:lnTo>
                <a:lnTo>
                  <a:pt x="0" y="0"/>
                </a:lnTo>
                <a:close/>
              </a:path>
            </a:pathLst>
          </a:custGeom>
          <a:blipFill rotWithShape="1">
            <a:blip r:embed="rId9">
              <a:alphaModFix/>
            </a:blip>
            <a:stretch>
              <a:fillRect b="0" l="0" r="0" t="0"/>
            </a:stretch>
          </a:blipFill>
          <a:ln>
            <a:noFill/>
          </a:ln>
        </p:spPr>
      </p:sp>
      <p:sp>
        <p:nvSpPr>
          <p:cNvPr id="336" name="Google Shape;336;p25"/>
          <p:cNvSpPr txBox="1"/>
          <p:nvPr/>
        </p:nvSpPr>
        <p:spPr>
          <a:xfrm>
            <a:off x="2185987" y="8162823"/>
            <a:ext cx="2819634" cy="79883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2C336C"/>
                </a:solidFill>
                <a:latin typeface="Lato"/>
                <a:ea typeface="Lato"/>
                <a:cs typeface="Lato"/>
                <a:sym typeface="Lato"/>
              </a:rPr>
              <a:t>Elaborate on what you want to discuss. </a:t>
            </a:r>
            <a:endParaRPr/>
          </a:p>
        </p:txBody>
      </p:sp>
      <p:sp>
        <p:nvSpPr>
          <p:cNvPr id="337" name="Google Shape;337;p25"/>
          <p:cNvSpPr txBox="1"/>
          <p:nvPr/>
        </p:nvSpPr>
        <p:spPr>
          <a:xfrm>
            <a:off x="13282379" y="3039270"/>
            <a:ext cx="2819634" cy="79883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2C336C"/>
                </a:solidFill>
                <a:latin typeface="Lato"/>
                <a:ea typeface="Lato"/>
                <a:cs typeface="Lato"/>
                <a:sym typeface="Lato"/>
              </a:rPr>
              <a:t>Elaborate on what you want to discuss. </a:t>
            </a:r>
            <a:endParaRPr/>
          </a:p>
        </p:txBody>
      </p:sp>
      <p:sp>
        <p:nvSpPr>
          <p:cNvPr id="338" name="Google Shape;338;p25"/>
          <p:cNvSpPr txBox="1"/>
          <p:nvPr/>
        </p:nvSpPr>
        <p:spPr>
          <a:xfrm>
            <a:off x="12324679" y="1074295"/>
            <a:ext cx="4735033" cy="11525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7500" u="none" cap="none" strike="noStrike">
                <a:solidFill>
                  <a:srgbClr val="B7411C"/>
                </a:solidFill>
                <a:latin typeface="Tenor Sans"/>
                <a:ea typeface="Tenor Sans"/>
                <a:cs typeface="Tenor Sans"/>
                <a:sym typeface="Tenor Sans"/>
              </a:rPr>
              <a:t>1:30pm</a:t>
            </a:r>
            <a:endParaRPr/>
          </a:p>
        </p:txBody>
      </p:sp>
      <p:pic>
        <p:nvPicPr>
          <p:cNvPr id="339" name="Google Shape;339;p25"/>
          <p:cNvPicPr preferRelativeResize="0"/>
          <p:nvPr/>
        </p:nvPicPr>
        <p:blipFill rotWithShape="1">
          <a:blip r:embed="rId10">
            <a:alphaModFix/>
          </a:blip>
          <a:srcRect b="16405" l="14321" r="5537" t="33773"/>
          <a:stretch/>
        </p:blipFill>
        <p:spPr>
          <a:xfrm rot="244402">
            <a:off x="1842273" y="1910824"/>
            <a:ext cx="4299361" cy="4008822"/>
          </a:xfrm>
          <a:prstGeom prst="rect">
            <a:avLst/>
          </a:prstGeom>
          <a:noFill/>
          <a:ln>
            <a:noFill/>
          </a:ln>
        </p:spPr>
      </p:pic>
      <p:pic>
        <p:nvPicPr>
          <p:cNvPr id="340" name="Google Shape;340;p25"/>
          <p:cNvPicPr preferRelativeResize="0"/>
          <p:nvPr/>
        </p:nvPicPr>
        <p:blipFill rotWithShape="1">
          <a:blip r:embed="rId11">
            <a:alphaModFix/>
          </a:blip>
          <a:srcRect b="9893" l="13080" r="7453" t="10640"/>
          <a:stretch/>
        </p:blipFill>
        <p:spPr>
          <a:xfrm rot="-451039">
            <a:off x="11610091" y="4609197"/>
            <a:ext cx="4304193" cy="430419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9DB"/>
        </a:solidFill>
      </p:bgPr>
    </p:bg>
    <p:spTree>
      <p:nvGrpSpPr>
        <p:cNvPr id="344" name="Shape 344"/>
        <p:cNvGrpSpPr/>
        <p:nvPr/>
      </p:nvGrpSpPr>
      <p:grpSpPr>
        <a:xfrm>
          <a:off x="0" y="0"/>
          <a:ext cx="0" cy="0"/>
          <a:chOff x="0" y="0"/>
          <a:chExt cx="0" cy="0"/>
        </a:xfrm>
      </p:grpSpPr>
      <p:pic>
        <p:nvPicPr>
          <p:cNvPr id="345" name="Google Shape;345;p26"/>
          <p:cNvPicPr preferRelativeResize="0"/>
          <p:nvPr/>
        </p:nvPicPr>
        <p:blipFill rotWithShape="1">
          <a:blip r:embed="rId3">
            <a:alphaModFix/>
          </a:blip>
          <a:srcRect b="18777" l="0" r="0" t="18777"/>
          <a:stretch/>
        </p:blipFill>
        <p:spPr>
          <a:xfrm>
            <a:off x="3545800" y="2981525"/>
            <a:ext cx="5135700" cy="4810500"/>
          </a:xfrm>
          <a:prstGeom prst="ellipse">
            <a:avLst/>
          </a:prstGeom>
          <a:noFill/>
          <a:ln>
            <a:noFill/>
          </a:ln>
        </p:spPr>
      </p:pic>
      <p:sp>
        <p:nvSpPr>
          <p:cNvPr id="346" name="Google Shape;346;p26"/>
          <p:cNvSpPr/>
          <p:nvPr/>
        </p:nvSpPr>
        <p:spPr>
          <a:xfrm>
            <a:off x="15588724" y="5305371"/>
            <a:ext cx="2036615" cy="3636812"/>
          </a:xfrm>
          <a:custGeom>
            <a:rect b="b" l="l" r="r" t="t"/>
            <a:pathLst>
              <a:path extrusionOk="0" h="3636812" w="2036615">
                <a:moveTo>
                  <a:pt x="0" y="0"/>
                </a:moveTo>
                <a:lnTo>
                  <a:pt x="2036615" y="0"/>
                </a:lnTo>
                <a:lnTo>
                  <a:pt x="2036615" y="3636812"/>
                </a:lnTo>
                <a:lnTo>
                  <a:pt x="0" y="3636812"/>
                </a:lnTo>
                <a:lnTo>
                  <a:pt x="0" y="0"/>
                </a:lnTo>
                <a:close/>
              </a:path>
            </a:pathLst>
          </a:custGeom>
          <a:blipFill rotWithShape="1">
            <a:blip r:embed="rId4">
              <a:alphaModFix/>
            </a:blip>
            <a:stretch>
              <a:fillRect b="0" l="0" r="0" t="0"/>
            </a:stretch>
          </a:blipFill>
          <a:ln>
            <a:noFill/>
          </a:ln>
        </p:spPr>
      </p:sp>
      <p:sp>
        <p:nvSpPr>
          <p:cNvPr id="347" name="Google Shape;347;p26"/>
          <p:cNvSpPr/>
          <p:nvPr/>
        </p:nvSpPr>
        <p:spPr>
          <a:xfrm>
            <a:off x="15368223" y="2627401"/>
            <a:ext cx="2477617" cy="2477617"/>
          </a:xfrm>
          <a:custGeom>
            <a:rect b="b" l="l" r="r" t="t"/>
            <a:pathLst>
              <a:path extrusionOk="0" h="2477617" w="2477617">
                <a:moveTo>
                  <a:pt x="0" y="0"/>
                </a:moveTo>
                <a:lnTo>
                  <a:pt x="2477617" y="0"/>
                </a:lnTo>
                <a:lnTo>
                  <a:pt x="2477617" y="2477616"/>
                </a:lnTo>
                <a:lnTo>
                  <a:pt x="0" y="2477616"/>
                </a:lnTo>
                <a:lnTo>
                  <a:pt x="0" y="0"/>
                </a:lnTo>
                <a:close/>
              </a:path>
            </a:pathLst>
          </a:custGeom>
          <a:blipFill rotWithShape="1">
            <a:blip r:embed="rId5">
              <a:alphaModFix/>
            </a:blip>
            <a:stretch>
              <a:fillRect b="0" l="0" r="0" t="0"/>
            </a:stretch>
          </a:blipFill>
          <a:ln>
            <a:noFill/>
          </a:ln>
        </p:spPr>
      </p:sp>
      <p:sp>
        <p:nvSpPr>
          <p:cNvPr id="348" name="Google Shape;348;p26"/>
          <p:cNvSpPr/>
          <p:nvPr/>
        </p:nvSpPr>
        <p:spPr>
          <a:xfrm>
            <a:off x="651701" y="5346981"/>
            <a:ext cx="2732354" cy="3595202"/>
          </a:xfrm>
          <a:custGeom>
            <a:rect b="b" l="l" r="r" t="t"/>
            <a:pathLst>
              <a:path extrusionOk="0" h="3595202" w="2732354">
                <a:moveTo>
                  <a:pt x="0" y="0"/>
                </a:moveTo>
                <a:lnTo>
                  <a:pt x="2732354" y="0"/>
                </a:lnTo>
                <a:lnTo>
                  <a:pt x="2732354" y="3595202"/>
                </a:lnTo>
                <a:lnTo>
                  <a:pt x="0" y="3595202"/>
                </a:lnTo>
                <a:lnTo>
                  <a:pt x="0" y="0"/>
                </a:lnTo>
                <a:close/>
              </a:path>
            </a:pathLst>
          </a:custGeom>
          <a:blipFill rotWithShape="1">
            <a:blip r:embed="rId6">
              <a:alphaModFix/>
            </a:blip>
            <a:stretch>
              <a:fillRect b="0" l="0" r="0" t="0"/>
            </a:stretch>
          </a:blipFill>
          <a:ln>
            <a:noFill/>
          </a:ln>
        </p:spPr>
      </p:sp>
      <p:sp>
        <p:nvSpPr>
          <p:cNvPr id="349" name="Google Shape;349;p26"/>
          <p:cNvSpPr/>
          <p:nvPr/>
        </p:nvSpPr>
        <p:spPr>
          <a:xfrm rot="1403054">
            <a:off x="889525" y="3077239"/>
            <a:ext cx="2256705" cy="1998455"/>
          </a:xfrm>
          <a:custGeom>
            <a:rect b="b" l="l" r="r" t="t"/>
            <a:pathLst>
              <a:path extrusionOk="0" h="1998455" w="2256705">
                <a:moveTo>
                  <a:pt x="0" y="0"/>
                </a:moveTo>
                <a:lnTo>
                  <a:pt x="2256705" y="0"/>
                </a:lnTo>
                <a:lnTo>
                  <a:pt x="2256705" y="1998456"/>
                </a:lnTo>
                <a:lnTo>
                  <a:pt x="0" y="1998456"/>
                </a:lnTo>
                <a:lnTo>
                  <a:pt x="0" y="0"/>
                </a:lnTo>
                <a:close/>
              </a:path>
            </a:pathLst>
          </a:custGeom>
          <a:blipFill rotWithShape="1">
            <a:blip r:embed="rId7">
              <a:alphaModFix/>
            </a:blip>
            <a:stretch>
              <a:fillRect b="0" l="0" r="0" t="0"/>
            </a:stretch>
          </a:blipFill>
          <a:ln>
            <a:noFill/>
          </a:ln>
        </p:spPr>
      </p:sp>
      <p:sp>
        <p:nvSpPr>
          <p:cNvPr id="350" name="Google Shape;350;p26"/>
          <p:cNvSpPr/>
          <p:nvPr/>
        </p:nvSpPr>
        <p:spPr>
          <a:xfrm rot="1622782">
            <a:off x="8822939" y="7309115"/>
            <a:ext cx="832965" cy="822553"/>
          </a:xfrm>
          <a:custGeom>
            <a:rect b="b" l="l" r="r" t="t"/>
            <a:pathLst>
              <a:path extrusionOk="0" h="822553" w="832965">
                <a:moveTo>
                  <a:pt x="0" y="0"/>
                </a:moveTo>
                <a:lnTo>
                  <a:pt x="832966" y="0"/>
                </a:lnTo>
                <a:lnTo>
                  <a:pt x="832966" y="822553"/>
                </a:lnTo>
                <a:lnTo>
                  <a:pt x="0" y="822553"/>
                </a:lnTo>
                <a:lnTo>
                  <a:pt x="0" y="0"/>
                </a:lnTo>
                <a:close/>
              </a:path>
            </a:pathLst>
          </a:custGeom>
          <a:blipFill rotWithShape="1">
            <a:blip r:embed="rId8">
              <a:alphaModFix/>
            </a:blip>
            <a:stretch>
              <a:fillRect b="0" l="0" r="0" t="0"/>
            </a:stretch>
          </a:blipFill>
          <a:ln>
            <a:noFill/>
          </a:ln>
        </p:spPr>
      </p:sp>
      <p:sp>
        <p:nvSpPr>
          <p:cNvPr id="351" name="Google Shape;351;p26"/>
          <p:cNvSpPr/>
          <p:nvPr/>
        </p:nvSpPr>
        <p:spPr>
          <a:xfrm>
            <a:off x="15368223" y="1139613"/>
            <a:ext cx="972882" cy="850055"/>
          </a:xfrm>
          <a:custGeom>
            <a:rect b="b" l="l" r="r" t="t"/>
            <a:pathLst>
              <a:path extrusionOk="0" h="850055" w="972882">
                <a:moveTo>
                  <a:pt x="0" y="0"/>
                </a:moveTo>
                <a:lnTo>
                  <a:pt x="972882" y="0"/>
                </a:lnTo>
                <a:lnTo>
                  <a:pt x="972882" y="850055"/>
                </a:lnTo>
                <a:lnTo>
                  <a:pt x="0" y="850055"/>
                </a:lnTo>
                <a:lnTo>
                  <a:pt x="0" y="0"/>
                </a:lnTo>
                <a:close/>
              </a:path>
            </a:pathLst>
          </a:custGeom>
          <a:blipFill rotWithShape="1">
            <a:blip r:embed="rId9">
              <a:alphaModFix/>
            </a:blip>
            <a:stretch>
              <a:fillRect b="0" l="0" r="0" t="0"/>
            </a:stretch>
          </a:blipFill>
          <a:ln>
            <a:noFill/>
          </a:ln>
        </p:spPr>
      </p:sp>
      <p:sp>
        <p:nvSpPr>
          <p:cNvPr id="352" name="Google Shape;352;p26"/>
          <p:cNvSpPr/>
          <p:nvPr/>
        </p:nvSpPr>
        <p:spPr>
          <a:xfrm>
            <a:off x="1028700" y="1340132"/>
            <a:ext cx="1952250" cy="449018"/>
          </a:xfrm>
          <a:custGeom>
            <a:rect b="b" l="l" r="r" t="t"/>
            <a:pathLst>
              <a:path extrusionOk="0" h="449018" w="1952250">
                <a:moveTo>
                  <a:pt x="0" y="0"/>
                </a:moveTo>
                <a:lnTo>
                  <a:pt x="1952250" y="0"/>
                </a:lnTo>
                <a:lnTo>
                  <a:pt x="1952250" y="449017"/>
                </a:lnTo>
                <a:lnTo>
                  <a:pt x="0" y="449017"/>
                </a:lnTo>
                <a:lnTo>
                  <a:pt x="0" y="0"/>
                </a:lnTo>
                <a:close/>
              </a:path>
            </a:pathLst>
          </a:custGeom>
          <a:blipFill rotWithShape="1">
            <a:blip r:embed="rId10">
              <a:alphaModFix/>
            </a:blip>
            <a:stretch>
              <a:fillRect b="0" l="0" r="0" t="0"/>
            </a:stretch>
          </a:blipFill>
          <a:ln>
            <a:noFill/>
          </a:ln>
        </p:spPr>
      </p:sp>
      <p:sp>
        <p:nvSpPr>
          <p:cNvPr id="353" name="Google Shape;353;p26"/>
          <p:cNvSpPr txBox="1"/>
          <p:nvPr/>
        </p:nvSpPr>
        <p:spPr>
          <a:xfrm>
            <a:off x="4586652" y="8652510"/>
            <a:ext cx="3035704" cy="3987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2C336C"/>
                </a:solidFill>
                <a:latin typeface="Lato"/>
                <a:ea typeface="Lato"/>
                <a:cs typeface="Lato"/>
                <a:sym typeface="Lato"/>
              </a:rPr>
              <a:t>Title or Position</a:t>
            </a:r>
            <a:endParaRPr/>
          </a:p>
        </p:txBody>
      </p:sp>
      <p:sp>
        <p:nvSpPr>
          <p:cNvPr id="354" name="Google Shape;354;p26"/>
          <p:cNvSpPr txBox="1"/>
          <p:nvPr/>
        </p:nvSpPr>
        <p:spPr>
          <a:xfrm>
            <a:off x="10665644" y="8652510"/>
            <a:ext cx="3035704" cy="3987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2C336C"/>
                </a:solidFill>
                <a:latin typeface="Lato"/>
                <a:ea typeface="Lato"/>
                <a:cs typeface="Lato"/>
                <a:sym typeface="Lato"/>
              </a:rPr>
              <a:t>Title or Position</a:t>
            </a:r>
            <a:endParaRPr/>
          </a:p>
        </p:txBody>
      </p:sp>
      <p:sp>
        <p:nvSpPr>
          <p:cNvPr id="355" name="Google Shape;355;p26"/>
          <p:cNvSpPr txBox="1"/>
          <p:nvPr/>
        </p:nvSpPr>
        <p:spPr>
          <a:xfrm>
            <a:off x="4889641" y="8131668"/>
            <a:ext cx="2429727" cy="447675"/>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0" i="0" lang="en-US" sz="2999" u="none" cap="none" strike="noStrike">
                <a:solidFill>
                  <a:srgbClr val="2C336C"/>
                </a:solidFill>
                <a:latin typeface="Lato"/>
                <a:ea typeface="Lato"/>
                <a:cs typeface="Lato"/>
                <a:sym typeface="Lato"/>
              </a:rPr>
              <a:t>JANE DOE</a:t>
            </a:r>
            <a:endParaRPr/>
          </a:p>
        </p:txBody>
      </p:sp>
      <p:sp>
        <p:nvSpPr>
          <p:cNvPr id="356" name="Google Shape;356;p26"/>
          <p:cNvSpPr txBox="1"/>
          <p:nvPr/>
        </p:nvSpPr>
        <p:spPr>
          <a:xfrm>
            <a:off x="10968632" y="8131668"/>
            <a:ext cx="2429727" cy="447675"/>
          </a:xfrm>
          <a:prstGeom prst="rect">
            <a:avLst/>
          </a:prstGeom>
          <a:noFill/>
          <a:ln>
            <a:noFill/>
          </a:ln>
        </p:spPr>
        <p:txBody>
          <a:bodyPr anchorCtr="0" anchor="t" bIns="0" lIns="0" spcFirstLastPara="1" rIns="0" wrap="square" tIns="0">
            <a:spAutoFit/>
          </a:bodyPr>
          <a:lstStyle/>
          <a:p>
            <a:pPr indent="0" lvl="0" marL="0" marR="0" rtl="0" algn="ctr">
              <a:lnSpc>
                <a:spcPct val="120006"/>
              </a:lnSpc>
              <a:spcBef>
                <a:spcPts val="0"/>
              </a:spcBef>
              <a:spcAft>
                <a:spcPts val="0"/>
              </a:spcAft>
              <a:buNone/>
            </a:pPr>
            <a:r>
              <a:rPr b="0" i="0" lang="en-US" sz="2999" u="none" cap="none" strike="noStrike">
                <a:solidFill>
                  <a:srgbClr val="2C336C"/>
                </a:solidFill>
                <a:latin typeface="Lato"/>
                <a:ea typeface="Lato"/>
                <a:cs typeface="Lato"/>
                <a:sym typeface="Lato"/>
              </a:rPr>
              <a:t>JOHN DOE</a:t>
            </a:r>
            <a:endParaRPr/>
          </a:p>
        </p:txBody>
      </p:sp>
      <p:sp>
        <p:nvSpPr>
          <p:cNvPr id="357" name="Google Shape;357;p26"/>
          <p:cNvSpPr txBox="1"/>
          <p:nvPr/>
        </p:nvSpPr>
        <p:spPr>
          <a:xfrm>
            <a:off x="2541086" y="921703"/>
            <a:ext cx="13205829" cy="128587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i="0" lang="en-US" sz="8499" u="none" cap="none" strike="noStrike">
                <a:solidFill>
                  <a:srgbClr val="2C336C"/>
                </a:solidFill>
                <a:latin typeface="Tenor Sans"/>
                <a:ea typeface="Tenor Sans"/>
                <a:cs typeface="Tenor Sans"/>
                <a:sym typeface="Tenor Sans"/>
              </a:rPr>
              <a:t>MEET YOUR TUTORS</a:t>
            </a:r>
            <a:endParaRPr/>
          </a:p>
        </p:txBody>
      </p:sp>
      <p:pic>
        <p:nvPicPr>
          <p:cNvPr id="358" name="Google Shape;358;p26"/>
          <p:cNvPicPr preferRelativeResize="0"/>
          <p:nvPr/>
        </p:nvPicPr>
        <p:blipFill rotWithShape="1">
          <a:blip r:embed="rId11">
            <a:alphaModFix/>
          </a:blip>
          <a:srcRect b="55342" l="16022" r="26364" t="8689"/>
          <a:stretch/>
        </p:blipFill>
        <p:spPr>
          <a:xfrm>
            <a:off x="9615650" y="2981525"/>
            <a:ext cx="5135700" cy="4810500"/>
          </a:xfrm>
          <a:prstGeom prst="ellipse">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9DB"/>
        </a:solidFill>
      </p:bgPr>
    </p:bg>
    <p:spTree>
      <p:nvGrpSpPr>
        <p:cNvPr id="362" name="Shape 362"/>
        <p:cNvGrpSpPr/>
        <p:nvPr/>
      </p:nvGrpSpPr>
      <p:grpSpPr>
        <a:xfrm>
          <a:off x="0" y="0"/>
          <a:ext cx="0" cy="0"/>
          <a:chOff x="0" y="0"/>
          <a:chExt cx="0" cy="0"/>
        </a:xfrm>
      </p:grpSpPr>
      <p:sp>
        <p:nvSpPr>
          <p:cNvPr id="363" name="Google Shape;363;p27"/>
          <p:cNvSpPr/>
          <p:nvPr/>
        </p:nvSpPr>
        <p:spPr>
          <a:xfrm>
            <a:off x="15212287" y="872351"/>
            <a:ext cx="2422624" cy="3007773"/>
          </a:xfrm>
          <a:custGeom>
            <a:rect b="b" l="l" r="r" t="t"/>
            <a:pathLst>
              <a:path extrusionOk="0" h="3007773" w="2422624">
                <a:moveTo>
                  <a:pt x="0" y="0"/>
                </a:moveTo>
                <a:lnTo>
                  <a:pt x="2422625" y="0"/>
                </a:lnTo>
                <a:lnTo>
                  <a:pt x="2422625" y="3007773"/>
                </a:lnTo>
                <a:lnTo>
                  <a:pt x="0" y="3007773"/>
                </a:lnTo>
                <a:lnTo>
                  <a:pt x="0" y="0"/>
                </a:lnTo>
                <a:close/>
              </a:path>
            </a:pathLst>
          </a:custGeom>
          <a:blipFill rotWithShape="1">
            <a:blip r:embed="rId3">
              <a:alphaModFix/>
            </a:blip>
            <a:stretch>
              <a:fillRect b="0" l="0" r="0" t="0"/>
            </a:stretch>
          </a:blipFill>
          <a:ln>
            <a:noFill/>
          </a:ln>
        </p:spPr>
      </p:sp>
      <p:pic>
        <p:nvPicPr>
          <p:cNvPr id="364" name="Google Shape;364;p27"/>
          <p:cNvPicPr preferRelativeResize="0"/>
          <p:nvPr/>
        </p:nvPicPr>
        <p:blipFill rotWithShape="1">
          <a:blip r:embed="rId4">
            <a:alphaModFix/>
          </a:blip>
          <a:srcRect b="50746" l="85354" r="3409" t="21204"/>
          <a:stretch/>
        </p:blipFill>
        <p:spPr>
          <a:xfrm>
            <a:off x="15609625" y="2181225"/>
            <a:ext cx="2054923" cy="2885501"/>
          </a:xfrm>
          <a:prstGeom prst="rect">
            <a:avLst/>
          </a:prstGeom>
          <a:noFill/>
          <a:ln>
            <a:noFill/>
          </a:ln>
        </p:spPr>
      </p:pic>
      <p:pic>
        <p:nvPicPr>
          <p:cNvPr id="365" name="Google Shape;365;p27"/>
          <p:cNvPicPr preferRelativeResize="0"/>
          <p:nvPr/>
        </p:nvPicPr>
        <p:blipFill rotWithShape="1">
          <a:blip r:embed="rId4">
            <a:alphaModFix/>
          </a:blip>
          <a:srcRect b="45274" l="5037" r="86179" t="39104"/>
          <a:stretch/>
        </p:blipFill>
        <p:spPr>
          <a:xfrm>
            <a:off x="921226" y="4022775"/>
            <a:ext cx="1606301" cy="1606924"/>
          </a:xfrm>
          <a:prstGeom prst="rect">
            <a:avLst/>
          </a:prstGeom>
          <a:noFill/>
          <a:ln>
            <a:noFill/>
          </a:ln>
        </p:spPr>
      </p:pic>
      <p:sp>
        <p:nvSpPr>
          <p:cNvPr id="366" name="Google Shape;366;p27"/>
          <p:cNvSpPr/>
          <p:nvPr/>
        </p:nvSpPr>
        <p:spPr>
          <a:xfrm>
            <a:off x="3936676" y="3692136"/>
            <a:ext cx="5334029" cy="5382965"/>
          </a:xfrm>
          <a:custGeom>
            <a:rect b="b" l="l" r="r" t="t"/>
            <a:pathLst>
              <a:path extrusionOk="0" h="5382965" w="5334029">
                <a:moveTo>
                  <a:pt x="0" y="0"/>
                </a:moveTo>
                <a:lnTo>
                  <a:pt x="5334030" y="0"/>
                </a:lnTo>
                <a:lnTo>
                  <a:pt x="5334030" y="5382965"/>
                </a:lnTo>
                <a:lnTo>
                  <a:pt x="0" y="5382965"/>
                </a:lnTo>
                <a:lnTo>
                  <a:pt x="0" y="0"/>
                </a:lnTo>
                <a:close/>
              </a:path>
            </a:pathLst>
          </a:custGeom>
          <a:blipFill rotWithShape="1">
            <a:blip r:embed="rId5">
              <a:alphaModFix/>
            </a:blip>
            <a:stretch>
              <a:fillRect b="0" l="0" r="0" t="0"/>
            </a:stretch>
          </a:blipFill>
          <a:ln>
            <a:noFill/>
          </a:ln>
        </p:spPr>
      </p:sp>
      <p:sp>
        <p:nvSpPr>
          <p:cNvPr id="367" name="Google Shape;367;p27"/>
          <p:cNvSpPr/>
          <p:nvPr/>
        </p:nvSpPr>
        <p:spPr>
          <a:xfrm rot="8476508">
            <a:off x="15127042" y="7665682"/>
            <a:ext cx="2408199" cy="2030676"/>
          </a:xfrm>
          <a:custGeom>
            <a:rect b="b" l="l" r="r" t="t"/>
            <a:pathLst>
              <a:path extrusionOk="0" h="2030676" w="2408199">
                <a:moveTo>
                  <a:pt x="0" y="0"/>
                </a:moveTo>
                <a:lnTo>
                  <a:pt x="2408199" y="0"/>
                </a:lnTo>
                <a:lnTo>
                  <a:pt x="2408199" y="2030676"/>
                </a:lnTo>
                <a:lnTo>
                  <a:pt x="0" y="2030676"/>
                </a:lnTo>
                <a:lnTo>
                  <a:pt x="0" y="0"/>
                </a:lnTo>
                <a:close/>
              </a:path>
            </a:pathLst>
          </a:custGeom>
          <a:blipFill rotWithShape="1">
            <a:blip r:embed="rId6">
              <a:alphaModFix/>
            </a:blip>
            <a:stretch>
              <a:fillRect b="0" l="0" r="0" t="0"/>
            </a:stretch>
          </a:blipFill>
          <a:ln>
            <a:noFill/>
          </a:ln>
        </p:spPr>
      </p:sp>
      <p:sp>
        <p:nvSpPr>
          <p:cNvPr id="368" name="Google Shape;368;p27"/>
          <p:cNvSpPr txBox="1"/>
          <p:nvPr/>
        </p:nvSpPr>
        <p:spPr>
          <a:xfrm>
            <a:off x="2481669" y="2813368"/>
            <a:ext cx="13324800" cy="52329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9999" u="none" cap="none" strike="noStrike">
                <a:solidFill>
                  <a:srgbClr val="2C336C"/>
                </a:solidFill>
                <a:latin typeface="Tenor Sans"/>
                <a:ea typeface="Tenor Sans"/>
                <a:cs typeface="Tenor Sans"/>
                <a:sym typeface="Tenor Sans"/>
              </a:rPr>
              <a:t>A PICTURE IS WORTH A THOUSAND WORDS</a:t>
            </a:r>
            <a:endParaRPr/>
          </a:p>
        </p:txBody>
      </p:sp>
      <p:sp>
        <p:nvSpPr>
          <p:cNvPr id="369" name="Google Shape;369;p27"/>
          <p:cNvSpPr/>
          <p:nvPr/>
        </p:nvSpPr>
        <p:spPr>
          <a:xfrm rot="2938716">
            <a:off x="967795" y="1024679"/>
            <a:ext cx="2119949" cy="2255265"/>
          </a:xfrm>
          <a:custGeom>
            <a:rect b="b" l="l" r="r" t="t"/>
            <a:pathLst>
              <a:path extrusionOk="0" h="2255265" w="2119949">
                <a:moveTo>
                  <a:pt x="0" y="0"/>
                </a:moveTo>
                <a:lnTo>
                  <a:pt x="2119949" y="0"/>
                </a:lnTo>
                <a:lnTo>
                  <a:pt x="2119949" y="2255265"/>
                </a:lnTo>
                <a:lnTo>
                  <a:pt x="0" y="2255265"/>
                </a:lnTo>
                <a:lnTo>
                  <a:pt x="0" y="0"/>
                </a:lnTo>
                <a:close/>
              </a:path>
            </a:pathLst>
          </a:custGeom>
          <a:blipFill rotWithShape="1">
            <a:blip r:embed="rId7">
              <a:alphaModFix/>
            </a:blip>
            <a:stretch>
              <a:fillRect b="0" l="0" r="0" t="0"/>
            </a:stretch>
          </a:blipFill>
          <a:ln>
            <a:noFill/>
          </a:ln>
        </p:spPr>
      </p:sp>
      <p:sp>
        <p:nvSpPr>
          <p:cNvPr id="370" name="Google Shape;370;p27"/>
          <p:cNvSpPr/>
          <p:nvPr/>
        </p:nvSpPr>
        <p:spPr>
          <a:xfrm flipH="1">
            <a:off x="1028700" y="7719327"/>
            <a:ext cx="2907976" cy="1923386"/>
          </a:xfrm>
          <a:custGeom>
            <a:rect b="b" l="l" r="r" t="t"/>
            <a:pathLst>
              <a:path extrusionOk="0" h="1923386" w="2907976">
                <a:moveTo>
                  <a:pt x="2907976" y="0"/>
                </a:moveTo>
                <a:lnTo>
                  <a:pt x="0" y="0"/>
                </a:lnTo>
                <a:lnTo>
                  <a:pt x="0" y="1923386"/>
                </a:lnTo>
                <a:lnTo>
                  <a:pt x="2907976" y="1923386"/>
                </a:lnTo>
                <a:lnTo>
                  <a:pt x="2907976" y="0"/>
                </a:lnTo>
                <a:close/>
              </a:path>
            </a:pathLst>
          </a:custGeom>
          <a:blipFill rotWithShape="1">
            <a:blip r:embed="rId8">
              <a:alphaModFix/>
            </a:blip>
            <a:stretch>
              <a:fillRect b="0" l="0" r="0" t="0"/>
            </a:stretch>
          </a:blipFill>
          <a:ln>
            <a:noFill/>
          </a:ln>
        </p:spPr>
      </p:sp>
      <p:sp>
        <p:nvSpPr>
          <p:cNvPr id="371" name="Google Shape;371;p27"/>
          <p:cNvSpPr/>
          <p:nvPr/>
        </p:nvSpPr>
        <p:spPr>
          <a:xfrm>
            <a:off x="5138748" y="776894"/>
            <a:ext cx="4532392" cy="1606939"/>
          </a:xfrm>
          <a:custGeom>
            <a:rect b="b" l="l" r="r" t="t"/>
            <a:pathLst>
              <a:path extrusionOk="0" h="1606939" w="4532392">
                <a:moveTo>
                  <a:pt x="0" y="0"/>
                </a:moveTo>
                <a:lnTo>
                  <a:pt x="4532391" y="0"/>
                </a:lnTo>
                <a:lnTo>
                  <a:pt x="4532391" y="1606938"/>
                </a:lnTo>
                <a:lnTo>
                  <a:pt x="0" y="1606938"/>
                </a:lnTo>
                <a:lnTo>
                  <a:pt x="0" y="0"/>
                </a:lnTo>
                <a:close/>
              </a:path>
            </a:pathLst>
          </a:custGeom>
          <a:blipFill rotWithShape="1">
            <a:blip r:embed="rId9">
              <a:alphaModFix/>
            </a:blip>
            <a:stretch>
              <a:fillRect b="0" l="0" r="0" t="0"/>
            </a:stretch>
          </a:blipFill>
          <a:ln>
            <a:noFill/>
          </a:ln>
        </p:spPr>
      </p:sp>
      <p:sp>
        <p:nvSpPr>
          <p:cNvPr id="372" name="Google Shape;372;p27"/>
          <p:cNvSpPr/>
          <p:nvPr/>
        </p:nvSpPr>
        <p:spPr>
          <a:xfrm>
            <a:off x="10415195" y="8535003"/>
            <a:ext cx="3196893" cy="723297"/>
          </a:xfrm>
          <a:custGeom>
            <a:rect b="b" l="l" r="r" t="t"/>
            <a:pathLst>
              <a:path extrusionOk="0" h="723297" w="3196893">
                <a:moveTo>
                  <a:pt x="0" y="0"/>
                </a:moveTo>
                <a:lnTo>
                  <a:pt x="3196892" y="0"/>
                </a:lnTo>
                <a:lnTo>
                  <a:pt x="3196892" y="723297"/>
                </a:lnTo>
                <a:lnTo>
                  <a:pt x="0" y="723297"/>
                </a:lnTo>
                <a:lnTo>
                  <a:pt x="0" y="0"/>
                </a:lnTo>
                <a:close/>
              </a:path>
            </a:pathLst>
          </a:custGeom>
          <a:blipFill rotWithShape="1">
            <a:blip r:embed="rId10">
              <a:alphaModFix/>
            </a:blip>
            <a:stretch>
              <a:fillRect b="0" l="0" r="0" t="0"/>
            </a:stretch>
          </a:blipFill>
          <a:ln>
            <a:noFill/>
          </a:ln>
        </p:spPr>
      </p:sp>
      <p:sp>
        <p:nvSpPr>
          <p:cNvPr id="373" name="Google Shape;373;p27"/>
          <p:cNvSpPr/>
          <p:nvPr/>
        </p:nvSpPr>
        <p:spPr>
          <a:xfrm>
            <a:off x="12282364" y="979494"/>
            <a:ext cx="1329723" cy="1201737"/>
          </a:xfrm>
          <a:custGeom>
            <a:rect b="b" l="l" r="r" t="t"/>
            <a:pathLst>
              <a:path extrusionOk="0" h="1201737" w="1329723">
                <a:moveTo>
                  <a:pt x="0" y="0"/>
                </a:moveTo>
                <a:lnTo>
                  <a:pt x="1329723" y="0"/>
                </a:lnTo>
                <a:lnTo>
                  <a:pt x="1329723" y="1201738"/>
                </a:lnTo>
                <a:lnTo>
                  <a:pt x="0" y="1201738"/>
                </a:lnTo>
                <a:lnTo>
                  <a:pt x="0" y="0"/>
                </a:lnTo>
                <a:close/>
              </a:path>
            </a:pathLst>
          </a:custGeom>
          <a:blipFill rotWithShape="1">
            <a:blip r:embed="rId11">
              <a:alphaModFix/>
            </a:blip>
            <a:stretch>
              <a:fillRect b="0" l="0" r="0" t="0"/>
            </a:stretch>
          </a:blipFill>
          <a:ln>
            <a:noFill/>
          </a:ln>
        </p:spPr>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C336C"/>
        </a:solidFill>
      </p:bgPr>
    </p:bg>
    <p:spTree>
      <p:nvGrpSpPr>
        <p:cNvPr id="377" name="Shape 377"/>
        <p:cNvGrpSpPr/>
        <p:nvPr/>
      </p:nvGrpSpPr>
      <p:grpSpPr>
        <a:xfrm>
          <a:off x="0" y="0"/>
          <a:ext cx="0" cy="0"/>
          <a:chOff x="0" y="0"/>
          <a:chExt cx="0" cy="0"/>
        </a:xfrm>
      </p:grpSpPr>
      <p:pic>
        <p:nvPicPr>
          <p:cNvPr id="378" name="Google Shape;378;p28"/>
          <p:cNvPicPr preferRelativeResize="0"/>
          <p:nvPr/>
        </p:nvPicPr>
        <p:blipFill rotWithShape="1">
          <a:blip r:embed="rId3">
            <a:alphaModFix/>
          </a:blip>
          <a:srcRect b="3488" l="2892" r="2892" t="3479"/>
          <a:stretch/>
        </p:blipFill>
        <p:spPr>
          <a:xfrm>
            <a:off x="528850" y="358250"/>
            <a:ext cx="17230301" cy="9570501"/>
          </a:xfrm>
          <a:prstGeom prst="rect">
            <a:avLst/>
          </a:prstGeom>
          <a:noFill/>
          <a:ln>
            <a:noFill/>
          </a:ln>
        </p:spPr>
      </p:pic>
      <p:sp>
        <p:nvSpPr>
          <p:cNvPr id="379" name="Google Shape;379;p28"/>
          <p:cNvSpPr/>
          <p:nvPr/>
        </p:nvSpPr>
        <p:spPr>
          <a:xfrm rot="-9907306">
            <a:off x="4349058" y="6640204"/>
            <a:ext cx="4048510" cy="2676044"/>
          </a:xfrm>
          <a:custGeom>
            <a:rect b="b" l="l" r="r" t="t"/>
            <a:pathLst>
              <a:path extrusionOk="0" h="2676044" w="4048510">
                <a:moveTo>
                  <a:pt x="0" y="0"/>
                </a:moveTo>
                <a:lnTo>
                  <a:pt x="4048511" y="0"/>
                </a:lnTo>
                <a:lnTo>
                  <a:pt x="4048511" y="2676044"/>
                </a:lnTo>
                <a:lnTo>
                  <a:pt x="0" y="2676044"/>
                </a:lnTo>
                <a:lnTo>
                  <a:pt x="0" y="0"/>
                </a:lnTo>
                <a:close/>
              </a:path>
            </a:pathLst>
          </a:custGeom>
          <a:blipFill rotWithShape="1">
            <a:blip r:embed="rId4">
              <a:alphaModFix/>
            </a:blip>
            <a:stretch>
              <a:fillRect b="0" l="0" r="0" t="0"/>
            </a:stretch>
          </a:blipFill>
          <a:ln>
            <a:noFill/>
          </a:ln>
        </p:spPr>
      </p:sp>
      <p:sp>
        <p:nvSpPr>
          <p:cNvPr id="380" name="Google Shape;380;p28"/>
          <p:cNvSpPr/>
          <p:nvPr/>
        </p:nvSpPr>
        <p:spPr>
          <a:xfrm>
            <a:off x="7640564" y="3643823"/>
            <a:ext cx="3006872" cy="2999355"/>
          </a:xfrm>
          <a:custGeom>
            <a:rect b="b" l="l" r="r" t="t"/>
            <a:pathLst>
              <a:path extrusionOk="0" h="2999355" w="3006872">
                <a:moveTo>
                  <a:pt x="0" y="0"/>
                </a:moveTo>
                <a:lnTo>
                  <a:pt x="3006872" y="0"/>
                </a:lnTo>
                <a:lnTo>
                  <a:pt x="3006872" y="2999354"/>
                </a:lnTo>
                <a:lnTo>
                  <a:pt x="0" y="2999354"/>
                </a:lnTo>
                <a:lnTo>
                  <a:pt x="0" y="0"/>
                </a:lnTo>
                <a:close/>
              </a:path>
            </a:pathLst>
          </a:custGeom>
          <a:blipFill rotWithShape="1">
            <a:blip r:embed="rId5">
              <a:alphaModFix/>
            </a:blip>
            <a:stretch>
              <a:fillRect b="0" l="0" r="0" t="0"/>
            </a:stretch>
          </a:blipFill>
          <a:ln>
            <a:noFill/>
          </a:ln>
        </p:spPr>
      </p:sp>
      <p:sp>
        <p:nvSpPr>
          <p:cNvPr id="381" name="Google Shape;381;p28"/>
          <p:cNvSpPr txBox="1"/>
          <p:nvPr/>
        </p:nvSpPr>
        <p:spPr>
          <a:xfrm>
            <a:off x="602015" y="1431404"/>
            <a:ext cx="17083969" cy="1382029"/>
          </a:xfrm>
          <a:prstGeom prst="rect">
            <a:avLst/>
          </a:prstGeom>
          <a:noFill/>
          <a:ln>
            <a:noFill/>
          </a:ln>
        </p:spPr>
        <p:txBody>
          <a:bodyPr anchorCtr="0" anchor="t" bIns="0" lIns="0" spcFirstLastPara="1" rIns="0" wrap="square" tIns="0">
            <a:spAutoFit/>
          </a:bodyPr>
          <a:lstStyle/>
          <a:p>
            <a:pPr indent="0" lvl="0" marL="0" marR="0" rtl="0" algn="ctr">
              <a:lnSpc>
                <a:spcPct val="96001"/>
              </a:lnSpc>
              <a:spcBef>
                <a:spcPts val="0"/>
              </a:spcBef>
              <a:spcAft>
                <a:spcPts val="0"/>
              </a:spcAft>
              <a:buNone/>
            </a:pPr>
            <a:r>
              <a:rPr b="0" i="0" lang="en-US" sz="10654" u="none" cap="none" strike="noStrike">
                <a:solidFill>
                  <a:srgbClr val="2C336C"/>
                </a:solidFill>
                <a:latin typeface="Tenor Sans"/>
                <a:ea typeface="Tenor Sans"/>
                <a:cs typeface="Tenor Sans"/>
                <a:sym typeface="Tenor Sans"/>
              </a:rPr>
              <a:t>BASIC TECHNIQUES</a:t>
            </a:r>
            <a:endParaRPr/>
          </a:p>
        </p:txBody>
      </p:sp>
      <p:pic>
        <p:nvPicPr>
          <p:cNvPr id="382" name="Google Shape;382;p28"/>
          <p:cNvPicPr preferRelativeResize="0"/>
          <p:nvPr/>
        </p:nvPicPr>
        <p:blipFill rotWithShape="1">
          <a:blip r:embed="rId6">
            <a:alphaModFix/>
          </a:blip>
          <a:srcRect b="0" l="56900" r="5319" t="18073"/>
          <a:stretch/>
        </p:blipFill>
        <p:spPr>
          <a:xfrm>
            <a:off x="10406425" y="1859000"/>
            <a:ext cx="6909173" cy="8427999"/>
          </a:xfrm>
          <a:prstGeom prst="rect">
            <a:avLst/>
          </a:prstGeom>
          <a:noFill/>
          <a:ln>
            <a:noFill/>
          </a:ln>
        </p:spPr>
      </p:pic>
      <p:sp>
        <p:nvSpPr>
          <p:cNvPr id="383" name="Google Shape;383;p28"/>
          <p:cNvSpPr/>
          <p:nvPr/>
        </p:nvSpPr>
        <p:spPr>
          <a:xfrm rot="-4603693">
            <a:off x="2568841" y="3585852"/>
            <a:ext cx="3475088" cy="4393789"/>
          </a:xfrm>
          <a:custGeom>
            <a:rect b="b" l="l" r="r" t="t"/>
            <a:pathLst>
              <a:path extrusionOk="0" h="4393789" w="3475088">
                <a:moveTo>
                  <a:pt x="0" y="0"/>
                </a:moveTo>
                <a:lnTo>
                  <a:pt x="3475088" y="0"/>
                </a:lnTo>
                <a:lnTo>
                  <a:pt x="3475088" y="4393789"/>
                </a:lnTo>
                <a:lnTo>
                  <a:pt x="0" y="4393789"/>
                </a:lnTo>
                <a:lnTo>
                  <a:pt x="0" y="0"/>
                </a:lnTo>
                <a:close/>
              </a:path>
            </a:pathLst>
          </a:custGeom>
          <a:blipFill rotWithShape="1">
            <a:blip r:embed="rId7">
              <a:alphaModFix/>
            </a:blip>
            <a:stretch>
              <a:fillRect b="0" l="0" r="0" t="0"/>
            </a:stretch>
          </a:blipFill>
          <a:ln>
            <a:noFill/>
          </a:ln>
        </p:spPr>
      </p:sp>
      <p:sp>
        <p:nvSpPr>
          <p:cNvPr id="384" name="Google Shape;384;p28"/>
          <p:cNvSpPr/>
          <p:nvPr/>
        </p:nvSpPr>
        <p:spPr>
          <a:xfrm rot="-2700000">
            <a:off x="11576160" y="7287767"/>
            <a:ext cx="1911214" cy="1882546"/>
          </a:xfrm>
          <a:custGeom>
            <a:rect b="b" l="l" r="r" t="t"/>
            <a:pathLst>
              <a:path extrusionOk="0" h="1882546" w="1911214">
                <a:moveTo>
                  <a:pt x="0" y="0"/>
                </a:moveTo>
                <a:lnTo>
                  <a:pt x="1911214" y="0"/>
                </a:lnTo>
                <a:lnTo>
                  <a:pt x="1911214" y="1882546"/>
                </a:lnTo>
                <a:lnTo>
                  <a:pt x="0" y="1882546"/>
                </a:lnTo>
                <a:lnTo>
                  <a:pt x="0" y="0"/>
                </a:lnTo>
                <a:close/>
              </a:path>
            </a:pathLst>
          </a:custGeom>
          <a:blipFill rotWithShape="1">
            <a:blip r:embed="rId8">
              <a:alphaModFix/>
            </a:blip>
            <a:stretch>
              <a:fillRect b="0" l="0" r="0" t="0"/>
            </a:stretch>
          </a:blipFill>
          <a:ln>
            <a:noFill/>
          </a:ln>
        </p:spPr>
      </p:sp>
      <p:sp>
        <p:nvSpPr>
          <p:cNvPr id="385" name="Google Shape;385;p28"/>
          <p:cNvSpPr/>
          <p:nvPr/>
        </p:nvSpPr>
        <p:spPr>
          <a:xfrm>
            <a:off x="1028700" y="2813433"/>
            <a:ext cx="1481334" cy="1939554"/>
          </a:xfrm>
          <a:custGeom>
            <a:rect b="b" l="l" r="r" t="t"/>
            <a:pathLst>
              <a:path extrusionOk="0" h="1939554" w="1481334">
                <a:moveTo>
                  <a:pt x="0" y="0"/>
                </a:moveTo>
                <a:lnTo>
                  <a:pt x="1481334" y="0"/>
                </a:lnTo>
                <a:lnTo>
                  <a:pt x="1481334" y="1939554"/>
                </a:lnTo>
                <a:lnTo>
                  <a:pt x="0" y="1939554"/>
                </a:lnTo>
                <a:lnTo>
                  <a:pt x="0" y="0"/>
                </a:lnTo>
                <a:close/>
              </a:path>
            </a:pathLst>
          </a:custGeom>
          <a:blipFill rotWithShape="1">
            <a:blip r:embed="rId9">
              <a:alphaModFix/>
            </a:blip>
            <a:stretch>
              <a:fillRect b="0" l="0" r="0" t="0"/>
            </a:stretch>
          </a:blipFill>
          <a:ln>
            <a:noFill/>
          </a:ln>
        </p:spPr>
      </p:sp>
      <p:sp>
        <p:nvSpPr>
          <p:cNvPr id="386" name="Google Shape;386;p28"/>
          <p:cNvSpPr txBox="1"/>
          <p:nvPr/>
        </p:nvSpPr>
        <p:spPr>
          <a:xfrm>
            <a:off x="7450064" y="4397444"/>
            <a:ext cx="3197372" cy="1806438"/>
          </a:xfrm>
          <a:prstGeom prst="rect">
            <a:avLst/>
          </a:prstGeom>
          <a:noFill/>
          <a:ln>
            <a:noFill/>
          </a:ln>
        </p:spPr>
        <p:txBody>
          <a:bodyPr anchorCtr="0" anchor="t" bIns="0" lIns="0" spcFirstLastPara="1" rIns="0" wrap="square" tIns="0">
            <a:spAutoFit/>
          </a:bodyPr>
          <a:lstStyle/>
          <a:p>
            <a:pPr indent="0" lvl="0" marL="0" marR="0" rtl="0" algn="ctr">
              <a:lnSpc>
                <a:spcPct val="96000"/>
              </a:lnSpc>
              <a:spcBef>
                <a:spcPts val="0"/>
              </a:spcBef>
              <a:spcAft>
                <a:spcPts val="0"/>
              </a:spcAft>
              <a:buNone/>
            </a:pPr>
            <a:r>
              <a:rPr b="0" i="0" lang="en-US" sz="13953" u="none" cap="none" strike="noStrike">
                <a:solidFill>
                  <a:srgbClr val="F0E9DB"/>
                </a:solidFill>
                <a:latin typeface="Tenor Sans"/>
                <a:ea typeface="Tenor Sans"/>
                <a:cs typeface="Tenor Sans"/>
                <a:sym typeface="Tenor Sans"/>
              </a:rPr>
              <a:t>03</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9DB"/>
        </a:solidFill>
      </p:bgPr>
    </p:bg>
    <p:spTree>
      <p:nvGrpSpPr>
        <p:cNvPr id="390" name="Shape 390"/>
        <p:cNvGrpSpPr/>
        <p:nvPr/>
      </p:nvGrpSpPr>
      <p:grpSpPr>
        <a:xfrm>
          <a:off x="0" y="0"/>
          <a:ext cx="0" cy="0"/>
          <a:chOff x="0" y="0"/>
          <a:chExt cx="0" cy="0"/>
        </a:xfrm>
      </p:grpSpPr>
      <p:pic>
        <p:nvPicPr>
          <p:cNvPr id="391" name="Google Shape;391;p29"/>
          <p:cNvPicPr preferRelativeResize="0"/>
          <p:nvPr/>
        </p:nvPicPr>
        <p:blipFill rotWithShape="1">
          <a:blip r:embed="rId3">
            <a:alphaModFix/>
          </a:blip>
          <a:srcRect b="29091" l="0" r="0" t="4215"/>
          <a:stretch/>
        </p:blipFill>
        <p:spPr>
          <a:xfrm>
            <a:off x="7770875" y="3309575"/>
            <a:ext cx="4861401" cy="4863326"/>
          </a:xfrm>
          <a:prstGeom prst="rect">
            <a:avLst/>
          </a:prstGeom>
          <a:noFill/>
          <a:ln>
            <a:noFill/>
          </a:ln>
        </p:spPr>
      </p:pic>
      <p:pic>
        <p:nvPicPr>
          <p:cNvPr id="392" name="Google Shape;392;p29"/>
          <p:cNvPicPr preferRelativeResize="0"/>
          <p:nvPr/>
        </p:nvPicPr>
        <p:blipFill rotWithShape="1">
          <a:blip r:embed="rId4">
            <a:alphaModFix/>
          </a:blip>
          <a:srcRect b="0" l="15564" r="17751" t="0"/>
          <a:stretch/>
        </p:blipFill>
        <p:spPr>
          <a:xfrm>
            <a:off x="1322300" y="3309575"/>
            <a:ext cx="4861402" cy="4863326"/>
          </a:xfrm>
          <a:prstGeom prst="rect">
            <a:avLst/>
          </a:prstGeom>
          <a:noFill/>
          <a:ln>
            <a:noFill/>
          </a:ln>
        </p:spPr>
      </p:pic>
      <p:sp>
        <p:nvSpPr>
          <p:cNvPr id="393" name="Google Shape;393;p29"/>
          <p:cNvSpPr/>
          <p:nvPr/>
        </p:nvSpPr>
        <p:spPr>
          <a:xfrm>
            <a:off x="13974359" y="5915649"/>
            <a:ext cx="2749637" cy="3617944"/>
          </a:xfrm>
          <a:custGeom>
            <a:rect b="b" l="l" r="r" t="t"/>
            <a:pathLst>
              <a:path extrusionOk="0" h="3617944" w="2749637">
                <a:moveTo>
                  <a:pt x="0" y="0"/>
                </a:moveTo>
                <a:lnTo>
                  <a:pt x="2749637" y="0"/>
                </a:lnTo>
                <a:lnTo>
                  <a:pt x="2749637" y="3617944"/>
                </a:lnTo>
                <a:lnTo>
                  <a:pt x="0" y="3617944"/>
                </a:lnTo>
                <a:lnTo>
                  <a:pt x="0" y="0"/>
                </a:lnTo>
                <a:close/>
              </a:path>
            </a:pathLst>
          </a:custGeom>
          <a:blipFill rotWithShape="1">
            <a:blip r:embed="rId5">
              <a:alphaModFix/>
            </a:blip>
            <a:stretch>
              <a:fillRect b="0" l="0" r="0" t="0"/>
            </a:stretch>
          </a:blipFill>
          <a:ln>
            <a:noFill/>
          </a:ln>
        </p:spPr>
      </p:sp>
      <p:sp>
        <p:nvSpPr>
          <p:cNvPr id="394" name="Google Shape;394;p29"/>
          <p:cNvSpPr/>
          <p:nvPr/>
        </p:nvSpPr>
        <p:spPr>
          <a:xfrm>
            <a:off x="15889000" y="2148619"/>
            <a:ext cx="2076881" cy="2155000"/>
          </a:xfrm>
          <a:custGeom>
            <a:rect b="b" l="l" r="r" t="t"/>
            <a:pathLst>
              <a:path extrusionOk="0" h="2155000" w="2076881">
                <a:moveTo>
                  <a:pt x="0" y="0"/>
                </a:moveTo>
                <a:lnTo>
                  <a:pt x="2076881" y="0"/>
                </a:lnTo>
                <a:lnTo>
                  <a:pt x="2076881" y="2154999"/>
                </a:lnTo>
                <a:lnTo>
                  <a:pt x="0" y="2154999"/>
                </a:lnTo>
                <a:lnTo>
                  <a:pt x="0" y="0"/>
                </a:lnTo>
                <a:close/>
              </a:path>
            </a:pathLst>
          </a:custGeom>
          <a:blipFill rotWithShape="1">
            <a:blip r:embed="rId6">
              <a:alphaModFix/>
            </a:blip>
            <a:stretch>
              <a:fillRect b="0" l="0" r="0" t="0"/>
            </a:stretch>
          </a:blipFill>
          <a:ln>
            <a:noFill/>
          </a:ln>
        </p:spPr>
      </p:sp>
      <p:sp>
        <p:nvSpPr>
          <p:cNvPr id="395" name="Google Shape;395;p29"/>
          <p:cNvSpPr/>
          <p:nvPr/>
        </p:nvSpPr>
        <p:spPr>
          <a:xfrm>
            <a:off x="2854483" y="2358036"/>
            <a:ext cx="1503436" cy="1499677"/>
          </a:xfrm>
          <a:custGeom>
            <a:rect b="b" l="l" r="r" t="t"/>
            <a:pathLst>
              <a:path extrusionOk="0" h="1499677" w="1503436">
                <a:moveTo>
                  <a:pt x="0" y="0"/>
                </a:moveTo>
                <a:lnTo>
                  <a:pt x="1503436" y="0"/>
                </a:lnTo>
                <a:lnTo>
                  <a:pt x="1503436" y="1499678"/>
                </a:lnTo>
                <a:lnTo>
                  <a:pt x="0" y="1499678"/>
                </a:lnTo>
                <a:lnTo>
                  <a:pt x="0" y="0"/>
                </a:lnTo>
                <a:close/>
              </a:path>
            </a:pathLst>
          </a:custGeom>
          <a:blipFill rotWithShape="1">
            <a:blip r:embed="rId7">
              <a:alphaModFix/>
            </a:blip>
            <a:stretch>
              <a:fillRect b="0" l="0" r="0" t="0"/>
            </a:stretch>
          </a:blipFill>
          <a:ln>
            <a:noFill/>
          </a:ln>
        </p:spPr>
      </p:sp>
      <p:sp>
        <p:nvSpPr>
          <p:cNvPr id="396" name="Google Shape;396;p29"/>
          <p:cNvSpPr/>
          <p:nvPr/>
        </p:nvSpPr>
        <p:spPr>
          <a:xfrm>
            <a:off x="9534296" y="2633329"/>
            <a:ext cx="1503436" cy="1499677"/>
          </a:xfrm>
          <a:custGeom>
            <a:rect b="b" l="l" r="r" t="t"/>
            <a:pathLst>
              <a:path extrusionOk="0" h="1499677" w="1503436">
                <a:moveTo>
                  <a:pt x="0" y="0"/>
                </a:moveTo>
                <a:lnTo>
                  <a:pt x="1503436" y="0"/>
                </a:lnTo>
                <a:lnTo>
                  <a:pt x="1503436" y="1499677"/>
                </a:lnTo>
                <a:lnTo>
                  <a:pt x="0" y="1499677"/>
                </a:lnTo>
                <a:lnTo>
                  <a:pt x="0" y="0"/>
                </a:lnTo>
                <a:close/>
              </a:path>
            </a:pathLst>
          </a:custGeom>
          <a:blipFill rotWithShape="1">
            <a:blip r:embed="rId8">
              <a:alphaModFix/>
            </a:blip>
            <a:stretch>
              <a:fillRect b="0" l="0" r="0" t="0"/>
            </a:stretch>
          </a:blipFill>
          <a:ln>
            <a:noFill/>
          </a:ln>
        </p:spPr>
      </p:sp>
      <p:sp>
        <p:nvSpPr>
          <p:cNvPr id="397" name="Google Shape;397;p29"/>
          <p:cNvSpPr/>
          <p:nvPr/>
        </p:nvSpPr>
        <p:spPr>
          <a:xfrm rot="1353303">
            <a:off x="6352627" y="8393547"/>
            <a:ext cx="898295" cy="1059935"/>
          </a:xfrm>
          <a:custGeom>
            <a:rect b="b" l="l" r="r" t="t"/>
            <a:pathLst>
              <a:path extrusionOk="0" h="1059935" w="898295">
                <a:moveTo>
                  <a:pt x="0" y="0"/>
                </a:moveTo>
                <a:lnTo>
                  <a:pt x="898294" y="0"/>
                </a:lnTo>
                <a:lnTo>
                  <a:pt x="898294" y="1059934"/>
                </a:lnTo>
                <a:lnTo>
                  <a:pt x="0" y="1059934"/>
                </a:lnTo>
                <a:lnTo>
                  <a:pt x="0" y="0"/>
                </a:lnTo>
                <a:close/>
              </a:path>
            </a:pathLst>
          </a:custGeom>
          <a:blipFill rotWithShape="1">
            <a:blip r:embed="rId9">
              <a:alphaModFix/>
            </a:blip>
            <a:stretch>
              <a:fillRect b="0" l="0" r="0" t="0"/>
            </a:stretch>
          </a:blipFill>
          <a:ln>
            <a:noFill/>
          </a:ln>
        </p:spPr>
      </p:sp>
      <p:sp>
        <p:nvSpPr>
          <p:cNvPr id="398" name="Google Shape;398;p29"/>
          <p:cNvSpPr txBox="1"/>
          <p:nvPr/>
        </p:nvSpPr>
        <p:spPr>
          <a:xfrm>
            <a:off x="1938594" y="8459470"/>
            <a:ext cx="3335213" cy="79883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2C336C"/>
                </a:solidFill>
                <a:latin typeface="Lato"/>
                <a:ea typeface="Lato"/>
                <a:cs typeface="Lato"/>
                <a:sym typeface="Lato"/>
              </a:rPr>
              <a:t>Elaborate on what</a:t>
            </a:r>
            <a:endParaRPr/>
          </a:p>
          <a:p>
            <a:pPr indent="0" lvl="0" marL="0" marR="0" rtl="0" algn="ctr">
              <a:lnSpc>
                <a:spcPct val="140000"/>
              </a:lnSpc>
              <a:spcBef>
                <a:spcPts val="0"/>
              </a:spcBef>
              <a:spcAft>
                <a:spcPts val="0"/>
              </a:spcAft>
              <a:buNone/>
            </a:pPr>
            <a:r>
              <a:rPr b="0" i="0" lang="en-US" sz="2300" u="none" cap="none" strike="noStrike">
                <a:solidFill>
                  <a:srgbClr val="2C336C"/>
                </a:solidFill>
                <a:latin typeface="Lato"/>
                <a:ea typeface="Lato"/>
                <a:cs typeface="Lato"/>
                <a:sym typeface="Lato"/>
              </a:rPr>
              <a:t>you want to discuss. </a:t>
            </a:r>
            <a:endParaRPr/>
          </a:p>
        </p:txBody>
      </p:sp>
      <p:sp>
        <p:nvSpPr>
          <p:cNvPr id="399" name="Google Shape;399;p29"/>
          <p:cNvSpPr txBox="1"/>
          <p:nvPr/>
        </p:nvSpPr>
        <p:spPr>
          <a:xfrm>
            <a:off x="8618408" y="8734763"/>
            <a:ext cx="3335213" cy="79883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2C336C"/>
                </a:solidFill>
                <a:latin typeface="Lato"/>
                <a:ea typeface="Lato"/>
                <a:cs typeface="Lato"/>
                <a:sym typeface="Lato"/>
              </a:rPr>
              <a:t>Elaborate on what</a:t>
            </a:r>
            <a:endParaRPr/>
          </a:p>
          <a:p>
            <a:pPr indent="0" lvl="0" marL="0" marR="0" rtl="0" algn="ctr">
              <a:lnSpc>
                <a:spcPct val="140000"/>
              </a:lnSpc>
              <a:spcBef>
                <a:spcPts val="0"/>
              </a:spcBef>
              <a:spcAft>
                <a:spcPts val="0"/>
              </a:spcAft>
              <a:buNone/>
            </a:pPr>
            <a:r>
              <a:rPr b="0" i="0" lang="en-US" sz="2300" u="none" cap="none" strike="noStrike">
                <a:solidFill>
                  <a:srgbClr val="2C336C"/>
                </a:solidFill>
                <a:latin typeface="Lato"/>
                <a:ea typeface="Lato"/>
                <a:cs typeface="Lato"/>
                <a:sym typeface="Lato"/>
              </a:rPr>
              <a:t>you want to discuss. </a:t>
            </a:r>
            <a:endParaRPr/>
          </a:p>
        </p:txBody>
      </p:sp>
      <p:sp>
        <p:nvSpPr>
          <p:cNvPr id="400" name="Google Shape;400;p29"/>
          <p:cNvSpPr txBox="1"/>
          <p:nvPr/>
        </p:nvSpPr>
        <p:spPr>
          <a:xfrm>
            <a:off x="0" y="784834"/>
            <a:ext cx="18288000" cy="11525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7500" u="none" cap="none" strike="noStrike">
                <a:solidFill>
                  <a:srgbClr val="2C336C"/>
                </a:solidFill>
                <a:latin typeface="Tenor Sans"/>
                <a:ea typeface="Tenor Sans"/>
                <a:cs typeface="Tenor Sans"/>
                <a:sym typeface="Tenor Sans"/>
              </a:rPr>
              <a:t>TECHNIQUES FOR BEGINNERS</a:t>
            </a:r>
            <a:endParaRPr/>
          </a:p>
        </p:txBody>
      </p:sp>
      <p:sp>
        <p:nvSpPr>
          <p:cNvPr id="401" name="Google Shape;401;p29"/>
          <p:cNvSpPr txBox="1"/>
          <p:nvPr/>
        </p:nvSpPr>
        <p:spPr>
          <a:xfrm>
            <a:off x="2876270" y="2546086"/>
            <a:ext cx="1459861" cy="11525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7500" u="none" cap="none" strike="noStrike">
                <a:solidFill>
                  <a:srgbClr val="F0E9DB"/>
                </a:solidFill>
                <a:latin typeface="Tenor Sans"/>
                <a:ea typeface="Tenor Sans"/>
                <a:cs typeface="Tenor Sans"/>
                <a:sym typeface="Tenor Sans"/>
              </a:rPr>
              <a:t>01</a:t>
            </a:r>
            <a:endParaRPr/>
          </a:p>
        </p:txBody>
      </p:sp>
      <p:sp>
        <p:nvSpPr>
          <p:cNvPr id="402" name="Google Shape;402;p29"/>
          <p:cNvSpPr txBox="1"/>
          <p:nvPr/>
        </p:nvSpPr>
        <p:spPr>
          <a:xfrm>
            <a:off x="9556084" y="2821379"/>
            <a:ext cx="1459861" cy="11525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7500" u="none" cap="none" strike="noStrike">
                <a:solidFill>
                  <a:srgbClr val="F0E9DB"/>
                </a:solidFill>
                <a:latin typeface="Tenor Sans"/>
                <a:ea typeface="Tenor Sans"/>
                <a:cs typeface="Tenor Sans"/>
                <a:sym typeface="Tenor Sans"/>
              </a:rPr>
              <a:t>02</a:t>
            </a:r>
            <a:endParaRPr/>
          </a:p>
        </p:txBody>
      </p:sp>
      <p:pic>
        <p:nvPicPr>
          <p:cNvPr id="403" name="Google Shape;403;p29"/>
          <p:cNvPicPr preferRelativeResize="0"/>
          <p:nvPr/>
        </p:nvPicPr>
        <p:blipFill rotWithShape="1">
          <a:blip r:embed="rId10">
            <a:alphaModFix/>
          </a:blip>
          <a:srcRect b="44611" l="76412" r="7929" t="29518"/>
          <a:stretch/>
        </p:blipFill>
        <p:spPr>
          <a:xfrm>
            <a:off x="13974350" y="3036625"/>
            <a:ext cx="2863574" cy="26613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9DB"/>
        </a:solidFill>
      </p:bgPr>
    </p:bg>
    <p:spTree>
      <p:nvGrpSpPr>
        <p:cNvPr id="407" name="Shape 407"/>
        <p:cNvGrpSpPr/>
        <p:nvPr/>
      </p:nvGrpSpPr>
      <p:grpSpPr>
        <a:xfrm>
          <a:off x="0" y="0"/>
          <a:ext cx="0" cy="0"/>
          <a:chOff x="0" y="0"/>
          <a:chExt cx="0" cy="0"/>
        </a:xfrm>
      </p:grpSpPr>
      <p:pic>
        <p:nvPicPr>
          <p:cNvPr id="408" name="Google Shape;408;p30"/>
          <p:cNvPicPr preferRelativeResize="0"/>
          <p:nvPr/>
        </p:nvPicPr>
        <p:blipFill rotWithShape="1">
          <a:blip r:embed="rId3">
            <a:alphaModFix/>
          </a:blip>
          <a:srcRect b="0" l="0" r="33359" t="0"/>
          <a:stretch/>
        </p:blipFill>
        <p:spPr>
          <a:xfrm>
            <a:off x="12251101" y="3309600"/>
            <a:ext cx="4861399" cy="4863325"/>
          </a:xfrm>
          <a:prstGeom prst="rect">
            <a:avLst/>
          </a:prstGeom>
          <a:noFill/>
          <a:ln>
            <a:noFill/>
          </a:ln>
        </p:spPr>
      </p:pic>
      <p:pic>
        <p:nvPicPr>
          <p:cNvPr id="409" name="Google Shape;409;p30"/>
          <p:cNvPicPr preferRelativeResize="0"/>
          <p:nvPr/>
        </p:nvPicPr>
        <p:blipFill rotWithShape="1">
          <a:blip r:embed="rId4">
            <a:alphaModFix/>
          </a:blip>
          <a:srcRect b="0" l="15433" r="17926" t="0"/>
          <a:stretch/>
        </p:blipFill>
        <p:spPr>
          <a:xfrm>
            <a:off x="5622220" y="3309600"/>
            <a:ext cx="4861400" cy="4863326"/>
          </a:xfrm>
          <a:prstGeom prst="rect">
            <a:avLst/>
          </a:prstGeom>
          <a:noFill/>
          <a:ln>
            <a:noFill/>
          </a:ln>
        </p:spPr>
      </p:pic>
      <p:sp>
        <p:nvSpPr>
          <p:cNvPr id="410" name="Google Shape;410;p30"/>
          <p:cNvSpPr/>
          <p:nvPr/>
        </p:nvSpPr>
        <p:spPr>
          <a:xfrm>
            <a:off x="7250268" y="2358036"/>
            <a:ext cx="1503436" cy="1499677"/>
          </a:xfrm>
          <a:custGeom>
            <a:rect b="b" l="l" r="r" t="t"/>
            <a:pathLst>
              <a:path extrusionOk="0" h="1499677" w="1503436">
                <a:moveTo>
                  <a:pt x="0" y="0"/>
                </a:moveTo>
                <a:lnTo>
                  <a:pt x="1503436" y="0"/>
                </a:lnTo>
                <a:lnTo>
                  <a:pt x="1503436" y="1499678"/>
                </a:lnTo>
                <a:lnTo>
                  <a:pt x="0" y="1499678"/>
                </a:lnTo>
                <a:lnTo>
                  <a:pt x="0" y="0"/>
                </a:lnTo>
                <a:close/>
              </a:path>
            </a:pathLst>
          </a:custGeom>
          <a:blipFill rotWithShape="1">
            <a:blip r:embed="rId5">
              <a:alphaModFix/>
            </a:blip>
            <a:stretch>
              <a:fillRect b="0" l="0" r="0" t="0"/>
            </a:stretch>
          </a:blipFill>
          <a:ln>
            <a:noFill/>
          </a:ln>
        </p:spPr>
      </p:sp>
      <p:sp>
        <p:nvSpPr>
          <p:cNvPr id="411" name="Google Shape;411;p30"/>
          <p:cNvSpPr/>
          <p:nvPr/>
        </p:nvSpPr>
        <p:spPr>
          <a:xfrm>
            <a:off x="13930081" y="2633329"/>
            <a:ext cx="1503436" cy="1499677"/>
          </a:xfrm>
          <a:custGeom>
            <a:rect b="b" l="l" r="r" t="t"/>
            <a:pathLst>
              <a:path extrusionOk="0" h="1499677" w="1503436">
                <a:moveTo>
                  <a:pt x="0" y="0"/>
                </a:moveTo>
                <a:lnTo>
                  <a:pt x="1503436" y="0"/>
                </a:lnTo>
                <a:lnTo>
                  <a:pt x="1503436" y="1499677"/>
                </a:lnTo>
                <a:lnTo>
                  <a:pt x="0" y="1499677"/>
                </a:lnTo>
                <a:lnTo>
                  <a:pt x="0" y="0"/>
                </a:lnTo>
                <a:close/>
              </a:path>
            </a:pathLst>
          </a:custGeom>
          <a:blipFill rotWithShape="1">
            <a:blip r:embed="rId6">
              <a:alphaModFix/>
            </a:blip>
            <a:stretch>
              <a:fillRect b="0" l="0" r="0" t="0"/>
            </a:stretch>
          </a:blipFill>
          <a:ln>
            <a:noFill/>
          </a:ln>
        </p:spPr>
      </p:sp>
      <p:sp>
        <p:nvSpPr>
          <p:cNvPr id="412" name="Google Shape;412;p30"/>
          <p:cNvSpPr/>
          <p:nvPr/>
        </p:nvSpPr>
        <p:spPr>
          <a:xfrm rot="-677297">
            <a:off x="2063930" y="2991540"/>
            <a:ext cx="1798915" cy="1595144"/>
          </a:xfrm>
          <a:custGeom>
            <a:rect b="b" l="l" r="r" t="t"/>
            <a:pathLst>
              <a:path extrusionOk="0" h="1595144" w="1798915">
                <a:moveTo>
                  <a:pt x="0" y="0"/>
                </a:moveTo>
                <a:lnTo>
                  <a:pt x="1798915" y="0"/>
                </a:lnTo>
                <a:lnTo>
                  <a:pt x="1798915" y="1595144"/>
                </a:lnTo>
                <a:lnTo>
                  <a:pt x="0" y="1595144"/>
                </a:lnTo>
                <a:lnTo>
                  <a:pt x="0" y="0"/>
                </a:lnTo>
                <a:close/>
              </a:path>
            </a:pathLst>
          </a:custGeom>
          <a:blipFill rotWithShape="1">
            <a:blip r:embed="rId7">
              <a:alphaModFix/>
            </a:blip>
            <a:stretch>
              <a:fillRect b="0" l="0" r="0" t="0"/>
            </a:stretch>
          </a:blipFill>
          <a:ln>
            <a:noFill/>
          </a:ln>
        </p:spPr>
      </p:sp>
      <p:sp>
        <p:nvSpPr>
          <p:cNvPr id="413" name="Google Shape;413;p30"/>
          <p:cNvSpPr/>
          <p:nvPr/>
        </p:nvSpPr>
        <p:spPr>
          <a:xfrm>
            <a:off x="2459576" y="4464325"/>
            <a:ext cx="2300843" cy="3163659"/>
          </a:xfrm>
          <a:custGeom>
            <a:rect b="b" l="l" r="r" t="t"/>
            <a:pathLst>
              <a:path extrusionOk="0" h="3163659" w="2300843">
                <a:moveTo>
                  <a:pt x="0" y="0"/>
                </a:moveTo>
                <a:lnTo>
                  <a:pt x="2300843" y="0"/>
                </a:lnTo>
                <a:lnTo>
                  <a:pt x="2300843" y="3163660"/>
                </a:lnTo>
                <a:lnTo>
                  <a:pt x="0" y="3163660"/>
                </a:lnTo>
                <a:lnTo>
                  <a:pt x="0" y="0"/>
                </a:lnTo>
                <a:close/>
              </a:path>
            </a:pathLst>
          </a:custGeom>
          <a:blipFill rotWithShape="1">
            <a:blip r:embed="rId8">
              <a:alphaModFix/>
            </a:blip>
            <a:stretch>
              <a:fillRect b="0" l="0" r="0" t="0"/>
            </a:stretch>
          </a:blipFill>
          <a:ln>
            <a:noFill/>
          </a:ln>
        </p:spPr>
      </p:sp>
      <p:sp>
        <p:nvSpPr>
          <p:cNvPr id="414" name="Google Shape;414;p30"/>
          <p:cNvSpPr/>
          <p:nvPr/>
        </p:nvSpPr>
        <p:spPr>
          <a:xfrm>
            <a:off x="406469" y="5761035"/>
            <a:ext cx="3425222" cy="3163659"/>
          </a:xfrm>
          <a:custGeom>
            <a:rect b="b" l="l" r="r" t="t"/>
            <a:pathLst>
              <a:path extrusionOk="0" h="3163659" w="3425222">
                <a:moveTo>
                  <a:pt x="0" y="0"/>
                </a:moveTo>
                <a:lnTo>
                  <a:pt x="3425221" y="0"/>
                </a:lnTo>
                <a:lnTo>
                  <a:pt x="3425221" y="3163660"/>
                </a:lnTo>
                <a:lnTo>
                  <a:pt x="0" y="3163660"/>
                </a:lnTo>
                <a:lnTo>
                  <a:pt x="0" y="0"/>
                </a:lnTo>
                <a:close/>
              </a:path>
            </a:pathLst>
          </a:custGeom>
          <a:blipFill rotWithShape="1">
            <a:blip r:embed="rId9">
              <a:alphaModFix/>
            </a:blip>
            <a:stretch>
              <a:fillRect b="0" l="0" r="0" t="0"/>
            </a:stretch>
          </a:blipFill>
          <a:ln>
            <a:noFill/>
          </a:ln>
        </p:spPr>
      </p:sp>
      <p:sp>
        <p:nvSpPr>
          <p:cNvPr id="415" name="Google Shape;415;p30"/>
          <p:cNvSpPr/>
          <p:nvPr/>
        </p:nvSpPr>
        <p:spPr>
          <a:xfrm>
            <a:off x="16571807" y="2241672"/>
            <a:ext cx="1077286" cy="1141495"/>
          </a:xfrm>
          <a:custGeom>
            <a:rect b="b" l="l" r="r" t="t"/>
            <a:pathLst>
              <a:path extrusionOk="0" h="1141495" w="1077286">
                <a:moveTo>
                  <a:pt x="0" y="0"/>
                </a:moveTo>
                <a:lnTo>
                  <a:pt x="1077286" y="0"/>
                </a:lnTo>
                <a:lnTo>
                  <a:pt x="1077286" y="1141496"/>
                </a:lnTo>
                <a:lnTo>
                  <a:pt x="0" y="1141496"/>
                </a:lnTo>
                <a:lnTo>
                  <a:pt x="0" y="0"/>
                </a:lnTo>
                <a:close/>
              </a:path>
            </a:pathLst>
          </a:custGeom>
          <a:blipFill rotWithShape="1">
            <a:blip r:embed="rId10">
              <a:alphaModFix/>
            </a:blip>
            <a:stretch>
              <a:fillRect b="0" l="0" r="0" t="0"/>
            </a:stretch>
          </a:blipFill>
          <a:ln>
            <a:noFill/>
          </a:ln>
        </p:spPr>
      </p:sp>
      <p:sp>
        <p:nvSpPr>
          <p:cNvPr id="416" name="Google Shape;416;p30"/>
          <p:cNvSpPr/>
          <p:nvPr/>
        </p:nvSpPr>
        <p:spPr>
          <a:xfrm rot="-2454763">
            <a:off x="10954753" y="2836818"/>
            <a:ext cx="1494296" cy="483778"/>
          </a:xfrm>
          <a:custGeom>
            <a:rect b="b" l="l" r="r" t="t"/>
            <a:pathLst>
              <a:path extrusionOk="0" h="483778" w="1494296">
                <a:moveTo>
                  <a:pt x="0" y="0"/>
                </a:moveTo>
                <a:lnTo>
                  <a:pt x="1494296" y="0"/>
                </a:lnTo>
                <a:lnTo>
                  <a:pt x="1494296" y="483779"/>
                </a:lnTo>
                <a:lnTo>
                  <a:pt x="0" y="483779"/>
                </a:lnTo>
                <a:lnTo>
                  <a:pt x="0" y="0"/>
                </a:lnTo>
                <a:close/>
              </a:path>
            </a:pathLst>
          </a:custGeom>
          <a:blipFill rotWithShape="1">
            <a:blip r:embed="rId11">
              <a:alphaModFix/>
            </a:blip>
            <a:stretch>
              <a:fillRect b="0" l="0" r="0" t="0"/>
            </a:stretch>
          </a:blipFill>
          <a:ln>
            <a:noFill/>
          </a:ln>
        </p:spPr>
      </p:sp>
      <p:sp>
        <p:nvSpPr>
          <p:cNvPr id="417" name="Google Shape;417;p30"/>
          <p:cNvSpPr txBox="1"/>
          <p:nvPr/>
        </p:nvSpPr>
        <p:spPr>
          <a:xfrm>
            <a:off x="6334379" y="8459470"/>
            <a:ext cx="3335100" cy="849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2C336C"/>
                </a:solidFill>
                <a:latin typeface="Lato"/>
                <a:ea typeface="Lato"/>
                <a:cs typeface="Lato"/>
                <a:sym typeface="Lato"/>
              </a:rPr>
              <a:t>Elaborate on what</a:t>
            </a:r>
            <a:endParaRPr/>
          </a:p>
          <a:p>
            <a:pPr indent="0" lvl="0" marL="0" marR="0" rtl="0" algn="ctr">
              <a:lnSpc>
                <a:spcPct val="140000"/>
              </a:lnSpc>
              <a:spcBef>
                <a:spcPts val="0"/>
              </a:spcBef>
              <a:spcAft>
                <a:spcPts val="0"/>
              </a:spcAft>
              <a:buNone/>
            </a:pPr>
            <a:r>
              <a:rPr b="0" i="0" lang="en-US" sz="2300" u="none" cap="none" strike="noStrike">
                <a:solidFill>
                  <a:srgbClr val="2C336C"/>
                </a:solidFill>
                <a:latin typeface="Lato"/>
                <a:ea typeface="Lato"/>
                <a:cs typeface="Lato"/>
                <a:sym typeface="Lato"/>
              </a:rPr>
              <a:t>you want to discuss. </a:t>
            </a:r>
            <a:endParaRPr/>
          </a:p>
        </p:txBody>
      </p:sp>
      <p:sp>
        <p:nvSpPr>
          <p:cNvPr id="418" name="Google Shape;418;p30"/>
          <p:cNvSpPr txBox="1"/>
          <p:nvPr/>
        </p:nvSpPr>
        <p:spPr>
          <a:xfrm>
            <a:off x="13014193" y="8459470"/>
            <a:ext cx="3335100" cy="849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2C336C"/>
                </a:solidFill>
                <a:latin typeface="Lato"/>
                <a:ea typeface="Lato"/>
                <a:cs typeface="Lato"/>
                <a:sym typeface="Lato"/>
              </a:rPr>
              <a:t>Elaborate on what</a:t>
            </a:r>
            <a:endParaRPr/>
          </a:p>
          <a:p>
            <a:pPr indent="0" lvl="0" marL="0" marR="0" rtl="0" algn="ctr">
              <a:lnSpc>
                <a:spcPct val="140000"/>
              </a:lnSpc>
              <a:spcBef>
                <a:spcPts val="0"/>
              </a:spcBef>
              <a:spcAft>
                <a:spcPts val="0"/>
              </a:spcAft>
              <a:buNone/>
            </a:pPr>
            <a:r>
              <a:rPr b="0" i="0" lang="en-US" sz="2300" u="none" cap="none" strike="noStrike">
                <a:solidFill>
                  <a:srgbClr val="2C336C"/>
                </a:solidFill>
                <a:latin typeface="Lato"/>
                <a:ea typeface="Lato"/>
                <a:cs typeface="Lato"/>
                <a:sym typeface="Lato"/>
              </a:rPr>
              <a:t>you want to discuss. </a:t>
            </a:r>
            <a:endParaRPr/>
          </a:p>
        </p:txBody>
      </p:sp>
      <p:sp>
        <p:nvSpPr>
          <p:cNvPr id="419" name="Google Shape;419;p30"/>
          <p:cNvSpPr txBox="1"/>
          <p:nvPr/>
        </p:nvSpPr>
        <p:spPr>
          <a:xfrm>
            <a:off x="0" y="784834"/>
            <a:ext cx="18288000" cy="11525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7500" u="none" cap="none" strike="noStrike">
                <a:solidFill>
                  <a:srgbClr val="2C336C"/>
                </a:solidFill>
                <a:latin typeface="Tenor Sans"/>
                <a:ea typeface="Tenor Sans"/>
                <a:cs typeface="Tenor Sans"/>
                <a:sym typeface="Tenor Sans"/>
              </a:rPr>
              <a:t>TECHNIQUES FOR BEGINNERS</a:t>
            </a:r>
            <a:endParaRPr/>
          </a:p>
        </p:txBody>
      </p:sp>
      <p:sp>
        <p:nvSpPr>
          <p:cNvPr id="420" name="Google Shape;420;p30"/>
          <p:cNvSpPr txBox="1"/>
          <p:nvPr/>
        </p:nvSpPr>
        <p:spPr>
          <a:xfrm>
            <a:off x="7272055" y="2546086"/>
            <a:ext cx="1459861" cy="11525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7500" u="none" cap="none" strike="noStrike">
                <a:solidFill>
                  <a:srgbClr val="F0E9DB"/>
                </a:solidFill>
                <a:latin typeface="Tenor Sans"/>
                <a:ea typeface="Tenor Sans"/>
                <a:cs typeface="Tenor Sans"/>
                <a:sym typeface="Tenor Sans"/>
              </a:rPr>
              <a:t>03</a:t>
            </a:r>
            <a:endParaRPr/>
          </a:p>
        </p:txBody>
      </p:sp>
      <p:sp>
        <p:nvSpPr>
          <p:cNvPr id="421" name="Google Shape;421;p30"/>
          <p:cNvSpPr txBox="1"/>
          <p:nvPr/>
        </p:nvSpPr>
        <p:spPr>
          <a:xfrm>
            <a:off x="13951869" y="2821379"/>
            <a:ext cx="1459861" cy="11525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7500" u="none" cap="none" strike="noStrike">
                <a:solidFill>
                  <a:srgbClr val="F0E9DB"/>
                </a:solidFill>
                <a:latin typeface="Tenor Sans"/>
                <a:ea typeface="Tenor Sans"/>
                <a:cs typeface="Tenor Sans"/>
                <a:sym typeface="Tenor Sans"/>
              </a:rPr>
              <a:t>04</a:t>
            </a:r>
            <a:endParaRPr/>
          </a:p>
        </p:txBody>
      </p:sp>
      <p:sp>
        <p:nvSpPr>
          <p:cNvPr id="422" name="Google Shape;422;p30"/>
          <p:cNvSpPr/>
          <p:nvPr/>
        </p:nvSpPr>
        <p:spPr>
          <a:xfrm>
            <a:off x="11246236" y="7489506"/>
            <a:ext cx="1621622" cy="1544595"/>
          </a:xfrm>
          <a:custGeom>
            <a:rect b="b" l="l" r="r" t="t"/>
            <a:pathLst>
              <a:path extrusionOk="0" h="1544595" w="1621622">
                <a:moveTo>
                  <a:pt x="0" y="0"/>
                </a:moveTo>
                <a:lnTo>
                  <a:pt x="1621623" y="0"/>
                </a:lnTo>
                <a:lnTo>
                  <a:pt x="1621623" y="1544595"/>
                </a:lnTo>
                <a:lnTo>
                  <a:pt x="0" y="1544595"/>
                </a:lnTo>
                <a:lnTo>
                  <a:pt x="0" y="0"/>
                </a:lnTo>
                <a:close/>
              </a:path>
            </a:pathLst>
          </a:custGeom>
          <a:blipFill rotWithShape="1">
            <a:blip r:embed="rId12">
              <a:alphaModFix/>
            </a:blip>
            <a:stretch>
              <a:fillRect b="0" l="0" r="0" t="0"/>
            </a:stretch>
          </a:blipFill>
          <a:ln>
            <a:noFill/>
          </a:ln>
        </p:spPr>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9DB"/>
        </a:solidFill>
      </p:bgPr>
    </p:bg>
    <p:spTree>
      <p:nvGrpSpPr>
        <p:cNvPr id="426" name="Shape 426"/>
        <p:cNvGrpSpPr/>
        <p:nvPr/>
      </p:nvGrpSpPr>
      <p:grpSpPr>
        <a:xfrm>
          <a:off x="0" y="0"/>
          <a:ext cx="0" cy="0"/>
          <a:chOff x="0" y="0"/>
          <a:chExt cx="0" cy="0"/>
        </a:xfrm>
      </p:grpSpPr>
      <p:sp>
        <p:nvSpPr>
          <p:cNvPr id="427" name="Google Shape;427;p31"/>
          <p:cNvSpPr/>
          <p:nvPr/>
        </p:nvSpPr>
        <p:spPr>
          <a:xfrm rot="5135690">
            <a:off x="614984" y="1112925"/>
            <a:ext cx="1730282" cy="1686239"/>
          </a:xfrm>
          <a:custGeom>
            <a:rect b="b" l="l" r="r" t="t"/>
            <a:pathLst>
              <a:path extrusionOk="0" h="1686239" w="1730282">
                <a:moveTo>
                  <a:pt x="0" y="0"/>
                </a:moveTo>
                <a:lnTo>
                  <a:pt x="1730283" y="0"/>
                </a:lnTo>
                <a:lnTo>
                  <a:pt x="1730283" y="1686239"/>
                </a:lnTo>
                <a:lnTo>
                  <a:pt x="0" y="1686239"/>
                </a:lnTo>
                <a:lnTo>
                  <a:pt x="0" y="0"/>
                </a:lnTo>
                <a:close/>
              </a:path>
            </a:pathLst>
          </a:custGeom>
          <a:blipFill rotWithShape="1">
            <a:blip r:embed="rId3">
              <a:alphaModFix/>
            </a:blip>
            <a:stretch>
              <a:fillRect b="0" l="0" r="0" t="0"/>
            </a:stretch>
          </a:blipFill>
          <a:ln>
            <a:noFill/>
          </a:ln>
        </p:spPr>
      </p:sp>
      <p:grpSp>
        <p:nvGrpSpPr>
          <p:cNvPr id="428" name="Google Shape;428;p31"/>
          <p:cNvGrpSpPr/>
          <p:nvPr/>
        </p:nvGrpSpPr>
        <p:grpSpPr>
          <a:xfrm>
            <a:off x="4334706" y="3580700"/>
            <a:ext cx="5947785" cy="5677600"/>
            <a:chOff x="0" y="0"/>
            <a:chExt cx="7930381" cy="7570133"/>
          </a:xfrm>
        </p:grpSpPr>
        <p:sp>
          <p:nvSpPr>
            <p:cNvPr id="429" name="Google Shape;429;p31"/>
            <p:cNvSpPr txBox="1"/>
            <p:nvPr/>
          </p:nvSpPr>
          <p:spPr>
            <a:xfrm>
              <a:off x="6830127" y="595395"/>
              <a:ext cx="1100254" cy="10596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2C336C"/>
                  </a:solidFill>
                  <a:latin typeface="Lato"/>
                  <a:ea typeface="Lato"/>
                  <a:cs typeface="Lato"/>
                  <a:sym typeface="Lato"/>
                </a:rPr>
                <a:t>Item 1</a:t>
              </a:r>
              <a:endParaRPr/>
            </a:p>
            <a:p>
              <a:pPr indent="0" lvl="0" marL="0" marR="0" rtl="0" algn="ctr">
                <a:lnSpc>
                  <a:spcPct val="140000"/>
                </a:lnSpc>
                <a:spcBef>
                  <a:spcPts val="0"/>
                </a:spcBef>
                <a:spcAft>
                  <a:spcPts val="0"/>
                </a:spcAft>
                <a:buNone/>
              </a:pPr>
              <a:r>
                <a:rPr b="0" i="0" lang="en-US" sz="2300" u="none" cap="none" strike="noStrike">
                  <a:solidFill>
                    <a:srgbClr val="2C336C"/>
                  </a:solidFill>
                  <a:latin typeface="Lato"/>
                  <a:ea typeface="Lato"/>
                  <a:cs typeface="Lato"/>
                  <a:sym typeface="Lato"/>
                </a:rPr>
                <a:t>33.3%</a:t>
              </a:r>
              <a:endParaRPr/>
            </a:p>
          </p:txBody>
        </p:sp>
        <p:sp>
          <p:nvSpPr>
            <p:cNvPr id="430" name="Google Shape;430;p31"/>
            <p:cNvSpPr txBox="1"/>
            <p:nvPr/>
          </p:nvSpPr>
          <p:spPr>
            <a:xfrm>
              <a:off x="3415063" y="6510458"/>
              <a:ext cx="1100254" cy="10596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2C336C"/>
                  </a:solidFill>
                  <a:latin typeface="Lato"/>
                  <a:ea typeface="Lato"/>
                  <a:cs typeface="Lato"/>
                  <a:sym typeface="Lato"/>
                </a:rPr>
                <a:t>Item 2</a:t>
              </a:r>
              <a:endParaRPr/>
            </a:p>
            <a:p>
              <a:pPr indent="0" lvl="0" marL="0" marR="0" rtl="0" algn="ctr">
                <a:lnSpc>
                  <a:spcPct val="140000"/>
                </a:lnSpc>
                <a:spcBef>
                  <a:spcPts val="0"/>
                </a:spcBef>
                <a:spcAft>
                  <a:spcPts val="0"/>
                </a:spcAft>
                <a:buNone/>
              </a:pPr>
              <a:r>
                <a:rPr b="0" i="0" lang="en-US" sz="2300" u="none" cap="none" strike="noStrike">
                  <a:solidFill>
                    <a:srgbClr val="2C336C"/>
                  </a:solidFill>
                  <a:latin typeface="Lato"/>
                  <a:ea typeface="Lato"/>
                  <a:cs typeface="Lato"/>
                  <a:sym typeface="Lato"/>
                </a:rPr>
                <a:t>33.3%</a:t>
              </a:r>
              <a:endParaRPr/>
            </a:p>
          </p:txBody>
        </p:sp>
        <p:sp>
          <p:nvSpPr>
            <p:cNvPr id="431" name="Google Shape;431;p31"/>
            <p:cNvSpPr txBox="1"/>
            <p:nvPr/>
          </p:nvSpPr>
          <p:spPr>
            <a:xfrm>
              <a:off x="0" y="595395"/>
              <a:ext cx="1100254" cy="105967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2C336C"/>
                  </a:solidFill>
                  <a:latin typeface="Lato"/>
                  <a:ea typeface="Lato"/>
                  <a:cs typeface="Lato"/>
                  <a:sym typeface="Lato"/>
                </a:rPr>
                <a:t>Item 3</a:t>
              </a:r>
              <a:endParaRPr/>
            </a:p>
            <a:p>
              <a:pPr indent="0" lvl="0" marL="0" marR="0" rtl="0" algn="ctr">
                <a:lnSpc>
                  <a:spcPct val="140000"/>
                </a:lnSpc>
                <a:spcBef>
                  <a:spcPts val="0"/>
                </a:spcBef>
                <a:spcAft>
                  <a:spcPts val="0"/>
                </a:spcAft>
                <a:buNone/>
              </a:pPr>
              <a:r>
                <a:rPr b="0" i="0" lang="en-US" sz="2300" u="none" cap="none" strike="noStrike">
                  <a:solidFill>
                    <a:srgbClr val="2C336C"/>
                  </a:solidFill>
                  <a:latin typeface="Lato"/>
                  <a:ea typeface="Lato"/>
                  <a:cs typeface="Lato"/>
                  <a:sym typeface="Lato"/>
                </a:rPr>
                <a:t>33.3%</a:t>
              </a:r>
              <a:endParaRPr/>
            </a:p>
          </p:txBody>
        </p:sp>
        <p:grpSp>
          <p:nvGrpSpPr>
            <p:cNvPr id="432" name="Google Shape;432;p31"/>
            <p:cNvGrpSpPr/>
            <p:nvPr/>
          </p:nvGrpSpPr>
          <p:grpSpPr>
            <a:xfrm>
              <a:off x="700113" y="0"/>
              <a:ext cx="6557395" cy="6278626"/>
              <a:chOff x="-56717" y="0"/>
              <a:chExt cx="2664503" cy="2551229"/>
            </a:xfrm>
          </p:grpSpPr>
          <p:sp>
            <p:nvSpPr>
              <p:cNvPr id="433" name="Google Shape;433;p31"/>
              <p:cNvSpPr/>
              <p:nvPr/>
            </p:nvSpPr>
            <p:spPr>
              <a:xfrm>
                <a:off x="1270000" y="0"/>
                <a:ext cx="1337786" cy="1959176"/>
              </a:xfrm>
              <a:custGeom>
                <a:rect b="b" l="l" r="r" t="t"/>
                <a:pathLst>
                  <a:path extrusionOk="0" h="1959176" w="1337786">
                    <a:moveTo>
                      <a:pt x="0" y="0"/>
                    </a:moveTo>
                    <a:lnTo>
                      <a:pt x="0" y="0"/>
                    </a:lnTo>
                    <a:cubicBezTo>
                      <a:pt x="465090" y="0"/>
                      <a:pt x="892978" y="254225"/>
                      <a:pt x="1115382" y="662692"/>
                    </a:cubicBezTo>
                    <a:cubicBezTo>
                      <a:pt x="1337786" y="1071159"/>
                      <a:pt x="1319126" y="1568522"/>
                      <a:pt x="1066741" y="1959176"/>
                    </a:cubicBezTo>
                    <a:lnTo>
                      <a:pt x="533371" y="1614588"/>
                    </a:lnTo>
                    <a:cubicBezTo>
                      <a:pt x="659563" y="1419261"/>
                      <a:pt x="668893" y="1170579"/>
                      <a:pt x="557691" y="966346"/>
                    </a:cubicBezTo>
                    <a:cubicBezTo>
                      <a:pt x="446489" y="762113"/>
                      <a:pt x="232545" y="635000"/>
                      <a:pt x="0" y="635000"/>
                    </a:cubicBezTo>
                    <a:close/>
                  </a:path>
                </a:pathLst>
              </a:custGeom>
              <a:solidFill>
                <a:srgbClr val="B741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4" name="Google Shape;434;p31"/>
              <p:cNvSpPr/>
              <p:nvPr/>
            </p:nvSpPr>
            <p:spPr>
              <a:xfrm>
                <a:off x="139785" y="1559618"/>
                <a:ext cx="2230067" cy="991611"/>
              </a:xfrm>
              <a:custGeom>
                <a:rect b="b" l="l" r="r" t="t"/>
                <a:pathLst>
                  <a:path extrusionOk="0" h="991611" w="2230067">
                    <a:moveTo>
                      <a:pt x="2230067" y="345382"/>
                    </a:moveTo>
                    <a:cubicBezTo>
                      <a:pt x="1997522" y="748161"/>
                      <a:pt x="1563413" y="991611"/>
                      <a:pt x="1098468" y="979985"/>
                    </a:cubicBezTo>
                    <a:cubicBezTo>
                      <a:pt x="633524" y="968359"/>
                      <a:pt x="212124" y="703517"/>
                      <a:pt x="0" y="289619"/>
                    </a:cubicBezTo>
                    <a:lnTo>
                      <a:pt x="565108" y="0"/>
                    </a:lnTo>
                    <a:cubicBezTo>
                      <a:pt x="671170" y="206950"/>
                      <a:pt x="881869" y="339371"/>
                      <a:pt x="1114342" y="345184"/>
                    </a:cubicBezTo>
                    <a:cubicBezTo>
                      <a:pt x="1346814" y="350997"/>
                      <a:pt x="1563869" y="229272"/>
                      <a:pt x="1680141" y="27882"/>
                    </a:cubicBezTo>
                    <a:close/>
                  </a:path>
                </a:pathLst>
              </a:custGeom>
              <a:solidFill>
                <a:srgbClr val="D2B8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p31"/>
              <p:cNvSpPr/>
              <p:nvPr/>
            </p:nvSpPr>
            <p:spPr>
              <a:xfrm>
                <a:off x="-56717" y="0"/>
                <a:ext cx="1326653" cy="1905000"/>
              </a:xfrm>
              <a:custGeom>
                <a:rect b="b" l="l" r="r" t="t"/>
                <a:pathLst>
                  <a:path extrusionOk="0" h="1905000" w="1326653">
                    <a:moveTo>
                      <a:pt x="226865" y="1905000"/>
                    </a:moveTo>
                    <a:cubicBezTo>
                      <a:pt x="12" y="1512080"/>
                      <a:pt x="0" y="1027986"/>
                      <a:pt x="226833" y="635055"/>
                    </a:cubicBezTo>
                    <a:cubicBezTo>
                      <a:pt x="453666" y="242124"/>
                      <a:pt x="872885" y="45"/>
                      <a:pt x="1326590" y="0"/>
                    </a:cubicBezTo>
                    <a:lnTo>
                      <a:pt x="1326654" y="635000"/>
                    </a:lnTo>
                    <a:cubicBezTo>
                      <a:pt x="1099801" y="635023"/>
                      <a:pt x="890191" y="756062"/>
                      <a:pt x="776775" y="952528"/>
                    </a:cubicBezTo>
                    <a:cubicBezTo>
                      <a:pt x="663359" y="1148993"/>
                      <a:pt x="663365" y="1391040"/>
                      <a:pt x="776791" y="1587500"/>
                    </a:cubicBezTo>
                    <a:close/>
                  </a:path>
                </a:pathLst>
              </a:custGeom>
              <a:solidFill>
                <a:srgbClr val="2C33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436" name="Google Shape;436;p31"/>
          <p:cNvSpPr/>
          <p:nvPr/>
        </p:nvSpPr>
        <p:spPr>
          <a:xfrm>
            <a:off x="11119424" y="7444081"/>
            <a:ext cx="821118" cy="732848"/>
          </a:xfrm>
          <a:custGeom>
            <a:rect b="b" l="l" r="r" t="t"/>
            <a:pathLst>
              <a:path extrusionOk="0" h="732848" w="821118">
                <a:moveTo>
                  <a:pt x="0" y="0"/>
                </a:moveTo>
                <a:lnTo>
                  <a:pt x="821118" y="0"/>
                </a:lnTo>
                <a:lnTo>
                  <a:pt x="821118" y="732848"/>
                </a:lnTo>
                <a:lnTo>
                  <a:pt x="0" y="732848"/>
                </a:lnTo>
                <a:lnTo>
                  <a:pt x="0" y="0"/>
                </a:lnTo>
                <a:close/>
              </a:path>
            </a:pathLst>
          </a:custGeom>
          <a:blipFill rotWithShape="1">
            <a:blip r:embed="rId4">
              <a:alphaModFix/>
            </a:blip>
            <a:stretch>
              <a:fillRect b="0" l="0" r="0" t="0"/>
            </a:stretch>
          </a:blipFill>
          <a:ln>
            <a:noFill/>
          </a:ln>
        </p:spPr>
      </p:sp>
      <p:sp>
        <p:nvSpPr>
          <p:cNvPr id="437" name="Google Shape;437;p31"/>
          <p:cNvSpPr/>
          <p:nvPr/>
        </p:nvSpPr>
        <p:spPr>
          <a:xfrm>
            <a:off x="11119424" y="6217652"/>
            <a:ext cx="821118" cy="732848"/>
          </a:xfrm>
          <a:custGeom>
            <a:rect b="b" l="l" r="r" t="t"/>
            <a:pathLst>
              <a:path extrusionOk="0" h="732848" w="821118">
                <a:moveTo>
                  <a:pt x="0" y="0"/>
                </a:moveTo>
                <a:lnTo>
                  <a:pt x="821118" y="0"/>
                </a:lnTo>
                <a:lnTo>
                  <a:pt x="821118" y="732848"/>
                </a:lnTo>
                <a:lnTo>
                  <a:pt x="0" y="732848"/>
                </a:lnTo>
                <a:lnTo>
                  <a:pt x="0" y="0"/>
                </a:lnTo>
                <a:close/>
              </a:path>
            </a:pathLst>
          </a:custGeom>
          <a:blipFill rotWithShape="1">
            <a:blip r:embed="rId4">
              <a:alphaModFix/>
            </a:blip>
            <a:stretch>
              <a:fillRect b="0" l="0" r="0" t="0"/>
            </a:stretch>
          </a:blipFill>
          <a:ln>
            <a:noFill/>
          </a:ln>
        </p:spPr>
      </p:sp>
      <p:sp>
        <p:nvSpPr>
          <p:cNvPr id="438" name="Google Shape;438;p31"/>
          <p:cNvSpPr/>
          <p:nvPr/>
        </p:nvSpPr>
        <p:spPr>
          <a:xfrm>
            <a:off x="11119424" y="5104389"/>
            <a:ext cx="826242" cy="619681"/>
          </a:xfrm>
          <a:custGeom>
            <a:rect b="b" l="l" r="r" t="t"/>
            <a:pathLst>
              <a:path extrusionOk="0" h="619681" w="826242">
                <a:moveTo>
                  <a:pt x="0" y="0"/>
                </a:moveTo>
                <a:lnTo>
                  <a:pt x="826242" y="0"/>
                </a:lnTo>
                <a:lnTo>
                  <a:pt x="826242" y="619682"/>
                </a:lnTo>
                <a:lnTo>
                  <a:pt x="0" y="619682"/>
                </a:lnTo>
                <a:lnTo>
                  <a:pt x="0" y="0"/>
                </a:lnTo>
                <a:close/>
              </a:path>
            </a:pathLst>
          </a:custGeom>
          <a:blipFill rotWithShape="1">
            <a:blip r:embed="rId5">
              <a:alphaModFix/>
            </a:blip>
            <a:stretch>
              <a:fillRect b="0" l="0" r="0" t="0"/>
            </a:stretch>
          </a:blipFill>
          <a:ln>
            <a:noFill/>
          </a:ln>
        </p:spPr>
      </p:sp>
      <p:sp>
        <p:nvSpPr>
          <p:cNvPr id="439" name="Google Shape;439;p31"/>
          <p:cNvSpPr/>
          <p:nvPr/>
        </p:nvSpPr>
        <p:spPr>
          <a:xfrm>
            <a:off x="11119424" y="3991127"/>
            <a:ext cx="826242" cy="619681"/>
          </a:xfrm>
          <a:custGeom>
            <a:rect b="b" l="l" r="r" t="t"/>
            <a:pathLst>
              <a:path extrusionOk="0" h="619681" w="826242">
                <a:moveTo>
                  <a:pt x="0" y="0"/>
                </a:moveTo>
                <a:lnTo>
                  <a:pt x="826242" y="0"/>
                </a:lnTo>
                <a:lnTo>
                  <a:pt x="826242" y="619681"/>
                </a:lnTo>
                <a:lnTo>
                  <a:pt x="0" y="619681"/>
                </a:lnTo>
                <a:lnTo>
                  <a:pt x="0" y="0"/>
                </a:lnTo>
                <a:close/>
              </a:path>
            </a:pathLst>
          </a:custGeom>
          <a:blipFill rotWithShape="1">
            <a:blip r:embed="rId5">
              <a:alphaModFix/>
            </a:blip>
            <a:stretch>
              <a:fillRect b="0" l="0" r="0" t="0"/>
            </a:stretch>
          </a:blipFill>
          <a:ln>
            <a:noFill/>
          </a:ln>
        </p:spPr>
      </p:sp>
      <p:sp>
        <p:nvSpPr>
          <p:cNvPr id="440" name="Google Shape;440;p31"/>
          <p:cNvSpPr txBox="1"/>
          <p:nvPr/>
        </p:nvSpPr>
        <p:spPr>
          <a:xfrm>
            <a:off x="1328398" y="933293"/>
            <a:ext cx="15631203" cy="1152525"/>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1" i="0" lang="en-US" sz="7500" u="none" cap="none" strike="noStrike">
                <a:solidFill>
                  <a:srgbClr val="2C336C"/>
                </a:solidFill>
                <a:latin typeface="Tenor Sans"/>
                <a:ea typeface="Tenor Sans"/>
                <a:cs typeface="Tenor Sans"/>
                <a:sym typeface="Tenor Sans"/>
              </a:rPr>
              <a:t>A FLOWER CARE GUIDE</a:t>
            </a:r>
            <a:endParaRPr/>
          </a:p>
        </p:txBody>
      </p:sp>
      <p:sp>
        <p:nvSpPr>
          <p:cNvPr id="441" name="Google Shape;441;p31"/>
          <p:cNvSpPr/>
          <p:nvPr/>
        </p:nvSpPr>
        <p:spPr>
          <a:xfrm rot="1678297">
            <a:off x="16373110" y="8559882"/>
            <a:ext cx="923738" cy="1212544"/>
          </a:xfrm>
          <a:custGeom>
            <a:rect b="b" l="l" r="r" t="t"/>
            <a:pathLst>
              <a:path extrusionOk="0" h="1212544" w="923738">
                <a:moveTo>
                  <a:pt x="0" y="0"/>
                </a:moveTo>
                <a:lnTo>
                  <a:pt x="923738" y="0"/>
                </a:lnTo>
                <a:lnTo>
                  <a:pt x="923738" y="1212544"/>
                </a:lnTo>
                <a:lnTo>
                  <a:pt x="0" y="1212544"/>
                </a:lnTo>
                <a:lnTo>
                  <a:pt x="0" y="0"/>
                </a:lnTo>
                <a:close/>
              </a:path>
            </a:pathLst>
          </a:custGeom>
          <a:blipFill rotWithShape="1">
            <a:blip r:embed="rId6">
              <a:alphaModFix/>
            </a:blip>
            <a:stretch>
              <a:fillRect b="0" l="0" r="0" t="0"/>
            </a:stretch>
          </a:blipFill>
          <a:ln>
            <a:noFill/>
          </a:ln>
        </p:spPr>
      </p:sp>
      <p:sp>
        <p:nvSpPr>
          <p:cNvPr id="442" name="Google Shape;442;p31"/>
          <p:cNvSpPr/>
          <p:nvPr/>
        </p:nvSpPr>
        <p:spPr>
          <a:xfrm rot="-2402967">
            <a:off x="610865" y="8452352"/>
            <a:ext cx="797064" cy="1781149"/>
          </a:xfrm>
          <a:custGeom>
            <a:rect b="b" l="l" r="r" t="t"/>
            <a:pathLst>
              <a:path extrusionOk="0" h="1781149" w="797064">
                <a:moveTo>
                  <a:pt x="0" y="0"/>
                </a:moveTo>
                <a:lnTo>
                  <a:pt x="797064" y="0"/>
                </a:lnTo>
                <a:lnTo>
                  <a:pt x="797064" y="1781149"/>
                </a:lnTo>
                <a:lnTo>
                  <a:pt x="0" y="1781149"/>
                </a:lnTo>
                <a:lnTo>
                  <a:pt x="0" y="0"/>
                </a:lnTo>
                <a:close/>
              </a:path>
            </a:pathLst>
          </a:custGeom>
          <a:blipFill rotWithShape="1">
            <a:blip r:embed="rId7">
              <a:alphaModFix/>
            </a:blip>
            <a:stretch>
              <a:fillRect b="0" l="0" r="0" t="0"/>
            </a:stretch>
          </a:blipFill>
          <a:ln>
            <a:noFill/>
          </a:ln>
        </p:spPr>
      </p:sp>
      <p:sp>
        <p:nvSpPr>
          <p:cNvPr id="443" name="Google Shape;443;p31"/>
          <p:cNvSpPr/>
          <p:nvPr/>
        </p:nvSpPr>
        <p:spPr>
          <a:xfrm rot="1859424">
            <a:off x="16781053" y="580231"/>
            <a:ext cx="658531" cy="1868172"/>
          </a:xfrm>
          <a:custGeom>
            <a:rect b="b" l="l" r="r" t="t"/>
            <a:pathLst>
              <a:path extrusionOk="0" h="1868172" w="658531">
                <a:moveTo>
                  <a:pt x="0" y="0"/>
                </a:moveTo>
                <a:lnTo>
                  <a:pt x="658531" y="0"/>
                </a:lnTo>
                <a:lnTo>
                  <a:pt x="658531" y="1868173"/>
                </a:lnTo>
                <a:lnTo>
                  <a:pt x="0" y="1868173"/>
                </a:lnTo>
                <a:lnTo>
                  <a:pt x="0" y="0"/>
                </a:lnTo>
                <a:close/>
              </a:path>
            </a:pathLst>
          </a:custGeom>
          <a:blipFill rotWithShape="1">
            <a:blip r:embed="rId8">
              <a:alphaModFix/>
            </a:blip>
            <a:stretch>
              <a:fillRect b="0" l="0" r="0" t="0"/>
            </a:stretch>
          </a:blipFill>
          <a:ln>
            <a:noFill/>
          </a:ln>
        </p:spPr>
      </p:sp>
      <p:sp>
        <p:nvSpPr>
          <p:cNvPr id="444" name="Google Shape;444;p31"/>
          <p:cNvSpPr/>
          <p:nvPr/>
        </p:nvSpPr>
        <p:spPr>
          <a:xfrm>
            <a:off x="4334706" y="8084782"/>
            <a:ext cx="1128044" cy="1173518"/>
          </a:xfrm>
          <a:custGeom>
            <a:rect b="b" l="l" r="r" t="t"/>
            <a:pathLst>
              <a:path extrusionOk="0" h="1173518" w="1128044">
                <a:moveTo>
                  <a:pt x="0" y="0"/>
                </a:moveTo>
                <a:lnTo>
                  <a:pt x="1128044" y="0"/>
                </a:lnTo>
                <a:lnTo>
                  <a:pt x="1128044" y="1173518"/>
                </a:lnTo>
                <a:lnTo>
                  <a:pt x="0" y="1173518"/>
                </a:lnTo>
                <a:lnTo>
                  <a:pt x="0" y="0"/>
                </a:lnTo>
                <a:close/>
              </a:path>
            </a:pathLst>
          </a:custGeom>
          <a:blipFill rotWithShape="1">
            <a:blip r:embed="rId9">
              <a:alphaModFix/>
            </a:blip>
            <a:stretch>
              <a:fillRect b="0" l="0" r="0" t="0"/>
            </a:stretch>
          </a:blipFill>
          <a:ln>
            <a:noFill/>
          </a:ln>
        </p:spPr>
      </p:sp>
      <p:sp>
        <p:nvSpPr>
          <p:cNvPr id="445" name="Google Shape;445;p31"/>
          <p:cNvSpPr txBox="1"/>
          <p:nvPr/>
        </p:nvSpPr>
        <p:spPr>
          <a:xfrm>
            <a:off x="804058" y="3428843"/>
            <a:ext cx="3166294" cy="15240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9999" u="none" cap="none" strike="noStrike">
                <a:solidFill>
                  <a:srgbClr val="2C336C"/>
                </a:solidFill>
                <a:latin typeface="Tenor Sans"/>
                <a:ea typeface="Tenor Sans"/>
                <a:cs typeface="Tenor Sans"/>
                <a:sym typeface="Tenor Sans"/>
              </a:rPr>
              <a:t>3.5</a:t>
            </a:r>
            <a:endParaRPr/>
          </a:p>
        </p:txBody>
      </p:sp>
      <p:sp>
        <p:nvSpPr>
          <p:cNvPr id="446" name="Google Shape;446;p31"/>
          <p:cNvSpPr txBox="1"/>
          <p:nvPr/>
        </p:nvSpPr>
        <p:spPr>
          <a:xfrm>
            <a:off x="573046" y="6299742"/>
            <a:ext cx="4090290" cy="15240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9999" u="none" cap="none" strike="noStrike">
                <a:solidFill>
                  <a:srgbClr val="2C336C"/>
                </a:solidFill>
                <a:latin typeface="Tenor Sans"/>
                <a:ea typeface="Tenor Sans"/>
                <a:cs typeface="Tenor Sans"/>
                <a:sym typeface="Tenor Sans"/>
              </a:rPr>
              <a:t>85+</a:t>
            </a:r>
            <a:endParaRPr/>
          </a:p>
        </p:txBody>
      </p:sp>
      <p:sp>
        <p:nvSpPr>
          <p:cNvPr id="447" name="Google Shape;447;p31"/>
          <p:cNvSpPr txBox="1"/>
          <p:nvPr/>
        </p:nvSpPr>
        <p:spPr>
          <a:xfrm>
            <a:off x="1009397" y="7804692"/>
            <a:ext cx="2755616" cy="725424"/>
          </a:xfrm>
          <a:prstGeom prst="rect">
            <a:avLst/>
          </a:prstGeom>
          <a:noFill/>
          <a:ln>
            <a:noFill/>
          </a:ln>
        </p:spPr>
        <p:txBody>
          <a:bodyPr anchorCtr="0" anchor="t" bIns="0" lIns="0" spcFirstLastPara="1" rIns="0" wrap="square" tIns="0">
            <a:spAutoFit/>
          </a:bodyPr>
          <a:lstStyle/>
          <a:p>
            <a:pPr indent="0" lvl="0" marL="0" marR="0" rtl="0" algn="ctr">
              <a:lnSpc>
                <a:spcPct val="126000"/>
              </a:lnSpc>
              <a:spcBef>
                <a:spcPts val="0"/>
              </a:spcBef>
              <a:spcAft>
                <a:spcPts val="0"/>
              </a:spcAft>
              <a:buNone/>
            </a:pPr>
            <a:r>
              <a:rPr b="0" i="0" lang="en-US" sz="2300" u="none" cap="none" strike="noStrike">
                <a:solidFill>
                  <a:srgbClr val="2C336C"/>
                </a:solidFill>
                <a:latin typeface="Lato"/>
                <a:ea typeface="Lato"/>
                <a:cs typeface="Lato"/>
                <a:sym typeface="Lato"/>
              </a:rPr>
              <a:t>Elaborate on the featured statistic.</a:t>
            </a:r>
            <a:endParaRPr/>
          </a:p>
        </p:txBody>
      </p:sp>
      <p:sp>
        <p:nvSpPr>
          <p:cNvPr id="448" name="Google Shape;448;p31"/>
          <p:cNvSpPr txBox="1"/>
          <p:nvPr/>
        </p:nvSpPr>
        <p:spPr>
          <a:xfrm>
            <a:off x="1009397" y="5007425"/>
            <a:ext cx="2755616" cy="725424"/>
          </a:xfrm>
          <a:prstGeom prst="rect">
            <a:avLst/>
          </a:prstGeom>
          <a:noFill/>
          <a:ln>
            <a:noFill/>
          </a:ln>
        </p:spPr>
        <p:txBody>
          <a:bodyPr anchorCtr="0" anchor="t" bIns="0" lIns="0" spcFirstLastPara="1" rIns="0" wrap="square" tIns="0">
            <a:spAutoFit/>
          </a:bodyPr>
          <a:lstStyle/>
          <a:p>
            <a:pPr indent="0" lvl="0" marL="0" marR="0" rtl="0" algn="ctr">
              <a:lnSpc>
                <a:spcPct val="126000"/>
              </a:lnSpc>
              <a:spcBef>
                <a:spcPts val="0"/>
              </a:spcBef>
              <a:spcAft>
                <a:spcPts val="0"/>
              </a:spcAft>
              <a:buNone/>
            </a:pPr>
            <a:r>
              <a:rPr b="0" i="0" lang="en-US" sz="2300" u="none" cap="none" strike="noStrike">
                <a:solidFill>
                  <a:srgbClr val="2C336C"/>
                </a:solidFill>
                <a:latin typeface="Lato"/>
                <a:ea typeface="Lato"/>
                <a:cs typeface="Lato"/>
                <a:sym typeface="Lato"/>
              </a:rPr>
              <a:t>Elaborate on the featured statistic.</a:t>
            </a:r>
            <a:endParaRPr/>
          </a:p>
        </p:txBody>
      </p:sp>
      <p:sp>
        <p:nvSpPr>
          <p:cNvPr id="449" name="Google Shape;449;p31"/>
          <p:cNvSpPr txBox="1"/>
          <p:nvPr/>
        </p:nvSpPr>
        <p:spPr>
          <a:xfrm>
            <a:off x="12170278" y="4082527"/>
            <a:ext cx="5089022" cy="38227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200" u="none" cap="none" strike="noStrike">
                <a:solidFill>
                  <a:srgbClr val="2C336C"/>
                </a:solidFill>
                <a:latin typeface="Lato"/>
                <a:ea typeface="Lato"/>
                <a:cs typeface="Lato"/>
                <a:sym typeface="Lato"/>
              </a:rPr>
              <a:t>Elaborate on what you want to discuss. </a:t>
            </a:r>
            <a:endParaRPr/>
          </a:p>
        </p:txBody>
      </p:sp>
      <p:sp>
        <p:nvSpPr>
          <p:cNvPr id="450" name="Google Shape;450;p31"/>
          <p:cNvSpPr txBox="1"/>
          <p:nvPr/>
        </p:nvSpPr>
        <p:spPr>
          <a:xfrm>
            <a:off x="12170278" y="5233535"/>
            <a:ext cx="5089022" cy="38227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200" u="none" cap="none" strike="noStrike">
                <a:solidFill>
                  <a:srgbClr val="2C336C"/>
                </a:solidFill>
                <a:latin typeface="Lato"/>
                <a:ea typeface="Lato"/>
                <a:cs typeface="Lato"/>
                <a:sym typeface="Lato"/>
              </a:rPr>
              <a:t>Elaborate on what you want to discuss. </a:t>
            </a:r>
            <a:endParaRPr/>
          </a:p>
        </p:txBody>
      </p:sp>
      <p:sp>
        <p:nvSpPr>
          <p:cNvPr id="451" name="Google Shape;451;p31"/>
          <p:cNvSpPr txBox="1"/>
          <p:nvPr/>
        </p:nvSpPr>
        <p:spPr>
          <a:xfrm>
            <a:off x="12170278" y="6384542"/>
            <a:ext cx="5089022" cy="38227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200" u="none" cap="none" strike="noStrike">
                <a:solidFill>
                  <a:srgbClr val="2C336C"/>
                </a:solidFill>
                <a:latin typeface="Lato"/>
                <a:ea typeface="Lato"/>
                <a:cs typeface="Lato"/>
                <a:sym typeface="Lato"/>
              </a:rPr>
              <a:t>Elaborate on what you want to discuss. </a:t>
            </a:r>
            <a:endParaRPr/>
          </a:p>
        </p:txBody>
      </p:sp>
      <p:sp>
        <p:nvSpPr>
          <p:cNvPr id="452" name="Google Shape;452;p31"/>
          <p:cNvSpPr txBox="1"/>
          <p:nvPr/>
        </p:nvSpPr>
        <p:spPr>
          <a:xfrm>
            <a:off x="12170278" y="7535550"/>
            <a:ext cx="5089022" cy="38227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200" u="none" cap="none" strike="noStrike">
                <a:solidFill>
                  <a:srgbClr val="2C336C"/>
                </a:solidFill>
                <a:latin typeface="Lato"/>
                <a:ea typeface="Lato"/>
                <a:cs typeface="Lato"/>
                <a:sym typeface="Lato"/>
              </a:rPr>
              <a:t>Elaborate on what you want to discuss. </a:t>
            </a:r>
            <a:endParaRPr/>
          </a:p>
        </p:txBody>
      </p:sp>
      <p:sp>
        <p:nvSpPr>
          <p:cNvPr id="453" name="Google Shape;453;p31"/>
          <p:cNvSpPr/>
          <p:nvPr/>
        </p:nvSpPr>
        <p:spPr>
          <a:xfrm rot="-1834283">
            <a:off x="15243423" y="2236080"/>
            <a:ext cx="1160595" cy="974899"/>
          </a:xfrm>
          <a:custGeom>
            <a:rect b="b" l="l" r="r" t="t"/>
            <a:pathLst>
              <a:path extrusionOk="0" h="974899" w="1160595">
                <a:moveTo>
                  <a:pt x="0" y="0"/>
                </a:moveTo>
                <a:lnTo>
                  <a:pt x="1160595" y="0"/>
                </a:lnTo>
                <a:lnTo>
                  <a:pt x="1160595" y="974899"/>
                </a:lnTo>
                <a:lnTo>
                  <a:pt x="0" y="974899"/>
                </a:lnTo>
                <a:lnTo>
                  <a:pt x="0" y="0"/>
                </a:lnTo>
                <a:close/>
              </a:path>
            </a:pathLst>
          </a:custGeom>
          <a:blipFill rotWithShape="1">
            <a:blip r:embed="rId10">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9DB"/>
        </a:solidFill>
      </p:bgPr>
    </p:bg>
    <p:spTree>
      <p:nvGrpSpPr>
        <p:cNvPr id="109" name="Shape 109"/>
        <p:cNvGrpSpPr/>
        <p:nvPr/>
      </p:nvGrpSpPr>
      <p:grpSpPr>
        <a:xfrm>
          <a:off x="0" y="0"/>
          <a:ext cx="0" cy="0"/>
          <a:chOff x="0" y="0"/>
          <a:chExt cx="0" cy="0"/>
        </a:xfrm>
      </p:grpSpPr>
      <p:pic>
        <p:nvPicPr>
          <p:cNvPr id="110" name="Google Shape;110;p14"/>
          <p:cNvPicPr preferRelativeResize="0"/>
          <p:nvPr/>
        </p:nvPicPr>
        <p:blipFill rotWithShape="1">
          <a:blip r:embed="rId3">
            <a:alphaModFix/>
          </a:blip>
          <a:srcRect b="80597" l="91975" r="935" t="10263"/>
          <a:stretch/>
        </p:blipFill>
        <p:spPr>
          <a:xfrm>
            <a:off x="16820875" y="1021750"/>
            <a:ext cx="1296523" cy="940124"/>
          </a:xfrm>
          <a:prstGeom prst="rect">
            <a:avLst/>
          </a:prstGeom>
          <a:noFill/>
          <a:ln>
            <a:noFill/>
          </a:ln>
        </p:spPr>
      </p:pic>
      <p:sp>
        <p:nvSpPr>
          <p:cNvPr id="111" name="Google Shape;111;p14"/>
          <p:cNvSpPr txBox="1"/>
          <p:nvPr/>
        </p:nvSpPr>
        <p:spPr>
          <a:xfrm>
            <a:off x="12749960" y="4041938"/>
            <a:ext cx="4644898" cy="155384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200" u="none" cap="none" strike="noStrike">
                <a:solidFill>
                  <a:srgbClr val="2C336C"/>
                </a:solidFill>
                <a:latin typeface="Lato"/>
                <a:ea typeface="Lato"/>
                <a:cs typeface="Lato"/>
                <a:sym typeface="Lato"/>
              </a:rPr>
              <a:t>Click on the "Canva" button under this presentation preview. Start editing your presentation. You need to sign in to your Canva account.</a:t>
            </a:r>
            <a:endParaRPr/>
          </a:p>
        </p:txBody>
      </p:sp>
      <p:sp>
        <p:nvSpPr>
          <p:cNvPr id="112" name="Google Shape;112;p14"/>
          <p:cNvSpPr/>
          <p:nvPr/>
        </p:nvSpPr>
        <p:spPr>
          <a:xfrm>
            <a:off x="14018697" y="5725005"/>
            <a:ext cx="2575694" cy="4292824"/>
          </a:xfrm>
          <a:custGeom>
            <a:rect b="b" l="l" r="r" t="t"/>
            <a:pathLst>
              <a:path extrusionOk="0" h="4292824" w="2575694">
                <a:moveTo>
                  <a:pt x="0" y="0"/>
                </a:moveTo>
                <a:lnTo>
                  <a:pt x="2575694" y="0"/>
                </a:lnTo>
                <a:lnTo>
                  <a:pt x="2575694" y="4292824"/>
                </a:lnTo>
                <a:lnTo>
                  <a:pt x="0" y="4292824"/>
                </a:lnTo>
                <a:lnTo>
                  <a:pt x="0" y="0"/>
                </a:lnTo>
                <a:close/>
              </a:path>
            </a:pathLst>
          </a:custGeom>
          <a:blipFill rotWithShape="1">
            <a:blip r:embed="rId4">
              <a:alphaModFix/>
            </a:blip>
            <a:stretch>
              <a:fillRect b="0" l="0" r="0" t="0"/>
            </a:stretch>
          </a:blipFill>
          <a:ln>
            <a:noFill/>
          </a:ln>
        </p:spPr>
      </p:sp>
      <p:sp>
        <p:nvSpPr>
          <p:cNvPr id="113" name="Google Shape;113;p14"/>
          <p:cNvSpPr/>
          <p:nvPr/>
        </p:nvSpPr>
        <p:spPr>
          <a:xfrm>
            <a:off x="1377079" y="3247131"/>
            <a:ext cx="4246425" cy="388907"/>
          </a:xfrm>
          <a:custGeom>
            <a:rect b="b" l="l" r="r" t="t"/>
            <a:pathLst>
              <a:path extrusionOk="0" h="388907" w="4246425">
                <a:moveTo>
                  <a:pt x="0" y="0"/>
                </a:moveTo>
                <a:lnTo>
                  <a:pt x="4246425" y="0"/>
                </a:lnTo>
                <a:lnTo>
                  <a:pt x="4246425" y="388907"/>
                </a:lnTo>
                <a:lnTo>
                  <a:pt x="0" y="388907"/>
                </a:lnTo>
                <a:lnTo>
                  <a:pt x="0" y="0"/>
                </a:lnTo>
                <a:close/>
              </a:path>
            </a:pathLst>
          </a:custGeom>
          <a:blipFill rotWithShape="1">
            <a:blip r:embed="rId5">
              <a:alphaModFix/>
            </a:blip>
            <a:stretch>
              <a:fillRect b="-29948" l="0" r="0" t="-343625"/>
            </a:stretch>
          </a:blipFill>
          <a:ln>
            <a:noFill/>
          </a:ln>
        </p:spPr>
      </p:sp>
      <p:sp>
        <p:nvSpPr>
          <p:cNvPr id="114" name="Google Shape;114;p14"/>
          <p:cNvSpPr/>
          <p:nvPr/>
        </p:nvSpPr>
        <p:spPr>
          <a:xfrm>
            <a:off x="7163138" y="3247131"/>
            <a:ext cx="4246425" cy="388907"/>
          </a:xfrm>
          <a:custGeom>
            <a:rect b="b" l="l" r="r" t="t"/>
            <a:pathLst>
              <a:path extrusionOk="0" h="388907" w="4246425">
                <a:moveTo>
                  <a:pt x="0" y="0"/>
                </a:moveTo>
                <a:lnTo>
                  <a:pt x="4246425" y="0"/>
                </a:lnTo>
                <a:lnTo>
                  <a:pt x="4246425" y="388907"/>
                </a:lnTo>
                <a:lnTo>
                  <a:pt x="0" y="388907"/>
                </a:lnTo>
                <a:lnTo>
                  <a:pt x="0" y="0"/>
                </a:lnTo>
                <a:close/>
              </a:path>
            </a:pathLst>
          </a:custGeom>
          <a:blipFill rotWithShape="1">
            <a:blip r:embed="rId5">
              <a:alphaModFix/>
            </a:blip>
            <a:stretch>
              <a:fillRect b="-29948" l="0" r="0" t="-343625"/>
            </a:stretch>
          </a:blipFill>
          <a:ln>
            <a:noFill/>
          </a:ln>
        </p:spPr>
      </p:sp>
      <p:sp>
        <p:nvSpPr>
          <p:cNvPr id="115" name="Google Shape;115;p14"/>
          <p:cNvSpPr/>
          <p:nvPr/>
        </p:nvSpPr>
        <p:spPr>
          <a:xfrm>
            <a:off x="12949197" y="3247131"/>
            <a:ext cx="4246425" cy="388907"/>
          </a:xfrm>
          <a:custGeom>
            <a:rect b="b" l="l" r="r" t="t"/>
            <a:pathLst>
              <a:path extrusionOk="0" h="388907" w="4246425">
                <a:moveTo>
                  <a:pt x="0" y="0"/>
                </a:moveTo>
                <a:lnTo>
                  <a:pt x="4246425" y="0"/>
                </a:lnTo>
                <a:lnTo>
                  <a:pt x="4246425" y="388907"/>
                </a:lnTo>
                <a:lnTo>
                  <a:pt x="0" y="388907"/>
                </a:lnTo>
                <a:lnTo>
                  <a:pt x="0" y="0"/>
                </a:lnTo>
                <a:close/>
              </a:path>
            </a:pathLst>
          </a:custGeom>
          <a:blipFill rotWithShape="1">
            <a:blip r:embed="rId5">
              <a:alphaModFix/>
            </a:blip>
            <a:stretch>
              <a:fillRect b="-29948" l="0" r="0" t="-343625"/>
            </a:stretch>
          </a:blipFill>
          <a:ln>
            <a:noFill/>
          </a:ln>
        </p:spPr>
      </p:sp>
      <p:sp>
        <p:nvSpPr>
          <p:cNvPr id="116" name="Google Shape;116;p14"/>
          <p:cNvSpPr txBox="1"/>
          <p:nvPr/>
        </p:nvSpPr>
        <p:spPr>
          <a:xfrm>
            <a:off x="644940" y="1268745"/>
            <a:ext cx="16998120" cy="853409"/>
          </a:xfrm>
          <a:prstGeom prst="rect">
            <a:avLst/>
          </a:prstGeom>
          <a:noFill/>
          <a:ln>
            <a:noFill/>
          </a:ln>
        </p:spPr>
        <p:txBody>
          <a:bodyPr anchorCtr="0" anchor="t" bIns="0" lIns="0" spcFirstLastPara="1" rIns="0" wrap="square" tIns="0">
            <a:spAutoFit/>
          </a:bodyPr>
          <a:lstStyle/>
          <a:p>
            <a:pPr indent="0" lvl="0" marL="0" marR="0" rtl="0" algn="ctr">
              <a:lnSpc>
                <a:spcPct val="96004"/>
              </a:lnSpc>
              <a:spcBef>
                <a:spcPts val="0"/>
              </a:spcBef>
              <a:spcAft>
                <a:spcPts val="0"/>
              </a:spcAft>
              <a:buNone/>
            </a:pPr>
            <a:r>
              <a:rPr b="0" i="0" lang="en-US" sz="6557" u="none" cap="none" strike="noStrike">
                <a:solidFill>
                  <a:srgbClr val="2C336C"/>
                </a:solidFill>
                <a:latin typeface="Tenor Sans"/>
                <a:ea typeface="Tenor Sans"/>
                <a:cs typeface="Tenor Sans"/>
                <a:sym typeface="Tenor Sans"/>
              </a:rPr>
              <a:t>HOW TO USE THIS PRESENTATION</a:t>
            </a:r>
            <a:endParaRPr/>
          </a:p>
        </p:txBody>
      </p:sp>
      <p:sp>
        <p:nvSpPr>
          <p:cNvPr id="117" name="Google Shape;117;p14"/>
          <p:cNvSpPr/>
          <p:nvPr/>
        </p:nvSpPr>
        <p:spPr>
          <a:xfrm rot="-658294">
            <a:off x="410499" y="7078859"/>
            <a:ext cx="2451059" cy="2228235"/>
          </a:xfrm>
          <a:custGeom>
            <a:rect b="b" l="l" r="r" t="t"/>
            <a:pathLst>
              <a:path extrusionOk="0" h="2228235" w="2451059">
                <a:moveTo>
                  <a:pt x="0" y="0"/>
                </a:moveTo>
                <a:lnTo>
                  <a:pt x="2451059" y="0"/>
                </a:lnTo>
                <a:lnTo>
                  <a:pt x="2451059" y="2228235"/>
                </a:lnTo>
                <a:lnTo>
                  <a:pt x="0" y="2228235"/>
                </a:lnTo>
                <a:lnTo>
                  <a:pt x="0" y="0"/>
                </a:lnTo>
                <a:close/>
              </a:path>
            </a:pathLst>
          </a:custGeom>
          <a:blipFill rotWithShape="1">
            <a:blip r:embed="rId6">
              <a:alphaModFix/>
            </a:blip>
            <a:stretch>
              <a:fillRect b="0" l="0" r="0" t="0"/>
            </a:stretch>
          </a:blipFill>
          <a:ln>
            <a:noFill/>
          </a:ln>
        </p:spPr>
      </p:sp>
      <p:sp>
        <p:nvSpPr>
          <p:cNvPr id="118" name="Google Shape;118;p14"/>
          <p:cNvSpPr txBox="1"/>
          <p:nvPr/>
        </p:nvSpPr>
        <p:spPr>
          <a:xfrm>
            <a:off x="1245700" y="4041938"/>
            <a:ext cx="4509184" cy="467804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200" u="none" cap="none" strike="noStrike">
                <a:solidFill>
                  <a:srgbClr val="2C336C"/>
                </a:solidFill>
                <a:latin typeface="Lato"/>
                <a:ea typeface="Lato"/>
                <a:cs typeface="Lato"/>
                <a:sym typeface="Lato"/>
              </a:rPr>
              <a:t>Click on the "Google Slides" button below this presentation preview. Make sure to sign in to your Google account. Click on "Make a copy." Start editing your presentation.</a:t>
            </a:r>
            <a:endParaRPr/>
          </a:p>
          <a:p>
            <a:pPr indent="0" lvl="0" marL="0" marR="0" rtl="0" algn="ctr">
              <a:lnSpc>
                <a:spcPct val="140000"/>
              </a:lnSpc>
              <a:spcBef>
                <a:spcPts val="0"/>
              </a:spcBef>
              <a:spcAft>
                <a:spcPts val="0"/>
              </a:spcAft>
              <a:buNone/>
            </a:pPr>
            <a:r>
              <a:rPr b="0" i="0" lang="en-US" sz="2200" u="sng" cap="none" strike="noStrike">
                <a:solidFill>
                  <a:srgbClr val="2C336C"/>
                </a:solidFill>
                <a:latin typeface="Lato"/>
                <a:ea typeface="Lato"/>
                <a:cs typeface="Lato"/>
                <a:sym typeface="Lato"/>
              </a:rPr>
              <a:t>Alternative:</a:t>
            </a:r>
            <a:r>
              <a:rPr b="0" i="0" lang="en-US" sz="2200" u="none" cap="none" strike="noStrike">
                <a:solidFill>
                  <a:srgbClr val="2C336C"/>
                </a:solidFill>
                <a:latin typeface="Lato"/>
                <a:ea typeface="Lato"/>
                <a:cs typeface="Lato"/>
                <a:sym typeface="Lato"/>
              </a:rPr>
              <a:t> Click on the "Share" button on the top right corner in Canva and click on "More" at the bottom of the menu. Enter "Google Drive" in the search bar and click on the GDrive icon to add this design as a Google slide in your GDrive.</a:t>
            </a:r>
            <a:endParaRPr/>
          </a:p>
        </p:txBody>
      </p:sp>
      <p:sp>
        <p:nvSpPr>
          <p:cNvPr id="119" name="Google Shape;119;p14"/>
          <p:cNvSpPr txBox="1"/>
          <p:nvPr/>
        </p:nvSpPr>
        <p:spPr>
          <a:xfrm>
            <a:off x="929641" y="2985193"/>
            <a:ext cx="5141301" cy="50482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US" sz="2999" u="none" cap="none" strike="noStrike">
                <a:solidFill>
                  <a:srgbClr val="2C336C"/>
                </a:solidFill>
                <a:latin typeface="Lato"/>
                <a:ea typeface="Lato"/>
                <a:cs typeface="Lato"/>
                <a:sym typeface="Lato"/>
              </a:rPr>
              <a:t>GOOGLE SLIDES</a:t>
            </a:r>
            <a:endParaRPr/>
          </a:p>
        </p:txBody>
      </p:sp>
      <p:sp>
        <p:nvSpPr>
          <p:cNvPr id="120" name="Google Shape;120;p14"/>
          <p:cNvSpPr txBox="1"/>
          <p:nvPr/>
        </p:nvSpPr>
        <p:spPr>
          <a:xfrm>
            <a:off x="6878442" y="4041938"/>
            <a:ext cx="4815816" cy="3896995"/>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200" u="none" cap="none" strike="noStrike">
                <a:solidFill>
                  <a:srgbClr val="2C336C"/>
                </a:solidFill>
                <a:latin typeface="Lato"/>
                <a:ea typeface="Lato"/>
                <a:cs typeface="Lato"/>
                <a:sym typeface="Lato"/>
              </a:rPr>
              <a:t>Click on the "PowerPoint" button below this presentation preview. Start editing your presentation.</a:t>
            </a:r>
            <a:endParaRPr/>
          </a:p>
          <a:p>
            <a:pPr indent="0" lvl="0" marL="0" marR="0" rtl="0" algn="ctr">
              <a:lnSpc>
                <a:spcPct val="140000"/>
              </a:lnSpc>
              <a:spcBef>
                <a:spcPts val="0"/>
              </a:spcBef>
              <a:spcAft>
                <a:spcPts val="0"/>
              </a:spcAft>
              <a:buNone/>
            </a:pPr>
            <a:r>
              <a:rPr b="0" i="0" lang="en-US" sz="2200" u="sng" cap="none" strike="noStrike">
                <a:solidFill>
                  <a:srgbClr val="2C336C"/>
                </a:solidFill>
                <a:latin typeface="Lato"/>
                <a:ea typeface="Lato"/>
                <a:cs typeface="Lato"/>
                <a:sym typeface="Lato"/>
              </a:rPr>
              <a:t>Alternative:</a:t>
            </a:r>
            <a:r>
              <a:rPr b="0" i="0" lang="en-US" sz="2200" u="none" cap="none" strike="noStrike">
                <a:solidFill>
                  <a:srgbClr val="2C336C"/>
                </a:solidFill>
                <a:latin typeface="Lato"/>
                <a:ea typeface="Lato"/>
                <a:cs typeface="Lato"/>
                <a:sym typeface="Lato"/>
              </a:rPr>
              <a:t> From Canva template file, Click on the "Share" button on the top right corner in Canva and click on "More" at the bottom of the menu. Enter "PowerPoint" in the search bar and click on the PowerPoint icon to download.</a:t>
            </a:r>
            <a:endParaRPr/>
          </a:p>
        </p:txBody>
      </p:sp>
      <p:sp>
        <p:nvSpPr>
          <p:cNvPr id="121" name="Google Shape;121;p14"/>
          <p:cNvSpPr txBox="1"/>
          <p:nvPr/>
        </p:nvSpPr>
        <p:spPr>
          <a:xfrm>
            <a:off x="6715700" y="2985193"/>
            <a:ext cx="5141301" cy="50482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US" sz="2999" u="none" cap="none" strike="noStrike">
                <a:solidFill>
                  <a:srgbClr val="2C336C"/>
                </a:solidFill>
                <a:latin typeface="Lato"/>
                <a:ea typeface="Lato"/>
                <a:cs typeface="Lato"/>
                <a:sym typeface="Lato"/>
              </a:rPr>
              <a:t>POWERPOINT</a:t>
            </a:r>
            <a:endParaRPr/>
          </a:p>
        </p:txBody>
      </p:sp>
      <p:sp>
        <p:nvSpPr>
          <p:cNvPr id="122" name="Google Shape;122;p14"/>
          <p:cNvSpPr txBox="1"/>
          <p:nvPr/>
        </p:nvSpPr>
        <p:spPr>
          <a:xfrm>
            <a:off x="12501759" y="2985193"/>
            <a:ext cx="5141301" cy="50482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US" sz="2999" u="none" cap="none" strike="noStrike">
                <a:solidFill>
                  <a:srgbClr val="2C336C"/>
                </a:solidFill>
                <a:latin typeface="Lato"/>
                <a:ea typeface="Lato"/>
                <a:cs typeface="Lato"/>
                <a:sym typeface="Lato"/>
              </a:rPr>
              <a:t>CANVA</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9DB"/>
        </a:solidFill>
      </p:bgPr>
    </p:bg>
    <p:spTree>
      <p:nvGrpSpPr>
        <p:cNvPr id="457" name="Shape 457"/>
        <p:cNvGrpSpPr/>
        <p:nvPr/>
      </p:nvGrpSpPr>
      <p:grpSpPr>
        <a:xfrm>
          <a:off x="0" y="0"/>
          <a:ext cx="0" cy="0"/>
          <a:chOff x="0" y="0"/>
          <a:chExt cx="0" cy="0"/>
        </a:xfrm>
      </p:grpSpPr>
      <p:pic>
        <p:nvPicPr>
          <p:cNvPr id="458" name="Google Shape;458;p32"/>
          <p:cNvPicPr preferRelativeResize="0"/>
          <p:nvPr/>
        </p:nvPicPr>
        <p:blipFill rotWithShape="1">
          <a:blip r:embed="rId3">
            <a:alphaModFix/>
          </a:blip>
          <a:srcRect b="65837" l="73292" r="11007" t="0"/>
          <a:stretch/>
        </p:blipFill>
        <p:spPr>
          <a:xfrm>
            <a:off x="13403648" y="0"/>
            <a:ext cx="2871302" cy="3514301"/>
          </a:xfrm>
          <a:prstGeom prst="rect">
            <a:avLst/>
          </a:prstGeom>
          <a:noFill/>
          <a:ln>
            <a:noFill/>
          </a:ln>
        </p:spPr>
      </p:pic>
      <p:sp>
        <p:nvSpPr>
          <p:cNvPr id="459" name="Google Shape;459;p32"/>
          <p:cNvSpPr/>
          <p:nvPr/>
        </p:nvSpPr>
        <p:spPr>
          <a:xfrm rot="-5311441">
            <a:off x="4795929" y="2533482"/>
            <a:ext cx="1987026" cy="3002374"/>
          </a:xfrm>
          <a:custGeom>
            <a:rect b="b" l="l" r="r" t="t"/>
            <a:pathLst>
              <a:path extrusionOk="0" h="3002374" w="1987026">
                <a:moveTo>
                  <a:pt x="0" y="0"/>
                </a:moveTo>
                <a:lnTo>
                  <a:pt x="1987026" y="0"/>
                </a:lnTo>
                <a:lnTo>
                  <a:pt x="1987026" y="3002374"/>
                </a:lnTo>
                <a:lnTo>
                  <a:pt x="0" y="3002374"/>
                </a:lnTo>
                <a:lnTo>
                  <a:pt x="0" y="0"/>
                </a:lnTo>
                <a:close/>
              </a:path>
            </a:pathLst>
          </a:custGeom>
          <a:blipFill rotWithShape="1">
            <a:blip r:embed="rId4">
              <a:alphaModFix/>
            </a:blip>
            <a:stretch>
              <a:fillRect b="0" l="0" r="0" t="0"/>
            </a:stretch>
          </a:blipFill>
          <a:ln>
            <a:noFill/>
          </a:ln>
        </p:spPr>
      </p:sp>
      <p:sp>
        <p:nvSpPr>
          <p:cNvPr id="460" name="Google Shape;460;p32"/>
          <p:cNvSpPr txBox="1"/>
          <p:nvPr/>
        </p:nvSpPr>
        <p:spPr>
          <a:xfrm>
            <a:off x="3100908" y="3776663"/>
            <a:ext cx="12086183" cy="2724150"/>
          </a:xfrm>
          <a:prstGeom prst="rect">
            <a:avLst/>
          </a:prstGeom>
          <a:noFill/>
          <a:ln>
            <a:noFill/>
          </a:ln>
        </p:spPr>
        <p:txBody>
          <a:bodyPr anchorCtr="0" anchor="t" bIns="0" lIns="0" spcFirstLastPara="1" rIns="0" wrap="square" tIns="0">
            <a:spAutoFit/>
          </a:bodyPr>
          <a:lstStyle/>
          <a:p>
            <a:pPr indent="0" lvl="0" marL="0" marR="0" rtl="0" algn="ctr">
              <a:lnSpc>
                <a:spcPct val="120001"/>
              </a:lnSpc>
              <a:spcBef>
                <a:spcPts val="0"/>
              </a:spcBef>
              <a:spcAft>
                <a:spcPts val="0"/>
              </a:spcAft>
              <a:buNone/>
            </a:pPr>
            <a:r>
              <a:rPr b="0" i="0" lang="en-US" sz="17814" u="none" cap="none" strike="noStrike">
                <a:solidFill>
                  <a:srgbClr val="2C336C"/>
                </a:solidFill>
                <a:latin typeface="Tenor Sans"/>
                <a:ea typeface="Tenor Sans"/>
                <a:cs typeface="Tenor Sans"/>
                <a:sym typeface="Tenor Sans"/>
              </a:rPr>
              <a:t>123,456,789</a:t>
            </a:r>
            <a:endParaRPr/>
          </a:p>
        </p:txBody>
      </p:sp>
      <p:sp>
        <p:nvSpPr>
          <p:cNvPr id="461" name="Google Shape;461;p32"/>
          <p:cNvSpPr/>
          <p:nvPr/>
        </p:nvSpPr>
        <p:spPr>
          <a:xfrm rot="-5400000">
            <a:off x="15216016" y="6230467"/>
            <a:ext cx="1900474" cy="4884395"/>
          </a:xfrm>
          <a:custGeom>
            <a:rect b="b" l="l" r="r" t="t"/>
            <a:pathLst>
              <a:path extrusionOk="0" h="4884395" w="1900474">
                <a:moveTo>
                  <a:pt x="0" y="0"/>
                </a:moveTo>
                <a:lnTo>
                  <a:pt x="1900474" y="0"/>
                </a:lnTo>
                <a:lnTo>
                  <a:pt x="1900474" y="4884394"/>
                </a:lnTo>
                <a:lnTo>
                  <a:pt x="0" y="4884394"/>
                </a:lnTo>
                <a:lnTo>
                  <a:pt x="0" y="0"/>
                </a:lnTo>
                <a:close/>
              </a:path>
            </a:pathLst>
          </a:custGeom>
          <a:blipFill rotWithShape="1">
            <a:blip r:embed="rId5">
              <a:alphaModFix/>
            </a:blip>
            <a:stretch>
              <a:fillRect b="0" l="0" r="0" t="0"/>
            </a:stretch>
          </a:blipFill>
          <a:ln>
            <a:noFill/>
          </a:ln>
        </p:spPr>
      </p:sp>
      <p:sp>
        <p:nvSpPr>
          <p:cNvPr id="462" name="Google Shape;462;p32"/>
          <p:cNvSpPr/>
          <p:nvPr/>
        </p:nvSpPr>
        <p:spPr>
          <a:xfrm rot="1512319">
            <a:off x="7913447" y="-1490488"/>
            <a:ext cx="4436119" cy="3798931"/>
          </a:xfrm>
          <a:custGeom>
            <a:rect b="b" l="l" r="r" t="t"/>
            <a:pathLst>
              <a:path extrusionOk="0" h="3798931" w="4436119">
                <a:moveTo>
                  <a:pt x="0" y="0"/>
                </a:moveTo>
                <a:lnTo>
                  <a:pt x="4436120" y="0"/>
                </a:lnTo>
                <a:lnTo>
                  <a:pt x="4436120" y="3798931"/>
                </a:lnTo>
                <a:lnTo>
                  <a:pt x="0" y="3798931"/>
                </a:lnTo>
                <a:lnTo>
                  <a:pt x="0" y="0"/>
                </a:lnTo>
                <a:close/>
              </a:path>
            </a:pathLst>
          </a:custGeom>
          <a:blipFill rotWithShape="1">
            <a:blip r:embed="rId6">
              <a:alphaModFix/>
            </a:blip>
            <a:stretch>
              <a:fillRect b="0" l="0" r="0" t="0"/>
            </a:stretch>
          </a:blipFill>
          <a:ln>
            <a:noFill/>
          </a:ln>
        </p:spPr>
      </p:sp>
      <p:sp>
        <p:nvSpPr>
          <p:cNvPr id="463" name="Google Shape;463;p32"/>
          <p:cNvSpPr/>
          <p:nvPr/>
        </p:nvSpPr>
        <p:spPr>
          <a:xfrm>
            <a:off x="-250252" y="408978"/>
            <a:ext cx="2628985" cy="3006116"/>
          </a:xfrm>
          <a:custGeom>
            <a:rect b="b" l="l" r="r" t="t"/>
            <a:pathLst>
              <a:path extrusionOk="0" h="3006116" w="2628985">
                <a:moveTo>
                  <a:pt x="0" y="0"/>
                </a:moveTo>
                <a:lnTo>
                  <a:pt x="2628985" y="0"/>
                </a:lnTo>
                <a:lnTo>
                  <a:pt x="2628985" y="3006115"/>
                </a:lnTo>
                <a:lnTo>
                  <a:pt x="0" y="3006115"/>
                </a:lnTo>
                <a:lnTo>
                  <a:pt x="0" y="0"/>
                </a:lnTo>
                <a:close/>
              </a:path>
            </a:pathLst>
          </a:custGeom>
          <a:blipFill rotWithShape="1">
            <a:blip r:embed="rId7">
              <a:alphaModFix/>
            </a:blip>
            <a:stretch>
              <a:fillRect b="0" l="0" r="0" t="0"/>
            </a:stretch>
          </a:blipFill>
          <a:ln>
            <a:noFill/>
          </a:ln>
        </p:spPr>
      </p:sp>
      <p:sp>
        <p:nvSpPr>
          <p:cNvPr id="464" name="Google Shape;464;p32"/>
          <p:cNvSpPr/>
          <p:nvPr/>
        </p:nvSpPr>
        <p:spPr>
          <a:xfrm>
            <a:off x="-212647" y="3415093"/>
            <a:ext cx="2553775" cy="1852647"/>
          </a:xfrm>
          <a:custGeom>
            <a:rect b="b" l="l" r="r" t="t"/>
            <a:pathLst>
              <a:path extrusionOk="0" h="1852647" w="2553775">
                <a:moveTo>
                  <a:pt x="0" y="0"/>
                </a:moveTo>
                <a:lnTo>
                  <a:pt x="2553775" y="0"/>
                </a:lnTo>
                <a:lnTo>
                  <a:pt x="2553775" y="1852648"/>
                </a:lnTo>
                <a:lnTo>
                  <a:pt x="0" y="1852648"/>
                </a:lnTo>
                <a:lnTo>
                  <a:pt x="0" y="0"/>
                </a:lnTo>
                <a:close/>
              </a:path>
            </a:pathLst>
          </a:custGeom>
          <a:blipFill rotWithShape="1">
            <a:blip r:embed="rId8">
              <a:alphaModFix/>
            </a:blip>
            <a:stretch>
              <a:fillRect b="0" l="0" r="0" t="0"/>
            </a:stretch>
          </a:blipFill>
          <a:ln>
            <a:noFill/>
          </a:ln>
        </p:spPr>
      </p:sp>
      <p:sp>
        <p:nvSpPr>
          <p:cNvPr id="465" name="Google Shape;465;p32"/>
          <p:cNvSpPr/>
          <p:nvPr/>
        </p:nvSpPr>
        <p:spPr>
          <a:xfrm rot="-6000216">
            <a:off x="15683588" y="4205023"/>
            <a:ext cx="2129306" cy="2125435"/>
          </a:xfrm>
          <a:custGeom>
            <a:rect b="b" l="l" r="r" t="t"/>
            <a:pathLst>
              <a:path extrusionOk="0" h="2125435" w="2129306">
                <a:moveTo>
                  <a:pt x="0" y="0"/>
                </a:moveTo>
                <a:lnTo>
                  <a:pt x="2129306" y="0"/>
                </a:lnTo>
                <a:lnTo>
                  <a:pt x="2129306" y="2125435"/>
                </a:lnTo>
                <a:lnTo>
                  <a:pt x="0" y="2125435"/>
                </a:lnTo>
                <a:lnTo>
                  <a:pt x="0" y="0"/>
                </a:lnTo>
                <a:close/>
              </a:path>
            </a:pathLst>
          </a:custGeom>
          <a:blipFill rotWithShape="1">
            <a:blip r:embed="rId9">
              <a:alphaModFix/>
            </a:blip>
            <a:stretch>
              <a:fillRect b="0" l="0" r="0" t="0"/>
            </a:stretch>
          </a:blipFill>
          <a:ln>
            <a:noFill/>
          </a:ln>
        </p:spPr>
      </p:sp>
      <p:sp>
        <p:nvSpPr>
          <p:cNvPr id="466" name="Google Shape;466;p32"/>
          <p:cNvSpPr/>
          <p:nvPr/>
        </p:nvSpPr>
        <p:spPr>
          <a:xfrm rot="-5030352">
            <a:off x="8734385" y="7123453"/>
            <a:ext cx="1488821" cy="3000144"/>
          </a:xfrm>
          <a:custGeom>
            <a:rect b="b" l="l" r="r" t="t"/>
            <a:pathLst>
              <a:path extrusionOk="0" h="3000144" w="1488821">
                <a:moveTo>
                  <a:pt x="0" y="0"/>
                </a:moveTo>
                <a:lnTo>
                  <a:pt x="1488822" y="0"/>
                </a:lnTo>
                <a:lnTo>
                  <a:pt x="1488822" y="3000144"/>
                </a:lnTo>
                <a:lnTo>
                  <a:pt x="0" y="3000144"/>
                </a:lnTo>
                <a:lnTo>
                  <a:pt x="0" y="0"/>
                </a:lnTo>
                <a:close/>
              </a:path>
            </a:pathLst>
          </a:custGeom>
          <a:blipFill rotWithShape="1">
            <a:blip r:embed="rId10">
              <a:alphaModFix/>
            </a:blip>
            <a:stretch>
              <a:fillRect b="0" l="0" r="0" t="0"/>
            </a:stretch>
          </a:blipFill>
          <a:ln>
            <a:noFill/>
          </a:ln>
        </p:spPr>
      </p:sp>
      <p:sp>
        <p:nvSpPr>
          <p:cNvPr id="467" name="Google Shape;467;p32"/>
          <p:cNvSpPr/>
          <p:nvPr/>
        </p:nvSpPr>
        <p:spPr>
          <a:xfrm>
            <a:off x="479073" y="5665027"/>
            <a:ext cx="4084874" cy="4114800"/>
          </a:xfrm>
          <a:custGeom>
            <a:rect b="b" l="l" r="r" t="t"/>
            <a:pathLst>
              <a:path extrusionOk="0" h="4114800" w="4084874">
                <a:moveTo>
                  <a:pt x="0" y="0"/>
                </a:moveTo>
                <a:lnTo>
                  <a:pt x="4084875" y="0"/>
                </a:lnTo>
                <a:lnTo>
                  <a:pt x="4084875" y="4114800"/>
                </a:lnTo>
                <a:lnTo>
                  <a:pt x="0" y="4114800"/>
                </a:lnTo>
                <a:lnTo>
                  <a:pt x="0" y="0"/>
                </a:lnTo>
                <a:close/>
              </a:path>
            </a:pathLst>
          </a:custGeom>
          <a:blipFill rotWithShape="1">
            <a:blip r:embed="rId11">
              <a:alphaModFix/>
            </a:blip>
            <a:stretch>
              <a:fillRect b="0" l="0" r="0" t="0"/>
            </a:stretch>
          </a:blipFill>
          <a:ln>
            <a:noFill/>
          </a:ln>
        </p:spPr>
      </p:sp>
      <p:sp>
        <p:nvSpPr>
          <p:cNvPr id="468" name="Google Shape;468;p32"/>
          <p:cNvSpPr txBox="1"/>
          <p:nvPr/>
        </p:nvSpPr>
        <p:spPr>
          <a:xfrm>
            <a:off x="6440373" y="6602287"/>
            <a:ext cx="5407255" cy="4057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2C336C"/>
                </a:solidFill>
                <a:latin typeface="Lato"/>
                <a:ea typeface="Lato"/>
                <a:cs typeface="Lato"/>
                <a:sym typeface="Lato"/>
              </a:rPr>
              <a:t>Elaborate on the featured statistic.</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9DB"/>
        </a:solidFill>
      </p:bgPr>
    </p:bg>
    <p:spTree>
      <p:nvGrpSpPr>
        <p:cNvPr id="472" name="Shape 472"/>
        <p:cNvGrpSpPr/>
        <p:nvPr/>
      </p:nvGrpSpPr>
      <p:grpSpPr>
        <a:xfrm>
          <a:off x="0" y="0"/>
          <a:ext cx="0" cy="0"/>
          <a:chOff x="0" y="0"/>
          <a:chExt cx="0" cy="0"/>
        </a:xfrm>
      </p:grpSpPr>
      <p:pic>
        <p:nvPicPr>
          <p:cNvPr id="473" name="Google Shape;473;p33"/>
          <p:cNvPicPr preferRelativeResize="0"/>
          <p:nvPr/>
        </p:nvPicPr>
        <p:blipFill rotWithShape="1">
          <a:blip r:embed="rId3">
            <a:alphaModFix/>
          </a:blip>
          <a:srcRect b="11772" l="4663" r="52238" t="10780"/>
          <a:stretch/>
        </p:blipFill>
        <p:spPr>
          <a:xfrm>
            <a:off x="852975" y="1108875"/>
            <a:ext cx="7881600" cy="7966874"/>
          </a:xfrm>
          <a:prstGeom prst="rect">
            <a:avLst/>
          </a:prstGeom>
          <a:noFill/>
          <a:ln>
            <a:noFill/>
          </a:ln>
        </p:spPr>
      </p:pic>
      <p:sp>
        <p:nvSpPr>
          <p:cNvPr id="474" name="Google Shape;474;p33"/>
          <p:cNvSpPr/>
          <p:nvPr/>
        </p:nvSpPr>
        <p:spPr>
          <a:xfrm>
            <a:off x="10752416" y="6726460"/>
            <a:ext cx="1347269" cy="1347269"/>
          </a:xfrm>
          <a:custGeom>
            <a:rect b="b" l="l" r="r" t="t"/>
            <a:pathLst>
              <a:path extrusionOk="0" h="1347269" w="1347269">
                <a:moveTo>
                  <a:pt x="0" y="0"/>
                </a:moveTo>
                <a:lnTo>
                  <a:pt x="1347268" y="0"/>
                </a:lnTo>
                <a:lnTo>
                  <a:pt x="1347268" y="1347268"/>
                </a:lnTo>
                <a:lnTo>
                  <a:pt x="0" y="1347268"/>
                </a:lnTo>
                <a:lnTo>
                  <a:pt x="0" y="0"/>
                </a:lnTo>
                <a:close/>
              </a:path>
            </a:pathLst>
          </a:custGeom>
          <a:blipFill rotWithShape="1">
            <a:blip r:embed="rId4">
              <a:alphaModFix/>
            </a:blip>
            <a:stretch>
              <a:fillRect b="0" l="0" r="0" t="0"/>
            </a:stretch>
          </a:blipFill>
          <a:ln>
            <a:noFill/>
          </a:ln>
        </p:spPr>
      </p:sp>
      <p:sp>
        <p:nvSpPr>
          <p:cNvPr id="475" name="Google Shape;475;p33"/>
          <p:cNvSpPr/>
          <p:nvPr/>
        </p:nvSpPr>
        <p:spPr>
          <a:xfrm>
            <a:off x="10769785" y="3599808"/>
            <a:ext cx="1312529" cy="1164571"/>
          </a:xfrm>
          <a:custGeom>
            <a:rect b="b" l="l" r="r" t="t"/>
            <a:pathLst>
              <a:path extrusionOk="0" h="1164571" w="1312529">
                <a:moveTo>
                  <a:pt x="0" y="0"/>
                </a:moveTo>
                <a:lnTo>
                  <a:pt x="1312530" y="0"/>
                </a:lnTo>
                <a:lnTo>
                  <a:pt x="1312530" y="1164571"/>
                </a:lnTo>
                <a:lnTo>
                  <a:pt x="0" y="1164571"/>
                </a:lnTo>
                <a:lnTo>
                  <a:pt x="0" y="0"/>
                </a:lnTo>
                <a:close/>
              </a:path>
            </a:pathLst>
          </a:custGeom>
          <a:blipFill rotWithShape="1">
            <a:blip r:embed="rId5">
              <a:alphaModFix/>
            </a:blip>
            <a:stretch>
              <a:fillRect b="0" l="0" r="0" t="0"/>
            </a:stretch>
          </a:blipFill>
          <a:ln>
            <a:noFill/>
          </a:ln>
        </p:spPr>
      </p:sp>
      <p:sp>
        <p:nvSpPr>
          <p:cNvPr id="476" name="Google Shape;476;p33"/>
          <p:cNvSpPr/>
          <p:nvPr/>
        </p:nvSpPr>
        <p:spPr>
          <a:xfrm>
            <a:off x="14241963" y="3599808"/>
            <a:ext cx="1514218" cy="1164571"/>
          </a:xfrm>
          <a:custGeom>
            <a:rect b="b" l="l" r="r" t="t"/>
            <a:pathLst>
              <a:path extrusionOk="0" h="1164571" w="1514218">
                <a:moveTo>
                  <a:pt x="0" y="0"/>
                </a:moveTo>
                <a:lnTo>
                  <a:pt x="1514218" y="0"/>
                </a:lnTo>
                <a:lnTo>
                  <a:pt x="1514218" y="1164571"/>
                </a:lnTo>
                <a:lnTo>
                  <a:pt x="0" y="1164571"/>
                </a:lnTo>
                <a:lnTo>
                  <a:pt x="0" y="0"/>
                </a:lnTo>
                <a:close/>
              </a:path>
            </a:pathLst>
          </a:custGeom>
          <a:blipFill rotWithShape="1">
            <a:blip r:embed="rId6">
              <a:alphaModFix/>
            </a:blip>
            <a:stretch>
              <a:fillRect b="0" l="0" r="0" t="0"/>
            </a:stretch>
          </a:blipFill>
          <a:ln>
            <a:noFill/>
          </a:ln>
        </p:spPr>
      </p:sp>
      <p:sp>
        <p:nvSpPr>
          <p:cNvPr id="477" name="Google Shape;477;p33"/>
          <p:cNvSpPr/>
          <p:nvPr/>
        </p:nvSpPr>
        <p:spPr>
          <a:xfrm>
            <a:off x="14665825" y="6647090"/>
            <a:ext cx="1271332" cy="1347269"/>
          </a:xfrm>
          <a:custGeom>
            <a:rect b="b" l="l" r="r" t="t"/>
            <a:pathLst>
              <a:path extrusionOk="0" h="1347269" w="1271332">
                <a:moveTo>
                  <a:pt x="0" y="0"/>
                </a:moveTo>
                <a:lnTo>
                  <a:pt x="1271331" y="0"/>
                </a:lnTo>
                <a:lnTo>
                  <a:pt x="1271331" y="1347268"/>
                </a:lnTo>
                <a:lnTo>
                  <a:pt x="0" y="1347268"/>
                </a:lnTo>
                <a:lnTo>
                  <a:pt x="0" y="0"/>
                </a:lnTo>
                <a:close/>
              </a:path>
            </a:pathLst>
          </a:custGeom>
          <a:blipFill rotWithShape="1">
            <a:blip r:embed="rId7">
              <a:alphaModFix/>
            </a:blip>
            <a:stretch>
              <a:fillRect b="0" l="0" r="0" t="0"/>
            </a:stretch>
          </a:blipFill>
          <a:ln>
            <a:noFill/>
          </a:ln>
        </p:spPr>
      </p:sp>
      <p:sp>
        <p:nvSpPr>
          <p:cNvPr id="478" name="Google Shape;478;p33"/>
          <p:cNvSpPr txBox="1"/>
          <p:nvPr/>
        </p:nvSpPr>
        <p:spPr>
          <a:xfrm>
            <a:off x="9519742" y="1331893"/>
            <a:ext cx="7739558" cy="15240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9999" u="none" cap="none" strike="noStrike">
                <a:solidFill>
                  <a:srgbClr val="2C336C"/>
                </a:solidFill>
                <a:latin typeface="Tenor Sans"/>
                <a:ea typeface="Tenor Sans"/>
                <a:cs typeface="Tenor Sans"/>
                <a:sym typeface="Tenor Sans"/>
              </a:rPr>
              <a:t>Contact Us</a:t>
            </a:r>
            <a:endParaRPr/>
          </a:p>
        </p:txBody>
      </p:sp>
      <p:sp>
        <p:nvSpPr>
          <p:cNvPr id="479" name="Google Shape;479;p33"/>
          <p:cNvSpPr txBox="1"/>
          <p:nvPr/>
        </p:nvSpPr>
        <p:spPr>
          <a:xfrm>
            <a:off x="8979573" y="5050411"/>
            <a:ext cx="4892954" cy="4057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2C336C"/>
                </a:solidFill>
                <a:latin typeface="Lato"/>
                <a:ea typeface="Lato"/>
                <a:cs typeface="Lato"/>
                <a:sym typeface="Lato"/>
              </a:rPr>
              <a:t>hello@reallygreatsite.com</a:t>
            </a:r>
            <a:endParaRPr/>
          </a:p>
        </p:txBody>
      </p:sp>
      <p:sp>
        <p:nvSpPr>
          <p:cNvPr id="480" name="Google Shape;480;p33"/>
          <p:cNvSpPr txBox="1"/>
          <p:nvPr/>
        </p:nvSpPr>
        <p:spPr>
          <a:xfrm>
            <a:off x="8979573" y="8231922"/>
            <a:ext cx="4892954" cy="4057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2C336C"/>
                </a:solidFill>
                <a:latin typeface="Lato"/>
                <a:ea typeface="Lato"/>
                <a:cs typeface="Lato"/>
                <a:sym typeface="Lato"/>
              </a:rPr>
              <a:t>reallygreatsite.com</a:t>
            </a:r>
            <a:endParaRPr/>
          </a:p>
        </p:txBody>
      </p:sp>
      <p:sp>
        <p:nvSpPr>
          <p:cNvPr id="481" name="Google Shape;481;p33"/>
          <p:cNvSpPr txBox="1"/>
          <p:nvPr/>
        </p:nvSpPr>
        <p:spPr>
          <a:xfrm>
            <a:off x="13389521" y="8231922"/>
            <a:ext cx="3823939" cy="4057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2C336C"/>
                </a:solidFill>
                <a:latin typeface="Lato"/>
                <a:ea typeface="Lato"/>
                <a:cs typeface="Lato"/>
                <a:sym typeface="Lato"/>
              </a:rPr>
              <a:t>123 Anywhere St., Any City</a:t>
            </a:r>
            <a:endParaRPr/>
          </a:p>
        </p:txBody>
      </p:sp>
      <p:sp>
        <p:nvSpPr>
          <p:cNvPr id="482" name="Google Shape;482;p33"/>
          <p:cNvSpPr txBox="1"/>
          <p:nvPr/>
        </p:nvSpPr>
        <p:spPr>
          <a:xfrm>
            <a:off x="13847670" y="5050411"/>
            <a:ext cx="2907640" cy="405765"/>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2C336C"/>
                </a:solidFill>
                <a:latin typeface="Lato"/>
                <a:ea typeface="Lato"/>
                <a:cs typeface="Lato"/>
                <a:sym typeface="Lato"/>
              </a:rPr>
              <a:t>@reallygreatsite</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9DB"/>
        </a:solidFill>
      </p:bgPr>
    </p:bg>
    <p:spTree>
      <p:nvGrpSpPr>
        <p:cNvPr id="486" name="Shape 486"/>
        <p:cNvGrpSpPr/>
        <p:nvPr/>
      </p:nvGrpSpPr>
      <p:grpSpPr>
        <a:xfrm>
          <a:off x="0" y="0"/>
          <a:ext cx="0" cy="0"/>
          <a:chOff x="0" y="0"/>
          <a:chExt cx="0" cy="0"/>
        </a:xfrm>
      </p:grpSpPr>
      <p:sp>
        <p:nvSpPr>
          <p:cNvPr id="487" name="Google Shape;487;p34"/>
          <p:cNvSpPr/>
          <p:nvPr/>
        </p:nvSpPr>
        <p:spPr>
          <a:xfrm>
            <a:off x="14229138" y="7086898"/>
            <a:ext cx="3402329" cy="4725457"/>
          </a:xfrm>
          <a:custGeom>
            <a:rect b="b" l="l" r="r" t="t"/>
            <a:pathLst>
              <a:path extrusionOk="0" h="4725457" w="3402329">
                <a:moveTo>
                  <a:pt x="0" y="0"/>
                </a:moveTo>
                <a:lnTo>
                  <a:pt x="3402329" y="0"/>
                </a:lnTo>
                <a:lnTo>
                  <a:pt x="3402329" y="4725456"/>
                </a:lnTo>
                <a:lnTo>
                  <a:pt x="0" y="4725456"/>
                </a:lnTo>
                <a:lnTo>
                  <a:pt x="0" y="0"/>
                </a:lnTo>
                <a:close/>
              </a:path>
            </a:pathLst>
          </a:custGeom>
          <a:blipFill rotWithShape="1">
            <a:blip r:embed="rId3">
              <a:alphaModFix/>
            </a:blip>
            <a:stretch>
              <a:fillRect b="0" l="0" r="0" t="0"/>
            </a:stretch>
          </a:blipFill>
          <a:ln>
            <a:noFill/>
          </a:ln>
        </p:spPr>
      </p:sp>
      <p:sp>
        <p:nvSpPr>
          <p:cNvPr id="488" name="Google Shape;488;p34"/>
          <p:cNvSpPr txBox="1"/>
          <p:nvPr/>
        </p:nvSpPr>
        <p:spPr>
          <a:xfrm>
            <a:off x="4355696" y="2481560"/>
            <a:ext cx="9576600" cy="4588800"/>
          </a:xfrm>
          <a:prstGeom prst="rect">
            <a:avLst/>
          </a:prstGeom>
          <a:noFill/>
          <a:ln>
            <a:noFill/>
          </a:ln>
        </p:spPr>
        <p:txBody>
          <a:bodyPr anchorCtr="0" anchor="t" bIns="0" lIns="0" spcFirstLastPara="1" rIns="0" wrap="square" tIns="0">
            <a:spAutoFit/>
          </a:bodyPr>
          <a:lstStyle/>
          <a:p>
            <a:pPr indent="0" lvl="0" marL="0" marR="0" rtl="0" algn="ctr">
              <a:lnSpc>
                <a:spcPct val="90000"/>
              </a:lnSpc>
              <a:spcBef>
                <a:spcPts val="0"/>
              </a:spcBef>
              <a:spcAft>
                <a:spcPts val="0"/>
              </a:spcAft>
              <a:buNone/>
            </a:pPr>
            <a:r>
              <a:rPr b="0" i="0" lang="en-US" sz="16562" u="none" cap="none" strike="noStrike">
                <a:solidFill>
                  <a:srgbClr val="2C336C"/>
                </a:solidFill>
                <a:latin typeface="Tenor Sans"/>
                <a:ea typeface="Tenor Sans"/>
                <a:cs typeface="Tenor Sans"/>
                <a:sym typeface="Tenor Sans"/>
              </a:rPr>
              <a:t>THANK YOU</a:t>
            </a:r>
            <a:endParaRPr/>
          </a:p>
        </p:txBody>
      </p:sp>
      <p:pic>
        <p:nvPicPr>
          <p:cNvPr id="489" name="Google Shape;489;p34"/>
          <p:cNvPicPr preferRelativeResize="0"/>
          <p:nvPr/>
        </p:nvPicPr>
        <p:blipFill rotWithShape="1">
          <a:blip r:embed="rId4">
            <a:alphaModFix/>
          </a:blip>
          <a:srcRect b="4978" l="58906" r="7067" t="31436"/>
          <a:stretch/>
        </p:blipFill>
        <p:spPr>
          <a:xfrm>
            <a:off x="10761575" y="3234125"/>
            <a:ext cx="6222499" cy="6541074"/>
          </a:xfrm>
          <a:prstGeom prst="rect">
            <a:avLst/>
          </a:prstGeom>
          <a:noFill/>
          <a:ln>
            <a:noFill/>
          </a:ln>
        </p:spPr>
      </p:pic>
      <p:sp>
        <p:nvSpPr>
          <p:cNvPr id="490" name="Google Shape;490;p34"/>
          <p:cNvSpPr/>
          <p:nvPr/>
        </p:nvSpPr>
        <p:spPr>
          <a:xfrm>
            <a:off x="14876523" y="667081"/>
            <a:ext cx="2107560" cy="2806678"/>
          </a:xfrm>
          <a:custGeom>
            <a:rect b="b" l="l" r="r" t="t"/>
            <a:pathLst>
              <a:path extrusionOk="0" h="2806678" w="2107560">
                <a:moveTo>
                  <a:pt x="0" y="0"/>
                </a:moveTo>
                <a:lnTo>
                  <a:pt x="2107559" y="0"/>
                </a:lnTo>
                <a:lnTo>
                  <a:pt x="2107559" y="2806678"/>
                </a:lnTo>
                <a:lnTo>
                  <a:pt x="0" y="2806678"/>
                </a:lnTo>
                <a:lnTo>
                  <a:pt x="0" y="0"/>
                </a:lnTo>
                <a:close/>
              </a:path>
            </a:pathLst>
          </a:custGeom>
          <a:blipFill rotWithShape="1">
            <a:blip r:embed="rId5">
              <a:alphaModFix/>
            </a:blip>
            <a:stretch>
              <a:fillRect b="0" l="0" r="0" t="0"/>
            </a:stretch>
          </a:blipFill>
          <a:ln>
            <a:noFill/>
          </a:ln>
        </p:spPr>
      </p:sp>
      <p:sp>
        <p:nvSpPr>
          <p:cNvPr id="491" name="Google Shape;491;p34"/>
          <p:cNvSpPr/>
          <p:nvPr/>
        </p:nvSpPr>
        <p:spPr>
          <a:xfrm>
            <a:off x="-1688298" y="-2173261"/>
            <a:ext cx="5099986" cy="4970168"/>
          </a:xfrm>
          <a:custGeom>
            <a:rect b="b" l="l" r="r" t="t"/>
            <a:pathLst>
              <a:path extrusionOk="0" h="4970168" w="5099986">
                <a:moveTo>
                  <a:pt x="0" y="0"/>
                </a:moveTo>
                <a:lnTo>
                  <a:pt x="5099985" y="0"/>
                </a:lnTo>
                <a:lnTo>
                  <a:pt x="5099985" y="4970168"/>
                </a:lnTo>
                <a:lnTo>
                  <a:pt x="0" y="4970168"/>
                </a:lnTo>
                <a:lnTo>
                  <a:pt x="0" y="0"/>
                </a:lnTo>
                <a:close/>
              </a:path>
            </a:pathLst>
          </a:custGeom>
          <a:blipFill rotWithShape="1">
            <a:blip r:embed="rId6">
              <a:alphaModFix/>
            </a:blip>
            <a:stretch>
              <a:fillRect b="0" l="0" r="0" t="0"/>
            </a:stretch>
          </a:blipFill>
          <a:ln>
            <a:noFill/>
          </a:ln>
        </p:spPr>
      </p:sp>
      <p:sp>
        <p:nvSpPr>
          <p:cNvPr id="492" name="Google Shape;492;p34"/>
          <p:cNvSpPr/>
          <p:nvPr/>
        </p:nvSpPr>
        <p:spPr>
          <a:xfrm rot="-7021902">
            <a:off x="905702" y="6906459"/>
            <a:ext cx="1896711" cy="1260395"/>
          </a:xfrm>
          <a:custGeom>
            <a:rect b="b" l="l" r="r" t="t"/>
            <a:pathLst>
              <a:path extrusionOk="0" h="1260395" w="1896711">
                <a:moveTo>
                  <a:pt x="0" y="0"/>
                </a:moveTo>
                <a:lnTo>
                  <a:pt x="1896711" y="0"/>
                </a:lnTo>
                <a:lnTo>
                  <a:pt x="1896711" y="1260395"/>
                </a:lnTo>
                <a:lnTo>
                  <a:pt x="0" y="1260395"/>
                </a:lnTo>
                <a:lnTo>
                  <a:pt x="0" y="0"/>
                </a:lnTo>
                <a:close/>
              </a:path>
            </a:pathLst>
          </a:custGeom>
          <a:blipFill rotWithShape="1">
            <a:blip r:embed="rId7">
              <a:alphaModFix/>
            </a:blip>
            <a:stretch>
              <a:fillRect b="0" l="0" r="0" t="0"/>
            </a:stretch>
          </a:blipFill>
          <a:ln>
            <a:noFill/>
          </a:ln>
        </p:spPr>
      </p:sp>
      <p:sp>
        <p:nvSpPr>
          <p:cNvPr id="493" name="Google Shape;493;p34"/>
          <p:cNvSpPr/>
          <p:nvPr/>
        </p:nvSpPr>
        <p:spPr>
          <a:xfrm rot="1731854">
            <a:off x="8344935" y="556818"/>
            <a:ext cx="1479186" cy="1848983"/>
          </a:xfrm>
          <a:custGeom>
            <a:rect b="b" l="l" r="r" t="t"/>
            <a:pathLst>
              <a:path extrusionOk="0" h="1848983" w="1479186">
                <a:moveTo>
                  <a:pt x="0" y="0"/>
                </a:moveTo>
                <a:lnTo>
                  <a:pt x="1479186" y="0"/>
                </a:lnTo>
                <a:lnTo>
                  <a:pt x="1479186" y="1848983"/>
                </a:lnTo>
                <a:lnTo>
                  <a:pt x="0" y="1848983"/>
                </a:lnTo>
                <a:lnTo>
                  <a:pt x="0" y="0"/>
                </a:lnTo>
                <a:close/>
              </a:path>
            </a:pathLst>
          </a:custGeom>
          <a:blipFill rotWithShape="1">
            <a:blip r:embed="rId8">
              <a:alphaModFix/>
            </a:blip>
            <a:stretch>
              <a:fillRect b="0" l="0" r="0" t="0"/>
            </a:stretch>
          </a:blipFill>
          <a:ln>
            <a:noFill/>
          </a:ln>
        </p:spPr>
      </p:sp>
      <p:sp>
        <p:nvSpPr>
          <p:cNvPr id="494" name="Google Shape;494;p34"/>
          <p:cNvSpPr txBox="1"/>
          <p:nvPr/>
        </p:nvSpPr>
        <p:spPr>
          <a:xfrm>
            <a:off x="7407475" y="7025037"/>
            <a:ext cx="3473100" cy="8496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2C336C"/>
                </a:solidFill>
                <a:latin typeface="Lato"/>
                <a:ea typeface="Lato"/>
                <a:cs typeface="Lato"/>
                <a:sym typeface="Lato"/>
              </a:rPr>
              <a:t>Write a closing statement or call-to-action here.</a:t>
            </a:r>
            <a:endParaRPr/>
          </a:p>
        </p:txBody>
      </p:sp>
      <p:sp>
        <p:nvSpPr>
          <p:cNvPr id="495" name="Google Shape;495;p34"/>
          <p:cNvSpPr/>
          <p:nvPr/>
        </p:nvSpPr>
        <p:spPr>
          <a:xfrm rot="885542">
            <a:off x="11656415" y="6468080"/>
            <a:ext cx="1325806" cy="1320275"/>
          </a:xfrm>
          <a:custGeom>
            <a:rect b="b" l="l" r="r" t="t"/>
            <a:pathLst>
              <a:path extrusionOk="0" h="6366510" w="6393181">
                <a:moveTo>
                  <a:pt x="5767071" y="4351020"/>
                </a:moveTo>
                <a:cubicBezTo>
                  <a:pt x="5833111" y="4271010"/>
                  <a:pt x="6283961" y="3223260"/>
                  <a:pt x="6338571" y="3114040"/>
                </a:cubicBezTo>
                <a:cubicBezTo>
                  <a:pt x="6393181" y="3004820"/>
                  <a:pt x="6372861" y="2501900"/>
                  <a:pt x="6336031" y="2360930"/>
                </a:cubicBezTo>
                <a:cubicBezTo>
                  <a:pt x="6299201" y="2219960"/>
                  <a:pt x="6080761" y="1901190"/>
                  <a:pt x="5985511" y="1888490"/>
                </a:cubicBezTo>
                <a:cubicBezTo>
                  <a:pt x="5890261" y="1875790"/>
                  <a:pt x="5208270" y="2169160"/>
                  <a:pt x="5114291" y="2258060"/>
                </a:cubicBezTo>
                <a:cubicBezTo>
                  <a:pt x="5044441" y="2324100"/>
                  <a:pt x="4718050" y="2791460"/>
                  <a:pt x="4718050" y="2791460"/>
                </a:cubicBezTo>
                <a:cubicBezTo>
                  <a:pt x="4718050" y="2791460"/>
                  <a:pt x="4682491" y="2797810"/>
                  <a:pt x="4681220" y="2800350"/>
                </a:cubicBezTo>
                <a:cubicBezTo>
                  <a:pt x="4720591" y="2692400"/>
                  <a:pt x="5008880" y="2114550"/>
                  <a:pt x="5008880" y="2114550"/>
                </a:cubicBezTo>
                <a:cubicBezTo>
                  <a:pt x="5008880" y="2114550"/>
                  <a:pt x="5071110" y="1492250"/>
                  <a:pt x="5008880" y="1366520"/>
                </a:cubicBezTo>
                <a:cubicBezTo>
                  <a:pt x="4947920" y="1240790"/>
                  <a:pt x="4530090" y="896620"/>
                  <a:pt x="4431030" y="899160"/>
                </a:cubicBezTo>
                <a:cubicBezTo>
                  <a:pt x="4331970" y="900430"/>
                  <a:pt x="3837940" y="1155700"/>
                  <a:pt x="3803650" y="1188720"/>
                </a:cubicBezTo>
                <a:cubicBezTo>
                  <a:pt x="3773170" y="1217930"/>
                  <a:pt x="3436620" y="1562100"/>
                  <a:pt x="3408680" y="1652270"/>
                </a:cubicBezTo>
                <a:cubicBezTo>
                  <a:pt x="3382010" y="1743710"/>
                  <a:pt x="3206750" y="2340610"/>
                  <a:pt x="3195320" y="2415540"/>
                </a:cubicBezTo>
                <a:cubicBezTo>
                  <a:pt x="3135630" y="2373630"/>
                  <a:pt x="3168650" y="2396490"/>
                  <a:pt x="3111500" y="2352040"/>
                </a:cubicBezTo>
                <a:cubicBezTo>
                  <a:pt x="3122930" y="2296160"/>
                  <a:pt x="3182620" y="1992630"/>
                  <a:pt x="3181350" y="1985010"/>
                </a:cubicBezTo>
                <a:cubicBezTo>
                  <a:pt x="3218180" y="1648460"/>
                  <a:pt x="3267710" y="1270000"/>
                  <a:pt x="3266440" y="1013460"/>
                </a:cubicBezTo>
                <a:cubicBezTo>
                  <a:pt x="3255010" y="958850"/>
                  <a:pt x="3018790" y="331470"/>
                  <a:pt x="2954020" y="273050"/>
                </a:cubicBezTo>
                <a:cubicBezTo>
                  <a:pt x="2861310" y="173990"/>
                  <a:pt x="2550160" y="0"/>
                  <a:pt x="2443480" y="33020"/>
                </a:cubicBezTo>
                <a:cubicBezTo>
                  <a:pt x="2358390" y="60960"/>
                  <a:pt x="2004060" y="322580"/>
                  <a:pt x="1969770" y="403860"/>
                </a:cubicBezTo>
                <a:cubicBezTo>
                  <a:pt x="1893570" y="590550"/>
                  <a:pt x="1916430" y="938530"/>
                  <a:pt x="1880870" y="1134110"/>
                </a:cubicBezTo>
                <a:cubicBezTo>
                  <a:pt x="1786890" y="1032510"/>
                  <a:pt x="1606550" y="783590"/>
                  <a:pt x="1494790" y="704850"/>
                </a:cubicBezTo>
                <a:cubicBezTo>
                  <a:pt x="1447800" y="675640"/>
                  <a:pt x="1210310" y="538480"/>
                  <a:pt x="1108710" y="518160"/>
                </a:cubicBezTo>
                <a:cubicBezTo>
                  <a:pt x="1008380" y="497840"/>
                  <a:pt x="635000" y="508000"/>
                  <a:pt x="577850" y="568960"/>
                </a:cubicBezTo>
                <a:cubicBezTo>
                  <a:pt x="520700" y="629920"/>
                  <a:pt x="435610" y="1266190"/>
                  <a:pt x="482600" y="1418590"/>
                </a:cubicBezTo>
                <a:cubicBezTo>
                  <a:pt x="513080" y="1518920"/>
                  <a:pt x="669290" y="1811020"/>
                  <a:pt x="728980" y="1899920"/>
                </a:cubicBezTo>
                <a:cubicBezTo>
                  <a:pt x="774700" y="1967230"/>
                  <a:pt x="943610" y="2075180"/>
                  <a:pt x="1122680" y="2184400"/>
                </a:cubicBezTo>
                <a:cubicBezTo>
                  <a:pt x="933450" y="2193290"/>
                  <a:pt x="655320" y="2204720"/>
                  <a:pt x="553720" y="2226310"/>
                </a:cubicBezTo>
                <a:cubicBezTo>
                  <a:pt x="453390" y="2247900"/>
                  <a:pt x="48260" y="2518410"/>
                  <a:pt x="24130" y="2599690"/>
                </a:cubicBezTo>
                <a:cubicBezTo>
                  <a:pt x="0" y="2680970"/>
                  <a:pt x="54610" y="3176270"/>
                  <a:pt x="83820" y="3235960"/>
                </a:cubicBezTo>
                <a:cubicBezTo>
                  <a:pt x="113030" y="3295650"/>
                  <a:pt x="381000" y="3511550"/>
                  <a:pt x="473710" y="3543300"/>
                </a:cubicBezTo>
                <a:cubicBezTo>
                  <a:pt x="567690" y="3575050"/>
                  <a:pt x="1103630" y="3558540"/>
                  <a:pt x="1151890" y="3547110"/>
                </a:cubicBezTo>
                <a:cubicBezTo>
                  <a:pt x="1198880" y="3535680"/>
                  <a:pt x="1497330" y="3465830"/>
                  <a:pt x="1645920" y="3412490"/>
                </a:cubicBezTo>
                <a:cubicBezTo>
                  <a:pt x="1689100" y="3412490"/>
                  <a:pt x="1753870" y="3450590"/>
                  <a:pt x="1797050" y="3450590"/>
                </a:cubicBezTo>
                <a:cubicBezTo>
                  <a:pt x="1727200" y="3470910"/>
                  <a:pt x="1543050" y="3514090"/>
                  <a:pt x="1510030" y="3528060"/>
                </a:cubicBezTo>
                <a:cubicBezTo>
                  <a:pt x="1477010" y="3542030"/>
                  <a:pt x="971550" y="3788410"/>
                  <a:pt x="877570" y="3882390"/>
                </a:cubicBezTo>
                <a:cubicBezTo>
                  <a:pt x="783590" y="3976370"/>
                  <a:pt x="662940" y="4366260"/>
                  <a:pt x="669290" y="4446270"/>
                </a:cubicBezTo>
                <a:cubicBezTo>
                  <a:pt x="675640" y="4526280"/>
                  <a:pt x="1041400" y="4958080"/>
                  <a:pt x="1137920" y="5003800"/>
                </a:cubicBezTo>
                <a:cubicBezTo>
                  <a:pt x="1244600" y="5054600"/>
                  <a:pt x="1770380" y="4973320"/>
                  <a:pt x="1841500" y="4956810"/>
                </a:cubicBezTo>
                <a:cubicBezTo>
                  <a:pt x="1912620" y="4940299"/>
                  <a:pt x="2603500" y="4605019"/>
                  <a:pt x="2651760" y="4579619"/>
                </a:cubicBezTo>
                <a:cubicBezTo>
                  <a:pt x="2661920" y="4582160"/>
                  <a:pt x="2693670" y="4589779"/>
                  <a:pt x="2706370" y="4594860"/>
                </a:cubicBezTo>
                <a:cubicBezTo>
                  <a:pt x="2588260" y="4659630"/>
                  <a:pt x="2373630" y="4817110"/>
                  <a:pt x="2270760" y="4898390"/>
                </a:cubicBezTo>
                <a:cubicBezTo>
                  <a:pt x="2211070" y="4945380"/>
                  <a:pt x="1604010" y="5411469"/>
                  <a:pt x="1591310" y="5514340"/>
                </a:cubicBezTo>
                <a:cubicBezTo>
                  <a:pt x="1577340" y="5615940"/>
                  <a:pt x="1638300" y="6092190"/>
                  <a:pt x="1661160" y="6139180"/>
                </a:cubicBezTo>
                <a:cubicBezTo>
                  <a:pt x="1685290" y="6186170"/>
                  <a:pt x="2198370" y="6333490"/>
                  <a:pt x="2294890" y="6350000"/>
                </a:cubicBezTo>
                <a:cubicBezTo>
                  <a:pt x="2392680" y="6366510"/>
                  <a:pt x="2947670" y="6235700"/>
                  <a:pt x="3041650" y="6215380"/>
                </a:cubicBezTo>
                <a:cubicBezTo>
                  <a:pt x="3135630" y="6195060"/>
                  <a:pt x="3774440" y="5972810"/>
                  <a:pt x="3774440" y="5972810"/>
                </a:cubicBezTo>
                <a:cubicBezTo>
                  <a:pt x="3774440" y="5972810"/>
                  <a:pt x="4488180" y="5513069"/>
                  <a:pt x="4526280" y="5495290"/>
                </a:cubicBezTo>
                <a:cubicBezTo>
                  <a:pt x="4528820" y="5497830"/>
                  <a:pt x="4795520" y="5697219"/>
                  <a:pt x="4795520" y="5697219"/>
                </a:cubicBezTo>
                <a:cubicBezTo>
                  <a:pt x="4795520" y="5697219"/>
                  <a:pt x="5057141" y="6065519"/>
                  <a:pt x="5124450" y="6078219"/>
                </a:cubicBezTo>
                <a:cubicBezTo>
                  <a:pt x="5180330" y="6080760"/>
                  <a:pt x="5481320" y="5895340"/>
                  <a:pt x="5513070" y="5859779"/>
                </a:cubicBezTo>
                <a:cubicBezTo>
                  <a:pt x="5544820" y="5824219"/>
                  <a:pt x="5679441" y="5610859"/>
                  <a:pt x="5689600" y="5574029"/>
                </a:cubicBezTo>
                <a:cubicBezTo>
                  <a:pt x="5699760" y="5537199"/>
                  <a:pt x="5289550" y="5177789"/>
                  <a:pt x="5289550" y="5177789"/>
                </a:cubicBezTo>
                <a:lnTo>
                  <a:pt x="5166360" y="4975859"/>
                </a:lnTo>
                <a:cubicBezTo>
                  <a:pt x="5166360" y="4975859"/>
                  <a:pt x="5698490" y="4431029"/>
                  <a:pt x="5764530" y="4351019"/>
                </a:cubicBezTo>
                <a:close/>
              </a:path>
            </a:pathLst>
          </a:custGeom>
          <a:solidFill>
            <a:srgbClr val="B7411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96" name="Google Shape;496;p34"/>
          <p:cNvPicPr preferRelativeResize="0"/>
          <p:nvPr/>
        </p:nvPicPr>
        <p:blipFill rotWithShape="1">
          <a:blip r:embed="rId4">
            <a:alphaModFix/>
          </a:blip>
          <a:srcRect b="4972" l="10396" r="59493" t="9301"/>
          <a:stretch/>
        </p:blipFill>
        <p:spPr>
          <a:xfrm>
            <a:off x="1901175" y="956400"/>
            <a:ext cx="5506301" cy="8818799"/>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9DB"/>
        </a:solidFill>
      </p:bgPr>
    </p:bg>
    <p:spTree>
      <p:nvGrpSpPr>
        <p:cNvPr id="500" name="Shape 500"/>
        <p:cNvGrpSpPr/>
        <p:nvPr/>
      </p:nvGrpSpPr>
      <p:grpSpPr>
        <a:xfrm>
          <a:off x="0" y="0"/>
          <a:ext cx="0" cy="0"/>
          <a:chOff x="0" y="0"/>
          <a:chExt cx="0" cy="0"/>
        </a:xfrm>
      </p:grpSpPr>
      <p:sp>
        <p:nvSpPr>
          <p:cNvPr id="501" name="Google Shape;501;p35"/>
          <p:cNvSpPr txBox="1"/>
          <p:nvPr/>
        </p:nvSpPr>
        <p:spPr>
          <a:xfrm>
            <a:off x="836107" y="1004667"/>
            <a:ext cx="5280371" cy="1955165"/>
          </a:xfrm>
          <a:prstGeom prst="rect">
            <a:avLst/>
          </a:prstGeom>
          <a:noFill/>
          <a:ln>
            <a:noFill/>
          </a:ln>
        </p:spPr>
        <p:txBody>
          <a:bodyPr anchorCtr="0" anchor="t" bIns="0" lIns="0" spcFirstLastPara="1" rIns="0" wrap="square" tIns="0">
            <a:spAutoFit/>
          </a:bodyPr>
          <a:lstStyle/>
          <a:p>
            <a:pPr indent="0" lvl="0" marL="0" marR="0" rtl="0" algn="l">
              <a:lnSpc>
                <a:spcPct val="109000"/>
              </a:lnSpc>
              <a:spcBef>
                <a:spcPts val="0"/>
              </a:spcBef>
              <a:spcAft>
                <a:spcPts val="0"/>
              </a:spcAft>
              <a:buNone/>
            </a:pPr>
            <a:r>
              <a:rPr b="0" i="0" lang="en-US" sz="7000" u="none" cap="none" strike="noStrike">
                <a:solidFill>
                  <a:srgbClr val="2C336C"/>
                </a:solidFill>
                <a:latin typeface="Tenor Sans"/>
                <a:ea typeface="Tenor Sans"/>
                <a:cs typeface="Tenor Sans"/>
                <a:sym typeface="Tenor Sans"/>
              </a:rPr>
              <a:t>RESOURCE </a:t>
            </a:r>
            <a:endParaRPr/>
          </a:p>
          <a:p>
            <a:pPr indent="0" lvl="0" marL="0" marR="0" rtl="0" algn="l">
              <a:lnSpc>
                <a:spcPct val="109000"/>
              </a:lnSpc>
              <a:spcBef>
                <a:spcPts val="0"/>
              </a:spcBef>
              <a:spcAft>
                <a:spcPts val="0"/>
              </a:spcAft>
              <a:buNone/>
            </a:pPr>
            <a:r>
              <a:rPr b="0" i="0" lang="en-US" sz="7000" u="none" cap="none" strike="noStrike">
                <a:solidFill>
                  <a:srgbClr val="2C336C"/>
                </a:solidFill>
                <a:latin typeface="Tenor Sans"/>
                <a:ea typeface="Tenor Sans"/>
                <a:cs typeface="Tenor Sans"/>
                <a:sym typeface="Tenor Sans"/>
              </a:rPr>
              <a:t>PAGE</a:t>
            </a:r>
            <a:endParaRPr/>
          </a:p>
        </p:txBody>
      </p:sp>
      <p:sp>
        <p:nvSpPr>
          <p:cNvPr id="502" name="Google Shape;502;p35"/>
          <p:cNvSpPr txBox="1"/>
          <p:nvPr/>
        </p:nvSpPr>
        <p:spPr>
          <a:xfrm>
            <a:off x="836107" y="5115420"/>
            <a:ext cx="4333500" cy="4248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00" u="none" cap="none" strike="noStrike">
                <a:solidFill>
                  <a:srgbClr val="2C336C"/>
                </a:solidFill>
                <a:latin typeface="Lato"/>
                <a:ea typeface="Lato"/>
                <a:cs typeface="Lato"/>
                <a:sym typeface="Lato"/>
              </a:rPr>
              <a:t>This presentation template uses</a:t>
            </a:r>
            <a:endParaRPr/>
          </a:p>
          <a:p>
            <a:pPr indent="0" lvl="0" marL="0" marR="0" rtl="0" algn="l">
              <a:lnSpc>
                <a:spcPct val="100000"/>
              </a:lnSpc>
              <a:spcBef>
                <a:spcPts val="0"/>
              </a:spcBef>
              <a:spcAft>
                <a:spcPts val="0"/>
              </a:spcAft>
              <a:buNone/>
            </a:pPr>
            <a:r>
              <a:rPr b="0" i="0" lang="en-US" sz="2300" u="none" cap="none" strike="noStrike">
                <a:solidFill>
                  <a:srgbClr val="2C336C"/>
                </a:solidFill>
                <a:latin typeface="Lato"/>
                <a:ea typeface="Lato"/>
                <a:cs typeface="Lato"/>
                <a:sym typeface="Lato"/>
              </a:rPr>
              <a:t>the following free fonts:</a:t>
            </a:r>
            <a:endParaRPr/>
          </a:p>
          <a:p>
            <a:pPr indent="0" lvl="0" marL="0" marR="0" rtl="0" algn="l">
              <a:lnSpc>
                <a:spcPct val="100000"/>
              </a:lnSpc>
              <a:spcBef>
                <a:spcPts val="0"/>
              </a:spcBef>
              <a:spcAft>
                <a:spcPts val="0"/>
              </a:spcAft>
              <a:buNone/>
            </a:pPr>
            <a:r>
              <a:t/>
            </a:r>
            <a:endParaRPr b="0" i="0" sz="2300" u="none" cap="none" strike="noStrike">
              <a:solidFill>
                <a:srgbClr val="2C336C"/>
              </a:solidFill>
              <a:latin typeface="Lato"/>
              <a:ea typeface="Lato"/>
              <a:cs typeface="Lato"/>
              <a:sym typeface="Lato"/>
            </a:endParaRPr>
          </a:p>
          <a:p>
            <a:pPr indent="0" lvl="0" marL="0" marR="0" rtl="0" algn="l">
              <a:lnSpc>
                <a:spcPct val="100000"/>
              </a:lnSpc>
              <a:spcBef>
                <a:spcPts val="0"/>
              </a:spcBef>
              <a:spcAft>
                <a:spcPts val="0"/>
              </a:spcAft>
              <a:buNone/>
            </a:pPr>
            <a:r>
              <a:rPr b="0" i="0" lang="en-US" sz="2300" u="none" cap="none" strike="noStrike">
                <a:solidFill>
                  <a:srgbClr val="2C336C"/>
                </a:solidFill>
                <a:latin typeface="Lato"/>
                <a:ea typeface="Lato"/>
                <a:cs typeface="Lato"/>
                <a:sym typeface="Lato"/>
              </a:rPr>
              <a:t>Titles: Tenor Sans</a:t>
            </a:r>
            <a:endParaRPr/>
          </a:p>
          <a:p>
            <a:pPr indent="0" lvl="0" marL="0" marR="0" rtl="0" algn="l">
              <a:lnSpc>
                <a:spcPct val="100000"/>
              </a:lnSpc>
              <a:spcBef>
                <a:spcPts val="0"/>
              </a:spcBef>
              <a:spcAft>
                <a:spcPts val="0"/>
              </a:spcAft>
              <a:buNone/>
            </a:pPr>
            <a:r>
              <a:rPr b="0" i="0" lang="en-US" sz="2300" u="none" cap="none" strike="noStrike">
                <a:solidFill>
                  <a:srgbClr val="2C336C"/>
                </a:solidFill>
                <a:latin typeface="Lato"/>
                <a:ea typeface="Lato"/>
                <a:cs typeface="Lato"/>
                <a:sym typeface="Lato"/>
              </a:rPr>
              <a:t>Headers: Lato</a:t>
            </a:r>
            <a:endParaRPr/>
          </a:p>
          <a:p>
            <a:pPr indent="0" lvl="0" marL="0" marR="0" rtl="0" algn="l">
              <a:lnSpc>
                <a:spcPct val="100000"/>
              </a:lnSpc>
              <a:spcBef>
                <a:spcPts val="0"/>
              </a:spcBef>
              <a:spcAft>
                <a:spcPts val="0"/>
              </a:spcAft>
              <a:buNone/>
            </a:pPr>
            <a:r>
              <a:rPr b="0" i="0" lang="en-US" sz="2300" u="none" cap="none" strike="noStrike">
                <a:solidFill>
                  <a:srgbClr val="2C336C"/>
                </a:solidFill>
                <a:latin typeface="Lato"/>
                <a:ea typeface="Lato"/>
                <a:cs typeface="Lato"/>
                <a:sym typeface="Lato"/>
              </a:rPr>
              <a:t>Body Copy: Lato</a:t>
            </a:r>
            <a:endParaRPr/>
          </a:p>
          <a:p>
            <a:pPr indent="0" lvl="0" marL="0" marR="0" rtl="0" algn="l">
              <a:lnSpc>
                <a:spcPct val="100000"/>
              </a:lnSpc>
              <a:spcBef>
                <a:spcPts val="0"/>
              </a:spcBef>
              <a:spcAft>
                <a:spcPts val="0"/>
              </a:spcAft>
              <a:buNone/>
            </a:pPr>
            <a:r>
              <a:t/>
            </a:r>
            <a:endParaRPr b="0" i="0" sz="2300" u="none" cap="none" strike="noStrike">
              <a:solidFill>
                <a:srgbClr val="2C336C"/>
              </a:solidFill>
              <a:latin typeface="Lato"/>
              <a:ea typeface="Lato"/>
              <a:cs typeface="Lato"/>
              <a:sym typeface="Lato"/>
            </a:endParaRPr>
          </a:p>
          <a:p>
            <a:pPr indent="0" lvl="0" marL="0" marR="0" rtl="0" algn="l">
              <a:lnSpc>
                <a:spcPct val="100000"/>
              </a:lnSpc>
              <a:spcBef>
                <a:spcPts val="0"/>
              </a:spcBef>
              <a:spcAft>
                <a:spcPts val="0"/>
              </a:spcAft>
              <a:buNone/>
            </a:pPr>
            <a:r>
              <a:rPr b="0" i="0" lang="en-US" sz="2300" u="none" cap="none" strike="noStrike">
                <a:solidFill>
                  <a:srgbClr val="2C336C"/>
                </a:solidFill>
                <a:latin typeface="Lato"/>
                <a:ea typeface="Lato"/>
                <a:cs typeface="Lato"/>
                <a:sym typeface="Lato"/>
              </a:rPr>
              <a:t>You can find these fonts</a:t>
            </a:r>
            <a:endParaRPr/>
          </a:p>
          <a:p>
            <a:pPr indent="0" lvl="0" marL="0" marR="0" rtl="0" algn="l">
              <a:lnSpc>
                <a:spcPct val="100000"/>
              </a:lnSpc>
              <a:spcBef>
                <a:spcPts val="0"/>
              </a:spcBef>
              <a:spcAft>
                <a:spcPts val="0"/>
              </a:spcAft>
              <a:buNone/>
            </a:pPr>
            <a:r>
              <a:rPr b="0" i="0" lang="en-US" sz="2300" u="none" cap="none" strike="noStrike">
                <a:solidFill>
                  <a:srgbClr val="2C336C"/>
                </a:solidFill>
                <a:latin typeface="Lato"/>
                <a:ea typeface="Lato"/>
                <a:cs typeface="Lato"/>
                <a:sym typeface="Lato"/>
              </a:rPr>
              <a:t>online too. Happy designing! </a:t>
            </a:r>
            <a:endParaRPr/>
          </a:p>
          <a:p>
            <a:pPr indent="0" lvl="0" marL="0" marR="0" rtl="0" algn="l">
              <a:lnSpc>
                <a:spcPct val="100000"/>
              </a:lnSpc>
              <a:spcBef>
                <a:spcPts val="0"/>
              </a:spcBef>
              <a:spcAft>
                <a:spcPts val="0"/>
              </a:spcAft>
              <a:buNone/>
            </a:pPr>
            <a:r>
              <a:t/>
            </a:r>
            <a:endParaRPr b="0" i="0" sz="2300" u="none" cap="none" strike="noStrike">
              <a:solidFill>
                <a:srgbClr val="2C336C"/>
              </a:solidFill>
              <a:latin typeface="Lato"/>
              <a:ea typeface="Lato"/>
              <a:cs typeface="Lato"/>
              <a:sym typeface="Lato"/>
            </a:endParaRPr>
          </a:p>
          <a:p>
            <a:pPr indent="0" lvl="0" marL="0" marR="0" rtl="0" algn="l">
              <a:lnSpc>
                <a:spcPct val="100000"/>
              </a:lnSpc>
              <a:spcBef>
                <a:spcPts val="0"/>
              </a:spcBef>
              <a:spcAft>
                <a:spcPts val="0"/>
              </a:spcAft>
              <a:buNone/>
            </a:pPr>
            <a:r>
              <a:rPr b="0" i="0" lang="en-US" sz="2300" u="none" cap="none" strike="noStrike">
                <a:solidFill>
                  <a:srgbClr val="2C336C"/>
                </a:solidFill>
                <a:latin typeface="Lato"/>
                <a:ea typeface="Lato"/>
                <a:cs typeface="Lato"/>
                <a:sym typeface="Lato"/>
              </a:rPr>
              <a:t>Don't forget to delete this</a:t>
            </a:r>
            <a:endParaRPr/>
          </a:p>
          <a:p>
            <a:pPr indent="0" lvl="0" marL="0" marR="0" rtl="0" algn="l">
              <a:lnSpc>
                <a:spcPct val="100000"/>
              </a:lnSpc>
              <a:spcBef>
                <a:spcPts val="0"/>
              </a:spcBef>
              <a:spcAft>
                <a:spcPts val="0"/>
              </a:spcAft>
              <a:buNone/>
            </a:pPr>
            <a:r>
              <a:rPr b="0" i="0" lang="en-US" sz="2300" u="none" cap="none" strike="noStrike">
                <a:solidFill>
                  <a:srgbClr val="2C336C"/>
                </a:solidFill>
                <a:latin typeface="Lato"/>
                <a:ea typeface="Lato"/>
                <a:cs typeface="Lato"/>
                <a:sym typeface="Lato"/>
              </a:rPr>
              <a:t>page before presenting. </a:t>
            </a:r>
            <a:endParaRPr/>
          </a:p>
        </p:txBody>
      </p:sp>
      <p:sp>
        <p:nvSpPr>
          <p:cNvPr id="503" name="Google Shape;503;p35"/>
          <p:cNvSpPr txBox="1"/>
          <p:nvPr/>
        </p:nvSpPr>
        <p:spPr>
          <a:xfrm>
            <a:off x="836107" y="3626454"/>
            <a:ext cx="4534868" cy="79883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1" i="0" lang="en-US" sz="2300" u="none" cap="none" strike="noStrike">
                <a:solidFill>
                  <a:srgbClr val="B7411C"/>
                </a:solidFill>
                <a:latin typeface="Lato"/>
                <a:ea typeface="Lato"/>
                <a:cs typeface="Lato"/>
                <a:sym typeface="Lato"/>
              </a:rPr>
              <a:t>Use these design resources</a:t>
            </a:r>
            <a:endParaRPr/>
          </a:p>
          <a:p>
            <a:pPr indent="0" lvl="0" marL="0" marR="0" rtl="0" algn="l">
              <a:lnSpc>
                <a:spcPct val="140000"/>
              </a:lnSpc>
              <a:spcBef>
                <a:spcPts val="0"/>
              </a:spcBef>
              <a:spcAft>
                <a:spcPts val="0"/>
              </a:spcAft>
              <a:buNone/>
            </a:pPr>
            <a:r>
              <a:rPr b="1" i="0" lang="en-US" sz="2300" u="none" cap="none" strike="noStrike">
                <a:solidFill>
                  <a:srgbClr val="B7411C"/>
                </a:solidFill>
                <a:latin typeface="Lato"/>
                <a:ea typeface="Lato"/>
                <a:cs typeface="Lato"/>
                <a:sym typeface="Lato"/>
              </a:rPr>
              <a:t>in your Canva Presentation.</a:t>
            </a:r>
            <a:endParaRPr/>
          </a:p>
        </p:txBody>
      </p:sp>
      <p:sp>
        <p:nvSpPr>
          <p:cNvPr id="504" name="Google Shape;504;p35"/>
          <p:cNvSpPr/>
          <p:nvPr/>
        </p:nvSpPr>
        <p:spPr>
          <a:xfrm>
            <a:off x="11886779" y="9062172"/>
            <a:ext cx="652505" cy="652505"/>
          </a:xfrm>
          <a:custGeom>
            <a:rect b="b" l="l" r="r" t="t"/>
            <a:pathLst>
              <a:path extrusionOk="0" h="652505" w="652505">
                <a:moveTo>
                  <a:pt x="0" y="0"/>
                </a:moveTo>
                <a:lnTo>
                  <a:pt x="652505" y="0"/>
                </a:lnTo>
                <a:lnTo>
                  <a:pt x="652505" y="652505"/>
                </a:lnTo>
                <a:lnTo>
                  <a:pt x="0" y="652505"/>
                </a:lnTo>
                <a:lnTo>
                  <a:pt x="0" y="0"/>
                </a:lnTo>
                <a:close/>
              </a:path>
            </a:pathLst>
          </a:custGeom>
          <a:blipFill rotWithShape="1">
            <a:blip r:embed="rId3">
              <a:alphaModFix/>
            </a:blip>
            <a:stretch>
              <a:fillRect b="0" l="0" r="0" t="0"/>
            </a:stretch>
          </a:blipFill>
          <a:ln>
            <a:noFill/>
          </a:ln>
        </p:spPr>
      </p:sp>
      <p:sp>
        <p:nvSpPr>
          <p:cNvPr id="505" name="Google Shape;505;p35"/>
          <p:cNvSpPr/>
          <p:nvPr/>
        </p:nvSpPr>
        <p:spPr>
          <a:xfrm>
            <a:off x="6514688" y="1377181"/>
            <a:ext cx="808291" cy="574621"/>
          </a:xfrm>
          <a:custGeom>
            <a:rect b="b" l="l" r="r" t="t"/>
            <a:pathLst>
              <a:path extrusionOk="0" h="574621" w="808291">
                <a:moveTo>
                  <a:pt x="0" y="0"/>
                </a:moveTo>
                <a:lnTo>
                  <a:pt x="808291" y="0"/>
                </a:lnTo>
                <a:lnTo>
                  <a:pt x="808291" y="574622"/>
                </a:lnTo>
                <a:lnTo>
                  <a:pt x="0" y="574622"/>
                </a:lnTo>
                <a:lnTo>
                  <a:pt x="0" y="0"/>
                </a:lnTo>
                <a:close/>
              </a:path>
            </a:pathLst>
          </a:custGeom>
          <a:blipFill rotWithShape="1">
            <a:blip r:embed="rId4">
              <a:alphaModFix/>
            </a:blip>
            <a:stretch>
              <a:fillRect b="0" l="0" r="0" t="0"/>
            </a:stretch>
          </a:blipFill>
          <a:ln>
            <a:noFill/>
          </a:ln>
        </p:spPr>
      </p:sp>
      <p:sp>
        <p:nvSpPr>
          <p:cNvPr id="506" name="Google Shape;506;p35"/>
          <p:cNvSpPr/>
          <p:nvPr/>
        </p:nvSpPr>
        <p:spPr>
          <a:xfrm rot="427403">
            <a:off x="13516670" y="3505384"/>
            <a:ext cx="328683" cy="338532"/>
          </a:xfrm>
          <a:custGeom>
            <a:rect b="b" l="l" r="r" t="t"/>
            <a:pathLst>
              <a:path extrusionOk="0" h="338532" w="328683">
                <a:moveTo>
                  <a:pt x="0" y="0"/>
                </a:moveTo>
                <a:lnTo>
                  <a:pt x="328683" y="0"/>
                </a:lnTo>
                <a:lnTo>
                  <a:pt x="328683" y="338531"/>
                </a:lnTo>
                <a:lnTo>
                  <a:pt x="0" y="338531"/>
                </a:lnTo>
                <a:lnTo>
                  <a:pt x="0" y="0"/>
                </a:lnTo>
                <a:close/>
              </a:path>
            </a:pathLst>
          </a:custGeom>
          <a:blipFill rotWithShape="1">
            <a:blip r:embed="rId5">
              <a:alphaModFix/>
            </a:blip>
            <a:stretch>
              <a:fillRect b="0" l="0" r="0" t="0"/>
            </a:stretch>
          </a:blipFill>
          <a:ln>
            <a:noFill/>
          </a:ln>
        </p:spPr>
      </p:sp>
      <p:sp>
        <p:nvSpPr>
          <p:cNvPr id="507" name="Google Shape;507;p35"/>
          <p:cNvSpPr/>
          <p:nvPr/>
        </p:nvSpPr>
        <p:spPr>
          <a:xfrm>
            <a:off x="12229622" y="3567038"/>
            <a:ext cx="375934" cy="215222"/>
          </a:xfrm>
          <a:custGeom>
            <a:rect b="b" l="l" r="r" t="t"/>
            <a:pathLst>
              <a:path extrusionOk="0" h="215222" w="375934">
                <a:moveTo>
                  <a:pt x="0" y="0"/>
                </a:moveTo>
                <a:lnTo>
                  <a:pt x="375934" y="0"/>
                </a:lnTo>
                <a:lnTo>
                  <a:pt x="375934" y="215222"/>
                </a:lnTo>
                <a:lnTo>
                  <a:pt x="0" y="215222"/>
                </a:lnTo>
                <a:lnTo>
                  <a:pt x="0" y="0"/>
                </a:lnTo>
                <a:close/>
              </a:path>
            </a:pathLst>
          </a:custGeom>
          <a:blipFill rotWithShape="1">
            <a:blip r:embed="rId6">
              <a:alphaModFix/>
            </a:blip>
            <a:stretch>
              <a:fillRect b="0" l="0" r="0" t="0"/>
            </a:stretch>
          </a:blipFill>
          <a:ln>
            <a:noFill/>
          </a:ln>
        </p:spPr>
      </p:sp>
      <p:sp>
        <p:nvSpPr>
          <p:cNvPr id="508" name="Google Shape;508;p35"/>
          <p:cNvSpPr/>
          <p:nvPr/>
        </p:nvSpPr>
        <p:spPr>
          <a:xfrm>
            <a:off x="15512801" y="6846281"/>
            <a:ext cx="329080" cy="478663"/>
          </a:xfrm>
          <a:custGeom>
            <a:rect b="b" l="l" r="r" t="t"/>
            <a:pathLst>
              <a:path extrusionOk="0" h="478663" w="329080">
                <a:moveTo>
                  <a:pt x="0" y="0"/>
                </a:moveTo>
                <a:lnTo>
                  <a:pt x="329080" y="0"/>
                </a:lnTo>
                <a:lnTo>
                  <a:pt x="329080" y="478663"/>
                </a:lnTo>
                <a:lnTo>
                  <a:pt x="0" y="478663"/>
                </a:lnTo>
                <a:lnTo>
                  <a:pt x="0" y="0"/>
                </a:lnTo>
                <a:close/>
              </a:path>
            </a:pathLst>
          </a:custGeom>
          <a:blipFill rotWithShape="1">
            <a:blip r:embed="rId7">
              <a:alphaModFix/>
            </a:blip>
            <a:stretch>
              <a:fillRect b="0" l="0" r="0" t="0"/>
            </a:stretch>
          </a:blipFill>
          <a:ln>
            <a:noFill/>
          </a:ln>
        </p:spPr>
      </p:sp>
      <p:sp>
        <p:nvSpPr>
          <p:cNvPr id="509" name="Google Shape;509;p35"/>
          <p:cNvSpPr/>
          <p:nvPr/>
        </p:nvSpPr>
        <p:spPr>
          <a:xfrm flipH="1">
            <a:off x="10719108" y="5177899"/>
            <a:ext cx="401875" cy="463925"/>
          </a:xfrm>
          <a:custGeom>
            <a:rect b="b" l="l" r="r" t="t"/>
            <a:pathLst>
              <a:path extrusionOk="0" h="463925" w="401875">
                <a:moveTo>
                  <a:pt x="401875" y="0"/>
                </a:moveTo>
                <a:lnTo>
                  <a:pt x="0" y="0"/>
                </a:lnTo>
                <a:lnTo>
                  <a:pt x="0" y="463924"/>
                </a:lnTo>
                <a:lnTo>
                  <a:pt x="401875" y="463924"/>
                </a:lnTo>
                <a:lnTo>
                  <a:pt x="401875" y="0"/>
                </a:lnTo>
                <a:close/>
              </a:path>
            </a:pathLst>
          </a:custGeom>
          <a:blipFill rotWithShape="1">
            <a:blip r:embed="rId8">
              <a:alphaModFix/>
            </a:blip>
            <a:stretch>
              <a:fillRect b="0" l="0" r="0" t="0"/>
            </a:stretch>
          </a:blipFill>
          <a:ln>
            <a:noFill/>
          </a:ln>
        </p:spPr>
      </p:sp>
      <p:sp>
        <p:nvSpPr>
          <p:cNvPr id="510" name="Google Shape;510;p35"/>
          <p:cNvSpPr/>
          <p:nvPr/>
        </p:nvSpPr>
        <p:spPr>
          <a:xfrm>
            <a:off x="12475512" y="5199401"/>
            <a:ext cx="475313" cy="420920"/>
          </a:xfrm>
          <a:custGeom>
            <a:rect b="b" l="l" r="r" t="t"/>
            <a:pathLst>
              <a:path extrusionOk="0" h="420920" w="475313">
                <a:moveTo>
                  <a:pt x="0" y="0"/>
                </a:moveTo>
                <a:lnTo>
                  <a:pt x="475313" y="0"/>
                </a:lnTo>
                <a:lnTo>
                  <a:pt x="475313" y="420920"/>
                </a:lnTo>
                <a:lnTo>
                  <a:pt x="0" y="420920"/>
                </a:lnTo>
                <a:lnTo>
                  <a:pt x="0" y="0"/>
                </a:lnTo>
                <a:close/>
              </a:path>
            </a:pathLst>
          </a:custGeom>
          <a:blipFill rotWithShape="1">
            <a:blip r:embed="rId9">
              <a:alphaModFix/>
            </a:blip>
            <a:stretch>
              <a:fillRect b="0" l="0" r="0" t="0"/>
            </a:stretch>
          </a:blipFill>
          <a:ln>
            <a:noFill/>
          </a:ln>
        </p:spPr>
      </p:sp>
      <p:sp>
        <p:nvSpPr>
          <p:cNvPr id="511" name="Google Shape;511;p35"/>
          <p:cNvSpPr/>
          <p:nvPr/>
        </p:nvSpPr>
        <p:spPr>
          <a:xfrm>
            <a:off x="9903513" y="749600"/>
            <a:ext cx="950646" cy="215084"/>
          </a:xfrm>
          <a:custGeom>
            <a:rect b="b" l="l" r="r" t="t"/>
            <a:pathLst>
              <a:path extrusionOk="0" h="215084" w="950646">
                <a:moveTo>
                  <a:pt x="0" y="0"/>
                </a:moveTo>
                <a:lnTo>
                  <a:pt x="950647" y="0"/>
                </a:lnTo>
                <a:lnTo>
                  <a:pt x="950647" y="215084"/>
                </a:lnTo>
                <a:lnTo>
                  <a:pt x="0" y="215084"/>
                </a:lnTo>
                <a:lnTo>
                  <a:pt x="0" y="0"/>
                </a:lnTo>
                <a:close/>
              </a:path>
            </a:pathLst>
          </a:custGeom>
          <a:blipFill rotWithShape="1">
            <a:blip r:embed="rId10">
              <a:alphaModFix/>
            </a:blip>
            <a:stretch>
              <a:fillRect b="0" l="0" r="0" t="0"/>
            </a:stretch>
          </a:blipFill>
          <a:ln>
            <a:noFill/>
          </a:ln>
        </p:spPr>
      </p:sp>
      <p:sp>
        <p:nvSpPr>
          <p:cNvPr id="512" name="Google Shape;512;p35"/>
          <p:cNvSpPr/>
          <p:nvPr/>
        </p:nvSpPr>
        <p:spPr>
          <a:xfrm>
            <a:off x="14927189" y="5250233"/>
            <a:ext cx="340087" cy="319256"/>
          </a:xfrm>
          <a:custGeom>
            <a:rect b="b" l="l" r="r" t="t"/>
            <a:pathLst>
              <a:path extrusionOk="0" h="319256" w="340087">
                <a:moveTo>
                  <a:pt x="0" y="0"/>
                </a:moveTo>
                <a:lnTo>
                  <a:pt x="340087" y="0"/>
                </a:lnTo>
                <a:lnTo>
                  <a:pt x="340087" y="319256"/>
                </a:lnTo>
                <a:lnTo>
                  <a:pt x="0" y="319256"/>
                </a:lnTo>
                <a:lnTo>
                  <a:pt x="0" y="0"/>
                </a:lnTo>
                <a:close/>
              </a:path>
            </a:pathLst>
          </a:custGeom>
          <a:blipFill rotWithShape="1">
            <a:blip r:embed="rId11">
              <a:alphaModFix/>
            </a:blip>
            <a:stretch>
              <a:fillRect b="0" l="0" r="0" t="0"/>
            </a:stretch>
          </a:blipFill>
          <a:ln>
            <a:noFill/>
          </a:ln>
        </p:spPr>
      </p:sp>
      <p:sp>
        <p:nvSpPr>
          <p:cNvPr id="513" name="Google Shape;513;p35"/>
          <p:cNvSpPr/>
          <p:nvPr/>
        </p:nvSpPr>
        <p:spPr>
          <a:xfrm flipH="1">
            <a:off x="12242520" y="4351988"/>
            <a:ext cx="299611" cy="519932"/>
          </a:xfrm>
          <a:custGeom>
            <a:rect b="b" l="l" r="r" t="t"/>
            <a:pathLst>
              <a:path extrusionOk="0" h="519932" w="299611">
                <a:moveTo>
                  <a:pt x="299610" y="0"/>
                </a:moveTo>
                <a:lnTo>
                  <a:pt x="0" y="0"/>
                </a:lnTo>
                <a:lnTo>
                  <a:pt x="0" y="519932"/>
                </a:lnTo>
                <a:lnTo>
                  <a:pt x="299610" y="519932"/>
                </a:lnTo>
                <a:lnTo>
                  <a:pt x="299610" y="0"/>
                </a:lnTo>
                <a:close/>
              </a:path>
            </a:pathLst>
          </a:custGeom>
          <a:blipFill rotWithShape="1">
            <a:blip r:embed="rId12">
              <a:alphaModFix/>
            </a:blip>
            <a:stretch>
              <a:fillRect b="0" l="0" r="0" t="0"/>
            </a:stretch>
          </a:blipFill>
          <a:ln>
            <a:noFill/>
          </a:ln>
        </p:spPr>
      </p:sp>
      <p:sp>
        <p:nvSpPr>
          <p:cNvPr id="514" name="Google Shape;514;p35"/>
          <p:cNvSpPr/>
          <p:nvPr/>
        </p:nvSpPr>
        <p:spPr>
          <a:xfrm rot="189159">
            <a:off x="16398862" y="5258570"/>
            <a:ext cx="306412" cy="302582"/>
          </a:xfrm>
          <a:custGeom>
            <a:rect b="b" l="l" r="r" t="t"/>
            <a:pathLst>
              <a:path extrusionOk="0" h="302582" w="306412">
                <a:moveTo>
                  <a:pt x="0" y="0"/>
                </a:moveTo>
                <a:lnTo>
                  <a:pt x="306413" y="0"/>
                </a:lnTo>
                <a:lnTo>
                  <a:pt x="306413" y="302582"/>
                </a:lnTo>
                <a:lnTo>
                  <a:pt x="0" y="302582"/>
                </a:lnTo>
                <a:lnTo>
                  <a:pt x="0" y="0"/>
                </a:lnTo>
                <a:close/>
              </a:path>
            </a:pathLst>
          </a:custGeom>
          <a:blipFill rotWithShape="1">
            <a:blip r:embed="rId13">
              <a:alphaModFix/>
            </a:blip>
            <a:stretch>
              <a:fillRect b="0" l="0" r="0" t="0"/>
            </a:stretch>
          </a:blipFill>
          <a:ln>
            <a:noFill/>
          </a:ln>
        </p:spPr>
      </p:sp>
      <p:sp>
        <p:nvSpPr>
          <p:cNvPr id="515" name="Google Shape;515;p35"/>
          <p:cNvSpPr/>
          <p:nvPr/>
        </p:nvSpPr>
        <p:spPr>
          <a:xfrm>
            <a:off x="15862348" y="5270273"/>
            <a:ext cx="359647" cy="279176"/>
          </a:xfrm>
          <a:custGeom>
            <a:rect b="b" l="l" r="r" t="t"/>
            <a:pathLst>
              <a:path extrusionOk="0" h="279176" w="359647">
                <a:moveTo>
                  <a:pt x="0" y="0"/>
                </a:moveTo>
                <a:lnTo>
                  <a:pt x="359647" y="0"/>
                </a:lnTo>
                <a:lnTo>
                  <a:pt x="359647" y="279176"/>
                </a:lnTo>
                <a:lnTo>
                  <a:pt x="0" y="279176"/>
                </a:lnTo>
                <a:lnTo>
                  <a:pt x="0" y="0"/>
                </a:lnTo>
                <a:close/>
              </a:path>
            </a:pathLst>
          </a:custGeom>
          <a:blipFill rotWithShape="1">
            <a:blip r:embed="rId14">
              <a:alphaModFix/>
            </a:blip>
            <a:stretch>
              <a:fillRect b="0" l="0" r="0" t="0"/>
            </a:stretch>
          </a:blipFill>
          <a:ln>
            <a:noFill/>
          </a:ln>
        </p:spPr>
      </p:sp>
      <p:sp>
        <p:nvSpPr>
          <p:cNvPr id="516" name="Google Shape;516;p35"/>
          <p:cNvSpPr/>
          <p:nvPr/>
        </p:nvSpPr>
        <p:spPr>
          <a:xfrm rot="5400000">
            <a:off x="7211561" y="6930104"/>
            <a:ext cx="375042" cy="306058"/>
          </a:xfrm>
          <a:custGeom>
            <a:rect b="b" l="l" r="r" t="t"/>
            <a:pathLst>
              <a:path extrusionOk="0" h="5251450" w="6435090">
                <a:moveTo>
                  <a:pt x="6435090" y="4872990"/>
                </a:moveTo>
                <a:cubicBezTo>
                  <a:pt x="6435090" y="4810760"/>
                  <a:pt x="5901690" y="4394200"/>
                  <a:pt x="5901690" y="4394200"/>
                </a:cubicBezTo>
                <a:cubicBezTo>
                  <a:pt x="5901690" y="4394200"/>
                  <a:pt x="5552440" y="2915920"/>
                  <a:pt x="5466080" y="2741930"/>
                </a:cubicBezTo>
                <a:cubicBezTo>
                  <a:pt x="5379720" y="2567940"/>
                  <a:pt x="4445000" y="1507490"/>
                  <a:pt x="4323080" y="1437640"/>
                </a:cubicBezTo>
                <a:cubicBezTo>
                  <a:pt x="4201160" y="1367790"/>
                  <a:pt x="2769870" y="535940"/>
                  <a:pt x="2672080" y="468630"/>
                </a:cubicBezTo>
                <a:cubicBezTo>
                  <a:pt x="2482850" y="340360"/>
                  <a:pt x="186690" y="0"/>
                  <a:pt x="92710" y="77470"/>
                </a:cubicBezTo>
                <a:cubicBezTo>
                  <a:pt x="0" y="154940"/>
                  <a:pt x="722630" y="1751330"/>
                  <a:pt x="819150" y="1948180"/>
                </a:cubicBezTo>
                <a:cubicBezTo>
                  <a:pt x="915670" y="2145030"/>
                  <a:pt x="1896110" y="3544570"/>
                  <a:pt x="2098040" y="3770630"/>
                </a:cubicBezTo>
                <a:cubicBezTo>
                  <a:pt x="2299970" y="3996690"/>
                  <a:pt x="3510280" y="4730750"/>
                  <a:pt x="3700780" y="4787900"/>
                </a:cubicBezTo>
                <a:cubicBezTo>
                  <a:pt x="3890010" y="4843780"/>
                  <a:pt x="5676900" y="4853940"/>
                  <a:pt x="5676900" y="4853940"/>
                </a:cubicBezTo>
                <a:cubicBezTo>
                  <a:pt x="5676900" y="4853940"/>
                  <a:pt x="6134100" y="5251450"/>
                  <a:pt x="6183630" y="5251450"/>
                </a:cubicBezTo>
                <a:cubicBezTo>
                  <a:pt x="6233160" y="5251450"/>
                  <a:pt x="6344920" y="5144770"/>
                  <a:pt x="6344920" y="5144770"/>
                </a:cubicBezTo>
                <a:cubicBezTo>
                  <a:pt x="6344920" y="5144770"/>
                  <a:pt x="6435090" y="4936490"/>
                  <a:pt x="6435090" y="4874260"/>
                </a:cubicBezTo>
                <a:close/>
              </a:path>
            </a:pathLst>
          </a:custGeom>
          <a:solidFill>
            <a:srgbClr val="2C336C"/>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7" name="Google Shape;517;p35"/>
          <p:cNvSpPr/>
          <p:nvPr/>
        </p:nvSpPr>
        <p:spPr>
          <a:xfrm>
            <a:off x="8273045" y="5242736"/>
            <a:ext cx="334848" cy="333451"/>
          </a:xfrm>
          <a:custGeom>
            <a:rect b="b" l="l" r="r" t="t"/>
            <a:pathLst>
              <a:path extrusionOk="0" h="6366510" w="6393181">
                <a:moveTo>
                  <a:pt x="5767071" y="4351020"/>
                </a:moveTo>
                <a:cubicBezTo>
                  <a:pt x="5833111" y="4271010"/>
                  <a:pt x="6283961" y="3223260"/>
                  <a:pt x="6338571" y="3114040"/>
                </a:cubicBezTo>
                <a:cubicBezTo>
                  <a:pt x="6393181" y="3004820"/>
                  <a:pt x="6372861" y="2501900"/>
                  <a:pt x="6336031" y="2360930"/>
                </a:cubicBezTo>
                <a:cubicBezTo>
                  <a:pt x="6299201" y="2219960"/>
                  <a:pt x="6080761" y="1901190"/>
                  <a:pt x="5985511" y="1888490"/>
                </a:cubicBezTo>
                <a:cubicBezTo>
                  <a:pt x="5890261" y="1875790"/>
                  <a:pt x="5208270" y="2169160"/>
                  <a:pt x="5114291" y="2258060"/>
                </a:cubicBezTo>
                <a:cubicBezTo>
                  <a:pt x="5044441" y="2324100"/>
                  <a:pt x="4718050" y="2791460"/>
                  <a:pt x="4718050" y="2791460"/>
                </a:cubicBezTo>
                <a:cubicBezTo>
                  <a:pt x="4718050" y="2791460"/>
                  <a:pt x="4682491" y="2797810"/>
                  <a:pt x="4681220" y="2800350"/>
                </a:cubicBezTo>
                <a:cubicBezTo>
                  <a:pt x="4720591" y="2692400"/>
                  <a:pt x="5008880" y="2114550"/>
                  <a:pt x="5008880" y="2114550"/>
                </a:cubicBezTo>
                <a:cubicBezTo>
                  <a:pt x="5008880" y="2114550"/>
                  <a:pt x="5071110" y="1492250"/>
                  <a:pt x="5008880" y="1366520"/>
                </a:cubicBezTo>
                <a:cubicBezTo>
                  <a:pt x="4947920" y="1240790"/>
                  <a:pt x="4530090" y="896620"/>
                  <a:pt x="4431030" y="899160"/>
                </a:cubicBezTo>
                <a:cubicBezTo>
                  <a:pt x="4331970" y="900430"/>
                  <a:pt x="3837940" y="1155700"/>
                  <a:pt x="3803650" y="1188720"/>
                </a:cubicBezTo>
                <a:cubicBezTo>
                  <a:pt x="3773170" y="1217930"/>
                  <a:pt x="3436620" y="1562100"/>
                  <a:pt x="3408680" y="1652270"/>
                </a:cubicBezTo>
                <a:cubicBezTo>
                  <a:pt x="3382010" y="1743710"/>
                  <a:pt x="3206750" y="2340610"/>
                  <a:pt x="3195320" y="2415540"/>
                </a:cubicBezTo>
                <a:cubicBezTo>
                  <a:pt x="3135630" y="2373630"/>
                  <a:pt x="3168650" y="2396490"/>
                  <a:pt x="3111500" y="2352040"/>
                </a:cubicBezTo>
                <a:cubicBezTo>
                  <a:pt x="3122930" y="2296160"/>
                  <a:pt x="3182620" y="1992630"/>
                  <a:pt x="3181350" y="1985010"/>
                </a:cubicBezTo>
                <a:cubicBezTo>
                  <a:pt x="3218180" y="1648460"/>
                  <a:pt x="3267710" y="1270000"/>
                  <a:pt x="3266440" y="1013460"/>
                </a:cubicBezTo>
                <a:cubicBezTo>
                  <a:pt x="3255010" y="958850"/>
                  <a:pt x="3018790" y="331470"/>
                  <a:pt x="2954020" y="273050"/>
                </a:cubicBezTo>
                <a:cubicBezTo>
                  <a:pt x="2861310" y="173990"/>
                  <a:pt x="2550160" y="0"/>
                  <a:pt x="2443480" y="33020"/>
                </a:cubicBezTo>
                <a:cubicBezTo>
                  <a:pt x="2358390" y="60960"/>
                  <a:pt x="2004060" y="322580"/>
                  <a:pt x="1969770" y="403860"/>
                </a:cubicBezTo>
                <a:cubicBezTo>
                  <a:pt x="1893570" y="590550"/>
                  <a:pt x="1916430" y="938530"/>
                  <a:pt x="1880870" y="1134110"/>
                </a:cubicBezTo>
                <a:cubicBezTo>
                  <a:pt x="1786890" y="1032510"/>
                  <a:pt x="1606550" y="783590"/>
                  <a:pt x="1494790" y="704850"/>
                </a:cubicBezTo>
                <a:cubicBezTo>
                  <a:pt x="1447800" y="675640"/>
                  <a:pt x="1210310" y="538480"/>
                  <a:pt x="1108710" y="518160"/>
                </a:cubicBezTo>
                <a:cubicBezTo>
                  <a:pt x="1008380" y="497840"/>
                  <a:pt x="635000" y="508000"/>
                  <a:pt x="577850" y="568960"/>
                </a:cubicBezTo>
                <a:cubicBezTo>
                  <a:pt x="520700" y="629920"/>
                  <a:pt x="435610" y="1266190"/>
                  <a:pt x="482600" y="1418590"/>
                </a:cubicBezTo>
                <a:cubicBezTo>
                  <a:pt x="513080" y="1518920"/>
                  <a:pt x="669290" y="1811020"/>
                  <a:pt x="728980" y="1899920"/>
                </a:cubicBezTo>
                <a:cubicBezTo>
                  <a:pt x="774700" y="1967230"/>
                  <a:pt x="943610" y="2075180"/>
                  <a:pt x="1122680" y="2184400"/>
                </a:cubicBezTo>
                <a:cubicBezTo>
                  <a:pt x="933450" y="2193290"/>
                  <a:pt x="655320" y="2204720"/>
                  <a:pt x="553720" y="2226310"/>
                </a:cubicBezTo>
                <a:cubicBezTo>
                  <a:pt x="453390" y="2247900"/>
                  <a:pt x="48260" y="2518410"/>
                  <a:pt x="24130" y="2599690"/>
                </a:cubicBezTo>
                <a:cubicBezTo>
                  <a:pt x="0" y="2680970"/>
                  <a:pt x="54610" y="3176270"/>
                  <a:pt x="83820" y="3235960"/>
                </a:cubicBezTo>
                <a:cubicBezTo>
                  <a:pt x="113030" y="3295650"/>
                  <a:pt x="381000" y="3511550"/>
                  <a:pt x="473710" y="3543300"/>
                </a:cubicBezTo>
                <a:cubicBezTo>
                  <a:pt x="567690" y="3575050"/>
                  <a:pt x="1103630" y="3558540"/>
                  <a:pt x="1151890" y="3547110"/>
                </a:cubicBezTo>
                <a:cubicBezTo>
                  <a:pt x="1198880" y="3535680"/>
                  <a:pt x="1497330" y="3465830"/>
                  <a:pt x="1645920" y="3412490"/>
                </a:cubicBezTo>
                <a:cubicBezTo>
                  <a:pt x="1689100" y="3412490"/>
                  <a:pt x="1753870" y="3450590"/>
                  <a:pt x="1797050" y="3450590"/>
                </a:cubicBezTo>
                <a:cubicBezTo>
                  <a:pt x="1727200" y="3470910"/>
                  <a:pt x="1543050" y="3514090"/>
                  <a:pt x="1510030" y="3528060"/>
                </a:cubicBezTo>
                <a:cubicBezTo>
                  <a:pt x="1477010" y="3542030"/>
                  <a:pt x="971550" y="3788410"/>
                  <a:pt x="877570" y="3882390"/>
                </a:cubicBezTo>
                <a:cubicBezTo>
                  <a:pt x="783590" y="3976370"/>
                  <a:pt x="662940" y="4366260"/>
                  <a:pt x="669290" y="4446270"/>
                </a:cubicBezTo>
                <a:cubicBezTo>
                  <a:pt x="675640" y="4526280"/>
                  <a:pt x="1041400" y="4958080"/>
                  <a:pt x="1137920" y="5003800"/>
                </a:cubicBezTo>
                <a:cubicBezTo>
                  <a:pt x="1244600" y="5054600"/>
                  <a:pt x="1770380" y="4973320"/>
                  <a:pt x="1841500" y="4956810"/>
                </a:cubicBezTo>
                <a:cubicBezTo>
                  <a:pt x="1912620" y="4940299"/>
                  <a:pt x="2603500" y="4605019"/>
                  <a:pt x="2651760" y="4579619"/>
                </a:cubicBezTo>
                <a:cubicBezTo>
                  <a:pt x="2661920" y="4582160"/>
                  <a:pt x="2693670" y="4589779"/>
                  <a:pt x="2706370" y="4594860"/>
                </a:cubicBezTo>
                <a:cubicBezTo>
                  <a:pt x="2588260" y="4659630"/>
                  <a:pt x="2373630" y="4817110"/>
                  <a:pt x="2270760" y="4898390"/>
                </a:cubicBezTo>
                <a:cubicBezTo>
                  <a:pt x="2211070" y="4945380"/>
                  <a:pt x="1604010" y="5411469"/>
                  <a:pt x="1591310" y="5514340"/>
                </a:cubicBezTo>
                <a:cubicBezTo>
                  <a:pt x="1577340" y="5615940"/>
                  <a:pt x="1638300" y="6092190"/>
                  <a:pt x="1661160" y="6139180"/>
                </a:cubicBezTo>
                <a:cubicBezTo>
                  <a:pt x="1685290" y="6186170"/>
                  <a:pt x="2198370" y="6333490"/>
                  <a:pt x="2294890" y="6350000"/>
                </a:cubicBezTo>
                <a:cubicBezTo>
                  <a:pt x="2392680" y="6366510"/>
                  <a:pt x="2947670" y="6235700"/>
                  <a:pt x="3041650" y="6215380"/>
                </a:cubicBezTo>
                <a:cubicBezTo>
                  <a:pt x="3135630" y="6195060"/>
                  <a:pt x="3774440" y="5972810"/>
                  <a:pt x="3774440" y="5972810"/>
                </a:cubicBezTo>
                <a:cubicBezTo>
                  <a:pt x="3774440" y="5972810"/>
                  <a:pt x="4488180" y="5513069"/>
                  <a:pt x="4526280" y="5495290"/>
                </a:cubicBezTo>
                <a:cubicBezTo>
                  <a:pt x="4528820" y="5497830"/>
                  <a:pt x="4795520" y="5697219"/>
                  <a:pt x="4795520" y="5697219"/>
                </a:cubicBezTo>
                <a:cubicBezTo>
                  <a:pt x="4795520" y="5697219"/>
                  <a:pt x="5057141" y="6065519"/>
                  <a:pt x="5124450" y="6078219"/>
                </a:cubicBezTo>
                <a:cubicBezTo>
                  <a:pt x="5180330" y="6080760"/>
                  <a:pt x="5481320" y="5895340"/>
                  <a:pt x="5513070" y="5859779"/>
                </a:cubicBezTo>
                <a:cubicBezTo>
                  <a:pt x="5544820" y="5824219"/>
                  <a:pt x="5679441" y="5610859"/>
                  <a:pt x="5689600" y="5574029"/>
                </a:cubicBezTo>
                <a:cubicBezTo>
                  <a:pt x="5699760" y="5537199"/>
                  <a:pt x="5289550" y="5177789"/>
                  <a:pt x="5289550" y="5177789"/>
                </a:cubicBezTo>
                <a:lnTo>
                  <a:pt x="5166360" y="4975859"/>
                </a:lnTo>
                <a:cubicBezTo>
                  <a:pt x="5166360" y="4975859"/>
                  <a:pt x="5698490" y="4431029"/>
                  <a:pt x="5764530" y="4351019"/>
                </a:cubicBezTo>
                <a:close/>
              </a:path>
            </a:pathLst>
          </a:custGeom>
          <a:solidFill>
            <a:srgbClr val="B7411C"/>
          </a:solidFill>
          <a:ln cap="flat" cmpd="sng" w="12700">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8" name="Google Shape;518;p35"/>
          <p:cNvSpPr/>
          <p:nvPr/>
        </p:nvSpPr>
        <p:spPr>
          <a:xfrm>
            <a:off x="14286223" y="7074031"/>
            <a:ext cx="27958" cy="23164"/>
          </a:xfrm>
          <a:custGeom>
            <a:rect b="b" l="l" r="r" t="t"/>
            <a:pathLst>
              <a:path extrusionOk="0" h="472440" w="570230">
                <a:moveTo>
                  <a:pt x="445770" y="415290"/>
                </a:moveTo>
                <a:cubicBezTo>
                  <a:pt x="344170" y="471170"/>
                  <a:pt x="294640" y="472440"/>
                  <a:pt x="256540" y="469900"/>
                </a:cubicBezTo>
                <a:cubicBezTo>
                  <a:pt x="222250" y="467360"/>
                  <a:pt x="185420" y="458470"/>
                  <a:pt x="157480" y="447040"/>
                </a:cubicBezTo>
                <a:cubicBezTo>
                  <a:pt x="133350" y="436880"/>
                  <a:pt x="113030" y="422910"/>
                  <a:pt x="95250" y="407670"/>
                </a:cubicBezTo>
                <a:cubicBezTo>
                  <a:pt x="80010" y="393700"/>
                  <a:pt x="68580" y="382270"/>
                  <a:pt x="55880" y="363220"/>
                </a:cubicBezTo>
                <a:cubicBezTo>
                  <a:pt x="38100" y="336550"/>
                  <a:pt x="12700" y="293370"/>
                  <a:pt x="6350" y="255270"/>
                </a:cubicBezTo>
                <a:cubicBezTo>
                  <a:pt x="0" y="217170"/>
                  <a:pt x="3810" y="166370"/>
                  <a:pt x="13970" y="137160"/>
                </a:cubicBezTo>
                <a:cubicBezTo>
                  <a:pt x="20320" y="116840"/>
                  <a:pt x="29210" y="105410"/>
                  <a:pt x="45720" y="90170"/>
                </a:cubicBezTo>
                <a:cubicBezTo>
                  <a:pt x="71120" y="67310"/>
                  <a:pt x="124460" y="40640"/>
                  <a:pt x="167640" y="25400"/>
                </a:cubicBezTo>
                <a:cubicBezTo>
                  <a:pt x="210820" y="11430"/>
                  <a:pt x="256540" y="5080"/>
                  <a:pt x="303530" y="2540"/>
                </a:cubicBezTo>
                <a:cubicBezTo>
                  <a:pt x="354330" y="0"/>
                  <a:pt x="425450" y="1270"/>
                  <a:pt x="462280" y="11430"/>
                </a:cubicBezTo>
                <a:cubicBezTo>
                  <a:pt x="485140" y="17780"/>
                  <a:pt x="497840" y="22860"/>
                  <a:pt x="513080" y="39370"/>
                </a:cubicBezTo>
                <a:cubicBezTo>
                  <a:pt x="534670" y="62230"/>
                  <a:pt x="554990" y="115570"/>
                  <a:pt x="563880" y="149860"/>
                </a:cubicBezTo>
                <a:cubicBezTo>
                  <a:pt x="570230" y="177800"/>
                  <a:pt x="570230" y="201930"/>
                  <a:pt x="567690" y="231140"/>
                </a:cubicBezTo>
                <a:cubicBezTo>
                  <a:pt x="565150" y="264160"/>
                  <a:pt x="561340" y="303530"/>
                  <a:pt x="546100" y="335280"/>
                </a:cubicBezTo>
                <a:cubicBezTo>
                  <a:pt x="530860" y="367030"/>
                  <a:pt x="497840" y="398780"/>
                  <a:pt x="473710" y="420370"/>
                </a:cubicBezTo>
                <a:cubicBezTo>
                  <a:pt x="454660" y="436880"/>
                  <a:pt x="435610" y="453390"/>
                  <a:pt x="416560" y="455930"/>
                </a:cubicBezTo>
                <a:cubicBezTo>
                  <a:pt x="400050" y="457200"/>
                  <a:pt x="377190" y="449580"/>
                  <a:pt x="365760" y="438150"/>
                </a:cubicBezTo>
                <a:cubicBezTo>
                  <a:pt x="354330" y="426720"/>
                  <a:pt x="347980" y="401320"/>
                  <a:pt x="351790" y="386080"/>
                </a:cubicBezTo>
                <a:cubicBezTo>
                  <a:pt x="355600" y="370840"/>
                  <a:pt x="372110" y="350520"/>
                  <a:pt x="387350" y="345440"/>
                </a:cubicBezTo>
                <a:cubicBezTo>
                  <a:pt x="402590" y="340360"/>
                  <a:pt x="427990" y="342900"/>
                  <a:pt x="440690" y="351790"/>
                </a:cubicBezTo>
                <a:cubicBezTo>
                  <a:pt x="453390" y="360680"/>
                  <a:pt x="466090" y="383540"/>
                  <a:pt x="466090" y="398780"/>
                </a:cubicBezTo>
                <a:cubicBezTo>
                  <a:pt x="466090" y="415290"/>
                  <a:pt x="452120" y="436880"/>
                  <a:pt x="440690" y="447040"/>
                </a:cubicBezTo>
                <a:cubicBezTo>
                  <a:pt x="430530" y="454660"/>
                  <a:pt x="415290" y="458470"/>
                  <a:pt x="403860" y="457200"/>
                </a:cubicBezTo>
                <a:cubicBezTo>
                  <a:pt x="392430" y="455930"/>
                  <a:pt x="379730" y="452120"/>
                  <a:pt x="370840" y="443230"/>
                </a:cubicBezTo>
                <a:cubicBezTo>
                  <a:pt x="360680" y="433070"/>
                  <a:pt x="350520" y="407670"/>
                  <a:pt x="350520" y="392430"/>
                </a:cubicBezTo>
                <a:cubicBezTo>
                  <a:pt x="350520" y="379730"/>
                  <a:pt x="356870" y="372110"/>
                  <a:pt x="365760" y="359410"/>
                </a:cubicBezTo>
                <a:cubicBezTo>
                  <a:pt x="381000" y="337820"/>
                  <a:pt x="433070" y="318770"/>
                  <a:pt x="447040" y="284480"/>
                </a:cubicBezTo>
                <a:cubicBezTo>
                  <a:pt x="464820" y="242570"/>
                  <a:pt x="471170" y="147320"/>
                  <a:pt x="444500" y="120650"/>
                </a:cubicBezTo>
                <a:cubicBezTo>
                  <a:pt x="420370" y="95250"/>
                  <a:pt x="351790" y="111760"/>
                  <a:pt x="306070" y="115570"/>
                </a:cubicBezTo>
                <a:cubicBezTo>
                  <a:pt x="261620" y="119380"/>
                  <a:pt x="205740" y="128270"/>
                  <a:pt x="172720" y="140970"/>
                </a:cubicBezTo>
                <a:cubicBezTo>
                  <a:pt x="151130" y="148590"/>
                  <a:pt x="132080" y="156210"/>
                  <a:pt x="121920" y="170180"/>
                </a:cubicBezTo>
                <a:cubicBezTo>
                  <a:pt x="111760" y="184150"/>
                  <a:pt x="110490" y="207010"/>
                  <a:pt x="111760" y="224790"/>
                </a:cubicBezTo>
                <a:cubicBezTo>
                  <a:pt x="113030" y="243840"/>
                  <a:pt x="123190" y="265430"/>
                  <a:pt x="133350" y="283210"/>
                </a:cubicBezTo>
                <a:cubicBezTo>
                  <a:pt x="143510" y="300990"/>
                  <a:pt x="157480" y="320040"/>
                  <a:pt x="173990" y="332740"/>
                </a:cubicBezTo>
                <a:cubicBezTo>
                  <a:pt x="189230" y="345440"/>
                  <a:pt x="204470" y="354330"/>
                  <a:pt x="226060" y="359410"/>
                </a:cubicBezTo>
                <a:cubicBezTo>
                  <a:pt x="260350" y="365760"/>
                  <a:pt x="328930" y="359410"/>
                  <a:pt x="360680" y="349250"/>
                </a:cubicBezTo>
                <a:cubicBezTo>
                  <a:pt x="381000" y="342900"/>
                  <a:pt x="391160" y="325120"/>
                  <a:pt x="406400" y="322580"/>
                </a:cubicBezTo>
                <a:cubicBezTo>
                  <a:pt x="419100" y="320040"/>
                  <a:pt x="433070" y="322580"/>
                  <a:pt x="443230" y="330200"/>
                </a:cubicBezTo>
                <a:cubicBezTo>
                  <a:pt x="454660" y="337820"/>
                  <a:pt x="467360" y="358140"/>
                  <a:pt x="467360" y="372110"/>
                </a:cubicBezTo>
                <a:cubicBezTo>
                  <a:pt x="467360" y="386080"/>
                  <a:pt x="445770" y="415290"/>
                  <a:pt x="445770" y="415290"/>
                </a:cubicBezTo>
              </a:path>
            </a:pathLst>
          </a:custGeom>
          <a:solidFill>
            <a:srgbClr val="2C33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9" name="Google Shape;519;p35"/>
          <p:cNvSpPr/>
          <p:nvPr/>
        </p:nvSpPr>
        <p:spPr>
          <a:xfrm>
            <a:off x="11799235" y="1457137"/>
            <a:ext cx="358725" cy="414711"/>
          </a:xfrm>
          <a:custGeom>
            <a:rect b="b" l="l" r="r" t="t"/>
            <a:pathLst>
              <a:path extrusionOk="0" h="414711" w="358725">
                <a:moveTo>
                  <a:pt x="0" y="0"/>
                </a:moveTo>
                <a:lnTo>
                  <a:pt x="358725" y="0"/>
                </a:lnTo>
                <a:lnTo>
                  <a:pt x="358725" y="414710"/>
                </a:lnTo>
                <a:lnTo>
                  <a:pt x="0" y="414710"/>
                </a:lnTo>
                <a:lnTo>
                  <a:pt x="0" y="0"/>
                </a:lnTo>
                <a:close/>
              </a:path>
            </a:pathLst>
          </a:custGeom>
          <a:blipFill rotWithShape="1">
            <a:blip r:embed="rId15">
              <a:alphaModFix/>
            </a:blip>
            <a:stretch>
              <a:fillRect b="0" l="0" r="0" t="0"/>
            </a:stretch>
          </a:blipFill>
          <a:ln>
            <a:noFill/>
          </a:ln>
        </p:spPr>
      </p:sp>
      <p:sp>
        <p:nvSpPr>
          <p:cNvPr id="520" name="Google Shape;520;p35"/>
          <p:cNvSpPr/>
          <p:nvPr/>
        </p:nvSpPr>
        <p:spPr>
          <a:xfrm>
            <a:off x="7677820" y="5303752"/>
            <a:ext cx="427643" cy="212218"/>
          </a:xfrm>
          <a:custGeom>
            <a:rect b="b" l="l" r="r" t="t"/>
            <a:pathLst>
              <a:path extrusionOk="0" h="212218" w="427643">
                <a:moveTo>
                  <a:pt x="0" y="0"/>
                </a:moveTo>
                <a:lnTo>
                  <a:pt x="427643" y="0"/>
                </a:lnTo>
                <a:lnTo>
                  <a:pt x="427643" y="212218"/>
                </a:lnTo>
                <a:lnTo>
                  <a:pt x="0" y="212218"/>
                </a:lnTo>
                <a:lnTo>
                  <a:pt x="0" y="0"/>
                </a:lnTo>
                <a:close/>
              </a:path>
            </a:pathLst>
          </a:custGeom>
          <a:blipFill rotWithShape="1">
            <a:blip r:embed="rId16">
              <a:alphaModFix/>
            </a:blip>
            <a:stretch>
              <a:fillRect b="0" l="0" r="0" t="0"/>
            </a:stretch>
          </a:blipFill>
          <a:ln>
            <a:noFill/>
          </a:ln>
        </p:spPr>
      </p:sp>
      <p:sp>
        <p:nvSpPr>
          <p:cNvPr id="521" name="Google Shape;521;p35"/>
          <p:cNvSpPr/>
          <p:nvPr/>
        </p:nvSpPr>
        <p:spPr>
          <a:xfrm rot="2977388">
            <a:off x="15861852" y="1504709"/>
            <a:ext cx="396978" cy="319567"/>
          </a:xfrm>
          <a:custGeom>
            <a:rect b="b" l="l" r="r" t="t"/>
            <a:pathLst>
              <a:path extrusionOk="0" h="319567" w="396978">
                <a:moveTo>
                  <a:pt x="0" y="0"/>
                </a:moveTo>
                <a:lnTo>
                  <a:pt x="396978" y="0"/>
                </a:lnTo>
                <a:lnTo>
                  <a:pt x="396978" y="319567"/>
                </a:lnTo>
                <a:lnTo>
                  <a:pt x="0" y="319567"/>
                </a:lnTo>
                <a:lnTo>
                  <a:pt x="0" y="0"/>
                </a:lnTo>
                <a:close/>
              </a:path>
            </a:pathLst>
          </a:custGeom>
          <a:blipFill rotWithShape="1">
            <a:blip r:embed="rId17">
              <a:alphaModFix/>
            </a:blip>
            <a:stretch>
              <a:fillRect b="0" l="0" r="0" t="0"/>
            </a:stretch>
          </a:blipFill>
          <a:ln>
            <a:noFill/>
          </a:ln>
        </p:spPr>
      </p:sp>
      <p:sp>
        <p:nvSpPr>
          <p:cNvPr id="522" name="Google Shape;522;p35"/>
          <p:cNvSpPr/>
          <p:nvPr/>
        </p:nvSpPr>
        <p:spPr>
          <a:xfrm>
            <a:off x="16497096" y="1507470"/>
            <a:ext cx="357574" cy="314044"/>
          </a:xfrm>
          <a:custGeom>
            <a:rect b="b" l="l" r="r" t="t"/>
            <a:pathLst>
              <a:path extrusionOk="0" h="314044" w="357574">
                <a:moveTo>
                  <a:pt x="0" y="0"/>
                </a:moveTo>
                <a:lnTo>
                  <a:pt x="357575" y="0"/>
                </a:lnTo>
                <a:lnTo>
                  <a:pt x="357575" y="314044"/>
                </a:lnTo>
                <a:lnTo>
                  <a:pt x="0" y="314044"/>
                </a:lnTo>
                <a:lnTo>
                  <a:pt x="0" y="0"/>
                </a:lnTo>
                <a:close/>
              </a:path>
            </a:pathLst>
          </a:custGeom>
          <a:blipFill rotWithShape="1">
            <a:blip r:embed="rId18">
              <a:alphaModFix/>
            </a:blip>
            <a:stretch>
              <a:fillRect b="0" l="0" r="0" t="0"/>
            </a:stretch>
          </a:blipFill>
          <a:ln>
            <a:noFill/>
          </a:ln>
        </p:spPr>
      </p:sp>
      <p:sp>
        <p:nvSpPr>
          <p:cNvPr id="523" name="Google Shape;523;p35"/>
          <p:cNvSpPr/>
          <p:nvPr/>
        </p:nvSpPr>
        <p:spPr>
          <a:xfrm>
            <a:off x="9466035" y="5244266"/>
            <a:ext cx="366461" cy="331189"/>
          </a:xfrm>
          <a:custGeom>
            <a:rect b="b" l="l" r="r" t="t"/>
            <a:pathLst>
              <a:path extrusionOk="0" h="331189" w="366461">
                <a:moveTo>
                  <a:pt x="0" y="0"/>
                </a:moveTo>
                <a:lnTo>
                  <a:pt x="366462" y="0"/>
                </a:lnTo>
                <a:lnTo>
                  <a:pt x="366462" y="331190"/>
                </a:lnTo>
                <a:lnTo>
                  <a:pt x="0" y="331190"/>
                </a:lnTo>
                <a:lnTo>
                  <a:pt x="0" y="0"/>
                </a:lnTo>
                <a:close/>
              </a:path>
            </a:pathLst>
          </a:custGeom>
          <a:blipFill rotWithShape="1">
            <a:blip r:embed="rId19">
              <a:alphaModFix/>
            </a:blip>
            <a:stretch>
              <a:fillRect b="0" l="0" r="0" t="0"/>
            </a:stretch>
          </a:blipFill>
          <a:ln>
            <a:noFill/>
          </a:ln>
        </p:spPr>
      </p:sp>
      <p:sp>
        <p:nvSpPr>
          <p:cNvPr id="524" name="Google Shape;524;p35"/>
          <p:cNvSpPr/>
          <p:nvPr/>
        </p:nvSpPr>
        <p:spPr>
          <a:xfrm>
            <a:off x="17176922" y="7659713"/>
            <a:ext cx="602810" cy="1004683"/>
          </a:xfrm>
          <a:custGeom>
            <a:rect b="b" l="l" r="r" t="t"/>
            <a:pathLst>
              <a:path extrusionOk="0" h="1004683" w="602810">
                <a:moveTo>
                  <a:pt x="0" y="0"/>
                </a:moveTo>
                <a:lnTo>
                  <a:pt x="602810" y="0"/>
                </a:lnTo>
                <a:lnTo>
                  <a:pt x="602810" y="1004684"/>
                </a:lnTo>
                <a:lnTo>
                  <a:pt x="0" y="1004684"/>
                </a:lnTo>
                <a:lnTo>
                  <a:pt x="0" y="0"/>
                </a:lnTo>
                <a:close/>
              </a:path>
            </a:pathLst>
          </a:custGeom>
          <a:blipFill rotWithShape="1">
            <a:blip r:embed="rId20">
              <a:alphaModFix/>
            </a:blip>
            <a:stretch>
              <a:fillRect b="0" l="0" r="0" t="0"/>
            </a:stretch>
          </a:blipFill>
          <a:ln>
            <a:noFill/>
          </a:ln>
        </p:spPr>
      </p:sp>
      <p:sp>
        <p:nvSpPr>
          <p:cNvPr id="525" name="Google Shape;525;p35"/>
          <p:cNvSpPr/>
          <p:nvPr/>
        </p:nvSpPr>
        <p:spPr>
          <a:xfrm>
            <a:off x="6502113" y="783490"/>
            <a:ext cx="1608381" cy="147303"/>
          </a:xfrm>
          <a:custGeom>
            <a:rect b="b" l="l" r="r" t="t"/>
            <a:pathLst>
              <a:path extrusionOk="0" h="147303" w="1608381">
                <a:moveTo>
                  <a:pt x="0" y="0"/>
                </a:moveTo>
                <a:lnTo>
                  <a:pt x="1608381" y="0"/>
                </a:lnTo>
                <a:lnTo>
                  <a:pt x="1608381" y="147303"/>
                </a:lnTo>
                <a:lnTo>
                  <a:pt x="0" y="147303"/>
                </a:lnTo>
                <a:lnTo>
                  <a:pt x="0" y="0"/>
                </a:lnTo>
                <a:close/>
              </a:path>
            </a:pathLst>
          </a:custGeom>
          <a:blipFill rotWithShape="1">
            <a:blip r:embed="rId21">
              <a:alphaModFix/>
            </a:blip>
            <a:stretch>
              <a:fillRect b="-29948" l="0" r="0" t="-343625"/>
            </a:stretch>
          </a:blipFill>
          <a:ln>
            <a:noFill/>
          </a:ln>
        </p:spPr>
      </p:sp>
      <p:sp>
        <p:nvSpPr>
          <p:cNvPr id="526" name="Google Shape;526;p35"/>
          <p:cNvSpPr/>
          <p:nvPr/>
        </p:nvSpPr>
        <p:spPr>
          <a:xfrm>
            <a:off x="17200220" y="2510537"/>
            <a:ext cx="408573" cy="371430"/>
          </a:xfrm>
          <a:custGeom>
            <a:rect b="b" l="l" r="r" t="t"/>
            <a:pathLst>
              <a:path extrusionOk="0" h="371430" w="408573">
                <a:moveTo>
                  <a:pt x="0" y="0"/>
                </a:moveTo>
                <a:lnTo>
                  <a:pt x="408572" y="0"/>
                </a:lnTo>
                <a:lnTo>
                  <a:pt x="408572" y="371429"/>
                </a:lnTo>
                <a:lnTo>
                  <a:pt x="0" y="371429"/>
                </a:lnTo>
                <a:lnTo>
                  <a:pt x="0" y="0"/>
                </a:lnTo>
                <a:close/>
              </a:path>
            </a:pathLst>
          </a:custGeom>
          <a:blipFill rotWithShape="1">
            <a:blip r:embed="rId22">
              <a:alphaModFix/>
            </a:blip>
            <a:stretch>
              <a:fillRect b="0" l="0" r="0" t="0"/>
            </a:stretch>
          </a:blipFill>
          <a:ln>
            <a:noFill/>
          </a:ln>
        </p:spPr>
      </p:sp>
      <p:sp>
        <p:nvSpPr>
          <p:cNvPr id="527" name="Google Shape;527;p35"/>
          <p:cNvSpPr/>
          <p:nvPr/>
        </p:nvSpPr>
        <p:spPr>
          <a:xfrm>
            <a:off x="13020886" y="1537087"/>
            <a:ext cx="482653" cy="252058"/>
          </a:xfrm>
          <a:custGeom>
            <a:rect b="b" l="l" r="r" t="t"/>
            <a:pathLst>
              <a:path extrusionOk="0" h="581660" w="1113790">
                <a:moveTo>
                  <a:pt x="53340" y="458470"/>
                </a:moveTo>
                <a:cubicBezTo>
                  <a:pt x="77470" y="340360"/>
                  <a:pt x="99060" y="284480"/>
                  <a:pt x="123190" y="247650"/>
                </a:cubicBezTo>
                <a:cubicBezTo>
                  <a:pt x="144780" y="214630"/>
                  <a:pt x="165100" y="191770"/>
                  <a:pt x="200660" y="163830"/>
                </a:cubicBezTo>
                <a:cubicBezTo>
                  <a:pt x="255270" y="120650"/>
                  <a:pt x="360680" y="55880"/>
                  <a:pt x="433070" y="30480"/>
                </a:cubicBezTo>
                <a:cubicBezTo>
                  <a:pt x="488950" y="11430"/>
                  <a:pt x="543560" y="8890"/>
                  <a:pt x="591820" y="6350"/>
                </a:cubicBezTo>
                <a:cubicBezTo>
                  <a:pt x="632460" y="3810"/>
                  <a:pt x="661670" y="0"/>
                  <a:pt x="702310" y="10160"/>
                </a:cubicBezTo>
                <a:cubicBezTo>
                  <a:pt x="760730" y="24130"/>
                  <a:pt x="854710" y="72390"/>
                  <a:pt x="902970" y="104140"/>
                </a:cubicBezTo>
                <a:cubicBezTo>
                  <a:pt x="934720" y="125730"/>
                  <a:pt x="949960" y="140970"/>
                  <a:pt x="974090" y="168910"/>
                </a:cubicBezTo>
                <a:cubicBezTo>
                  <a:pt x="1007110" y="205740"/>
                  <a:pt x="1056640" y="267970"/>
                  <a:pt x="1079500" y="312420"/>
                </a:cubicBezTo>
                <a:cubicBezTo>
                  <a:pt x="1096010" y="345440"/>
                  <a:pt x="1113790" y="381000"/>
                  <a:pt x="1111250" y="403860"/>
                </a:cubicBezTo>
                <a:cubicBezTo>
                  <a:pt x="1109980" y="419100"/>
                  <a:pt x="1103630" y="427990"/>
                  <a:pt x="1090930" y="439420"/>
                </a:cubicBezTo>
                <a:cubicBezTo>
                  <a:pt x="1069340" y="461010"/>
                  <a:pt x="1016000" y="486410"/>
                  <a:pt x="972820" y="502920"/>
                </a:cubicBezTo>
                <a:cubicBezTo>
                  <a:pt x="928370" y="519430"/>
                  <a:pt x="891540" y="527050"/>
                  <a:pt x="826770" y="537210"/>
                </a:cubicBezTo>
                <a:cubicBezTo>
                  <a:pt x="706120" y="556260"/>
                  <a:pt x="393700" y="580390"/>
                  <a:pt x="295910" y="581660"/>
                </a:cubicBezTo>
                <a:cubicBezTo>
                  <a:pt x="257810" y="581660"/>
                  <a:pt x="248920" y="580390"/>
                  <a:pt x="217170" y="576580"/>
                </a:cubicBezTo>
                <a:cubicBezTo>
                  <a:pt x="167640" y="571500"/>
                  <a:pt x="58420" y="570230"/>
                  <a:pt x="26670" y="548640"/>
                </a:cubicBezTo>
                <a:cubicBezTo>
                  <a:pt x="10160" y="537210"/>
                  <a:pt x="1270" y="519430"/>
                  <a:pt x="2540" y="506730"/>
                </a:cubicBezTo>
                <a:cubicBezTo>
                  <a:pt x="3810" y="494030"/>
                  <a:pt x="22860" y="473710"/>
                  <a:pt x="35560" y="471170"/>
                </a:cubicBezTo>
                <a:cubicBezTo>
                  <a:pt x="46990" y="468630"/>
                  <a:pt x="63500" y="476250"/>
                  <a:pt x="71120" y="483870"/>
                </a:cubicBezTo>
                <a:cubicBezTo>
                  <a:pt x="78740" y="491490"/>
                  <a:pt x="83820" y="509270"/>
                  <a:pt x="81280" y="519430"/>
                </a:cubicBezTo>
                <a:cubicBezTo>
                  <a:pt x="78740" y="530860"/>
                  <a:pt x="67310" y="544830"/>
                  <a:pt x="57150" y="548640"/>
                </a:cubicBezTo>
                <a:cubicBezTo>
                  <a:pt x="46990" y="552450"/>
                  <a:pt x="27940" y="551180"/>
                  <a:pt x="19050" y="544830"/>
                </a:cubicBezTo>
                <a:cubicBezTo>
                  <a:pt x="10160" y="538480"/>
                  <a:pt x="0" y="523240"/>
                  <a:pt x="1270" y="511810"/>
                </a:cubicBezTo>
                <a:cubicBezTo>
                  <a:pt x="2540" y="499110"/>
                  <a:pt x="13970" y="480060"/>
                  <a:pt x="31750" y="472440"/>
                </a:cubicBezTo>
                <a:cubicBezTo>
                  <a:pt x="71120" y="455930"/>
                  <a:pt x="184150" y="496570"/>
                  <a:pt x="267970" y="499110"/>
                </a:cubicBezTo>
                <a:cubicBezTo>
                  <a:pt x="363220" y="501650"/>
                  <a:pt x="474980" y="491490"/>
                  <a:pt x="571500" y="482600"/>
                </a:cubicBezTo>
                <a:cubicBezTo>
                  <a:pt x="660400" y="474980"/>
                  <a:pt x="746760" y="468630"/>
                  <a:pt x="825500" y="450850"/>
                </a:cubicBezTo>
                <a:cubicBezTo>
                  <a:pt x="896620" y="435610"/>
                  <a:pt x="1013460" y="427990"/>
                  <a:pt x="1026160" y="387350"/>
                </a:cubicBezTo>
                <a:cubicBezTo>
                  <a:pt x="1041400" y="341630"/>
                  <a:pt x="930910" y="226060"/>
                  <a:pt x="869950" y="176530"/>
                </a:cubicBezTo>
                <a:cubicBezTo>
                  <a:pt x="817880" y="134620"/>
                  <a:pt x="749300" y="109220"/>
                  <a:pt x="697230" y="96520"/>
                </a:cubicBezTo>
                <a:cubicBezTo>
                  <a:pt x="657860" y="86360"/>
                  <a:pt x="627380" y="88900"/>
                  <a:pt x="589280" y="91440"/>
                </a:cubicBezTo>
                <a:cubicBezTo>
                  <a:pt x="547370" y="93980"/>
                  <a:pt x="502920" y="96520"/>
                  <a:pt x="457200" y="111760"/>
                </a:cubicBezTo>
                <a:cubicBezTo>
                  <a:pt x="401320" y="129540"/>
                  <a:pt x="327660" y="173990"/>
                  <a:pt x="283210" y="203200"/>
                </a:cubicBezTo>
                <a:cubicBezTo>
                  <a:pt x="254000" y="223520"/>
                  <a:pt x="229870" y="242570"/>
                  <a:pt x="213360" y="261620"/>
                </a:cubicBezTo>
                <a:cubicBezTo>
                  <a:pt x="201930" y="275590"/>
                  <a:pt x="198120" y="285750"/>
                  <a:pt x="189230" y="300990"/>
                </a:cubicBezTo>
                <a:cubicBezTo>
                  <a:pt x="176530" y="322580"/>
                  <a:pt x="158750" y="353060"/>
                  <a:pt x="147320" y="382270"/>
                </a:cubicBezTo>
                <a:cubicBezTo>
                  <a:pt x="134620" y="415290"/>
                  <a:pt x="137160" y="472440"/>
                  <a:pt x="119380" y="488950"/>
                </a:cubicBezTo>
                <a:cubicBezTo>
                  <a:pt x="107950" y="499110"/>
                  <a:pt x="87630" y="501650"/>
                  <a:pt x="76200" y="496570"/>
                </a:cubicBezTo>
                <a:cubicBezTo>
                  <a:pt x="64770" y="491490"/>
                  <a:pt x="53340" y="458470"/>
                  <a:pt x="53340" y="458470"/>
                </a:cubicBezTo>
              </a:path>
            </a:pathLst>
          </a:custGeom>
          <a:solidFill>
            <a:srgbClr val="2C33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8" name="Google Shape;528;p35"/>
          <p:cNvSpPr/>
          <p:nvPr/>
        </p:nvSpPr>
        <p:spPr>
          <a:xfrm>
            <a:off x="15954275" y="7657020"/>
            <a:ext cx="898045" cy="1010071"/>
          </a:xfrm>
          <a:custGeom>
            <a:rect b="b" l="l" r="r" t="t"/>
            <a:pathLst>
              <a:path extrusionOk="0" h="1010071" w="898045">
                <a:moveTo>
                  <a:pt x="0" y="0"/>
                </a:moveTo>
                <a:lnTo>
                  <a:pt x="898044" y="0"/>
                </a:lnTo>
                <a:lnTo>
                  <a:pt x="898044" y="1010071"/>
                </a:lnTo>
                <a:lnTo>
                  <a:pt x="0" y="1010071"/>
                </a:lnTo>
                <a:lnTo>
                  <a:pt x="0" y="0"/>
                </a:lnTo>
                <a:close/>
              </a:path>
            </a:pathLst>
          </a:custGeom>
          <a:blipFill rotWithShape="1">
            <a:blip r:embed="rId23">
              <a:alphaModFix/>
            </a:blip>
            <a:stretch>
              <a:fillRect b="0" l="0" r="0" t="0"/>
            </a:stretch>
          </a:blipFill>
          <a:ln>
            <a:noFill/>
          </a:ln>
        </p:spPr>
      </p:sp>
      <p:grpSp>
        <p:nvGrpSpPr>
          <p:cNvPr id="529" name="Google Shape;529;p35"/>
          <p:cNvGrpSpPr/>
          <p:nvPr/>
        </p:nvGrpSpPr>
        <p:grpSpPr>
          <a:xfrm>
            <a:off x="15139854" y="1311673"/>
            <a:ext cx="1737613" cy="1839424"/>
            <a:chOff x="0" y="-47625"/>
            <a:chExt cx="812800" cy="860425"/>
          </a:xfrm>
        </p:grpSpPr>
        <p:sp>
          <p:nvSpPr>
            <p:cNvPr id="530" name="Google Shape;530;p35"/>
            <p:cNvSpPr/>
            <p:nvPr/>
          </p:nvSpPr>
          <p:spPr>
            <a:xfrm>
              <a:off x="0" y="0"/>
              <a:ext cx="226274" cy="234826"/>
            </a:xfrm>
            <a:custGeom>
              <a:rect b="b" l="l" r="r" t="t"/>
              <a:pathLst>
                <a:path extrusionOk="0" h="234826" w="226274">
                  <a:moveTo>
                    <a:pt x="113137" y="0"/>
                  </a:moveTo>
                  <a:lnTo>
                    <a:pt x="113137" y="0"/>
                  </a:lnTo>
                  <a:cubicBezTo>
                    <a:pt x="143143" y="0"/>
                    <a:pt x="171920" y="11920"/>
                    <a:pt x="193137" y="33137"/>
                  </a:cubicBezTo>
                  <a:cubicBezTo>
                    <a:pt x="214355" y="54354"/>
                    <a:pt x="226274" y="83131"/>
                    <a:pt x="226274" y="113137"/>
                  </a:cubicBezTo>
                  <a:lnTo>
                    <a:pt x="226274" y="121689"/>
                  </a:lnTo>
                  <a:cubicBezTo>
                    <a:pt x="226274" y="151695"/>
                    <a:pt x="214355" y="180472"/>
                    <a:pt x="193137" y="201689"/>
                  </a:cubicBezTo>
                  <a:cubicBezTo>
                    <a:pt x="171920" y="222906"/>
                    <a:pt x="143143" y="234826"/>
                    <a:pt x="113137" y="234826"/>
                  </a:cubicBezTo>
                  <a:lnTo>
                    <a:pt x="113137" y="234826"/>
                  </a:lnTo>
                  <a:cubicBezTo>
                    <a:pt x="83131" y="234826"/>
                    <a:pt x="54354" y="222906"/>
                    <a:pt x="33137" y="201689"/>
                  </a:cubicBezTo>
                  <a:cubicBezTo>
                    <a:pt x="11920" y="180472"/>
                    <a:pt x="0" y="151695"/>
                    <a:pt x="0" y="121689"/>
                  </a:cubicBezTo>
                  <a:lnTo>
                    <a:pt x="0" y="113137"/>
                  </a:lnTo>
                  <a:cubicBezTo>
                    <a:pt x="0" y="83131"/>
                    <a:pt x="11920" y="54354"/>
                    <a:pt x="33137" y="33137"/>
                  </a:cubicBezTo>
                  <a:cubicBezTo>
                    <a:pt x="54354" y="11920"/>
                    <a:pt x="83131" y="0"/>
                    <a:pt x="113137" y="0"/>
                  </a:cubicBezTo>
                  <a:close/>
                </a:path>
              </a:pathLst>
            </a:custGeom>
            <a:solidFill>
              <a:srgbClr val="D2B8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35"/>
            <p:cNvSpPr txBox="1"/>
            <p:nvPr/>
          </p:nvSpPr>
          <p:spPr>
            <a:xfrm>
              <a:off x="0" y="-47625"/>
              <a:ext cx="812800" cy="860425"/>
            </a:xfrm>
            <a:prstGeom prst="rect">
              <a:avLst/>
            </a:prstGeom>
            <a:noFill/>
            <a:ln>
              <a:noFill/>
            </a:ln>
          </p:spPr>
          <p:txBody>
            <a:bodyPr anchorCtr="0" anchor="ctr" bIns="12425" lIns="12425" spcFirstLastPara="1" rIns="12425" wrap="square" tIns="12425">
              <a:noAutofit/>
            </a:bodyPr>
            <a:lstStyle/>
            <a:p>
              <a:pPr indent="0" lvl="0" marL="0" marR="0" rtl="0" algn="ctr">
                <a:lnSpc>
                  <a:spcPct val="186611"/>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532" name="Google Shape;532;p35"/>
          <p:cNvSpPr/>
          <p:nvPr/>
        </p:nvSpPr>
        <p:spPr>
          <a:xfrm rot="10800000">
            <a:off x="11289762" y="5315152"/>
            <a:ext cx="330860" cy="189417"/>
          </a:xfrm>
          <a:custGeom>
            <a:rect b="b" l="l" r="r" t="t"/>
            <a:pathLst>
              <a:path extrusionOk="0" h="189417" w="330860">
                <a:moveTo>
                  <a:pt x="0" y="0"/>
                </a:moveTo>
                <a:lnTo>
                  <a:pt x="330859" y="0"/>
                </a:lnTo>
                <a:lnTo>
                  <a:pt x="330859" y="189418"/>
                </a:lnTo>
                <a:lnTo>
                  <a:pt x="0" y="189418"/>
                </a:lnTo>
                <a:lnTo>
                  <a:pt x="0" y="0"/>
                </a:lnTo>
                <a:close/>
              </a:path>
            </a:pathLst>
          </a:custGeom>
          <a:blipFill rotWithShape="1">
            <a:blip r:embed="rId24">
              <a:alphaModFix/>
            </a:blip>
            <a:stretch>
              <a:fillRect b="0" l="0" r="0" t="0"/>
            </a:stretch>
          </a:blipFill>
          <a:ln>
            <a:noFill/>
          </a:ln>
        </p:spPr>
      </p:sp>
      <p:sp>
        <p:nvSpPr>
          <p:cNvPr id="533" name="Google Shape;533;p35"/>
          <p:cNvSpPr/>
          <p:nvPr/>
        </p:nvSpPr>
        <p:spPr>
          <a:xfrm rot="2003479">
            <a:off x="11597522" y="3421985"/>
            <a:ext cx="379457" cy="505330"/>
          </a:xfrm>
          <a:custGeom>
            <a:rect b="b" l="l" r="r" t="t"/>
            <a:pathLst>
              <a:path extrusionOk="0" h="505330" w="379457">
                <a:moveTo>
                  <a:pt x="0" y="0"/>
                </a:moveTo>
                <a:lnTo>
                  <a:pt x="379457" y="0"/>
                </a:lnTo>
                <a:lnTo>
                  <a:pt x="379457" y="505329"/>
                </a:lnTo>
                <a:lnTo>
                  <a:pt x="0" y="505329"/>
                </a:lnTo>
                <a:lnTo>
                  <a:pt x="0" y="0"/>
                </a:lnTo>
                <a:close/>
              </a:path>
            </a:pathLst>
          </a:custGeom>
          <a:blipFill rotWithShape="1">
            <a:blip r:embed="rId25">
              <a:alphaModFix/>
            </a:blip>
            <a:stretch>
              <a:fillRect b="0" l="0" r="0" t="0"/>
            </a:stretch>
          </a:blipFill>
          <a:ln>
            <a:noFill/>
          </a:ln>
        </p:spPr>
      </p:sp>
      <p:sp>
        <p:nvSpPr>
          <p:cNvPr id="534" name="Google Shape;534;p35"/>
          <p:cNvSpPr/>
          <p:nvPr/>
        </p:nvSpPr>
        <p:spPr>
          <a:xfrm>
            <a:off x="10001275" y="5137829"/>
            <a:ext cx="549055" cy="544063"/>
          </a:xfrm>
          <a:custGeom>
            <a:rect b="b" l="l" r="r" t="t"/>
            <a:pathLst>
              <a:path extrusionOk="0" h="544063" w="549055">
                <a:moveTo>
                  <a:pt x="0" y="0"/>
                </a:moveTo>
                <a:lnTo>
                  <a:pt x="549055" y="0"/>
                </a:lnTo>
                <a:lnTo>
                  <a:pt x="549055" y="544064"/>
                </a:lnTo>
                <a:lnTo>
                  <a:pt x="0" y="544064"/>
                </a:lnTo>
                <a:lnTo>
                  <a:pt x="0" y="0"/>
                </a:lnTo>
                <a:close/>
              </a:path>
            </a:pathLst>
          </a:custGeom>
          <a:blipFill rotWithShape="1">
            <a:blip r:embed="rId26">
              <a:alphaModFix/>
            </a:blip>
            <a:stretch>
              <a:fillRect b="0" l="0" r="0" t="0"/>
            </a:stretch>
          </a:blipFill>
          <a:ln>
            <a:noFill/>
          </a:ln>
        </p:spPr>
      </p:sp>
      <p:sp>
        <p:nvSpPr>
          <p:cNvPr id="535" name="Google Shape;535;p35"/>
          <p:cNvSpPr/>
          <p:nvPr/>
        </p:nvSpPr>
        <p:spPr>
          <a:xfrm rot="-5322863">
            <a:off x="6540501" y="6738695"/>
            <a:ext cx="388548" cy="693836"/>
          </a:xfrm>
          <a:custGeom>
            <a:rect b="b" l="l" r="r" t="t"/>
            <a:pathLst>
              <a:path extrusionOk="0" h="693836" w="388548">
                <a:moveTo>
                  <a:pt x="0" y="0"/>
                </a:moveTo>
                <a:lnTo>
                  <a:pt x="388548" y="0"/>
                </a:lnTo>
                <a:lnTo>
                  <a:pt x="388548" y="693835"/>
                </a:lnTo>
                <a:lnTo>
                  <a:pt x="0" y="693835"/>
                </a:lnTo>
                <a:lnTo>
                  <a:pt x="0" y="0"/>
                </a:lnTo>
                <a:close/>
              </a:path>
            </a:pathLst>
          </a:custGeom>
          <a:blipFill rotWithShape="1">
            <a:blip r:embed="rId27">
              <a:alphaModFix/>
            </a:blip>
            <a:stretch>
              <a:fillRect b="0" l="0" r="0" t="0"/>
            </a:stretch>
          </a:blipFill>
          <a:ln>
            <a:noFill/>
          </a:ln>
        </p:spPr>
      </p:sp>
      <p:sp>
        <p:nvSpPr>
          <p:cNvPr id="536" name="Google Shape;536;p35"/>
          <p:cNvSpPr/>
          <p:nvPr/>
        </p:nvSpPr>
        <p:spPr>
          <a:xfrm rot="10800000">
            <a:off x="10141936" y="1462460"/>
            <a:ext cx="335373" cy="404063"/>
          </a:xfrm>
          <a:custGeom>
            <a:rect b="b" l="l" r="r" t="t"/>
            <a:pathLst>
              <a:path extrusionOk="0" h="404063" w="335373">
                <a:moveTo>
                  <a:pt x="0" y="0"/>
                </a:moveTo>
                <a:lnTo>
                  <a:pt x="335372" y="0"/>
                </a:lnTo>
                <a:lnTo>
                  <a:pt x="335372" y="404064"/>
                </a:lnTo>
                <a:lnTo>
                  <a:pt x="0" y="404064"/>
                </a:lnTo>
                <a:lnTo>
                  <a:pt x="0" y="0"/>
                </a:lnTo>
                <a:close/>
              </a:path>
            </a:pathLst>
          </a:custGeom>
          <a:blipFill rotWithShape="1">
            <a:blip r:embed="rId28">
              <a:alphaModFix/>
            </a:blip>
            <a:stretch>
              <a:fillRect b="0" l="0" r="0" t="0"/>
            </a:stretch>
          </a:blipFill>
          <a:ln>
            <a:noFill/>
          </a:ln>
        </p:spPr>
      </p:sp>
      <p:sp>
        <p:nvSpPr>
          <p:cNvPr id="537" name="Google Shape;537;p35"/>
          <p:cNvSpPr/>
          <p:nvPr/>
        </p:nvSpPr>
        <p:spPr>
          <a:xfrm>
            <a:off x="9316931" y="9057391"/>
            <a:ext cx="533266" cy="662068"/>
          </a:xfrm>
          <a:custGeom>
            <a:rect b="b" l="l" r="r" t="t"/>
            <a:pathLst>
              <a:path extrusionOk="0" h="662068" w="533266">
                <a:moveTo>
                  <a:pt x="0" y="0"/>
                </a:moveTo>
                <a:lnTo>
                  <a:pt x="533266" y="0"/>
                </a:lnTo>
                <a:lnTo>
                  <a:pt x="533266" y="662068"/>
                </a:lnTo>
                <a:lnTo>
                  <a:pt x="0" y="662068"/>
                </a:lnTo>
                <a:lnTo>
                  <a:pt x="0" y="0"/>
                </a:lnTo>
                <a:close/>
              </a:path>
            </a:pathLst>
          </a:custGeom>
          <a:blipFill rotWithShape="1">
            <a:blip r:embed="rId29">
              <a:alphaModFix/>
            </a:blip>
            <a:stretch>
              <a:fillRect b="0" l="0" r="0" t="0"/>
            </a:stretch>
          </a:blipFill>
          <a:ln>
            <a:noFill/>
          </a:ln>
        </p:spPr>
      </p:sp>
      <p:sp>
        <p:nvSpPr>
          <p:cNvPr id="538" name="Google Shape;538;p35"/>
          <p:cNvSpPr/>
          <p:nvPr/>
        </p:nvSpPr>
        <p:spPr>
          <a:xfrm rot="278971">
            <a:off x="7476472" y="2510029"/>
            <a:ext cx="567961" cy="372445"/>
          </a:xfrm>
          <a:custGeom>
            <a:rect b="b" l="l" r="r" t="t"/>
            <a:pathLst>
              <a:path extrusionOk="0" h="372445" w="567961">
                <a:moveTo>
                  <a:pt x="0" y="0"/>
                </a:moveTo>
                <a:lnTo>
                  <a:pt x="567960" y="0"/>
                </a:lnTo>
                <a:lnTo>
                  <a:pt x="567960" y="372445"/>
                </a:lnTo>
                <a:lnTo>
                  <a:pt x="0" y="372445"/>
                </a:lnTo>
                <a:lnTo>
                  <a:pt x="0" y="0"/>
                </a:lnTo>
                <a:close/>
              </a:path>
            </a:pathLst>
          </a:custGeom>
          <a:blipFill rotWithShape="1">
            <a:blip r:embed="rId30">
              <a:alphaModFix/>
            </a:blip>
            <a:stretch>
              <a:fillRect b="0" l="0" r="0" t="0"/>
            </a:stretch>
          </a:blipFill>
          <a:ln>
            <a:noFill/>
          </a:ln>
        </p:spPr>
      </p:sp>
      <p:sp>
        <p:nvSpPr>
          <p:cNvPr id="539" name="Google Shape;539;p35"/>
          <p:cNvSpPr/>
          <p:nvPr/>
        </p:nvSpPr>
        <p:spPr>
          <a:xfrm>
            <a:off x="9583900" y="6816631"/>
            <a:ext cx="539312" cy="537964"/>
          </a:xfrm>
          <a:custGeom>
            <a:rect b="b" l="l" r="r" t="t"/>
            <a:pathLst>
              <a:path extrusionOk="0" h="537964" w="539312">
                <a:moveTo>
                  <a:pt x="0" y="0"/>
                </a:moveTo>
                <a:lnTo>
                  <a:pt x="539312" y="0"/>
                </a:lnTo>
                <a:lnTo>
                  <a:pt x="539312" y="537963"/>
                </a:lnTo>
                <a:lnTo>
                  <a:pt x="0" y="537963"/>
                </a:lnTo>
                <a:lnTo>
                  <a:pt x="0" y="0"/>
                </a:lnTo>
                <a:close/>
              </a:path>
            </a:pathLst>
          </a:custGeom>
          <a:blipFill rotWithShape="1">
            <a:blip r:embed="rId31">
              <a:alphaModFix/>
            </a:blip>
            <a:stretch>
              <a:fillRect b="0" l="0" r="0" t="0"/>
            </a:stretch>
          </a:blipFill>
          <a:ln>
            <a:noFill/>
          </a:ln>
        </p:spPr>
      </p:sp>
      <p:sp>
        <p:nvSpPr>
          <p:cNvPr id="540" name="Google Shape;540;p35"/>
          <p:cNvSpPr/>
          <p:nvPr/>
        </p:nvSpPr>
        <p:spPr>
          <a:xfrm rot="9836990">
            <a:off x="14215381" y="5201170"/>
            <a:ext cx="494978" cy="417382"/>
          </a:xfrm>
          <a:custGeom>
            <a:rect b="b" l="l" r="r" t="t"/>
            <a:pathLst>
              <a:path extrusionOk="0" h="417382" w="494978">
                <a:moveTo>
                  <a:pt x="0" y="0"/>
                </a:moveTo>
                <a:lnTo>
                  <a:pt x="494978" y="0"/>
                </a:lnTo>
                <a:lnTo>
                  <a:pt x="494978" y="417382"/>
                </a:lnTo>
                <a:lnTo>
                  <a:pt x="0" y="417382"/>
                </a:lnTo>
                <a:lnTo>
                  <a:pt x="0" y="0"/>
                </a:lnTo>
                <a:close/>
              </a:path>
            </a:pathLst>
          </a:custGeom>
          <a:blipFill rotWithShape="1">
            <a:blip r:embed="rId32">
              <a:alphaModFix/>
            </a:blip>
            <a:stretch>
              <a:fillRect b="0" l="0" r="0" t="0"/>
            </a:stretch>
          </a:blipFill>
          <a:ln>
            <a:noFill/>
          </a:ln>
        </p:spPr>
      </p:sp>
      <p:sp>
        <p:nvSpPr>
          <p:cNvPr id="541" name="Google Shape;541;p35"/>
          <p:cNvSpPr/>
          <p:nvPr/>
        </p:nvSpPr>
        <p:spPr>
          <a:xfrm>
            <a:off x="13706057" y="6870441"/>
            <a:ext cx="417825" cy="430344"/>
          </a:xfrm>
          <a:custGeom>
            <a:rect b="b" l="l" r="r" t="t"/>
            <a:pathLst>
              <a:path extrusionOk="0" h="430344" w="417825">
                <a:moveTo>
                  <a:pt x="0" y="0"/>
                </a:moveTo>
                <a:lnTo>
                  <a:pt x="417825" y="0"/>
                </a:lnTo>
                <a:lnTo>
                  <a:pt x="417825" y="430344"/>
                </a:lnTo>
                <a:lnTo>
                  <a:pt x="0" y="430344"/>
                </a:lnTo>
                <a:lnTo>
                  <a:pt x="0" y="0"/>
                </a:lnTo>
                <a:close/>
              </a:path>
            </a:pathLst>
          </a:custGeom>
          <a:blipFill rotWithShape="1">
            <a:blip r:embed="rId33">
              <a:alphaModFix/>
            </a:blip>
            <a:stretch>
              <a:fillRect b="0" l="0" r="0" t="0"/>
            </a:stretch>
          </a:blipFill>
          <a:ln>
            <a:noFill/>
          </a:ln>
        </p:spPr>
      </p:sp>
      <p:sp>
        <p:nvSpPr>
          <p:cNvPr id="542" name="Google Shape;542;p35"/>
          <p:cNvSpPr/>
          <p:nvPr/>
        </p:nvSpPr>
        <p:spPr>
          <a:xfrm>
            <a:off x="6337265" y="6142765"/>
            <a:ext cx="809717" cy="188443"/>
          </a:xfrm>
          <a:custGeom>
            <a:rect b="b" l="l" r="r" t="t"/>
            <a:pathLst>
              <a:path extrusionOk="0" h="188443" w="809717">
                <a:moveTo>
                  <a:pt x="0" y="0"/>
                </a:moveTo>
                <a:lnTo>
                  <a:pt x="809717" y="0"/>
                </a:lnTo>
                <a:lnTo>
                  <a:pt x="809717" y="188443"/>
                </a:lnTo>
                <a:lnTo>
                  <a:pt x="0" y="188443"/>
                </a:lnTo>
                <a:lnTo>
                  <a:pt x="0" y="0"/>
                </a:lnTo>
                <a:close/>
              </a:path>
            </a:pathLst>
          </a:custGeom>
          <a:blipFill rotWithShape="1">
            <a:blip r:embed="rId34">
              <a:alphaModFix/>
            </a:blip>
            <a:stretch>
              <a:fillRect b="0" l="0" r="0" t="0"/>
            </a:stretch>
          </a:blipFill>
          <a:ln>
            <a:noFill/>
          </a:ln>
        </p:spPr>
      </p:sp>
      <p:sp>
        <p:nvSpPr>
          <p:cNvPr id="543" name="Google Shape;543;p35"/>
          <p:cNvSpPr/>
          <p:nvPr/>
        </p:nvSpPr>
        <p:spPr>
          <a:xfrm rot="10800000">
            <a:off x="11786899" y="749544"/>
            <a:ext cx="839415" cy="215195"/>
          </a:xfrm>
          <a:custGeom>
            <a:rect b="b" l="l" r="r" t="t"/>
            <a:pathLst>
              <a:path extrusionOk="0" h="215195" w="839415">
                <a:moveTo>
                  <a:pt x="0" y="0"/>
                </a:moveTo>
                <a:lnTo>
                  <a:pt x="839414" y="0"/>
                </a:lnTo>
                <a:lnTo>
                  <a:pt x="839414" y="215195"/>
                </a:lnTo>
                <a:lnTo>
                  <a:pt x="0" y="215195"/>
                </a:lnTo>
                <a:lnTo>
                  <a:pt x="0" y="0"/>
                </a:lnTo>
                <a:close/>
              </a:path>
            </a:pathLst>
          </a:custGeom>
          <a:blipFill rotWithShape="1">
            <a:blip r:embed="rId35">
              <a:alphaModFix/>
            </a:blip>
            <a:stretch>
              <a:fillRect b="0" l="0" r="0" t="0"/>
            </a:stretch>
          </a:blipFill>
          <a:ln>
            <a:noFill/>
          </a:ln>
        </p:spPr>
      </p:sp>
      <p:sp>
        <p:nvSpPr>
          <p:cNvPr id="544" name="Google Shape;544;p35"/>
          <p:cNvSpPr/>
          <p:nvPr/>
        </p:nvSpPr>
        <p:spPr>
          <a:xfrm>
            <a:off x="6488537" y="5204101"/>
            <a:ext cx="430296" cy="411520"/>
          </a:xfrm>
          <a:custGeom>
            <a:rect b="b" l="l" r="r" t="t"/>
            <a:pathLst>
              <a:path extrusionOk="0" h="411520" w="430296">
                <a:moveTo>
                  <a:pt x="0" y="0"/>
                </a:moveTo>
                <a:lnTo>
                  <a:pt x="430297" y="0"/>
                </a:lnTo>
                <a:lnTo>
                  <a:pt x="430297" y="411520"/>
                </a:lnTo>
                <a:lnTo>
                  <a:pt x="0" y="411520"/>
                </a:lnTo>
                <a:lnTo>
                  <a:pt x="0" y="0"/>
                </a:lnTo>
                <a:close/>
              </a:path>
            </a:pathLst>
          </a:custGeom>
          <a:blipFill rotWithShape="1">
            <a:blip r:embed="rId36">
              <a:alphaModFix/>
            </a:blip>
            <a:stretch>
              <a:fillRect b="0" l="0" r="0" t="0"/>
            </a:stretch>
          </a:blipFill>
          <a:ln>
            <a:noFill/>
          </a:ln>
        </p:spPr>
      </p:sp>
      <p:sp>
        <p:nvSpPr>
          <p:cNvPr id="545" name="Google Shape;545;p35"/>
          <p:cNvSpPr/>
          <p:nvPr/>
        </p:nvSpPr>
        <p:spPr>
          <a:xfrm rot="-5400000">
            <a:off x="7187863" y="3390508"/>
            <a:ext cx="530053" cy="568283"/>
          </a:xfrm>
          <a:custGeom>
            <a:rect b="b" l="l" r="r" t="t"/>
            <a:pathLst>
              <a:path extrusionOk="0" h="568283" w="530053">
                <a:moveTo>
                  <a:pt x="0" y="0"/>
                </a:moveTo>
                <a:lnTo>
                  <a:pt x="530053" y="0"/>
                </a:lnTo>
                <a:lnTo>
                  <a:pt x="530053" y="568283"/>
                </a:lnTo>
                <a:lnTo>
                  <a:pt x="0" y="568283"/>
                </a:lnTo>
                <a:lnTo>
                  <a:pt x="0" y="0"/>
                </a:lnTo>
                <a:close/>
              </a:path>
            </a:pathLst>
          </a:custGeom>
          <a:blipFill rotWithShape="1">
            <a:blip r:embed="rId37">
              <a:alphaModFix/>
            </a:blip>
            <a:stretch>
              <a:fillRect b="0" l="0" r="0" t="0"/>
            </a:stretch>
          </a:blipFill>
          <a:ln>
            <a:noFill/>
          </a:ln>
        </p:spPr>
      </p:sp>
      <p:sp>
        <p:nvSpPr>
          <p:cNvPr id="546" name="Google Shape;546;p35"/>
          <p:cNvSpPr/>
          <p:nvPr/>
        </p:nvSpPr>
        <p:spPr>
          <a:xfrm flipH="1">
            <a:off x="12344409" y="1439874"/>
            <a:ext cx="468565" cy="449237"/>
          </a:xfrm>
          <a:custGeom>
            <a:rect b="b" l="l" r="r" t="t"/>
            <a:pathLst>
              <a:path extrusionOk="0" h="449237" w="468565">
                <a:moveTo>
                  <a:pt x="468565" y="0"/>
                </a:moveTo>
                <a:lnTo>
                  <a:pt x="0" y="0"/>
                </a:lnTo>
                <a:lnTo>
                  <a:pt x="0" y="449237"/>
                </a:lnTo>
                <a:lnTo>
                  <a:pt x="468565" y="449237"/>
                </a:lnTo>
                <a:lnTo>
                  <a:pt x="468565" y="0"/>
                </a:lnTo>
                <a:close/>
              </a:path>
            </a:pathLst>
          </a:custGeom>
          <a:blipFill rotWithShape="1">
            <a:blip r:embed="rId38">
              <a:alphaModFix/>
            </a:blip>
            <a:stretch>
              <a:fillRect b="0" l="0" r="0" t="0"/>
            </a:stretch>
          </a:blipFill>
          <a:ln>
            <a:noFill/>
          </a:ln>
        </p:spPr>
      </p:sp>
      <p:sp>
        <p:nvSpPr>
          <p:cNvPr id="547" name="Google Shape;547;p35"/>
          <p:cNvSpPr/>
          <p:nvPr/>
        </p:nvSpPr>
        <p:spPr>
          <a:xfrm>
            <a:off x="11495768" y="4364003"/>
            <a:ext cx="495901" cy="495901"/>
          </a:xfrm>
          <a:custGeom>
            <a:rect b="b" l="l" r="r" t="t"/>
            <a:pathLst>
              <a:path extrusionOk="0" h="495901" w="495901">
                <a:moveTo>
                  <a:pt x="0" y="0"/>
                </a:moveTo>
                <a:lnTo>
                  <a:pt x="495900" y="0"/>
                </a:lnTo>
                <a:lnTo>
                  <a:pt x="495900" y="495901"/>
                </a:lnTo>
                <a:lnTo>
                  <a:pt x="0" y="495901"/>
                </a:lnTo>
                <a:lnTo>
                  <a:pt x="0" y="0"/>
                </a:lnTo>
                <a:close/>
              </a:path>
            </a:pathLst>
          </a:custGeom>
          <a:blipFill rotWithShape="1">
            <a:blip r:embed="rId39">
              <a:alphaModFix/>
            </a:blip>
            <a:stretch>
              <a:fillRect b="0" l="0" r="0" t="0"/>
            </a:stretch>
          </a:blipFill>
          <a:ln>
            <a:noFill/>
          </a:ln>
        </p:spPr>
      </p:sp>
      <p:sp>
        <p:nvSpPr>
          <p:cNvPr id="548" name="Google Shape;548;p35"/>
          <p:cNvSpPr/>
          <p:nvPr/>
        </p:nvSpPr>
        <p:spPr>
          <a:xfrm>
            <a:off x="11365054" y="7955659"/>
            <a:ext cx="544449" cy="412791"/>
          </a:xfrm>
          <a:custGeom>
            <a:rect b="b" l="l" r="r" t="t"/>
            <a:pathLst>
              <a:path extrusionOk="0" h="412791" w="544449">
                <a:moveTo>
                  <a:pt x="0" y="0"/>
                </a:moveTo>
                <a:lnTo>
                  <a:pt x="544449" y="0"/>
                </a:lnTo>
                <a:lnTo>
                  <a:pt x="544449" y="412792"/>
                </a:lnTo>
                <a:lnTo>
                  <a:pt x="0" y="412792"/>
                </a:lnTo>
                <a:lnTo>
                  <a:pt x="0" y="0"/>
                </a:lnTo>
                <a:close/>
              </a:path>
            </a:pathLst>
          </a:custGeom>
          <a:blipFill rotWithShape="1">
            <a:blip r:embed="rId40">
              <a:alphaModFix/>
            </a:blip>
            <a:stretch>
              <a:fillRect b="0" l="0" r="0" t="0"/>
            </a:stretch>
          </a:blipFill>
          <a:ln>
            <a:noFill/>
          </a:ln>
        </p:spPr>
      </p:sp>
      <p:sp>
        <p:nvSpPr>
          <p:cNvPr id="549" name="Google Shape;549;p35"/>
          <p:cNvSpPr/>
          <p:nvPr/>
        </p:nvSpPr>
        <p:spPr>
          <a:xfrm>
            <a:off x="8913479" y="776291"/>
            <a:ext cx="880003" cy="161701"/>
          </a:xfrm>
          <a:custGeom>
            <a:rect b="b" l="l" r="r" t="t"/>
            <a:pathLst>
              <a:path extrusionOk="0" h="161701" w="880003">
                <a:moveTo>
                  <a:pt x="0" y="0"/>
                </a:moveTo>
                <a:lnTo>
                  <a:pt x="880003" y="0"/>
                </a:lnTo>
                <a:lnTo>
                  <a:pt x="880003" y="161701"/>
                </a:lnTo>
                <a:lnTo>
                  <a:pt x="0" y="161701"/>
                </a:lnTo>
                <a:lnTo>
                  <a:pt x="0" y="0"/>
                </a:lnTo>
                <a:close/>
              </a:path>
            </a:pathLst>
          </a:custGeom>
          <a:blipFill rotWithShape="1">
            <a:blip r:embed="rId41">
              <a:alphaModFix/>
            </a:blip>
            <a:stretch>
              <a:fillRect b="0" l="0" r="0" t="0"/>
            </a:stretch>
          </a:blipFill>
          <a:ln>
            <a:noFill/>
          </a:ln>
        </p:spPr>
      </p:sp>
      <p:sp>
        <p:nvSpPr>
          <p:cNvPr id="550" name="Google Shape;550;p35"/>
          <p:cNvSpPr/>
          <p:nvPr/>
        </p:nvSpPr>
        <p:spPr>
          <a:xfrm rot="204924">
            <a:off x="7276995" y="6027186"/>
            <a:ext cx="860720" cy="419601"/>
          </a:xfrm>
          <a:custGeom>
            <a:rect b="b" l="l" r="r" t="t"/>
            <a:pathLst>
              <a:path extrusionOk="0" h="419601" w="860720">
                <a:moveTo>
                  <a:pt x="0" y="0"/>
                </a:moveTo>
                <a:lnTo>
                  <a:pt x="860720" y="0"/>
                </a:lnTo>
                <a:lnTo>
                  <a:pt x="860720" y="419601"/>
                </a:lnTo>
                <a:lnTo>
                  <a:pt x="0" y="419601"/>
                </a:lnTo>
                <a:lnTo>
                  <a:pt x="0" y="0"/>
                </a:lnTo>
                <a:close/>
              </a:path>
            </a:pathLst>
          </a:custGeom>
          <a:blipFill rotWithShape="1">
            <a:blip r:embed="rId42">
              <a:alphaModFix/>
            </a:blip>
            <a:stretch>
              <a:fillRect b="0" l="0" r="0" t="0"/>
            </a:stretch>
          </a:blipFill>
          <a:ln>
            <a:noFill/>
          </a:ln>
        </p:spPr>
      </p:sp>
      <p:sp>
        <p:nvSpPr>
          <p:cNvPr id="551" name="Google Shape;551;p35"/>
          <p:cNvSpPr/>
          <p:nvPr/>
        </p:nvSpPr>
        <p:spPr>
          <a:xfrm>
            <a:off x="9138142" y="1258885"/>
            <a:ext cx="817345" cy="811215"/>
          </a:xfrm>
          <a:custGeom>
            <a:rect b="b" l="l" r="r" t="t"/>
            <a:pathLst>
              <a:path extrusionOk="0" h="811215" w="817345">
                <a:moveTo>
                  <a:pt x="0" y="0"/>
                </a:moveTo>
                <a:lnTo>
                  <a:pt x="817345" y="0"/>
                </a:lnTo>
                <a:lnTo>
                  <a:pt x="817345" y="811214"/>
                </a:lnTo>
                <a:lnTo>
                  <a:pt x="0" y="811214"/>
                </a:lnTo>
                <a:lnTo>
                  <a:pt x="0" y="0"/>
                </a:lnTo>
                <a:close/>
              </a:path>
            </a:pathLst>
          </a:custGeom>
          <a:blipFill rotWithShape="1">
            <a:blip r:embed="rId43">
              <a:alphaModFix/>
            </a:blip>
            <a:stretch>
              <a:fillRect b="0" l="0" r="0" t="0"/>
            </a:stretch>
          </a:blipFill>
          <a:ln>
            <a:noFill/>
          </a:ln>
        </p:spPr>
      </p:sp>
      <p:sp>
        <p:nvSpPr>
          <p:cNvPr id="552" name="Google Shape;552;p35"/>
          <p:cNvSpPr/>
          <p:nvPr/>
        </p:nvSpPr>
        <p:spPr>
          <a:xfrm rot="-5400000">
            <a:off x="14258819" y="9185688"/>
            <a:ext cx="568089" cy="405473"/>
          </a:xfrm>
          <a:custGeom>
            <a:rect b="b" l="l" r="r" t="t"/>
            <a:pathLst>
              <a:path extrusionOk="0" h="405473" w="568089">
                <a:moveTo>
                  <a:pt x="0" y="0"/>
                </a:moveTo>
                <a:lnTo>
                  <a:pt x="568089" y="0"/>
                </a:lnTo>
                <a:lnTo>
                  <a:pt x="568089" y="405474"/>
                </a:lnTo>
                <a:lnTo>
                  <a:pt x="0" y="405474"/>
                </a:lnTo>
                <a:lnTo>
                  <a:pt x="0" y="0"/>
                </a:lnTo>
                <a:close/>
              </a:path>
            </a:pathLst>
          </a:custGeom>
          <a:blipFill rotWithShape="1">
            <a:blip r:embed="rId44">
              <a:alphaModFix/>
            </a:blip>
            <a:stretch>
              <a:fillRect b="0" l="0" r="0" t="0"/>
            </a:stretch>
          </a:blipFill>
          <a:ln>
            <a:noFill/>
          </a:ln>
        </p:spPr>
      </p:sp>
      <p:sp>
        <p:nvSpPr>
          <p:cNvPr id="553" name="Google Shape;553;p35"/>
          <p:cNvSpPr/>
          <p:nvPr/>
        </p:nvSpPr>
        <p:spPr>
          <a:xfrm>
            <a:off x="6520998" y="3432370"/>
            <a:ext cx="502844" cy="484558"/>
          </a:xfrm>
          <a:custGeom>
            <a:rect b="b" l="l" r="r" t="t"/>
            <a:pathLst>
              <a:path extrusionOk="0" h="484558" w="502844">
                <a:moveTo>
                  <a:pt x="0" y="0"/>
                </a:moveTo>
                <a:lnTo>
                  <a:pt x="502843" y="0"/>
                </a:lnTo>
                <a:lnTo>
                  <a:pt x="502843" y="484558"/>
                </a:lnTo>
                <a:lnTo>
                  <a:pt x="0" y="484558"/>
                </a:lnTo>
                <a:lnTo>
                  <a:pt x="0" y="0"/>
                </a:lnTo>
                <a:close/>
              </a:path>
            </a:pathLst>
          </a:custGeom>
          <a:blipFill rotWithShape="1">
            <a:blip r:embed="rId45">
              <a:alphaModFix/>
            </a:blip>
            <a:stretch>
              <a:fillRect b="0" l="0" r="0" t="0"/>
            </a:stretch>
          </a:blipFill>
          <a:ln>
            <a:noFill/>
          </a:ln>
        </p:spPr>
      </p:sp>
      <p:sp>
        <p:nvSpPr>
          <p:cNvPr id="554" name="Google Shape;554;p35"/>
          <p:cNvSpPr/>
          <p:nvPr/>
        </p:nvSpPr>
        <p:spPr>
          <a:xfrm>
            <a:off x="10983185" y="6914758"/>
            <a:ext cx="548930" cy="341709"/>
          </a:xfrm>
          <a:custGeom>
            <a:rect b="b" l="l" r="r" t="t"/>
            <a:pathLst>
              <a:path extrusionOk="0" h="341709" w="548930">
                <a:moveTo>
                  <a:pt x="0" y="0"/>
                </a:moveTo>
                <a:lnTo>
                  <a:pt x="548929" y="0"/>
                </a:lnTo>
                <a:lnTo>
                  <a:pt x="548929" y="341709"/>
                </a:lnTo>
                <a:lnTo>
                  <a:pt x="0" y="341709"/>
                </a:lnTo>
                <a:lnTo>
                  <a:pt x="0" y="0"/>
                </a:lnTo>
                <a:close/>
              </a:path>
            </a:pathLst>
          </a:custGeom>
          <a:blipFill rotWithShape="1">
            <a:blip r:embed="rId46">
              <a:alphaModFix/>
            </a:blip>
            <a:stretch>
              <a:fillRect b="0" l="0" r="0" t="0"/>
            </a:stretch>
          </a:blipFill>
          <a:ln>
            <a:noFill/>
          </a:ln>
        </p:spPr>
      </p:sp>
      <p:sp>
        <p:nvSpPr>
          <p:cNvPr id="555" name="Google Shape;555;p35"/>
          <p:cNvSpPr/>
          <p:nvPr/>
        </p:nvSpPr>
        <p:spPr>
          <a:xfrm>
            <a:off x="16002043" y="6784966"/>
            <a:ext cx="601293" cy="601293"/>
          </a:xfrm>
          <a:custGeom>
            <a:rect b="b" l="l" r="r" t="t"/>
            <a:pathLst>
              <a:path extrusionOk="0" h="601293" w="601293">
                <a:moveTo>
                  <a:pt x="0" y="0"/>
                </a:moveTo>
                <a:lnTo>
                  <a:pt x="601292" y="0"/>
                </a:lnTo>
                <a:lnTo>
                  <a:pt x="601292" y="601293"/>
                </a:lnTo>
                <a:lnTo>
                  <a:pt x="0" y="601293"/>
                </a:lnTo>
                <a:lnTo>
                  <a:pt x="0" y="0"/>
                </a:lnTo>
                <a:close/>
              </a:path>
            </a:pathLst>
          </a:custGeom>
          <a:blipFill rotWithShape="1">
            <a:blip r:embed="rId47">
              <a:alphaModFix/>
            </a:blip>
            <a:stretch>
              <a:fillRect b="0" l="0" r="0" t="0"/>
            </a:stretch>
          </a:blipFill>
          <a:ln>
            <a:noFill/>
          </a:ln>
        </p:spPr>
      </p:sp>
      <p:sp>
        <p:nvSpPr>
          <p:cNvPr id="556" name="Google Shape;556;p35"/>
          <p:cNvSpPr/>
          <p:nvPr/>
        </p:nvSpPr>
        <p:spPr>
          <a:xfrm flipH="1">
            <a:off x="7241566" y="4332018"/>
            <a:ext cx="489634" cy="559872"/>
          </a:xfrm>
          <a:custGeom>
            <a:rect b="b" l="l" r="r" t="t"/>
            <a:pathLst>
              <a:path extrusionOk="0" h="559872" w="489634">
                <a:moveTo>
                  <a:pt x="489633" y="0"/>
                </a:moveTo>
                <a:lnTo>
                  <a:pt x="0" y="0"/>
                </a:lnTo>
                <a:lnTo>
                  <a:pt x="0" y="559872"/>
                </a:lnTo>
                <a:lnTo>
                  <a:pt x="489633" y="559872"/>
                </a:lnTo>
                <a:lnTo>
                  <a:pt x="489633" y="0"/>
                </a:lnTo>
                <a:close/>
              </a:path>
            </a:pathLst>
          </a:custGeom>
          <a:blipFill rotWithShape="1">
            <a:blip r:embed="rId48">
              <a:alphaModFix/>
            </a:blip>
            <a:stretch>
              <a:fillRect b="0" l="0" r="0" t="0"/>
            </a:stretch>
          </a:blipFill>
          <a:ln>
            <a:noFill/>
          </a:ln>
        </p:spPr>
      </p:sp>
      <p:sp>
        <p:nvSpPr>
          <p:cNvPr id="557" name="Google Shape;557;p35"/>
          <p:cNvSpPr/>
          <p:nvPr/>
        </p:nvSpPr>
        <p:spPr>
          <a:xfrm rot="-5400000">
            <a:off x="7562075" y="1327554"/>
            <a:ext cx="568584" cy="673877"/>
          </a:xfrm>
          <a:custGeom>
            <a:rect b="b" l="l" r="r" t="t"/>
            <a:pathLst>
              <a:path extrusionOk="0" h="673877" w="568584">
                <a:moveTo>
                  <a:pt x="0" y="0"/>
                </a:moveTo>
                <a:lnTo>
                  <a:pt x="568583" y="0"/>
                </a:lnTo>
                <a:lnTo>
                  <a:pt x="568583" y="673877"/>
                </a:lnTo>
                <a:lnTo>
                  <a:pt x="0" y="673877"/>
                </a:lnTo>
                <a:lnTo>
                  <a:pt x="0" y="0"/>
                </a:lnTo>
                <a:close/>
              </a:path>
            </a:pathLst>
          </a:custGeom>
          <a:blipFill rotWithShape="1">
            <a:blip r:embed="rId49">
              <a:alphaModFix/>
            </a:blip>
            <a:stretch>
              <a:fillRect b="0" l="0" r="0" t="0"/>
            </a:stretch>
          </a:blipFill>
          <a:ln>
            <a:noFill/>
          </a:ln>
        </p:spPr>
      </p:sp>
      <p:sp>
        <p:nvSpPr>
          <p:cNvPr id="558" name="Google Shape;558;p35"/>
          <p:cNvSpPr/>
          <p:nvPr/>
        </p:nvSpPr>
        <p:spPr>
          <a:xfrm rot="-5400000">
            <a:off x="17252877" y="3372738"/>
            <a:ext cx="384251" cy="603823"/>
          </a:xfrm>
          <a:custGeom>
            <a:rect b="b" l="l" r="r" t="t"/>
            <a:pathLst>
              <a:path extrusionOk="0" h="603823" w="384251">
                <a:moveTo>
                  <a:pt x="0" y="0"/>
                </a:moveTo>
                <a:lnTo>
                  <a:pt x="384250" y="0"/>
                </a:lnTo>
                <a:lnTo>
                  <a:pt x="384250" y="603823"/>
                </a:lnTo>
                <a:lnTo>
                  <a:pt x="0" y="603823"/>
                </a:lnTo>
                <a:lnTo>
                  <a:pt x="0" y="0"/>
                </a:lnTo>
                <a:close/>
              </a:path>
            </a:pathLst>
          </a:custGeom>
          <a:blipFill rotWithShape="1">
            <a:blip r:embed="rId50">
              <a:alphaModFix/>
            </a:blip>
            <a:stretch>
              <a:fillRect b="0" l="0" r="0" t="0"/>
            </a:stretch>
          </a:blipFill>
          <a:ln>
            <a:noFill/>
          </a:ln>
        </p:spPr>
      </p:sp>
      <p:sp>
        <p:nvSpPr>
          <p:cNvPr id="559" name="Google Shape;559;p35"/>
          <p:cNvSpPr/>
          <p:nvPr/>
        </p:nvSpPr>
        <p:spPr>
          <a:xfrm>
            <a:off x="13749373" y="9067215"/>
            <a:ext cx="379831" cy="642419"/>
          </a:xfrm>
          <a:custGeom>
            <a:rect b="b" l="l" r="r" t="t"/>
            <a:pathLst>
              <a:path extrusionOk="0" h="642419" w="379831">
                <a:moveTo>
                  <a:pt x="0" y="0"/>
                </a:moveTo>
                <a:lnTo>
                  <a:pt x="379830" y="0"/>
                </a:lnTo>
                <a:lnTo>
                  <a:pt x="379830" y="642420"/>
                </a:lnTo>
                <a:lnTo>
                  <a:pt x="0" y="642420"/>
                </a:lnTo>
                <a:lnTo>
                  <a:pt x="0" y="0"/>
                </a:lnTo>
                <a:close/>
              </a:path>
            </a:pathLst>
          </a:custGeom>
          <a:blipFill rotWithShape="1">
            <a:blip r:embed="rId51">
              <a:alphaModFix/>
            </a:blip>
            <a:stretch>
              <a:fillRect b="0" l="0" r="0" t="0"/>
            </a:stretch>
          </a:blipFill>
          <a:ln>
            <a:noFill/>
          </a:ln>
        </p:spPr>
      </p:sp>
      <p:sp>
        <p:nvSpPr>
          <p:cNvPr id="560" name="Google Shape;560;p35"/>
          <p:cNvSpPr/>
          <p:nvPr/>
        </p:nvSpPr>
        <p:spPr>
          <a:xfrm>
            <a:off x="14956524" y="9132840"/>
            <a:ext cx="454301" cy="511169"/>
          </a:xfrm>
          <a:custGeom>
            <a:rect b="b" l="l" r="r" t="t"/>
            <a:pathLst>
              <a:path extrusionOk="0" h="511169" w="454301">
                <a:moveTo>
                  <a:pt x="0" y="0"/>
                </a:moveTo>
                <a:lnTo>
                  <a:pt x="454302" y="0"/>
                </a:lnTo>
                <a:lnTo>
                  <a:pt x="454302" y="511169"/>
                </a:lnTo>
                <a:lnTo>
                  <a:pt x="0" y="511169"/>
                </a:lnTo>
                <a:lnTo>
                  <a:pt x="0" y="0"/>
                </a:lnTo>
                <a:close/>
              </a:path>
            </a:pathLst>
          </a:custGeom>
          <a:blipFill rotWithShape="1">
            <a:blip r:embed="rId52">
              <a:alphaModFix/>
            </a:blip>
            <a:stretch>
              <a:fillRect b="0" l="0" r="0" t="0"/>
            </a:stretch>
          </a:blipFill>
          <a:ln>
            <a:noFill/>
          </a:ln>
        </p:spPr>
      </p:sp>
      <p:sp>
        <p:nvSpPr>
          <p:cNvPr id="561" name="Google Shape;561;p35"/>
          <p:cNvSpPr/>
          <p:nvPr/>
        </p:nvSpPr>
        <p:spPr>
          <a:xfrm>
            <a:off x="17200220" y="9141905"/>
            <a:ext cx="554756" cy="493040"/>
          </a:xfrm>
          <a:custGeom>
            <a:rect b="b" l="l" r="r" t="t"/>
            <a:pathLst>
              <a:path extrusionOk="0" h="493040" w="554756">
                <a:moveTo>
                  <a:pt x="0" y="0"/>
                </a:moveTo>
                <a:lnTo>
                  <a:pt x="554756" y="0"/>
                </a:lnTo>
                <a:lnTo>
                  <a:pt x="554756" y="493040"/>
                </a:lnTo>
                <a:lnTo>
                  <a:pt x="0" y="493040"/>
                </a:lnTo>
                <a:lnTo>
                  <a:pt x="0" y="0"/>
                </a:lnTo>
                <a:close/>
              </a:path>
            </a:pathLst>
          </a:custGeom>
          <a:blipFill rotWithShape="1">
            <a:blip r:embed="rId53">
              <a:alphaModFix/>
            </a:blip>
            <a:stretch>
              <a:fillRect b="0" l="0" r="0" t="0"/>
            </a:stretch>
          </a:blipFill>
          <a:ln>
            <a:noFill/>
          </a:ln>
        </p:spPr>
      </p:sp>
      <p:sp>
        <p:nvSpPr>
          <p:cNvPr id="562" name="Google Shape;562;p35"/>
          <p:cNvSpPr/>
          <p:nvPr/>
        </p:nvSpPr>
        <p:spPr>
          <a:xfrm>
            <a:off x="15621749" y="9173499"/>
            <a:ext cx="529047" cy="429851"/>
          </a:xfrm>
          <a:custGeom>
            <a:rect b="b" l="l" r="r" t="t"/>
            <a:pathLst>
              <a:path extrusionOk="0" h="429851" w="529047">
                <a:moveTo>
                  <a:pt x="0" y="0"/>
                </a:moveTo>
                <a:lnTo>
                  <a:pt x="529048" y="0"/>
                </a:lnTo>
                <a:lnTo>
                  <a:pt x="529048" y="429851"/>
                </a:lnTo>
                <a:lnTo>
                  <a:pt x="0" y="429851"/>
                </a:lnTo>
                <a:lnTo>
                  <a:pt x="0" y="0"/>
                </a:lnTo>
                <a:close/>
              </a:path>
            </a:pathLst>
          </a:custGeom>
          <a:blipFill rotWithShape="1">
            <a:blip r:embed="rId54">
              <a:alphaModFix/>
            </a:blip>
            <a:stretch>
              <a:fillRect b="0" l="0" r="0" t="0"/>
            </a:stretch>
          </a:blipFill>
          <a:ln>
            <a:noFill/>
          </a:ln>
        </p:spPr>
      </p:sp>
      <p:sp>
        <p:nvSpPr>
          <p:cNvPr id="563" name="Google Shape;563;p35"/>
          <p:cNvSpPr/>
          <p:nvPr/>
        </p:nvSpPr>
        <p:spPr>
          <a:xfrm>
            <a:off x="16361720" y="9173338"/>
            <a:ext cx="627576" cy="430175"/>
          </a:xfrm>
          <a:custGeom>
            <a:rect b="b" l="l" r="r" t="t"/>
            <a:pathLst>
              <a:path extrusionOk="0" h="430175" w="627576">
                <a:moveTo>
                  <a:pt x="0" y="0"/>
                </a:moveTo>
                <a:lnTo>
                  <a:pt x="627576" y="0"/>
                </a:lnTo>
                <a:lnTo>
                  <a:pt x="627576" y="430174"/>
                </a:lnTo>
                <a:lnTo>
                  <a:pt x="0" y="430174"/>
                </a:lnTo>
                <a:lnTo>
                  <a:pt x="0" y="0"/>
                </a:lnTo>
                <a:close/>
              </a:path>
            </a:pathLst>
          </a:custGeom>
          <a:blipFill rotWithShape="1">
            <a:blip r:embed="rId55">
              <a:alphaModFix/>
            </a:blip>
            <a:stretch>
              <a:fillRect b="0" l="0" r="0" t="0"/>
            </a:stretch>
          </a:blipFill>
          <a:ln>
            <a:noFill/>
          </a:ln>
        </p:spPr>
      </p:sp>
      <p:sp>
        <p:nvSpPr>
          <p:cNvPr id="564" name="Google Shape;564;p35"/>
          <p:cNvSpPr/>
          <p:nvPr/>
        </p:nvSpPr>
        <p:spPr>
          <a:xfrm>
            <a:off x="13204507" y="7814462"/>
            <a:ext cx="482066" cy="695186"/>
          </a:xfrm>
          <a:custGeom>
            <a:rect b="b" l="l" r="r" t="t"/>
            <a:pathLst>
              <a:path extrusionOk="0" h="695186" w="482066">
                <a:moveTo>
                  <a:pt x="0" y="0"/>
                </a:moveTo>
                <a:lnTo>
                  <a:pt x="482066" y="0"/>
                </a:lnTo>
                <a:lnTo>
                  <a:pt x="482066" y="695186"/>
                </a:lnTo>
                <a:lnTo>
                  <a:pt x="0" y="695186"/>
                </a:lnTo>
                <a:lnTo>
                  <a:pt x="0" y="0"/>
                </a:lnTo>
                <a:close/>
              </a:path>
            </a:pathLst>
          </a:custGeom>
          <a:blipFill rotWithShape="1">
            <a:blip r:embed="rId56">
              <a:alphaModFix/>
            </a:blip>
            <a:stretch>
              <a:fillRect b="-33349" l="0" r="0" t="0"/>
            </a:stretch>
          </a:blipFill>
          <a:ln>
            <a:noFill/>
          </a:ln>
        </p:spPr>
      </p:sp>
      <p:sp>
        <p:nvSpPr>
          <p:cNvPr id="565" name="Google Shape;565;p35"/>
          <p:cNvSpPr/>
          <p:nvPr/>
        </p:nvSpPr>
        <p:spPr>
          <a:xfrm rot="-5400000">
            <a:off x="16498857" y="588381"/>
            <a:ext cx="491833" cy="537522"/>
          </a:xfrm>
          <a:custGeom>
            <a:rect b="b" l="l" r="r" t="t"/>
            <a:pathLst>
              <a:path extrusionOk="0" h="537522" w="491833">
                <a:moveTo>
                  <a:pt x="0" y="0"/>
                </a:moveTo>
                <a:lnTo>
                  <a:pt x="491833" y="0"/>
                </a:lnTo>
                <a:lnTo>
                  <a:pt x="491833" y="537522"/>
                </a:lnTo>
                <a:lnTo>
                  <a:pt x="0" y="537522"/>
                </a:lnTo>
                <a:lnTo>
                  <a:pt x="0" y="0"/>
                </a:lnTo>
                <a:close/>
              </a:path>
            </a:pathLst>
          </a:custGeom>
          <a:blipFill rotWithShape="1">
            <a:blip r:embed="rId57">
              <a:alphaModFix/>
            </a:blip>
            <a:stretch>
              <a:fillRect b="0" l="0" r="0" t="0"/>
            </a:stretch>
          </a:blipFill>
          <a:ln>
            <a:noFill/>
          </a:ln>
        </p:spPr>
      </p:sp>
      <p:sp>
        <p:nvSpPr>
          <p:cNvPr id="566" name="Google Shape;566;p35"/>
          <p:cNvSpPr/>
          <p:nvPr/>
        </p:nvSpPr>
        <p:spPr>
          <a:xfrm>
            <a:off x="17123566" y="658116"/>
            <a:ext cx="534297" cy="398051"/>
          </a:xfrm>
          <a:custGeom>
            <a:rect b="b" l="l" r="r" t="t"/>
            <a:pathLst>
              <a:path extrusionOk="0" h="398051" w="534297">
                <a:moveTo>
                  <a:pt x="0" y="0"/>
                </a:moveTo>
                <a:lnTo>
                  <a:pt x="534297" y="0"/>
                </a:lnTo>
                <a:lnTo>
                  <a:pt x="534297" y="398051"/>
                </a:lnTo>
                <a:lnTo>
                  <a:pt x="0" y="398051"/>
                </a:lnTo>
                <a:lnTo>
                  <a:pt x="0" y="0"/>
                </a:lnTo>
                <a:close/>
              </a:path>
            </a:pathLst>
          </a:custGeom>
          <a:blipFill rotWithShape="1">
            <a:blip r:embed="rId58">
              <a:alphaModFix/>
            </a:blip>
            <a:stretch>
              <a:fillRect b="0" l="0" r="0" t="0"/>
            </a:stretch>
          </a:blipFill>
          <a:ln>
            <a:noFill/>
          </a:ln>
        </p:spPr>
      </p:sp>
      <p:sp>
        <p:nvSpPr>
          <p:cNvPr id="567" name="Google Shape;567;p35"/>
          <p:cNvSpPr/>
          <p:nvPr/>
        </p:nvSpPr>
        <p:spPr>
          <a:xfrm rot="-3251328">
            <a:off x="13006627" y="4265393"/>
            <a:ext cx="324901" cy="693122"/>
          </a:xfrm>
          <a:custGeom>
            <a:rect b="b" l="l" r="r" t="t"/>
            <a:pathLst>
              <a:path extrusionOk="0" h="693122" w="324901">
                <a:moveTo>
                  <a:pt x="0" y="0"/>
                </a:moveTo>
                <a:lnTo>
                  <a:pt x="324901" y="0"/>
                </a:lnTo>
                <a:lnTo>
                  <a:pt x="324901" y="693122"/>
                </a:lnTo>
                <a:lnTo>
                  <a:pt x="0" y="693122"/>
                </a:lnTo>
                <a:lnTo>
                  <a:pt x="0" y="0"/>
                </a:lnTo>
                <a:close/>
              </a:path>
            </a:pathLst>
          </a:custGeom>
          <a:blipFill rotWithShape="1">
            <a:blip r:embed="rId59">
              <a:alphaModFix/>
            </a:blip>
            <a:stretch>
              <a:fillRect b="0" l="0" r="0" t="0"/>
            </a:stretch>
          </a:blipFill>
          <a:ln>
            <a:noFill/>
          </a:ln>
        </p:spPr>
      </p:sp>
      <p:sp>
        <p:nvSpPr>
          <p:cNvPr id="568" name="Google Shape;568;p35"/>
          <p:cNvSpPr/>
          <p:nvPr/>
        </p:nvSpPr>
        <p:spPr>
          <a:xfrm rot="-5505588">
            <a:off x="16492067" y="3376554"/>
            <a:ext cx="403920" cy="596192"/>
          </a:xfrm>
          <a:custGeom>
            <a:rect b="b" l="l" r="r" t="t"/>
            <a:pathLst>
              <a:path extrusionOk="0" h="596192" w="403920">
                <a:moveTo>
                  <a:pt x="0" y="0"/>
                </a:moveTo>
                <a:lnTo>
                  <a:pt x="403920" y="0"/>
                </a:lnTo>
                <a:lnTo>
                  <a:pt x="403920" y="596191"/>
                </a:lnTo>
                <a:lnTo>
                  <a:pt x="0" y="596191"/>
                </a:lnTo>
                <a:lnTo>
                  <a:pt x="0" y="0"/>
                </a:lnTo>
                <a:close/>
              </a:path>
            </a:pathLst>
          </a:custGeom>
          <a:blipFill rotWithShape="1">
            <a:blip r:embed="rId60">
              <a:alphaModFix/>
            </a:blip>
            <a:stretch>
              <a:fillRect b="0" l="0" r="0" t="0"/>
            </a:stretch>
          </a:blipFill>
          <a:ln>
            <a:noFill/>
          </a:ln>
        </p:spPr>
      </p:sp>
      <p:sp>
        <p:nvSpPr>
          <p:cNvPr id="569" name="Google Shape;569;p35"/>
          <p:cNvSpPr/>
          <p:nvPr/>
        </p:nvSpPr>
        <p:spPr>
          <a:xfrm>
            <a:off x="14016081" y="6024911"/>
            <a:ext cx="870459" cy="424151"/>
          </a:xfrm>
          <a:custGeom>
            <a:rect b="b" l="l" r="r" t="t"/>
            <a:pathLst>
              <a:path extrusionOk="0" h="424151" w="870459">
                <a:moveTo>
                  <a:pt x="0" y="0"/>
                </a:moveTo>
                <a:lnTo>
                  <a:pt x="870459" y="0"/>
                </a:lnTo>
                <a:lnTo>
                  <a:pt x="870459" y="424151"/>
                </a:lnTo>
                <a:lnTo>
                  <a:pt x="0" y="424151"/>
                </a:lnTo>
                <a:lnTo>
                  <a:pt x="0" y="0"/>
                </a:lnTo>
                <a:close/>
              </a:path>
            </a:pathLst>
          </a:custGeom>
          <a:blipFill rotWithShape="1">
            <a:blip r:embed="rId61">
              <a:alphaModFix/>
            </a:blip>
            <a:stretch>
              <a:fillRect b="0" l="0" r="0" t="0"/>
            </a:stretch>
          </a:blipFill>
          <a:ln>
            <a:noFill/>
          </a:ln>
        </p:spPr>
      </p:sp>
      <p:sp>
        <p:nvSpPr>
          <p:cNvPr id="570" name="Google Shape;570;p35"/>
          <p:cNvSpPr/>
          <p:nvPr/>
        </p:nvSpPr>
        <p:spPr>
          <a:xfrm>
            <a:off x="10505567" y="4242279"/>
            <a:ext cx="739349" cy="739349"/>
          </a:xfrm>
          <a:custGeom>
            <a:rect b="b" l="l" r="r" t="t"/>
            <a:pathLst>
              <a:path extrusionOk="0" h="739349" w="739349">
                <a:moveTo>
                  <a:pt x="0" y="0"/>
                </a:moveTo>
                <a:lnTo>
                  <a:pt x="739349" y="0"/>
                </a:lnTo>
                <a:lnTo>
                  <a:pt x="739349" y="739349"/>
                </a:lnTo>
                <a:lnTo>
                  <a:pt x="0" y="739349"/>
                </a:lnTo>
                <a:lnTo>
                  <a:pt x="0" y="0"/>
                </a:lnTo>
                <a:close/>
              </a:path>
            </a:pathLst>
          </a:custGeom>
          <a:blipFill rotWithShape="1">
            <a:blip r:embed="rId62">
              <a:alphaModFix/>
            </a:blip>
            <a:stretch>
              <a:fillRect b="0" l="0" r="0" t="0"/>
            </a:stretch>
          </a:blipFill>
          <a:ln>
            <a:noFill/>
          </a:ln>
        </p:spPr>
      </p:sp>
      <p:sp>
        <p:nvSpPr>
          <p:cNvPr id="571" name="Google Shape;571;p35"/>
          <p:cNvSpPr/>
          <p:nvPr/>
        </p:nvSpPr>
        <p:spPr>
          <a:xfrm rot="550174">
            <a:off x="14977511" y="2426350"/>
            <a:ext cx="440676" cy="539804"/>
          </a:xfrm>
          <a:custGeom>
            <a:rect b="b" l="l" r="r" t="t"/>
            <a:pathLst>
              <a:path extrusionOk="0" h="539804" w="440676">
                <a:moveTo>
                  <a:pt x="0" y="0"/>
                </a:moveTo>
                <a:lnTo>
                  <a:pt x="440676" y="0"/>
                </a:lnTo>
                <a:lnTo>
                  <a:pt x="440676" y="539803"/>
                </a:lnTo>
                <a:lnTo>
                  <a:pt x="0" y="539803"/>
                </a:lnTo>
                <a:lnTo>
                  <a:pt x="0" y="0"/>
                </a:lnTo>
                <a:close/>
              </a:path>
            </a:pathLst>
          </a:custGeom>
          <a:blipFill rotWithShape="1">
            <a:blip r:embed="rId63">
              <a:alphaModFix/>
            </a:blip>
            <a:stretch>
              <a:fillRect b="0" l="0" r="0" t="0"/>
            </a:stretch>
          </a:blipFill>
          <a:ln>
            <a:noFill/>
          </a:ln>
        </p:spPr>
      </p:sp>
      <p:sp>
        <p:nvSpPr>
          <p:cNvPr id="572" name="Google Shape;572;p35"/>
          <p:cNvSpPr/>
          <p:nvPr/>
        </p:nvSpPr>
        <p:spPr>
          <a:xfrm>
            <a:off x="12279081" y="6827867"/>
            <a:ext cx="552066" cy="515492"/>
          </a:xfrm>
          <a:custGeom>
            <a:rect b="b" l="l" r="r" t="t"/>
            <a:pathLst>
              <a:path extrusionOk="0" h="515492" w="552066">
                <a:moveTo>
                  <a:pt x="0" y="0"/>
                </a:moveTo>
                <a:lnTo>
                  <a:pt x="552066" y="0"/>
                </a:lnTo>
                <a:lnTo>
                  <a:pt x="552066" y="515492"/>
                </a:lnTo>
                <a:lnTo>
                  <a:pt x="0" y="515492"/>
                </a:lnTo>
                <a:lnTo>
                  <a:pt x="0" y="0"/>
                </a:lnTo>
                <a:close/>
              </a:path>
            </a:pathLst>
          </a:custGeom>
          <a:blipFill rotWithShape="1">
            <a:blip r:embed="rId64">
              <a:alphaModFix/>
            </a:blip>
            <a:stretch>
              <a:fillRect b="0" l="0" r="0" t="0"/>
            </a:stretch>
          </a:blipFill>
          <a:ln>
            <a:noFill/>
          </a:ln>
        </p:spPr>
      </p:sp>
      <p:sp>
        <p:nvSpPr>
          <p:cNvPr id="573" name="Google Shape;573;p35"/>
          <p:cNvSpPr/>
          <p:nvPr/>
        </p:nvSpPr>
        <p:spPr>
          <a:xfrm flipH="1">
            <a:off x="8430878" y="3418328"/>
            <a:ext cx="382152" cy="512643"/>
          </a:xfrm>
          <a:custGeom>
            <a:rect b="b" l="l" r="r" t="t"/>
            <a:pathLst>
              <a:path extrusionOk="0" h="512643" w="382152">
                <a:moveTo>
                  <a:pt x="382152" y="0"/>
                </a:moveTo>
                <a:lnTo>
                  <a:pt x="0" y="0"/>
                </a:lnTo>
                <a:lnTo>
                  <a:pt x="0" y="512643"/>
                </a:lnTo>
                <a:lnTo>
                  <a:pt x="382152" y="512643"/>
                </a:lnTo>
                <a:lnTo>
                  <a:pt x="382152" y="0"/>
                </a:lnTo>
                <a:close/>
              </a:path>
            </a:pathLst>
          </a:custGeom>
          <a:blipFill rotWithShape="1">
            <a:blip r:embed="rId65">
              <a:alphaModFix/>
            </a:blip>
            <a:stretch>
              <a:fillRect b="0" l="0" r="0" t="0"/>
            </a:stretch>
          </a:blipFill>
          <a:ln>
            <a:noFill/>
          </a:ln>
        </p:spPr>
      </p:sp>
      <p:sp>
        <p:nvSpPr>
          <p:cNvPr id="574" name="Google Shape;574;p35"/>
          <p:cNvSpPr/>
          <p:nvPr/>
        </p:nvSpPr>
        <p:spPr>
          <a:xfrm>
            <a:off x="7321260" y="8960157"/>
            <a:ext cx="747522" cy="856536"/>
          </a:xfrm>
          <a:custGeom>
            <a:rect b="b" l="l" r="r" t="t"/>
            <a:pathLst>
              <a:path extrusionOk="0" h="856536" w="747522">
                <a:moveTo>
                  <a:pt x="0" y="0"/>
                </a:moveTo>
                <a:lnTo>
                  <a:pt x="747522" y="0"/>
                </a:lnTo>
                <a:lnTo>
                  <a:pt x="747522" y="856536"/>
                </a:lnTo>
                <a:lnTo>
                  <a:pt x="0" y="856536"/>
                </a:lnTo>
                <a:lnTo>
                  <a:pt x="0" y="0"/>
                </a:lnTo>
                <a:close/>
              </a:path>
            </a:pathLst>
          </a:custGeom>
          <a:blipFill rotWithShape="1">
            <a:blip r:embed="rId66">
              <a:alphaModFix/>
            </a:blip>
            <a:stretch>
              <a:fillRect b="0" l="0" r="0" t="0"/>
            </a:stretch>
          </a:blipFill>
          <a:ln>
            <a:noFill/>
          </a:ln>
        </p:spPr>
      </p:sp>
      <p:sp>
        <p:nvSpPr>
          <p:cNvPr id="575" name="Google Shape;575;p35"/>
          <p:cNvSpPr/>
          <p:nvPr/>
        </p:nvSpPr>
        <p:spPr>
          <a:xfrm rot="-419964">
            <a:off x="8017498" y="4306069"/>
            <a:ext cx="490527" cy="611769"/>
          </a:xfrm>
          <a:custGeom>
            <a:rect b="b" l="l" r="r" t="t"/>
            <a:pathLst>
              <a:path extrusionOk="0" h="611769" w="490527">
                <a:moveTo>
                  <a:pt x="0" y="0"/>
                </a:moveTo>
                <a:lnTo>
                  <a:pt x="490527" y="0"/>
                </a:lnTo>
                <a:lnTo>
                  <a:pt x="490527" y="611769"/>
                </a:lnTo>
                <a:lnTo>
                  <a:pt x="0" y="611769"/>
                </a:lnTo>
                <a:lnTo>
                  <a:pt x="0" y="0"/>
                </a:lnTo>
                <a:close/>
              </a:path>
            </a:pathLst>
          </a:custGeom>
          <a:blipFill rotWithShape="1">
            <a:blip r:embed="rId67">
              <a:alphaModFix/>
            </a:blip>
            <a:stretch>
              <a:fillRect b="0" l="0" r="0" t="0"/>
            </a:stretch>
          </a:blipFill>
          <a:ln>
            <a:noFill/>
          </a:ln>
        </p:spPr>
      </p:sp>
      <p:sp>
        <p:nvSpPr>
          <p:cNvPr id="576" name="Google Shape;576;p35"/>
          <p:cNvSpPr/>
          <p:nvPr/>
        </p:nvSpPr>
        <p:spPr>
          <a:xfrm rot="-1027792">
            <a:off x="14524579" y="4399865"/>
            <a:ext cx="666085" cy="424178"/>
          </a:xfrm>
          <a:custGeom>
            <a:rect b="b" l="l" r="r" t="t"/>
            <a:pathLst>
              <a:path extrusionOk="0" h="424178" w="666085">
                <a:moveTo>
                  <a:pt x="0" y="0"/>
                </a:moveTo>
                <a:lnTo>
                  <a:pt x="666085" y="0"/>
                </a:lnTo>
                <a:lnTo>
                  <a:pt x="666085" y="424178"/>
                </a:lnTo>
                <a:lnTo>
                  <a:pt x="0" y="424178"/>
                </a:lnTo>
                <a:lnTo>
                  <a:pt x="0" y="0"/>
                </a:lnTo>
                <a:close/>
              </a:path>
            </a:pathLst>
          </a:custGeom>
          <a:blipFill rotWithShape="1">
            <a:blip r:embed="rId68">
              <a:alphaModFix/>
            </a:blip>
            <a:stretch>
              <a:fillRect b="0" l="0" r="0" t="0"/>
            </a:stretch>
          </a:blipFill>
          <a:ln>
            <a:noFill/>
          </a:ln>
        </p:spPr>
      </p:sp>
      <p:sp>
        <p:nvSpPr>
          <p:cNvPr id="577" name="Google Shape;577;p35"/>
          <p:cNvSpPr/>
          <p:nvPr/>
        </p:nvSpPr>
        <p:spPr>
          <a:xfrm>
            <a:off x="10981304" y="9041149"/>
            <a:ext cx="694551" cy="694551"/>
          </a:xfrm>
          <a:custGeom>
            <a:rect b="b" l="l" r="r" t="t"/>
            <a:pathLst>
              <a:path extrusionOk="0" h="694551" w="694551">
                <a:moveTo>
                  <a:pt x="0" y="0"/>
                </a:moveTo>
                <a:lnTo>
                  <a:pt x="694551" y="0"/>
                </a:lnTo>
                <a:lnTo>
                  <a:pt x="694551" y="694552"/>
                </a:lnTo>
                <a:lnTo>
                  <a:pt x="0" y="694552"/>
                </a:lnTo>
                <a:lnTo>
                  <a:pt x="0" y="0"/>
                </a:lnTo>
                <a:close/>
              </a:path>
            </a:pathLst>
          </a:custGeom>
          <a:blipFill rotWithShape="1">
            <a:blip r:embed="rId69">
              <a:alphaModFix/>
            </a:blip>
            <a:stretch>
              <a:fillRect b="0" l="0" r="0" t="0"/>
            </a:stretch>
          </a:blipFill>
          <a:ln>
            <a:noFill/>
          </a:ln>
        </p:spPr>
      </p:sp>
      <p:sp>
        <p:nvSpPr>
          <p:cNvPr id="578" name="Google Shape;578;p35"/>
          <p:cNvSpPr/>
          <p:nvPr/>
        </p:nvSpPr>
        <p:spPr>
          <a:xfrm>
            <a:off x="10964191" y="636212"/>
            <a:ext cx="712677" cy="441860"/>
          </a:xfrm>
          <a:custGeom>
            <a:rect b="b" l="l" r="r" t="t"/>
            <a:pathLst>
              <a:path extrusionOk="0" h="441860" w="712677">
                <a:moveTo>
                  <a:pt x="0" y="0"/>
                </a:moveTo>
                <a:lnTo>
                  <a:pt x="712676" y="0"/>
                </a:lnTo>
                <a:lnTo>
                  <a:pt x="712676" y="441859"/>
                </a:lnTo>
                <a:lnTo>
                  <a:pt x="0" y="441859"/>
                </a:lnTo>
                <a:lnTo>
                  <a:pt x="0" y="0"/>
                </a:lnTo>
                <a:close/>
              </a:path>
            </a:pathLst>
          </a:custGeom>
          <a:blipFill rotWithShape="1">
            <a:blip r:embed="rId70">
              <a:alphaModFix/>
            </a:blip>
            <a:stretch>
              <a:fillRect b="0" l="0" r="0" t="0"/>
            </a:stretch>
          </a:blipFill>
          <a:ln>
            <a:noFill/>
          </a:ln>
        </p:spPr>
      </p:sp>
      <p:sp>
        <p:nvSpPr>
          <p:cNvPr id="579" name="Google Shape;579;p35"/>
          <p:cNvSpPr/>
          <p:nvPr/>
        </p:nvSpPr>
        <p:spPr>
          <a:xfrm>
            <a:off x="14449677" y="1463945"/>
            <a:ext cx="503728" cy="401094"/>
          </a:xfrm>
          <a:custGeom>
            <a:rect b="b" l="l" r="r" t="t"/>
            <a:pathLst>
              <a:path extrusionOk="0" h="401094" w="503728">
                <a:moveTo>
                  <a:pt x="0" y="0"/>
                </a:moveTo>
                <a:lnTo>
                  <a:pt x="503728" y="0"/>
                </a:lnTo>
                <a:lnTo>
                  <a:pt x="503728" y="401094"/>
                </a:lnTo>
                <a:lnTo>
                  <a:pt x="0" y="401094"/>
                </a:lnTo>
                <a:lnTo>
                  <a:pt x="0" y="0"/>
                </a:lnTo>
                <a:close/>
              </a:path>
            </a:pathLst>
          </a:custGeom>
          <a:blipFill rotWithShape="1">
            <a:blip r:embed="rId71">
              <a:alphaModFix/>
            </a:blip>
            <a:stretch>
              <a:fillRect b="0" l="0" r="0" t="0"/>
            </a:stretch>
          </a:blipFill>
          <a:ln>
            <a:noFill/>
          </a:ln>
        </p:spPr>
      </p:sp>
      <p:sp>
        <p:nvSpPr>
          <p:cNvPr id="580" name="Google Shape;580;p35"/>
          <p:cNvSpPr/>
          <p:nvPr/>
        </p:nvSpPr>
        <p:spPr>
          <a:xfrm rot="-5400000">
            <a:off x="15311019" y="519879"/>
            <a:ext cx="234244" cy="674525"/>
          </a:xfrm>
          <a:custGeom>
            <a:rect b="b" l="l" r="r" t="t"/>
            <a:pathLst>
              <a:path extrusionOk="0" h="674525" w="234244">
                <a:moveTo>
                  <a:pt x="0" y="0"/>
                </a:moveTo>
                <a:lnTo>
                  <a:pt x="234244" y="0"/>
                </a:lnTo>
                <a:lnTo>
                  <a:pt x="234244" y="674525"/>
                </a:lnTo>
                <a:lnTo>
                  <a:pt x="0" y="674525"/>
                </a:lnTo>
                <a:lnTo>
                  <a:pt x="0" y="0"/>
                </a:lnTo>
                <a:close/>
              </a:path>
            </a:pathLst>
          </a:custGeom>
          <a:blipFill rotWithShape="1">
            <a:blip r:embed="rId72">
              <a:alphaModFix/>
            </a:blip>
            <a:stretch>
              <a:fillRect b="0" l="0" r="0" t="0"/>
            </a:stretch>
          </a:blipFill>
          <a:ln>
            <a:noFill/>
          </a:ln>
        </p:spPr>
      </p:sp>
      <p:sp>
        <p:nvSpPr>
          <p:cNvPr id="581" name="Google Shape;581;p35"/>
          <p:cNvSpPr/>
          <p:nvPr/>
        </p:nvSpPr>
        <p:spPr>
          <a:xfrm>
            <a:off x="13358966" y="675281"/>
            <a:ext cx="1093901" cy="363722"/>
          </a:xfrm>
          <a:custGeom>
            <a:rect b="b" l="l" r="r" t="t"/>
            <a:pathLst>
              <a:path extrusionOk="0" h="363722" w="1093901">
                <a:moveTo>
                  <a:pt x="0" y="0"/>
                </a:moveTo>
                <a:lnTo>
                  <a:pt x="1093900" y="0"/>
                </a:lnTo>
                <a:lnTo>
                  <a:pt x="1093900" y="363722"/>
                </a:lnTo>
                <a:lnTo>
                  <a:pt x="0" y="363722"/>
                </a:lnTo>
                <a:lnTo>
                  <a:pt x="0" y="0"/>
                </a:lnTo>
                <a:close/>
              </a:path>
            </a:pathLst>
          </a:custGeom>
          <a:blipFill rotWithShape="1">
            <a:blip r:embed="rId73">
              <a:alphaModFix/>
            </a:blip>
            <a:stretch>
              <a:fillRect b="0" l="0" r="0" t="0"/>
            </a:stretch>
          </a:blipFill>
          <a:ln>
            <a:noFill/>
          </a:ln>
        </p:spPr>
      </p:sp>
      <p:sp>
        <p:nvSpPr>
          <p:cNvPr id="582" name="Google Shape;582;p35"/>
          <p:cNvSpPr/>
          <p:nvPr/>
        </p:nvSpPr>
        <p:spPr>
          <a:xfrm>
            <a:off x="15875435" y="664602"/>
            <a:ext cx="490546" cy="385079"/>
          </a:xfrm>
          <a:custGeom>
            <a:rect b="b" l="l" r="r" t="t"/>
            <a:pathLst>
              <a:path extrusionOk="0" h="385079" w="490546">
                <a:moveTo>
                  <a:pt x="0" y="0"/>
                </a:moveTo>
                <a:lnTo>
                  <a:pt x="490546" y="0"/>
                </a:lnTo>
                <a:lnTo>
                  <a:pt x="490546" y="385079"/>
                </a:lnTo>
                <a:lnTo>
                  <a:pt x="0" y="385079"/>
                </a:lnTo>
                <a:lnTo>
                  <a:pt x="0" y="0"/>
                </a:lnTo>
                <a:close/>
              </a:path>
            </a:pathLst>
          </a:custGeom>
          <a:blipFill rotWithShape="1">
            <a:blip r:embed="rId74">
              <a:alphaModFix/>
            </a:blip>
            <a:stretch>
              <a:fillRect b="0" l="0" r="0" t="0"/>
            </a:stretch>
          </a:blipFill>
          <a:ln>
            <a:noFill/>
          </a:ln>
        </p:spPr>
      </p:sp>
      <p:sp>
        <p:nvSpPr>
          <p:cNvPr id="583" name="Google Shape;583;p35"/>
          <p:cNvSpPr/>
          <p:nvPr/>
        </p:nvSpPr>
        <p:spPr>
          <a:xfrm>
            <a:off x="7708423" y="6841341"/>
            <a:ext cx="792767" cy="488543"/>
          </a:xfrm>
          <a:custGeom>
            <a:rect b="b" l="l" r="r" t="t"/>
            <a:pathLst>
              <a:path extrusionOk="0" h="488543" w="792767">
                <a:moveTo>
                  <a:pt x="0" y="0"/>
                </a:moveTo>
                <a:lnTo>
                  <a:pt x="792767" y="0"/>
                </a:lnTo>
                <a:lnTo>
                  <a:pt x="792767" y="488543"/>
                </a:lnTo>
                <a:lnTo>
                  <a:pt x="0" y="488543"/>
                </a:lnTo>
                <a:lnTo>
                  <a:pt x="0" y="0"/>
                </a:lnTo>
                <a:close/>
              </a:path>
            </a:pathLst>
          </a:custGeom>
          <a:blipFill rotWithShape="1">
            <a:blip r:embed="rId75">
              <a:alphaModFix/>
            </a:blip>
            <a:stretch>
              <a:fillRect b="0" l="0" r="0" t="0"/>
            </a:stretch>
          </a:blipFill>
          <a:ln>
            <a:noFill/>
          </a:ln>
        </p:spPr>
      </p:sp>
      <p:sp>
        <p:nvSpPr>
          <p:cNvPr id="584" name="Google Shape;584;p35"/>
          <p:cNvSpPr/>
          <p:nvPr/>
        </p:nvSpPr>
        <p:spPr>
          <a:xfrm flipH="1">
            <a:off x="9640555" y="4407362"/>
            <a:ext cx="614160" cy="409184"/>
          </a:xfrm>
          <a:custGeom>
            <a:rect b="b" l="l" r="r" t="t"/>
            <a:pathLst>
              <a:path extrusionOk="0" h="409184" w="614160">
                <a:moveTo>
                  <a:pt x="614161" y="0"/>
                </a:moveTo>
                <a:lnTo>
                  <a:pt x="0" y="0"/>
                </a:lnTo>
                <a:lnTo>
                  <a:pt x="0" y="409184"/>
                </a:lnTo>
                <a:lnTo>
                  <a:pt x="614161" y="409184"/>
                </a:lnTo>
                <a:lnTo>
                  <a:pt x="614161" y="0"/>
                </a:lnTo>
                <a:close/>
              </a:path>
            </a:pathLst>
          </a:custGeom>
          <a:blipFill rotWithShape="1">
            <a:blip r:embed="rId76">
              <a:alphaModFix/>
            </a:blip>
            <a:stretch>
              <a:fillRect b="0" l="0" r="0" t="0"/>
            </a:stretch>
          </a:blipFill>
          <a:ln>
            <a:noFill/>
          </a:ln>
        </p:spPr>
      </p:sp>
      <p:sp>
        <p:nvSpPr>
          <p:cNvPr id="585" name="Google Shape;585;p35"/>
          <p:cNvSpPr/>
          <p:nvPr/>
        </p:nvSpPr>
        <p:spPr>
          <a:xfrm>
            <a:off x="16882142" y="5214860"/>
            <a:ext cx="754317" cy="390003"/>
          </a:xfrm>
          <a:custGeom>
            <a:rect b="b" l="l" r="r" t="t"/>
            <a:pathLst>
              <a:path extrusionOk="0" h="390003" w="754317">
                <a:moveTo>
                  <a:pt x="0" y="0"/>
                </a:moveTo>
                <a:lnTo>
                  <a:pt x="754316" y="0"/>
                </a:lnTo>
                <a:lnTo>
                  <a:pt x="754316" y="390002"/>
                </a:lnTo>
                <a:lnTo>
                  <a:pt x="0" y="390002"/>
                </a:lnTo>
                <a:lnTo>
                  <a:pt x="0" y="0"/>
                </a:lnTo>
                <a:close/>
              </a:path>
            </a:pathLst>
          </a:custGeom>
          <a:blipFill rotWithShape="1">
            <a:blip r:embed="rId77">
              <a:alphaModFix/>
            </a:blip>
            <a:stretch>
              <a:fillRect b="0" l="0" r="0" t="0"/>
            </a:stretch>
          </a:blipFill>
          <a:ln>
            <a:noFill/>
          </a:ln>
        </p:spPr>
      </p:sp>
      <p:sp>
        <p:nvSpPr>
          <p:cNvPr id="586" name="Google Shape;586;p35"/>
          <p:cNvSpPr/>
          <p:nvPr/>
        </p:nvSpPr>
        <p:spPr>
          <a:xfrm>
            <a:off x="8331011" y="7728963"/>
            <a:ext cx="467739" cy="866183"/>
          </a:xfrm>
          <a:custGeom>
            <a:rect b="b" l="l" r="r" t="t"/>
            <a:pathLst>
              <a:path extrusionOk="0" h="866183" w="467739">
                <a:moveTo>
                  <a:pt x="0" y="0"/>
                </a:moveTo>
                <a:lnTo>
                  <a:pt x="467739" y="0"/>
                </a:lnTo>
                <a:lnTo>
                  <a:pt x="467739" y="866184"/>
                </a:lnTo>
                <a:lnTo>
                  <a:pt x="0" y="866184"/>
                </a:lnTo>
                <a:lnTo>
                  <a:pt x="0" y="0"/>
                </a:lnTo>
                <a:close/>
              </a:path>
            </a:pathLst>
          </a:custGeom>
          <a:blipFill rotWithShape="1">
            <a:blip r:embed="rId78">
              <a:alphaModFix/>
            </a:blip>
            <a:stretch>
              <a:fillRect b="0" l="0" r="0" t="0"/>
            </a:stretch>
          </a:blipFill>
          <a:ln>
            <a:noFill/>
          </a:ln>
        </p:spPr>
      </p:sp>
      <p:sp>
        <p:nvSpPr>
          <p:cNvPr id="587" name="Google Shape;587;p35"/>
          <p:cNvSpPr/>
          <p:nvPr/>
        </p:nvSpPr>
        <p:spPr>
          <a:xfrm>
            <a:off x="8775606" y="5148561"/>
            <a:ext cx="521651" cy="522601"/>
          </a:xfrm>
          <a:custGeom>
            <a:rect b="b" l="l" r="r" t="t"/>
            <a:pathLst>
              <a:path extrusionOk="0" h="522601" w="521651">
                <a:moveTo>
                  <a:pt x="0" y="0"/>
                </a:moveTo>
                <a:lnTo>
                  <a:pt x="521651" y="0"/>
                </a:lnTo>
                <a:lnTo>
                  <a:pt x="521651" y="522600"/>
                </a:lnTo>
                <a:lnTo>
                  <a:pt x="0" y="522600"/>
                </a:lnTo>
                <a:lnTo>
                  <a:pt x="0" y="0"/>
                </a:lnTo>
                <a:close/>
              </a:path>
            </a:pathLst>
          </a:custGeom>
          <a:blipFill rotWithShape="1">
            <a:blip r:embed="rId79">
              <a:alphaModFix/>
            </a:blip>
            <a:stretch>
              <a:fillRect b="0" l="0" r="0" t="0"/>
            </a:stretch>
          </a:blipFill>
          <a:ln>
            <a:noFill/>
          </a:ln>
        </p:spPr>
      </p:sp>
      <p:sp>
        <p:nvSpPr>
          <p:cNvPr id="588" name="Google Shape;588;p35"/>
          <p:cNvSpPr/>
          <p:nvPr/>
        </p:nvSpPr>
        <p:spPr>
          <a:xfrm>
            <a:off x="11490470" y="5920321"/>
            <a:ext cx="651088" cy="633331"/>
          </a:xfrm>
          <a:custGeom>
            <a:rect b="b" l="l" r="r" t="t"/>
            <a:pathLst>
              <a:path extrusionOk="0" h="633331" w="651088">
                <a:moveTo>
                  <a:pt x="0" y="0"/>
                </a:moveTo>
                <a:lnTo>
                  <a:pt x="651088" y="0"/>
                </a:lnTo>
                <a:lnTo>
                  <a:pt x="651088" y="633331"/>
                </a:lnTo>
                <a:lnTo>
                  <a:pt x="0" y="633331"/>
                </a:lnTo>
                <a:lnTo>
                  <a:pt x="0" y="0"/>
                </a:lnTo>
                <a:close/>
              </a:path>
            </a:pathLst>
          </a:custGeom>
          <a:blipFill rotWithShape="1">
            <a:blip r:embed="rId80">
              <a:alphaModFix/>
            </a:blip>
            <a:stretch>
              <a:fillRect b="0" l="0" r="0" t="0"/>
            </a:stretch>
          </a:blipFill>
          <a:ln>
            <a:noFill/>
          </a:ln>
        </p:spPr>
      </p:sp>
      <p:sp>
        <p:nvSpPr>
          <p:cNvPr id="589" name="Google Shape;589;p35"/>
          <p:cNvSpPr/>
          <p:nvPr/>
        </p:nvSpPr>
        <p:spPr>
          <a:xfrm>
            <a:off x="10226510" y="3310669"/>
            <a:ext cx="379449" cy="727960"/>
          </a:xfrm>
          <a:custGeom>
            <a:rect b="b" l="l" r="r" t="t"/>
            <a:pathLst>
              <a:path extrusionOk="0" h="727960" w="379449">
                <a:moveTo>
                  <a:pt x="0" y="0"/>
                </a:moveTo>
                <a:lnTo>
                  <a:pt x="379449" y="0"/>
                </a:lnTo>
                <a:lnTo>
                  <a:pt x="379449" y="727960"/>
                </a:lnTo>
                <a:lnTo>
                  <a:pt x="0" y="727960"/>
                </a:lnTo>
                <a:lnTo>
                  <a:pt x="0" y="0"/>
                </a:lnTo>
                <a:close/>
              </a:path>
            </a:pathLst>
          </a:custGeom>
          <a:blipFill rotWithShape="1">
            <a:blip r:embed="rId81">
              <a:alphaModFix/>
            </a:blip>
            <a:stretch>
              <a:fillRect b="0" l="0" r="0" t="0"/>
            </a:stretch>
          </a:blipFill>
          <a:ln>
            <a:noFill/>
          </a:ln>
        </p:spPr>
      </p:sp>
      <p:sp>
        <p:nvSpPr>
          <p:cNvPr id="590" name="Google Shape;590;p35"/>
          <p:cNvSpPr/>
          <p:nvPr/>
        </p:nvSpPr>
        <p:spPr>
          <a:xfrm>
            <a:off x="9123353" y="7799464"/>
            <a:ext cx="390691" cy="725181"/>
          </a:xfrm>
          <a:custGeom>
            <a:rect b="b" l="l" r="r" t="t"/>
            <a:pathLst>
              <a:path extrusionOk="0" h="725181" w="390691">
                <a:moveTo>
                  <a:pt x="0" y="0"/>
                </a:moveTo>
                <a:lnTo>
                  <a:pt x="390692" y="0"/>
                </a:lnTo>
                <a:lnTo>
                  <a:pt x="390692" y="725182"/>
                </a:lnTo>
                <a:lnTo>
                  <a:pt x="0" y="725182"/>
                </a:lnTo>
                <a:lnTo>
                  <a:pt x="0" y="0"/>
                </a:lnTo>
                <a:close/>
              </a:path>
            </a:pathLst>
          </a:custGeom>
          <a:blipFill rotWithShape="1">
            <a:blip r:embed="rId82">
              <a:alphaModFix/>
            </a:blip>
            <a:stretch>
              <a:fillRect b="0" l="0" r="0" t="0"/>
            </a:stretch>
          </a:blipFill>
          <a:ln>
            <a:noFill/>
          </a:ln>
        </p:spPr>
      </p:sp>
      <p:sp>
        <p:nvSpPr>
          <p:cNvPr id="591" name="Google Shape;591;p35"/>
          <p:cNvSpPr/>
          <p:nvPr/>
        </p:nvSpPr>
        <p:spPr>
          <a:xfrm>
            <a:off x="12750208" y="9025834"/>
            <a:ext cx="788241" cy="725181"/>
          </a:xfrm>
          <a:custGeom>
            <a:rect b="b" l="l" r="r" t="t"/>
            <a:pathLst>
              <a:path extrusionOk="0" h="725181" w="788241">
                <a:moveTo>
                  <a:pt x="0" y="0"/>
                </a:moveTo>
                <a:lnTo>
                  <a:pt x="788241" y="0"/>
                </a:lnTo>
                <a:lnTo>
                  <a:pt x="788241" y="725182"/>
                </a:lnTo>
                <a:lnTo>
                  <a:pt x="0" y="725182"/>
                </a:lnTo>
                <a:lnTo>
                  <a:pt x="0" y="0"/>
                </a:lnTo>
                <a:close/>
              </a:path>
            </a:pathLst>
          </a:custGeom>
          <a:blipFill rotWithShape="1">
            <a:blip r:embed="rId83">
              <a:alphaModFix/>
            </a:blip>
            <a:stretch>
              <a:fillRect b="0" l="0" r="0" t="0"/>
            </a:stretch>
          </a:blipFill>
          <a:ln>
            <a:noFill/>
          </a:ln>
        </p:spPr>
      </p:sp>
      <p:sp>
        <p:nvSpPr>
          <p:cNvPr id="592" name="Google Shape;592;p35"/>
          <p:cNvSpPr/>
          <p:nvPr/>
        </p:nvSpPr>
        <p:spPr>
          <a:xfrm>
            <a:off x="15152816" y="3418328"/>
            <a:ext cx="633502" cy="512643"/>
          </a:xfrm>
          <a:custGeom>
            <a:rect b="b" l="l" r="r" t="t"/>
            <a:pathLst>
              <a:path extrusionOk="0" h="512643" w="633502">
                <a:moveTo>
                  <a:pt x="0" y="0"/>
                </a:moveTo>
                <a:lnTo>
                  <a:pt x="633501" y="0"/>
                </a:lnTo>
                <a:lnTo>
                  <a:pt x="633501" y="512643"/>
                </a:lnTo>
                <a:lnTo>
                  <a:pt x="0" y="512643"/>
                </a:lnTo>
                <a:lnTo>
                  <a:pt x="0" y="0"/>
                </a:lnTo>
                <a:close/>
              </a:path>
            </a:pathLst>
          </a:custGeom>
          <a:blipFill rotWithShape="1">
            <a:blip r:embed="rId84">
              <a:alphaModFix/>
            </a:blip>
            <a:stretch>
              <a:fillRect b="0" l="0" r="0" t="0"/>
            </a:stretch>
          </a:blipFill>
          <a:ln>
            <a:noFill/>
          </a:ln>
        </p:spPr>
      </p:sp>
      <p:sp>
        <p:nvSpPr>
          <p:cNvPr id="593" name="Google Shape;593;p35"/>
          <p:cNvSpPr/>
          <p:nvPr/>
        </p:nvSpPr>
        <p:spPr>
          <a:xfrm rot="-10352361">
            <a:off x="10780499" y="3428995"/>
            <a:ext cx="534746" cy="491310"/>
          </a:xfrm>
          <a:custGeom>
            <a:rect b="b" l="l" r="r" t="t"/>
            <a:pathLst>
              <a:path extrusionOk="0" h="491310" w="534746">
                <a:moveTo>
                  <a:pt x="0" y="0"/>
                </a:moveTo>
                <a:lnTo>
                  <a:pt x="534746" y="0"/>
                </a:lnTo>
                <a:lnTo>
                  <a:pt x="534746" y="491309"/>
                </a:lnTo>
                <a:lnTo>
                  <a:pt x="0" y="491309"/>
                </a:lnTo>
                <a:lnTo>
                  <a:pt x="0" y="0"/>
                </a:lnTo>
                <a:close/>
              </a:path>
            </a:pathLst>
          </a:custGeom>
          <a:blipFill rotWithShape="1">
            <a:blip r:embed="rId85">
              <a:alphaModFix/>
            </a:blip>
            <a:stretch>
              <a:fillRect b="0" l="0" r="0" t="0"/>
            </a:stretch>
          </a:blipFill>
          <a:ln>
            <a:noFill/>
          </a:ln>
        </p:spPr>
      </p:sp>
      <p:sp>
        <p:nvSpPr>
          <p:cNvPr id="594" name="Google Shape;594;p35"/>
          <p:cNvSpPr/>
          <p:nvPr/>
        </p:nvSpPr>
        <p:spPr>
          <a:xfrm>
            <a:off x="13135686" y="5820323"/>
            <a:ext cx="762116" cy="833328"/>
          </a:xfrm>
          <a:custGeom>
            <a:rect b="b" l="l" r="r" t="t"/>
            <a:pathLst>
              <a:path extrusionOk="0" h="833328" w="762116">
                <a:moveTo>
                  <a:pt x="0" y="0"/>
                </a:moveTo>
                <a:lnTo>
                  <a:pt x="762116" y="0"/>
                </a:lnTo>
                <a:lnTo>
                  <a:pt x="762116" y="833328"/>
                </a:lnTo>
                <a:lnTo>
                  <a:pt x="0" y="833328"/>
                </a:lnTo>
                <a:lnTo>
                  <a:pt x="0" y="0"/>
                </a:lnTo>
                <a:close/>
              </a:path>
            </a:pathLst>
          </a:custGeom>
          <a:blipFill rotWithShape="1">
            <a:blip r:embed="rId86">
              <a:alphaModFix/>
            </a:blip>
            <a:stretch>
              <a:fillRect b="0" l="0" r="0" t="0"/>
            </a:stretch>
          </a:blipFill>
          <a:ln>
            <a:noFill/>
          </a:ln>
        </p:spPr>
      </p:sp>
      <p:sp>
        <p:nvSpPr>
          <p:cNvPr id="595" name="Google Shape;595;p35"/>
          <p:cNvSpPr/>
          <p:nvPr/>
        </p:nvSpPr>
        <p:spPr>
          <a:xfrm>
            <a:off x="12259837" y="5820323"/>
            <a:ext cx="757570" cy="833328"/>
          </a:xfrm>
          <a:custGeom>
            <a:rect b="b" l="l" r="r" t="t"/>
            <a:pathLst>
              <a:path extrusionOk="0" h="833328" w="757570">
                <a:moveTo>
                  <a:pt x="0" y="0"/>
                </a:moveTo>
                <a:lnTo>
                  <a:pt x="757570" y="0"/>
                </a:lnTo>
                <a:lnTo>
                  <a:pt x="757570" y="833328"/>
                </a:lnTo>
                <a:lnTo>
                  <a:pt x="0" y="833328"/>
                </a:lnTo>
                <a:lnTo>
                  <a:pt x="0" y="0"/>
                </a:lnTo>
                <a:close/>
              </a:path>
            </a:pathLst>
          </a:custGeom>
          <a:blipFill rotWithShape="1">
            <a:blip r:embed="rId87">
              <a:alphaModFix/>
            </a:blip>
            <a:stretch>
              <a:fillRect b="0" l="0" r="0" t="0"/>
            </a:stretch>
          </a:blipFill>
          <a:ln>
            <a:noFill/>
          </a:ln>
        </p:spPr>
      </p:sp>
      <p:sp>
        <p:nvSpPr>
          <p:cNvPr id="596" name="Google Shape;596;p35"/>
          <p:cNvSpPr/>
          <p:nvPr/>
        </p:nvSpPr>
        <p:spPr>
          <a:xfrm>
            <a:off x="17041120" y="1376587"/>
            <a:ext cx="643363" cy="575810"/>
          </a:xfrm>
          <a:custGeom>
            <a:rect b="b" l="l" r="r" t="t"/>
            <a:pathLst>
              <a:path extrusionOk="0" h="575810" w="643363">
                <a:moveTo>
                  <a:pt x="0" y="0"/>
                </a:moveTo>
                <a:lnTo>
                  <a:pt x="643362" y="0"/>
                </a:lnTo>
                <a:lnTo>
                  <a:pt x="643362" y="575810"/>
                </a:lnTo>
                <a:lnTo>
                  <a:pt x="0" y="575810"/>
                </a:lnTo>
                <a:lnTo>
                  <a:pt x="0" y="0"/>
                </a:lnTo>
                <a:close/>
              </a:path>
            </a:pathLst>
          </a:custGeom>
          <a:blipFill rotWithShape="1">
            <a:blip r:embed="rId88">
              <a:alphaModFix/>
            </a:blip>
            <a:stretch>
              <a:fillRect b="0" l="0" r="0" t="0"/>
            </a:stretch>
          </a:blipFill>
          <a:ln>
            <a:noFill/>
          </a:ln>
        </p:spPr>
      </p:sp>
      <p:sp>
        <p:nvSpPr>
          <p:cNvPr id="597" name="Google Shape;597;p35"/>
          <p:cNvSpPr/>
          <p:nvPr/>
        </p:nvSpPr>
        <p:spPr>
          <a:xfrm>
            <a:off x="10477481" y="7659403"/>
            <a:ext cx="562970" cy="1005303"/>
          </a:xfrm>
          <a:custGeom>
            <a:rect b="b" l="l" r="r" t="t"/>
            <a:pathLst>
              <a:path extrusionOk="0" h="1005303" w="562970">
                <a:moveTo>
                  <a:pt x="0" y="0"/>
                </a:moveTo>
                <a:lnTo>
                  <a:pt x="562970" y="0"/>
                </a:lnTo>
                <a:lnTo>
                  <a:pt x="562970" y="1005304"/>
                </a:lnTo>
                <a:lnTo>
                  <a:pt x="0" y="1005304"/>
                </a:lnTo>
                <a:lnTo>
                  <a:pt x="0" y="0"/>
                </a:lnTo>
                <a:close/>
              </a:path>
            </a:pathLst>
          </a:custGeom>
          <a:blipFill rotWithShape="1">
            <a:blip r:embed="rId89">
              <a:alphaModFix/>
            </a:blip>
            <a:stretch>
              <a:fillRect b="0" l="0" r="0" t="0"/>
            </a:stretch>
          </a:blipFill>
          <a:ln>
            <a:noFill/>
          </a:ln>
        </p:spPr>
      </p:sp>
      <p:sp>
        <p:nvSpPr>
          <p:cNvPr id="598" name="Google Shape;598;p35"/>
          <p:cNvSpPr/>
          <p:nvPr/>
        </p:nvSpPr>
        <p:spPr>
          <a:xfrm>
            <a:off x="12234106" y="7737188"/>
            <a:ext cx="645798" cy="849734"/>
          </a:xfrm>
          <a:custGeom>
            <a:rect b="b" l="l" r="r" t="t"/>
            <a:pathLst>
              <a:path extrusionOk="0" h="849734" w="645798">
                <a:moveTo>
                  <a:pt x="0" y="0"/>
                </a:moveTo>
                <a:lnTo>
                  <a:pt x="645798" y="0"/>
                </a:lnTo>
                <a:lnTo>
                  <a:pt x="645798" y="849734"/>
                </a:lnTo>
                <a:lnTo>
                  <a:pt x="0" y="849734"/>
                </a:lnTo>
                <a:lnTo>
                  <a:pt x="0" y="0"/>
                </a:lnTo>
                <a:close/>
              </a:path>
            </a:pathLst>
          </a:custGeom>
          <a:blipFill rotWithShape="1">
            <a:blip r:embed="rId90">
              <a:alphaModFix/>
            </a:blip>
            <a:stretch>
              <a:fillRect b="0" l="0" r="0" t="0"/>
            </a:stretch>
          </a:blipFill>
          <a:ln>
            <a:noFill/>
          </a:ln>
        </p:spPr>
      </p:sp>
      <p:sp>
        <p:nvSpPr>
          <p:cNvPr id="599" name="Google Shape;599;p35"/>
          <p:cNvSpPr/>
          <p:nvPr/>
        </p:nvSpPr>
        <p:spPr>
          <a:xfrm>
            <a:off x="7087612" y="5223260"/>
            <a:ext cx="421430" cy="373203"/>
          </a:xfrm>
          <a:custGeom>
            <a:rect b="b" l="l" r="r" t="t"/>
            <a:pathLst>
              <a:path extrusionOk="0" h="373203" w="421430">
                <a:moveTo>
                  <a:pt x="0" y="0"/>
                </a:moveTo>
                <a:lnTo>
                  <a:pt x="421430" y="0"/>
                </a:lnTo>
                <a:lnTo>
                  <a:pt x="421430" y="373202"/>
                </a:lnTo>
                <a:lnTo>
                  <a:pt x="0" y="373202"/>
                </a:lnTo>
                <a:lnTo>
                  <a:pt x="0" y="0"/>
                </a:lnTo>
                <a:close/>
              </a:path>
            </a:pathLst>
          </a:custGeom>
          <a:blipFill rotWithShape="1">
            <a:blip r:embed="rId91">
              <a:alphaModFix/>
            </a:blip>
            <a:stretch>
              <a:fillRect b="0" l="0" r="0" t="0"/>
            </a:stretch>
          </a:blipFill>
          <a:ln>
            <a:noFill/>
          </a:ln>
        </p:spPr>
      </p:sp>
      <p:sp>
        <p:nvSpPr>
          <p:cNvPr id="600" name="Google Shape;600;p35"/>
          <p:cNvSpPr/>
          <p:nvPr/>
        </p:nvSpPr>
        <p:spPr>
          <a:xfrm>
            <a:off x="16763497" y="6930239"/>
            <a:ext cx="314682" cy="310748"/>
          </a:xfrm>
          <a:custGeom>
            <a:rect b="b" l="l" r="r" t="t"/>
            <a:pathLst>
              <a:path extrusionOk="0" h="310748" w="314682">
                <a:moveTo>
                  <a:pt x="0" y="0"/>
                </a:moveTo>
                <a:lnTo>
                  <a:pt x="314682" y="0"/>
                </a:lnTo>
                <a:lnTo>
                  <a:pt x="314682" y="310748"/>
                </a:lnTo>
                <a:lnTo>
                  <a:pt x="0" y="310748"/>
                </a:lnTo>
                <a:lnTo>
                  <a:pt x="0" y="0"/>
                </a:lnTo>
                <a:close/>
              </a:path>
            </a:pathLst>
          </a:custGeom>
          <a:blipFill rotWithShape="1">
            <a:blip r:embed="rId92">
              <a:alphaModFix/>
            </a:blip>
            <a:stretch>
              <a:fillRect b="0" l="0" r="0" t="0"/>
            </a:stretch>
          </a:blipFill>
          <a:ln>
            <a:noFill/>
          </a:ln>
        </p:spPr>
      </p:sp>
      <p:sp>
        <p:nvSpPr>
          <p:cNvPr id="601" name="Google Shape;601;p35"/>
          <p:cNvSpPr/>
          <p:nvPr/>
        </p:nvSpPr>
        <p:spPr>
          <a:xfrm>
            <a:off x="17151150" y="4390584"/>
            <a:ext cx="506713" cy="442740"/>
          </a:xfrm>
          <a:custGeom>
            <a:rect b="b" l="l" r="r" t="t"/>
            <a:pathLst>
              <a:path extrusionOk="0" h="442740" w="506713">
                <a:moveTo>
                  <a:pt x="0" y="0"/>
                </a:moveTo>
                <a:lnTo>
                  <a:pt x="506713" y="0"/>
                </a:lnTo>
                <a:lnTo>
                  <a:pt x="506713" y="442740"/>
                </a:lnTo>
                <a:lnTo>
                  <a:pt x="0" y="442740"/>
                </a:lnTo>
                <a:lnTo>
                  <a:pt x="0" y="0"/>
                </a:lnTo>
                <a:close/>
              </a:path>
            </a:pathLst>
          </a:custGeom>
          <a:blipFill rotWithShape="1">
            <a:blip r:embed="rId93">
              <a:alphaModFix/>
            </a:blip>
            <a:stretch>
              <a:fillRect b="0" l="0" r="0" t="0"/>
            </a:stretch>
          </a:blipFill>
          <a:ln>
            <a:noFill/>
          </a:ln>
        </p:spPr>
      </p:sp>
      <p:sp>
        <p:nvSpPr>
          <p:cNvPr id="602" name="Google Shape;602;p35"/>
          <p:cNvSpPr/>
          <p:nvPr/>
        </p:nvSpPr>
        <p:spPr>
          <a:xfrm>
            <a:off x="10283374" y="7023553"/>
            <a:ext cx="539649" cy="124119"/>
          </a:xfrm>
          <a:custGeom>
            <a:rect b="b" l="l" r="r" t="t"/>
            <a:pathLst>
              <a:path extrusionOk="0" h="124119" w="539649">
                <a:moveTo>
                  <a:pt x="0" y="0"/>
                </a:moveTo>
                <a:lnTo>
                  <a:pt x="539649" y="0"/>
                </a:lnTo>
                <a:lnTo>
                  <a:pt x="539649" y="124119"/>
                </a:lnTo>
                <a:lnTo>
                  <a:pt x="0" y="124119"/>
                </a:lnTo>
                <a:lnTo>
                  <a:pt x="0" y="0"/>
                </a:lnTo>
                <a:close/>
              </a:path>
            </a:pathLst>
          </a:custGeom>
          <a:blipFill rotWithShape="1">
            <a:blip r:embed="rId94">
              <a:alphaModFix/>
            </a:blip>
            <a:stretch>
              <a:fillRect b="0" l="0" r="0" t="0"/>
            </a:stretch>
          </a:blipFill>
          <a:ln>
            <a:noFill/>
          </a:ln>
        </p:spPr>
      </p:sp>
      <p:sp>
        <p:nvSpPr>
          <p:cNvPr id="603" name="Google Shape;603;p35"/>
          <p:cNvSpPr/>
          <p:nvPr/>
        </p:nvSpPr>
        <p:spPr>
          <a:xfrm>
            <a:off x="11692276" y="6820766"/>
            <a:ext cx="426643" cy="529692"/>
          </a:xfrm>
          <a:custGeom>
            <a:rect b="b" l="l" r="r" t="t"/>
            <a:pathLst>
              <a:path extrusionOk="0" h="529692" w="426643">
                <a:moveTo>
                  <a:pt x="0" y="0"/>
                </a:moveTo>
                <a:lnTo>
                  <a:pt x="426643" y="0"/>
                </a:lnTo>
                <a:lnTo>
                  <a:pt x="426643" y="529693"/>
                </a:lnTo>
                <a:lnTo>
                  <a:pt x="0" y="529693"/>
                </a:lnTo>
                <a:lnTo>
                  <a:pt x="0" y="0"/>
                </a:lnTo>
                <a:close/>
              </a:path>
            </a:pathLst>
          </a:custGeom>
          <a:blipFill rotWithShape="1">
            <a:blip r:embed="rId95">
              <a:alphaModFix/>
            </a:blip>
            <a:stretch>
              <a:fillRect b="0" l="0" r="0" t="0"/>
            </a:stretch>
          </a:blipFill>
          <a:ln>
            <a:noFill/>
          </a:ln>
        </p:spPr>
      </p:sp>
      <p:sp>
        <p:nvSpPr>
          <p:cNvPr id="604" name="Google Shape;604;p35"/>
          <p:cNvSpPr/>
          <p:nvPr/>
        </p:nvSpPr>
        <p:spPr>
          <a:xfrm>
            <a:off x="6545411" y="2384414"/>
            <a:ext cx="618006" cy="623676"/>
          </a:xfrm>
          <a:custGeom>
            <a:rect b="b" l="l" r="r" t="t"/>
            <a:pathLst>
              <a:path extrusionOk="0" h="623676" w="618006">
                <a:moveTo>
                  <a:pt x="0" y="0"/>
                </a:moveTo>
                <a:lnTo>
                  <a:pt x="618006" y="0"/>
                </a:lnTo>
                <a:lnTo>
                  <a:pt x="618006" y="623675"/>
                </a:lnTo>
                <a:lnTo>
                  <a:pt x="0" y="623675"/>
                </a:lnTo>
                <a:lnTo>
                  <a:pt x="0" y="0"/>
                </a:lnTo>
                <a:close/>
              </a:path>
            </a:pathLst>
          </a:custGeom>
          <a:blipFill rotWithShape="1">
            <a:blip r:embed="rId96">
              <a:alphaModFix/>
            </a:blip>
            <a:stretch>
              <a:fillRect b="0" l="0" r="0" t="0"/>
            </a:stretch>
          </a:blipFill>
          <a:ln>
            <a:noFill/>
          </a:ln>
        </p:spPr>
      </p:sp>
      <p:sp>
        <p:nvSpPr>
          <p:cNvPr id="605" name="Google Shape;605;p35"/>
          <p:cNvSpPr/>
          <p:nvPr/>
        </p:nvSpPr>
        <p:spPr>
          <a:xfrm rot="8476508">
            <a:off x="13056551" y="6906804"/>
            <a:ext cx="424103" cy="357618"/>
          </a:xfrm>
          <a:custGeom>
            <a:rect b="b" l="l" r="r" t="t"/>
            <a:pathLst>
              <a:path extrusionOk="0" h="357618" w="424103">
                <a:moveTo>
                  <a:pt x="0" y="0"/>
                </a:moveTo>
                <a:lnTo>
                  <a:pt x="424103" y="0"/>
                </a:lnTo>
                <a:lnTo>
                  <a:pt x="424103" y="357618"/>
                </a:lnTo>
                <a:lnTo>
                  <a:pt x="0" y="357618"/>
                </a:lnTo>
                <a:lnTo>
                  <a:pt x="0" y="0"/>
                </a:lnTo>
                <a:close/>
              </a:path>
            </a:pathLst>
          </a:custGeom>
          <a:blipFill rotWithShape="1">
            <a:blip r:embed="rId32">
              <a:alphaModFix/>
            </a:blip>
            <a:stretch>
              <a:fillRect b="0" l="0" r="0" t="0"/>
            </a:stretch>
          </a:blipFill>
          <a:ln>
            <a:noFill/>
          </a:ln>
        </p:spPr>
      </p:sp>
      <p:sp>
        <p:nvSpPr>
          <p:cNvPr id="606" name="Google Shape;606;p35"/>
          <p:cNvSpPr/>
          <p:nvPr/>
        </p:nvSpPr>
        <p:spPr>
          <a:xfrm rot="5400000">
            <a:off x="16515044" y="4413369"/>
            <a:ext cx="373340" cy="397170"/>
          </a:xfrm>
          <a:custGeom>
            <a:rect b="b" l="l" r="r" t="t"/>
            <a:pathLst>
              <a:path extrusionOk="0" h="397170" w="373340">
                <a:moveTo>
                  <a:pt x="0" y="0"/>
                </a:moveTo>
                <a:lnTo>
                  <a:pt x="373339" y="0"/>
                </a:lnTo>
                <a:lnTo>
                  <a:pt x="373339" y="397170"/>
                </a:lnTo>
                <a:lnTo>
                  <a:pt x="0" y="397170"/>
                </a:lnTo>
                <a:lnTo>
                  <a:pt x="0" y="0"/>
                </a:lnTo>
                <a:close/>
              </a:path>
            </a:pathLst>
          </a:custGeom>
          <a:blipFill rotWithShape="1">
            <a:blip r:embed="rId97">
              <a:alphaModFix/>
            </a:blip>
            <a:stretch>
              <a:fillRect b="0" l="0" r="0" t="0"/>
            </a:stretch>
          </a:blipFill>
          <a:ln>
            <a:noFill/>
          </a:ln>
        </p:spPr>
      </p:sp>
      <p:sp>
        <p:nvSpPr>
          <p:cNvPr id="607" name="Google Shape;607;p35"/>
          <p:cNvSpPr/>
          <p:nvPr/>
        </p:nvSpPr>
        <p:spPr>
          <a:xfrm flipH="1">
            <a:off x="11955622" y="2526890"/>
            <a:ext cx="512117" cy="338723"/>
          </a:xfrm>
          <a:custGeom>
            <a:rect b="b" l="l" r="r" t="t"/>
            <a:pathLst>
              <a:path extrusionOk="0" h="338723" w="512117">
                <a:moveTo>
                  <a:pt x="512118" y="0"/>
                </a:moveTo>
                <a:lnTo>
                  <a:pt x="0" y="0"/>
                </a:lnTo>
                <a:lnTo>
                  <a:pt x="0" y="338723"/>
                </a:lnTo>
                <a:lnTo>
                  <a:pt x="512118" y="338723"/>
                </a:lnTo>
                <a:lnTo>
                  <a:pt x="512118" y="0"/>
                </a:lnTo>
                <a:close/>
              </a:path>
            </a:pathLst>
          </a:custGeom>
          <a:blipFill rotWithShape="1">
            <a:blip r:embed="rId98">
              <a:alphaModFix/>
            </a:blip>
            <a:stretch>
              <a:fillRect b="0" l="0" r="0" t="0"/>
            </a:stretch>
          </a:blipFill>
          <a:ln>
            <a:noFill/>
          </a:ln>
        </p:spPr>
      </p:sp>
      <p:sp>
        <p:nvSpPr>
          <p:cNvPr id="608" name="Google Shape;608;p35"/>
          <p:cNvSpPr/>
          <p:nvPr/>
        </p:nvSpPr>
        <p:spPr>
          <a:xfrm>
            <a:off x="10574002" y="6095490"/>
            <a:ext cx="798190" cy="282995"/>
          </a:xfrm>
          <a:custGeom>
            <a:rect b="b" l="l" r="r" t="t"/>
            <a:pathLst>
              <a:path extrusionOk="0" h="282995" w="798190">
                <a:moveTo>
                  <a:pt x="0" y="0"/>
                </a:moveTo>
                <a:lnTo>
                  <a:pt x="798190" y="0"/>
                </a:lnTo>
                <a:lnTo>
                  <a:pt x="798190" y="282994"/>
                </a:lnTo>
                <a:lnTo>
                  <a:pt x="0" y="282994"/>
                </a:lnTo>
                <a:lnTo>
                  <a:pt x="0" y="0"/>
                </a:lnTo>
                <a:close/>
              </a:path>
            </a:pathLst>
          </a:custGeom>
          <a:blipFill rotWithShape="1">
            <a:blip r:embed="rId99">
              <a:alphaModFix/>
            </a:blip>
            <a:stretch>
              <a:fillRect b="0" l="0" r="0" t="0"/>
            </a:stretch>
          </a:blipFill>
          <a:ln>
            <a:noFill/>
          </a:ln>
        </p:spPr>
      </p:sp>
      <p:sp>
        <p:nvSpPr>
          <p:cNvPr id="609" name="Google Shape;609;p35"/>
          <p:cNvSpPr/>
          <p:nvPr/>
        </p:nvSpPr>
        <p:spPr>
          <a:xfrm>
            <a:off x="11118312" y="2452955"/>
            <a:ext cx="538416" cy="486593"/>
          </a:xfrm>
          <a:custGeom>
            <a:rect b="b" l="l" r="r" t="t"/>
            <a:pathLst>
              <a:path extrusionOk="0" h="486593" w="538416">
                <a:moveTo>
                  <a:pt x="0" y="0"/>
                </a:moveTo>
                <a:lnTo>
                  <a:pt x="538416" y="0"/>
                </a:lnTo>
                <a:lnTo>
                  <a:pt x="538416" y="486593"/>
                </a:lnTo>
                <a:lnTo>
                  <a:pt x="0" y="486593"/>
                </a:lnTo>
                <a:lnTo>
                  <a:pt x="0" y="0"/>
                </a:lnTo>
                <a:close/>
              </a:path>
            </a:pathLst>
          </a:custGeom>
          <a:blipFill rotWithShape="1">
            <a:blip r:embed="rId19">
              <a:alphaModFix/>
            </a:blip>
            <a:stretch>
              <a:fillRect b="0" l="0" r="0" t="0"/>
            </a:stretch>
          </a:blipFill>
          <a:ln>
            <a:noFill/>
          </a:ln>
        </p:spPr>
      </p:sp>
      <p:sp>
        <p:nvSpPr>
          <p:cNvPr id="610" name="Google Shape;610;p35"/>
          <p:cNvSpPr/>
          <p:nvPr/>
        </p:nvSpPr>
        <p:spPr>
          <a:xfrm rot="-9907306">
            <a:off x="13172283" y="5154192"/>
            <a:ext cx="773589" cy="511338"/>
          </a:xfrm>
          <a:custGeom>
            <a:rect b="b" l="l" r="r" t="t"/>
            <a:pathLst>
              <a:path extrusionOk="0" h="511338" w="773589">
                <a:moveTo>
                  <a:pt x="0" y="0"/>
                </a:moveTo>
                <a:lnTo>
                  <a:pt x="773589" y="0"/>
                </a:lnTo>
                <a:lnTo>
                  <a:pt x="773589" y="511338"/>
                </a:lnTo>
                <a:lnTo>
                  <a:pt x="0" y="511338"/>
                </a:lnTo>
                <a:lnTo>
                  <a:pt x="0" y="0"/>
                </a:lnTo>
                <a:close/>
              </a:path>
            </a:pathLst>
          </a:custGeom>
          <a:blipFill rotWithShape="1">
            <a:blip r:embed="rId100">
              <a:alphaModFix/>
            </a:blip>
            <a:stretch>
              <a:fillRect b="0" l="0" r="0" t="0"/>
            </a:stretch>
          </a:blipFill>
          <a:ln>
            <a:noFill/>
          </a:ln>
        </p:spPr>
      </p:sp>
      <p:sp>
        <p:nvSpPr>
          <p:cNvPr id="611" name="Google Shape;611;p35"/>
          <p:cNvSpPr/>
          <p:nvPr/>
        </p:nvSpPr>
        <p:spPr>
          <a:xfrm flipH="1">
            <a:off x="8279706" y="8848679"/>
            <a:ext cx="826301" cy="1079491"/>
          </a:xfrm>
          <a:custGeom>
            <a:rect b="b" l="l" r="r" t="t"/>
            <a:pathLst>
              <a:path extrusionOk="0" h="1079491" w="826301">
                <a:moveTo>
                  <a:pt x="826301" y="0"/>
                </a:moveTo>
                <a:lnTo>
                  <a:pt x="0" y="0"/>
                </a:lnTo>
                <a:lnTo>
                  <a:pt x="0" y="1079491"/>
                </a:lnTo>
                <a:lnTo>
                  <a:pt x="826301" y="1079491"/>
                </a:lnTo>
                <a:lnTo>
                  <a:pt x="826301" y="0"/>
                </a:lnTo>
                <a:close/>
              </a:path>
            </a:pathLst>
          </a:custGeom>
          <a:blipFill rotWithShape="1">
            <a:blip r:embed="rId101">
              <a:alphaModFix/>
            </a:blip>
            <a:stretch>
              <a:fillRect b="0" l="0" r="0" t="0"/>
            </a:stretch>
          </a:blipFill>
          <a:ln>
            <a:noFill/>
          </a:ln>
        </p:spPr>
      </p:sp>
      <p:sp>
        <p:nvSpPr>
          <p:cNvPr id="612" name="Google Shape;612;p35"/>
          <p:cNvSpPr/>
          <p:nvPr/>
        </p:nvSpPr>
        <p:spPr>
          <a:xfrm>
            <a:off x="15004819" y="5817204"/>
            <a:ext cx="664020" cy="839565"/>
          </a:xfrm>
          <a:custGeom>
            <a:rect b="b" l="l" r="r" t="t"/>
            <a:pathLst>
              <a:path extrusionOk="0" h="839565" w="664020">
                <a:moveTo>
                  <a:pt x="0" y="0"/>
                </a:moveTo>
                <a:lnTo>
                  <a:pt x="664019" y="0"/>
                </a:lnTo>
                <a:lnTo>
                  <a:pt x="664019" y="839565"/>
                </a:lnTo>
                <a:lnTo>
                  <a:pt x="0" y="839565"/>
                </a:lnTo>
                <a:lnTo>
                  <a:pt x="0" y="0"/>
                </a:lnTo>
                <a:close/>
              </a:path>
            </a:pathLst>
          </a:custGeom>
          <a:blipFill rotWithShape="1">
            <a:blip r:embed="rId102">
              <a:alphaModFix/>
            </a:blip>
            <a:stretch>
              <a:fillRect b="0" l="0" r="0" t="0"/>
            </a:stretch>
          </a:blipFill>
          <a:ln>
            <a:noFill/>
          </a:ln>
        </p:spPr>
      </p:sp>
      <p:sp>
        <p:nvSpPr>
          <p:cNvPr id="613" name="Google Shape;613;p35"/>
          <p:cNvSpPr/>
          <p:nvPr/>
        </p:nvSpPr>
        <p:spPr>
          <a:xfrm rot="-2700000">
            <a:off x="12810042" y="677283"/>
            <a:ext cx="365195" cy="359717"/>
          </a:xfrm>
          <a:custGeom>
            <a:rect b="b" l="l" r="r" t="t"/>
            <a:pathLst>
              <a:path extrusionOk="0" h="359717" w="365195">
                <a:moveTo>
                  <a:pt x="0" y="0"/>
                </a:moveTo>
                <a:lnTo>
                  <a:pt x="365195" y="0"/>
                </a:lnTo>
                <a:lnTo>
                  <a:pt x="365195" y="359717"/>
                </a:lnTo>
                <a:lnTo>
                  <a:pt x="0" y="359717"/>
                </a:lnTo>
                <a:lnTo>
                  <a:pt x="0" y="0"/>
                </a:lnTo>
                <a:close/>
              </a:path>
            </a:pathLst>
          </a:custGeom>
          <a:blipFill rotWithShape="1">
            <a:blip r:embed="rId103">
              <a:alphaModFix/>
            </a:blip>
            <a:stretch>
              <a:fillRect b="0" l="0" r="0" t="0"/>
            </a:stretch>
          </a:blipFill>
          <a:ln>
            <a:noFill/>
          </a:ln>
        </p:spPr>
      </p:sp>
      <p:sp>
        <p:nvSpPr>
          <p:cNvPr id="614" name="Google Shape;614;p35"/>
          <p:cNvSpPr/>
          <p:nvPr/>
        </p:nvSpPr>
        <p:spPr>
          <a:xfrm>
            <a:off x="14271383" y="2455964"/>
            <a:ext cx="367038" cy="480574"/>
          </a:xfrm>
          <a:custGeom>
            <a:rect b="b" l="l" r="r" t="t"/>
            <a:pathLst>
              <a:path extrusionOk="0" h="480574" w="367038">
                <a:moveTo>
                  <a:pt x="0" y="0"/>
                </a:moveTo>
                <a:lnTo>
                  <a:pt x="367039" y="0"/>
                </a:lnTo>
                <a:lnTo>
                  <a:pt x="367039" y="480575"/>
                </a:lnTo>
                <a:lnTo>
                  <a:pt x="0" y="480575"/>
                </a:lnTo>
                <a:lnTo>
                  <a:pt x="0" y="0"/>
                </a:lnTo>
                <a:close/>
              </a:path>
            </a:pathLst>
          </a:custGeom>
          <a:blipFill rotWithShape="1">
            <a:blip r:embed="rId104">
              <a:alphaModFix/>
            </a:blip>
            <a:stretch>
              <a:fillRect b="0" l="0" r="0" t="0"/>
            </a:stretch>
          </a:blipFill>
          <a:ln>
            <a:noFill/>
          </a:ln>
        </p:spPr>
      </p:sp>
      <p:sp>
        <p:nvSpPr>
          <p:cNvPr id="615" name="Google Shape;615;p35"/>
          <p:cNvSpPr/>
          <p:nvPr/>
        </p:nvSpPr>
        <p:spPr>
          <a:xfrm>
            <a:off x="14973864" y="7730603"/>
            <a:ext cx="655807" cy="862904"/>
          </a:xfrm>
          <a:custGeom>
            <a:rect b="b" l="l" r="r" t="t"/>
            <a:pathLst>
              <a:path extrusionOk="0" h="862904" w="655807">
                <a:moveTo>
                  <a:pt x="0" y="0"/>
                </a:moveTo>
                <a:lnTo>
                  <a:pt x="655807" y="0"/>
                </a:lnTo>
                <a:lnTo>
                  <a:pt x="655807" y="862904"/>
                </a:lnTo>
                <a:lnTo>
                  <a:pt x="0" y="862904"/>
                </a:lnTo>
                <a:lnTo>
                  <a:pt x="0" y="0"/>
                </a:lnTo>
                <a:close/>
              </a:path>
            </a:pathLst>
          </a:custGeom>
          <a:blipFill rotWithShape="1">
            <a:blip r:embed="rId105">
              <a:alphaModFix/>
            </a:blip>
            <a:stretch>
              <a:fillRect b="0" l="0" r="0" t="0"/>
            </a:stretch>
          </a:blipFill>
          <a:ln>
            <a:noFill/>
          </a:ln>
        </p:spPr>
      </p:sp>
      <p:sp>
        <p:nvSpPr>
          <p:cNvPr id="616" name="Google Shape;616;p35"/>
          <p:cNvSpPr/>
          <p:nvPr/>
        </p:nvSpPr>
        <p:spPr>
          <a:xfrm>
            <a:off x="8794323" y="4303066"/>
            <a:ext cx="595381" cy="617775"/>
          </a:xfrm>
          <a:custGeom>
            <a:rect b="b" l="l" r="r" t="t"/>
            <a:pathLst>
              <a:path extrusionOk="0" h="617775" w="595381">
                <a:moveTo>
                  <a:pt x="0" y="0"/>
                </a:moveTo>
                <a:lnTo>
                  <a:pt x="595381" y="0"/>
                </a:lnTo>
                <a:lnTo>
                  <a:pt x="595381" y="617776"/>
                </a:lnTo>
                <a:lnTo>
                  <a:pt x="0" y="617776"/>
                </a:lnTo>
                <a:lnTo>
                  <a:pt x="0" y="0"/>
                </a:lnTo>
                <a:close/>
              </a:path>
            </a:pathLst>
          </a:custGeom>
          <a:blipFill rotWithShape="1">
            <a:blip r:embed="rId106">
              <a:alphaModFix/>
            </a:blip>
            <a:stretch>
              <a:fillRect b="0" l="0" r="0" t="0"/>
            </a:stretch>
          </a:blipFill>
          <a:ln>
            <a:noFill/>
          </a:ln>
        </p:spPr>
      </p:sp>
      <p:sp>
        <p:nvSpPr>
          <p:cNvPr id="617" name="Google Shape;617;p35"/>
          <p:cNvSpPr/>
          <p:nvPr/>
        </p:nvSpPr>
        <p:spPr>
          <a:xfrm>
            <a:off x="15436055" y="5257935"/>
            <a:ext cx="257515" cy="303852"/>
          </a:xfrm>
          <a:custGeom>
            <a:rect b="b" l="l" r="r" t="t"/>
            <a:pathLst>
              <a:path extrusionOk="0" h="303852" w="257515">
                <a:moveTo>
                  <a:pt x="0" y="0"/>
                </a:moveTo>
                <a:lnTo>
                  <a:pt x="257514" y="0"/>
                </a:lnTo>
                <a:lnTo>
                  <a:pt x="257514" y="303852"/>
                </a:lnTo>
                <a:lnTo>
                  <a:pt x="0" y="303852"/>
                </a:lnTo>
                <a:lnTo>
                  <a:pt x="0" y="0"/>
                </a:lnTo>
                <a:close/>
              </a:path>
            </a:pathLst>
          </a:custGeom>
          <a:blipFill rotWithShape="1">
            <a:blip r:embed="rId107">
              <a:alphaModFix/>
            </a:blip>
            <a:stretch>
              <a:fillRect b="0" l="0" r="0" t="0"/>
            </a:stretch>
          </a:blipFill>
          <a:ln>
            <a:noFill/>
          </a:ln>
        </p:spPr>
      </p:sp>
      <p:sp>
        <p:nvSpPr>
          <p:cNvPr id="618" name="Google Shape;618;p35"/>
          <p:cNvSpPr/>
          <p:nvPr/>
        </p:nvSpPr>
        <p:spPr>
          <a:xfrm rot="-677297">
            <a:off x="11823963" y="5211142"/>
            <a:ext cx="448208" cy="397438"/>
          </a:xfrm>
          <a:custGeom>
            <a:rect b="b" l="l" r="r" t="t"/>
            <a:pathLst>
              <a:path extrusionOk="0" h="397438" w="448208">
                <a:moveTo>
                  <a:pt x="0" y="0"/>
                </a:moveTo>
                <a:lnTo>
                  <a:pt x="448208" y="0"/>
                </a:lnTo>
                <a:lnTo>
                  <a:pt x="448208" y="397438"/>
                </a:lnTo>
                <a:lnTo>
                  <a:pt x="0" y="397438"/>
                </a:lnTo>
                <a:lnTo>
                  <a:pt x="0" y="0"/>
                </a:lnTo>
                <a:close/>
              </a:path>
            </a:pathLst>
          </a:custGeom>
          <a:blipFill rotWithShape="1">
            <a:blip r:embed="rId108">
              <a:alphaModFix/>
            </a:blip>
            <a:stretch>
              <a:fillRect b="0" l="0" r="0" t="0"/>
            </a:stretch>
          </a:blipFill>
          <a:ln>
            <a:noFill/>
          </a:ln>
        </p:spPr>
      </p:sp>
      <p:sp>
        <p:nvSpPr>
          <p:cNvPr id="619" name="Google Shape;619;p35"/>
          <p:cNvSpPr/>
          <p:nvPr/>
        </p:nvSpPr>
        <p:spPr>
          <a:xfrm>
            <a:off x="16469890" y="2399640"/>
            <a:ext cx="431435" cy="593224"/>
          </a:xfrm>
          <a:custGeom>
            <a:rect b="b" l="l" r="r" t="t"/>
            <a:pathLst>
              <a:path extrusionOk="0" h="593224" w="431435">
                <a:moveTo>
                  <a:pt x="0" y="0"/>
                </a:moveTo>
                <a:lnTo>
                  <a:pt x="431436" y="0"/>
                </a:lnTo>
                <a:lnTo>
                  <a:pt x="431436" y="593223"/>
                </a:lnTo>
                <a:lnTo>
                  <a:pt x="0" y="593223"/>
                </a:lnTo>
                <a:lnTo>
                  <a:pt x="0" y="0"/>
                </a:lnTo>
                <a:close/>
              </a:path>
            </a:pathLst>
          </a:custGeom>
          <a:blipFill rotWithShape="1">
            <a:blip r:embed="rId109">
              <a:alphaModFix/>
            </a:blip>
            <a:stretch>
              <a:fillRect b="0" l="0" r="0" t="0"/>
            </a:stretch>
          </a:blipFill>
          <a:ln>
            <a:noFill/>
          </a:ln>
        </p:spPr>
      </p:sp>
      <p:sp>
        <p:nvSpPr>
          <p:cNvPr id="620" name="Google Shape;620;p35"/>
          <p:cNvSpPr/>
          <p:nvPr/>
        </p:nvSpPr>
        <p:spPr>
          <a:xfrm>
            <a:off x="9602313" y="5842866"/>
            <a:ext cx="853410" cy="788241"/>
          </a:xfrm>
          <a:custGeom>
            <a:rect b="b" l="l" r="r" t="t"/>
            <a:pathLst>
              <a:path extrusionOk="0" h="788241" w="853410">
                <a:moveTo>
                  <a:pt x="0" y="0"/>
                </a:moveTo>
                <a:lnTo>
                  <a:pt x="853410" y="0"/>
                </a:lnTo>
                <a:lnTo>
                  <a:pt x="853410" y="788241"/>
                </a:lnTo>
                <a:lnTo>
                  <a:pt x="0" y="788241"/>
                </a:lnTo>
                <a:lnTo>
                  <a:pt x="0" y="0"/>
                </a:lnTo>
                <a:close/>
              </a:path>
            </a:pathLst>
          </a:custGeom>
          <a:blipFill rotWithShape="1">
            <a:blip r:embed="rId110">
              <a:alphaModFix/>
            </a:blip>
            <a:stretch>
              <a:fillRect b="0" l="0" r="0" t="0"/>
            </a:stretch>
          </a:blipFill>
          <a:ln>
            <a:noFill/>
          </a:ln>
        </p:spPr>
      </p:sp>
      <p:sp>
        <p:nvSpPr>
          <p:cNvPr id="621" name="Google Shape;621;p35"/>
          <p:cNvSpPr/>
          <p:nvPr/>
        </p:nvSpPr>
        <p:spPr>
          <a:xfrm>
            <a:off x="14562898" y="635712"/>
            <a:ext cx="417950" cy="442860"/>
          </a:xfrm>
          <a:custGeom>
            <a:rect b="b" l="l" r="r" t="t"/>
            <a:pathLst>
              <a:path extrusionOk="0" h="442860" w="417950">
                <a:moveTo>
                  <a:pt x="0" y="0"/>
                </a:moveTo>
                <a:lnTo>
                  <a:pt x="417949" y="0"/>
                </a:lnTo>
                <a:lnTo>
                  <a:pt x="417949" y="442860"/>
                </a:lnTo>
                <a:lnTo>
                  <a:pt x="0" y="442860"/>
                </a:lnTo>
                <a:lnTo>
                  <a:pt x="0" y="0"/>
                </a:lnTo>
                <a:close/>
              </a:path>
            </a:pathLst>
          </a:custGeom>
          <a:blipFill rotWithShape="1">
            <a:blip r:embed="rId111">
              <a:alphaModFix/>
            </a:blip>
            <a:stretch>
              <a:fillRect b="0" l="0" r="0" t="0"/>
            </a:stretch>
          </a:blipFill>
          <a:ln>
            <a:noFill/>
          </a:ln>
        </p:spPr>
      </p:sp>
      <p:sp>
        <p:nvSpPr>
          <p:cNvPr id="622" name="Google Shape;622;p35"/>
          <p:cNvSpPr/>
          <p:nvPr/>
        </p:nvSpPr>
        <p:spPr>
          <a:xfrm>
            <a:off x="8357487" y="2557683"/>
            <a:ext cx="856019" cy="277136"/>
          </a:xfrm>
          <a:custGeom>
            <a:rect b="b" l="l" r="r" t="t"/>
            <a:pathLst>
              <a:path extrusionOk="0" h="277136" w="856019">
                <a:moveTo>
                  <a:pt x="0" y="0"/>
                </a:moveTo>
                <a:lnTo>
                  <a:pt x="856019" y="0"/>
                </a:lnTo>
                <a:lnTo>
                  <a:pt x="856019" y="277137"/>
                </a:lnTo>
                <a:lnTo>
                  <a:pt x="0" y="277137"/>
                </a:lnTo>
                <a:lnTo>
                  <a:pt x="0" y="0"/>
                </a:lnTo>
                <a:close/>
              </a:path>
            </a:pathLst>
          </a:custGeom>
          <a:blipFill rotWithShape="1">
            <a:blip r:embed="rId112">
              <a:alphaModFix/>
            </a:blip>
            <a:stretch>
              <a:fillRect b="0" l="0" r="0" t="0"/>
            </a:stretch>
          </a:blipFill>
          <a:ln>
            <a:noFill/>
          </a:ln>
        </p:spPr>
      </p:sp>
      <p:sp>
        <p:nvSpPr>
          <p:cNvPr id="623" name="Google Shape;623;p35"/>
          <p:cNvSpPr/>
          <p:nvPr/>
        </p:nvSpPr>
        <p:spPr>
          <a:xfrm>
            <a:off x="7881937" y="3482228"/>
            <a:ext cx="404035" cy="384843"/>
          </a:xfrm>
          <a:custGeom>
            <a:rect b="b" l="l" r="r" t="t"/>
            <a:pathLst>
              <a:path extrusionOk="0" h="384843" w="404035">
                <a:moveTo>
                  <a:pt x="0" y="0"/>
                </a:moveTo>
                <a:lnTo>
                  <a:pt x="404035" y="0"/>
                </a:lnTo>
                <a:lnTo>
                  <a:pt x="404035" y="384843"/>
                </a:lnTo>
                <a:lnTo>
                  <a:pt x="0" y="384843"/>
                </a:lnTo>
                <a:lnTo>
                  <a:pt x="0" y="0"/>
                </a:lnTo>
                <a:close/>
              </a:path>
            </a:pathLst>
          </a:custGeom>
          <a:blipFill rotWithShape="1">
            <a:blip r:embed="rId113">
              <a:alphaModFix/>
            </a:blip>
            <a:stretch>
              <a:fillRect b="0" l="0" r="0" t="0"/>
            </a:stretch>
          </a:blipFill>
          <a:ln>
            <a:noFill/>
          </a:ln>
        </p:spPr>
      </p:sp>
      <p:sp>
        <p:nvSpPr>
          <p:cNvPr id="624" name="Google Shape;624;p35"/>
          <p:cNvSpPr/>
          <p:nvPr/>
        </p:nvSpPr>
        <p:spPr>
          <a:xfrm>
            <a:off x="8369754" y="1380929"/>
            <a:ext cx="581939" cy="567126"/>
          </a:xfrm>
          <a:custGeom>
            <a:rect b="b" l="l" r="r" t="t"/>
            <a:pathLst>
              <a:path extrusionOk="0" h="567126" w="581939">
                <a:moveTo>
                  <a:pt x="0" y="0"/>
                </a:moveTo>
                <a:lnTo>
                  <a:pt x="581939" y="0"/>
                </a:lnTo>
                <a:lnTo>
                  <a:pt x="581939" y="567126"/>
                </a:lnTo>
                <a:lnTo>
                  <a:pt x="0" y="567126"/>
                </a:lnTo>
                <a:lnTo>
                  <a:pt x="0" y="0"/>
                </a:lnTo>
                <a:close/>
              </a:path>
            </a:pathLst>
          </a:custGeom>
          <a:blipFill rotWithShape="1">
            <a:blip r:embed="rId114">
              <a:alphaModFix/>
            </a:blip>
            <a:stretch>
              <a:fillRect b="0" l="0" r="0" t="0"/>
            </a:stretch>
          </a:blipFill>
          <a:ln>
            <a:noFill/>
          </a:ln>
        </p:spPr>
      </p:sp>
      <p:sp>
        <p:nvSpPr>
          <p:cNvPr id="625" name="Google Shape;625;p35"/>
          <p:cNvSpPr/>
          <p:nvPr/>
        </p:nvSpPr>
        <p:spPr>
          <a:xfrm>
            <a:off x="14995868" y="6926404"/>
            <a:ext cx="356771" cy="318418"/>
          </a:xfrm>
          <a:custGeom>
            <a:rect b="b" l="l" r="r" t="t"/>
            <a:pathLst>
              <a:path extrusionOk="0" h="318418" w="356771">
                <a:moveTo>
                  <a:pt x="0" y="0"/>
                </a:moveTo>
                <a:lnTo>
                  <a:pt x="356771" y="0"/>
                </a:lnTo>
                <a:lnTo>
                  <a:pt x="356771" y="318418"/>
                </a:lnTo>
                <a:lnTo>
                  <a:pt x="0" y="318418"/>
                </a:lnTo>
                <a:lnTo>
                  <a:pt x="0" y="0"/>
                </a:lnTo>
                <a:close/>
              </a:path>
            </a:pathLst>
          </a:custGeom>
          <a:blipFill rotWithShape="1">
            <a:blip r:embed="rId115">
              <a:alphaModFix/>
            </a:blip>
            <a:stretch>
              <a:fillRect b="0" l="0" r="0" t="0"/>
            </a:stretch>
          </a:blipFill>
          <a:ln>
            <a:noFill/>
          </a:ln>
        </p:spPr>
      </p:sp>
      <p:sp>
        <p:nvSpPr>
          <p:cNvPr id="626" name="Google Shape;626;p35"/>
          <p:cNvSpPr/>
          <p:nvPr/>
        </p:nvSpPr>
        <p:spPr>
          <a:xfrm>
            <a:off x="14476709" y="6950989"/>
            <a:ext cx="358997" cy="269248"/>
          </a:xfrm>
          <a:custGeom>
            <a:rect b="b" l="l" r="r" t="t"/>
            <a:pathLst>
              <a:path extrusionOk="0" h="269248" w="358997">
                <a:moveTo>
                  <a:pt x="0" y="0"/>
                </a:moveTo>
                <a:lnTo>
                  <a:pt x="358997" y="0"/>
                </a:lnTo>
                <a:lnTo>
                  <a:pt x="358997" y="269248"/>
                </a:lnTo>
                <a:lnTo>
                  <a:pt x="0" y="269248"/>
                </a:lnTo>
                <a:lnTo>
                  <a:pt x="0" y="0"/>
                </a:lnTo>
                <a:close/>
              </a:path>
            </a:pathLst>
          </a:custGeom>
          <a:blipFill rotWithShape="1">
            <a:blip r:embed="rId116">
              <a:alphaModFix/>
            </a:blip>
            <a:stretch>
              <a:fillRect b="0" l="0" r="0" t="0"/>
            </a:stretch>
          </a:blipFill>
          <a:ln>
            <a:noFill/>
          </a:ln>
        </p:spPr>
      </p:sp>
      <p:sp>
        <p:nvSpPr>
          <p:cNvPr id="627" name="Google Shape;627;p35"/>
          <p:cNvSpPr/>
          <p:nvPr/>
        </p:nvSpPr>
        <p:spPr>
          <a:xfrm rot="1678297">
            <a:off x="12850573" y="3411228"/>
            <a:ext cx="401358" cy="526843"/>
          </a:xfrm>
          <a:custGeom>
            <a:rect b="b" l="l" r="r" t="t"/>
            <a:pathLst>
              <a:path extrusionOk="0" h="526843" w="401358">
                <a:moveTo>
                  <a:pt x="0" y="0"/>
                </a:moveTo>
                <a:lnTo>
                  <a:pt x="401358" y="0"/>
                </a:lnTo>
                <a:lnTo>
                  <a:pt x="401358" y="526843"/>
                </a:lnTo>
                <a:lnTo>
                  <a:pt x="0" y="526843"/>
                </a:lnTo>
                <a:lnTo>
                  <a:pt x="0" y="0"/>
                </a:lnTo>
                <a:close/>
              </a:path>
            </a:pathLst>
          </a:custGeom>
          <a:blipFill rotWithShape="1">
            <a:blip r:embed="rId117">
              <a:alphaModFix/>
            </a:blip>
            <a:stretch>
              <a:fillRect b="0" l="0" r="0" t="0"/>
            </a:stretch>
          </a:blipFill>
          <a:ln>
            <a:noFill/>
          </a:ln>
        </p:spPr>
      </p:sp>
      <p:sp>
        <p:nvSpPr>
          <p:cNvPr id="628" name="Google Shape;628;p35"/>
          <p:cNvSpPr/>
          <p:nvPr/>
        </p:nvSpPr>
        <p:spPr>
          <a:xfrm rot="-2402967">
            <a:off x="15697584" y="4225005"/>
            <a:ext cx="346319" cy="773898"/>
          </a:xfrm>
          <a:custGeom>
            <a:rect b="b" l="l" r="r" t="t"/>
            <a:pathLst>
              <a:path extrusionOk="0" h="773898" w="346319">
                <a:moveTo>
                  <a:pt x="0" y="0"/>
                </a:moveTo>
                <a:lnTo>
                  <a:pt x="346319" y="0"/>
                </a:lnTo>
                <a:lnTo>
                  <a:pt x="346319" y="773898"/>
                </a:lnTo>
                <a:lnTo>
                  <a:pt x="0" y="773898"/>
                </a:lnTo>
                <a:lnTo>
                  <a:pt x="0" y="0"/>
                </a:lnTo>
                <a:close/>
              </a:path>
            </a:pathLst>
          </a:custGeom>
          <a:blipFill rotWithShape="1">
            <a:blip r:embed="rId118">
              <a:alphaModFix/>
            </a:blip>
            <a:stretch>
              <a:fillRect b="0" l="0" r="0" t="0"/>
            </a:stretch>
          </a:blipFill>
          <a:ln>
            <a:noFill/>
          </a:ln>
        </p:spPr>
      </p:sp>
      <p:sp>
        <p:nvSpPr>
          <p:cNvPr id="629" name="Google Shape;629;p35"/>
          <p:cNvSpPr/>
          <p:nvPr/>
        </p:nvSpPr>
        <p:spPr>
          <a:xfrm>
            <a:off x="14764681" y="3329645"/>
            <a:ext cx="243228" cy="690008"/>
          </a:xfrm>
          <a:custGeom>
            <a:rect b="b" l="l" r="r" t="t"/>
            <a:pathLst>
              <a:path extrusionOk="0" h="690008" w="243228">
                <a:moveTo>
                  <a:pt x="0" y="0"/>
                </a:moveTo>
                <a:lnTo>
                  <a:pt x="243228" y="0"/>
                </a:lnTo>
                <a:lnTo>
                  <a:pt x="243228" y="690009"/>
                </a:lnTo>
                <a:lnTo>
                  <a:pt x="0" y="690009"/>
                </a:lnTo>
                <a:lnTo>
                  <a:pt x="0" y="0"/>
                </a:lnTo>
                <a:close/>
              </a:path>
            </a:pathLst>
          </a:custGeom>
          <a:blipFill rotWithShape="1">
            <a:blip r:embed="rId119">
              <a:alphaModFix/>
            </a:blip>
            <a:stretch>
              <a:fillRect b="0" l="0" r="0" t="0"/>
            </a:stretch>
          </a:blipFill>
          <a:ln>
            <a:noFill/>
          </a:ln>
        </p:spPr>
      </p:sp>
      <p:sp>
        <p:nvSpPr>
          <p:cNvPr id="630" name="Google Shape;630;p35"/>
          <p:cNvSpPr/>
          <p:nvPr/>
        </p:nvSpPr>
        <p:spPr>
          <a:xfrm>
            <a:off x="12766634" y="2441308"/>
            <a:ext cx="490128" cy="509886"/>
          </a:xfrm>
          <a:custGeom>
            <a:rect b="b" l="l" r="r" t="t"/>
            <a:pathLst>
              <a:path extrusionOk="0" h="509886" w="490128">
                <a:moveTo>
                  <a:pt x="0" y="0"/>
                </a:moveTo>
                <a:lnTo>
                  <a:pt x="490128" y="0"/>
                </a:lnTo>
                <a:lnTo>
                  <a:pt x="490128" y="509887"/>
                </a:lnTo>
                <a:lnTo>
                  <a:pt x="0" y="509887"/>
                </a:lnTo>
                <a:lnTo>
                  <a:pt x="0" y="0"/>
                </a:lnTo>
                <a:close/>
              </a:path>
            </a:pathLst>
          </a:custGeom>
          <a:blipFill rotWithShape="1">
            <a:blip r:embed="rId120">
              <a:alphaModFix/>
            </a:blip>
            <a:stretch>
              <a:fillRect b="0" l="0" r="0" t="0"/>
            </a:stretch>
          </a:blipFill>
          <a:ln>
            <a:noFill/>
          </a:ln>
        </p:spPr>
      </p:sp>
      <p:sp>
        <p:nvSpPr>
          <p:cNvPr id="631" name="Google Shape;631;p35"/>
          <p:cNvSpPr/>
          <p:nvPr/>
        </p:nvSpPr>
        <p:spPr>
          <a:xfrm>
            <a:off x="17238341" y="6873819"/>
            <a:ext cx="504271" cy="423588"/>
          </a:xfrm>
          <a:custGeom>
            <a:rect b="b" l="l" r="r" t="t"/>
            <a:pathLst>
              <a:path extrusionOk="0" h="423588" w="504271">
                <a:moveTo>
                  <a:pt x="0" y="0"/>
                </a:moveTo>
                <a:lnTo>
                  <a:pt x="504271" y="0"/>
                </a:lnTo>
                <a:lnTo>
                  <a:pt x="504271" y="423588"/>
                </a:lnTo>
                <a:lnTo>
                  <a:pt x="0" y="423588"/>
                </a:lnTo>
                <a:lnTo>
                  <a:pt x="0" y="0"/>
                </a:lnTo>
                <a:close/>
              </a:path>
            </a:pathLst>
          </a:custGeom>
          <a:blipFill rotWithShape="1">
            <a:blip r:embed="rId121">
              <a:alphaModFix/>
            </a:blip>
            <a:stretch>
              <a:fillRect b="0" l="0" r="0" t="0"/>
            </a:stretch>
          </a:blipFill>
          <a:ln>
            <a:noFill/>
          </a:ln>
        </p:spPr>
      </p:sp>
      <p:sp>
        <p:nvSpPr>
          <p:cNvPr id="632" name="Google Shape;632;p35"/>
          <p:cNvSpPr/>
          <p:nvPr/>
        </p:nvSpPr>
        <p:spPr>
          <a:xfrm rot="-5311441">
            <a:off x="9592013" y="3382972"/>
            <a:ext cx="386075" cy="583356"/>
          </a:xfrm>
          <a:custGeom>
            <a:rect b="b" l="l" r="r" t="t"/>
            <a:pathLst>
              <a:path extrusionOk="0" h="583356" w="386075">
                <a:moveTo>
                  <a:pt x="0" y="0"/>
                </a:moveTo>
                <a:lnTo>
                  <a:pt x="386075" y="0"/>
                </a:lnTo>
                <a:lnTo>
                  <a:pt x="386075" y="583355"/>
                </a:lnTo>
                <a:lnTo>
                  <a:pt x="0" y="583355"/>
                </a:lnTo>
                <a:lnTo>
                  <a:pt x="0" y="0"/>
                </a:lnTo>
                <a:close/>
              </a:path>
            </a:pathLst>
          </a:custGeom>
          <a:blipFill rotWithShape="1">
            <a:blip r:embed="rId122">
              <a:alphaModFix/>
            </a:blip>
            <a:stretch>
              <a:fillRect b="0" l="0" r="0" t="0"/>
            </a:stretch>
          </a:blipFill>
          <a:ln>
            <a:noFill/>
          </a:ln>
        </p:spPr>
      </p:sp>
      <p:sp>
        <p:nvSpPr>
          <p:cNvPr id="633" name="Google Shape;633;p35"/>
          <p:cNvSpPr/>
          <p:nvPr/>
        </p:nvSpPr>
        <p:spPr>
          <a:xfrm rot="-5400000">
            <a:off x="10953643" y="1189978"/>
            <a:ext cx="369258" cy="949029"/>
          </a:xfrm>
          <a:custGeom>
            <a:rect b="b" l="l" r="r" t="t"/>
            <a:pathLst>
              <a:path extrusionOk="0" h="949029" w="369258">
                <a:moveTo>
                  <a:pt x="0" y="0"/>
                </a:moveTo>
                <a:lnTo>
                  <a:pt x="369258" y="0"/>
                </a:lnTo>
                <a:lnTo>
                  <a:pt x="369258" y="949029"/>
                </a:lnTo>
                <a:lnTo>
                  <a:pt x="0" y="949029"/>
                </a:lnTo>
                <a:lnTo>
                  <a:pt x="0" y="0"/>
                </a:lnTo>
                <a:close/>
              </a:path>
            </a:pathLst>
          </a:custGeom>
          <a:blipFill rotWithShape="1">
            <a:blip r:embed="rId123">
              <a:alphaModFix/>
            </a:blip>
            <a:stretch>
              <a:fillRect b="0" l="0" r="0" t="0"/>
            </a:stretch>
          </a:blipFill>
          <a:ln>
            <a:noFill/>
          </a:ln>
        </p:spPr>
      </p:sp>
      <p:sp>
        <p:nvSpPr>
          <p:cNvPr id="634" name="Google Shape;634;p35"/>
          <p:cNvSpPr/>
          <p:nvPr/>
        </p:nvSpPr>
        <p:spPr>
          <a:xfrm rot="1512319">
            <a:off x="15903254" y="5867924"/>
            <a:ext cx="861930" cy="738125"/>
          </a:xfrm>
          <a:custGeom>
            <a:rect b="b" l="l" r="r" t="t"/>
            <a:pathLst>
              <a:path extrusionOk="0" h="738125" w="861930">
                <a:moveTo>
                  <a:pt x="0" y="0"/>
                </a:moveTo>
                <a:lnTo>
                  <a:pt x="861930" y="0"/>
                </a:lnTo>
                <a:lnTo>
                  <a:pt x="861930" y="738125"/>
                </a:lnTo>
                <a:lnTo>
                  <a:pt x="0" y="738125"/>
                </a:lnTo>
                <a:lnTo>
                  <a:pt x="0" y="0"/>
                </a:lnTo>
                <a:close/>
              </a:path>
            </a:pathLst>
          </a:custGeom>
          <a:blipFill rotWithShape="1">
            <a:blip r:embed="rId124">
              <a:alphaModFix/>
            </a:blip>
            <a:stretch>
              <a:fillRect b="0" l="0" r="0" t="0"/>
            </a:stretch>
          </a:blipFill>
          <a:ln>
            <a:noFill/>
          </a:ln>
        </p:spPr>
      </p:sp>
      <p:sp>
        <p:nvSpPr>
          <p:cNvPr id="635" name="Google Shape;635;p35"/>
          <p:cNvSpPr/>
          <p:nvPr/>
        </p:nvSpPr>
        <p:spPr>
          <a:xfrm>
            <a:off x="6479908" y="4319912"/>
            <a:ext cx="510807" cy="584083"/>
          </a:xfrm>
          <a:custGeom>
            <a:rect b="b" l="l" r="r" t="t"/>
            <a:pathLst>
              <a:path extrusionOk="0" h="584083" w="510807">
                <a:moveTo>
                  <a:pt x="0" y="0"/>
                </a:moveTo>
                <a:lnTo>
                  <a:pt x="510806" y="0"/>
                </a:lnTo>
                <a:lnTo>
                  <a:pt x="510806" y="584083"/>
                </a:lnTo>
                <a:lnTo>
                  <a:pt x="0" y="584083"/>
                </a:lnTo>
                <a:lnTo>
                  <a:pt x="0" y="0"/>
                </a:lnTo>
                <a:close/>
              </a:path>
            </a:pathLst>
          </a:custGeom>
          <a:blipFill rotWithShape="1">
            <a:blip r:embed="rId125">
              <a:alphaModFix/>
            </a:blip>
            <a:stretch>
              <a:fillRect b="0" l="0" r="0" t="0"/>
            </a:stretch>
          </a:blipFill>
          <a:ln>
            <a:noFill/>
          </a:ln>
        </p:spPr>
      </p:sp>
      <p:sp>
        <p:nvSpPr>
          <p:cNvPr id="636" name="Google Shape;636;p35"/>
          <p:cNvSpPr/>
          <p:nvPr/>
        </p:nvSpPr>
        <p:spPr>
          <a:xfrm>
            <a:off x="6415508" y="7890768"/>
            <a:ext cx="747909" cy="542574"/>
          </a:xfrm>
          <a:custGeom>
            <a:rect b="b" l="l" r="r" t="t"/>
            <a:pathLst>
              <a:path extrusionOk="0" h="542574" w="747909">
                <a:moveTo>
                  <a:pt x="0" y="0"/>
                </a:moveTo>
                <a:lnTo>
                  <a:pt x="747909" y="0"/>
                </a:lnTo>
                <a:lnTo>
                  <a:pt x="747909" y="542574"/>
                </a:lnTo>
                <a:lnTo>
                  <a:pt x="0" y="542574"/>
                </a:lnTo>
                <a:lnTo>
                  <a:pt x="0" y="0"/>
                </a:lnTo>
                <a:close/>
              </a:path>
            </a:pathLst>
          </a:custGeom>
          <a:blipFill rotWithShape="1">
            <a:blip r:embed="rId126">
              <a:alphaModFix/>
            </a:blip>
            <a:stretch>
              <a:fillRect b="0" l="0" r="0" t="0"/>
            </a:stretch>
          </a:blipFill>
          <a:ln>
            <a:noFill/>
          </a:ln>
        </p:spPr>
      </p:sp>
      <p:sp>
        <p:nvSpPr>
          <p:cNvPr id="637" name="Google Shape;637;p35"/>
          <p:cNvSpPr/>
          <p:nvPr/>
        </p:nvSpPr>
        <p:spPr>
          <a:xfrm>
            <a:off x="15757276" y="2489768"/>
            <a:ext cx="413720" cy="412968"/>
          </a:xfrm>
          <a:custGeom>
            <a:rect b="b" l="l" r="r" t="t"/>
            <a:pathLst>
              <a:path extrusionOk="0" h="412968" w="413720">
                <a:moveTo>
                  <a:pt x="0" y="0"/>
                </a:moveTo>
                <a:lnTo>
                  <a:pt x="413720" y="0"/>
                </a:lnTo>
                <a:lnTo>
                  <a:pt x="413720" y="412968"/>
                </a:lnTo>
                <a:lnTo>
                  <a:pt x="0" y="412968"/>
                </a:lnTo>
                <a:lnTo>
                  <a:pt x="0" y="0"/>
                </a:lnTo>
                <a:close/>
              </a:path>
            </a:pathLst>
          </a:custGeom>
          <a:blipFill rotWithShape="1">
            <a:blip r:embed="rId127">
              <a:alphaModFix/>
            </a:blip>
            <a:stretch>
              <a:fillRect b="0" l="0" r="0" t="0"/>
            </a:stretch>
          </a:blipFill>
          <a:ln>
            <a:noFill/>
          </a:ln>
        </p:spPr>
      </p:sp>
      <p:sp>
        <p:nvSpPr>
          <p:cNvPr id="638" name="Google Shape;638;p35"/>
          <p:cNvSpPr/>
          <p:nvPr/>
        </p:nvSpPr>
        <p:spPr>
          <a:xfrm rot="-5400000">
            <a:off x="8367349" y="565681"/>
            <a:ext cx="289275" cy="582922"/>
          </a:xfrm>
          <a:custGeom>
            <a:rect b="b" l="l" r="r" t="t"/>
            <a:pathLst>
              <a:path extrusionOk="0" h="582922" w="289275">
                <a:moveTo>
                  <a:pt x="0" y="0"/>
                </a:moveTo>
                <a:lnTo>
                  <a:pt x="289275" y="0"/>
                </a:lnTo>
                <a:lnTo>
                  <a:pt x="289275" y="582922"/>
                </a:lnTo>
                <a:lnTo>
                  <a:pt x="0" y="582922"/>
                </a:lnTo>
                <a:lnTo>
                  <a:pt x="0" y="0"/>
                </a:lnTo>
                <a:close/>
              </a:path>
            </a:pathLst>
          </a:custGeom>
          <a:blipFill rotWithShape="1">
            <a:blip r:embed="rId128">
              <a:alphaModFix/>
            </a:blip>
            <a:stretch>
              <a:fillRect b="0" l="0" r="0" t="0"/>
            </a:stretch>
          </a:blipFill>
          <a:ln>
            <a:noFill/>
          </a:ln>
        </p:spPr>
      </p:sp>
      <p:sp>
        <p:nvSpPr>
          <p:cNvPr id="639" name="Google Shape;639;p35"/>
          <p:cNvSpPr/>
          <p:nvPr/>
        </p:nvSpPr>
        <p:spPr>
          <a:xfrm>
            <a:off x="16999599" y="5837238"/>
            <a:ext cx="793683" cy="799498"/>
          </a:xfrm>
          <a:custGeom>
            <a:rect b="b" l="l" r="r" t="t"/>
            <a:pathLst>
              <a:path extrusionOk="0" h="799498" w="793683">
                <a:moveTo>
                  <a:pt x="0" y="0"/>
                </a:moveTo>
                <a:lnTo>
                  <a:pt x="793684" y="0"/>
                </a:lnTo>
                <a:lnTo>
                  <a:pt x="793684" y="799498"/>
                </a:lnTo>
                <a:lnTo>
                  <a:pt x="0" y="799498"/>
                </a:lnTo>
                <a:lnTo>
                  <a:pt x="0" y="0"/>
                </a:lnTo>
                <a:close/>
              </a:path>
            </a:pathLst>
          </a:custGeom>
          <a:blipFill rotWithShape="1">
            <a:blip r:embed="rId129">
              <a:alphaModFix/>
            </a:blip>
            <a:stretch>
              <a:fillRect b="0" l="0" r="0" t="0"/>
            </a:stretch>
          </a:blipFill>
          <a:ln>
            <a:noFill/>
          </a:ln>
        </p:spPr>
      </p:sp>
      <p:sp>
        <p:nvSpPr>
          <p:cNvPr id="640" name="Google Shape;640;p35"/>
          <p:cNvSpPr/>
          <p:nvPr/>
        </p:nvSpPr>
        <p:spPr>
          <a:xfrm>
            <a:off x="9044642" y="5931854"/>
            <a:ext cx="439392" cy="610267"/>
          </a:xfrm>
          <a:custGeom>
            <a:rect b="b" l="l" r="r" t="t"/>
            <a:pathLst>
              <a:path extrusionOk="0" h="610267" w="439392">
                <a:moveTo>
                  <a:pt x="0" y="0"/>
                </a:moveTo>
                <a:lnTo>
                  <a:pt x="439392" y="0"/>
                </a:lnTo>
                <a:lnTo>
                  <a:pt x="439392" y="610266"/>
                </a:lnTo>
                <a:lnTo>
                  <a:pt x="0" y="610266"/>
                </a:lnTo>
                <a:lnTo>
                  <a:pt x="0" y="0"/>
                </a:lnTo>
                <a:close/>
              </a:path>
            </a:pathLst>
          </a:custGeom>
          <a:blipFill rotWithShape="1">
            <a:blip r:embed="rId130">
              <a:alphaModFix/>
            </a:blip>
            <a:stretch>
              <a:fillRect b="0" l="0" r="0" t="0"/>
            </a:stretch>
          </a:blipFill>
          <a:ln>
            <a:noFill/>
          </a:ln>
        </p:spPr>
      </p:sp>
      <p:sp>
        <p:nvSpPr>
          <p:cNvPr id="641" name="Google Shape;641;p35"/>
          <p:cNvSpPr/>
          <p:nvPr/>
        </p:nvSpPr>
        <p:spPr>
          <a:xfrm flipH="1">
            <a:off x="6322095" y="8970764"/>
            <a:ext cx="788241" cy="835322"/>
          </a:xfrm>
          <a:custGeom>
            <a:rect b="b" l="l" r="r" t="t"/>
            <a:pathLst>
              <a:path extrusionOk="0" h="835322" w="788241">
                <a:moveTo>
                  <a:pt x="788241" y="0"/>
                </a:moveTo>
                <a:lnTo>
                  <a:pt x="0" y="0"/>
                </a:lnTo>
                <a:lnTo>
                  <a:pt x="0" y="835322"/>
                </a:lnTo>
                <a:lnTo>
                  <a:pt x="788241" y="835322"/>
                </a:lnTo>
                <a:lnTo>
                  <a:pt x="788241" y="0"/>
                </a:lnTo>
                <a:close/>
              </a:path>
            </a:pathLst>
          </a:custGeom>
          <a:blipFill rotWithShape="1">
            <a:blip r:embed="rId131">
              <a:alphaModFix/>
            </a:blip>
            <a:stretch>
              <a:fillRect b="0" l="0" r="0" t="0"/>
            </a:stretch>
          </a:blipFill>
          <a:ln>
            <a:noFill/>
          </a:ln>
        </p:spPr>
      </p:sp>
      <p:sp>
        <p:nvSpPr>
          <p:cNvPr id="642" name="Google Shape;642;p35"/>
          <p:cNvSpPr/>
          <p:nvPr/>
        </p:nvSpPr>
        <p:spPr>
          <a:xfrm>
            <a:off x="10061121" y="8824707"/>
            <a:ext cx="709259" cy="1127435"/>
          </a:xfrm>
          <a:custGeom>
            <a:rect b="b" l="l" r="r" t="t"/>
            <a:pathLst>
              <a:path extrusionOk="0" h="1127435" w="709259">
                <a:moveTo>
                  <a:pt x="0" y="0"/>
                </a:moveTo>
                <a:lnTo>
                  <a:pt x="709259" y="0"/>
                </a:lnTo>
                <a:lnTo>
                  <a:pt x="709259" y="1127435"/>
                </a:lnTo>
                <a:lnTo>
                  <a:pt x="0" y="1127435"/>
                </a:lnTo>
                <a:lnTo>
                  <a:pt x="0" y="0"/>
                </a:lnTo>
                <a:close/>
              </a:path>
            </a:pathLst>
          </a:custGeom>
          <a:blipFill rotWithShape="1">
            <a:blip r:embed="rId132">
              <a:alphaModFix/>
            </a:blip>
            <a:stretch>
              <a:fillRect b="0" l="0" r="0" t="0"/>
            </a:stretch>
          </a:blipFill>
          <a:ln>
            <a:noFill/>
          </a:ln>
        </p:spPr>
      </p:sp>
      <p:sp>
        <p:nvSpPr>
          <p:cNvPr id="643" name="Google Shape;643;p35"/>
          <p:cNvSpPr/>
          <p:nvPr/>
        </p:nvSpPr>
        <p:spPr>
          <a:xfrm>
            <a:off x="8267729" y="5916052"/>
            <a:ext cx="658635" cy="641870"/>
          </a:xfrm>
          <a:custGeom>
            <a:rect b="b" l="l" r="r" t="t"/>
            <a:pathLst>
              <a:path extrusionOk="0" h="641870" w="658635">
                <a:moveTo>
                  <a:pt x="0" y="0"/>
                </a:moveTo>
                <a:lnTo>
                  <a:pt x="658634" y="0"/>
                </a:lnTo>
                <a:lnTo>
                  <a:pt x="658634" y="641870"/>
                </a:lnTo>
                <a:lnTo>
                  <a:pt x="0" y="641870"/>
                </a:lnTo>
                <a:lnTo>
                  <a:pt x="0" y="0"/>
                </a:lnTo>
                <a:close/>
              </a:path>
            </a:pathLst>
          </a:custGeom>
          <a:blipFill rotWithShape="1">
            <a:blip r:embed="rId133">
              <a:alphaModFix/>
            </a:blip>
            <a:stretch>
              <a:fillRect b="0" l="0" r="0" t="0"/>
            </a:stretch>
          </a:blipFill>
          <a:ln>
            <a:noFill/>
          </a:ln>
        </p:spPr>
      </p:sp>
      <p:sp>
        <p:nvSpPr>
          <p:cNvPr id="644" name="Google Shape;644;p35"/>
          <p:cNvSpPr/>
          <p:nvPr/>
        </p:nvSpPr>
        <p:spPr>
          <a:xfrm rot="-7021902">
            <a:off x="9525468" y="2509127"/>
            <a:ext cx="563190" cy="374249"/>
          </a:xfrm>
          <a:custGeom>
            <a:rect b="b" l="l" r="r" t="t"/>
            <a:pathLst>
              <a:path extrusionOk="0" h="374249" w="563190">
                <a:moveTo>
                  <a:pt x="0" y="0"/>
                </a:moveTo>
                <a:lnTo>
                  <a:pt x="563190" y="0"/>
                </a:lnTo>
                <a:lnTo>
                  <a:pt x="563190" y="374249"/>
                </a:lnTo>
                <a:lnTo>
                  <a:pt x="0" y="374249"/>
                </a:lnTo>
                <a:lnTo>
                  <a:pt x="0" y="0"/>
                </a:lnTo>
                <a:close/>
              </a:path>
            </a:pathLst>
          </a:custGeom>
          <a:blipFill rotWithShape="1">
            <a:blip r:embed="rId134">
              <a:alphaModFix/>
            </a:blip>
            <a:stretch>
              <a:fillRect b="0" l="0" r="0" t="0"/>
            </a:stretch>
          </a:blipFill>
          <a:ln>
            <a:noFill/>
          </a:ln>
        </p:spPr>
      </p:sp>
      <p:sp>
        <p:nvSpPr>
          <p:cNvPr id="645" name="Google Shape;645;p35"/>
          <p:cNvSpPr/>
          <p:nvPr/>
        </p:nvSpPr>
        <p:spPr>
          <a:xfrm>
            <a:off x="15931224" y="3478562"/>
            <a:ext cx="313739" cy="392174"/>
          </a:xfrm>
          <a:custGeom>
            <a:rect b="b" l="l" r="r" t="t"/>
            <a:pathLst>
              <a:path extrusionOk="0" h="392174" w="313739">
                <a:moveTo>
                  <a:pt x="0" y="0"/>
                </a:moveTo>
                <a:lnTo>
                  <a:pt x="313739" y="0"/>
                </a:lnTo>
                <a:lnTo>
                  <a:pt x="313739" y="392174"/>
                </a:lnTo>
                <a:lnTo>
                  <a:pt x="0" y="392174"/>
                </a:lnTo>
                <a:lnTo>
                  <a:pt x="0" y="0"/>
                </a:lnTo>
                <a:close/>
              </a:path>
            </a:pathLst>
          </a:custGeom>
          <a:blipFill rotWithShape="1">
            <a:blip r:embed="rId135">
              <a:alphaModFix/>
            </a:blip>
            <a:stretch>
              <a:fillRect b="0" l="0" r="0" t="0"/>
            </a:stretch>
          </a:blipFill>
          <a:ln>
            <a:noFill/>
          </a:ln>
        </p:spPr>
      </p:sp>
      <p:sp>
        <p:nvSpPr>
          <p:cNvPr id="646" name="Google Shape;646;p35"/>
          <p:cNvSpPr/>
          <p:nvPr/>
        </p:nvSpPr>
        <p:spPr>
          <a:xfrm>
            <a:off x="14009981" y="3406871"/>
            <a:ext cx="609793" cy="535558"/>
          </a:xfrm>
          <a:custGeom>
            <a:rect b="b" l="l" r="r" t="t"/>
            <a:pathLst>
              <a:path extrusionOk="0" h="535558" w="609793">
                <a:moveTo>
                  <a:pt x="0" y="0"/>
                </a:moveTo>
                <a:lnTo>
                  <a:pt x="609794" y="0"/>
                </a:lnTo>
                <a:lnTo>
                  <a:pt x="609794" y="535557"/>
                </a:lnTo>
                <a:lnTo>
                  <a:pt x="0" y="535557"/>
                </a:lnTo>
                <a:lnTo>
                  <a:pt x="0" y="0"/>
                </a:lnTo>
                <a:close/>
              </a:path>
            </a:pathLst>
          </a:custGeom>
          <a:blipFill rotWithShape="1">
            <a:blip r:embed="rId136">
              <a:alphaModFix/>
            </a:blip>
            <a:stretch>
              <a:fillRect b="0" l="0" r="0" t="0"/>
            </a:stretch>
          </a:blipFill>
          <a:ln>
            <a:noFill/>
          </a:ln>
        </p:spPr>
      </p:sp>
      <p:sp>
        <p:nvSpPr>
          <p:cNvPr id="647" name="Google Shape;647;p35"/>
          <p:cNvSpPr/>
          <p:nvPr/>
        </p:nvSpPr>
        <p:spPr>
          <a:xfrm>
            <a:off x="13710902" y="1414565"/>
            <a:ext cx="552326" cy="499855"/>
          </a:xfrm>
          <a:custGeom>
            <a:rect b="b" l="l" r="r" t="t"/>
            <a:pathLst>
              <a:path extrusionOk="0" h="499855" w="552326">
                <a:moveTo>
                  <a:pt x="0" y="0"/>
                </a:moveTo>
                <a:lnTo>
                  <a:pt x="552326" y="0"/>
                </a:lnTo>
                <a:lnTo>
                  <a:pt x="552326" y="499855"/>
                </a:lnTo>
                <a:lnTo>
                  <a:pt x="0" y="499855"/>
                </a:lnTo>
                <a:lnTo>
                  <a:pt x="0" y="0"/>
                </a:lnTo>
                <a:close/>
              </a:path>
            </a:pathLst>
          </a:custGeom>
          <a:blipFill rotWithShape="1">
            <a:blip r:embed="rId137">
              <a:alphaModFix/>
            </a:blip>
            <a:stretch>
              <a:fillRect b="0" l="0" r="0" t="0"/>
            </a:stretch>
          </a:blipFill>
          <a:ln>
            <a:noFill/>
          </a:ln>
        </p:spPr>
      </p:sp>
      <p:sp>
        <p:nvSpPr>
          <p:cNvPr id="648" name="Google Shape;648;p35"/>
          <p:cNvSpPr/>
          <p:nvPr/>
        </p:nvSpPr>
        <p:spPr>
          <a:xfrm flipH="1">
            <a:off x="7488020" y="7734519"/>
            <a:ext cx="518388" cy="855073"/>
          </a:xfrm>
          <a:custGeom>
            <a:rect b="b" l="l" r="r" t="t"/>
            <a:pathLst>
              <a:path extrusionOk="0" h="855073" w="518388">
                <a:moveTo>
                  <a:pt x="518388" y="0"/>
                </a:moveTo>
                <a:lnTo>
                  <a:pt x="0" y="0"/>
                </a:lnTo>
                <a:lnTo>
                  <a:pt x="0" y="855073"/>
                </a:lnTo>
                <a:lnTo>
                  <a:pt x="518388" y="855073"/>
                </a:lnTo>
                <a:lnTo>
                  <a:pt x="518388" y="0"/>
                </a:lnTo>
                <a:close/>
              </a:path>
            </a:pathLst>
          </a:custGeom>
          <a:blipFill rotWithShape="1">
            <a:blip r:embed="rId138">
              <a:alphaModFix/>
            </a:blip>
            <a:stretch>
              <a:fillRect b="0" l="0" r="0" t="0"/>
            </a:stretch>
          </a:blipFill>
          <a:ln>
            <a:noFill/>
          </a:ln>
        </p:spPr>
      </p:sp>
      <p:sp>
        <p:nvSpPr>
          <p:cNvPr id="649" name="Google Shape;649;p35"/>
          <p:cNvSpPr/>
          <p:nvPr/>
        </p:nvSpPr>
        <p:spPr>
          <a:xfrm>
            <a:off x="13796024" y="4416495"/>
            <a:ext cx="430010" cy="390918"/>
          </a:xfrm>
          <a:custGeom>
            <a:rect b="b" l="l" r="r" t="t"/>
            <a:pathLst>
              <a:path extrusionOk="0" h="390918" w="430010">
                <a:moveTo>
                  <a:pt x="0" y="0"/>
                </a:moveTo>
                <a:lnTo>
                  <a:pt x="430010" y="0"/>
                </a:lnTo>
                <a:lnTo>
                  <a:pt x="430010" y="390918"/>
                </a:lnTo>
                <a:lnTo>
                  <a:pt x="0" y="390918"/>
                </a:lnTo>
                <a:lnTo>
                  <a:pt x="0" y="0"/>
                </a:lnTo>
                <a:close/>
              </a:path>
            </a:pathLst>
          </a:custGeom>
          <a:blipFill rotWithShape="1">
            <a:blip r:embed="rId139">
              <a:alphaModFix/>
            </a:blip>
            <a:stretch>
              <a:fillRect b="0" l="0" r="0" t="0"/>
            </a:stretch>
          </a:blipFill>
          <a:ln>
            <a:noFill/>
          </a:ln>
        </p:spPr>
      </p:sp>
      <p:sp>
        <p:nvSpPr>
          <p:cNvPr id="650" name="Google Shape;650;p35"/>
          <p:cNvSpPr/>
          <p:nvPr/>
        </p:nvSpPr>
        <p:spPr>
          <a:xfrm>
            <a:off x="13555656" y="2422019"/>
            <a:ext cx="416833" cy="548464"/>
          </a:xfrm>
          <a:custGeom>
            <a:rect b="b" l="l" r="r" t="t"/>
            <a:pathLst>
              <a:path extrusionOk="0" h="548464" w="416833">
                <a:moveTo>
                  <a:pt x="0" y="0"/>
                </a:moveTo>
                <a:lnTo>
                  <a:pt x="416833" y="0"/>
                </a:lnTo>
                <a:lnTo>
                  <a:pt x="416833" y="548465"/>
                </a:lnTo>
                <a:lnTo>
                  <a:pt x="0" y="548465"/>
                </a:lnTo>
                <a:lnTo>
                  <a:pt x="0" y="0"/>
                </a:lnTo>
                <a:close/>
              </a:path>
            </a:pathLst>
          </a:custGeom>
          <a:blipFill rotWithShape="1">
            <a:blip r:embed="rId140">
              <a:alphaModFix/>
            </a:blip>
            <a:stretch>
              <a:fillRect b="0" l="0" r="0" t="0"/>
            </a:stretch>
          </a:blipFill>
          <a:ln>
            <a:noFill/>
          </a:ln>
        </p:spPr>
      </p:sp>
      <p:sp>
        <p:nvSpPr>
          <p:cNvPr id="651" name="Google Shape;651;p35"/>
          <p:cNvSpPr/>
          <p:nvPr/>
        </p:nvSpPr>
        <p:spPr>
          <a:xfrm>
            <a:off x="14011176" y="7770592"/>
            <a:ext cx="638085" cy="782927"/>
          </a:xfrm>
          <a:custGeom>
            <a:rect b="b" l="l" r="r" t="t"/>
            <a:pathLst>
              <a:path extrusionOk="0" h="782927" w="638085">
                <a:moveTo>
                  <a:pt x="0" y="0"/>
                </a:moveTo>
                <a:lnTo>
                  <a:pt x="638085" y="0"/>
                </a:lnTo>
                <a:lnTo>
                  <a:pt x="638085" y="782927"/>
                </a:lnTo>
                <a:lnTo>
                  <a:pt x="0" y="782927"/>
                </a:lnTo>
                <a:lnTo>
                  <a:pt x="0" y="0"/>
                </a:lnTo>
                <a:close/>
              </a:path>
            </a:pathLst>
          </a:custGeom>
          <a:blipFill rotWithShape="1">
            <a:blip r:embed="rId141">
              <a:alphaModFix/>
            </a:blip>
            <a:stretch>
              <a:fillRect b="0" l="0" r="0" t="0"/>
            </a:stretch>
          </a:blipFill>
          <a:ln>
            <a:noFill/>
          </a:ln>
        </p:spPr>
      </p:sp>
      <p:sp>
        <p:nvSpPr>
          <p:cNvPr id="652" name="Google Shape;652;p35"/>
          <p:cNvSpPr/>
          <p:nvPr/>
        </p:nvSpPr>
        <p:spPr>
          <a:xfrm>
            <a:off x="10400619" y="2486852"/>
            <a:ext cx="418799" cy="418799"/>
          </a:xfrm>
          <a:custGeom>
            <a:rect b="b" l="l" r="r" t="t"/>
            <a:pathLst>
              <a:path extrusionOk="0" h="418799" w="418799">
                <a:moveTo>
                  <a:pt x="0" y="0"/>
                </a:moveTo>
                <a:lnTo>
                  <a:pt x="418799" y="0"/>
                </a:lnTo>
                <a:lnTo>
                  <a:pt x="418799" y="418799"/>
                </a:lnTo>
                <a:lnTo>
                  <a:pt x="0" y="418799"/>
                </a:lnTo>
                <a:lnTo>
                  <a:pt x="0" y="0"/>
                </a:lnTo>
                <a:close/>
              </a:path>
            </a:pathLst>
          </a:custGeom>
          <a:blipFill rotWithShape="1">
            <a:blip r:embed="rId142">
              <a:alphaModFix/>
            </a:blip>
            <a:stretch>
              <a:fillRect b="0" l="0" r="0" t="0"/>
            </a:stretch>
          </a:blipFill>
          <a:ln>
            <a:noFill/>
          </a:ln>
        </p:spPr>
      </p:sp>
      <p:sp>
        <p:nvSpPr>
          <p:cNvPr id="653" name="Google Shape;653;p35"/>
          <p:cNvSpPr/>
          <p:nvPr/>
        </p:nvSpPr>
        <p:spPr>
          <a:xfrm>
            <a:off x="9838648" y="7742573"/>
            <a:ext cx="314230" cy="838964"/>
          </a:xfrm>
          <a:custGeom>
            <a:rect b="b" l="l" r="r" t="t"/>
            <a:pathLst>
              <a:path extrusionOk="0" h="838964" w="314230">
                <a:moveTo>
                  <a:pt x="0" y="0"/>
                </a:moveTo>
                <a:lnTo>
                  <a:pt x="314230" y="0"/>
                </a:lnTo>
                <a:lnTo>
                  <a:pt x="314230" y="838964"/>
                </a:lnTo>
                <a:lnTo>
                  <a:pt x="0" y="838964"/>
                </a:lnTo>
                <a:lnTo>
                  <a:pt x="0" y="0"/>
                </a:lnTo>
                <a:close/>
              </a:path>
            </a:pathLst>
          </a:custGeom>
          <a:blipFill rotWithShape="1">
            <a:blip r:embed="rId143">
              <a:alphaModFix/>
            </a:blip>
            <a:stretch>
              <a:fillRect b="0" l="0" r="0" t="0"/>
            </a:stretch>
          </a:blipFill>
          <a:ln>
            <a:noFill/>
          </a:ln>
        </p:spPr>
      </p:sp>
      <p:sp>
        <p:nvSpPr>
          <p:cNvPr id="654" name="Google Shape;654;p35"/>
          <p:cNvSpPr/>
          <p:nvPr/>
        </p:nvSpPr>
        <p:spPr>
          <a:xfrm rot="-1168780">
            <a:off x="9005593" y="3506822"/>
            <a:ext cx="290341" cy="335654"/>
          </a:xfrm>
          <a:custGeom>
            <a:rect b="b" l="l" r="r" t="t"/>
            <a:pathLst>
              <a:path extrusionOk="0" h="335654" w="290341">
                <a:moveTo>
                  <a:pt x="0" y="0"/>
                </a:moveTo>
                <a:lnTo>
                  <a:pt x="290341" y="0"/>
                </a:lnTo>
                <a:lnTo>
                  <a:pt x="290341" y="335655"/>
                </a:lnTo>
                <a:lnTo>
                  <a:pt x="0" y="335655"/>
                </a:lnTo>
                <a:lnTo>
                  <a:pt x="0" y="0"/>
                </a:lnTo>
                <a:close/>
              </a:path>
            </a:pathLst>
          </a:custGeom>
          <a:blipFill rotWithShape="1">
            <a:blip r:embed="rId144">
              <a:alphaModFix/>
            </a:blip>
            <a:stretch>
              <a:fillRect b="0" l="0" r="0" t="0"/>
            </a:stretch>
          </a:blipFill>
          <a:ln>
            <a:noFill/>
          </a:ln>
        </p:spPr>
      </p:sp>
      <p:sp>
        <p:nvSpPr>
          <p:cNvPr id="655" name="Google Shape;655;p35"/>
          <p:cNvSpPr/>
          <p:nvPr/>
        </p:nvSpPr>
        <p:spPr>
          <a:xfrm rot="508832">
            <a:off x="8683691" y="6907531"/>
            <a:ext cx="717709" cy="356163"/>
          </a:xfrm>
          <a:custGeom>
            <a:rect b="b" l="l" r="r" t="t"/>
            <a:pathLst>
              <a:path extrusionOk="0" h="356163" w="717709">
                <a:moveTo>
                  <a:pt x="0" y="0"/>
                </a:moveTo>
                <a:lnTo>
                  <a:pt x="717709" y="0"/>
                </a:lnTo>
                <a:lnTo>
                  <a:pt x="717709" y="356163"/>
                </a:lnTo>
                <a:lnTo>
                  <a:pt x="0" y="356163"/>
                </a:lnTo>
                <a:lnTo>
                  <a:pt x="0" y="0"/>
                </a:lnTo>
                <a:close/>
              </a:path>
            </a:pathLst>
          </a:custGeom>
          <a:blipFill rotWithShape="1">
            <a:blip r:embed="rId145">
              <a:alphaModFix/>
            </a:blip>
            <a:stretch>
              <a:fillRect b="0" l="0" r="0" t="0"/>
            </a:stretch>
          </a:blipFill>
          <a:ln>
            <a:noFill/>
          </a:ln>
        </p:spPr>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9DB"/>
        </a:solidFill>
      </p:bgPr>
    </p:bg>
    <p:spTree>
      <p:nvGrpSpPr>
        <p:cNvPr id="659" name="Shape 659"/>
        <p:cNvGrpSpPr/>
        <p:nvPr/>
      </p:nvGrpSpPr>
      <p:grpSpPr>
        <a:xfrm>
          <a:off x="0" y="0"/>
          <a:ext cx="0" cy="0"/>
          <a:chOff x="0" y="0"/>
          <a:chExt cx="0" cy="0"/>
        </a:xfrm>
      </p:grpSpPr>
      <p:pic>
        <p:nvPicPr>
          <p:cNvPr id="660" name="Google Shape;660;p36"/>
          <p:cNvPicPr preferRelativeResize="0"/>
          <p:nvPr/>
        </p:nvPicPr>
        <p:blipFill rotWithShape="1">
          <a:blip r:embed="rId3">
            <a:alphaModFix/>
          </a:blip>
          <a:srcRect b="23881" l="66231" r="15049" t="24470"/>
          <a:stretch/>
        </p:blipFill>
        <p:spPr>
          <a:xfrm>
            <a:off x="12112400" y="2517325"/>
            <a:ext cx="3423202" cy="5313076"/>
          </a:xfrm>
          <a:prstGeom prst="rect">
            <a:avLst/>
          </a:prstGeom>
          <a:noFill/>
          <a:ln>
            <a:noFill/>
          </a:ln>
        </p:spPr>
      </p:pic>
      <p:sp>
        <p:nvSpPr>
          <p:cNvPr id="661" name="Google Shape;661;p36"/>
          <p:cNvSpPr/>
          <p:nvPr/>
        </p:nvSpPr>
        <p:spPr>
          <a:xfrm>
            <a:off x="565019" y="498755"/>
            <a:ext cx="2990804" cy="2626706"/>
          </a:xfrm>
          <a:custGeom>
            <a:rect b="b" l="l" r="r" t="t"/>
            <a:pathLst>
              <a:path extrusionOk="0" h="2626706" w="2990804">
                <a:moveTo>
                  <a:pt x="0" y="0"/>
                </a:moveTo>
                <a:lnTo>
                  <a:pt x="2990804" y="0"/>
                </a:lnTo>
                <a:lnTo>
                  <a:pt x="2990804" y="2626706"/>
                </a:lnTo>
                <a:lnTo>
                  <a:pt x="0" y="2626706"/>
                </a:lnTo>
                <a:lnTo>
                  <a:pt x="0" y="0"/>
                </a:lnTo>
                <a:close/>
              </a:path>
            </a:pathLst>
          </a:custGeom>
          <a:blipFill rotWithShape="1">
            <a:blip r:embed="rId4">
              <a:alphaModFix/>
            </a:blip>
            <a:stretch>
              <a:fillRect b="0" l="0" r="0" t="0"/>
            </a:stretch>
          </a:blipFill>
          <a:ln>
            <a:noFill/>
          </a:ln>
        </p:spPr>
      </p:sp>
      <p:sp>
        <p:nvSpPr>
          <p:cNvPr id="662" name="Google Shape;662;p36"/>
          <p:cNvSpPr/>
          <p:nvPr/>
        </p:nvSpPr>
        <p:spPr>
          <a:xfrm>
            <a:off x="15952290" y="2517335"/>
            <a:ext cx="1178210" cy="1066280"/>
          </a:xfrm>
          <a:custGeom>
            <a:rect b="b" l="l" r="r" t="t"/>
            <a:pathLst>
              <a:path extrusionOk="0" h="1066280" w="1178210">
                <a:moveTo>
                  <a:pt x="0" y="0"/>
                </a:moveTo>
                <a:lnTo>
                  <a:pt x="1178211" y="0"/>
                </a:lnTo>
                <a:lnTo>
                  <a:pt x="1178211" y="1066280"/>
                </a:lnTo>
                <a:lnTo>
                  <a:pt x="0" y="1066280"/>
                </a:lnTo>
                <a:lnTo>
                  <a:pt x="0" y="0"/>
                </a:lnTo>
                <a:close/>
              </a:path>
            </a:pathLst>
          </a:custGeom>
          <a:blipFill rotWithShape="1">
            <a:blip r:embed="rId5">
              <a:alphaModFix/>
            </a:blip>
            <a:stretch>
              <a:fillRect b="0" l="0" r="0" t="0"/>
            </a:stretch>
          </a:blipFill>
          <a:ln>
            <a:noFill/>
          </a:ln>
        </p:spPr>
      </p:sp>
      <p:sp>
        <p:nvSpPr>
          <p:cNvPr id="663" name="Google Shape;663;p36"/>
          <p:cNvSpPr/>
          <p:nvPr/>
        </p:nvSpPr>
        <p:spPr>
          <a:xfrm rot="-1324885">
            <a:off x="12868734" y="716628"/>
            <a:ext cx="1777112" cy="1615557"/>
          </a:xfrm>
          <a:custGeom>
            <a:rect b="b" l="l" r="r" t="t"/>
            <a:pathLst>
              <a:path extrusionOk="0" h="1615557" w="1777112">
                <a:moveTo>
                  <a:pt x="0" y="0"/>
                </a:moveTo>
                <a:lnTo>
                  <a:pt x="1777112" y="0"/>
                </a:lnTo>
                <a:lnTo>
                  <a:pt x="1777112" y="1615557"/>
                </a:lnTo>
                <a:lnTo>
                  <a:pt x="0" y="1615557"/>
                </a:lnTo>
                <a:lnTo>
                  <a:pt x="0" y="0"/>
                </a:lnTo>
                <a:close/>
              </a:path>
            </a:pathLst>
          </a:custGeom>
          <a:blipFill rotWithShape="1">
            <a:blip r:embed="rId6">
              <a:alphaModFix/>
            </a:blip>
            <a:stretch>
              <a:fillRect b="0" l="0" r="0" t="0"/>
            </a:stretch>
          </a:blipFill>
          <a:ln>
            <a:noFill/>
          </a:ln>
        </p:spPr>
      </p:sp>
      <p:sp>
        <p:nvSpPr>
          <p:cNvPr id="664" name="Google Shape;664;p36"/>
          <p:cNvSpPr/>
          <p:nvPr/>
        </p:nvSpPr>
        <p:spPr>
          <a:xfrm rot="-2435221">
            <a:off x="16016783" y="4521177"/>
            <a:ext cx="1563624" cy="2057400"/>
          </a:xfrm>
          <a:custGeom>
            <a:rect b="b" l="l" r="r" t="t"/>
            <a:pathLst>
              <a:path extrusionOk="0" h="2057400" w="1563624">
                <a:moveTo>
                  <a:pt x="0" y="0"/>
                </a:moveTo>
                <a:lnTo>
                  <a:pt x="1563624" y="0"/>
                </a:lnTo>
                <a:lnTo>
                  <a:pt x="1563624" y="2057400"/>
                </a:lnTo>
                <a:lnTo>
                  <a:pt x="0" y="2057400"/>
                </a:lnTo>
                <a:lnTo>
                  <a:pt x="0" y="0"/>
                </a:lnTo>
                <a:close/>
              </a:path>
            </a:pathLst>
          </a:custGeom>
          <a:blipFill rotWithShape="1">
            <a:blip r:embed="rId7">
              <a:alphaModFix/>
            </a:blip>
            <a:stretch>
              <a:fillRect b="0" l="0" r="0" t="0"/>
            </a:stretch>
          </a:blipFill>
          <a:ln>
            <a:noFill/>
          </a:ln>
        </p:spPr>
      </p:sp>
      <p:sp>
        <p:nvSpPr>
          <p:cNvPr id="665" name="Google Shape;665;p36"/>
          <p:cNvSpPr txBox="1"/>
          <p:nvPr/>
        </p:nvSpPr>
        <p:spPr>
          <a:xfrm>
            <a:off x="11650151" y="8293988"/>
            <a:ext cx="4214400" cy="1539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4999" u="none" cap="none" strike="noStrike">
                <a:solidFill>
                  <a:srgbClr val="2C336C"/>
                </a:solidFill>
                <a:latin typeface="Tenor Sans"/>
                <a:ea typeface="Tenor Sans"/>
                <a:cs typeface="Tenor Sans"/>
                <a:sym typeface="Tenor Sans"/>
              </a:rPr>
              <a:t>HAPPY DESIGNING!</a:t>
            </a:r>
            <a:endParaRPr/>
          </a:p>
        </p:txBody>
      </p:sp>
      <p:sp>
        <p:nvSpPr>
          <p:cNvPr id="666" name="Google Shape;666;p36"/>
          <p:cNvSpPr txBox="1"/>
          <p:nvPr/>
        </p:nvSpPr>
        <p:spPr>
          <a:xfrm>
            <a:off x="819097" y="1220461"/>
            <a:ext cx="7726128" cy="1524000"/>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0" i="0" lang="en-US" sz="9999" u="none" cap="none" strike="noStrike">
                <a:solidFill>
                  <a:srgbClr val="2C336C"/>
                </a:solidFill>
                <a:latin typeface="Tenor Sans"/>
                <a:ea typeface="Tenor Sans"/>
                <a:cs typeface="Tenor Sans"/>
                <a:sym typeface="Tenor Sans"/>
              </a:rPr>
              <a:t>Credits</a:t>
            </a:r>
            <a:endParaRPr/>
          </a:p>
        </p:txBody>
      </p:sp>
      <p:sp>
        <p:nvSpPr>
          <p:cNvPr id="667" name="Google Shape;667;p36"/>
          <p:cNvSpPr txBox="1"/>
          <p:nvPr/>
        </p:nvSpPr>
        <p:spPr>
          <a:xfrm>
            <a:off x="2711081" y="4744568"/>
            <a:ext cx="3942159" cy="1198986"/>
          </a:xfrm>
          <a:prstGeom prst="rect">
            <a:avLst/>
          </a:prstGeom>
          <a:noFill/>
          <a:ln>
            <a:noFill/>
          </a:ln>
        </p:spPr>
        <p:txBody>
          <a:bodyPr anchorCtr="0" anchor="t" bIns="0" lIns="0" spcFirstLastPara="1" rIns="0" wrap="square" tIns="0">
            <a:spAutoFit/>
          </a:bodyPr>
          <a:lstStyle/>
          <a:p>
            <a:pPr indent="0" lvl="0" marL="0" marR="0" rtl="0" algn="ctr">
              <a:lnSpc>
                <a:spcPct val="140043"/>
              </a:lnSpc>
              <a:spcBef>
                <a:spcPts val="0"/>
              </a:spcBef>
              <a:spcAft>
                <a:spcPts val="0"/>
              </a:spcAft>
              <a:buNone/>
            </a:pPr>
            <a:r>
              <a:rPr b="0" i="0" lang="en-US" sz="2295" u="none" cap="none" strike="noStrike">
                <a:solidFill>
                  <a:srgbClr val="2C336C"/>
                </a:solidFill>
                <a:latin typeface="Lato"/>
                <a:ea typeface="Lato"/>
                <a:cs typeface="Lato"/>
                <a:sym typeface="Lato"/>
              </a:rPr>
              <a:t>This presentation template is free for everyone to use thanks to the following:</a:t>
            </a:r>
            <a:endParaRPr/>
          </a:p>
        </p:txBody>
      </p:sp>
      <p:sp>
        <p:nvSpPr>
          <p:cNvPr id="668" name="Google Shape;668;p36"/>
          <p:cNvSpPr txBox="1"/>
          <p:nvPr/>
        </p:nvSpPr>
        <p:spPr>
          <a:xfrm>
            <a:off x="2255092" y="6544023"/>
            <a:ext cx="4854138"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B7411C"/>
                </a:solidFill>
                <a:latin typeface="Lato"/>
                <a:ea typeface="Lato"/>
                <a:cs typeface="Lato"/>
                <a:sym typeface="Lato"/>
              </a:rPr>
              <a:t>SLIDESCARNIVAL</a:t>
            </a:r>
            <a:endParaRPr/>
          </a:p>
        </p:txBody>
      </p:sp>
      <p:sp>
        <p:nvSpPr>
          <p:cNvPr id="669" name="Google Shape;669;p36"/>
          <p:cNvSpPr txBox="1"/>
          <p:nvPr/>
        </p:nvSpPr>
        <p:spPr>
          <a:xfrm>
            <a:off x="3117975" y="8065652"/>
            <a:ext cx="3128372" cy="523875"/>
          </a:xfrm>
          <a:prstGeom prst="rect">
            <a:avLst/>
          </a:prstGeom>
          <a:noFill/>
          <a:ln>
            <a:noFill/>
          </a:ln>
        </p:spPr>
        <p:txBody>
          <a:bodyPr anchorCtr="0" anchor="t" bIns="0" lIns="0" spcFirstLastPara="1" rIns="0" wrap="square" tIns="0">
            <a:spAutoFit/>
          </a:bodyPr>
          <a:lstStyle/>
          <a:p>
            <a:pPr indent="0" lvl="0" marL="0" marR="0" rtl="0" algn="ctr">
              <a:lnSpc>
                <a:spcPct val="120005"/>
              </a:lnSpc>
              <a:spcBef>
                <a:spcPts val="0"/>
              </a:spcBef>
              <a:spcAft>
                <a:spcPts val="0"/>
              </a:spcAft>
              <a:buNone/>
            </a:pPr>
            <a:r>
              <a:rPr b="0" i="0" lang="en-US" sz="3499" u="none" cap="none" strike="noStrike">
                <a:solidFill>
                  <a:srgbClr val="B7411C"/>
                </a:solidFill>
                <a:latin typeface="Lato"/>
                <a:ea typeface="Lato"/>
                <a:cs typeface="Lato"/>
                <a:sym typeface="Lato"/>
              </a:rPr>
              <a:t>PEXELS</a:t>
            </a:r>
            <a:endParaRPr/>
          </a:p>
        </p:txBody>
      </p:sp>
      <p:sp>
        <p:nvSpPr>
          <p:cNvPr id="670" name="Google Shape;670;p36"/>
          <p:cNvSpPr txBox="1"/>
          <p:nvPr/>
        </p:nvSpPr>
        <p:spPr>
          <a:xfrm>
            <a:off x="2793308" y="7167910"/>
            <a:ext cx="3777704" cy="363474"/>
          </a:xfrm>
          <a:prstGeom prst="rect">
            <a:avLst/>
          </a:prstGeom>
          <a:noFill/>
          <a:ln>
            <a:noFill/>
          </a:ln>
        </p:spPr>
        <p:txBody>
          <a:bodyPr anchorCtr="0" anchor="t" bIns="0" lIns="0" spcFirstLastPara="1" rIns="0" wrap="square" tIns="0">
            <a:spAutoFit/>
          </a:bodyPr>
          <a:lstStyle/>
          <a:p>
            <a:pPr indent="0" lvl="0" marL="0" marR="0" rtl="0" algn="ctr">
              <a:lnSpc>
                <a:spcPct val="126000"/>
              </a:lnSpc>
              <a:spcBef>
                <a:spcPts val="0"/>
              </a:spcBef>
              <a:spcAft>
                <a:spcPts val="0"/>
              </a:spcAft>
              <a:buNone/>
            </a:pPr>
            <a:r>
              <a:rPr b="0" i="0" lang="en-US" sz="2300" u="none" cap="none" strike="noStrike">
                <a:solidFill>
                  <a:srgbClr val="2C336C"/>
                </a:solidFill>
                <a:latin typeface="Lato"/>
                <a:ea typeface="Lato"/>
                <a:cs typeface="Lato"/>
                <a:sym typeface="Lato"/>
              </a:rPr>
              <a:t>for the presentation template</a:t>
            </a:r>
            <a:endParaRPr/>
          </a:p>
        </p:txBody>
      </p:sp>
      <p:sp>
        <p:nvSpPr>
          <p:cNvPr id="671" name="Google Shape;671;p36"/>
          <p:cNvSpPr txBox="1"/>
          <p:nvPr/>
        </p:nvSpPr>
        <p:spPr>
          <a:xfrm>
            <a:off x="3764709" y="8675252"/>
            <a:ext cx="1834902" cy="363474"/>
          </a:xfrm>
          <a:prstGeom prst="rect">
            <a:avLst/>
          </a:prstGeom>
          <a:noFill/>
          <a:ln>
            <a:noFill/>
          </a:ln>
        </p:spPr>
        <p:txBody>
          <a:bodyPr anchorCtr="0" anchor="t" bIns="0" lIns="0" spcFirstLastPara="1" rIns="0" wrap="square" tIns="0">
            <a:spAutoFit/>
          </a:bodyPr>
          <a:lstStyle/>
          <a:p>
            <a:pPr indent="0" lvl="0" marL="0" marR="0" rtl="0" algn="l">
              <a:lnSpc>
                <a:spcPct val="126000"/>
              </a:lnSpc>
              <a:spcBef>
                <a:spcPts val="0"/>
              </a:spcBef>
              <a:spcAft>
                <a:spcPts val="0"/>
              </a:spcAft>
              <a:buNone/>
            </a:pPr>
            <a:r>
              <a:rPr b="0" i="0" lang="en-US" sz="2300" u="none" cap="none" strike="noStrike">
                <a:solidFill>
                  <a:srgbClr val="2C336C"/>
                </a:solidFill>
                <a:latin typeface="Lato"/>
                <a:ea typeface="Lato"/>
                <a:cs typeface="Lato"/>
                <a:sym typeface="Lato"/>
              </a:rPr>
              <a:t>for the photos</a:t>
            </a:r>
            <a:endParaRPr/>
          </a:p>
        </p:txBody>
      </p:sp>
      <p:sp>
        <p:nvSpPr>
          <p:cNvPr id="672" name="Google Shape;672;p36"/>
          <p:cNvSpPr/>
          <p:nvPr/>
        </p:nvSpPr>
        <p:spPr>
          <a:xfrm rot="425025">
            <a:off x="8734690" y="2481352"/>
            <a:ext cx="2637330" cy="3235988"/>
          </a:xfrm>
          <a:custGeom>
            <a:rect b="b" l="l" r="r" t="t"/>
            <a:pathLst>
              <a:path extrusionOk="0" h="3235988" w="2637330">
                <a:moveTo>
                  <a:pt x="0" y="0"/>
                </a:moveTo>
                <a:lnTo>
                  <a:pt x="2637330" y="0"/>
                </a:lnTo>
                <a:lnTo>
                  <a:pt x="2637330" y="3235988"/>
                </a:lnTo>
                <a:lnTo>
                  <a:pt x="0" y="3235988"/>
                </a:lnTo>
                <a:lnTo>
                  <a:pt x="0" y="0"/>
                </a:lnTo>
                <a:close/>
              </a:path>
            </a:pathLst>
          </a:custGeom>
          <a:blipFill rotWithShape="1">
            <a:blip r:embed="rId8">
              <a:alphaModFix/>
            </a:blip>
            <a:stretch>
              <a:fillRect b="0" l="0" r="0" t="0"/>
            </a:stretch>
          </a:blipFill>
          <a:ln>
            <a:noFill/>
          </a:ln>
        </p:spPr>
      </p:sp>
      <p:sp>
        <p:nvSpPr>
          <p:cNvPr id="673" name="Google Shape;673;p36"/>
          <p:cNvSpPr/>
          <p:nvPr/>
        </p:nvSpPr>
        <p:spPr>
          <a:xfrm>
            <a:off x="9862855" y="1028700"/>
            <a:ext cx="1488635" cy="1488635"/>
          </a:xfrm>
          <a:custGeom>
            <a:rect b="b" l="l" r="r" t="t"/>
            <a:pathLst>
              <a:path extrusionOk="0" h="1488635" w="1488635">
                <a:moveTo>
                  <a:pt x="0" y="0"/>
                </a:moveTo>
                <a:lnTo>
                  <a:pt x="1488635" y="0"/>
                </a:lnTo>
                <a:lnTo>
                  <a:pt x="1488635" y="1488635"/>
                </a:lnTo>
                <a:lnTo>
                  <a:pt x="0" y="1488635"/>
                </a:lnTo>
                <a:lnTo>
                  <a:pt x="0" y="0"/>
                </a:lnTo>
                <a:close/>
              </a:path>
            </a:pathLst>
          </a:custGeom>
          <a:blipFill rotWithShape="1">
            <a:blip r:embed="rId9">
              <a:alphaModFix/>
            </a:blip>
            <a:stretch>
              <a:fillRect b="0" l="0" r="0" t="0"/>
            </a:stretch>
          </a:blipFill>
          <a:ln>
            <a:noFill/>
          </a:ln>
        </p:spPr>
      </p:sp>
      <p:sp>
        <p:nvSpPr>
          <p:cNvPr id="674" name="Google Shape;674;p36"/>
          <p:cNvSpPr/>
          <p:nvPr/>
        </p:nvSpPr>
        <p:spPr>
          <a:xfrm rot="-211406">
            <a:off x="16272051" y="7013202"/>
            <a:ext cx="1541180" cy="4114800"/>
          </a:xfrm>
          <a:custGeom>
            <a:rect b="b" l="l" r="r" t="t"/>
            <a:pathLst>
              <a:path extrusionOk="0" h="4114800" w="1541180">
                <a:moveTo>
                  <a:pt x="0" y="0"/>
                </a:moveTo>
                <a:lnTo>
                  <a:pt x="1541179" y="0"/>
                </a:lnTo>
                <a:lnTo>
                  <a:pt x="1541179" y="4114800"/>
                </a:lnTo>
                <a:lnTo>
                  <a:pt x="0" y="4114800"/>
                </a:lnTo>
                <a:lnTo>
                  <a:pt x="0" y="0"/>
                </a:lnTo>
                <a:close/>
              </a:path>
            </a:pathLst>
          </a:custGeom>
          <a:blipFill rotWithShape="1">
            <a:blip r:embed="rId10">
              <a:alphaModFix/>
            </a:blip>
            <a:stretch>
              <a:fillRect b="0" l="0" r="0" t="0"/>
            </a:stretch>
          </a:blipFill>
          <a:ln>
            <a:noFill/>
          </a:ln>
        </p:spPr>
      </p:sp>
      <p:sp>
        <p:nvSpPr>
          <p:cNvPr id="675" name="Google Shape;675;p36"/>
          <p:cNvSpPr/>
          <p:nvPr/>
        </p:nvSpPr>
        <p:spPr>
          <a:xfrm>
            <a:off x="10607172" y="6969732"/>
            <a:ext cx="1290501" cy="1001751"/>
          </a:xfrm>
          <a:custGeom>
            <a:rect b="b" l="l" r="r" t="t"/>
            <a:pathLst>
              <a:path extrusionOk="0" h="1001751" w="1290501">
                <a:moveTo>
                  <a:pt x="0" y="0"/>
                </a:moveTo>
                <a:lnTo>
                  <a:pt x="1290501" y="0"/>
                </a:lnTo>
                <a:lnTo>
                  <a:pt x="1290501" y="1001752"/>
                </a:lnTo>
                <a:lnTo>
                  <a:pt x="0" y="1001752"/>
                </a:lnTo>
                <a:lnTo>
                  <a:pt x="0" y="0"/>
                </a:lnTo>
                <a:close/>
              </a:path>
            </a:pathLst>
          </a:custGeom>
          <a:blipFill rotWithShape="1">
            <a:blip r:embed="rId11">
              <a:alphaModFix/>
            </a:blip>
            <a:stretch>
              <a:fillRect b="0" l="0" r="0" t="0"/>
            </a:stretch>
          </a:blipFill>
          <a:ln>
            <a:noFill/>
          </a:ln>
        </p:spPr>
      </p:sp>
      <p:sp>
        <p:nvSpPr>
          <p:cNvPr id="676" name="Google Shape;676;p36"/>
          <p:cNvSpPr/>
          <p:nvPr/>
        </p:nvSpPr>
        <p:spPr>
          <a:xfrm rot="-1168780">
            <a:off x="798754" y="7721703"/>
            <a:ext cx="1424013" cy="1646258"/>
          </a:xfrm>
          <a:custGeom>
            <a:rect b="b" l="l" r="r" t="t"/>
            <a:pathLst>
              <a:path extrusionOk="0" h="1646258" w="1424013">
                <a:moveTo>
                  <a:pt x="0" y="0"/>
                </a:moveTo>
                <a:lnTo>
                  <a:pt x="1424013" y="0"/>
                </a:lnTo>
                <a:lnTo>
                  <a:pt x="1424013" y="1646257"/>
                </a:lnTo>
                <a:lnTo>
                  <a:pt x="0" y="1646257"/>
                </a:lnTo>
                <a:lnTo>
                  <a:pt x="0" y="0"/>
                </a:lnTo>
                <a:close/>
              </a:path>
            </a:pathLst>
          </a:custGeom>
          <a:blipFill rotWithShape="1">
            <a:blip r:embed="rId12">
              <a:alphaModFix/>
            </a:blip>
            <a:stretch>
              <a:fillRect b="0" l="0" r="0" t="0"/>
            </a:stretch>
          </a:blipFill>
          <a:ln>
            <a:noFill/>
          </a:ln>
        </p:spPr>
      </p:sp>
      <p:sp>
        <p:nvSpPr>
          <p:cNvPr id="677" name="Google Shape;677;p36"/>
          <p:cNvSpPr/>
          <p:nvPr/>
        </p:nvSpPr>
        <p:spPr>
          <a:xfrm rot="508832">
            <a:off x="9195907" y="8812748"/>
            <a:ext cx="1667692" cy="827592"/>
          </a:xfrm>
          <a:custGeom>
            <a:rect b="b" l="l" r="r" t="t"/>
            <a:pathLst>
              <a:path extrusionOk="0" h="827592" w="1667692">
                <a:moveTo>
                  <a:pt x="0" y="0"/>
                </a:moveTo>
                <a:lnTo>
                  <a:pt x="1667692" y="0"/>
                </a:lnTo>
                <a:lnTo>
                  <a:pt x="1667692" y="827592"/>
                </a:lnTo>
                <a:lnTo>
                  <a:pt x="0" y="827592"/>
                </a:lnTo>
                <a:lnTo>
                  <a:pt x="0" y="0"/>
                </a:lnTo>
                <a:close/>
              </a:path>
            </a:pathLst>
          </a:custGeom>
          <a:blipFill rotWithShape="1">
            <a:blip r:embed="rId13">
              <a:alphaModFix/>
            </a:blip>
            <a:stretch>
              <a:fillRect b="0" l="0" r="0" t="0"/>
            </a:stretch>
          </a:blipFill>
          <a:ln>
            <a:noFill/>
          </a:ln>
        </p:spPr>
      </p:sp>
      <p:pic>
        <p:nvPicPr>
          <p:cNvPr id="678" name="Google Shape;678;p36"/>
          <p:cNvPicPr preferRelativeResize="0"/>
          <p:nvPr/>
        </p:nvPicPr>
        <p:blipFill rotWithShape="1">
          <a:blip r:embed="rId14">
            <a:alphaModFix/>
          </a:blip>
          <a:srcRect b="73160" l="62651" r="12648" t="11926"/>
          <a:stretch/>
        </p:blipFill>
        <p:spPr>
          <a:xfrm>
            <a:off x="2490718" y="3000200"/>
            <a:ext cx="4382866" cy="148862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9DB"/>
        </a:solidFill>
      </p:bgPr>
    </p:bg>
    <p:spTree>
      <p:nvGrpSpPr>
        <p:cNvPr id="126" name="Shape 126"/>
        <p:cNvGrpSpPr/>
        <p:nvPr/>
      </p:nvGrpSpPr>
      <p:grpSpPr>
        <a:xfrm>
          <a:off x="0" y="0"/>
          <a:ext cx="0" cy="0"/>
          <a:chOff x="0" y="0"/>
          <a:chExt cx="0" cy="0"/>
        </a:xfrm>
      </p:grpSpPr>
      <p:grpSp>
        <p:nvGrpSpPr>
          <p:cNvPr id="127" name="Google Shape;127;p15"/>
          <p:cNvGrpSpPr/>
          <p:nvPr/>
        </p:nvGrpSpPr>
        <p:grpSpPr>
          <a:xfrm>
            <a:off x="14446233" y="5575303"/>
            <a:ext cx="4621564" cy="5061844"/>
            <a:chOff x="0" y="0"/>
            <a:chExt cx="6162084" cy="6749126"/>
          </a:xfrm>
        </p:grpSpPr>
        <p:sp>
          <p:nvSpPr>
            <p:cNvPr id="128" name="Google Shape;128;p15"/>
            <p:cNvSpPr/>
            <p:nvPr/>
          </p:nvSpPr>
          <p:spPr>
            <a:xfrm>
              <a:off x="0" y="0"/>
              <a:ext cx="4366026" cy="4910663"/>
            </a:xfrm>
            <a:custGeom>
              <a:rect b="b" l="l" r="r" t="t"/>
              <a:pathLst>
                <a:path extrusionOk="0" h="4910663" w="4366026">
                  <a:moveTo>
                    <a:pt x="0" y="0"/>
                  </a:moveTo>
                  <a:lnTo>
                    <a:pt x="4366026" y="0"/>
                  </a:lnTo>
                  <a:lnTo>
                    <a:pt x="4366026" y="4910663"/>
                  </a:lnTo>
                  <a:lnTo>
                    <a:pt x="0" y="4910663"/>
                  </a:lnTo>
                  <a:lnTo>
                    <a:pt x="0" y="0"/>
                  </a:lnTo>
                  <a:close/>
                </a:path>
              </a:pathLst>
            </a:custGeom>
            <a:blipFill rotWithShape="1">
              <a:blip r:embed="rId3">
                <a:alphaModFix/>
              </a:blip>
              <a:stretch>
                <a:fillRect b="0" l="0" r="0" t="0"/>
              </a:stretch>
            </a:blipFill>
            <a:ln>
              <a:noFill/>
            </a:ln>
          </p:spPr>
        </p:sp>
        <p:grpSp>
          <p:nvGrpSpPr>
            <p:cNvPr id="129" name="Google Shape;129;p15"/>
            <p:cNvGrpSpPr/>
            <p:nvPr/>
          </p:nvGrpSpPr>
          <p:grpSpPr>
            <a:xfrm>
              <a:off x="2487878" y="2859641"/>
              <a:ext cx="3674206" cy="3889486"/>
              <a:chOff x="0" y="-47625"/>
              <a:chExt cx="812800" cy="860425"/>
            </a:xfrm>
          </p:grpSpPr>
          <p:sp>
            <p:nvSpPr>
              <p:cNvPr id="130" name="Google Shape;130;p15"/>
              <p:cNvSpPr/>
              <p:nvPr/>
            </p:nvSpPr>
            <p:spPr>
              <a:xfrm>
                <a:off x="0" y="0"/>
                <a:ext cx="226274" cy="234826"/>
              </a:xfrm>
              <a:custGeom>
                <a:rect b="b" l="l" r="r" t="t"/>
                <a:pathLst>
                  <a:path extrusionOk="0" h="234826" w="226274">
                    <a:moveTo>
                      <a:pt x="113137" y="0"/>
                    </a:moveTo>
                    <a:lnTo>
                      <a:pt x="113137" y="0"/>
                    </a:lnTo>
                    <a:cubicBezTo>
                      <a:pt x="143143" y="0"/>
                      <a:pt x="171920" y="11920"/>
                      <a:pt x="193137" y="33137"/>
                    </a:cubicBezTo>
                    <a:cubicBezTo>
                      <a:pt x="214355" y="54354"/>
                      <a:pt x="226274" y="83131"/>
                      <a:pt x="226274" y="113137"/>
                    </a:cubicBezTo>
                    <a:lnTo>
                      <a:pt x="226274" y="121689"/>
                    </a:lnTo>
                    <a:cubicBezTo>
                      <a:pt x="226274" y="151695"/>
                      <a:pt x="214355" y="180472"/>
                      <a:pt x="193137" y="201689"/>
                    </a:cubicBezTo>
                    <a:cubicBezTo>
                      <a:pt x="171920" y="222906"/>
                      <a:pt x="143143" y="234826"/>
                      <a:pt x="113137" y="234826"/>
                    </a:cubicBezTo>
                    <a:lnTo>
                      <a:pt x="113137" y="234826"/>
                    </a:lnTo>
                    <a:cubicBezTo>
                      <a:pt x="83131" y="234826"/>
                      <a:pt x="54354" y="222906"/>
                      <a:pt x="33137" y="201689"/>
                    </a:cubicBezTo>
                    <a:cubicBezTo>
                      <a:pt x="11920" y="180472"/>
                      <a:pt x="0" y="151695"/>
                      <a:pt x="0" y="121689"/>
                    </a:cubicBezTo>
                    <a:lnTo>
                      <a:pt x="0" y="113137"/>
                    </a:lnTo>
                    <a:cubicBezTo>
                      <a:pt x="0" y="83131"/>
                      <a:pt x="11920" y="54354"/>
                      <a:pt x="33137" y="33137"/>
                    </a:cubicBezTo>
                    <a:cubicBezTo>
                      <a:pt x="54354" y="11920"/>
                      <a:pt x="83131" y="0"/>
                      <a:pt x="113137" y="0"/>
                    </a:cubicBezTo>
                    <a:close/>
                  </a:path>
                </a:pathLst>
              </a:custGeom>
              <a:solidFill>
                <a:srgbClr val="D2B8A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5"/>
              <p:cNvSpPr txBox="1"/>
              <p:nvPr/>
            </p:nvSpPr>
            <p:spPr>
              <a:xfrm>
                <a:off x="0" y="-47625"/>
                <a:ext cx="812800" cy="860425"/>
              </a:xfrm>
              <a:prstGeom prst="rect">
                <a:avLst/>
              </a:prstGeom>
              <a:noFill/>
              <a:ln>
                <a:noFill/>
              </a:ln>
            </p:spPr>
            <p:txBody>
              <a:bodyPr anchorCtr="0" anchor="ctr" bIns="50800" lIns="50800" spcFirstLastPara="1" rIns="50800" wrap="square" tIns="50800">
                <a:noAutofit/>
              </a:bodyPr>
              <a:lstStyle/>
              <a:p>
                <a:pPr indent="0" lvl="0" marL="0" marR="0" rtl="0" algn="ctr">
                  <a:lnSpc>
                    <a:spcPct val="18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32" name="Google Shape;132;p15"/>
            <p:cNvSpPr/>
            <p:nvPr/>
          </p:nvSpPr>
          <p:spPr>
            <a:xfrm rot="-10267805">
              <a:off x="2314545" y="3213657"/>
              <a:ext cx="1369522" cy="784051"/>
            </a:xfrm>
            <a:custGeom>
              <a:rect b="b" l="l" r="r" t="t"/>
              <a:pathLst>
                <a:path extrusionOk="0" h="784051" w="1369522">
                  <a:moveTo>
                    <a:pt x="0" y="0"/>
                  </a:moveTo>
                  <a:lnTo>
                    <a:pt x="1369522" y="0"/>
                  </a:lnTo>
                  <a:lnTo>
                    <a:pt x="1369522" y="784051"/>
                  </a:lnTo>
                  <a:lnTo>
                    <a:pt x="0" y="784051"/>
                  </a:lnTo>
                  <a:lnTo>
                    <a:pt x="0" y="0"/>
                  </a:lnTo>
                  <a:close/>
                </a:path>
              </a:pathLst>
            </a:custGeom>
            <a:blipFill rotWithShape="1">
              <a:blip r:embed="rId4">
                <a:alphaModFix/>
              </a:blip>
              <a:stretch>
                <a:fillRect b="0" l="0" r="0" t="0"/>
              </a:stretch>
            </a:blipFill>
            <a:ln>
              <a:noFill/>
            </a:ln>
          </p:spPr>
        </p:sp>
      </p:grpSp>
      <p:sp>
        <p:nvSpPr>
          <p:cNvPr id="133" name="Google Shape;133;p15"/>
          <p:cNvSpPr/>
          <p:nvPr/>
        </p:nvSpPr>
        <p:spPr>
          <a:xfrm rot="2003479">
            <a:off x="15210788" y="3432381"/>
            <a:ext cx="1383604" cy="1842571"/>
          </a:xfrm>
          <a:custGeom>
            <a:rect b="b" l="l" r="r" t="t"/>
            <a:pathLst>
              <a:path extrusionOk="0" h="1842571" w="1383604">
                <a:moveTo>
                  <a:pt x="0" y="0"/>
                </a:moveTo>
                <a:lnTo>
                  <a:pt x="1383604" y="0"/>
                </a:lnTo>
                <a:lnTo>
                  <a:pt x="1383604" y="1842572"/>
                </a:lnTo>
                <a:lnTo>
                  <a:pt x="0" y="1842572"/>
                </a:lnTo>
                <a:lnTo>
                  <a:pt x="0" y="0"/>
                </a:lnTo>
                <a:close/>
              </a:path>
            </a:pathLst>
          </a:custGeom>
          <a:blipFill rotWithShape="1">
            <a:blip r:embed="rId5">
              <a:alphaModFix/>
            </a:blip>
            <a:stretch>
              <a:fillRect b="0" l="0" r="0" t="0"/>
            </a:stretch>
          </a:blipFill>
          <a:ln>
            <a:noFill/>
          </a:ln>
        </p:spPr>
      </p:sp>
      <p:sp>
        <p:nvSpPr>
          <p:cNvPr id="134" name="Google Shape;134;p15"/>
          <p:cNvSpPr/>
          <p:nvPr/>
        </p:nvSpPr>
        <p:spPr>
          <a:xfrm rot="1213183">
            <a:off x="1389443" y="6347249"/>
            <a:ext cx="2568906" cy="2545552"/>
          </a:xfrm>
          <a:custGeom>
            <a:rect b="b" l="l" r="r" t="t"/>
            <a:pathLst>
              <a:path extrusionOk="0" h="2545552" w="2568906">
                <a:moveTo>
                  <a:pt x="0" y="0"/>
                </a:moveTo>
                <a:lnTo>
                  <a:pt x="2568906" y="0"/>
                </a:lnTo>
                <a:lnTo>
                  <a:pt x="2568906" y="2545553"/>
                </a:lnTo>
                <a:lnTo>
                  <a:pt x="0" y="2545553"/>
                </a:lnTo>
                <a:lnTo>
                  <a:pt x="0" y="0"/>
                </a:lnTo>
                <a:close/>
              </a:path>
            </a:pathLst>
          </a:custGeom>
          <a:blipFill rotWithShape="1">
            <a:blip r:embed="rId6">
              <a:alphaModFix/>
            </a:blip>
            <a:stretch>
              <a:fillRect b="0" l="0" r="0" t="0"/>
            </a:stretch>
          </a:blipFill>
          <a:ln>
            <a:noFill/>
          </a:ln>
        </p:spPr>
      </p:sp>
      <p:sp>
        <p:nvSpPr>
          <p:cNvPr id="135" name="Google Shape;135;p15"/>
          <p:cNvSpPr/>
          <p:nvPr/>
        </p:nvSpPr>
        <p:spPr>
          <a:xfrm rot="-5322863">
            <a:off x="768009" y="626684"/>
            <a:ext cx="2483280" cy="4434429"/>
          </a:xfrm>
          <a:custGeom>
            <a:rect b="b" l="l" r="r" t="t"/>
            <a:pathLst>
              <a:path extrusionOk="0" h="4434429" w="2483280">
                <a:moveTo>
                  <a:pt x="0" y="0"/>
                </a:moveTo>
                <a:lnTo>
                  <a:pt x="2483280" y="0"/>
                </a:lnTo>
                <a:lnTo>
                  <a:pt x="2483280" y="4434430"/>
                </a:lnTo>
                <a:lnTo>
                  <a:pt x="0" y="4434430"/>
                </a:lnTo>
                <a:lnTo>
                  <a:pt x="0" y="0"/>
                </a:lnTo>
                <a:close/>
              </a:path>
            </a:pathLst>
          </a:custGeom>
          <a:blipFill rotWithShape="1">
            <a:blip r:embed="rId7">
              <a:alphaModFix/>
            </a:blip>
            <a:stretch>
              <a:fillRect b="0" l="0" r="0" t="0"/>
            </a:stretch>
          </a:blipFill>
          <a:ln>
            <a:noFill/>
          </a:ln>
        </p:spPr>
      </p:sp>
      <p:grpSp>
        <p:nvGrpSpPr>
          <p:cNvPr id="136" name="Google Shape;136;p15"/>
          <p:cNvGrpSpPr/>
          <p:nvPr/>
        </p:nvGrpSpPr>
        <p:grpSpPr>
          <a:xfrm>
            <a:off x="2730745" y="3417445"/>
            <a:ext cx="1382815" cy="657606"/>
            <a:chOff x="75799" y="81945"/>
            <a:chExt cx="1843753" cy="876807"/>
          </a:xfrm>
        </p:grpSpPr>
        <p:sp>
          <p:nvSpPr>
            <p:cNvPr id="137" name="Google Shape;137;p15"/>
            <p:cNvSpPr/>
            <p:nvPr/>
          </p:nvSpPr>
          <p:spPr>
            <a:xfrm>
              <a:off x="75799" y="81945"/>
              <a:ext cx="1843753" cy="876807"/>
            </a:xfrm>
            <a:custGeom>
              <a:rect b="b" l="l" r="r" t="t"/>
              <a:pathLst>
                <a:path extrusionOk="0" h="543560" w="1143000">
                  <a:moveTo>
                    <a:pt x="10160" y="274320"/>
                  </a:moveTo>
                  <a:cubicBezTo>
                    <a:pt x="102870" y="176530"/>
                    <a:pt x="194310" y="113030"/>
                    <a:pt x="260350" y="77470"/>
                  </a:cubicBezTo>
                  <a:cubicBezTo>
                    <a:pt x="318770" y="46990"/>
                    <a:pt x="379730" y="24130"/>
                    <a:pt x="433070" y="11430"/>
                  </a:cubicBezTo>
                  <a:cubicBezTo>
                    <a:pt x="477520" y="1270"/>
                    <a:pt x="515620" y="0"/>
                    <a:pt x="558800" y="0"/>
                  </a:cubicBezTo>
                  <a:cubicBezTo>
                    <a:pt x="605790" y="0"/>
                    <a:pt x="656590" y="5080"/>
                    <a:pt x="704850" y="15240"/>
                  </a:cubicBezTo>
                  <a:cubicBezTo>
                    <a:pt x="756920" y="26670"/>
                    <a:pt x="807720" y="44450"/>
                    <a:pt x="859790" y="67310"/>
                  </a:cubicBezTo>
                  <a:cubicBezTo>
                    <a:pt x="916940" y="92710"/>
                    <a:pt x="982980" y="132080"/>
                    <a:pt x="1032510" y="166370"/>
                  </a:cubicBezTo>
                  <a:cubicBezTo>
                    <a:pt x="1074420" y="195580"/>
                    <a:pt x="1135380" y="232410"/>
                    <a:pt x="1140460" y="256540"/>
                  </a:cubicBezTo>
                  <a:cubicBezTo>
                    <a:pt x="1143000" y="269240"/>
                    <a:pt x="1134110" y="276860"/>
                    <a:pt x="1121410" y="290830"/>
                  </a:cubicBezTo>
                  <a:cubicBezTo>
                    <a:pt x="1087120" y="328930"/>
                    <a:pt x="949960" y="421640"/>
                    <a:pt x="876300" y="462280"/>
                  </a:cubicBezTo>
                  <a:cubicBezTo>
                    <a:pt x="821690" y="492760"/>
                    <a:pt x="774700" y="514350"/>
                    <a:pt x="726440" y="527050"/>
                  </a:cubicBezTo>
                  <a:cubicBezTo>
                    <a:pt x="683260" y="538480"/>
                    <a:pt x="648970" y="541020"/>
                    <a:pt x="600710" y="542290"/>
                  </a:cubicBezTo>
                  <a:cubicBezTo>
                    <a:pt x="535940" y="543560"/>
                    <a:pt x="441960" y="535940"/>
                    <a:pt x="373380" y="521970"/>
                  </a:cubicBezTo>
                  <a:cubicBezTo>
                    <a:pt x="314960" y="510540"/>
                    <a:pt x="265430" y="494030"/>
                    <a:pt x="214630" y="469900"/>
                  </a:cubicBezTo>
                  <a:cubicBezTo>
                    <a:pt x="162560" y="445770"/>
                    <a:pt x="101600" y="403860"/>
                    <a:pt x="64770" y="374650"/>
                  </a:cubicBezTo>
                  <a:cubicBezTo>
                    <a:pt x="39370" y="354330"/>
                    <a:pt x="15240" y="336550"/>
                    <a:pt x="7620" y="318770"/>
                  </a:cubicBezTo>
                  <a:cubicBezTo>
                    <a:pt x="2540" y="308610"/>
                    <a:pt x="1270" y="295910"/>
                    <a:pt x="5080" y="288290"/>
                  </a:cubicBezTo>
                  <a:cubicBezTo>
                    <a:pt x="8890" y="281940"/>
                    <a:pt x="25400" y="275590"/>
                    <a:pt x="33020" y="276860"/>
                  </a:cubicBezTo>
                  <a:cubicBezTo>
                    <a:pt x="40640" y="278130"/>
                    <a:pt x="49530" y="287020"/>
                    <a:pt x="50800" y="293370"/>
                  </a:cubicBezTo>
                  <a:cubicBezTo>
                    <a:pt x="53340" y="300990"/>
                    <a:pt x="46990" y="317500"/>
                    <a:pt x="40640" y="322580"/>
                  </a:cubicBezTo>
                  <a:cubicBezTo>
                    <a:pt x="34290" y="327660"/>
                    <a:pt x="16510" y="326390"/>
                    <a:pt x="10160" y="321310"/>
                  </a:cubicBezTo>
                  <a:cubicBezTo>
                    <a:pt x="3810" y="316230"/>
                    <a:pt x="0" y="297180"/>
                    <a:pt x="3810" y="290830"/>
                  </a:cubicBezTo>
                  <a:cubicBezTo>
                    <a:pt x="7620" y="283210"/>
                    <a:pt x="24130" y="276860"/>
                    <a:pt x="38100" y="279400"/>
                  </a:cubicBezTo>
                  <a:cubicBezTo>
                    <a:pt x="66040" y="285750"/>
                    <a:pt x="107950" y="351790"/>
                    <a:pt x="153670" y="381000"/>
                  </a:cubicBezTo>
                  <a:cubicBezTo>
                    <a:pt x="205740" y="414020"/>
                    <a:pt x="274320" y="441960"/>
                    <a:pt x="335280" y="461010"/>
                  </a:cubicBezTo>
                  <a:cubicBezTo>
                    <a:pt x="392430" y="478790"/>
                    <a:pt x="448310" y="487680"/>
                    <a:pt x="509270" y="491490"/>
                  </a:cubicBezTo>
                  <a:cubicBezTo>
                    <a:pt x="575310" y="495300"/>
                    <a:pt x="652780" y="494030"/>
                    <a:pt x="716280" y="477520"/>
                  </a:cubicBezTo>
                  <a:cubicBezTo>
                    <a:pt x="775970" y="462280"/>
                    <a:pt x="825500" y="433070"/>
                    <a:pt x="880110" y="401320"/>
                  </a:cubicBezTo>
                  <a:cubicBezTo>
                    <a:pt x="942340" y="364490"/>
                    <a:pt x="1035050" y="288290"/>
                    <a:pt x="1070610" y="266700"/>
                  </a:cubicBezTo>
                  <a:cubicBezTo>
                    <a:pt x="1083310" y="259080"/>
                    <a:pt x="1093470" y="250190"/>
                    <a:pt x="1098550" y="252730"/>
                  </a:cubicBezTo>
                  <a:cubicBezTo>
                    <a:pt x="1103630" y="255270"/>
                    <a:pt x="1107440" y="275590"/>
                    <a:pt x="1103630" y="278130"/>
                  </a:cubicBezTo>
                  <a:cubicBezTo>
                    <a:pt x="1088390" y="289560"/>
                    <a:pt x="900430" y="140970"/>
                    <a:pt x="821690" y="105410"/>
                  </a:cubicBezTo>
                  <a:cubicBezTo>
                    <a:pt x="770890" y="82550"/>
                    <a:pt x="735330" y="72390"/>
                    <a:pt x="689610" y="63500"/>
                  </a:cubicBezTo>
                  <a:cubicBezTo>
                    <a:pt x="643890" y="54610"/>
                    <a:pt x="590550" y="50800"/>
                    <a:pt x="548640" y="50800"/>
                  </a:cubicBezTo>
                  <a:cubicBezTo>
                    <a:pt x="514350" y="50800"/>
                    <a:pt x="490220" y="50800"/>
                    <a:pt x="454660" y="58420"/>
                  </a:cubicBezTo>
                  <a:cubicBezTo>
                    <a:pt x="406400" y="68580"/>
                    <a:pt x="342900" y="90170"/>
                    <a:pt x="287020" y="119380"/>
                  </a:cubicBezTo>
                  <a:cubicBezTo>
                    <a:pt x="223520" y="152400"/>
                    <a:pt x="139700" y="213360"/>
                    <a:pt x="96520" y="251460"/>
                  </a:cubicBezTo>
                  <a:cubicBezTo>
                    <a:pt x="71120" y="274320"/>
                    <a:pt x="57150" y="307340"/>
                    <a:pt x="40640" y="313690"/>
                  </a:cubicBezTo>
                  <a:cubicBezTo>
                    <a:pt x="30480" y="317500"/>
                    <a:pt x="17780" y="314960"/>
                    <a:pt x="12700" y="308610"/>
                  </a:cubicBezTo>
                  <a:cubicBezTo>
                    <a:pt x="6350" y="302260"/>
                    <a:pt x="10160" y="274320"/>
                    <a:pt x="10160" y="274320"/>
                  </a:cubicBezTo>
                </a:path>
              </a:pathLst>
            </a:custGeom>
            <a:solidFill>
              <a:srgbClr val="2C33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5"/>
            <p:cNvSpPr/>
            <p:nvPr/>
          </p:nvSpPr>
          <p:spPr>
            <a:xfrm>
              <a:off x="596147" y="124966"/>
              <a:ext cx="714967" cy="778474"/>
            </a:xfrm>
            <a:custGeom>
              <a:rect b="b" l="l" r="r" t="t"/>
              <a:pathLst>
                <a:path extrusionOk="0" h="482600" w="443230">
                  <a:moveTo>
                    <a:pt x="256540" y="93980"/>
                  </a:moveTo>
                  <a:cubicBezTo>
                    <a:pt x="158750" y="91440"/>
                    <a:pt x="148590" y="97790"/>
                    <a:pt x="139700" y="107950"/>
                  </a:cubicBezTo>
                  <a:cubicBezTo>
                    <a:pt x="128270" y="120650"/>
                    <a:pt x="118110" y="138430"/>
                    <a:pt x="113030" y="158750"/>
                  </a:cubicBezTo>
                  <a:cubicBezTo>
                    <a:pt x="106680" y="186690"/>
                    <a:pt x="104140" y="232410"/>
                    <a:pt x="111760" y="260350"/>
                  </a:cubicBezTo>
                  <a:cubicBezTo>
                    <a:pt x="118110" y="281940"/>
                    <a:pt x="125730" y="298450"/>
                    <a:pt x="144780" y="312420"/>
                  </a:cubicBezTo>
                  <a:cubicBezTo>
                    <a:pt x="172720" y="332740"/>
                    <a:pt x="254000" y="355600"/>
                    <a:pt x="280670" y="350520"/>
                  </a:cubicBezTo>
                  <a:cubicBezTo>
                    <a:pt x="293370" y="347980"/>
                    <a:pt x="298450" y="340360"/>
                    <a:pt x="306070" y="331470"/>
                  </a:cubicBezTo>
                  <a:cubicBezTo>
                    <a:pt x="314960" y="320040"/>
                    <a:pt x="325120" y="300990"/>
                    <a:pt x="327660" y="283210"/>
                  </a:cubicBezTo>
                  <a:cubicBezTo>
                    <a:pt x="331470" y="264160"/>
                    <a:pt x="330200" y="237490"/>
                    <a:pt x="322580" y="219710"/>
                  </a:cubicBezTo>
                  <a:cubicBezTo>
                    <a:pt x="314960" y="203200"/>
                    <a:pt x="298450" y="182880"/>
                    <a:pt x="284480" y="177800"/>
                  </a:cubicBezTo>
                  <a:cubicBezTo>
                    <a:pt x="274320" y="173990"/>
                    <a:pt x="255270" y="173990"/>
                    <a:pt x="252730" y="179070"/>
                  </a:cubicBezTo>
                  <a:cubicBezTo>
                    <a:pt x="248920" y="187960"/>
                    <a:pt x="295910" y="226060"/>
                    <a:pt x="306070" y="245110"/>
                  </a:cubicBezTo>
                  <a:cubicBezTo>
                    <a:pt x="312420" y="257810"/>
                    <a:pt x="317500" y="267970"/>
                    <a:pt x="316230" y="279400"/>
                  </a:cubicBezTo>
                  <a:cubicBezTo>
                    <a:pt x="314960" y="292100"/>
                    <a:pt x="303530" y="311150"/>
                    <a:pt x="293370" y="317500"/>
                  </a:cubicBezTo>
                  <a:cubicBezTo>
                    <a:pt x="284480" y="322580"/>
                    <a:pt x="273050" y="322580"/>
                    <a:pt x="260350" y="317500"/>
                  </a:cubicBezTo>
                  <a:cubicBezTo>
                    <a:pt x="237490" y="308610"/>
                    <a:pt x="194310" y="266700"/>
                    <a:pt x="177800" y="241300"/>
                  </a:cubicBezTo>
                  <a:cubicBezTo>
                    <a:pt x="166370" y="223520"/>
                    <a:pt x="160020" y="207010"/>
                    <a:pt x="160020" y="190500"/>
                  </a:cubicBezTo>
                  <a:cubicBezTo>
                    <a:pt x="160020" y="173990"/>
                    <a:pt x="163830" y="153670"/>
                    <a:pt x="173990" y="142240"/>
                  </a:cubicBezTo>
                  <a:cubicBezTo>
                    <a:pt x="182880" y="130810"/>
                    <a:pt x="199390" y="125730"/>
                    <a:pt x="215900" y="120650"/>
                  </a:cubicBezTo>
                  <a:cubicBezTo>
                    <a:pt x="236220" y="114300"/>
                    <a:pt x="269240" y="114300"/>
                    <a:pt x="290830" y="115570"/>
                  </a:cubicBezTo>
                  <a:cubicBezTo>
                    <a:pt x="307340" y="115570"/>
                    <a:pt x="320040" y="115570"/>
                    <a:pt x="335280" y="121920"/>
                  </a:cubicBezTo>
                  <a:cubicBezTo>
                    <a:pt x="354330" y="129540"/>
                    <a:pt x="383540" y="149860"/>
                    <a:pt x="393700" y="167640"/>
                  </a:cubicBezTo>
                  <a:cubicBezTo>
                    <a:pt x="402590" y="181610"/>
                    <a:pt x="403860" y="200660"/>
                    <a:pt x="402590" y="215900"/>
                  </a:cubicBezTo>
                  <a:cubicBezTo>
                    <a:pt x="401320" y="229870"/>
                    <a:pt x="397510" y="242570"/>
                    <a:pt x="388620" y="255270"/>
                  </a:cubicBezTo>
                  <a:cubicBezTo>
                    <a:pt x="375920" y="271780"/>
                    <a:pt x="353060" y="298450"/>
                    <a:pt x="328930" y="302260"/>
                  </a:cubicBezTo>
                  <a:cubicBezTo>
                    <a:pt x="299720" y="306070"/>
                    <a:pt x="250190" y="276860"/>
                    <a:pt x="220980" y="257810"/>
                  </a:cubicBezTo>
                  <a:cubicBezTo>
                    <a:pt x="196850" y="242570"/>
                    <a:pt x="172720" y="220980"/>
                    <a:pt x="161290" y="203200"/>
                  </a:cubicBezTo>
                  <a:cubicBezTo>
                    <a:pt x="153670" y="190500"/>
                    <a:pt x="148590" y="179070"/>
                    <a:pt x="148590" y="166370"/>
                  </a:cubicBezTo>
                  <a:cubicBezTo>
                    <a:pt x="148590" y="154940"/>
                    <a:pt x="151130" y="142240"/>
                    <a:pt x="157480" y="130810"/>
                  </a:cubicBezTo>
                  <a:cubicBezTo>
                    <a:pt x="165100" y="115570"/>
                    <a:pt x="180340" y="97790"/>
                    <a:pt x="196850" y="87630"/>
                  </a:cubicBezTo>
                  <a:cubicBezTo>
                    <a:pt x="215900" y="76200"/>
                    <a:pt x="247650" y="71120"/>
                    <a:pt x="267970" y="71120"/>
                  </a:cubicBezTo>
                  <a:cubicBezTo>
                    <a:pt x="283210" y="71120"/>
                    <a:pt x="298450" y="71120"/>
                    <a:pt x="308610" y="80010"/>
                  </a:cubicBezTo>
                  <a:cubicBezTo>
                    <a:pt x="321310" y="90170"/>
                    <a:pt x="328930" y="116840"/>
                    <a:pt x="332740" y="138430"/>
                  </a:cubicBezTo>
                  <a:cubicBezTo>
                    <a:pt x="337820" y="162560"/>
                    <a:pt x="339090" y="193040"/>
                    <a:pt x="331470" y="217170"/>
                  </a:cubicBezTo>
                  <a:cubicBezTo>
                    <a:pt x="323850" y="241300"/>
                    <a:pt x="303530" y="269240"/>
                    <a:pt x="285750" y="281940"/>
                  </a:cubicBezTo>
                  <a:cubicBezTo>
                    <a:pt x="271780" y="292100"/>
                    <a:pt x="256540" y="294640"/>
                    <a:pt x="240030" y="297180"/>
                  </a:cubicBezTo>
                  <a:cubicBezTo>
                    <a:pt x="219710" y="299720"/>
                    <a:pt x="190500" y="303530"/>
                    <a:pt x="170180" y="295910"/>
                  </a:cubicBezTo>
                  <a:cubicBezTo>
                    <a:pt x="151130" y="288290"/>
                    <a:pt x="134620" y="273050"/>
                    <a:pt x="120650" y="255270"/>
                  </a:cubicBezTo>
                  <a:cubicBezTo>
                    <a:pt x="102870" y="232410"/>
                    <a:pt x="82550" y="189230"/>
                    <a:pt x="78740" y="163830"/>
                  </a:cubicBezTo>
                  <a:cubicBezTo>
                    <a:pt x="76200" y="148590"/>
                    <a:pt x="77470" y="133350"/>
                    <a:pt x="85090" y="123190"/>
                  </a:cubicBezTo>
                  <a:cubicBezTo>
                    <a:pt x="91440" y="114300"/>
                    <a:pt x="102870" y="109220"/>
                    <a:pt x="119380" y="105410"/>
                  </a:cubicBezTo>
                  <a:cubicBezTo>
                    <a:pt x="151130" y="97790"/>
                    <a:pt x="232410" y="92710"/>
                    <a:pt x="265430" y="102870"/>
                  </a:cubicBezTo>
                  <a:cubicBezTo>
                    <a:pt x="284480" y="107950"/>
                    <a:pt x="299720" y="114300"/>
                    <a:pt x="307340" y="130810"/>
                  </a:cubicBezTo>
                  <a:cubicBezTo>
                    <a:pt x="320040" y="156210"/>
                    <a:pt x="308610" y="228600"/>
                    <a:pt x="299720" y="255270"/>
                  </a:cubicBezTo>
                  <a:cubicBezTo>
                    <a:pt x="295910" y="269240"/>
                    <a:pt x="290830" y="276860"/>
                    <a:pt x="281940" y="284480"/>
                  </a:cubicBezTo>
                  <a:cubicBezTo>
                    <a:pt x="273050" y="292100"/>
                    <a:pt x="261620" y="298450"/>
                    <a:pt x="248920" y="298450"/>
                  </a:cubicBezTo>
                  <a:cubicBezTo>
                    <a:pt x="232410" y="299720"/>
                    <a:pt x="205740" y="293370"/>
                    <a:pt x="193040" y="280670"/>
                  </a:cubicBezTo>
                  <a:cubicBezTo>
                    <a:pt x="180340" y="267970"/>
                    <a:pt x="177800" y="245110"/>
                    <a:pt x="175260" y="224790"/>
                  </a:cubicBezTo>
                  <a:cubicBezTo>
                    <a:pt x="171450" y="200660"/>
                    <a:pt x="172720" y="166370"/>
                    <a:pt x="176530" y="144780"/>
                  </a:cubicBezTo>
                  <a:cubicBezTo>
                    <a:pt x="179070" y="129540"/>
                    <a:pt x="180340" y="115570"/>
                    <a:pt x="190500" y="106680"/>
                  </a:cubicBezTo>
                  <a:cubicBezTo>
                    <a:pt x="201930" y="96520"/>
                    <a:pt x="226060" y="92710"/>
                    <a:pt x="245110" y="95250"/>
                  </a:cubicBezTo>
                  <a:cubicBezTo>
                    <a:pt x="266700" y="97790"/>
                    <a:pt x="292100" y="113030"/>
                    <a:pt x="309880" y="130810"/>
                  </a:cubicBezTo>
                  <a:cubicBezTo>
                    <a:pt x="332740" y="153670"/>
                    <a:pt x="356870" y="196850"/>
                    <a:pt x="361950" y="227330"/>
                  </a:cubicBezTo>
                  <a:cubicBezTo>
                    <a:pt x="365760" y="251460"/>
                    <a:pt x="358140" y="276860"/>
                    <a:pt x="351790" y="297180"/>
                  </a:cubicBezTo>
                  <a:cubicBezTo>
                    <a:pt x="346710" y="313690"/>
                    <a:pt x="340360" y="327660"/>
                    <a:pt x="328930" y="340360"/>
                  </a:cubicBezTo>
                  <a:cubicBezTo>
                    <a:pt x="314960" y="355600"/>
                    <a:pt x="290830" y="367030"/>
                    <a:pt x="266700" y="378460"/>
                  </a:cubicBezTo>
                  <a:cubicBezTo>
                    <a:pt x="237490" y="392430"/>
                    <a:pt x="186690" y="416560"/>
                    <a:pt x="162560" y="411480"/>
                  </a:cubicBezTo>
                  <a:cubicBezTo>
                    <a:pt x="146050" y="407670"/>
                    <a:pt x="134620" y="389890"/>
                    <a:pt x="127000" y="378460"/>
                  </a:cubicBezTo>
                  <a:cubicBezTo>
                    <a:pt x="120650" y="369570"/>
                    <a:pt x="120650" y="360680"/>
                    <a:pt x="118110" y="349250"/>
                  </a:cubicBezTo>
                  <a:cubicBezTo>
                    <a:pt x="115570" y="332740"/>
                    <a:pt x="111760" y="307340"/>
                    <a:pt x="113030" y="288290"/>
                  </a:cubicBezTo>
                  <a:cubicBezTo>
                    <a:pt x="114300" y="270510"/>
                    <a:pt x="118110" y="254000"/>
                    <a:pt x="127000" y="237490"/>
                  </a:cubicBezTo>
                  <a:cubicBezTo>
                    <a:pt x="137160" y="218440"/>
                    <a:pt x="149860" y="191770"/>
                    <a:pt x="170180" y="184150"/>
                  </a:cubicBezTo>
                  <a:cubicBezTo>
                    <a:pt x="193040" y="175260"/>
                    <a:pt x="238760" y="185420"/>
                    <a:pt x="259080" y="194310"/>
                  </a:cubicBezTo>
                  <a:cubicBezTo>
                    <a:pt x="271780" y="200660"/>
                    <a:pt x="280670" y="210820"/>
                    <a:pt x="287020" y="219710"/>
                  </a:cubicBezTo>
                  <a:cubicBezTo>
                    <a:pt x="293370" y="227330"/>
                    <a:pt x="298450" y="234950"/>
                    <a:pt x="299720" y="246380"/>
                  </a:cubicBezTo>
                  <a:cubicBezTo>
                    <a:pt x="302260" y="269240"/>
                    <a:pt x="294640" y="326390"/>
                    <a:pt x="283210" y="345440"/>
                  </a:cubicBezTo>
                  <a:cubicBezTo>
                    <a:pt x="276860" y="356870"/>
                    <a:pt x="267970" y="363220"/>
                    <a:pt x="256540" y="365760"/>
                  </a:cubicBezTo>
                  <a:cubicBezTo>
                    <a:pt x="241300" y="369570"/>
                    <a:pt x="214630" y="363220"/>
                    <a:pt x="198120" y="355600"/>
                  </a:cubicBezTo>
                  <a:cubicBezTo>
                    <a:pt x="182880" y="347980"/>
                    <a:pt x="168910" y="337820"/>
                    <a:pt x="161290" y="322580"/>
                  </a:cubicBezTo>
                  <a:cubicBezTo>
                    <a:pt x="151130" y="303530"/>
                    <a:pt x="151130" y="271780"/>
                    <a:pt x="152400" y="248920"/>
                  </a:cubicBezTo>
                  <a:cubicBezTo>
                    <a:pt x="153670" y="227330"/>
                    <a:pt x="156210" y="205740"/>
                    <a:pt x="163830" y="189230"/>
                  </a:cubicBezTo>
                  <a:cubicBezTo>
                    <a:pt x="170180" y="175260"/>
                    <a:pt x="182880" y="160020"/>
                    <a:pt x="194310" y="154940"/>
                  </a:cubicBezTo>
                  <a:cubicBezTo>
                    <a:pt x="203200" y="151130"/>
                    <a:pt x="210820" y="148590"/>
                    <a:pt x="220980" y="152400"/>
                  </a:cubicBezTo>
                  <a:cubicBezTo>
                    <a:pt x="240030" y="158750"/>
                    <a:pt x="278130" y="199390"/>
                    <a:pt x="293370" y="223520"/>
                  </a:cubicBezTo>
                  <a:cubicBezTo>
                    <a:pt x="304800" y="241300"/>
                    <a:pt x="309880" y="260350"/>
                    <a:pt x="313690" y="278130"/>
                  </a:cubicBezTo>
                  <a:cubicBezTo>
                    <a:pt x="317500" y="293370"/>
                    <a:pt x="323850" y="308610"/>
                    <a:pt x="318770" y="322580"/>
                  </a:cubicBezTo>
                  <a:cubicBezTo>
                    <a:pt x="312420" y="340360"/>
                    <a:pt x="289560" y="364490"/>
                    <a:pt x="265430" y="374650"/>
                  </a:cubicBezTo>
                  <a:cubicBezTo>
                    <a:pt x="233680" y="387350"/>
                    <a:pt x="176530" y="386080"/>
                    <a:pt x="138430" y="374650"/>
                  </a:cubicBezTo>
                  <a:cubicBezTo>
                    <a:pt x="102870" y="363220"/>
                    <a:pt x="64770" y="336550"/>
                    <a:pt x="44450" y="311150"/>
                  </a:cubicBezTo>
                  <a:cubicBezTo>
                    <a:pt x="26670" y="290830"/>
                    <a:pt x="17780" y="261620"/>
                    <a:pt x="13970" y="240030"/>
                  </a:cubicBezTo>
                  <a:cubicBezTo>
                    <a:pt x="11430" y="223520"/>
                    <a:pt x="10160" y="207010"/>
                    <a:pt x="19050" y="194310"/>
                  </a:cubicBezTo>
                  <a:cubicBezTo>
                    <a:pt x="29210" y="179070"/>
                    <a:pt x="55880" y="163830"/>
                    <a:pt x="80010" y="158750"/>
                  </a:cubicBezTo>
                  <a:cubicBezTo>
                    <a:pt x="111760" y="152400"/>
                    <a:pt x="172720" y="154940"/>
                    <a:pt x="196850" y="170180"/>
                  </a:cubicBezTo>
                  <a:cubicBezTo>
                    <a:pt x="213360" y="180340"/>
                    <a:pt x="219710" y="200660"/>
                    <a:pt x="226060" y="218440"/>
                  </a:cubicBezTo>
                  <a:cubicBezTo>
                    <a:pt x="232410" y="237490"/>
                    <a:pt x="236220" y="265430"/>
                    <a:pt x="232410" y="280670"/>
                  </a:cubicBezTo>
                  <a:cubicBezTo>
                    <a:pt x="229870" y="290830"/>
                    <a:pt x="226060" y="300990"/>
                    <a:pt x="218440" y="304800"/>
                  </a:cubicBezTo>
                  <a:cubicBezTo>
                    <a:pt x="209550" y="309880"/>
                    <a:pt x="186690" y="306070"/>
                    <a:pt x="176530" y="298450"/>
                  </a:cubicBezTo>
                  <a:cubicBezTo>
                    <a:pt x="166370" y="290830"/>
                    <a:pt x="162560" y="279400"/>
                    <a:pt x="154940" y="262890"/>
                  </a:cubicBezTo>
                  <a:cubicBezTo>
                    <a:pt x="142240" y="233680"/>
                    <a:pt x="116840" y="165100"/>
                    <a:pt x="119380" y="135890"/>
                  </a:cubicBezTo>
                  <a:cubicBezTo>
                    <a:pt x="120650" y="119380"/>
                    <a:pt x="128270" y="110490"/>
                    <a:pt x="138430" y="100330"/>
                  </a:cubicBezTo>
                  <a:cubicBezTo>
                    <a:pt x="151130" y="87630"/>
                    <a:pt x="177800" y="72390"/>
                    <a:pt x="194310" y="67310"/>
                  </a:cubicBezTo>
                  <a:cubicBezTo>
                    <a:pt x="205740" y="63500"/>
                    <a:pt x="215900" y="62230"/>
                    <a:pt x="227330" y="64770"/>
                  </a:cubicBezTo>
                  <a:cubicBezTo>
                    <a:pt x="245110" y="69850"/>
                    <a:pt x="273050" y="86360"/>
                    <a:pt x="285750" y="102870"/>
                  </a:cubicBezTo>
                  <a:cubicBezTo>
                    <a:pt x="298450" y="118110"/>
                    <a:pt x="304800" y="140970"/>
                    <a:pt x="306070" y="160020"/>
                  </a:cubicBezTo>
                  <a:cubicBezTo>
                    <a:pt x="307340" y="179070"/>
                    <a:pt x="306070" y="201930"/>
                    <a:pt x="297180" y="218440"/>
                  </a:cubicBezTo>
                  <a:cubicBezTo>
                    <a:pt x="288290" y="236220"/>
                    <a:pt x="270510" y="251460"/>
                    <a:pt x="250190" y="261620"/>
                  </a:cubicBezTo>
                  <a:cubicBezTo>
                    <a:pt x="227330" y="274320"/>
                    <a:pt x="185420" y="283210"/>
                    <a:pt x="162560" y="283210"/>
                  </a:cubicBezTo>
                  <a:cubicBezTo>
                    <a:pt x="148590" y="283210"/>
                    <a:pt x="140970" y="283210"/>
                    <a:pt x="129540" y="275590"/>
                  </a:cubicBezTo>
                  <a:cubicBezTo>
                    <a:pt x="110490" y="261620"/>
                    <a:pt x="85090" y="218440"/>
                    <a:pt x="73660" y="187960"/>
                  </a:cubicBezTo>
                  <a:cubicBezTo>
                    <a:pt x="63500" y="158750"/>
                    <a:pt x="54610" y="119380"/>
                    <a:pt x="62230" y="96520"/>
                  </a:cubicBezTo>
                  <a:cubicBezTo>
                    <a:pt x="68580" y="78740"/>
                    <a:pt x="85090" y="66040"/>
                    <a:pt x="101600" y="58420"/>
                  </a:cubicBezTo>
                  <a:cubicBezTo>
                    <a:pt x="121920" y="48260"/>
                    <a:pt x="154940" y="48260"/>
                    <a:pt x="181610" y="48260"/>
                  </a:cubicBezTo>
                  <a:cubicBezTo>
                    <a:pt x="208280" y="48260"/>
                    <a:pt x="240030" y="46990"/>
                    <a:pt x="261620" y="55880"/>
                  </a:cubicBezTo>
                  <a:cubicBezTo>
                    <a:pt x="280670" y="63500"/>
                    <a:pt x="295910" y="77470"/>
                    <a:pt x="309880" y="95250"/>
                  </a:cubicBezTo>
                  <a:cubicBezTo>
                    <a:pt x="326390" y="116840"/>
                    <a:pt x="341630" y="152400"/>
                    <a:pt x="347980" y="182880"/>
                  </a:cubicBezTo>
                  <a:cubicBezTo>
                    <a:pt x="353060" y="212090"/>
                    <a:pt x="356870" y="246380"/>
                    <a:pt x="345440" y="273050"/>
                  </a:cubicBezTo>
                  <a:cubicBezTo>
                    <a:pt x="332740" y="303530"/>
                    <a:pt x="295910" y="336550"/>
                    <a:pt x="266700" y="353060"/>
                  </a:cubicBezTo>
                  <a:cubicBezTo>
                    <a:pt x="242570" y="367030"/>
                    <a:pt x="212090" y="370840"/>
                    <a:pt x="187960" y="370840"/>
                  </a:cubicBezTo>
                  <a:cubicBezTo>
                    <a:pt x="167640" y="370840"/>
                    <a:pt x="147320" y="368300"/>
                    <a:pt x="129540" y="356870"/>
                  </a:cubicBezTo>
                  <a:cubicBezTo>
                    <a:pt x="107950" y="344170"/>
                    <a:pt x="86360" y="312420"/>
                    <a:pt x="72390" y="290830"/>
                  </a:cubicBezTo>
                  <a:cubicBezTo>
                    <a:pt x="60960" y="273050"/>
                    <a:pt x="54610" y="260350"/>
                    <a:pt x="49530" y="237490"/>
                  </a:cubicBezTo>
                  <a:cubicBezTo>
                    <a:pt x="40640" y="203200"/>
                    <a:pt x="29210" y="123190"/>
                    <a:pt x="40640" y="100330"/>
                  </a:cubicBezTo>
                  <a:cubicBezTo>
                    <a:pt x="45720" y="90170"/>
                    <a:pt x="57150" y="83820"/>
                    <a:pt x="64770" y="83820"/>
                  </a:cubicBezTo>
                  <a:cubicBezTo>
                    <a:pt x="73660" y="83820"/>
                    <a:pt x="86360" y="93980"/>
                    <a:pt x="90170" y="106680"/>
                  </a:cubicBezTo>
                  <a:cubicBezTo>
                    <a:pt x="96520" y="130810"/>
                    <a:pt x="53340" y="189230"/>
                    <a:pt x="52070" y="228600"/>
                  </a:cubicBezTo>
                  <a:cubicBezTo>
                    <a:pt x="50800" y="262890"/>
                    <a:pt x="60960" y="299720"/>
                    <a:pt x="73660" y="327660"/>
                  </a:cubicBezTo>
                  <a:cubicBezTo>
                    <a:pt x="85090" y="351790"/>
                    <a:pt x="100330" y="374650"/>
                    <a:pt x="118110" y="389890"/>
                  </a:cubicBezTo>
                  <a:cubicBezTo>
                    <a:pt x="133350" y="402590"/>
                    <a:pt x="146050" y="410210"/>
                    <a:pt x="167640" y="415290"/>
                  </a:cubicBezTo>
                  <a:cubicBezTo>
                    <a:pt x="200660" y="424180"/>
                    <a:pt x="276860" y="425450"/>
                    <a:pt x="300990" y="417830"/>
                  </a:cubicBezTo>
                  <a:cubicBezTo>
                    <a:pt x="311150" y="414020"/>
                    <a:pt x="314960" y="411480"/>
                    <a:pt x="321310" y="402590"/>
                  </a:cubicBezTo>
                  <a:cubicBezTo>
                    <a:pt x="336550" y="379730"/>
                    <a:pt x="359410" y="299720"/>
                    <a:pt x="361950" y="252730"/>
                  </a:cubicBezTo>
                  <a:cubicBezTo>
                    <a:pt x="364490" y="212090"/>
                    <a:pt x="364490" y="165100"/>
                    <a:pt x="346710" y="139700"/>
                  </a:cubicBezTo>
                  <a:cubicBezTo>
                    <a:pt x="331470" y="118110"/>
                    <a:pt x="293370" y="106680"/>
                    <a:pt x="269240" y="101600"/>
                  </a:cubicBezTo>
                  <a:cubicBezTo>
                    <a:pt x="250190" y="97790"/>
                    <a:pt x="228600" y="97790"/>
                    <a:pt x="214630" y="102870"/>
                  </a:cubicBezTo>
                  <a:cubicBezTo>
                    <a:pt x="204470" y="106680"/>
                    <a:pt x="196850" y="110490"/>
                    <a:pt x="191770" y="120650"/>
                  </a:cubicBezTo>
                  <a:cubicBezTo>
                    <a:pt x="184150" y="137160"/>
                    <a:pt x="187960" y="175260"/>
                    <a:pt x="194310" y="207010"/>
                  </a:cubicBezTo>
                  <a:cubicBezTo>
                    <a:pt x="203200" y="247650"/>
                    <a:pt x="254000" y="309880"/>
                    <a:pt x="252730" y="342900"/>
                  </a:cubicBezTo>
                  <a:cubicBezTo>
                    <a:pt x="252730" y="361950"/>
                    <a:pt x="240030" y="379730"/>
                    <a:pt x="229870" y="388620"/>
                  </a:cubicBezTo>
                  <a:cubicBezTo>
                    <a:pt x="220980" y="396240"/>
                    <a:pt x="208280" y="400050"/>
                    <a:pt x="198120" y="400050"/>
                  </a:cubicBezTo>
                  <a:cubicBezTo>
                    <a:pt x="187960" y="400050"/>
                    <a:pt x="170180" y="388620"/>
                    <a:pt x="170180" y="387350"/>
                  </a:cubicBezTo>
                  <a:cubicBezTo>
                    <a:pt x="170180" y="386080"/>
                    <a:pt x="189230" y="383540"/>
                    <a:pt x="198120" y="388620"/>
                  </a:cubicBezTo>
                  <a:cubicBezTo>
                    <a:pt x="213360" y="396240"/>
                    <a:pt x="238760" y="425450"/>
                    <a:pt x="245110" y="441960"/>
                  </a:cubicBezTo>
                  <a:cubicBezTo>
                    <a:pt x="248920" y="452120"/>
                    <a:pt x="248920" y="464820"/>
                    <a:pt x="245110" y="471170"/>
                  </a:cubicBezTo>
                  <a:cubicBezTo>
                    <a:pt x="241300" y="477520"/>
                    <a:pt x="232410" y="482600"/>
                    <a:pt x="223520" y="481330"/>
                  </a:cubicBezTo>
                  <a:cubicBezTo>
                    <a:pt x="201930" y="478790"/>
                    <a:pt x="134620" y="420370"/>
                    <a:pt x="125730" y="394970"/>
                  </a:cubicBezTo>
                  <a:cubicBezTo>
                    <a:pt x="120650" y="381000"/>
                    <a:pt x="124460" y="363220"/>
                    <a:pt x="130810" y="356870"/>
                  </a:cubicBezTo>
                  <a:cubicBezTo>
                    <a:pt x="135890" y="351790"/>
                    <a:pt x="143510" y="353060"/>
                    <a:pt x="153670" y="354330"/>
                  </a:cubicBezTo>
                  <a:cubicBezTo>
                    <a:pt x="184150" y="359410"/>
                    <a:pt x="307340" y="406400"/>
                    <a:pt x="318770" y="429260"/>
                  </a:cubicBezTo>
                  <a:cubicBezTo>
                    <a:pt x="322580" y="436880"/>
                    <a:pt x="318770" y="447040"/>
                    <a:pt x="314960" y="452120"/>
                  </a:cubicBezTo>
                  <a:cubicBezTo>
                    <a:pt x="311150" y="458470"/>
                    <a:pt x="303530" y="463550"/>
                    <a:pt x="293370" y="463550"/>
                  </a:cubicBezTo>
                  <a:cubicBezTo>
                    <a:pt x="265430" y="464820"/>
                    <a:pt x="160020" y="429260"/>
                    <a:pt x="133350" y="397510"/>
                  </a:cubicBezTo>
                  <a:cubicBezTo>
                    <a:pt x="114300" y="375920"/>
                    <a:pt x="118110" y="346710"/>
                    <a:pt x="115570" y="317500"/>
                  </a:cubicBezTo>
                  <a:cubicBezTo>
                    <a:pt x="113030" y="283210"/>
                    <a:pt x="125730" y="240030"/>
                    <a:pt x="120650" y="201930"/>
                  </a:cubicBezTo>
                  <a:cubicBezTo>
                    <a:pt x="115570" y="163830"/>
                    <a:pt x="83820" y="111760"/>
                    <a:pt x="86360" y="87630"/>
                  </a:cubicBezTo>
                  <a:cubicBezTo>
                    <a:pt x="87630" y="76200"/>
                    <a:pt x="91440" y="69850"/>
                    <a:pt x="100330" y="62230"/>
                  </a:cubicBezTo>
                  <a:cubicBezTo>
                    <a:pt x="120650" y="44450"/>
                    <a:pt x="187960" y="22860"/>
                    <a:pt x="223520" y="15240"/>
                  </a:cubicBezTo>
                  <a:cubicBezTo>
                    <a:pt x="248920" y="10160"/>
                    <a:pt x="275590" y="6350"/>
                    <a:pt x="290830" y="11430"/>
                  </a:cubicBezTo>
                  <a:cubicBezTo>
                    <a:pt x="299720" y="13970"/>
                    <a:pt x="306070" y="20320"/>
                    <a:pt x="308610" y="26670"/>
                  </a:cubicBezTo>
                  <a:cubicBezTo>
                    <a:pt x="311150" y="31750"/>
                    <a:pt x="311150" y="40640"/>
                    <a:pt x="308610" y="45720"/>
                  </a:cubicBezTo>
                  <a:cubicBezTo>
                    <a:pt x="304800" y="52070"/>
                    <a:pt x="297180" y="58420"/>
                    <a:pt x="284480" y="62230"/>
                  </a:cubicBezTo>
                  <a:cubicBezTo>
                    <a:pt x="256540" y="69850"/>
                    <a:pt x="166370" y="43180"/>
                    <a:pt x="137160" y="58420"/>
                  </a:cubicBezTo>
                  <a:cubicBezTo>
                    <a:pt x="118110" y="68580"/>
                    <a:pt x="115570" y="100330"/>
                    <a:pt x="104140" y="106680"/>
                  </a:cubicBezTo>
                  <a:cubicBezTo>
                    <a:pt x="96520" y="110490"/>
                    <a:pt x="86360" y="109220"/>
                    <a:pt x="80010" y="105410"/>
                  </a:cubicBezTo>
                  <a:cubicBezTo>
                    <a:pt x="73660" y="101600"/>
                    <a:pt x="64770" y="88900"/>
                    <a:pt x="67310" y="80010"/>
                  </a:cubicBezTo>
                  <a:cubicBezTo>
                    <a:pt x="69850" y="67310"/>
                    <a:pt x="92710" y="52070"/>
                    <a:pt x="115570" y="43180"/>
                  </a:cubicBezTo>
                  <a:cubicBezTo>
                    <a:pt x="153670" y="29210"/>
                    <a:pt x="233680" y="27940"/>
                    <a:pt x="283210" y="31750"/>
                  </a:cubicBezTo>
                  <a:cubicBezTo>
                    <a:pt x="322580" y="35560"/>
                    <a:pt x="365760" y="46990"/>
                    <a:pt x="388620" y="58420"/>
                  </a:cubicBezTo>
                  <a:cubicBezTo>
                    <a:pt x="401320" y="64770"/>
                    <a:pt x="406400" y="68580"/>
                    <a:pt x="414020" y="80010"/>
                  </a:cubicBezTo>
                  <a:cubicBezTo>
                    <a:pt x="426720" y="99060"/>
                    <a:pt x="438150" y="138430"/>
                    <a:pt x="440690" y="170180"/>
                  </a:cubicBezTo>
                  <a:cubicBezTo>
                    <a:pt x="443230" y="205740"/>
                    <a:pt x="436880" y="248920"/>
                    <a:pt x="421640" y="287020"/>
                  </a:cubicBezTo>
                  <a:cubicBezTo>
                    <a:pt x="403860" y="331470"/>
                    <a:pt x="351790" y="401320"/>
                    <a:pt x="328930" y="415290"/>
                  </a:cubicBezTo>
                  <a:cubicBezTo>
                    <a:pt x="320040" y="420370"/>
                    <a:pt x="311150" y="420370"/>
                    <a:pt x="304800" y="417830"/>
                  </a:cubicBezTo>
                  <a:cubicBezTo>
                    <a:pt x="298450" y="415290"/>
                    <a:pt x="289560" y="410210"/>
                    <a:pt x="288290" y="401320"/>
                  </a:cubicBezTo>
                  <a:cubicBezTo>
                    <a:pt x="285750" y="383540"/>
                    <a:pt x="330200" y="340360"/>
                    <a:pt x="340360" y="304800"/>
                  </a:cubicBezTo>
                  <a:cubicBezTo>
                    <a:pt x="351790" y="266700"/>
                    <a:pt x="337820" y="199390"/>
                    <a:pt x="349250" y="176530"/>
                  </a:cubicBezTo>
                  <a:cubicBezTo>
                    <a:pt x="354330" y="166370"/>
                    <a:pt x="361950" y="160020"/>
                    <a:pt x="370840" y="158750"/>
                  </a:cubicBezTo>
                  <a:cubicBezTo>
                    <a:pt x="384810" y="156210"/>
                    <a:pt x="414020" y="167640"/>
                    <a:pt x="424180" y="176530"/>
                  </a:cubicBezTo>
                  <a:cubicBezTo>
                    <a:pt x="431800" y="182880"/>
                    <a:pt x="433070" y="189230"/>
                    <a:pt x="435610" y="201930"/>
                  </a:cubicBezTo>
                  <a:cubicBezTo>
                    <a:pt x="440690" y="229870"/>
                    <a:pt x="436880" y="303530"/>
                    <a:pt x="427990" y="342900"/>
                  </a:cubicBezTo>
                  <a:cubicBezTo>
                    <a:pt x="421640" y="373380"/>
                    <a:pt x="414020" y="398780"/>
                    <a:pt x="397510" y="419100"/>
                  </a:cubicBezTo>
                  <a:cubicBezTo>
                    <a:pt x="381000" y="440690"/>
                    <a:pt x="356870" y="463550"/>
                    <a:pt x="330200" y="468630"/>
                  </a:cubicBezTo>
                  <a:cubicBezTo>
                    <a:pt x="297180" y="474980"/>
                    <a:pt x="241300" y="448310"/>
                    <a:pt x="208280" y="433070"/>
                  </a:cubicBezTo>
                  <a:cubicBezTo>
                    <a:pt x="182880" y="420370"/>
                    <a:pt x="154940" y="402590"/>
                    <a:pt x="144780" y="388620"/>
                  </a:cubicBezTo>
                  <a:cubicBezTo>
                    <a:pt x="139700" y="381000"/>
                    <a:pt x="137160" y="372110"/>
                    <a:pt x="138430" y="365760"/>
                  </a:cubicBezTo>
                  <a:cubicBezTo>
                    <a:pt x="139700" y="359410"/>
                    <a:pt x="148590" y="349250"/>
                    <a:pt x="154940" y="347980"/>
                  </a:cubicBezTo>
                  <a:cubicBezTo>
                    <a:pt x="162560" y="345440"/>
                    <a:pt x="179070" y="351790"/>
                    <a:pt x="184150" y="358140"/>
                  </a:cubicBezTo>
                  <a:cubicBezTo>
                    <a:pt x="189230" y="363220"/>
                    <a:pt x="190500" y="374650"/>
                    <a:pt x="187960" y="381000"/>
                  </a:cubicBezTo>
                  <a:cubicBezTo>
                    <a:pt x="184150" y="388620"/>
                    <a:pt x="170180" y="398780"/>
                    <a:pt x="161290" y="397510"/>
                  </a:cubicBezTo>
                  <a:cubicBezTo>
                    <a:pt x="153670" y="396240"/>
                    <a:pt x="139700" y="384810"/>
                    <a:pt x="138430" y="377190"/>
                  </a:cubicBezTo>
                  <a:cubicBezTo>
                    <a:pt x="137160" y="368300"/>
                    <a:pt x="147320" y="349250"/>
                    <a:pt x="160020" y="346710"/>
                  </a:cubicBezTo>
                  <a:cubicBezTo>
                    <a:pt x="184150" y="340360"/>
                    <a:pt x="261620" y="403860"/>
                    <a:pt x="293370" y="411480"/>
                  </a:cubicBezTo>
                  <a:cubicBezTo>
                    <a:pt x="309880" y="415290"/>
                    <a:pt x="323850" y="415290"/>
                    <a:pt x="334010" y="411480"/>
                  </a:cubicBezTo>
                  <a:cubicBezTo>
                    <a:pt x="342900" y="407670"/>
                    <a:pt x="346710" y="401320"/>
                    <a:pt x="353060" y="393700"/>
                  </a:cubicBezTo>
                  <a:cubicBezTo>
                    <a:pt x="361950" y="381000"/>
                    <a:pt x="370840" y="363220"/>
                    <a:pt x="377190" y="341630"/>
                  </a:cubicBezTo>
                  <a:cubicBezTo>
                    <a:pt x="387350" y="308610"/>
                    <a:pt x="391160" y="208280"/>
                    <a:pt x="393700" y="208280"/>
                  </a:cubicBezTo>
                  <a:cubicBezTo>
                    <a:pt x="396240" y="208280"/>
                    <a:pt x="401320" y="269240"/>
                    <a:pt x="394970" y="298450"/>
                  </a:cubicBezTo>
                  <a:cubicBezTo>
                    <a:pt x="388620" y="327660"/>
                    <a:pt x="372110" y="363220"/>
                    <a:pt x="356870" y="384810"/>
                  </a:cubicBezTo>
                  <a:cubicBezTo>
                    <a:pt x="345440" y="400050"/>
                    <a:pt x="328930" y="416560"/>
                    <a:pt x="317500" y="419100"/>
                  </a:cubicBezTo>
                  <a:cubicBezTo>
                    <a:pt x="309880" y="420370"/>
                    <a:pt x="299720" y="416560"/>
                    <a:pt x="294640" y="411480"/>
                  </a:cubicBezTo>
                  <a:cubicBezTo>
                    <a:pt x="289560" y="406400"/>
                    <a:pt x="287020" y="398780"/>
                    <a:pt x="288290" y="388620"/>
                  </a:cubicBezTo>
                  <a:cubicBezTo>
                    <a:pt x="292100" y="360680"/>
                    <a:pt x="367030" y="285750"/>
                    <a:pt x="382270" y="242570"/>
                  </a:cubicBezTo>
                  <a:cubicBezTo>
                    <a:pt x="392430" y="213360"/>
                    <a:pt x="392430" y="186690"/>
                    <a:pt x="389890" y="162560"/>
                  </a:cubicBezTo>
                  <a:cubicBezTo>
                    <a:pt x="387350" y="142240"/>
                    <a:pt x="384810" y="119380"/>
                    <a:pt x="370840" y="106680"/>
                  </a:cubicBezTo>
                  <a:cubicBezTo>
                    <a:pt x="354330" y="90170"/>
                    <a:pt x="320040" y="86360"/>
                    <a:pt x="287020" y="82550"/>
                  </a:cubicBezTo>
                  <a:cubicBezTo>
                    <a:pt x="241300" y="76200"/>
                    <a:pt x="148590" y="76200"/>
                    <a:pt x="118110" y="87630"/>
                  </a:cubicBezTo>
                  <a:cubicBezTo>
                    <a:pt x="104140" y="92710"/>
                    <a:pt x="100330" y="109220"/>
                    <a:pt x="91440" y="109220"/>
                  </a:cubicBezTo>
                  <a:cubicBezTo>
                    <a:pt x="82550" y="109220"/>
                    <a:pt x="69850" y="95250"/>
                    <a:pt x="67310" y="85090"/>
                  </a:cubicBezTo>
                  <a:cubicBezTo>
                    <a:pt x="64770" y="73660"/>
                    <a:pt x="72390" y="53340"/>
                    <a:pt x="81280" y="40640"/>
                  </a:cubicBezTo>
                  <a:cubicBezTo>
                    <a:pt x="91440" y="26670"/>
                    <a:pt x="111760" y="15240"/>
                    <a:pt x="132080" y="8890"/>
                  </a:cubicBezTo>
                  <a:cubicBezTo>
                    <a:pt x="157480" y="0"/>
                    <a:pt x="194310" y="0"/>
                    <a:pt x="223520" y="1270"/>
                  </a:cubicBezTo>
                  <a:cubicBezTo>
                    <a:pt x="248920" y="2540"/>
                    <a:pt x="281940" y="5080"/>
                    <a:pt x="295910" y="13970"/>
                  </a:cubicBezTo>
                  <a:cubicBezTo>
                    <a:pt x="303530" y="19050"/>
                    <a:pt x="308610" y="26670"/>
                    <a:pt x="309880" y="33020"/>
                  </a:cubicBezTo>
                  <a:cubicBezTo>
                    <a:pt x="311150" y="40640"/>
                    <a:pt x="308610" y="48260"/>
                    <a:pt x="300990" y="55880"/>
                  </a:cubicBezTo>
                  <a:cubicBezTo>
                    <a:pt x="280670" y="73660"/>
                    <a:pt x="154940" y="68580"/>
                    <a:pt x="138430" y="97790"/>
                  </a:cubicBezTo>
                  <a:cubicBezTo>
                    <a:pt x="125730" y="121920"/>
                    <a:pt x="165100" y="161290"/>
                    <a:pt x="171450" y="199390"/>
                  </a:cubicBezTo>
                  <a:cubicBezTo>
                    <a:pt x="177800" y="243840"/>
                    <a:pt x="162560" y="322580"/>
                    <a:pt x="170180" y="350520"/>
                  </a:cubicBezTo>
                  <a:cubicBezTo>
                    <a:pt x="173990" y="361950"/>
                    <a:pt x="175260" y="365760"/>
                    <a:pt x="184150" y="373380"/>
                  </a:cubicBezTo>
                  <a:cubicBezTo>
                    <a:pt x="204470" y="388620"/>
                    <a:pt x="287020" y="397510"/>
                    <a:pt x="306070" y="415290"/>
                  </a:cubicBezTo>
                  <a:cubicBezTo>
                    <a:pt x="316230" y="424180"/>
                    <a:pt x="320040" y="439420"/>
                    <a:pt x="317500" y="447040"/>
                  </a:cubicBezTo>
                  <a:cubicBezTo>
                    <a:pt x="314960" y="454660"/>
                    <a:pt x="304800" y="461010"/>
                    <a:pt x="293370" y="463550"/>
                  </a:cubicBezTo>
                  <a:cubicBezTo>
                    <a:pt x="275590" y="467360"/>
                    <a:pt x="238760" y="452120"/>
                    <a:pt x="214630" y="443230"/>
                  </a:cubicBezTo>
                  <a:cubicBezTo>
                    <a:pt x="191770" y="435610"/>
                    <a:pt x="165100" y="426720"/>
                    <a:pt x="148590" y="414020"/>
                  </a:cubicBezTo>
                  <a:cubicBezTo>
                    <a:pt x="135890" y="403860"/>
                    <a:pt x="120650" y="388620"/>
                    <a:pt x="119380" y="378460"/>
                  </a:cubicBezTo>
                  <a:cubicBezTo>
                    <a:pt x="118110" y="370840"/>
                    <a:pt x="124460" y="360680"/>
                    <a:pt x="130810" y="356870"/>
                  </a:cubicBezTo>
                  <a:cubicBezTo>
                    <a:pt x="137160" y="353060"/>
                    <a:pt x="148590" y="351790"/>
                    <a:pt x="160020" y="356870"/>
                  </a:cubicBezTo>
                  <a:cubicBezTo>
                    <a:pt x="182880" y="365760"/>
                    <a:pt x="236220" y="419100"/>
                    <a:pt x="245110" y="441960"/>
                  </a:cubicBezTo>
                  <a:cubicBezTo>
                    <a:pt x="250190" y="453390"/>
                    <a:pt x="250190" y="466090"/>
                    <a:pt x="245110" y="471170"/>
                  </a:cubicBezTo>
                  <a:cubicBezTo>
                    <a:pt x="238760" y="477520"/>
                    <a:pt x="219710" y="480060"/>
                    <a:pt x="207010" y="474980"/>
                  </a:cubicBezTo>
                  <a:cubicBezTo>
                    <a:pt x="185420" y="466090"/>
                    <a:pt x="151130" y="414020"/>
                    <a:pt x="143510" y="393700"/>
                  </a:cubicBezTo>
                  <a:cubicBezTo>
                    <a:pt x="139700" y="383540"/>
                    <a:pt x="139700" y="375920"/>
                    <a:pt x="143510" y="367030"/>
                  </a:cubicBezTo>
                  <a:cubicBezTo>
                    <a:pt x="147320" y="356870"/>
                    <a:pt x="158750" y="344170"/>
                    <a:pt x="168910" y="339090"/>
                  </a:cubicBezTo>
                  <a:cubicBezTo>
                    <a:pt x="177800" y="335280"/>
                    <a:pt x="195580" y="342900"/>
                    <a:pt x="199390" y="336550"/>
                  </a:cubicBezTo>
                  <a:cubicBezTo>
                    <a:pt x="208280" y="322580"/>
                    <a:pt x="153670" y="257810"/>
                    <a:pt x="144780" y="217170"/>
                  </a:cubicBezTo>
                  <a:cubicBezTo>
                    <a:pt x="137160" y="179070"/>
                    <a:pt x="135890" y="130810"/>
                    <a:pt x="144780" y="102870"/>
                  </a:cubicBezTo>
                  <a:cubicBezTo>
                    <a:pt x="151130" y="83820"/>
                    <a:pt x="161290" y="67310"/>
                    <a:pt x="176530" y="58420"/>
                  </a:cubicBezTo>
                  <a:cubicBezTo>
                    <a:pt x="193040" y="48260"/>
                    <a:pt x="220980" y="48260"/>
                    <a:pt x="243840" y="48260"/>
                  </a:cubicBezTo>
                  <a:cubicBezTo>
                    <a:pt x="266700" y="48260"/>
                    <a:pt x="294640" y="55880"/>
                    <a:pt x="312420" y="60960"/>
                  </a:cubicBezTo>
                  <a:cubicBezTo>
                    <a:pt x="325120" y="64770"/>
                    <a:pt x="332740" y="64770"/>
                    <a:pt x="344170" y="71120"/>
                  </a:cubicBezTo>
                  <a:cubicBezTo>
                    <a:pt x="359410" y="80010"/>
                    <a:pt x="378460" y="95250"/>
                    <a:pt x="389890" y="114300"/>
                  </a:cubicBezTo>
                  <a:cubicBezTo>
                    <a:pt x="403860" y="138430"/>
                    <a:pt x="410210" y="173990"/>
                    <a:pt x="412750" y="208280"/>
                  </a:cubicBezTo>
                  <a:cubicBezTo>
                    <a:pt x="415290" y="246380"/>
                    <a:pt x="410210" y="293370"/>
                    <a:pt x="400050" y="334010"/>
                  </a:cubicBezTo>
                  <a:cubicBezTo>
                    <a:pt x="389890" y="374650"/>
                    <a:pt x="372110" y="430530"/>
                    <a:pt x="350520" y="450850"/>
                  </a:cubicBezTo>
                  <a:cubicBezTo>
                    <a:pt x="336550" y="464820"/>
                    <a:pt x="321310" y="464820"/>
                    <a:pt x="300990" y="468630"/>
                  </a:cubicBezTo>
                  <a:cubicBezTo>
                    <a:pt x="269240" y="473710"/>
                    <a:pt x="213360" y="476250"/>
                    <a:pt x="176530" y="468630"/>
                  </a:cubicBezTo>
                  <a:cubicBezTo>
                    <a:pt x="146050" y="462280"/>
                    <a:pt x="116840" y="450850"/>
                    <a:pt x="93980" y="434340"/>
                  </a:cubicBezTo>
                  <a:cubicBezTo>
                    <a:pt x="71120" y="417830"/>
                    <a:pt x="52070" y="398780"/>
                    <a:pt x="36830" y="370840"/>
                  </a:cubicBezTo>
                  <a:cubicBezTo>
                    <a:pt x="17780" y="336550"/>
                    <a:pt x="2540" y="278130"/>
                    <a:pt x="1270" y="236220"/>
                  </a:cubicBezTo>
                  <a:cubicBezTo>
                    <a:pt x="0" y="199390"/>
                    <a:pt x="13970" y="158750"/>
                    <a:pt x="24130" y="132080"/>
                  </a:cubicBezTo>
                  <a:cubicBezTo>
                    <a:pt x="30480" y="114300"/>
                    <a:pt x="38100" y="97790"/>
                    <a:pt x="48260" y="90170"/>
                  </a:cubicBezTo>
                  <a:cubicBezTo>
                    <a:pt x="55880" y="85090"/>
                    <a:pt x="68580" y="83820"/>
                    <a:pt x="76200" y="86360"/>
                  </a:cubicBezTo>
                  <a:cubicBezTo>
                    <a:pt x="82550" y="88900"/>
                    <a:pt x="86360" y="96520"/>
                    <a:pt x="90170" y="106680"/>
                  </a:cubicBezTo>
                  <a:cubicBezTo>
                    <a:pt x="97790" y="128270"/>
                    <a:pt x="87630" y="189230"/>
                    <a:pt x="97790" y="222250"/>
                  </a:cubicBezTo>
                  <a:cubicBezTo>
                    <a:pt x="106680" y="251460"/>
                    <a:pt x="125730" y="280670"/>
                    <a:pt x="138430" y="297180"/>
                  </a:cubicBezTo>
                  <a:cubicBezTo>
                    <a:pt x="146050" y="307340"/>
                    <a:pt x="151130" y="313690"/>
                    <a:pt x="158750" y="317500"/>
                  </a:cubicBezTo>
                  <a:cubicBezTo>
                    <a:pt x="167640" y="321310"/>
                    <a:pt x="176530" y="321310"/>
                    <a:pt x="187960" y="320040"/>
                  </a:cubicBezTo>
                  <a:cubicBezTo>
                    <a:pt x="204470" y="318770"/>
                    <a:pt x="228600" y="316230"/>
                    <a:pt x="246380" y="304800"/>
                  </a:cubicBezTo>
                  <a:cubicBezTo>
                    <a:pt x="266700" y="292100"/>
                    <a:pt x="292100" y="265430"/>
                    <a:pt x="298450" y="240030"/>
                  </a:cubicBezTo>
                  <a:cubicBezTo>
                    <a:pt x="306070" y="213360"/>
                    <a:pt x="295910" y="168910"/>
                    <a:pt x="284480" y="146050"/>
                  </a:cubicBezTo>
                  <a:cubicBezTo>
                    <a:pt x="275590" y="128270"/>
                    <a:pt x="265430" y="114300"/>
                    <a:pt x="247650" y="106680"/>
                  </a:cubicBezTo>
                  <a:cubicBezTo>
                    <a:pt x="219710" y="93980"/>
                    <a:pt x="143510" y="91440"/>
                    <a:pt x="124460" y="102870"/>
                  </a:cubicBezTo>
                  <a:cubicBezTo>
                    <a:pt x="115570" y="107950"/>
                    <a:pt x="111760" y="115570"/>
                    <a:pt x="111760" y="127000"/>
                  </a:cubicBezTo>
                  <a:cubicBezTo>
                    <a:pt x="110490" y="149860"/>
                    <a:pt x="132080" y="222250"/>
                    <a:pt x="156210" y="233680"/>
                  </a:cubicBezTo>
                  <a:cubicBezTo>
                    <a:pt x="179070" y="243840"/>
                    <a:pt x="234950" y="219710"/>
                    <a:pt x="248920" y="200660"/>
                  </a:cubicBezTo>
                  <a:cubicBezTo>
                    <a:pt x="260350" y="186690"/>
                    <a:pt x="259080" y="158750"/>
                    <a:pt x="254000" y="146050"/>
                  </a:cubicBezTo>
                  <a:cubicBezTo>
                    <a:pt x="250190" y="137160"/>
                    <a:pt x="243840" y="129540"/>
                    <a:pt x="234950" y="125730"/>
                  </a:cubicBezTo>
                  <a:cubicBezTo>
                    <a:pt x="224790" y="120650"/>
                    <a:pt x="208280" y="119380"/>
                    <a:pt x="196850" y="121920"/>
                  </a:cubicBezTo>
                  <a:cubicBezTo>
                    <a:pt x="186690" y="124460"/>
                    <a:pt x="172720" y="129540"/>
                    <a:pt x="168910" y="140970"/>
                  </a:cubicBezTo>
                  <a:cubicBezTo>
                    <a:pt x="161290" y="162560"/>
                    <a:pt x="220980" y="245110"/>
                    <a:pt x="212090" y="262890"/>
                  </a:cubicBezTo>
                  <a:cubicBezTo>
                    <a:pt x="208280" y="271780"/>
                    <a:pt x="187960" y="276860"/>
                    <a:pt x="182880" y="273050"/>
                  </a:cubicBezTo>
                  <a:cubicBezTo>
                    <a:pt x="176530" y="269240"/>
                    <a:pt x="184150" y="246380"/>
                    <a:pt x="179070" y="236220"/>
                  </a:cubicBezTo>
                  <a:cubicBezTo>
                    <a:pt x="173990" y="224790"/>
                    <a:pt x="165100" y="213360"/>
                    <a:pt x="151130" y="208280"/>
                  </a:cubicBezTo>
                  <a:cubicBezTo>
                    <a:pt x="130810" y="200660"/>
                    <a:pt x="71120" y="203200"/>
                    <a:pt x="62230" y="217170"/>
                  </a:cubicBezTo>
                  <a:cubicBezTo>
                    <a:pt x="54610" y="228600"/>
                    <a:pt x="71120" y="261620"/>
                    <a:pt x="80010" y="275590"/>
                  </a:cubicBezTo>
                  <a:cubicBezTo>
                    <a:pt x="86360" y="285750"/>
                    <a:pt x="92710" y="288290"/>
                    <a:pt x="101600" y="295910"/>
                  </a:cubicBezTo>
                  <a:cubicBezTo>
                    <a:pt x="113030" y="304800"/>
                    <a:pt x="130810" y="320040"/>
                    <a:pt x="146050" y="325120"/>
                  </a:cubicBezTo>
                  <a:cubicBezTo>
                    <a:pt x="158750" y="330200"/>
                    <a:pt x="171450" y="330200"/>
                    <a:pt x="186690" y="330200"/>
                  </a:cubicBezTo>
                  <a:cubicBezTo>
                    <a:pt x="207010" y="330200"/>
                    <a:pt x="245110" y="332740"/>
                    <a:pt x="257810" y="322580"/>
                  </a:cubicBezTo>
                  <a:cubicBezTo>
                    <a:pt x="265430" y="316230"/>
                    <a:pt x="267970" y="306070"/>
                    <a:pt x="266700" y="294640"/>
                  </a:cubicBezTo>
                  <a:cubicBezTo>
                    <a:pt x="264160" y="271780"/>
                    <a:pt x="223520" y="199390"/>
                    <a:pt x="213360" y="201930"/>
                  </a:cubicBezTo>
                  <a:cubicBezTo>
                    <a:pt x="204470" y="203200"/>
                    <a:pt x="201930" y="262890"/>
                    <a:pt x="204470" y="281940"/>
                  </a:cubicBezTo>
                  <a:cubicBezTo>
                    <a:pt x="205740" y="293370"/>
                    <a:pt x="209550" y="302260"/>
                    <a:pt x="215900" y="308610"/>
                  </a:cubicBezTo>
                  <a:cubicBezTo>
                    <a:pt x="222250" y="313690"/>
                    <a:pt x="233680" y="320040"/>
                    <a:pt x="240030" y="317500"/>
                  </a:cubicBezTo>
                  <a:cubicBezTo>
                    <a:pt x="247650" y="313690"/>
                    <a:pt x="252730" y="289560"/>
                    <a:pt x="254000" y="278130"/>
                  </a:cubicBezTo>
                  <a:cubicBezTo>
                    <a:pt x="255270" y="269240"/>
                    <a:pt x="254000" y="259080"/>
                    <a:pt x="248920" y="252730"/>
                  </a:cubicBezTo>
                  <a:cubicBezTo>
                    <a:pt x="243840" y="245110"/>
                    <a:pt x="233680" y="241300"/>
                    <a:pt x="224790" y="237490"/>
                  </a:cubicBezTo>
                  <a:cubicBezTo>
                    <a:pt x="214630" y="233680"/>
                    <a:pt x="199390" y="223520"/>
                    <a:pt x="190500" y="228600"/>
                  </a:cubicBezTo>
                  <a:cubicBezTo>
                    <a:pt x="177800" y="234950"/>
                    <a:pt x="166370" y="266700"/>
                    <a:pt x="163830" y="287020"/>
                  </a:cubicBezTo>
                  <a:cubicBezTo>
                    <a:pt x="161290" y="308610"/>
                    <a:pt x="166370" y="351790"/>
                    <a:pt x="176530" y="358140"/>
                  </a:cubicBezTo>
                  <a:cubicBezTo>
                    <a:pt x="182880" y="361950"/>
                    <a:pt x="194310" y="354330"/>
                    <a:pt x="205740" y="349250"/>
                  </a:cubicBezTo>
                  <a:cubicBezTo>
                    <a:pt x="226060" y="341630"/>
                    <a:pt x="270510" y="331470"/>
                    <a:pt x="288290" y="312420"/>
                  </a:cubicBezTo>
                  <a:cubicBezTo>
                    <a:pt x="304800" y="294640"/>
                    <a:pt x="313690" y="260350"/>
                    <a:pt x="313690" y="241300"/>
                  </a:cubicBezTo>
                  <a:cubicBezTo>
                    <a:pt x="313690" y="227330"/>
                    <a:pt x="307340" y="218440"/>
                    <a:pt x="300990" y="207010"/>
                  </a:cubicBezTo>
                  <a:cubicBezTo>
                    <a:pt x="292100" y="190500"/>
                    <a:pt x="274320" y="165100"/>
                    <a:pt x="259080" y="156210"/>
                  </a:cubicBezTo>
                  <a:cubicBezTo>
                    <a:pt x="248920" y="149860"/>
                    <a:pt x="233680" y="144780"/>
                    <a:pt x="227330" y="149860"/>
                  </a:cubicBezTo>
                  <a:cubicBezTo>
                    <a:pt x="218440" y="157480"/>
                    <a:pt x="218440" y="201930"/>
                    <a:pt x="224790" y="218440"/>
                  </a:cubicBezTo>
                  <a:cubicBezTo>
                    <a:pt x="229870" y="229870"/>
                    <a:pt x="243840" y="246380"/>
                    <a:pt x="250190" y="243840"/>
                  </a:cubicBezTo>
                  <a:cubicBezTo>
                    <a:pt x="260350" y="240030"/>
                    <a:pt x="275590" y="167640"/>
                    <a:pt x="260350" y="152400"/>
                  </a:cubicBezTo>
                  <a:cubicBezTo>
                    <a:pt x="242570" y="134620"/>
                    <a:pt x="142240" y="146050"/>
                    <a:pt x="132080" y="165100"/>
                  </a:cubicBezTo>
                  <a:cubicBezTo>
                    <a:pt x="123190" y="181610"/>
                    <a:pt x="152400" y="231140"/>
                    <a:pt x="171450" y="243840"/>
                  </a:cubicBezTo>
                  <a:cubicBezTo>
                    <a:pt x="186690" y="254000"/>
                    <a:pt x="210820" y="250190"/>
                    <a:pt x="227330" y="247650"/>
                  </a:cubicBezTo>
                  <a:cubicBezTo>
                    <a:pt x="241300" y="245110"/>
                    <a:pt x="257810" y="241300"/>
                    <a:pt x="266700" y="233680"/>
                  </a:cubicBezTo>
                  <a:cubicBezTo>
                    <a:pt x="274320" y="228600"/>
                    <a:pt x="279400" y="222250"/>
                    <a:pt x="281940" y="212090"/>
                  </a:cubicBezTo>
                  <a:cubicBezTo>
                    <a:pt x="287020" y="193040"/>
                    <a:pt x="288290" y="130810"/>
                    <a:pt x="274320" y="120650"/>
                  </a:cubicBezTo>
                  <a:cubicBezTo>
                    <a:pt x="262890" y="111760"/>
                    <a:pt x="227330" y="128270"/>
                    <a:pt x="214630" y="137160"/>
                  </a:cubicBezTo>
                  <a:cubicBezTo>
                    <a:pt x="205740" y="143510"/>
                    <a:pt x="198120" y="151130"/>
                    <a:pt x="198120" y="158750"/>
                  </a:cubicBezTo>
                  <a:cubicBezTo>
                    <a:pt x="198120" y="167640"/>
                    <a:pt x="205740" y="176530"/>
                    <a:pt x="214630" y="186690"/>
                  </a:cubicBezTo>
                  <a:cubicBezTo>
                    <a:pt x="231140" y="204470"/>
                    <a:pt x="279400" y="236220"/>
                    <a:pt x="299720" y="243840"/>
                  </a:cubicBezTo>
                  <a:cubicBezTo>
                    <a:pt x="309880" y="247650"/>
                    <a:pt x="317500" y="248920"/>
                    <a:pt x="325120" y="246380"/>
                  </a:cubicBezTo>
                  <a:cubicBezTo>
                    <a:pt x="335280" y="242570"/>
                    <a:pt x="351790" y="228600"/>
                    <a:pt x="353060" y="217170"/>
                  </a:cubicBezTo>
                  <a:cubicBezTo>
                    <a:pt x="354330" y="204470"/>
                    <a:pt x="341630" y="180340"/>
                    <a:pt x="326390" y="171450"/>
                  </a:cubicBezTo>
                  <a:cubicBezTo>
                    <a:pt x="306070" y="160020"/>
                    <a:pt x="255270" y="162560"/>
                    <a:pt x="234950" y="167640"/>
                  </a:cubicBezTo>
                  <a:cubicBezTo>
                    <a:pt x="223520" y="170180"/>
                    <a:pt x="212090" y="172720"/>
                    <a:pt x="209550" y="181610"/>
                  </a:cubicBezTo>
                  <a:cubicBezTo>
                    <a:pt x="204470" y="199390"/>
                    <a:pt x="266700" y="281940"/>
                    <a:pt x="265430" y="283210"/>
                  </a:cubicBezTo>
                  <a:cubicBezTo>
                    <a:pt x="264160" y="284480"/>
                    <a:pt x="204470" y="209550"/>
                    <a:pt x="199390" y="182880"/>
                  </a:cubicBezTo>
                  <a:cubicBezTo>
                    <a:pt x="196850" y="167640"/>
                    <a:pt x="199390" y="153670"/>
                    <a:pt x="205740" y="144780"/>
                  </a:cubicBezTo>
                  <a:cubicBezTo>
                    <a:pt x="212090" y="135890"/>
                    <a:pt x="226060" y="130810"/>
                    <a:pt x="238760" y="128270"/>
                  </a:cubicBezTo>
                  <a:cubicBezTo>
                    <a:pt x="255270" y="124460"/>
                    <a:pt x="278130" y="123190"/>
                    <a:pt x="295910" y="129540"/>
                  </a:cubicBezTo>
                  <a:cubicBezTo>
                    <a:pt x="316230" y="135890"/>
                    <a:pt x="340360" y="153670"/>
                    <a:pt x="354330" y="171450"/>
                  </a:cubicBezTo>
                  <a:cubicBezTo>
                    <a:pt x="367030" y="186690"/>
                    <a:pt x="373380" y="205740"/>
                    <a:pt x="377190" y="227330"/>
                  </a:cubicBezTo>
                  <a:cubicBezTo>
                    <a:pt x="381000" y="254000"/>
                    <a:pt x="378460" y="293370"/>
                    <a:pt x="368300" y="321310"/>
                  </a:cubicBezTo>
                  <a:cubicBezTo>
                    <a:pt x="358140" y="347980"/>
                    <a:pt x="340360" y="381000"/>
                    <a:pt x="318770" y="393700"/>
                  </a:cubicBezTo>
                  <a:cubicBezTo>
                    <a:pt x="300990" y="405130"/>
                    <a:pt x="279400" y="403860"/>
                    <a:pt x="255270" y="401320"/>
                  </a:cubicBezTo>
                  <a:cubicBezTo>
                    <a:pt x="218440" y="397510"/>
                    <a:pt x="153670" y="377190"/>
                    <a:pt x="123190" y="359410"/>
                  </a:cubicBezTo>
                  <a:cubicBezTo>
                    <a:pt x="104140" y="347980"/>
                    <a:pt x="92710" y="334010"/>
                    <a:pt x="82550" y="318770"/>
                  </a:cubicBezTo>
                  <a:cubicBezTo>
                    <a:pt x="72390" y="302260"/>
                    <a:pt x="64770" y="287020"/>
                    <a:pt x="60960" y="264160"/>
                  </a:cubicBezTo>
                  <a:cubicBezTo>
                    <a:pt x="55880" y="229870"/>
                    <a:pt x="54610" y="170180"/>
                    <a:pt x="67310" y="132080"/>
                  </a:cubicBezTo>
                  <a:cubicBezTo>
                    <a:pt x="77470" y="99060"/>
                    <a:pt x="100330" y="64770"/>
                    <a:pt x="121920" y="49530"/>
                  </a:cubicBezTo>
                  <a:cubicBezTo>
                    <a:pt x="137160" y="38100"/>
                    <a:pt x="153670" y="38100"/>
                    <a:pt x="173990" y="36830"/>
                  </a:cubicBezTo>
                  <a:cubicBezTo>
                    <a:pt x="200660" y="34290"/>
                    <a:pt x="250190" y="33020"/>
                    <a:pt x="267970" y="44450"/>
                  </a:cubicBezTo>
                  <a:cubicBezTo>
                    <a:pt x="278130" y="50800"/>
                    <a:pt x="287020" y="66040"/>
                    <a:pt x="284480" y="74930"/>
                  </a:cubicBezTo>
                  <a:cubicBezTo>
                    <a:pt x="281940" y="82550"/>
                    <a:pt x="256540" y="93980"/>
                    <a:pt x="256540" y="93980"/>
                  </a:cubicBezTo>
                </a:path>
              </a:pathLst>
            </a:custGeom>
            <a:solidFill>
              <a:srgbClr val="2C336C"/>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cxnSp>
        <p:nvCxnSpPr>
          <p:cNvPr id="139" name="Google Shape;139;p15"/>
          <p:cNvCxnSpPr/>
          <p:nvPr/>
        </p:nvCxnSpPr>
        <p:spPr>
          <a:xfrm>
            <a:off x="5482185" y="4720379"/>
            <a:ext cx="1291073" cy="0"/>
          </a:xfrm>
          <a:prstGeom prst="straightConnector1">
            <a:avLst/>
          </a:prstGeom>
          <a:noFill/>
          <a:ln cap="flat" cmpd="sng" w="76200">
            <a:solidFill>
              <a:srgbClr val="2C336C"/>
            </a:solidFill>
            <a:prstDash val="solid"/>
            <a:round/>
            <a:headEnd len="sm" w="sm" type="none"/>
            <a:tailEnd len="sm" w="sm" type="none"/>
          </a:ln>
        </p:spPr>
      </p:cxnSp>
      <p:cxnSp>
        <p:nvCxnSpPr>
          <p:cNvPr id="140" name="Google Shape;140;p15"/>
          <p:cNvCxnSpPr/>
          <p:nvPr/>
        </p:nvCxnSpPr>
        <p:spPr>
          <a:xfrm>
            <a:off x="5482185" y="7938309"/>
            <a:ext cx="1291073" cy="0"/>
          </a:xfrm>
          <a:prstGeom prst="straightConnector1">
            <a:avLst/>
          </a:prstGeom>
          <a:noFill/>
          <a:ln cap="flat" cmpd="sng" w="76200">
            <a:solidFill>
              <a:srgbClr val="2C336C"/>
            </a:solidFill>
            <a:prstDash val="solid"/>
            <a:round/>
            <a:headEnd len="sm" w="sm" type="none"/>
            <a:tailEnd len="sm" w="sm" type="none"/>
          </a:ln>
        </p:spPr>
      </p:cxnSp>
      <p:cxnSp>
        <p:nvCxnSpPr>
          <p:cNvPr id="141" name="Google Shape;141;p15"/>
          <p:cNvCxnSpPr/>
          <p:nvPr/>
        </p:nvCxnSpPr>
        <p:spPr>
          <a:xfrm>
            <a:off x="11514742" y="4720379"/>
            <a:ext cx="1291073" cy="0"/>
          </a:xfrm>
          <a:prstGeom prst="straightConnector1">
            <a:avLst/>
          </a:prstGeom>
          <a:noFill/>
          <a:ln cap="flat" cmpd="sng" w="76200">
            <a:solidFill>
              <a:srgbClr val="2C336C"/>
            </a:solidFill>
            <a:prstDash val="solid"/>
            <a:round/>
            <a:headEnd len="sm" w="sm" type="none"/>
            <a:tailEnd len="sm" w="sm" type="none"/>
          </a:ln>
        </p:spPr>
      </p:cxnSp>
      <p:cxnSp>
        <p:nvCxnSpPr>
          <p:cNvPr id="142" name="Google Shape;142;p15"/>
          <p:cNvCxnSpPr/>
          <p:nvPr/>
        </p:nvCxnSpPr>
        <p:spPr>
          <a:xfrm>
            <a:off x="11514742" y="7938309"/>
            <a:ext cx="1291073" cy="0"/>
          </a:xfrm>
          <a:prstGeom prst="straightConnector1">
            <a:avLst/>
          </a:prstGeom>
          <a:noFill/>
          <a:ln cap="flat" cmpd="sng" w="76200">
            <a:solidFill>
              <a:srgbClr val="2C336C"/>
            </a:solidFill>
            <a:prstDash val="solid"/>
            <a:round/>
            <a:headEnd len="sm" w="sm" type="none"/>
            <a:tailEnd len="sm" w="sm" type="none"/>
          </a:ln>
        </p:spPr>
      </p:cxnSp>
      <p:sp>
        <p:nvSpPr>
          <p:cNvPr id="143" name="Google Shape;143;p15"/>
          <p:cNvSpPr txBox="1"/>
          <p:nvPr/>
        </p:nvSpPr>
        <p:spPr>
          <a:xfrm>
            <a:off x="8655459" y="8205333"/>
            <a:ext cx="7009500" cy="461700"/>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US" sz="2999" cap="none" strike="noStrike">
                <a:latin typeface="Lato"/>
                <a:ea typeface="Lato"/>
                <a:cs typeface="Lato"/>
                <a:sym typeface="Lato"/>
              </a:rPr>
              <a:t>VASE ARRANGING</a:t>
            </a:r>
            <a:endParaRPr/>
          </a:p>
        </p:txBody>
      </p:sp>
      <p:sp>
        <p:nvSpPr>
          <p:cNvPr id="144" name="Google Shape;144;p15"/>
          <p:cNvSpPr txBox="1"/>
          <p:nvPr/>
        </p:nvSpPr>
        <p:spPr>
          <a:xfrm>
            <a:off x="10507242" y="8728507"/>
            <a:ext cx="3306074" cy="3987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2C336C"/>
                </a:solidFill>
                <a:latin typeface="Lato"/>
                <a:ea typeface="Lato"/>
                <a:cs typeface="Lato"/>
                <a:sym typeface="Lato"/>
              </a:rPr>
              <a:t>Write a description</a:t>
            </a:r>
            <a:endParaRPr/>
          </a:p>
        </p:txBody>
      </p:sp>
      <p:sp>
        <p:nvSpPr>
          <p:cNvPr id="145" name="Google Shape;145;p15"/>
          <p:cNvSpPr txBox="1"/>
          <p:nvPr/>
        </p:nvSpPr>
        <p:spPr>
          <a:xfrm>
            <a:off x="10507242" y="5436018"/>
            <a:ext cx="3306074" cy="3987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2C336C"/>
                </a:solidFill>
                <a:latin typeface="Lato"/>
                <a:ea typeface="Lato"/>
                <a:cs typeface="Lato"/>
                <a:sym typeface="Lato"/>
              </a:rPr>
              <a:t>Write a description</a:t>
            </a:r>
            <a:endParaRPr/>
          </a:p>
        </p:txBody>
      </p:sp>
      <p:sp>
        <p:nvSpPr>
          <p:cNvPr id="146" name="Google Shape;146;p15"/>
          <p:cNvSpPr txBox="1"/>
          <p:nvPr/>
        </p:nvSpPr>
        <p:spPr>
          <a:xfrm>
            <a:off x="4474685" y="4912844"/>
            <a:ext cx="3306074" cy="50482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US" sz="2999" u="none" cap="none" strike="noStrike">
                <a:solidFill>
                  <a:srgbClr val="2C336C"/>
                </a:solidFill>
                <a:latin typeface="Lato"/>
                <a:ea typeface="Lato"/>
                <a:cs typeface="Lato"/>
                <a:sym typeface="Lato"/>
              </a:rPr>
              <a:t>INTRODUCTION</a:t>
            </a:r>
            <a:endParaRPr/>
          </a:p>
        </p:txBody>
      </p:sp>
      <p:sp>
        <p:nvSpPr>
          <p:cNvPr id="147" name="Google Shape;147;p15"/>
          <p:cNvSpPr txBox="1"/>
          <p:nvPr/>
        </p:nvSpPr>
        <p:spPr>
          <a:xfrm>
            <a:off x="5415126" y="3359337"/>
            <a:ext cx="1425191" cy="1304928"/>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US" sz="9000" u="none" cap="none" strike="noStrike">
                <a:solidFill>
                  <a:srgbClr val="2C336C"/>
                </a:solidFill>
                <a:latin typeface="Tenor Sans"/>
                <a:ea typeface="Tenor Sans"/>
                <a:cs typeface="Tenor Sans"/>
                <a:sym typeface="Tenor Sans"/>
              </a:rPr>
              <a:t>01</a:t>
            </a:r>
            <a:endParaRPr/>
          </a:p>
        </p:txBody>
      </p:sp>
      <p:sp>
        <p:nvSpPr>
          <p:cNvPr id="148" name="Google Shape;148;p15"/>
          <p:cNvSpPr txBox="1"/>
          <p:nvPr/>
        </p:nvSpPr>
        <p:spPr>
          <a:xfrm>
            <a:off x="4474685" y="5436018"/>
            <a:ext cx="3306074" cy="3987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2C336C"/>
                </a:solidFill>
                <a:latin typeface="Lato"/>
                <a:ea typeface="Lato"/>
                <a:cs typeface="Lato"/>
                <a:sym typeface="Lato"/>
              </a:rPr>
              <a:t>Write a description</a:t>
            </a:r>
            <a:endParaRPr/>
          </a:p>
        </p:txBody>
      </p:sp>
      <p:sp>
        <p:nvSpPr>
          <p:cNvPr id="149" name="Google Shape;149;p15"/>
          <p:cNvSpPr txBox="1"/>
          <p:nvPr/>
        </p:nvSpPr>
        <p:spPr>
          <a:xfrm>
            <a:off x="3973782" y="8205333"/>
            <a:ext cx="4307878" cy="50482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US" sz="2999" u="none" cap="none" strike="noStrike">
                <a:solidFill>
                  <a:srgbClr val="2C336C"/>
                </a:solidFill>
                <a:latin typeface="Lato"/>
                <a:ea typeface="Lato"/>
                <a:cs typeface="Lato"/>
                <a:sym typeface="Lato"/>
              </a:rPr>
              <a:t>BASIC TECHNIQUES</a:t>
            </a:r>
            <a:endParaRPr/>
          </a:p>
        </p:txBody>
      </p:sp>
      <p:sp>
        <p:nvSpPr>
          <p:cNvPr id="150" name="Google Shape;150;p15"/>
          <p:cNvSpPr txBox="1"/>
          <p:nvPr/>
        </p:nvSpPr>
        <p:spPr>
          <a:xfrm>
            <a:off x="5415126" y="6530212"/>
            <a:ext cx="1425191" cy="1304928"/>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US" sz="9000" u="none" cap="none" strike="noStrike">
                <a:solidFill>
                  <a:srgbClr val="2C336C"/>
                </a:solidFill>
                <a:latin typeface="Tenor Sans"/>
                <a:ea typeface="Tenor Sans"/>
                <a:cs typeface="Tenor Sans"/>
                <a:sym typeface="Tenor Sans"/>
              </a:rPr>
              <a:t>03</a:t>
            </a:r>
            <a:endParaRPr/>
          </a:p>
        </p:txBody>
      </p:sp>
      <p:sp>
        <p:nvSpPr>
          <p:cNvPr id="151" name="Google Shape;151;p15"/>
          <p:cNvSpPr txBox="1"/>
          <p:nvPr/>
        </p:nvSpPr>
        <p:spPr>
          <a:xfrm>
            <a:off x="4474685" y="8728507"/>
            <a:ext cx="3306074" cy="3987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2C336C"/>
                </a:solidFill>
                <a:latin typeface="Lato"/>
                <a:ea typeface="Lato"/>
                <a:cs typeface="Lato"/>
                <a:sym typeface="Lato"/>
              </a:rPr>
              <a:t>Write a description</a:t>
            </a:r>
            <a:endParaRPr/>
          </a:p>
        </p:txBody>
      </p:sp>
      <p:sp>
        <p:nvSpPr>
          <p:cNvPr id="152" name="Google Shape;152;p15"/>
          <p:cNvSpPr txBox="1"/>
          <p:nvPr/>
        </p:nvSpPr>
        <p:spPr>
          <a:xfrm>
            <a:off x="11447683" y="6530212"/>
            <a:ext cx="1425191" cy="1304928"/>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US" sz="9000" u="none" cap="none" strike="noStrike">
                <a:solidFill>
                  <a:srgbClr val="2C336C"/>
                </a:solidFill>
                <a:latin typeface="Tenor Sans"/>
                <a:ea typeface="Tenor Sans"/>
                <a:cs typeface="Tenor Sans"/>
                <a:sym typeface="Tenor Sans"/>
              </a:rPr>
              <a:t>04</a:t>
            </a:r>
            <a:endParaRPr/>
          </a:p>
        </p:txBody>
      </p:sp>
      <p:sp>
        <p:nvSpPr>
          <p:cNvPr id="153" name="Google Shape;153;p15"/>
          <p:cNvSpPr txBox="1"/>
          <p:nvPr/>
        </p:nvSpPr>
        <p:spPr>
          <a:xfrm>
            <a:off x="1310010" y="1250502"/>
            <a:ext cx="15667980" cy="1242061"/>
          </a:xfrm>
          <a:prstGeom prst="rect">
            <a:avLst/>
          </a:prstGeom>
          <a:noFill/>
          <a:ln>
            <a:noFill/>
          </a:ln>
        </p:spPr>
        <p:txBody>
          <a:bodyPr anchorCtr="0" anchor="t" bIns="0" lIns="0" spcFirstLastPara="1" rIns="0" wrap="square" tIns="0">
            <a:spAutoFit/>
          </a:bodyPr>
          <a:lstStyle/>
          <a:p>
            <a:pPr indent="0" lvl="0" marL="0" marR="0" rtl="0" algn="ctr">
              <a:lnSpc>
                <a:spcPct val="96000"/>
              </a:lnSpc>
              <a:spcBef>
                <a:spcPts val="0"/>
              </a:spcBef>
              <a:spcAft>
                <a:spcPts val="0"/>
              </a:spcAft>
              <a:buNone/>
            </a:pPr>
            <a:r>
              <a:rPr b="0" i="0" lang="en-US" sz="9500" u="none" cap="none" strike="noStrike">
                <a:solidFill>
                  <a:srgbClr val="2C336C"/>
                </a:solidFill>
                <a:latin typeface="Tenor Sans"/>
                <a:ea typeface="Tenor Sans"/>
                <a:cs typeface="Tenor Sans"/>
                <a:sym typeface="Tenor Sans"/>
              </a:rPr>
              <a:t>WORKSHOP AGENDA</a:t>
            </a:r>
            <a:endParaRPr/>
          </a:p>
        </p:txBody>
      </p:sp>
      <p:sp>
        <p:nvSpPr>
          <p:cNvPr id="154" name="Google Shape;154;p15"/>
          <p:cNvSpPr txBox="1"/>
          <p:nvPr/>
        </p:nvSpPr>
        <p:spPr>
          <a:xfrm>
            <a:off x="7342567" y="4912844"/>
            <a:ext cx="9635423" cy="50482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US" sz="2999" u="none" cap="none" strike="noStrike">
                <a:solidFill>
                  <a:srgbClr val="2C336C"/>
                </a:solidFill>
                <a:latin typeface="Lato"/>
                <a:ea typeface="Lato"/>
                <a:cs typeface="Lato"/>
                <a:sym typeface="Lato"/>
              </a:rPr>
              <a:t>CHOOSING FLOWERS</a:t>
            </a:r>
            <a:endParaRPr/>
          </a:p>
        </p:txBody>
      </p:sp>
      <p:sp>
        <p:nvSpPr>
          <p:cNvPr id="155" name="Google Shape;155;p15"/>
          <p:cNvSpPr txBox="1"/>
          <p:nvPr/>
        </p:nvSpPr>
        <p:spPr>
          <a:xfrm>
            <a:off x="11447683" y="3359337"/>
            <a:ext cx="1425191" cy="1304928"/>
          </a:xfrm>
          <a:prstGeom prst="rect">
            <a:avLst/>
          </a:prstGeom>
          <a:noFill/>
          <a:ln>
            <a:noFill/>
          </a:ln>
        </p:spPr>
        <p:txBody>
          <a:bodyPr anchorCtr="0" anchor="t" bIns="0" lIns="0" spcFirstLastPara="1" rIns="0" wrap="square" tIns="0">
            <a:spAutoFit/>
          </a:bodyPr>
          <a:lstStyle/>
          <a:p>
            <a:pPr indent="0" lvl="0" marL="0" marR="0" rtl="0" algn="ctr">
              <a:lnSpc>
                <a:spcPct val="110000"/>
              </a:lnSpc>
              <a:spcBef>
                <a:spcPts val="0"/>
              </a:spcBef>
              <a:spcAft>
                <a:spcPts val="0"/>
              </a:spcAft>
              <a:buNone/>
            </a:pPr>
            <a:r>
              <a:rPr b="0" i="0" lang="en-US" sz="9000" u="none" cap="none" strike="noStrike">
                <a:solidFill>
                  <a:srgbClr val="2C336C"/>
                </a:solidFill>
                <a:latin typeface="Tenor Sans"/>
                <a:ea typeface="Tenor Sans"/>
                <a:cs typeface="Tenor Sans"/>
                <a:sym typeface="Tenor Sans"/>
              </a:rPr>
              <a:t>02</a:t>
            </a:r>
            <a:endParaRPr/>
          </a:p>
        </p:txBody>
      </p:sp>
      <p:sp>
        <p:nvSpPr>
          <p:cNvPr id="156" name="Google Shape;156;p15"/>
          <p:cNvSpPr/>
          <p:nvPr/>
        </p:nvSpPr>
        <p:spPr>
          <a:xfrm rot="9518192">
            <a:off x="16375800" y="1034856"/>
            <a:ext cx="1222861" cy="1473327"/>
          </a:xfrm>
          <a:custGeom>
            <a:rect b="b" l="l" r="r" t="t"/>
            <a:pathLst>
              <a:path extrusionOk="0" h="1473327" w="1222861">
                <a:moveTo>
                  <a:pt x="0" y="0"/>
                </a:moveTo>
                <a:lnTo>
                  <a:pt x="1222861" y="0"/>
                </a:lnTo>
                <a:lnTo>
                  <a:pt x="1222861" y="1473327"/>
                </a:lnTo>
                <a:lnTo>
                  <a:pt x="0" y="1473327"/>
                </a:lnTo>
                <a:lnTo>
                  <a:pt x="0" y="0"/>
                </a:lnTo>
                <a:close/>
              </a:path>
            </a:pathLst>
          </a:custGeom>
          <a:blipFill rotWithShape="1">
            <a:blip r:embed="rId8">
              <a:alphaModFix/>
            </a:blip>
            <a:stretch>
              <a:fillRect b="0" l="0" r="0" t="0"/>
            </a:stretch>
          </a:blipFill>
          <a:ln>
            <a:noFill/>
          </a:ln>
        </p:spPr>
      </p:sp>
      <p:pic>
        <p:nvPicPr>
          <p:cNvPr id="157" name="Google Shape;157;p15"/>
          <p:cNvPicPr preferRelativeResize="0"/>
          <p:nvPr/>
        </p:nvPicPr>
        <p:blipFill rotWithShape="1">
          <a:blip r:embed="rId9">
            <a:alphaModFix/>
          </a:blip>
          <a:srcRect b="58873" l="13992" r="76845" t="31987"/>
          <a:stretch/>
        </p:blipFill>
        <p:spPr>
          <a:xfrm>
            <a:off x="2558950" y="3276200"/>
            <a:ext cx="1675550" cy="9401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C336C"/>
        </a:solidFill>
      </p:bgPr>
    </p:bg>
    <p:spTree>
      <p:nvGrpSpPr>
        <p:cNvPr id="161" name="Shape 161"/>
        <p:cNvGrpSpPr/>
        <p:nvPr/>
      </p:nvGrpSpPr>
      <p:grpSpPr>
        <a:xfrm>
          <a:off x="0" y="0"/>
          <a:ext cx="0" cy="0"/>
          <a:chOff x="0" y="0"/>
          <a:chExt cx="0" cy="0"/>
        </a:xfrm>
      </p:grpSpPr>
      <p:pic>
        <p:nvPicPr>
          <p:cNvPr id="162" name="Google Shape;162;p16"/>
          <p:cNvPicPr preferRelativeResize="0"/>
          <p:nvPr/>
        </p:nvPicPr>
        <p:blipFill rotWithShape="1">
          <a:blip r:embed="rId3">
            <a:alphaModFix/>
          </a:blip>
          <a:srcRect b="3488" l="2892" r="2892" t="3479"/>
          <a:stretch/>
        </p:blipFill>
        <p:spPr>
          <a:xfrm>
            <a:off x="528850" y="358250"/>
            <a:ext cx="17230301" cy="9570501"/>
          </a:xfrm>
          <a:prstGeom prst="rect">
            <a:avLst/>
          </a:prstGeom>
          <a:noFill/>
          <a:ln>
            <a:noFill/>
          </a:ln>
        </p:spPr>
      </p:pic>
      <p:pic>
        <p:nvPicPr>
          <p:cNvPr id="163" name="Google Shape;163;p16"/>
          <p:cNvPicPr preferRelativeResize="0"/>
          <p:nvPr/>
        </p:nvPicPr>
        <p:blipFill rotWithShape="1">
          <a:blip r:embed="rId4">
            <a:alphaModFix/>
          </a:blip>
          <a:srcRect b="0" l="55223" r="8209" t="26416"/>
          <a:stretch/>
        </p:blipFill>
        <p:spPr>
          <a:xfrm>
            <a:off x="10099350" y="2717250"/>
            <a:ext cx="6687398" cy="7569750"/>
          </a:xfrm>
          <a:prstGeom prst="rect">
            <a:avLst/>
          </a:prstGeom>
          <a:noFill/>
          <a:ln>
            <a:noFill/>
          </a:ln>
        </p:spPr>
      </p:pic>
      <p:sp>
        <p:nvSpPr>
          <p:cNvPr id="164" name="Google Shape;164;p16"/>
          <p:cNvSpPr/>
          <p:nvPr/>
        </p:nvSpPr>
        <p:spPr>
          <a:xfrm rot="278971">
            <a:off x="1430970" y="6059971"/>
            <a:ext cx="4600519" cy="3016833"/>
          </a:xfrm>
          <a:custGeom>
            <a:rect b="b" l="l" r="r" t="t"/>
            <a:pathLst>
              <a:path extrusionOk="0" h="3016833" w="4600519">
                <a:moveTo>
                  <a:pt x="0" y="0"/>
                </a:moveTo>
                <a:lnTo>
                  <a:pt x="4600519" y="0"/>
                </a:lnTo>
                <a:lnTo>
                  <a:pt x="4600519" y="3016833"/>
                </a:lnTo>
                <a:lnTo>
                  <a:pt x="0" y="3016833"/>
                </a:lnTo>
                <a:lnTo>
                  <a:pt x="0" y="0"/>
                </a:lnTo>
                <a:close/>
              </a:path>
            </a:pathLst>
          </a:custGeom>
          <a:blipFill rotWithShape="1">
            <a:blip r:embed="rId5">
              <a:alphaModFix/>
            </a:blip>
            <a:stretch>
              <a:fillRect b="0" l="0" r="0" t="0"/>
            </a:stretch>
          </a:blipFill>
          <a:ln>
            <a:noFill/>
          </a:ln>
        </p:spPr>
      </p:sp>
      <p:sp>
        <p:nvSpPr>
          <p:cNvPr id="165" name="Google Shape;165;p16"/>
          <p:cNvSpPr/>
          <p:nvPr/>
        </p:nvSpPr>
        <p:spPr>
          <a:xfrm>
            <a:off x="7640564" y="3643823"/>
            <a:ext cx="3006872" cy="2999355"/>
          </a:xfrm>
          <a:custGeom>
            <a:rect b="b" l="l" r="r" t="t"/>
            <a:pathLst>
              <a:path extrusionOk="0" h="2999355" w="3006872">
                <a:moveTo>
                  <a:pt x="0" y="0"/>
                </a:moveTo>
                <a:lnTo>
                  <a:pt x="3006872" y="0"/>
                </a:lnTo>
                <a:lnTo>
                  <a:pt x="3006872" y="2999354"/>
                </a:lnTo>
                <a:lnTo>
                  <a:pt x="0" y="2999354"/>
                </a:lnTo>
                <a:lnTo>
                  <a:pt x="0" y="0"/>
                </a:lnTo>
                <a:close/>
              </a:path>
            </a:pathLst>
          </a:custGeom>
          <a:blipFill rotWithShape="1">
            <a:blip r:embed="rId6">
              <a:alphaModFix/>
            </a:blip>
            <a:stretch>
              <a:fillRect b="0" l="0" r="0" t="0"/>
            </a:stretch>
          </a:blipFill>
          <a:ln>
            <a:noFill/>
          </a:ln>
        </p:spPr>
      </p:sp>
      <p:sp>
        <p:nvSpPr>
          <p:cNvPr id="166" name="Google Shape;166;p16"/>
          <p:cNvSpPr txBox="1"/>
          <p:nvPr/>
        </p:nvSpPr>
        <p:spPr>
          <a:xfrm>
            <a:off x="0" y="1257300"/>
            <a:ext cx="18288000" cy="1806438"/>
          </a:xfrm>
          <a:prstGeom prst="rect">
            <a:avLst/>
          </a:prstGeom>
          <a:noFill/>
          <a:ln>
            <a:noFill/>
          </a:ln>
        </p:spPr>
        <p:txBody>
          <a:bodyPr anchorCtr="0" anchor="t" bIns="0" lIns="0" spcFirstLastPara="1" rIns="0" wrap="square" tIns="0">
            <a:spAutoFit/>
          </a:bodyPr>
          <a:lstStyle/>
          <a:p>
            <a:pPr indent="0" lvl="0" marL="0" marR="0" rtl="0" algn="ctr">
              <a:lnSpc>
                <a:spcPct val="96000"/>
              </a:lnSpc>
              <a:spcBef>
                <a:spcPts val="0"/>
              </a:spcBef>
              <a:spcAft>
                <a:spcPts val="0"/>
              </a:spcAft>
              <a:buNone/>
            </a:pPr>
            <a:r>
              <a:rPr b="0" i="0" lang="en-US" sz="13953" u="none" cap="none" strike="noStrike">
                <a:solidFill>
                  <a:srgbClr val="2C336C"/>
                </a:solidFill>
                <a:latin typeface="Tenor Sans"/>
                <a:ea typeface="Tenor Sans"/>
                <a:cs typeface="Tenor Sans"/>
                <a:sym typeface="Tenor Sans"/>
              </a:rPr>
              <a:t>INTRODUCTION</a:t>
            </a:r>
            <a:endParaRPr/>
          </a:p>
        </p:txBody>
      </p:sp>
      <p:sp>
        <p:nvSpPr>
          <p:cNvPr id="167" name="Google Shape;167;p16"/>
          <p:cNvSpPr txBox="1"/>
          <p:nvPr/>
        </p:nvSpPr>
        <p:spPr>
          <a:xfrm>
            <a:off x="7450064" y="4397444"/>
            <a:ext cx="3197372" cy="1806438"/>
          </a:xfrm>
          <a:prstGeom prst="rect">
            <a:avLst/>
          </a:prstGeom>
          <a:noFill/>
          <a:ln>
            <a:noFill/>
          </a:ln>
        </p:spPr>
        <p:txBody>
          <a:bodyPr anchorCtr="0" anchor="t" bIns="0" lIns="0" spcFirstLastPara="1" rIns="0" wrap="square" tIns="0">
            <a:spAutoFit/>
          </a:bodyPr>
          <a:lstStyle/>
          <a:p>
            <a:pPr indent="0" lvl="0" marL="0" marR="0" rtl="0" algn="ctr">
              <a:lnSpc>
                <a:spcPct val="96000"/>
              </a:lnSpc>
              <a:spcBef>
                <a:spcPts val="0"/>
              </a:spcBef>
              <a:spcAft>
                <a:spcPts val="0"/>
              </a:spcAft>
              <a:buNone/>
            </a:pPr>
            <a:r>
              <a:rPr b="0" i="0" lang="en-US" sz="13953" u="none" cap="none" strike="noStrike">
                <a:solidFill>
                  <a:srgbClr val="F0E9DB"/>
                </a:solidFill>
                <a:latin typeface="Tenor Sans"/>
                <a:ea typeface="Tenor Sans"/>
                <a:cs typeface="Tenor Sans"/>
                <a:sym typeface="Tenor Sans"/>
              </a:rPr>
              <a:t>01</a:t>
            </a:r>
            <a:endParaRPr/>
          </a:p>
        </p:txBody>
      </p:sp>
      <p:sp>
        <p:nvSpPr>
          <p:cNvPr id="168" name="Google Shape;168;p16"/>
          <p:cNvSpPr/>
          <p:nvPr/>
        </p:nvSpPr>
        <p:spPr>
          <a:xfrm rot="9836990">
            <a:off x="1296606" y="3053394"/>
            <a:ext cx="2759693" cy="2327067"/>
          </a:xfrm>
          <a:custGeom>
            <a:rect b="b" l="l" r="r" t="t"/>
            <a:pathLst>
              <a:path extrusionOk="0" h="2327067" w="2759693">
                <a:moveTo>
                  <a:pt x="0" y="0"/>
                </a:moveTo>
                <a:lnTo>
                  <a:pt x="2759693" y="0"/>
                </a:lnTo>
                <a:lnTo>
                  <a:pt x="2759693" y="2327067"/>
                </a:lnTo>
                <a:lnTo>
                  <a:pt x="0" y="2327067"/>
                </a:lnTo>
                <a:lnTo>
                  <a:pt x="0" y="0"/>
                </a:lnTo>
                <a:close/>
              </a:path>
            </a:pathLst>
          </a:custGeom>
          <a:blipFill rotWithShape="1">
            <a:blip r:embed="rId7">
              <a:alphaModFix/>
            </a:blip>
            <a:stretch>
              <a:fillRect b="0" l="0" r="0" t="0"/>
            </a:stretch>
          </a:blipFill>
          <a:ln>
            <a:noFill/>
          </a:ln>
        </p:spPr>
      </p:sp>
      <p:sp>
        <p:nvSpPr>
          <p:cNvPr id="169" name="Google Shape;169;p16"/>
          <p:cNvSpPr/>
          <p:nvPr/>
        </p:nvSpPr>
        <p:spPr>
          <a:xfrm>
            <a:off x="4722367" y="3943833"/>
            <a:ext cx="2329535" cy="2399334"/>
          </a:xfrm>
          <a:custGeom>
            <a:rect b="b" l="l" r="r" t="t"/>
            <a:pathLst>
              <a:path extrusionOk="0" h="2399334" w="2329535">
                <a:moveTo>
                  <a:pt x="0" y="0"/>
                </a:moveTo>
                <a:lnTo>
                  <a:pt x="2329535" y="0"/>
                </a:lnTo>
                <a:lnTo>
                  <a:pt x="2329535" y="2399334"/>
                </a:lnTo>
                <a:lnTo>
                  <a:pt x="0" y="2399334"/>
                </a:lnTo>
                <a:lnTo>
                  <a:pt x="0" y="0"/>
                </a:lnTo>
                <a:close/>
              </a:path>
            </a:pathLst>
          </a:custGeom>
          <a:blipFill rotWithShape="1">
            <a:blip r:embed="rId8">
              <a:alphaModFix/>
            </a:blip>
            <a:stretch>
              <a:fillRect b="0" l="0" r="0" t="0"/>
            </a:stretch>
          </a:blipFill>
          <a:ln>
            <a:noFill/>
          </a:ln>
        </p:spPr>
      </p:sp>
      <p:sp>
        <p:nvSpPr>
          <p:cNvPr id="170" name="Google Shape;170;p16"/>
          <p:cNvSpPr/>
          <p:nvPr/>
        </p:nvSpPr>
        <p:spPr>
          <a:xfrm>
            <a:off x="4794659" y="7827305"/>
            <a:ext cx="4514486" cy="1050644"/>
          </a:xfrm>
          <a:custGeom>
            <a:rect b="b" l="l" r="r" t="t"/>
            <a:pathLst>
              <a:path extrusionOk="0" h="1050644" w="4514486">
                <a:moveTo>
                  <a:pt x="0" y="0"/>
                </a:moveTo>
                <a:lnTo>
                  <a:pt x="4514486" y="0"/>
                </a:lnTo>
                <a:lnTo>
                  <a:pt x="4514486" y="1050644"/>
                </a:lnTo>
                <a:lnTo>
                  <a:pt x="0" y="1050644"/>
                </a:lnTo>
                <a:lnTo>
                  <a:pt x="0" y="0"/>
                </a:lnTo>
                <a:close/>
              </a:path>
            </a:pathLst>
          </a:custGeom>
          <a:blipFill rotWithShape="1">
            <a:blip r:embed="rId9">
              <a:alphaModFix/>
            </a:blip>
            <a:stretch>
              <a:fillRect b="0" l="0" r="0" t="0"/>
            </a:stretch>
          </a:blipFill>
          <a:ln>
            <a:noFill/>
          </a:ln>
        </p:spPr>
      </p:sp>
      <p:sp>
        <p:nvSpPr>
          <p:cNvPr id="171" name="Google Shape;171;p16"/>
          <p:cNvSpPr/>
          <p:nvPr/>
        </p:nvSpPr>
        <p:spPr>
          <a:xfrm rot="-5400000">
            <a:off x="15198590" y="4116312"/>
            <a:ext cx="2805179" cy="719146"/>
          </a:xfrm>
          <a:custGeom>
            <a:rect b="b" l="l" r="r" t="t"/>
            <a:pathLst>
              <a:path extrusionOk="0" h="719146" w="2805179">
                <a:moveTo>
                  <a:pt x="0" y="0"/>
                </a:moveTo>
                <a:lnTo>
                  <a:pt x="2805179" y="0"/>
                </a:lnTo>
                <a:lnTo>
                  <a:pt x="2805179" y="719146"/>
                </a:lnTo>
                <a:lnTo>
                  <a:pt x="0" y="719146"/>
                </a:lnTo>
                <a:lnTo>
                  <a:pt x="0" y="0"/>
                </a:lnTo>
                <a:close/>
              </a:path>
            </a:pathLst>
          </a:custGeom>
          <a:blipFill rotWithShape="1">
            <a:blip r:embed="rId10">
              <a:alphaModFix/>
            </a:blip>
            <a:stretch>
              <a:fillRect b="0" l="0" r="0" t="0"/>
            </a:stretch>
          </a:blipFill>
          <a:ln>
            <a:noFill/>
          </a:ln>
        </p:spPr>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9DB"/>
        </a:solidFill>
      </p:bgPr>
    </p:bg>
    <p:spTree>
      <p:nvGrpSpPr>
        <p:cNvPr id="175" name="Shape 175"/>
        <p:cNvGrpSpPr/>
        <p:nvPr/>
      </p:nvGrpSpPr>
      <p:grpSpPr>
        <a:xfrm>
          <a:off x="0" y="0"/>
          <a:ext cx="0" cy="0"/>
          <a:chOff x="0" y="0"/>
          <a:chExt cx="0" cy="0"/>
        </a:xfrm>
      </p:grpSpPr>
      <p:sp>
        <p:nvSpPr>
          <p:cNvPr id="176" name="Google Shape;176;p17"/>
          <p:cNvSpPr/>
          <p:nvPr/>
        </p:nvSpPr>
        <p:spPr>
          <a:xfrm>
            <a:off x="4741856" y="933450"/>
            <a:ext cx="8804287" cy="8420100"/>
          </a:xfrm>
          <a:custGeom>
            <a:rect b="b" l="l" r="r" t="t"/>
            <a:pathLst>
              <a:path extrusionOk="0" h="8420100" w="8804287">
                <a:moveTo>
                  <a:pt x="0" y="0"/>
                </a:moveTo>
                <a:lnTo>
                  <a:pt x="8804288" y="0"/>
                </a:lnTo>
                <a:lnTo>
                  <a:pt x="8804288" y="8420100"/>
                </a:lnTo>
                <a:lnTo>
                  <a:pt x="0" y="8420100"/>
                </a:lnTo>
                <a:lnTo>
                  <a:pt x="0" y="0"/>
                </a:lnTo>
                <a:close/>
              </a:path>
            </a:pathLst>
          </a:custGeom>
          <a:blipFill rotWithShape="1">
            <a:blip r:embed="rId3">
              <a:alphaModFix/>
            </a:blip>
            <a:stretch>
              <a:fillRect b="0" l="0" r="0" t="0"/>
            </a:stretch>
          </a:blipFill>
          <a:ln>
            <a:noFill/>
          </a:ln>
        </p:spPr>
      </p:sp>
      <p:sp>
        <p:nvSpPr>
          <p:cNvPr id="177" name="Google Shape;177;p17"/>
          <p:cNvSpPr/>
          <p:nvPr/>
        </p:nvSpPr>
        <p:spPr>
          <a:xfrm rot="-5400000">
            <a:off x="14195686" y="2854675"/>
            <a:ext cx="4485757" cy="4809291"/>
          </a:xfrm>
          <a:custGeom>
            <a:rect b="b" l="l" r="r" t="t"/>
            <a:pathLst>
              <a:path extrusionOk="0" h="4809291" w="4485757">
                <a:moveTo>
                  <a:pt x="0" y="0"/>
                </a:moveTo>
                <a:lnTo>
                  <a:pt x="4485756" y="0"/>
                </a:lnTo>
                <a:lnTo>
                  <a:pt x="4485756" y="4809291"/>
                </a:lnTo>
                <a:lnTo>
                  <a:pt x="0" y="4809291"/>
                </a:lnTo>
                <a:lnTo>
                  <a:pt x="0" y="0"/>
                </a:lnTo>
                <a:close/>
              </a:path>
            </a:pathLst>
          </a:custGeom>
          <a:blipFill rotWithShape="1">
            <a:blip r:embed="rId4">
              <a:alphaModFix/>
            </a:blip>
            <a:stretch>
              <a:fillRect b="0" l="0" r="0" t="0"/>
            </a:stretch>
          </a:blipFill>
          <a:ln>
            <a:noFill/>
          </a:ln>
        </p:spPr>
      </p:sp>
      <p:sp>
        <p:nvSpPr>
          <p:cNvPr id="178" name="Google Shape;178;p17"/>
          <p:cNvSpPr/>
          <p:nvPr/>
        </p:nvSpPr>
        <p:spPr>
          <a:xfrm flipH="1">
            <a:off x="15701975" y="753788"/>
            <a:ext cx="2071223" cy="1985785"/>
          </a:xfrm>
          <a:custGeom>
            <a:rect b="b" l="l" r="r" t="t"/>
            <a:pathLst>
              <a:path extrusionOk="0" h="1985785" w="2071223">
                <a:moveTo>
                  <a:pt x="2071223" y="0"/>
                </a:moveTo>
                <a:lnTo>
                  <a:pt x="0" y="0"/>
                </a:lnTo>
                <a:lnTo>
                  <a:pt x="0" y="1985785"/>
                </a:lnTo>
                <a:lnTo>
                  <a:pt x="2071223" y="1985785"/>
                </a:lnTo>
                <a:lnTo>
                  <a:pt x="2071223" y="0"/>
                </a:lnTo>
                <a:close/>
              </a:path>
            </a:pathLst>
          </a:custGeom>
          <a:blipFill rotWithShape="1">
            <a:blip r:embed="rId5">
              <a:alphaModFix/>
            </a:blip>
            <a:stretch>
              <a:fillRect b="0" l="0" r="0" t="0"/>
            </a:stretch>
          </a:blipFill>
          <a:ln>
            <a:noFill/>
          </a:ln>
        </p:spPr>
      </p:sp>
      <p:sp>
        <p:nvSpPr>
          <p:cNvPr id="179" name="Google Shape;179;p17"/>
          <p:cNvSpPr/>
          <p:nvPr/>
        </p:nvSpPr>
        <p:spPr>
          <a:xfrm>
            <a:off x="1476847" y="4405054"/>
            <a:ext cx="2276572" cy="2276572"/>
          </a:xfrm>
          <a:custGeom>
            <a:rect b="b" l="l" r="r" t="t"/>
            <a:pathLst>
              <a:path extrusionOk="0" h="2276572" w="2276572">
                <a:moveTo>
                  <a:pt x="0" y="0"/>
                </a:moveTo>
                <a:lnTo>
                  <a:pt x="2276572" y="0"/>
                </a:lnTo>
                <a:lnTo>
                  <a:pt x="2276572" y="2276572"/>
                </a:lnTo>
                <a:lnTo>
                  <a:pt x="0" y="2276572"/>
                </a:lnTo>
                <a:lnTo>
                  <a:pt x="0" y="0"/>
                </a:lnTo>
                <a:close/>
              </a:path>
            </a:pathLst>
          </a:custGeom>
          <a:blipFill rotWithShape="1">
            <a:blip r:embed="rId6">
              <a:alphaModFix/>
            </a:blip>
            <a:stretch>
              <a:fillRect b="0" l="0" r="0" t="0"/>
            </a:stretch>
          </a:blipFill>
          <a:ln>
            <a:noFill/>
          </a:ln>
        </p:spPr>
      </p:sp>
      <p:sp>
        <p:nvSpPr>
          <p:cNvPr id="180" name="Google Shape;180;p17"/>
          <p:cNvSpPr/>
          <p:nvPr/>
        </p:nvSpPr>
        <p:spPr>
          <a:xfrm>
            <a:off x="767151" y="6957849"/>
            <a:ext cx="3695963" cy="2802212"/>
          </a:xfrm>
          <a:custGeom>
            <a:rect b="b" l="l" r="r" t="t"/>
            <a:pathLst>
              <a:path extrusionOk="0" h="2802212" w="3695963">
                <a:moveTo>
                  <a:pt x="0" y="0"/>
                </a:moveTo>
                <a:lnTo>
                  <a:pt x="3695963" y="0"/>
                </a:lnTo>
                <a:lnTo>
                  <a:pt x="3695963" y="2802212"/>
                </a:lnTo>
                <a:lnTo>
                  <a:pt x="0" y="2802212"/>
                </a:lnTo>
                <a:lnTo>
                  <a:pt x="0" y="0"/>
                </a:lnTo>
                <a:close/>
              </a:path>
            </a:pathLst>
          </a:custGeom>
          <a:blipFill rotWithShape="1">
            <a:blip r:embed="rId7">
              <a:alphaModFix/>
            </a:blip>
            <a:stretch>
              <a:fillRect b="0" l="0" r="0" t="0"/>
            </a:stretch>
          </a:blipFill>
          <a:ln>
            <a:noFill/>
          </a:ln>
        </p:spPr>
      </p:sp>
      <p:sp>
        <p:nvSpPr>
          <p:cNvPr id="181" name="Google Shape;181;p17"/>
          <p:cNvSpPr/>
          <p:nvPr/>
        </p:nvSpPr>
        <p:spPr>
          <a:xfrm>
            <a:off x="12265175" y="1722235"/>
            <a:ext cx="3155554" cy="579833"/>
          </a:xfrm>
          <a:custGeom>
            <a:rect b="b" l="l" r="r" t="t"/>
            <a:pathLst>
              <a:path extrusionOk="0" h="579833" w="3155554">
                <a:moveTo>
                  <a:pt x="0" y="0"/>
                </a:moveTo>
                <a:lnTo>
                  <a:pt x="3155554" y="0"/>
                </a:lnTo>
                <a:lnTo>
                  <a:pt x="3155554" y="579833"/>
                </a:lnTo>
                <a:lnTo>
                  <a:pt x="0" y="579833"/>
                </a:lnTo>
                <a:lnTo>
                  <a:pt x="0" y="0"/>
                </a:lnTo>
                <a:close/>
              </a:path>
            </a:pathLst>
          </a:custGeom>
          <a:blipFill rotWithShape="1">
            <a:blip r:embed="rId8">
              <a:alphaModFix/>
            </a:blip>
            <a:stretch>
              <a:fillRect b="0" l="0" r="0" t="0"/>
            </a:stretch>
          </a:blipFill>
          <a:ln>
            <a:noFill/>
          </a:ln>
        </p:spPr>
      </p:sp>
      <p:sp>
        <p:nvSpPr>
          <p:cNvPr id="182" name="Google Shape;182;p17"/>
          <p:cNvSpPr txBox="1"/>
          <p:nvPr/>
        </p:nvSpPr>
        <p:spPr>
          <a:xfrm>
            <a:off x="767151" y="677588"/>
            <a:ext cx="7680300" cy="2101200"/>
          </a:xfrm>
          <a:prstGeom prst="rect">
            <a:avLst/>
          </a:prstGeom>
          <a:noFill/>
          <a:ln>
            <a:noFill/>
          </a:ln>
        </p:spPr>
        <p:txBody>
          <a:bodyPr anchorCtr="0" anchor="t" bIns="0" lIns="0" spcFirstLastPara="1" rIns="0" wrap="square" tIns="0">
            <a:spAutoFit/>
          </a:bodyPr>
          <a:lstStyle/>
          <a:p>
            <a:pPr indent="0" lvl="0" marL="0" marR="0" rtl="0" algn="l">
              <a:lnSpc>
                <a:spcPct val="110000"/>
              </a:lnSpc>
              <a:spcBef>
                <a:spcPts val="0"/>
              </a:spcBef>
              <a:spcAft>
                <a:spcPts val="0"/>
              </a:spcAft>
              <a:buNone/>
            </a:pPr>
            <a:r>
              <a:rPr b="0" i="0" lang="en-US" sz="6500" u="none" cap="none" strike="noStrike">
                <a:solidFill>
                  <a:srgbClr val="2C336C"/>
                </a:solidFill>
                <a:latin typeface="Tenor Sans"/>
                <a:ea typeface="Tenor Sans"/>
                <a:cs typeface="Tenor Sans"/>
                <a:sym typeface="Tenor Sans"/>
              </a:rPr>
              <a:t>WELCOME TO OUR WORKSHOP</a:t>
            </a:r>
            <a:endParaRPr/>
          </a:p>
        </p:txBody>
      </p:sp>
      <p:sp>
        <p:nvSpPr>
          <p:cNvPr id="183" name="Google Shape;183;p17"/>
          <p:cNvSpPr txBox="1"/>
          <p:nvPr/>
        </p:nvSpPr>
        <p:spPr>
          <a:xfrm>
            <a:off x="13176579" y="8116245"/>
            <a:ext cx="4488300" cy="1382267"/>
          </a:xfrm>
          <a:prstGeom prst="rect">
            <a:avLst/>
          </a:prstGeom>
          <a:noFill/>
          <a:ln>
            <a:noFill/>
          </a:ln>
        </p:spPr>
        <p:txBody>
          <a:bodyPr anchorCtr="0" anchor="t" bIns="0" lIns="0" spcFirstLastPara="1" rIns="0" wrap="square" tIns="0">
            <a:spAutoFit/>
          </a:bodyPr>
          <a:lstStyle/>
          <a:p>
            <a:pPr indent="0" lvl="1" marL="0" marR="0" rtl="0" algn="r">
              <a:lnSpc>
                <a:spcPct val="162000"/>
              </a:lnSpc>
              <a:spcBef>
                <a:spcPts val="0"/>
              </a:spcBef>
              <a:spcAft>
                <a:spcPts val="0"/>
              </a:spcAft>
              <a:buNone/>
            </a:pPr>
            <a:r>
              <a:rPr b="0" i="0" lang="en-US" sz="2300" u="none" cap="none" strike="noStrike">
                <a:solidFill>
                  <a:srgbClr val="2C336C"/>
                </a:solidFill>
                <a:latin typeface="Lato"/>
                <a:ea typeface="Lato"/>
                <a:cs typeface="Lato"/>
                <a:sym typeface="Lato"/>
              </a:rPr>
              <a:t>I'm Rain, and I'll be sharing with you my beautiful ideas. Follow me at @reallygreatsite to learn more.</a:t>
            </a:r>
            <a:endParaRPr/>
          </a:p>
        </p:txBody>
      </p:sp>
      <p:pic>
        <p:nvPicPr>
          <p:cNvPr id="184" name="Google Shape;184;p17"/>
          <p:cNvPicPr preferRelativeResize="0"/>
          <p:nvPr/>
        </p:nvPicPr>
        <p:blipFill rotWithShape="1">
          <a:blip r:embed="rId9">
            <a:alphaModFix/>
          </a:blip>
          <a:srcRect b="25731" l="19128" r="14934" t="22732"/>
          <a:stretch/>
        </p:blipFill>
        <p:spPr>
          <a:xfrm>
            <a:off x="5919725" y="2016500"/>
            <a:ext cx="6448500" cy="7558200"/>
          </a:xfrm>
          <a:prstGeom prst="ellipse">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9DB"/>
        </a:solidFill>
      </p:bgPr>
    </p:bg>
    <p:spTree>
      <p:nvGrpSpPr>
        <p:cNvPr id="188" name="Shape 188"/>
        <p:cNvGrpSpPr/>
        <p:nvPr/>
      </p:nvGrpSpPr>
      <p:grpSpPr>
        <a:xfrm>
          <a:off x="0" y="0"/>
          <a:ext cx="0" cy="0"/>
          <a:chOff x="0" y="0"/>
          <a:chExt cx="0" cy="0"/>
        </a:xfrm>
      </p:grpSpPr>
      <p:pic>
        <p:nvPicPr>
          <p:cNvPr id="189" name="Google Shape;189;p18"/>
          <p:cNvPicPr preferRelativeResize="0"/>
          <p:nvPr/>
        </p:nvPicPr>
        <p:blipFill rotWithShape="1">
          <a:blip r:embed="rId3">
            <a:alphaModFix/>
          </a:blip>
          <a:srcRect b="8390" l="63059" r="28065" t="81787"/>
          <a:stretch/>
        </p:blipFill>
        <p:spPr>
          <a:xfrm>
            <a:off x="11532250" y="8413400"/>
            <a:ext cx="1623077" cy="1010375"/>
          </a:xfrm>
          <a:prstGeom prst="rect">
            <a:avLst/>
          </a:prstGeom>
          <a:noFill/>
          <a:ln>
            <a:noFill/>
          </a:ln>
        </p:spPr>
      </p:pic>
      <p:pic>
        <p:nvPicPr>
          <p:cNvPr id="190" name="Google Shape;190;p18"/>
          <p:cNvPicPr preferRelativeResize="0"/>
          <p:nvPr/>
        </p:nvPicPr>
        <p:blipFill rotWithShape="1">
          <a:blip r:embed="rId3">
            <a:alphaModFix/>
          </a:blip>
          <a:srcRect b="69154" l="3824" r="88439" t="23080"/>
          <a:stretch/>
        </p:blipFill>
        <p:spPr>
          <a:xfrm>
            <a:off x="699351" y="2374275"/>
            <a:ext cx="1414824" cy="798849"/>
          </a:xfrm>
          <a:prstGeom prst="rect">
            <a:avLst/>
          </a:prstGeom>
          <a:noFill/>
          <a:ln>
            <a:noFill/>
          </a:ln>
        </p:spPr>
      </p:pic>
      <p:sp>
        <p:nvSpPr>
          <p:cNvPr id="191" name="Google Shape;191;p18"/>
          <p:cNvSpPr/>
          <p:nvPr/>
        </p:nvSpPr>
        <p:spPr>
          <a:xfrm rot="531891">
            <a:off x="10130949" y="2775453"/>
            <a:ext cx="2996741" cy="1460911"/>
          </a:xfrm>
          <a:custGeom>
            <a:rect b="b" l="l" r="r" t="t"/>
            <a:pathLst>
              <a:path extrusionOk="0" h="1460911" w="2996741">
                <a:moveTo>
                  <a:pt x="0" y="0"/>
                </a:moveTo>
                <a:lnTo>
                  <a:pt x="2996741" y="0"/>
                </a:lnTo>
                <a:lnTo>
                  <a:pt x="2996741" y="1460912"/>
                </a:lnTo>
                <a:lnTo>
                  <a:pt x="0" y="1460912"/>
                </a:lnTo>
                <a:lnTo>
                  <a:pt x="0" y="0"/>
                </a:lnTo>
                <a:close/>
              </a:path>
            </a:pathLst>
          </a:custGeom>
          <a:blipFill rotWithShape="1">
            <a:blip r:embed="rId4">
              <a:alphaModFix/>
            </a:blip>
            <a:stretch>
              <a:fillRect b="0" l="0" r="0" t="0"/>
            </a:stretch>
          </a:blipFill>
          <a:ln>
            <a:noFill/>
          </a:ln>
        </p:spPr>
      </p:sp>
      <p:sp>
        <p:nvSpPr>
          <p:cNvPr id="192" name="Google Shape;192;p18"/>
          <p:cNvSpPr/>
          <p:nvPr/>
        </p:nvSpPr>
        <p:spPr>
          <a:xfrm>
            <a:off x="7685442" y="3598469"/>
            <a:ext cx="2951835" cy="2929696"/>
          </a:xfrm>
          <a:custGeom>
            <a:rect b="b" l="l" r="r" t="t"/>
            <a:pathLst>
              <a:path extrusionOk="0" h="2929696" w="2951835">
                <a:moveTo>
                  <a:pt x="0" y="0"/>
                </a:moveTo>
                <a:lnTo>
                  <a:pt x="2951835" y="0"/>
                </a:lnTo>
                <a:lnTo>
                  <a:pt x="2951835" y="2929696"/>
                </a:lnTo>
                <a:lnTo>
                  <a:pt x="0" y="2929696"/>
                </a:lnTo>
                <a:lnTo>
                  <a:pt x="0" y="0"/>
                </a:lnTo>
                <a:close/>
              </a:path>
            </a:pathLst>
          </a:custGeom>
          <a:blipFill rotWithShape="1">
            <a:blip r:embed="rId5">
              <a:alphaModFix/>
            </a:blip>
            <a:stretch>
              <a:fillRect b="0" l="0" r="0" t="0"/>
            </a:stretch>
          </a:blipFill>
          <a:ln>
            <a:noFill/>
          </a:ln>
        </p:spPr>
      </p:sp>
      <p:sp>
        <p:nvSpPr>
          <p:cNvPr id="193" name="Google Shape;193;p18"/>
          <p:cNvSpPr/>
          <p:nvPr/>
        </p:nvSpPr>
        <p:spPr>
          <a:xfrm rot="1685588">
            <a:off x="8400261" y="4517138"/>
            <a:ext cx="1647296" cy="1175758"/>
          </a:xfrm>
          <a:custGeom>
            <a:rect b="b" l="l" r="r" t="t"/>
            <a:pathLst>
              <a:path extrusionOk="0" h="1175758" w="1647296">
                <a:moveTo>
                  <a:pt x="0" y="0"/>
                </a:moveTo>
                <a:lnTo>
                  <a:pt x="1647296" y="0"/>
                </a:lnTo>
                <a:lnTo>
                  <a:pt x="1647296" y="1175758"/>
                </a:lnTo>
                <a:lnTo>
                  <a:pt x="0" y="1175758"/>
                </a:lnTo>
                <a:lnTo>
                  <a:pt x="0" y="0"/>
                </a:lnTo>
                <a:close/>
              </a:path>
            </a:pathLst>
          </a:custGeom>
          <a:blipFill rotWithShape="1">
            <a:blip r:embed="rId6">
              <a:alphaModFix/>
            </a:blip>
            <a:stretch>
              <a:fillRect b="0" l="0" r="0" t="0"/>
            </a:stretch>
          </a:blipFill>
          <a:ln>
            <a:noFill/>
          </a:ln>
        </p:spPr>
      </p:sp>
      <p:sp>
        <p:nvSpPr>
          <p:cNvPr id="194" name="Google Shape;194;p18"/>
          <p:cNvSpPr txBox="1"/>
          <p:nvPr/>
        </p:nvSpPr>
        <p:spPr>
          <a:xfrm>
            <a:off x="7632428" y="7547638"/>
            <a:ext cx="3057900" cy="778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300" u="none" cap="none" strike="noStrike">
                <a:solidFill>
                  <a:srgbClr val="2C336C"/>
                </a:solidFill>
                <a:latin typeface="Lato"/>
                <a:ea typeface="Lato"/>
                <a:cs typeface="Lato"/>
                <a:sym typeface="Lato"/>
              </a:rPr>
              <a:t>Elaborate on what</a:t>
            </a:r>
            <a:endParaRPr/>
          </a:p>
          <a:p>
            <a:pPr indent="0" lvl="0" marL="0" marR="0" rtl="0" algn="ctr">
              <a:lnSpc>
                <a:spcPct val="120000"/>
              </a:lnSpc>
              <a:spcBef>
                <a:spcPts val="0"/>
              </a:spcBef>
              <a:spcAft>
                <a:spcPts val="0"/>
              </a:spcAft>
              <a:buNone/>
            </a:pPr>
            <a:r>
              <a:rPr b="0" i="0" lang="en-US" sz="2300" u="none" cap="none" strike="noStrike">
                <a:solidFill>
                  <a:srgbClr val="2C336C"/>
                </a:solidFill>
                <a:latin typeface="Lato"/>
                <a:ea typeface="Lato"/>
                <a:cs typeface="Lato"/>
                <a:sym typeface="Lato"/>
              </a:rPr>
              <a:t>you want to discuss.</a:t>
            </a:r>
            <a:endParaRPr/>
          </a:p>
        </p:txBody>
      </p:sp>
      <p:sp>
        <p:nvSpPr>
          <p:cNvPr id="195" name="Google Shape;195;p18"/>
          <p:cNvSpPr txBox="1"/>
          <p:nvPr/>
        </p:nvSpPr>
        <p:spPr>
          <a:xfrm>
            <a:off x="206510" y="978706"/>
            <a:ext cx="17874980" cy="1285875"/>
          </a:xfrm>
          <a:prstGeom prst="rect">
            <a:avLst/>
          </a:prstGeom>
          <a:noFill/>
          <a:ln>
            <a:noFill/>
          </a:ln>
        </p:spPr>
        <p:txBody>
          <a:bodyPr anchorCtr="0" anchor="t" bIns="0" lIns="0" spcFirstLastPara="1" rIns="0" wrap="square" tIns="0">
            <a:spAutoFit/>
          </a:bodyPr>
          <a:lstStyle/>
          <a:p>
            <a:pPr indent="0" lvl="0" marL="0" marR="0" rtl="0" algn="ctr">
              <a:lnSpc>
                <a:spcPct val="120002"/>
              </a:lnSpc>
              <a:spcBef>
                <a:spcPts val="0"/>
              </a:spcBef>
              <a:spcAft>
                <a:spcPts val="0"/>
              </a:spcAft>
              <a:buNone/>
            </a:pPr>
            <a:r>
              <a:rPr b="1" i="0" lang="en-US" sz="8499" u="none" cap="none" strike="noStrike">
                <a:solidFill>
                  <a:srgbClr val="2C336C"/>
                </a:solidFill>
                <a:latin typeface="Tenor Sans"/>
                <a:ea typeface="Tenor Sans"/>
                <a:cs typeface="Tenor Sans"/>
                <a:sym typeface="Tenor Sans"/>
              </a:rPr>
              <a:t>FLORAL ARRANGEMENTS</a:t>
            </a:r>
            <a:endParaRPr/>
          </a:p>
        </p:txBody>
      </p:sp>
      <p:sp>
        <p:nvSpPr>
          <p:cNvPr id="196" name="Google Shape;196;p18"/>
          <p:cNvSpPr txBox="1"/>
          <p:nvPr/>
        </p:nvSpPr>
        <p:spPr>
          <a:xfrm>
            <a:off x="6851938" y="6953533"/>
            <a:ext cx="4584125" cy="50482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US" sz="2999" u="none" cap="none" strike="noStrike">
                <a:solidFill>
                  <a:srgbClr val="2C336C"/>
                </a:solidFill>
                <a:latin typeface="Lato"/>
                <a:ea typeface="Lato"/>
                <a:cs typeface="Lato"/>
                <a:sym typeface="Lato"/>
              </a:rPr>
              <a:t>ADD A MAIN POINT</a:t>
            </a:r>
            <a:endParaRPr/>
          </a:p>
        </p:txBody>
      </p:sp>
      <p:sp>
        <p:nvSpPr>
          <p:cNvPr id="197" name="Google Shape;197;p18"/>
          <p:cNvSpPr/>
          <p:nvPr/>
        </p:nvSpPr>
        <p:spPr>
          <a:xfrm>
            <a:off x="1805912" y="3598469"/>
            <a:ext cx="2951835" cy="2929696"/>
          </a:xfrm>
          <a:custGeom>
            <a:rect b="b" l="l" r="r" t="t"/>
            <a:pathLst>
              <a:path extrusionOk="0" h="2929696" w="2951835">
                <a:moveTo>
                  <a:pt x="0" y="0"/>
                </a:moveTo>
                <a:lnTo>
                  <a:pt x="2951835" y="0"/>
                </a:lnTo>
                <a:lnTo>
                  <a:pt x="2951835" y="2929696"/>
                </a:lnTo>
                <a:lnTo>
                  <a:pt x="0" y="2929696"/>
                </a:lnTo>
                <a:lnTo>
                  <a:pt x="0" y="0"/>
                </a:lnTo>
                <a:close/>
              </a:path>
            </a:pathLst>
          </a:custGeom>
          <a:blipFill rotWithShape="1">
            <a:blip r:embed="rId7">
              <a:alphaModFix/>
            </a:blip>
            <a:stretch>
              <a:fillRect b="0" l="0" r="0" t="0"/>
            </a:stretch>
          </a:blipFill>
          <a:ln>
            <a:noFill/>
          </a:ln>
        </p:spPr>
      </p:sp>
      <p:sp>
        <p:nvSpPr>
          <p:cNvPr id="198" name="Google Shape;198;p18"/>
          <p:cNvSpPr/>
          <p:nvPr/>
        </p:nvSpPr>
        <p:spPr>
          <a:xfrm>
            <a:off x="13530253" y="3598469"/>
            <a:ext cx="2951835" cy="2929696"/>
          </a:xfrm>
          <a:custGeom>
            <a:rect b="b" l="l" r="r" t="t"/>
            <a:pathLst>
              <a:path extrusionOk="0" h="2929696" w="2951835">
                <a:moveTo>
                  <a:pt x="0" y="0"/>
                </a:moveTo>
                <a:lnTo>
                  <a:pt x="2951835" y="0"/>
                </a:lnTo>
                <a:lnTo>
                  <a:pt x="2951835" y="2929696"/>
                </a:lnTo>
                <a:lnTo>
                  <a:pt x="0" y="2929696"/>
                </a:lnTo>
                <a:lnTo>
                  <a:pt x="0" y="0"/>
                </a:lnTo>
                <a:close/>
              </a:path>
            </a:pathLst>
          </a:custGeom>
          <a:blipFill rotWithShape="1">
            <a:blip r:embed="rId8">
              <a:alphaModFix/>
            </a:blip>
            <a:stretch>
              <a:fillRect b="0" l="0" r="0" t="0"/>
            </a:stretch>
          </a:blipFill>
          <a:ln>
            <a:noFill/>
          </a:ln>
        </p:spPr>
      </p:sp>
      <p:sp>
        <p:nvSpPr>
          <p:cNvPr id="199" name="Google Shape;199;p18"/>
          <p:cNvSpPr/>
          <p:nvPr/>
        </p:nvSpPr>
        <p:spPr>
          <a:xfrm>
            <a:off x="2637692" y="4442603"/>
            <a:ext cx="1288274" cy="1241428"/>
          </a:xfrm>
          <a:custGeom>
            <a:rect b="b" l="l" r="r" t="t"/>
            <a:pathLst>
              <a:path extrusionOk="0" h="1241428" w="1288274">
                <a:moveTo>
                  <a:pt x="0" y="0"/>
                </a:moveTo>
                <a:lnTo>
                  <a:pt x="1288274" y="0"/>
                </a:lnTo>
                <a:lnTo>
                  <a:pt x="1288274" y="1241428"/>
                </a:lnTo>
                <a:lnTo>
                  <a:pt x="0" y="1241428"/>
                </a:lnTo>
                <a:lnTo>
                  <a:pt x="0" y="0"/>
                </a:lnTo>
                <a:close/>
              </a:path>
            </a:pathLst>
          </a:custGeom>
          <a:blipFill rotWithShape="1">
            <a:blip r:embed="rId9">
              <a:alphaModFix/>
            </a:blip>
            <a:stretch>
              <a:fillRect b="0" l="0" r="0" t="0"/>
            </a:stretch>
          </a:blipFill>
          <a:ln>
            <a:noFill/>
          </a:ln>
        </p:spPr>
      </p:sp>
      <p:sp>
        <p:nvSpPr>
          <p:cNvPr id="200" name="Google Shape;200;p18"/>
          <p:cNvSpPr/>
          <p:nvPr/>
        </p:nvSpPr>
        <p:spPr>
          <a:xfrm>
            <a:off x="14194633" y="4599835"/>
            <a:ext cx="1623076" cy="1010365"/>
          </a:xfrm>
          <a:custGeom>
            <a:rect b="b" l="l" r="r" t="t"/>
            <a:pathLst>
              <a:path extrusionOk="0" h="1010365" w="1623076">
                <a:moveTo>
                  <a:pt x="0" y="0"/>
                </a:moveTo>
                <a:lnTo>
                  <a:pt x="1623076" y="0"/>
                </a:lnTo>
                <a:lnTo>
                  <a:pt x="1623076" y="1010365"/>
                </a:lnTo>
                <a:lnTo>
                  <a:pt x="0" y="1010365"/>
                </a:lnTo>
                <a:lnTo>
                  <a:pt x="0" y="0"/>
                </a:lnTo>
                <a:close/>
              </a:path>
            </a:pathLst>
          </a:custGeom>
          <a:blipFill rotWithShape="1">
            <a:blip r:embed="rId10">
              <a:alphaModFix/>
            </a:blip>
            <a:stretch>
              <a:fillRect b="0" l="0" r="0" t="0"/>
            </a:stretch>
          </a:blipFill>
          <a:ln>
            <a:noFill/>
          </a:ln>
        </p:spPr>
      </p:sp>
      <p:sp>
        <p:nvSpPr>
          <p:cNvPr id="201" name="Google Shape;201;p18"/>
          <p:cNvSpPr txBox="1"/>
          <p:nvPr/>
        </p:nvSpPr>
        <p:spPr>
          <a:xfrm>
            <a:off x="1752897" y="7547638"/>
            <a:ext cx="3057900" cy="778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300" u="none" cap="none" strike="noStrike">
                <a:solidFill>
                  <a:srgbClr val="2C336C"/>
                </a:solidFill>
                <a:latin typeface="Lato"/>
                <a:ea typeface="Lato"/>
                <a:cs typeface="Lato"/>
                <a:sym typeface="Lato"/>
              </a:rPr>
              <a:t>Elaborate on what</a:t>
            </a:r>
            <a:endParaRPr/>
          </a:p>
          <a:p>
            <a:pPr indent="0" lvl="0" marL="0" marR="0" rtl="0" algn="ctr">
              <a:lnSpc>
                <a:spcPct val="120000"/>
              </a:lnSpc>
              <a:spcBef>
                <a:spcPts val="0"/>
              </a:spcBef>
              <a:spcAft>
                <a:spcPts val="0"/>
              </a:spcAft>
              <a:buNone/>
            </a:pPr>
            <a:r>
              <a:rPr b="0" i="0" lang="en-US" sz="2300" u="none" cap="none" strike="noStrike">
                <a:solidFill>
                  <a:srgbClr val="2C336C"/>
                </a:solidFill>
                <a:latin typeface="Lato"/>
                <a:ea typeface="Lato"/>
                <a:cs typeface="Lato"/>
                <a:sym typeface="Lato"/>
              </a:rPr>
              <a:t>you want to discuss.</a:t>
            </a:r>
            <a:endParaRPr/>
          </a:p>
        </p:txBody>
      </p:sp>
      <p:sp>
        <p:nvSpPr>
          <p:cNvPr id="202" name="Google Shape;202;p18"/>
          <p:cNvSpPr txBox="1"/>
          <p:nvPr/>
        </p:nvSpPr>
        <p:spPr>
          <a:xfrm>
            <a:off x="13477239" y="7547638"/>
            <a:ext cx="3057900" cy="7788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2300" u="none" cap="none" strike="noStrike">
                <a:solidFill>
                  <a:srgbClr val="2C336C"/>
                </a:solidFill>
                <a:latin typeface="Lato"/>
                <a:ea typeface="Lato"/>
                <a:cs typeface="Lato"/>
                <a:sym typeface="Lato"/>
              </a:rPr>
              <a:t>Elaborate on what</a:t>
            </a:r>
            <a:endParaRPr/>
          </a:p>
          <a:p>
            <a:pPr indent="0" lvl="0" marL="0" marR="0" rtl="0" algn="ctr">
              <a:lnSpc>
                <a:spcPct val="120000"/>
              </a:lnSpc>
              <a:spcBef>
                <a:spcPts val="0"/>
              </a:spcBef>
              <a:spcAft>
                <a:spcPts val="0"/>
              </a:spcAft>
              <a:buNone/>
            </a:pPr>
            <a:r>
              <a:rPr b="0" i="0" lang="en-US" sz="2300" u="none" cap="none" strike="noStrike">
                <a:solidFill>
                  <a:srgbClr val="2C336C"/>
                </a:solidFill>
                <a:latin typeface="Lato"/>
                <a:ea typeface="Lato"/>
                <a:cs typeface="Lato"/>
                <a:sym typeface="Lato"/>
              </a:rPr>
              <a:t>you want to discuss.</a:t>
            </a:r>
            <a:endParaRPr/>
          </a:p>
        </p:txBody>
      </p:sp>
      <p:sp>
        <p:nvSpPr>
          <p:cNvPr id="203" name="Google Shape;203;p18"/>
          <p:cNvSpPr txBox="1"/>
          <p:nvPr/>
        </p:nvSpPr>
        <p:spPr>
          <a:xfrm>
            <a:off x="989767" y="6953533"/>
            <a:ext cx="4584125" cy="50482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US" sz="2999" u="none" cap="none" strike="noStrike">
                <a:solidFill>
                  <a:srgbClr val="2C336C"/>
                </a:solidFill>
                <a:latin typeface="Lato"/>
                <a:ea typeface="Lato"/>
                <a:cs typeface="Lato"/>
                <a:sym typeface="Lato"/>
              </a:rPr>
              <a:t>ADD A MAIN POINT</a:t>
            </a:r>
            <a:endParaRPr/>
          </a:p>
        </p:txBody>
      </p:sp>
      <p:sp>
        <p:nvSpPr>
          <p:cNvPr id="204" name="Google Shape;204;p18"/>
          <p:cNvSpPr txBox="1"/>
          <p:nvPr/>
        </p:nvSpPr>
        <p:spPr>
          <a:xfrm>
            <a:off x="12714109" y="6953533"/>
            <a:ext cx="4584125" cy="50482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US" sz="2999" u="none" cap="none" strike="noStrike">
                <a:solidFill>
                  <a:srgbClr val="2C336C"/>
                </a:solidFill>
                <a:latin typeface="Lato"/>
                <a:ea typeface="Lato"/>
                <a:cs typeface="Lato"/>
                <a:sym typeface="Lato"/>
              </a:rPr>
              <a:t>ADD A MAIN POINT</a:t>
            </a:r>
            <a:endParaRPr/>
          </a:p>
        </p:txBody>
      </p:sp>
      <p:sp>
        <p:nvSpPr>
          <p:cNvPr id="205" name="Google Shape;205;p18"/>
          <p:cNvSpPr/>
          <p:nvPr/>
        </p:nvSpPr>
        <p:spPr>
          <a:xfrm>
            <a:off x="5111425" y="7865383"/>
            <a:ext cx="2545442" cy="2545442"/>
          </a:xfrm>
          <a:custGeom>
            <a:rect b="b" l="l" r="r" t="t"/>
            <a:pathLst>
              <a:path extrusionOk="0" h="2545442" w="2545442">
                <a:moveTo>
                  <a:pt x="0" y="0"/>
                </a:moveTo>
                <a:lnTo>
                  <a:pt x="2545442" y="0"/>
                </a:lnTo>
                <a:lnTo>
                  <a:pt x="2545442" y="2545442"/>
                </a:lnTo>
                <a:lnTo>
                  <a:pt x="0" y="2545442"/>
                </a:lnTo>
                <a:lnTo>
                  <a:pt x="0" y="0"/>
                </a:lnTo>
                <a:close/>
              </a:path>
            </a:pathLst>
          </a:custGeom>
          <a:blipFill rotWithShape="1">
            <a:blip r:embed="rId11">
              <a:alphaModFix/>
            </a:blip>
            <a:stretch>
              <a:fillRect b="0" l="0" r="0" t="0"/>
            </a:stretch>
          </a:blipFill>
          <a:ln>
            <a:noFill/>
          </a:ln>
        </p:spPr>
      </p:sp>
      <p:sp>
        <p:nvSpPr>
          <p:cNvPr id="206" name="Google Shape;206;p18"/>
          <p:cNvSpPr/>
          <p:nvPr/>
        </p:nvSpPr>
        <p:spPr>
          <a:xfrm flipH="1" rot="-922608">
            <a:off x="16440170" y="2284978"/>
            <a:ext cx="1447751" cy="1655432"/>
          </a:xfrm>
          <a:custGeom>
            <a:rect b="b" l="l" r="r" t="t"/>
            <a:pathLst>
              <a:path extrusionOk="0" h="1655432" w="1447751">
                <a:moveTo>
                  <a:pt x="1447751" y="0"/>
                </a:moveTo>
                <a:lnTo>
                  <a:pt x="0" y="0"/>
                </a:lnTo>
                <a:lnTo>
                  <a:pt x="0" y="1655432"/>
                </a:lnTo>
                <a:lnTo>
                  <a:pt x="1447751" y="1655432"/>
                </a:lnTo>
                <a:lnTo>
                  <a:pt x="1447751" y="0"/>
                </a:lnTo>
                <a:close/>
              </a:path>
            </a:pathLst>
          </a:custGeom>
          <a:blipFill rotWithShape="1">
            <a:blip r:embed="rId12">
              <a:alphaModFix/>
            </a:blip>
            <a:stretch>
              <a:fillRect b="0" l="0" r="0" t="0"/>
            </a:stretch>
          </a:blipFill>
          <a:ln>
            <a:noFill/>
          </a:ln>
        </p:spPr>
      </p:sp>
      <p:sp>
        <p:nvSpPr>
          <p:cNvPr id="207" name="Google Shape;207;p18"/>
          <p:cNvSpPr/>
          <p:nvPr/>
        </p:nvSpPr>
        <p:spPr>
          <a:xfrm rot="-3532962">
            <a:off x="-13730" y="7925200"/>
            <a:ext cx="1681189" cy="1992521"/>
          </a:xfrm>
          <a:custGeom>
            <a:rect b="b" l="l" r="r" t="t"/>
            <a:pathLst>
              <a:path extrusionOk="0" h="1992521" w="1681189">
                <a:moveTo>
                  <a:pt x="0" y="0"/>
                </a:moveTo>
                <a:lnTo>
                  <a:pt x="1681189" y="0"/>
                </a:lnTo>
                <a:lnTo>
                  <a:pt x="1681189" y="1992521"/>
                </a:lnTo>
                <a:lnTo>
                  <a:pt x="0" y="1992521"/>
                </a:lnTo>
                <a:lnTo>
                  <a:pt x="0" y="0"/>
                </a:lnTo>
                <a:close/>
              </a:path>
            </a:pathLst>
          </a:custGeom>
          <a:blipFill rotWithShape="1">
            <a:blip r:embed="rId13">
              <a:alphaModFix/>
            </a:blip>
            <a:stretch>
              <a:fillRect b="0" l="0" r="0" t="0"/>
            </a:stretch>
          </a:blipFill>
          <a:ln>
            <a:noFill/>
          </a:ln>
        </p:spPr>
      </p:sp>
      <p:sp>
        <p:nvSpPr>
          <p:cNvPr id="208" name="Google Shape;208;p18"/>
          <p:cNvSpPr/>
          <p:nvPr/>
        </p:nvSpPr>
        <p:spPr>
          <a:xfrm rot="-5400000">
            <a:off x="16662164" y="8102256"/>
            <a:ext cx="1454470" cy="2285595"/>
          </a:xfrm>
          <a:custGeom>
            <a:rect b="b" l="l" r="r" t="t"/>
            <a:pathLst>
              <a:path extrusionOk="0" h="2285595" w="1454470">
                <a:moveTo>
                  <a:pt x="0" y="0"/>
                </a:moveTo>
                <a:lnTo>
                  <a:pt x="1454469" y="0"/>
                </a:lnTo>
                <a:lnTo>
                  <a:pt x="1454469" y="2285596"/>
                </a:lnTo>
                <a:lnTo>
                  <a:pt x="0" y="2285596"/>
                </a:lnTo>
                <a:lnTo>
                  <a:pt x="0" y="0"/>
                </a:lnTo>
                <a:close/>
              </a:path>
            </a:pathLst>
          </a:custGeom>
          <a:blipFill rotWithShape="1">
            <a:blip r:embed="rId14">
              <a:alphaModFix/>
            </a:blip>
            <a:stretch>
              <a:fillRect b="0" l="0" r="0" t="0"/>
            </a:stretch>
          </a:blipFill>
          <a:ln>
            <a:noFill/>
          </a:ln>
        </p:spPr>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9DB"/>
        </a:solidFill>
      </p:bgPr>
    </p:bg>
    <p:spTree>
      <p:nvGrpSpPr>
        <p:cNvPr id="212" name="Shape 212"/>
        <p:cNvGrpSpPr/>
        <p:nvPr/>
      </p:nvGrpSpPr>
      <p:grpSpPr>
        <a:xfrm>
          <a:off x="0" y="0"/>
          <a:ext cx="0" cy="0"/>
          <a:chOff x="0" y="0"/>
          <a:chExt cx="0" cy="0"/>
        </a:xfrm>
      </p:grpSpPr>
      <p:sp>
        <p:nvSpPr>
          <p:cNvPr id="213" name="Google Shape;213;p19"/>
          <p:cNvSpPr/>
          <p:nvPr/>
        </p:nvSpPr>
        <p:spPr>
          <a:xfrm>
            <a:off x="840710" y="1028700"/>
            <a:ext cx="2604017" cy="2523529"/>
          </a:xfrm>
          <a:custGeom>
            <a:rect b="b" l="l" r="r" t="t"/>
            <a:pathLst>
              <a:path extrusionOk="0" h="2523529" w="2604017">
                <a:moveTo>
                  <a:pt x="0" y="0"/>
                </a:moveTo>
                <a:lnTo>
                  <a:pt x="2604016" y="0"/>
                </a:lnTo>
                <a:lnTo>
                  <a:pt x="2604016" y="2523529"/>
                </a:lnTo>
                <a:lnTo>
                  <a:pt x="0" y="2523529"/>
                </a:lnTo>
                <a:lnTo>
                  <a:pt x="0" y="0"/>
                </a:lnTo>
                <a:close/>
              </a:path>
            </a:pathLst>
          </a:custGeom>
          <a:blipFill rotWithShape="1">
            <a:blip r:embed="rId3">
              <a:alphaModFix/>
            </a:blip>
            <a:stretch>
              <a:fillRect b="0" l="0" r="0" t="0"/>
            </a:stretch>
          </a:blipFill>
          <a:ln>
            <a:noFill/>
          </a:ln>
        </p:spPr>
      </p:sp>
      <p:sp>
        <p:nvSpPr>
          <p:cNvPr id="214" name="Google Shape;214;p19"/>
          <p:cNvSpPr/>
          <p:nvPr/>
        </p:nvSpPr>
        <p:spPr>
          <a:xfrm rot="-4249446">
            <a:off x="840710" y="6729692"/>
            <a:ext cx="2604017" cy="2523529"/>
          </a:xfrm>
          <a:custGeom>
            <a:rect b="b" l="l" r="r" t="t"/>
            <a:pathLst>
              <a:path extrusionOk="0" h="2523529" w="2604017">
                <a:moveTo>
                  <a:pt x="0" y="0"/>
                </a:moveTo>
                <a:lnTo>
                  <a:pt x="2604016" y="0"/>
                </a:lnTo>
                <a:lnTo>
                  <a:pt x="2604016" y="2523529"/>
                </a:lnTo>
                <a:lnTo>
                  <a:pt x="0" y="2523529"/>
                </a:lnTo>
                <a:lnTo>
                  <a:pt x="0" y="0"/>
                </a:lnTo>
                <a:close/>
              </a:path>
            </a:pathLst>
          </a:custGeom>
          <a:blipFill rotWithShape="1">
            <a:blip r:embed="rId3">
              <a:alphaModFix/>
            </a:blip>
            <a:stretch>
              <a:fillRect b="0" l="0" r="0" t="0"/>
            </a:stretch>
          </a:blipFill>
          <a:ln>
            <a:noFill/>
          </a:ln>
        </p:spPr>
      </p:sp>
      <p:sp>
        <p:nvSpPr>
          <p:cNvPr id="215" name="Google Shape;215;p19"/>
          <p:cNvSpPr/>
          <p:nvPr/>
        </p:nvSpPr>
        <p:spPr>
          <a:xfrm rot="-1988209">
            <a:off x="7959922" y="370281"/>
            <a:ext cx="2604017" cy="2523529"/>
          </a:xfrm>
          <a:custGeom>
            <a:rect b="b" l="l" r="r" t="t"/>
            <a:pathLst>
              <a:path extrusionOk="0" h="2523529" w="2604017">
                <a:moveTo>
                  <a:pt x="0" y="0"/>
                </a:moveTo>
                <a:lnTo>
                  <a:pt x="2604016" y="0"/>
                </a:lnTo>
                <a:lnTo>
                  <a:pt x="2604016" y="2523529"/>
                </a:lnTo>
                <a:lnTo>
                  <a:pt x="0" y="2523529"/>
                </a:lnTo>
                <a:lnTo>
                  <a:pt x="0" y="0"/>
                </a:lnTo>
                <a:close/>
              </a:path>
            </a:pathLst>
          </a:custGeom>
          <a:blipFill rotWithShape="1">
            <a:blip r:embed="rId3">
              <a:alphaModFix/>
            </a:blip>
            <a:stretch>
              <a:fillRect b="0" l="0" r="0" t="0"/>
            </a:stretch>
          </a:blipFill>
          <a:ln>
            <a:noFill/>
          </a:ln>
        </p:spPr>
      </p:sp>
      <p:sp>
        <p:nvSpPr>
          <p:cNvPr id="216" name="Google Shape;216;p19"/>
          <p:cNvSpPr/>
          <p:nvPr/>
        </p:nvSpPr>
        <p:spPr>
          <a:xfrm rot="9105451">
            <a:off x="7959922" y="6071273"/>
            <a:ext cx="2604017" cy="2523529"/>
          </a:xfrm>
          <a:custGeom>
            <a:rect b="b" l="l" r="r" t="t"/>
            <a:pathLst>
              <a:path extrusionOk="0" h="2523529" w="2604017">
                <a:moveTo>
                  <a:pt x="0" y="0"/>
                </a:moveTo>
                <a:lnTo>
                  <a:pt x="2604016" y="0"/>
                </a:lnTo>
                <a:lnTo>
                  <a:pt x="2604016" y="2523529"/>
                </a:lnTo>
                <a:lnTo>
                  <a:pt x="0" y="2523529"/>
                </a:lnTo>
                <a:lnTo>
                  <a:pt x="0" y="0"/>
                </a:lnTo>
                <a:close/>
              </a:path>
            </a:pathLst>
          </a:custGeom>
          <a:blipFill rotWithShape="1">
            <a:blip r:embed="rId3">
              <a:alphaModFix/>
            </a:blip>
            <a:stretch>
              <a:fillRect b="0" l="0" r="0" t="0"/>
            </a:stretch>
          </a:blipFill>
          <a:ln>
            <a:noFill/>
          </a:ln>
        </p:spPr>
      </p:sp>
      <p:sp>
        <p:nvSpPr>
          <p:cNvPr id="217" name="Google Shape;217;p19"/>
          <p:cNvSpPr/>
          <p:nvPr/>
        </p:nvSpPr>
        <p:spPr>
          <a:xfrm rot="3405424">
            <a:off x="14731133" y="1182667"/>
            <a:ext cx="2604017" cy="2523529"/>
          </a:xfrm>
          <a:custGeom>
            <a:rect b="b" l="l" r="r" t="t"/>
            <a:pathLst>
              <a:path extrusionOk="0" h="2523529" w="2604017">
                <a:moveTo>
                  <a:pt x="0" y="0"/>
                </a:moveTo>
                <a:lnTo>
                  <a:pt x="2604017" y="0"/>
                </a:lnTo>
                <a:lnTo>
                  <a:pt x="2604017" y="2523529"/>
                </a:lnTo>
                <a:lnTo>
                  <a:pt x="0" y="2523529"/>
                </a:lnTo>
                <a:lnTo>
                  <a:pt x="0" y="0"/>
                </a:lnTo>
                <a:close/>
              </a:path>
            </a:pathLst>
          </a:custGeom>
          <a:blipFill rotWithShape="1">
            <a:blip r:embed="rId3">
              <a:alphaModFix/>
            </a:blip>
            <a:stretch>
              <a:fillRect b="0" l="0" r="0" t="0"/>
            </a:stretch>
          </a:blipFill>
          <a:ln>
            <a:noFill/>
          </a:ln>
        </p:spPr>
      </p:sp>
      <p:sp>
        <p:nvSpPr>
          <p:cNvPr id="218" name="Google Shape;218;p19"/>
          <p:cNvSpPr/>
          <p:nvPr/>
        </p:nvSpPr>
        <p:spPr>
          <a:xfrm rot="4793970">
            <a:off x="14731133" y="6883659"/>
            <a:ext cx="2604017" cy="2523529"/>
          </a:xfrm>
          <a:custGeom>
            <a:rect b="b" l="l" r="r" t="t"/>
            <a:pathLst>
              <a:path extrusionOk="0" h="2523529" w="2604017">
                <a:moveTo>
                  <a:pt x="0" y="0"/>
                </a:moveTo>
                <a:lnTo>
                  <a:pt x="2604017" y="0"/>
                </a:lnTo>
                <a:lnTo>
                  <a:pt x="2604017" y="2523529"/>
                </a:lnTo>
                <a:lnTo>
                  <a:pt x="0" y="2523529"/>
                </a:lnTo>
                <a:lnTo>
                  <a:pt x="0" y="0"/>
                </a:lnTo>
                <a:close/>
              </a:path>
            </a:pathLst>
          </a:custGeom>
          <a:blipFill rotWithShape="1">
            <a:blip r:embed="rId3">
              <a:alphaModFix/>
            </a:blip>
            <a:stretch>
              <a:fillRect b="0" l="0" r="0" t="0"/>
            </a:stretch>
          </a:blipFill>
          <a:ln>
            <a:noFill/>
          </a:ln>
        </p:spPr>
      </p:sp>
      <p:sp>
        <p:nvSpPr>
          <p:cNvPr id="219" name="Google Shape;219;p19"/>
          <p:cNvSpPr/>
          <p:nvPr/>
        </p:nvSpPr>
        <p:spPr>
          <a:xfrm rot="-1521018">
            <a:off x="1651615" y="1426865"/>
            <a:ext cx="982207" cy="1661237"/>
          </a:xfrm>
          <a:custGeom>
            <a:rect b="b" l="l" r="r" t="t"/>
            <a:pathLst>
              <a:path extrusionOk="0" h="1661237" w="982207">
                <a:moveTo>
                  <a:pt x="0" y="0"/>
                </a:moveTo>
                <a:lnTo>
                  <a:pt x="982206" y="0"/>
                </a:lnTo>
                <a:lnTo>
                  <a:pt x="982206" y="1661238"/>
                </a:lnTo>
                <a:lnTo>
                  <a:pt x="0" y="1661238"/>
                </a:lnTo>
                <a:lnTo>
                  <a:pt x="0" y="0"/>
                </a:lnTo>
                <a:close/>
              </a:path>
            </a:pathLst>
          </a:custGeom>
          <a:blipFill rotWithShape="1">
            <a:blip r:embed="rId4">
              <a:alphaModFix/>
            </a:blip>
            <a:stretch>
              <a:fillRect b="0" l="0" r="0" t="0"/>
            </a:stretch>
          </a:blipFill>
          <a:ln>
            <a:noFill/>
          </a:ln>
        </p:spPr>
      </p:sp>
      <p:sp>
        <p:nvSpPr>
          <p:cNvPr id="220" name="Google Shape;220;p19"/>
          <p:cNvSpPr/>
          <p:nvPr/>
        </p:nvSpPr>
        <p:spPr>
          <a:xfrm rot="1388522">
            <a:off x="8674539" y="943803"/>
            <a:ext cx="1174781" cy="1321835"/>
          </a:xfrm>
          <a:custGeom>
            <a:rect b="b" l="l" r="r" t="t"/>
            <a:pathLst>
              <a:path extrusionOk="0" h="1321835" w="1174781">
                <a:moveTo>
                  <a:pt x="0" y="0"/>
                </a:moveTo>
                <a:lnTo>
                  <a:pt x="1174782" y="0"/>
                </a:lnTo>
                <a:lnTo>
                  <a:pt x="1174782" y="1321835"/>
                </a:lnTo>
                <a:lnTo>
                  <a:pt x="0" y="1321835"/>
                </a:lnTo>
                <a:lnTo>
                  <a:pt x="0" y="0"/>
                </a:lnTo>
                <a:close/>
              </a:path>
            </a:pathLst>
          </a:custGeom>
          <a:blipFill rotWithShape="1">
            <a:blip r:embed="rId5">
              <a:alphaModFix/>
            </a:blip>
            <a:stretch>
              <a:fillRect b="0" l="0" r="0" t="0"/>
            </a:stretch>
          </a:blipFill>
          <a:ln>
            <a:noFill/>
          </a:ln>
        </p:spPr>
      </p:sp>
      <p:sp>
        <p:nvSpPr>
          <p:cNvPr id="221" name="Google Shape;221;p19"/>
          <p:cNvSpPr/>
          <p:nvPr/>
        </p:nvSpPr>
        <p:spPr>
          <a:xfrm>
            <a:off x="15315867" y="1838652"/>
            <a:ext cx="1434549" cy="1274955"/>
          </a:xfrm>
          <a:custGeom>
            <a:rect b="b" l="l" r="r" t="t"/>
            <a:pathLst>
              <a:path extrusionOk="0" h="1274955" w="1434549">
                <a:moveTo>
                  <a:pt x="0" y="0"/>
                </a:moveTo>
                <a:lnTo>
                  <a:pt x="1434549" y="0"/>
                </a:lnTo>
                <a:lnTo>
                  <a:pt x="1434549" y="1274955"/>
                </a:lnTo>
                <a:lnTo>
                  <a:pt x="0" y="1274955"/>
                </a:lnTo>
                <a:lnTo>
                  <a:pt x="0" y="0"/>
                </a:lnTo>
                <a:close/>
              </a:path>
            </a:pathLst>
          </a:custGeom>
          <a:blipFill rotWithShape="1">
            <a:blip r:embed="rId6">
              <a:alphaModFix/>
            </a:blip>
            <a:stretch>
              <a:fillRect b="0" l="0" r="0" t="0"/>
            </a:stretch>
          </a:blipFill>
          <a:ln>
            <a:noFill/>
          </a:ln>
        </p:spPr>
      </p:sp>
      <p:sp>
        <p:nvSpPr>
          <p:cNvPr id="222" name="Google Shape;222;p19"/>
          <p:cNvSpPr/>
          <p:nvPr/>
        </p:nvSpPr>
        <p:spPr>
          <a:xfrm>
            <a:off x="8421132" y="6649889"/>
            <a:ext cx="1681596" cy="1366297"/>
          </a:xfrm>
          <a:custGeom>
            <a:rect b="b" l="l" r="r" t="t"/>
            <a:pathLst>
              <a:path extrusionOk="0" h="1366297" w="1681596">
                <a:moveTo>
                  <a:pt x="0" y="0"/>
                </a:moveTo>
                <a:lnTo>
                  <a:pt x="1681596" y="0"/>
                </a:lnTo>
                <a:lnTo>
                  <a:pt x="1681596" y="1366297"/>
                </a:lnTo>
                <a:lnTo>
                  <a:pt x="0" y="1366297"/>
                </a:lnTo>
                <a:lnTo>
                  <a:pt x="0" y="0"/>
                </a:lnTo>
                <a:close/>
              </a:path>
            </a:pathLst>
          </a:custGeom>
          <a:blipFill rotWithShape="1">
            <a:blip r:embed="rId7">
              <a:alphaModFix/>
            </a:blip>
            <a:stretch>
              <a:fillRect b="0" l="0" r="0" t="0"/>
            </a:stretch>
          </a:blipFill>
          <a:ln>
            <a:noFill/>
          </a:ln>
        </p:spPr>
      </p:sp>
      <p:sp>
        <p:nvSpPr>
          <p:cNvPr id="223" name="Google Shape;223;p19"/>
          <p:cNvSpPr/>
          <p:nvPr/>
        </p:nvSpPr>
        <p:spPr>
          <a:xfrm rot="666934">
            <a:off x="15221715" y="7559469"/>
            <a:ext cx="1622853" cy="1112392"/>
          </a:xfrm>
          <a:custGeom>
            <a:rect b="b" l="l" r="r" t="t"/>
            <a:pathLst>
              <a:path extrusionOk="0" h="1112392" w="1622853">
                <a:moveTo>
                  <a:pt x="0" y="0"/>
                </a:moveTo>
                <a:lnTo>
                  <a:pt x="1622853" y="0"/>
                </a:lnTo>
                <a:lnTo>
                  <a:pt x="1622853" y="1112391"/>
                </a:lnTo>
                <a:lnTo>
                  <a:pt x="0" y="1112391"/>
                </a:lnTo>
                <a:lnTo>
                  <a:pt x="0" y="0"/>
                </a:lnTo>
                <a:close/>
              </a:path>
            </a:pathLst>
          </a:custGeom>
          <a:blipFill rotWithShape="1">
            <a:blip r:embed="rId8">
              <a:alphaModFix/>
            </a:blip>
            <a:stretch>
              <a:fillRect b="0" l="0" r="0" t="0"/>
            </a:stretch>
          </a:blipFill>
          <a:ln>
            <a:noFill/>
          </a:ln>
        </p:spPr>
      </p:sp>
      <p:sp>
        <p:nvSpPr>
          <p:cNvPr id="224" name="Google Shape;224;p19"/>
          <p:cNvSpPr/>
          <p:nvPr/>
        </p:nvSpPr>
        <p:spPr>
          <a:xfrm rot="-424424">
            <a:off x="1566273" y="7191728"/>
            <a:ext cx="1052557" cy="1517889"/>
          </a:xfrm>
          <a:custGeom>
            <a:rect b="b" l="l" r="r" t="t"/>
            <a:pathLst>
              <a:path extrusionOk="0" h="1517889" w="1052557">
                <a:moveTo>
                  <a:pt x="0" y="0"/>
                </a:moveTo>
                <a:lnTo>
                  <a:pt x="1052557" y="0"/>
                </a:lnTo>
                <a:lnTo>
                  <a:pt x="1052557" y="1517889"/>
                </a:lnTo>
                <a:lnTo>
                  <a:pt x="0" y="1517889"/>
                </a:lnTo>
                <a:lnTo>
                  <a:pt x="0" y="0"/>
                </a:lnTo>
                <a:close/>
              </a:path>
            </a:pathLst>
          </a:custGeom>
          <a:blipFill rotWithShape="1">
            <a:blip r:embed="rId9">
              <a:alphaModFix/>
            </a:blip>
            <a:stretch>
              <a:fillRect b="-33349" l="0" r="0" t="0"/>
            </a:stretch>
          </a:blipFill>
          <a:ln>
            <a:noFill/>
          </a:ln>
        </p:spPr>
      </p:sp>
      <p:sp>
        <p:nvSpPr>
          <p:cNvPr id="225" name="Google Shape;225;p19"/>
          <p:cNvSpPr/>
          <p:nvPr/>
        </p:nvSpPr>
        <p:spPr>
          <a:xfrm rot="-3626652">
            <a:off x="4412098" y="2956458"/>
            <a:ext cx="1459912" cy="1595533"/>
          </a:xfrm>
          <a:custGeom>
            <a:rect b="b" l="l" r="r" t="t"/>
            <a:pathLst>
              <a:path extrusionOk="0" h="1595533" w="1459912">
                <a:moveTo>
                  <a:pt x="0" y="0"/>
                </a:moveTo>
                <a:lnTo>
                  <a:pt x="1459913" y="0"/>
                </a:lnTo>
                <a:lnTo>
                  <a:pt x="1459913" y="1595533"/>
                </a:lnTo>
                <a:lnTo>
                  <a:pt x="0" y="1595533"/>
                </a:lnTo>
                <a:lnTo>
                  <a:pt x="0" y="0"/>
                </a:lnTo>
                <a:close/>
              </a:path>
            </a:pathLst>
          </a:custGeom>
          <a:blipFill rotWithShape="1">
            <a:blip r:embed="rId10">
              <a:alphaModFix/>
            </a:blip>
            <a:stretch>
              <a:fillRect b="0" l="0" r="0" t="0"/>
            </a:stretch>
          </a:blipFill>
          <a:ln>
            <a:noFill/>
          </a:ln>
        </p:spPr>
      </p:sp>
      <p:sp>
        <p:nvSpPr>
          <p:cNvPr id="226" name="Google Shape;226;p19"/>
          <p:cNvSpPr/>
          <p:nvPr/>
        </p:nvSpPr>
        <p:spPr>
          <a:xfrm>
            <a:off x="12274880" y="8454134"/>
            <a:ext cx="1585958" cy="1181539"/>
          </a:xfrm>
          <a:custGeom>
            <a:rect b="b" l="l" r="r" t="t"/>
            <a:pathLst>
              <a:path extrusionOk="0" h="1181539" w="1585958">
                <a:moveTo>
                  <a:pt x="0" y="0"/>
                </a:moveTo>
                <a:lnTo>
                  <a:pt x="1585959" y="0"/>
                </a:lnTo>
                <a:lnTo>
                  <a:pt x="1585959" y="1181539"/>
                </a:lnTo>
                <a:lnTo>
                  <a:pt x="0" y="1181539"/>
                </a:lnTo>
                <a:lnTo>
                  <a:pt x="0" y="0"/>
                </a:lnTo>
                <a:close/>
              </a:path>
            </a:pathLst>
          </a:custGeom>
          <a:blipFill rotWithShape="1">
            <a:blip r:embed="rId11">
              <a:alphaModFix/>
            </a:blip>
            <a:stretch>
              <a:fillRect b="0" l="0" r="0" t="0"/>
            </a:stretch>
          </a:blipFill>
          <a:ln>
            <a:noFill/>
          </a:ln>
        </p:spPr>
      </p:sp>
      <p:sp>
        <p:nvSpPr>
          <p:cNvPr id="227" name="Google Shape;227;p19"/>
          <p:cNvSpPr/>
          <p:nvPr/>
        </p:nvSpPr>
        <p:spPr>
          <a:xfrm rot="-3251328">
            <a:off x="12446877" y="2283622"/>
            <a:ext cx="964406" cy="2057400"/>
          </a:xfrm>
          <a:custGeom>
            <a:rect b="b" l="l" r="r" t="t"/>
            <a:pathLst>
              <a:path extrusionOk="0" h="2057400" w="964406">
                <a:moveTo>
                  <a:pt x="0" y="0"/>
                </a:moveTo>
                <a:lnTo>
                  <a:pt x="964407" y="0"/>
                </a:lnTo>
                <a:lnTo>
                  <a:pt x="964407" y="2057400"/>
                </a:lnTo>
                <a:lnTo>
                  <a:pt x="0" y="2057400"/>
                </a:lnTo>
                <a:lnTo>
                  <a:pt x="0" y="0"/>
                </a:lnTo>
                <a:close/>
              </a:path>
            </a:pathLst>
          </a:custGeom>
          <a:blipFill rotWithShape="1">
            <a:blip r:embed="rId12">
              <a:alphaModFix/>
            </a:blip>
            <a:stretch>
              <a:fillRect b="0" l="0" r="0" t="0"/>
            </a:stretch>
          </a:blipFill>
          <a:ln>
            <a:noFill/>
          </a:ln>
        </p:spPr>
      </p:sp>
      <p:sp>
        <p:nvSpPr>
          <p:cNvPr id="228" name="Google Shape;228;p19"/>
          <p:cNvSpPr/>
          <p:nvPr/>
        </p:nvSpPr>
        <p:spPr>
          <a:xfrm rot="-5505588">
            <a:off x="4391385" y="8244090"/>
            <a:ext cx="1198959" cy="1769681"/>
          </a:xfrm>
          <a:custGeom>
            <a:rect b="b" l="l" r="r" t="t"/>
            <a:pathLst>
              <a:path extrusionOk="0" h="1769681" w="1198959">
                <a:moveTo>
                  <a:pt x="0" y="0"/>
                </a:moveTo>
                <a:lnTo>
                  <a:pt x="1198959" y="0"/>
                </a:lnTo>
                <a:lnTo>
                  <a:pt x="1198959" y="1769681"/>
                </a:lnTo>
                <a:lnTo>
                  <a:pt x="0" y="1769681"/>
                </a:lnTo>
                <a:lnTo>
                  <a:pt x="0" y="0"/>
                </a:lnTo>
                <a:close/>
              </a:path>
            </a:pathLst>
          </a:custGeom>
          <a:blipFill rotWithShape="1">
            <a:blip r:embed="rId13">
              <a:alphaModFix/>
            </a:blip>
            <a:stretch>
              <a:fillRect b="0" l="0" r="0" t="0"/>
            </a:stretch>
          </a:blipFill>
          <a:ln>
            <a:noFill/>
          </a:ln>
        </p:spPr>
      </p:sp>
      <p:sp>
        <p:nvSpPr>
          <p:cNvPr id="229" name="Google Shape;229;p19"/>
          <p:cNvSpPr txBox="1"/>
          <p:nvPr/>
        </p:nvSpPr>
        <p:spPr>
          <a:xfrm>
            <a:off x="1040258" y="4730877"/>
            <a:ext cx="16207485" cy="996697"/>
          </a:xfrm>
          <a:prstGeom prst="rect">
            <a:avLst/>
          </a:prstGeom>
          <a:noFill/>
          <a:ln>
            <a:noFill/>
          </a:ln>
        </p:spPr>
        <p:txBody>
          <a:bodyPr anchorCtr="0" anchor="t" bIns="0" lIns="0" spcFirstLastPara="1" rIns="0" wrap="square" tIns="0">
            <a:spAutoFit/>
          </a:bodyPr>
          <a:lstStyle/>
          <a:p>
            <a:pPr indent="0" lvl="0" marL="0" marR="0" rtl="0" algn="ctr">
              <a:lnSpc>
                <a:spcPct val="96000"/>
              </a:lnSpc>
              <a:spcBef>
                <a:spcPts val="0"/>
              </a:spcBef>
              <a:spcAft>
                <a:spcPts val="0"/>
              </a:spcAft>
              <a:buNone/>
            </a:pPr>
            <a:r>
              <a:rPr b="0" i="0" lang="en-US" sz="7700" u="none" cap="none" strike="noStrike">
                <a:solidFill>
                  <a:srgbClr val="2C336C"/>
                </a:solidFill>
                <a:latin typeface="Tenor Sans"/>
                <a:ea typeface="Tenor Sans"/>
                <a:cs typeface="Tenor Sans"/>
                <a:sym typeface="Tenor Sans"/>
              </a:rPr>
              <a:t>BASIC TOOLS YOU WILL NEED</a:t>
            </a:r>
            <a:endParaRPr/>
          </a:p>
        </p:txBody>
      </p:sp>
      <p:sp>
        <p:nvSpPr>
          <p:cNvPr id="230" name="Google Shape;230;p19"/>
          <p:cNvSpPr txBox="1"/>
          <p:nvPr/>
        </p:nvSpPr>
        <p:spPr>
          <a:xfrm>
            <a:off x="3793841" y="1492028"/>
            <a:ext cx="2242592" cy="504825"/>
          </a:xfrm>
          <a:prstGeom prst="rect">
            <a:avLst/>
          </a:prstGeom>
          <a:noFill/>
          <a:ln>
            <a:noFill/>
          </a:ln>
        </p:spPr>
        <p:txBody>
          <a:bodyPr anchorCtr="0" anchor="t" bIns="0" lIns="0" spcFirstLastPara="1" rIns="0" wrap="square" tIns="0">
            <a:spAutoFit/>
          </a:bodyPr>
          <a:lstStyle/>
          <a:p>
            <a:pPr indent="0" lvl="0" marL="0" marR="0" rtl="0" algn="l">
              <a:lnSpc>
                <a:spcPct val="140013"/>
              </a:lnSpc>
              <a:spcBef>
                <a:spcPts val="0"/>
              </a:spcBef>
              <a:spcAft>
                <a:spcPts val="0"/>
              </a:spcAft>
              <a:buNone/>
            </a:pPr>
            <a:r>
              <a:rPr b="0" i="0" lang="en-US" sz="2999" u="none" cap="none" strike="noStrike">
                <a:solidFill>
                  <a:srgbClr val="2C336C"/>
                </a:solidFill>
                <a:latin typeface="Lato"/>
                <a:ea typeface="Lato"/>
                <a:cs typeface="Lato"/>
                <a:sym typeface="Lato"/>
              </a:rPr>
              <a:t>TOOL 1</a:t>
            </a:r>
            <a:endParaRPr/>
          </a:p>
        </p:txBody>
      </p:sp>
      <p:sp>
        <p:nvSpPr>
          <p:cNvPr id="231" name="Google Shape;231;p19"/>
          <p:cNvSpPr txBox="1"/>
          <p:nvPr/>
        </p:nvSpPr>
        <p:spPr>
          <a:xfrm>
            <a:off x="3793841" y="7193020"/>
            <a:ext cx="2242592" cy="504825"/>
          </a:xfrm>
          <a:prstGeom prst="rect">
            <a:avLst/>
          </a:prstGeom>
          <a:noFill/>
          <a:ln>
            <a:noFill/>
          </a:ln>
        </p:spPr>
        <p:txBody>
          <a:bodyPr anchorCtr="0" anchor="t" bIns="0" lIns="0" spcFirstLastPara="1" rIns="0" wrap="square" tIns="0">
            <a:spAutoFit/>
          </a:bodyPr>
          <a:lstStyle/>
          <a:p>
            <a:pPr indent="0" lvl="0" marL="0" marR="0" rtl="0" algn="l">
              <a:lnSpc>
                <a:spcPct val="140013"/>
              </a:lnSpc>
              <a:spcBef>
                <a:spcPts val="0"/>
              </a:spcBef>
              <a:spcAft>
                <a:spcPts val="0"/>
              </a:spcAft>
              <a:buNone/>
            </a:pPr>
            <a:r>
              <a:rPr b="0" i="0" lang="en-US" sz="2999" u="none" cap="none" strike="noStrike">
                <a:solidFill>
                  <a:srgbClr val="2C336C"/>
                </a:solidFill>
                <a:latin typeface="Lato"/>
                <a:ea typeface="Lato"/>
                <a:cs typeface="Lato"/>
                <a:sym typeface="Lato"/>
              </a:rPr>
              <a:t>TOOL 4</a:t>
            </a:r>
            <a:endParaRPr/>
          </a:p>
        </p:txBody>
      </p:sp>
      <p:sp>
        <p:nvSpPr>
          <p:cNvPr id="232" name="Google Shape;232;p19"/>
          <p:cNvSpPr txBox="1"/>
          <p:nvPr/>
        </p:nvSpPr>
        <p:spPr>
          <a:xfrm>
            <a:off x="12488542" y="916008"/>
            <a:ext cx="2242592" cy="504825"/>
          </a:xfrm>
          <a:prstGeom prst="rect">
            <a:avLst/>
          </a:prstGeom>
          <a:noFill/>
          <a:ln>
            <a:noFill/>
          </a:ln>
        </p:spPr>
        <p:txBody>
          <a:bodyPr anchorCtr="0" anchor="t" bIns="0" lIns="0" spcFirstLastPara="1" rIns="0" wrap="square" tIns="0">
            <a:spAutoFit/>
          </a:bodyPr>
          <a:lstStyle/>
          <a:p>
            <a:pPr indent="0" lvl="0" marL="0" marR="0" rtl="0" algn="r">
              <a:lnSpc>
                <a:spcPct val="140013"/>
              </a:lnSpc>
              <a:spcBef>
                <a:spcPts val="0"/>
              </a:spcBef>
              <a:spcAft>
                <a:spcPts val="0"/>
              </a:spcAft>
              <a:buNone/>
            </a:pPr>
            <a:r>
              <a:rPr b="0" i="0" lang="en-US" sz="2999" u="none" cap="none" strike="noStrike">
                <a:solidFill>
                  <a:srgbClr val="2C336C"/>
                </a:solidFill>
                <a:latin typeface="Lato"/>
                <a:ea typeface="Lato"/>
                <a:cs typeface="Lato"/>
                <a:sym typeface="Lato"/>
              </a:rPr>
              <a:t>TOOL 3</a:t>
            </a:r>
            <a:endParaRPr/>
          </a:p>
        </p:txBody>
      </p:sp>
      <p:sp>
        <p:nvSpPr>
          <p:cNvPr id="233" name="Google Shape;233;p19"/>
          <p:cNvSpPr txBox="1"/>
          <p:nvPr/>
        </p:nvSpPr>
        <p:spPr>
          <a:xfrm>
            <a:off x="12488542" y="6617000"/>
            <a:ext cx="2242592" cy="504825"/>
          </a:xfrm>
          <a:prstGeom prst="rect">
            <a:avLst/>
          </a:prstGeom>
          <a:noFill/>
          <a:ln>
            <a:noFill/>
          </a:ln>
        </p:spPr>
        <p:txBody>
          <a:bodyPr anchorCtr="0" anchor="t" bIns="0" lIns="0" spcFirstLastPara="1" rIns="0" wrap="square" tIns="0">
            <a:spAutoFit/>
          </a:bodyPr>
          <a:lstStyle/>
          <a:p>
            <a:pPr indent="0" lvl="0" marL="0" marR="0" rtl="0" algn="r">
              <a:lnSpc>
                <a:spcPct val="140013"/>
              </a:lnSpc>
              <a:spcBef>
                <a:spcPts val="0"/>
              </a:spcBef>
              <a:spcAft>
                <a:spcPts val="0"/>
              </a:spcAft>
              <a:buNone/>
            </a:pPr>
            <a:r>
              <a:rPr b="0" i="0" lang="en-US" sz="2999" u="none" cap="none" strike="noStrike">
                <a:solidFill>
                  <a:srgbClr val="2C336C"/>
                </a:solidFill>
                <a:latin typeface="Lato"/>
                <a:ea typeface="Lato"/>
                <a:cs typeface="Lato"/>
                <a:sym typeface="Lato"/>
              </a:rPr>
              <a:t>TOOL 6</a:t>
            </a:r>
            <a:endParaRPr/>
          </a:p>
        </p:txBody>
      </p:sp>
      <p:sp>
        <p:nvSpPr>
          <p:cNvPr id="234" name="Google Shape;234;p19"/>
          <p:cNvSpPr txBox="1"/>
          <p:nvPr/>
        </p:nvSpPr>
        <p:spPr>
          <a:xfrm>
            <a:off x="8022704" y="3018905"/>
            <a:ext cx="2242592" cy="50482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US" sz="2999" u="none" cap="none" strike="noStrike">
                <a:solidFill>
                  <a:srgbClr val="2C336C"/>
                </a:solidFill>
                <a:latin typeface="Lato"/>
                <a:ea typeface="Lato"/>
                <a:cs typeface="Lato"/>
                <a:sym typeface="Lato"/>
              </a:rPr>
              <a:t>TOOL 2</a:t>
            </a:r>
            <a:endParaRPr/>
          </a:p>
        </p:txBody>
      </p:sp>
      <p:sp>
        <p:nvSpPr>
          <p:cNvPr id="235" name="Google Shape;235;p19"/>
          <p:cNvSpPr txBox="1"/>
          <p:nvPr/>
        </p:nvSpPr>
        <p:spPr>
          <a:xfrm>
            <a:off x="8022704" y="8719898"/>
            <a:ext cx="2242592" cy="504825"/>
          </a:xfrm>
          <a:prstGeom prst="rect">
            <a:avLst/>
          </a:prstGeom>
          <a:noFill/>
          <a:ln>
            <a:noFill/>
          </a:ln>
        </p:spPr>
        <p:txBody>
          <a:bodyPr anchorCtr="0" anchor="t" bIns="0" lIns="0" spcFirstLastPara="1" rIns="0" wrap="square" tIns="0">
            <a:spAutoFit/>
          </a:bodyPr>
          <a:lstStyle/>
          <a:p>
            <a:pPr indent="0" lvl="0" marL="0" marR="0" rtl="0" algn="ctr">
              <a:lnSpc>
                <a:spcPct val="140013"/>
              </a:lnSpc>
              <a:spcBef>
                <a:spcPts val="0"/>
              </a:spcBef>
              <a:spcAft>
                <a:spcPts val="0"/>
              </a:spcAft>
              <a:buNone/>
            </a:pPr>
            <a:r>
              <a:rPr b="0" i="0" lang="en-US" sz="2999" u="none" cap="none" strike="noStrike">
                <a:solidFill>
                  <a:srgbClr val="2C336C"/>
                </a:solidFill>
                <a:latin typeface="Lato"/>
                <a:ea typeface="Lato"/>
                <a:cs typeface="Lato"/>
                <a:sym typeface="Lato"/>
              </a:rPr>
              <a:t>TOOL 5</a:t>
            </a:r>
            <a:endParaRPr/>
          </a:p>
        </p:txBody>
      </p:sp>
      <p:sp>
        <p:nvSpPr>
          <p:cNvPr id="236" name="Google Shape;236;p19"/>
          <p:cNvSpPr txBox="1"/>
          <p:nvPr/>
        </p:nvSpPr>
        <p:spPr>
          <a:xfrm>
            <a:off x="3793841" y="1999382"/>
            <a:ext cx="3604105" cy="39878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2C336C"/>
                </a:solidFill>
                <a:latin typeface="Lato"/>
                <a:ea typeface="Lato"/>
                <a:cs typeface="Lato"/>
                <a:sym typeface="Lato"/>
              </a:rPr>
              <a:t>Write a brief description</a:t>
            </a:r>
            <a:endParaRPr/>
          </a:p>
        </p:txBody>
      </p:sp>
      <p:sp>
        <p:nvSpPr>
          <p:cNvPr id="237" name="Google Shape;237;p19"/>
          <p:cNvSpPr txBox="1"/>
          <p:nvPr/>
        </p:nvSpPr>
        <p:spPr>
          <a:xfrm>
            <a:off x="3793841" y="7700374"/>
            <a:ext cx="3604105" cy="39878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300" u="none" cap="none" strike="noStrike">
                <a:solidFill>
                  <a:srgbClr val="2C336C"/>
                </a:solidFill>
                <a:latin typeface="Lato"/>
                <a:ea typeface="Lato"/>
                <a:cs typeface="Lato"/>
                <a:sym typeface="Lato"/>
              </a:rPr>
              <a:t>Write a brief description</a:t>
            </a:r>
            <a:endParaRPr/>
          </a:p>
        </p:txBody>
      </p:sp>
      <p:sp>
        <p:nvSpPr>
          <p:cNvPr id="238" name="Google Shape;238;p19"/>
          <p:cNvSpPr txBox="1"/>
          <p:nvPr/>
        </p:nvSpPr>
        <p:spPr>
          <a:xfrm>
            <a:off x="11127028" y="1423362"/>
            <a:ext cx="3604105" cy="39878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300" u="none" cap="none" strike="noStrike">
                <a:solidFill>
                  <a:srgbClr val="2C336C"/>
                </a:solidFill>
                <a:latin typeface="Lato"/>
                <a:ea typeface="Lato"/>
                <a:cs typeface="Lato"/>
                <a:sym typeface="Lato"/>
              </a:rPr>
              <a:t>Write a brief description</a:t>
            </a:r>
            <a:endParaRPr/>
          </a:p>
        </p:txBody>
      </p:sp>
      <p:sp>
        <p:nvSpPr>
          <p:cNvPr id="239" name="Google Shape;239;p19"/>
          <p:cNvSpPr txBox="1"/>
          <p:nvPr/>
        </p:nvSpPr>
        <p:spPr>
          <a:xfrm>
            <a:off x="11127028" y="7124354"/>
            <a:ext cx="3604105" cy="398780"/>
          </a:xfrm>
          <a:prstGeom prst="rect">
            <a:avLst/>
          </a:prstGeom>
          <a:noFill/>
          <a:ln>
            <a:noFill/>
          </a:ln>
        </p:spPr>
        <p:txBody>
          <a:bodyPr anchorCtr="0" anchor="t" bIns="0" lIns="0" spcFirstLastPara="1" rIns="0" wrap="square" tIns="0">
            <a:spAutoFit/>
          </a:bodyPr>
          <a:lstStyle/>
          <a:p>
            <a:pPr indent="0" lvl="0" marL="0" marR="0" rtl="0" algn="r">
              <a:lnSpc>
                <a:spcPct val="140000"/>
              </a:lnSpc>
              <a:spcBef>
                <a:spcPts val="0"/>
              </a:spcBef>
              <a:spcAft>
                <a:spcPts val="0"/>
              </a:spcAft>
              <a:buNone/>
            </a:pPr>
            <a:r>
              <a:rPr b="0" i="0" lang="en-US" sz="2300" u="none" cap="none" strike="noStrike">
                <a:solidFill>
                  <a:srgbClr val="2C336C"/>
                </a:solidFill>
                <a:latin typeface="Lato"/>
                <a:ea typeface="Lato"/>
                <a:cs typeface="Lato"/>
                <a:sym typeface="Lato"/>
              </a:rPr>
              <a:t>Write a brief description</a:t>
            </a:r>
            <a:endParaRPr/>
          </a:p>
        </p:txBody>
      </p:sp>
      <p:sp>
        <p:nvSpPr>
          <p:cNvPr id="240" name="Google Shape;240;p19"/>
          <p:cNvSpPr txBox="1"/>
          <p:nvPr/>
        </p:nvSpPr>
        <p:spPr>
          <a:xfrm>
            <a:off x="7341947" y="3526260"/>
            <a:ext cx="3604105" cy="3987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2C336C"/>
                </a:solidFill>
                <a:latin typeface="Lato"/>
                <a:ea typeface="Lato"/>
                <a:cs typeface="Lato"/>
                <a:sym typeface="Lato"/>
              </a:rPr>
              <a:t>Write a brief description</a:t>
            </a:r>
            <a:endParaRPr/>
          </a:p>
        </p:txBody>
      </p:sp>
      <p:sp>
        <p:nvSpPr>
          <p:cNvPr id="241" name="Google Shape;241;p19"/>
          <p:cNvSpPr txBox="1"/>
          <p:nvPr/>
        </p:nvSpPr>
        <p:spPr>
          <a:xfrm>
            <a:off x="7341947" y="9227252"/>
            <a:ext cx="3604105" cy="3987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2C336C"/>
                </a:solidFill>
                <a:latin typeface="Lato"/>
                <a:ea typeface="Lato"/>
                <a:cs typeface="Lato"/>
                <a:sym typeface="Lato"/>
              </a:rPr>
              <a:t>Write a brief description</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0E9DB"/>
        </a:solidFill>
      </p:bgPr>
    </p:bg>
    <p:spTree>
      <p:nvGrpSpPr>
        <p:cNvPr id="245" name="Shape 245"/>
        <p:cNvGrpSpPr/>
        <p:nvPr/>
      </p:nvGrpSpPr>
      <p:grpSpPr>
        <a:xfrm>
          <a:off x="0" y="0"/>
          <a:ext cx="0" cy="0"/>
          <a:chOff x="0" y="0"/>
          <a:chExt cx="0" cy="0"/>
        </a:xfrm>
      </p:grpSpPr>
      <p:pic>
        <p:nvPicPr>
          <p:cNvPr id="246" name="Google Shape;246;p20"/>
          <p:cNvPicPr preferRelativeResize="0"/>
          <p:nvPr/>
        </p:nvPicPr>
        <p:blipFill rotWithShape="1">
          <a:blip r:embed="rId3">
            <a:alphaModFix/>
          </a:blip>
          <a:srcRect b="0" l="9280" r="0" t="9280"/>
          <a:stretch/>
        </p:blipFill>
        <p:spPr>
          <a:xfrm>
            <a:off x="10799350" y="5258867"/>
            <a:ext cx="6781752" cy="4521312"/>
          </a:xfrm>
          <a:prstGeom prst="cloud">
            <a:avLst/>
          </a:prstGeom>
          <a:noFill/>
          <a:ln>
            <a:noFill/>
          </a:ln>
        </p:spPr>
      </p:pic>
      <p:pic>
        <p:nvPicPr>
          <p:cNvPr id="247" name="Google Shape;247;p20"/>
          <p:cNvPicPr preferRelativeResize="0"/>
          <p:nvPr/>
        </p:nvPicPr>
        <p:blipFill rotWithShape="1">
          <a:blip r:embed="rId4">
            <a:alphaModFix/>
          </a:blip>
          <a:srcRect b="38806" l="12263" r="18880" t="35158"/>
          <a:stretch/>
        </p:blipFill>
        <p:spPr>
          <a:xfrm>
            <a:off x="12146500" y="1071050"/>
            <a:ext cx="5315400" cy="2678400"/>
          </a:xfrm>
          <a:prstGeom prst="flowChartConnector">
            <a:avLst/>
          </a:prstGeom>
          <a:noFill/>
          <a:ln>
            <a:noFill/>
          </a:ln>
        </p:spPr>
      </p:pic>
      <p:sp>
        <p:nvSpPr>
          <p:cNvPr id="248" name="Google Shape;248;p20"/>
          <p:cNvSpPr/>
          <p:nvPr/>
        </p:nvSpPr>
        <p:spPr>
          <a:xfrm>
            <a:off x="-550519" y="-1302726"/>
            <a:ext cx="6119099" cy="2981670"/>
          </a:xfrm>
          <a:custGeom>
            <a:rect b="b" l="l" r="r" t="t"/>
            <a:pathLst>
              <a:path extrusionOk="0" h="2981670" w="6119099">
                <a:moveTo>
                  <a:pt x="0" y="0"/>
                </a:moveTo>
                <a:lnTo>
                  <a:pt x="6119099" y="0"/>
                </a:lnTo>
                <a:lnTo>
                  <a:pt x="6119099" y="2981670"/>
                </a:lnTo>
                <a:lnTo>
                  <a:pt x="0" y="2981670"/>
                </a:lnTo>
                <a:lnTo>
                  <a:pt x="0" y="0"/>
                </a:lnTo>
                <a:close/>
              </a:path>
            </a:pathLst>
          </a:custGeom>
          <a:blipFill rotWithShape="1">
            <a:blip r:embed="rId5">
              <a:alphaModFix/>
            </a:blip>
            <a:stretch>
              <a:fillRect b="0" l="0" r="0" t="0"/>
            </a:stretch>
          </a:blipFill>
          <a:ln>
            <a:noFill/>
          </a:ln>
        </p:spPr>
      </p:sp>
      <p:sp>
        <p:nvSpPr>
          <p:cNvPr id="249" name="Google Shape;249;p20"/>
          <p:cNvSpPr txBox="1"/>
          <p:nvPr/>
        </p:nvSpPr>
        <p:spPr>
          <a:xfrm>
            <a:off x="1028700" y="7208423"/>
            <a:ext cx="6463200" cy="2616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i="0" lang="en-US" sz="8499" u="none" cap="none" strike="noStrike">
                <a:solidFill>
                  <a:srgbClr val="2C336C"/>
                </a:solidFill>
                <a:latin typeface="Tenor Sans"/>
                <a:ea typeface="Tenor Sans"/>
                <a:cs typeface="Tenor Sans"/>
                <a:sym typeface="Tenor Sans"/>
              </a:rPr>
              <a:t>GALLERY IMAGE</a:t>
            </a:r>
            <a:endParaRPr/>
          </a:p>
        </p:txBody>
      </p:sp>
      <p:sp>
        <p:nvSpPr>
          <p:cNvPr id="250" name="Google Shape;250;p20"/>
          <p:cNvSpPr/>
          <p:nvPr/>
        </p:nvSpPr>
        <p:spPr>
          <a:xfrm>
            <a:off x="6379344" y="7555280"/>
            <a:ext cx="2224892" cy="2224892"/>
          </a:xfrm>
          <a:custGeom>
            <a:rect b="b" l="l" r="r" t="t"/>
            <a:pathLst>
              <a:path extrusionOk="0" h="2224892" w="2224892">
                <a:moveTo>
                  <a:pt x="0" y="0"/>
                </a:moveTo>
                <a:lnTo>
                  <a:pt x="2224893" y="0"/>
                </a:lnTo>
                <a:lnTo>
                  <a:pt x="2224893" y="2224893"/>
                </a:lnTo>
                <a:lnTo>
                  <a:pt x="0" y="2224893"/>
                </a:lnTo>
                <a:lnTo>
                  <a:pt x="0" y="0"/>
                </a:lnTo>
                <a:close/>
              </a:path>
            </a:pathLst>
          </a:custGeom>
          <a:blipFill rotWithShape="1">
            <a:blip r:embed="rId6">
              <a:alphaModFix/>
            </a:blip>
            <a:stretch>
              <a:fillRect b="0" l="0" r="0" t="0"/>
            </a:stretch>
          </a:blipFill>
          <a:ln>
            <a:noFill/>
          </a:ln>
        </p:spPr>
      </p:sp>
      <p:sp>
        <p:nvSpPr>
          <p:cNvPr id="251" name="Google Shape;251;p20"/>
          <p:cNvSpPr/>
          <p:nvPr/>
        </p:nvSpPr>
        <p:spPr>
          <a:xfrm rot="550174">
            <a:off x="12167292" y="4331295"/>
            <a:ext cx="1326109" cy="1624409"/>
          </a:xfrm>
          <a:custGeom>
            <a:rect b="b" l="l" r="r" t="t"/>
            <a:pathLst>
              <a:path extrusionOk="0" h="1624409" w="1326109">
                <a:moveTo>
                  <a:pt x="0" y="0"/>
                </a:moveTo>
                <a:lnTo>
                  <a:pt x="1326109" y="0"/>
                </a:lnTo>
                <a:lnTo>
                  <a:pt x="1326109" y="1624410"/>
                </a:lnTo>
                <a:lnTo>
                  <a:pt x="0" y="1624410"/>
                </a:lnTo>
                <a:lnTo>
                  <a:pt x="0" y="0"/>
                </a:lnTo>
                <a:close/>
              </a:path>
            </a:pathLst>
          </a:custGeom>
          <a:blipFill rotWithShape="1">
            <a:blip r:embed="rId7">
              <a:alphaModFix/>
            </a:blip>
            <a:stretch>
              <a:fillRect b="0" l="0" r="0" t="0"/>
            </a:stretch>
          </a:blipFill>
          <a:ln>
            <a:noFill/>
          </a:ln>
        </p:spPr>
      </p:sp>
      <p:sp>
        <p:nvSpPr>
          <p:cNvPr id="252" name="Google Shape;252;p20"/>
          <p:cNvSpPr/>
          <p:nvPr/>
        </p:nvSpPr>
        <p:spPr>
          <a:xfrm>
            <a:off x="10167988" y="7368392"/>
            <a:ext cx="1661309" cy="1551248"/>
          </a:xfrm>
          <a:custGeom>
            <a:rect b="b" l="l" r="r" t="t"/>
            <a:pathLst>
              <a:path extrusionOk="0" h="1551248" w="1661309">
                <a:moveTo>
                  <a:pt x="0" y="0"/>
                </a:moveTo>
                <a:lnTo>
                  <a:pt x="1661310" y="0"/>
                </a:lnTo>
                <a:lnTo>
                  <a:pt x="1661310" y="1551248"/>
                </a:lnTo>
                <a:lnTo>
                  <a:pt x="0" y="1551248"/>
                </a:lnTo>
                <a:lnTo>
                  <a:pt x="0" y="0"/>
                </a:lnTo>
                <a:close/>
              </a:path>
            </a:pathLst>
          </a:custGeom>
          <a:blipFill rotWithShape="1">
            <a:blip r:embed="rId8">
              <a:alphaModFix/>
            </a:blip>
            <a:stretch>
              <a:fillRect b="0" l="0" r="0" t="0"/>
            </a:stretch>
          </a:blipFill>
          <a:ln>
            <a:noFill/>
          </a:ln>
        </p:spPr>
      </p:sp>
      <p:sp>
        <p:nvSpPr>
          <p:cNvPr id="253" name="Google Shape;253;p20"/>
          <p:cNvSpPr txBox="1"/>
          <p:nvPr/>
        </p:nvSpPr>
        <p:spPr>
          <a:xfrm>
            <a:off x="4879725" y="664345"/>
            <a:ext cx="8528550" cy="39878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0" i="0" lang="en-US" sz="2300" u="none" cap="none" strike="noStrike">
                <a:solidFill>
                  <a:srgbClr val="2C336C"/>
                </a:solidFill>
                <a:latin typeface="Lato"/>
                <a:ea typeface="Lato"/>
                <a:cs typeface="Lato"/>
                <a:sym typeface="Lato"/>
              </a:rPr>
              <a:t>What can you say about your projects? Share it here!</a:t>
            </a:r>
            <a:endParaRPr/>
          </a:p>
        </p:txBody>
      </p:sp>
      <p:pic>
        <p:nvPicPr>
          <p:cNvPr id="254" name="Google Shape;254;p20"/>
          <p:cNvPicPr preferRelativeResize="0"/>
          <p:nvPr/>
        </p:nvPicPr>
        <p:blipFill rotWithShape="1">
          <a:blip r:embed="rId9">
            <a:alphaModFix/>
          </a:blip>
          <a:srcRect b="33910" l="29102" r="6410" t="6209"/>
          <a:stretch/>
        </p:blipFill>
        <p:spPr>
          <a:xfrm>
            <a:off x="920275" y="1071040"/>
            <a:ext cx="3959451" cy="5515119"/>
          </a:xfrm>
          <a:prstGeom prst="rect">
            <a:avLst/>
          </a:prstGeom>
          <a:noFill/>
          <a:ln>
            <a:noFill/>
          </a:ln>
        </p:spPr>
      </p:pic>
      <p:pic>
        <p:nvPicPr>
          <p:cNvPr id="255" name="Google Shape;255;p20"/>
          <p:cNvPicPr preferRelativeResize="0"/>
          <p:nvPr/>
        </p:nvPicPr>
        <p:blipFill rotWithShape="1">
          <a:blip r:embed="rId10">
            <a:alphaModFix/>
          </a:blip>
          <a:srcRect b="25053" l="39631" r="10959" t="7850"/>
          <a:stretch/>
        </p:blipFill>
        <p:spPr>
          <a:xfrm>
            <a:off x="5456500" y="1664500"/>
            <a:ext cx="6024000" cy="5457900"/>
          </a:xfrm>
          <a:prstGeom prst="star10">
            <a:avLst>
              <a:gd fmla="val 34862" name="adj"/>
              <a:gd fmla="val 105146" name="hf"/>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C336C"/>
        </a:solidFill>
      </p:bgPr>
    </p:bg>
    <p:spTree>
      <p:nvGrpSpPr>
        <p:cNvPr id="259" name="Shape 259"/>
        <p:cNvGrpSpPr/>
        <p:nvPr/>
      </p:nvGrpSpPr>
      <p:grpSpPr>
        <a:xfrm>
          <a:off x="0" y="0"/>
          <a:ext cx="0" cy="0"/>
          <a:chOff x="0" y="0"/>
          <a:chExt cx="0" cy="0"/>
        </a:xfrm>
      </p:grpSpPr>
      <p:pic>
        <p:nvPicPr>
          <p:cNvPr id="260" name="Google Shape;260;p21"/>
          <p:cNvPicPr preferRelativeResize="0"/>
          <p:nvPr/>
        </p:nvPicPr>
        <p:blipFill rotWithShape="1">
          <a:blip r:embed="rId3">
            <a:alphaModFix/>
          </a:blip>
          <a:srcRect b="3488" l="2892" r="2892" t="3479"/>
          <a:stretch/>
        </p:blipFill>
        <p:spPr>
          <a:xfrm>
            <a:off x="528850" y="358250"/>
            <a:ext cx="17230301" cy="9570501"/>
          </a:xfrm>
          <a:prstGeom prst="rect">
            <a:avLst/>
          </a:prstGeom>
          <a:noFill/>
          <a:ln>
            <a:noFill/>
          </a:ln>
        </p:spPr>
      </p:pic>
      <p:pic>
        <p:nvPicPr>
          <p:cNvPr id="261" name="Google Shape;261;p21"/>
          <p:cNvPicPr preferRelativeResize="0"/>
          <p:nvPr/>
        </p:nvPicPr>
        <p:blipFill rotWithShape="1">
          <a:blip r:embed="rId4">
            <a:alphaModFix/>
          </a:blip>
          <a:srcRect b="9317" l="6156" r="60727" t="27343"/>
          <a:stretch/>
        </p:blipFill>
        <p:spPr>
          <a:xfrm>
            <a:off x="1125950" y="2813425"/>
            <a:ext cx="6056174" cy="6515675"/>
          </a:xfrm>
          <a:prstGeom prst="rect">
            <a:avLst/>
          </a:prstGeom>
          <a:noFill/>
          <a:ln>
            <a:noFill/>
          </a:ln>
        </p:spPr>
      </p:pic>
      <p:sp>
        <p:nvSpPr>
          <p:cNvPr id="262" name="Google Shape;262;p21"/>
          <p:cNvSpPr/>
          <p:nvPr/>
        </p:nvSpPr>
        <p:spPr>
          <a:xfrm flipH="1">
            <a:off x="13446432" y="1849258"/>
            <a:ext cx="3067396" cy="4114800"/>
          </a:xfrm>
          <a:custGeom>
            <a:rect b="b" l="l" r="r" t="t"/>
            <a:pathLst>
              <a:path extrusionOk="0" h="4114800" w="3067396">
                <a:moveTo>
                  <a:pt x="3067397" y="0"/>
                </a:moveTo>
                <a:lnTo>
                  <a:pt x="0" y="0"/>
                </a:lnTo>
                <a:lnTo>
                  <a:pt x="0" y="4114800"/>
                </a:lnTo>
                <a:lnTo>
                  <a:pt x="3067397" y="4114800"/>
                </a:lnTo>
                <a:lnTo>
                  <a:pt x="3067397" y="0"/>
                </a:lnTo>
                <a:close/>
              </a:path>
            </a:pathLst>
          </a:custGeom>
          <a:blipFill rotWithShape="1">
            <a:blip r:embed="rId5">
              <a:alphaModFix/>
            </a:blip>
            <a:stretch>
              <a:fillRect b="0" l="0" r="0" t="0"/>
            </a:stretch>
          </a:blipFill>
          <a:ln>
            <a:noFill/>
          </a:ln>
        </p:spPr>
      </p:sp>
      <p:sp>
        <p:nvSpPr>
          <p:cNvPr id="263" name="Google Shape;263;p21"/>
          <p:cNvSpPr/>
          <p:nvPr/>
        </p:nvSpPr>
        <p:spPr>
          <a:xfrm>
            <a:off x="7640564" y="3643823"/>
            <a:ext cx="3006872" cy="2999355"/>
          </a:xfrm>
          <a:custGeom>
            <a:rect b="b" l="l" r="r" t="t"/>
            <a:pathLst>
              <a:path extrusionOk="0" h="2999355" w="3006872">
                <a:moveTo>
                  <a:pt x="0" y="0"/>
                </a:moveTo>
                <a:lnTo>
                  <a:pt x="3006872" y="0"/>
                </a:lnTo>
                <a:lnTo>
                  <a:pt x="3006872" y="2999354"/>
                </a:lnTo>
                <a:lnTo>
                  <a:pt x="0" y="2999354"/>
                </a:lnTo>
                <a:lnTo>
                  <a:pt x="0" y="0"/>
                </a:lnTo>
                <a:close/>
              </a:path>
            </a:pathLst>
          </a:custGeom>
          <a:blipFill rotWithShape="1">
            <a:blip r:embed="rId6">
              <a:alphaModFix/>
            </a:blip>
            <a:stretch>
              <a:fillRect b="0" l="0" r="0" t="0"/>
            </a:stretch>
          </a:blipFill>
          <a:ln>
            <a:noFill/>
          </a:ln>
        </p:spPr>
      </p:sp>
      <p:sp>
        <p:nvSpPr>
          <p:cNvPr id="264" name="Google Shape;264;p21"/>
          <p:cNvSpPr txBox="1"/>
          <p:nvPr/>
        </p:nvSpPr>
        <p:spPr>
          <a:xfrm>
            <a:off x="602015" y="1431404"/>
            <a:ext cx="17083969" cy="1382029"/>
          </a:xfrm>
          <a:prstGeom prst="rect">
            <a:avLst/>
          </a:prstGeom>
          <a:noFill/>
          <a:ln>
            <a:noFill/>
          </a:ln>
        </p:spPr>
        <p:txBody>
          <a:bodyPr anchorCtr="0" anchor="t" bIns="0" lIns="0" spcFirstLastPara="1" rIns="0" wrap="square" tIns="0">
            <a:spAutoFit/>
          </a:bodyPr>
          <a:lstStyle/>
          <a:p>
            <a:pPr indent="0" lvl="0" marL="0" marR="0" rtl="0" algn="ctr">
              <a:lnSpc>
                <a:spcPct val="96001"/>
              </a:lnSpc>
              <a:spcBef>
                <a:spcPts val="0"/>
              </a:spcBef>
              <a:spcAft>
                <a:spcPts val="0"/>
              </a:spcAft>
              <a:buNone/>
            </a:pPr>
            <a:r>
              <a:rPr b="0" i="0" lang="en-US" sz="10654" u="none" cap="none" strike="noStrike">
                <a:solidFill>
                  <a:srgbClr val="2C336C"/>
                </a:solidFill>
                <a:latin typeface="Tenor Sans"/>
                <a:ea typeface="Tenor Sans"/>
                <a:cs typeface="Tenor Sans"/>
                <a:sym typeface="Tenor Sans"/>
              </a:rPr>
              <a:t>CHOOSING FLOWERS</a:t>
            </a:r>
            <a:endParaRPr/>
          </a:p>
        </p:txBody>
      </p:sp>
      <p:sp>
        <p:nvSpPr>
          <p:cNvPr id="265" name="Google Shape;265;p21"/>
          <p:cNvSpPr txBox="1"/>
          <p:nvPr/>
        </p:nvSpPr>
        <p:spPr>
          <a:xfrm>
            <a:off x="7450064" y="4397444"/>
            <a:ext cx="3197372" cy="1806438"/>
          </a:xfrm>
          <a:prstGeom prst="rect">
            <a:avLst/>
          </a:prstGeom>
          <a:noFill/>
          <a:ln>
            <a:noFill/>
          </a:ln>
        </p:spPr>
        <p:txBody>
          <a:bodyPr anchorCtr="0" anchor="t" bIns="0" lIns="0" spcFirstLastPara="1" rIns="0" wrap="square" tIns="0">
            <a:spAutoFit/>
          </a:bodyPr>
          <a:lstStyle/>
          <a:p>
            <a:pPr indent="0" lvl="0" marL="0" marR="0" rtl="0" algn="ctr">
              <a:lnSpc>
                <a:spcPct val="96000"/>
              </a:lnSpc>
              <a:spcBef>
                <a:spcPts val="0"/>
              </a:spcBef>
              <a:spcAft>
                <a:spcPts val="0"/>
              </a:spcAft>
              <a:buNone/>
            </a:pPr>
            <a:r>
              <a:rPr b="0" i="0" lang="en-US" sz="13953" u="none" cap="none" strike="noStrike">
                <a:solidFill>
                  <a:srgbClr val="F0E9DB"/>
                </a:solidFill>
                <a:latin typeface="Tenor Sans"/>
                <a:ea typeface="Tenor Sans"/>
                <a:cs typeface="Tenor Sans"/>
                <a:sym typeface="Tenor Sans"/>
              </a:rPr>
              <a:t>02</a:t>
            </a:r>
            <a:endParaRPr/>
          </a:p>
        </p:txBody>
      </p:sp>
      <p:sp>
        <p:nvSpPr>
          <p:cNvPr id="266" name="Google Shape;266;p21"/>
          <p:cNvSpPr/>
          <p:nvPr/>
        </p:nvSpPr>
        <p:spPr>
          <a:xfrm rot="-419964">
            <a:off x="14170265" y="5049959"/>
            <a:ext cx="2599094" cy="3241500"/>
          </a:xfrm>
          <a:custGeom>
            <a:rect b="b" l="l" r="r" t="t"/>
            <a:pathLst>
              <a:path extrusionOk="0" h="3241500" w="2599094">
                <a:moveTo>
                  <a:pt x="0" y="0"/>
                </a:moveTo>
                <a:lnTo>
                  <a:pt x="2599094" y="0"/>
                </a:lnTo>
                <a:lnTo>
                  <a:pt x="2599094" y="3241500"/>
                </a:lnTo>
                <a:lnTo>
                  <a:pt x="0" y="3241500"/>
                </a:lnTo>
                <a:lnTo>
                  <a:pt x="0" y="0"/>
                </a:lnTo>
                <a:close/>
              </a:path>
            </a:pathLst>
          </a:custGeom>
          <a:blipFill rotWithShape="1">
            <a:blip r:embed="rId7">
              <a:alphaModFix/>
            </a:blip>
            <a:stretch>
              <a:fillRect b="0" l="0" r="0" t="0"/>
            </a:stretch>
          </a:blipFill>
          <a:ln>
            <a:noFill/>
          </a:ln>
        </p:spPr>
      </p:sp>
      <p:sp>
        <p:nvSpPr>
          <p:cNvPr id="267" name="Google Shape;267;p21"/>
          <p:cNvSpPr/>
          <p:nvPr/>
        </p:nvSpPr>
        <p:spPr>
          <a:xfrm rot="-1027792">
            <a:off x="10200436" y="6563385"/>
            <a:ext cx="3529298" cy="2247536"/>
          </a:xfrm>
          <a:custGeom>
            <a:rect b="b" l="l" r="r" t="t"/>
            <a:pathLst>
              <a:path extrusionOk="0" h="2247536" w="3529298">
                <a:moveTo>
                  <a:pt x="0" y="0"/>
                </a:moveTo>
                <a:lnTo>
                  <a:pt x="3529299" y="0"/>
                </a:lnTo>
                <a:lnTo>
                  <a:pt x="3529299" y="2247536"/>
                </a:lnTo>
                <a:lnTo>
                  <a:pt x="0" y="2247536"/>
                </a:lnTo>
                <a:lnTo>
                  <a:pt x="0" y="0"/>
                </a:lnTo>
                <a:close/>
              </a:path>
            </a:pathLst>
          </a:custGeom>
          <a:blipFill rotWithShape="1">
            <a:blip r:embed="rId8">
              <a:alphaModFix/>
            </a:blip>
            <a:stretch>
              <a:fillRect b="0" l="0" r="0" t="0"/>
            </a:stretch>
          </a:blipFill>
          <a:ln>
            <a:noFill/>
          </a:ln>
        </p:spPr>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