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Nunito SemiBold"/>
      <p:regular r:id="rId23"/>
      <p:bold r:id="rId24"/>
      <p:italic r:id="rId25"/>
      <p:boldItalic r:id="rId26"/>
    </p:embeddedFont>
    <p:embeddedFont>
      <p:font typeface="Mansalva"/>
      <p:regular r:id="rId27"/>
    </p:embeddedFont>
    <p:embeddedFont>
      <p:font typeface="Pacifico"/>
      <p:regular r:id="rId28"/>
    </p:embeddedFont>
    <p:embeddedFont>
      <p:font typeface="Passion One"/>
      <p:regular r:id="rId29"/>
      <p:bold r:id="rId30"/>
    </p:embeddedFont>
    <p:embeddedFont>
      <p:font typeface="Sigmar One"/>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NunitoSemiBold-bold.fntdata"/><Relationship Id="rId23" Type="http://schemas.openxmlformats.org/officeDocument/2006/relationships/font" Target="fonts/NunitoSemiBol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NunitoSemiBold-boldItalic.fntdata"/><Relationship Id="rId25" Type="http://schemas.openxmlformats.org/officeDocument/2006/relationships/font" Target="fonts/NunitoSemiBold-italic.fntdata"/><Relationship Id="rId28" Type="http://schemas.openxmlformats.org/officeDocument/2006/relationships/font" Target="fonts/Pacifico-regular.fntdata"/><Relationship Id="rId27" Type="http://schemas.openxmlformats.org/officeDocument/2006/relationships/font" Target="fonts/Mansalva-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PassionOne-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SigmarOne-regular.fntdata"/><Relationship Id="rId30" Type="http://schemas.openxmlformats.org/officeDocument/2006/relationships/font" Target="fonts/PassionOne-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5ddf0b2468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25ddf0b2468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5ddf0b2468_2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25ddf0b2468_2_2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5ddf0b2468_2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25ddf0b2468_2_27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5ddf0b2468_2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g25ddf0b2468_2_29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5ddf0b2468_2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g25ddf0b2468_2_3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5ddf0b2468_2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g25ddf0b2468_2_3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5ddf0b2468_2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g25ddf0b2468_2_3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5ddf0b2468_2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g25ddf0b2468_2_38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5ddf0b2468_2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25ddf0b2468_2_9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5ddf0b2468_2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25ddf0b2468_2_1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5ddf0b2468_2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25ddf0b2468_2_1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5ddf0b2468_2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25ddf0b2468_2_1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5ddf0b2468_2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25ddf0b2468_2_16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5ddf0b2468_2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25ddf0b2468_2_1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5ddf0b2468_2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25ddf0b2468_2_19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5ddf0b2468_2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25ddf0b2468_2_2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1.png"/><Relationship Id="rId4" Type="http://schemas.openxmlformats.org/officeDocument/2006/relationships/image" Target="../media/image19.png"/><Relationship Id="rId5"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2499358">
            <a:off x="7511189" y="3401656"/>
            <a:ext cx="2312245" cy="2159059"/>
          </a:xfrm>
          <a:custGeom>
            <a:rect b="b" l="l" r="r" t="t"/>
            <a:pathLst>
              <a:path extrusionOk="0" h="2035507" w="2179927">
                <a:moveTo>
                  <a:pt x="0" y="0"/>
                </a:moveTo>
                <a:lnTo>
                  <a:pt x="2179927" y="0"/>
                </a:lnTo>
                <a:lnTo>
                  <a:pt x="2179927" y="2035506"/>
                </a:lnTo>
                <a:lnTo>
                  <a:pt x="0" y="2035506"/>
                </a:lnTo>
                <a:lnTo>
                  <a:pt x="0" y="0"/>
                </a:lnTo>
                <a:close/>
              </a:path>
            </a:pathLst>
          </a:custGeom>
          <a:blipFill rotWithShape="1">
            <a:blip r:embed="rId2">
              <a:alphaModFix/>
            </a:blip>
            <a:stretch>
              <a:fillRect b="0" l="0" r="0" t="0"/>
            </a:stretch>
          </a:blipFill>
          <a:ln>
            <a:noFill/>
          </a:ln>
        </p:spPr>
      </p:sp>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4" name="Google Shape;14;p2"/>
          <p:cNvSpPr/>
          <p:nvPr/>
        </p:nvSpPr>
        <p:spPr>
          <a:xfrm rot="1106097">
            <a:off x="-251340" y="3562838"/>
            <a:ext cx="1878097" cy="1694982"/>
          </a:xfrm>
          <a:custGeom>
            <a:rect b="b" l="l" r="r" t="t"/>
            <a:pathLst>
              <a:path extrusionOk="0" h="1880703" w="2083882">
                <a:moveTo>
                  <a:pt x="0" y="0"/>
                </a:moveTo>
                <a:lnTo>
                  <a:pt x="2083881" y="0"/>
                </a:lnTo>
                <a:lnTo>
                  <a:pt x="2083881" y="1880703"/>
                </a:lnTo>
                <a:lnTo>
                  <a:pt x="0" y="1880703"/>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
        <p:nvSpPr>
          <p:cNvPr id="71" name="Google Shape;71;p1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2" name="Google Shape;72;p1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3" name="Google Shape;73;p1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4" name="Shape 74"/>
        <p:cNvGrpSpPr/>
        <p:nvPr/>
      </p:nvGrpSpPr>
      <p:grpSpPr>
        <a:xfrm>
          <a:off x="0" y="0"/>
          <a:ext cx="0" cy="0"/>
          <a:chOff x="0" y="0"/>
          <a:chExt cx="0" cy="0"/>
        </a:xfrm>
      </p:grpSpPr>
      <p:sp>
        <p:nvSpPr>
          <p:cNvPr id="75" name="Google Shape;75;p13"/>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6" name="Google Shape;76;p13"/>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77" name="Google Shape;77;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8" name="Google Shape;78;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9" name="Google Shape;79;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0" name="Shape 80"/>
        <p:cNvGrpSpPr/>
        <p:nvPr/>
      </p:nvGrpSpPr>
      <p:grpSpPr>
        <a:xfrm>
          <a:off x="0" y="0"/>
          <a:ext cx="0" cy="0"/>
          <a:chOff x="0" y="0"/>
          <a:chExt cx="0" cy="0"/>
        </a:xfrm>
      </p:grpSpPr>
      <p:sp>
        <p:nvSpPr>
          <p:cNvPr id="81" name="Google Shape;81;p14"/>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2" name="Google Shape;82;p14"/>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83" name="Google Shape;83;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4" name="Google Shape;84;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5" name="Google Shape;85;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6" name="Shape 86"/>
        <p:cNvGrpSpPr/>
        <p:nvPr/>
      </p:nvGrpSpPr>
      <p:grpSpPr>
        <a:xfrm>
          <a:off x="0" y="0"/>
          <a:ext cx="0" cy="0"/>
          <a:chOff x="0" y="0"/>
          <a:chExt cx="0" cy="0"/>
        </a:xfrm>
      </p:grpSpPr>
      <p:sp>
        <p:nvSpPr>
          <p:cNvPr id="87" name="Google Shape;87;p15"/>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8" name="Google Shape;88;p15"/>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89" name="Google Shape;89;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0" name="Google Shape;90;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1" name="Google Shape;91;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2" name="Shape 92"/>
        <p:cNvGrpSpPr/>
        <p:nvPr/>
      </p:nvGrpSpPr>
      <p:grpSpPr>
        <a:xfrm>
          <a:off x="0" y="0"/>
          <a:ext cx="0" cy="0"/>
          <a:chOff x="0" y="0"/>
          <a:chExt cx="0" cy="0"/>
        </a:xfrm>
      </p:grpSpPr>
      <p:sp>
        <p:nvSpPr>
          <p:cNvPr id="93" name="Google Shape;93;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4" name="Google Shape;94;p16"/>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95" name="Google Shape;95;p16"/>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96" name="Google Shape;96;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7" name="Google Shape;97;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8" name="Google Shape;98;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9" name="Shape 99"/>
        <p:cNvGrpSpPr/>
        <p:nvPr/>
      </p:nvGrpSpPr>
      <p:grpSpPr>
        <a:xfrm>
          <a:off x="0" y="0"/>
          <a:ext cx="0" cy="0"/>
          <a:chOff x="0" y="0"/>
          <a:chExt cx="0" cy="0"/>
        </a:xfrm>
      </p:grpSpPr>
      <p:sp>
        <p:nvSpPr>
          <p:cNvPr id="100" name="Google Shape;100;p17"/>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1" name="Google Shape;101;p17"/>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02" name="Google Shape;102;p17"/>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03" name="Google Shape;103;p17"/>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04" name="Google Shape;104;p17"/>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05" name="Google Shape;105;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6" name="Google Shape;106;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7" name="Google Shape;107;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8" name="Shape 108"/>
        <p:cNvGrpSpPr/>
        <p:nvPr/>
      </p:nvGrpSpPr>
      <p:grpSpPr>
        <a:xfrm>
          <a:off x="0" y="0"/>
          <a:ext cx="0" cy="0"/>
          <a:chOff x="0" y="0"/>
          <a:chExt cx="0" cy="0"/>
        </a:xfrm>
      </p:grpSpPr>
      <p:sp>
        <p:nvSpPr>
          <p:cNvPr id="109" name="Google Shape;109;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0" name="Google Shape;110;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1" name="Google Shape;111;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2" name="Google Shape;112;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3" name="Shape 113"/>
        <p:cNvGrpSpPr/>
        <p:nvPr/>
      </p:nvGrpSpPr>
      <p:grpSpPr>
        <a:xfrm>
          <a:off x="0" y="0"/>
          <a:ext cx="0" cy="0"/>
          <a:chOff x="0" y="0"/>
          <a:chExt cx="0" cy="0"/>
        </a:xfrm>
      </p:grpSpPr>
      <p:sp>
        <p:nvSpPr>
          <p:cNvPr id="114" name="Google Shape;114;p19"/>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5" name="Google Shape;115;p19"/>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16" name="Google Shape;116;p19"/>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17" name="Google Shape;117;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8" name="Google Shape;118;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9" name="Google Shape;119;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0" name="Shape 120"/>
        <p:cNvGrpSpPr/>
        <p:nvPr/>
      </p:nvGrpSpPr>
      <p:grpSpPr>
        <a:xfrm>
          <a:off x="0" y="0"/>
          <a:ext cx="0" cy="0"/>
          <a:chOff x="0" y="0"/>
          <a:chExt cx="0" cy="0"/>
        </a:xfrm>
      </p:grpSpPr>
      <p:sp>
        <p:nvSpPr>
          <p:cNvPr id="121" name="Google Shape;121;p20"/>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2" name="Google Shape;122;p20"/>
          <p:cNvSpPr/>
          <p:nvPr>
            <p:ph idx="2" type="pic"/>
          </p:nvPr>
        </p:nvSpPr>
        <p:spPr>
          <a:xfrm>
            <a:off x="896144" y="306388"/>
            <a:ext cx="2743200" cy="2057400"/>
          </a:xfrm>
          <a:prstGeom prst="rect">
            <a:avLst/>
          </a:prstGeom>
          <a:noFill/>
          <a:ln>
            <a:noFill/>
          </a:ln>
        </p:spPr>
      </p:sp>
      <p:sp>
        <p:nvSpPr>
          <p:cNvPr id="123" name="Google Shape;123;p20"/>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24" name="Google Shape;124;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5" name="Google Shape;125;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6" name="Google Shape;126;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2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9" name="Google Shape;129;p21"/>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30" name="Google Shape;130;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1" name="Google Shape;131;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2" name="Google Shape;132;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1805172" y="4269300"/>
            <a:ext cx="11961352" cy="2435765"/>
          </a:xfrm>
          <a:custGeom>
            <a:rect b="b" l="l" r="r" t="t"/>
            <a:pathLst>
              <a:path extrusionOk="0" h="767170" w="3767355">
                <a:moveTo>
                  <a:pt x="0" y="0"/>
                </a:moveTo>
                <a:lnTo>
                  <a:pt x="3767354" y="0"/>
                </a:lnTo>
                <a:lnTo>
                  <a:pt x="3767354" y="767170"/>
                </a:lnTo>
                <a:lnTo>
                  <a:pt x="0" y="767170"/>
                </a:lnTo>
                <a:lnTo>
                  <a:pt x="0" y="0"/>
                </a:lnTo>
                <a:close/>
              </a:path>
            </a:pathLst>
          </a:custGeom>
          <a:blipFill rotWithShape="1">
            <a:blip r:embed="rId2">
              <a:alphaModFix/>
            </a:blip>
            <a:stretch>
              <a:fillRect b="0" l="0" r="0" t="0"/>
            </a:stretch>
          </a:blipFill>
          <a:ln>
            <a:noFill/>
          </a:ln>
        </p:spPr>
      </p:sp>
      <p:sp>
        <p:nvSpPr>
          <p:cNvPr id="17" name="Google Shape;17;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22"/>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5" name="Google Shape;135;p22"/>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36" name="Google Shape;136;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7" name="Google Shape;137;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8" name="Google Shape;138;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3" name="Google Shape;23;p4"/>
          <p:cNvSpPr/>
          <p:nvPr/>
        </p:nvSpPr>
        <p:spPr>
          <a:xfrm rot="69207">
            <a:off x="6330743" y="3227046"/>
            <a:ext cx="1433382" cy="2213718"/>
          </a:xfrm>
          <a:custGeom>
            <a:rect b="b" l="l" r="r" t="t"/>
            <a:pathLst>
              <a:path extrusionOk="0" h="2970831" w="1923613">
                <a:moveTo>
                  <a:pt x="0" y="0"/>
                </a:moveTo>
                <a:lnTo>
                  <a:pt x="1923613" y="0"/>
                </a:lnTo>
                <a:lnTo>
                  <a:pt x="1923613" y="2970831"/>
                </a:lnTo>
                <a:lnTo>
                  <a:pt x="0" y="2970831"/>
                </a:lnTo>
                <a:lnTo>
                  <a:pt x="0" y="0"/>
                </a:lnTo>
                <a:close/>
              </a:path>
            </a:pathLst>
          </a:custGeom>
          <a:blipFill rotWithShape="1">
            <a:blip r:embed="rId2">
              <a:alphaModFix/>
            </a:blip>
            <a:stretch>
              <a:fillRect b="0" l="0" r="0" t="0"/>
            </a:stretch>
          </a:blipFill>
          <a:ln>
            <a:noFill/>
          </a:ln>
        </p:spPr>
      </p:sp>
      <p:sp>
        <p:nvSpPr>
          <p:cNvPr id="24" name="Google Shape;24;p4"/>
          <p:cNvSpPr/>
          <p:nvPr/>
        </p:nvSpPr>
        <p:spPr>
          <a:xfrm rot="-222786">
            <a:off x="7755350" y="2150471"/>
            <a:ext cx="1595235" cy="2463684"/>
          </a:xfrm>
          <a:custGeom>
            <a:rect b="b" l="l" r="r" t="t"/>
            <a:pathLst>
              <a:path extrusionOk="0" h="2900899" w="1878332">
                <a:moveTo>
                  <a:pt x="0" y="0"/>
                </a:moveTo>
                <a:lnTo>
                  <a:pt x="1878332" y="0"/>
                </a:lnTo>
                <a:lnTo>
                  <a:pt x="1878332" y="2900898"/>
                </a:lnTo>
                <a:lnTo>
                  <a:pt x="0" y="2900898"/>
                </a:lnTo>
                <a:lnTo>
                  <a:pt x="0" y="0"/>
                </a:lnTo>
                <a:close/>
              </a:path>
            </a:pathLst>
          </a:custGeom>
          <a:blipFill rotWithShape="1">
            <a:blip r:embed="rId3">
              <a:alphaModFix/>
            </a:blip>
            <a:stretch>
              <a:fillRect b="0" l="0" r="0" t="0"/>
            </a:stretch>
          </a:blipFill>
          <a:ln>
            <a:noFill/>
          </a:ln>
        </p:spPr>
      </p:sp>
      <p:sp>
        <p:nvSpPr>
          <p:cNvPr id="25" name="Google Shape;25;p4"/>
          <p:cNvSpPr/>
          <p:nvPr/>
        </p:nvSpPr>
        <p:spPr>
          <a:xfrm rot="634005">
            <a:off x="7558816" y="161290"/>
            <a:ext cx="1228247" cy="1477590"/>
          </a:xfrm>
          <a:custGeom>
            <a:rect b="b" l="l" r="r" t="t"/>
            <a:pathLst>
              <a:path extrusionOk="0" h="1776799" w="1476964">
                <a:moveTo>
                  <a:pt x="0" y="0"/>
                </a:moveTo>
                <a:lnTo>
                  <a:pt x="1476964" y="0"/>
                </a:lnTo>
                <a:lnTo>
                  <a:pt x="1476964" y="1776799"/>
                </a:lnTo>
                <a:lnTo>
                  <a:pt x="0" y="1776799"/>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1" name="Google Shape;31;p5"/>
          <p:cNvSpPr/>
          <p:nvPr/>
        </p:nvSpPr>
        <p:spPr>
          <a:xfrm rot="-890020">
            <a:off x="59077" y="4239201"/>
            <a:ext cx="718413" cy="654409"/>
          </a:xfrm>
          <a:custGeom>
            <a:rect b="b" l="l" r="r" t="t"/>
            <a:pathLst>
              <a:path extrusionOk="0" h="1155433" w="1268440">
                <a:moveTo>
                  <a:pt x="0" y="0"/>
                </a:moveTo>
                <a:lnTo>
                  <a:pt x="1268440" y="0"/>
                </a:lnTo>
                <a:lnTo>
                  <a:pt x="1268440" y="1155434"/>
                </a:lnTo>
                <a:lnTo>
                  <a:pt x="0" y="1155434"/>
                </a:lnTo>
                <a:lnTo>
                  <a:pt x="0" y="0"/>
                </a:lnTo>
                <a:close/>
              </a:path>
            </a:pathLst>
          </a:custGeom>
          <a:blipFill rotWithShape="1">
            <a:blip r:embed="rId2">
              <a:alphaModFix/>
            </a:blip>
            <a:stretch>
              <a:fillRect b="0" l="0" r="0" t="0"/>
            </a:stretch>
          </a:blipFill>
          <a:ln>
            <a:noFill/>
          </a:ln>
        </p:spPr>
      </p:sp>
      <p:sp>
        <p:nvSpPr>
          <p:cNvPr id="32" name="Google Shape;32;p5"/>
          <p:cNvSpPr/>
          <p:nvPr/>
        </p:nvSpPr>
        <p:spPr>
          <a:xfrm>
            <a:off x="7705322" y="62597"/>
            <a:ext cx="1726677" cy="1519475"/>
          </a:xfrm>
          <a:custGeom>
            <a:rect b="b" l="l" r="r" t="t"/>
            <a:pathLst>
              <a:path extrusionOk="0" h="1899344" w="2158346">
                <a:moveTo>
                  <a:pt x="0" y="0"/>
                </a:moveTo>
                <a:lnTo>
                  <a:pt x="2158346" y="0"/>
                </a:lnTo>
                <a:lnTo>
                  <a:pt x="2158346" y="1899344"/>
                </a:lnTo>
                <a:lnTo>
                  <a:pt x="0" y="1899344"/>
                </a:lnTo>
                <a:lnTo>
                  <a:pt x="0" y="0"/>
                </a:lnTo>
                <a:close/>
              </a:path>
            </a:pathLst>
          </a:custGeom>
          <a:blipFill rotWithShape="1">
            <a:blip r:embed="rId3">
              <a:alphaModFix/>
            </a:blip>
            <a:stretch>
              <a:fillRect b="0" l="0" r="0" t="0"/>
            </a:stretch>
          </a:blipFill>
          <a:ln>
            <a:noFill/>
          </a:ln>
        </p:spPr>
      </p:sp>
      <p:sp>
        <p:nvSpPr>
          <p:cNvPr id="33" name="Google Shape;33;p5"/>
          <p:cNvSpPr/>
          <p:nvPr/>
        </p:nvSpPr>
        <p:spPr>
          <a:xfrm rot="1534295">
            <a:off x="4342248" y="3058641"/>
            <a:ext cx="2140701" cy="2206909"/>
          </a:xfrm>
          <a:custGeom>
            <a:rect b="b" l="l" r="r" t="t"/>
            <a:pathLst>
              <a:path extrusionOk="0" h="2281645" w="2213195">
                <a:moveTo>
                  <a:pt x="0" y="0"/>
                </a:moveTo>
                <a:lnTo>
                  <a:pt x="2213196" y="0"/>
                </a:lnTo>
                <a:lnTo>
                  <a:pt x="2213196" y="2281645"/>
                </a:lnTo>
                <a:lnTo>
                  <a:pt x="0" y="2281645"/>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6" name="Google Shape;36;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7" name="Google Shape;37;p6"/>
          <p:cNvSpPr/>
          <p:nvPr/>
        </p:nvSpPr>
        <p:spPr>
          <a:xfrm rot="638055">
            <a:off x="6509289" y="3788866"/>
            <a:ext cx="1780787" cy="2142300"/>
          </a:xfrm>
          <a:custGeom>
            <a:rect b="b" l="l" r="r" t="t"/>
            <a:pathLst>
              <a:path extrusionOk="0" h="1776799" w="1476964">
                <a:moveTo>
                  <a:pt x="0" y="0"/>
                </a:moveTo>
                <a:lnTo>
                  <a:pt x="1476964" y="0"/>
                </a:lnTo>
                <a:lnTo>
                  <a:pt x="1476964" y="1776799"/>
                </a:lnTo>
                <a:lnTo>
                  <a:pt x="0" y="1776799"/>
                </a:lnTo>
                <a:lnTo>
                  <a:pt x="0" y="0"/>
                </a:lnTo>
                <a:close/>
              </a:path>
            </a:pathLst>
          </a:custGeom>
          <a:blipFill rotWithShape="1">
            <a:blip r:embed="rId2">
              <a:alphaModFix/>
            </a:blip>
            <a:stretch>
              <a:fillRect b="0" l="0" r="0" t="0"/>
            </a:stretch>
          </a:blipFill>
          <a:ln>
            <a:noFill/>
          </a:ln>
        </p:spPr>
      </p:sp>
      <p:sp>
        <p:nvSpPr>
          <p:cNvPr id="38" name="Google Shape;38;p6"/>
          <p:cNvSpPr/>
          <p:nvPr/>
        </p:nvSpPr>
        <p:spPr>
          <a:xfrm rot="-1698045">
            <a:off x="6991252" y="-306884"/>
            <a:ext cx="2053854" cy="1732939"/>
          </a:xfrm>
          <a:custGeom>
            <a:rect b="b" l="l" r="r" t="t"/>
            <a:pathLst>
              <a:path extrusionOk="0" h="2133990" w="2529173">
                <a:moveTo>
                  <a:pt x="0" y="0"/>
                </a:moveTo>
                <a:lnTo>
                  <a:pt x="2529173" y="0"/>
                </a:lnTo>
                <a:lnTo>
                  <a:pt x="2529173" y="2133990"/>
                </a:lnTo>
                <a:lnTo>
                  <a:pt x="0" y="2133990"/>
                </a:lnTo>
                <a:lnTo>
                  <a:pt x="0" y="0"/>
                </a:lnTo>
                <a:close/>
              </a:path>
            </a:pathLst>
          </a:custGeom>
          <a:blipFill rotWithShape="1">
            <a:blip r:embed="rId3">
              <a:alphaModFix/>
            </a:blip>
            <a:stretch>
              <a:fillRect b="0" l="0" r="0" t="0"/>
            </a:stretch>
          </a:blipFill>
          <a:ln>
            <a:noFill/>
          </a:ln>
        </p:spPr>
      </p:sp>
      <p:sp>
        <p:nvSpPr>
          <p:cNvPr id="39" name="Google Shape;39;p6"/>
          <p:cNvSpPr/>
          <p:nvPr/>
        </p:nvSpPr>
        <p:spPr>
          <a:xfrm flipH="1">
            <a:off x="-327889" y="3260265"/>
            <a:ext cx="2143555" cy="2100684"/>
          </a:xfrm>
          <a:custGeom>
            <a:rect b="b" l="l" r="r" t="t"/>
            <a:pathLst>
              <a:path extrusionOk="0" h="2302119" w="2349101">
                <a:moveTo>
                  <a:pt x="2349101" y="0"/>
                </a:moveTo>
                <a:lnTo>
                  <a:pt x="0" y="0"/>
                </a:lnTo>
                <a:lnTo>
                  <a:pt x="0" y="2302120"/>
                </a:lnTo>
                <a:lnTo>
                  <a:pt x="2349101" y="2302120"/>
                </a:lnTo>
                <a:lnTo>
                  <a:pt x="2349101"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2" name="Google Shape;4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3" name="Google Shape;43;p7"/>
          <p:cNvSpPr/>
          <p:nvPr/>
        </p:nvSpPr>
        <p:spPr>
          <a:xfrm>
            <a:off x="5510274" y="308277"/>
            <a:ext cx="1625533" cy="1656595"/>
          </a:xfrm>
          <a:custGeom>
            <a:rect b="b" l="l" r="r" t="t"/>
            <a:pathLst>
              <a:path extrusionOk="0" h="1673328" w="1641953">
                <a:moveTo>
                  <a:pt x="0" y="0"/>
                </a:moveTo>
                <a:lnTo>
                  <a:pt x="1641953" y="0"/>
                </a:lnTo>
                <a:lnTo>
                  <a:pt x="1641953" y="1673328"/>
                </a:lnTo>
                <a:lnTo>
                  <a:pt x="0" y="1673328"/>
                </a:lnTo>
                <a:lnTo>
                  <a:pt x="0" y="0"/>
                </a:lnTo>
                <a:close/>
              </a:path>
            </a:pathLst>
          </a:custGeom>
          <a:blipFill rotWithShape="1">
            <a:blip r:embed="rId2">
              <a:alphaModFix/>
            </a:blip>
            <a:stretch>
              <a:fillRect b="0" l="0" r="0" t="0"/>
            </a:stretch>
          </a:blipFill>
          <a:ln>
            <a:noFill/>
          </a:ln>
        </p:spPr>
      </p:sp>
      <p:sp>
        <p:nvSpPr>
          <p:cNvPr id="44" name="Google Shape;44;p7"/>
          <p:cNvSpPr/>
          <p:nvPr/>
        </p:nvSpPr>
        <p:spPr>
          <a:xfrm rot="1123696">
            <a:off x="6857635" y="2961153"/>
            <a:ext cx="1752430" cy="1963507"/>
          </a:xfrm>
          <a:custGeom>
            <a:rect b="b" l="l" r="r" t="t"/>
            <a:pathLst>
              <a:path extrusionOk="0" h="2119137" w="1891330">
                <a:moveTo>
                  <a:pt x="0" y="0"/>
                </a:moveTo>
                <a:lnTo>
                  <a:pt x="1891330" y="0"/>
                </a:lnTo>
                <a:lnTo>
                  <a:pt x="1891330" y="2119137"/>
                </a:lnTo>
                <a:lnTo>
                  <a:pt x="0" y="2119137"/>
                </a:lnTo>
                <a:lnTo>
                  <a:pt x="0" y="0"/>
                </a:lnTo>
                <a:close/>
              </a:path>
            </a:pathLst>
          </a:custGeom>
          <a:blipFill rotWithShape="1">
            <a:blip r:embed="rId3">
              <a:alphaModFix/>
            </a:blip>
            <a:stretch>
              <a:fillRect b="0" l="0" r="0" t="0"/>
            </a:stretch>
          </a:blipFill>
          <a:ln>
            <a:noFill/>
          </a:ln>
        </p:spPr>
      </p:sp>
      <p:sp>
        <p:nvSpPr>
          <p:cNvPr id="45" name="Google Shape;45;p7"/>
          <p:cNvSpPr/>
          <p:nvPr/>
        </p:nvSpPr>
        <p:spPr>
          <a:xfrm rot="6072638">
            <a:off x="311235" y="-179177"/>
            <a:ext cx="1492139" cy="1554311"/>
          </a:xfrm>
          <a:custGeom>
            <a:rect b="b" l="l" r="r" t="t"/>
            <a:pathLst>
              <a:path extrusionOk="0" h="1831415" w="1758159">
                <a:moveTo>
                  <a:pt x="0" y="0"/>
                </a:moveTo>
                <a:lnTo>
                  <a:pt x="1758159" y="0"/>
                </a:lnTo>
                <a:lnTo>
                  <a:pt x="1758159" y="1831416"/>
                </a:lnTo>
                <a:lnTo>
                  <a:pt x="0" y="1831416"/>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1" name="Google Shape;5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8"/>
          <p:cNvSpPr/>
          <p:nvPr/>
        </p:nvSpPr>
        <p:spPr>
          <a:xfrm rot="510522">
            <a:off x="5062946" y="3574668"/>
            <a:ext cx="1121080" cy="1711573"/>
          </a:xfrm>
          <a:custGeom>
            <a:rect b="b" l="l" r="r" t="t"/>
            <a:pathLst>
              <a:path extrusionOk="0" h="2665723" w="1746048">
                <a:moveTo>
                  <a:pt x="0" y="0"/>
                </a:moveTo>
                <a:lnTo>
                  <a:pt x="1746049" y="0"/>
                </a:lnTo>
                <a:lnTo>
                  <a:pt x="1746049" y="2665723"/>
                </a:lnTo>
                <a:lnTo>
                  <a:pt x="0" y="2665723"/>
                </a:lnTo>
                <a:lnTo>
                  <a:pt x="0" y="0"/>
                </a:lnTo>
                <a:close/>
              </a:path>
            </a:pathLst>
          </a:custGeom>
          <a:blipFill rotWithShape="1">
            <a:blip r:embed="rId2">
              <a:alphaModFix/>
            </a:blip>
            <a:stretch>
              <a:fillRect b="0" l="0" r="0" t="0"/>
            </a:stretch>
          </a:blipFill>
          <a:ln>
            <a:noFill/>
          </a:ln>
        </p:spPr>
      </p:sp>
      <p:sp>
        <p:nvSpPr>
          <p:cNvPr id="53" name="Google Shape;53;p8"/>
          <p:cNvSpPr/>
          <p:nvPr/>
        </p:nvSpPr>
        <p:spPr>
          <a:xfrm rot="-699798">
            <a:off x="7737399" y="95856"/>
            <a:ext cx="1153588" cy="1781604"/>
          </a:xfrm>
          <a:custGeom>
            <a:rect b="b" l="l" r="r" t="t"/>
            <a:pathLst>
              <a:path extrusionOk="0" h="3201501" w="2072972">
                <a:moveTo>
                  <a:pt x="0" y="0"/>
                </a:moveTo>
                <a:lnTo>
                  <a:pt x="2072972" y="0"/>
                </a:lnTo>
                <a:lnTo>
                  <a:pt x="2072972" y="3201501"/>
                </a:lnTo>
                <a:lnTo>
                  <a:pt x="0" y="3201501"/>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sp>
        <p:nvSpPr>
          <p:cNvPr id="55" name="Google Shape;55;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6" name="Google Shape;56;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9"/>
          <p:cNvSpPr/>
          <p:nvPr/>
        </p:nvSpPr>
        <p:spPr>
          <a:xfrm rot="-5037116">
            <a:off x="92982" y="-9086158"/>
            <a:ext cx="9475877" cy="11881980"/>
          </a:xfrm>
          <a:custGeom>
            <a:rect b="b" l="l" r="r" t="t"/>
            <a:pathLst>
              <a:path extrusionOk="0" h="2813296" w="2243603">
                <a:moveTo>
                  <a:pt x="0" y="0"/>
                </a:moveTo>
                <a:lnTo>
                  <a:pt x="2243603" y="0"/>
                </a:lnTo>
                <a:lnTo>
                  <a:pt x="2243603" y="2813295"/>
                </a:lnTo>
                <a:lnTo>
                  <a:pt x="0" y="2813295"/>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10"/>
          <p:cNvSpPr/>
          <p:nvPr/>
        </p:nvSpPr>
        <p:spPr>
          <a:xfrm rot="6337874">
            <a:off x="7951600" y="4229369"/>
            <a:ext cx="635527" cy="578907"/>
          </a:xfrm>
          <a:custGeom>
            <a:rect b="b" l="l" r="r" t="t"/>
            <a:pathLst>
              <a:path extrusionOk="0" h="1155433" w="1268440">
                <a:moveTo>
                  <a:pt x="0" y="0"/>
                </a:moveTo>
                <a:lnTo>
                  <a:pt x="1268440" y="0"/>
                </a:lnTo>
                <a:lnTo>
                  <a:pt x="1268440" y="1155434"/>
                </a:lnTo>
                <a:lnTo>
                  <a:pt x="0" y="1155434"/>
                </a:lnTo>
                <a:lnTo>
                  <a:pt x="0" y="0"/>
                </a:lnTo>
                <a:close/>
              </a:path>
            </a:pathLst>
          </a:custGeom>
          <a:blipFill rotWithShape="1">
            <a:blip r:embed="rId2">
              <a:alphaModFix/>
            </a:blip>
            <a:stretch>
              <a:fillRect b="0" l="0" r="0" t="0"/>
            </a:stretch>
          </a:blipFill>
          <a:ln>
            <a:noFill/>
          </a:ln>
        </p:spPr>
      </p:sp>
      <p:sp>
        <p:nvSpPr>
          <p:cNvPr id="61" name="Google Shape;61;p10"/>
          <p:cNvSpPr/>
          <p:nvPr/>
        </p:nvSpPr>
        <p:spPr>
          <a:xfrm rot="9924525">
            <a:off x="-81237" y="3938331"/>
            <a:ext cx="1695749" cy="1530413"/>
          </a:xfrm>
          <a:custGeom>
            <a:rect b="b" l="l" r="r" t="t"/>
            <a:pathLst>
              <a:path extrusionOk="0" h="1880703" w="2083882">
                <a:moveTo>
                  <a:pt x="0" y="0"/>
                </a:moveTo>
                <a:lnTo>
                  <a:pt x="2083881" y="0"/>
                </a:lnTo>
                <a:lnTo>
                  <a:pt x="2083881" y="1880703"/>
                </a:lnTo>
                <a:lnTo>
                  <a:pt x="0" y="1880703"/>
                </a:lnTo>
                <a:lnTo>
                  <a:pt x="0" y="0"/>
                </a:lnTo>
                <a:close/>
              </a:path>
            </a:pathLst>
          </a:custGeom>
          <a:blipFill rotWithShape="1">
            <a:blip r:embed="rId3">
              <a:alphaModFix/>
            </a:blip>
            <a:stretch>
              <a:fillRect b="0" l="0" r="0" t="0"/>
            </a:stretch>
          </a:blipFill>
          <a:ln>
            <a:noFill/>
          </a:ln>
        </p:spPr>
      </p:sp>
      <p:sp>
        <p:nvSpPr>
          <p:cNvPr id="62" name="Google Shape;62;p10"/>
          <p:cNvSpPr/>
          <p:nvPr/>
        </p:nvSpPr>
        <p:spPr>
          <a:xfrm rot="-1135842">
            <a:off x="289761" y="114359"/>
            <a:ext cx="1289313" cy="1445884"/>
          </a:xfrm>
          <a:custGeom>
            <a:rect b="b" l="l" r="r" t="t"/>
            <a:pathLst>
              <a:path extrusionOk="0" h="2119137" w="2015829">
                <a:moveTo>
                  <a:pt x="0" y="0"/>
                </a:moveTo>
                <a:lnTo>
                  <a:pt x="2015829" y="0"/>
                </a:lnTo>
                <a:lnTo>
                  <a:pt x="2015829" y="2119137"/>
                </a:lnTo>
                <a:lnTo>
                  <a:pt x="0" y="2119137"/>
                </a:lnTo>
                <a:lnTo>
                  <a:pt x="0" y="0"/>
                </a:lnTo>
                <a:close/>
              </a:path>
            </a:pathLst>
          </a:custGeom>
          <a:blipFill rotWithShape="1">
            <a:blip r:embed="rId4">
              <a:alphaModFix/>
            </a:blip>
            <a:stretch>
              <a:fillRect b="0" l="0" r="0" t="0"/>
            </a:stretch>
          </a:blipFill>
          <a:ln>
            <a:noFill/>
          </a:ln>
        </p:spPr>
      </p:sp>
      <p:sp>
        <p:nvSpPr>
          <p:cNvPr id="63" name="Google Shape;63;p10"/>
          <p:cNvSpPr/>
          <p:nvPr/>
        </p:nvSpPr>
        <p:spPr>
          <a:xfrm rot="-1454814">
            <a:off x="7316272" y="-348517"/>
            <a:ext cx="2207384" cy="1942497"/>
          </a:xfrm>
          <a:custGeom>
            <a:rect b="b" l="l" r="r" t="t"/>
            <a:pathLst>
              <a:path extrusionOk="0" h="1899344" w="2158346">
                <a:moveTo>
                  <a:pt x="0" y="0"/>
                </a:moveTo>
                <a:lnTo>
                  <a:pt x="2158346" y="0"/>
                </a:lnTo>
                <a:lnTo>
                  <a:pt x="2158346" y="1899344"/>
                </a:lnTo>
                <a:lnTo>
                  <a:pt x="0" y="1899344"/>
                </a:lnTo>
                <a:lnTo>
                  <a:pt x="0" y="0"/>
                </a:lnTo>
                <a:close/>
              </a:path>
            </a:pathLst>
          </a:custGeom>
          <a:blipFill rotWithShape="1">
            <a:blip r:embed="rId5">
              <a:alphaModFix/>
            </a:blip>
            <a:stretch>
              <a:fillRect b="0" l="0" r="0" t="0"/>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3.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Sigmar One"/>
              <a:buNone/>
              <a:defRPr sz="2800">
                <a:solidFill>
                  <a:schemeClr val="dk1"/>
                </a:solidFill>
                <a:latin typeface="Sigmar One"/>
                <a:ea typeface="Sigmar One"/>
                <a:cs typeface="Sigmar One"/>
                <a:sym typeface="Sigmar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igmar One"/>
              <a:buChar char="●"/>
              <a:defRPr sz="1800">
                <a:solidFill>
                  <a:schemeClr val="dk2"/>
                </a:solidFill>
                <a:latin typeface="Sigmar One"/>
                <a:ea typeface="Sigmar One"/>
                <a:cs typeface="Sigmar One"/>
                <a:sym typeface="Sigmar One"/>
              </a:defRPr>
            </a:lvl1pPr>
            <a:lvl2pPr indent="-317500" lvl="1" marL="914400">
              <a:lnSpc>
                <a:spcPct val="115000"/>
              </a:lnSpc>
              <a:spcBef>
                <a:spcPts val="0"/>
              </a:spcBef>
              <a:spcAft>
                <a:spcPts val="0"/>
              </a:spcAft>
              <a:buClr>
                <a:schemeClr val="dk2"/>
              </a:buClr>
              <a:buSzPts val="1400"/>
              <a:buFont typeface="Mansalva"/>
              <a:buChar char="○"/>
              <a:defRPr>
                <a:solidFill>
                  <a:schemeClr val="dk2"/>
                </a:solidFill>
                <a:latin typeface="Mansalva"/>
                <a:ea typeface="Mansalva"/>
                <a:cs typeface="Mansalva"/>
                <a:sym typeface="Mansalva"/>
              </a:defRPr>
            </a:lvl2pPr>
            <a:lvl3pPr indent="-317500" lvl="2" marL="1371600">
              <a:lnSpc>
                <a:spcPct val="115000"/>
              </a:lnSpc>
              <a:spcBef>
                <a:spcPts val="0"/>
              </a:spcBef>
              <a:spcAft>
                <a:spcPts val="0"/>
              </a:spcAft>
              <a:buClr>
                <a:schemeClr val="dk2"/>
              </a:buClr>
              <a:buSzPts val="1400"/>
              <a:buFont typeface="Nunito SemiBold"/>
              <a:buChar char="■"/>
              <a:defRPr>
                <a:solidFill>
                  <a:schemeClr val="dk2"/>
                </a:solidFill>
                <a:latin typeface="Nunito SemiBold"/>
                <a:ea typeface="Nunito SemiBold"/>
                <a:cs typeface="Nunito SemiBold"/>
                <a:sym typeface="Nunito SemiBold"/>
              </a:defRPr>
            </a:lvl3pPr>
            <a:lvl4pPr indent="-317500" lvl="3" marL="1828800">
              <a:lnSpc>
                <a:spcPct val="115000"/>
              </a:lnSpc>
              <a:spcBef>
                <a:spcPts val="0"/>
              </a:spcBef>
              <a:spcAft>
                <a:spcPts val="0"/>
              </a:spcAft>
              <a:buClr>
                <a:schemeClr val="dk2"/>
              </a:buClr>
              <a:buSzPts val="1400"/>
              <a:buFont typeface="Nunito SemiBold"/>
              <a:buChar char="●"/>
              <a:defRPr>
                <a:solidFill>
                  <a:schemeClr val="dk2"/>
                </a:solidFill>
                <a:latin typeface="Nunito SemiBold"/>
                <a:ea typeface="Nunito SemiBold"/>
                <a:cs typeface="Nunito SemiBold"/>
                <a:sym typeface="Nunito SemiBold"/>
              </a:defRPr>
            </a:lvl4pPr>
            <a:lvl5pPr indent="-317500" lvl="4" marL="2286000">
              <a:lnSpc>
                <a:spcPct val="115000"/>
              </a:lnSpc>
              <a:spcBef>
                <a:spcPts val="0"/>
              </a:spcBef>
              <a:spcAft>
                <a:spcPts val="0"/>
              </a:spcAft>
              <a:buClr>
                <a:schemeClr val="dk2"/>
              </a:buClr>
              <a:buSzPts val="1400"/>
              <a:buFont typeface="Nunito SemiBold"/>
              <a:buChar char="○"/>
              <a:defRPr>
                <a:solidFill>
                  <a:schemeClr val="dk2"/>
                </a:solidFill>
                <a:latin typeface="Nunito SemiBold"/>
                <a:ea typeface="Nunito SemiBold"/>
                <a:cs typeface="Nunito SemiBold"/>
                <a:sym typeface="Nunito SemiBold"/>
              </a:defRPr>
            </a:lvl5pPr>
            <a:lvl6pPr indent="-317500" lvl="5" marL="2743200">
              <a:lnSpc>
                <a:spcPct val="115000"/>
              </a:lnSpc>
              <a:spcBef>
                <a:spcPts val="0"/>
              </a:spcBef>
              <a:spcAft>
                <a:spcPts val="0"/>
              </a:spcAft>
              <a:buClr>
                <a:schemeClr val="dk2"/>
              </a:buClr>
              <a:buSzPts val="1400"/>
              <a:buFont typeface="Nunito SemiBold"/>
              <a:buChar char="■"/>
              <a:defRPr>
                <a:solidFill>
                  <a:schemeClr val="dk2"/>
                </a:solidFill>
                <a:latin typeface="Nunito SemiBold"/>
                <a:ea typeface="Nunito SemiBold"/>
                <a:cs typeface="Nunito SemiBold"/>
                <a:sym typeface="Nunito SemiBold"/>
              </a:defRPr>
            </a:lvl6pPr>
            <a:lvl7pPr indent="-317500" lvl="6" marL="3200400">
              <a:lnSpc>
                <a:spcPct val="115000"/>
              </a:lnSpc>
              <a:spcBef>
                <a:spcPts val="0"/>
              </a:spcBef>
              <a:spcAft>
                <a:spcPts val="0"/>
              </a:spcAft>
              <a:buClr>
                <a:schemeClr val="dk2"/>
              </a:buClr>
              <a:buSzPts val="1400"/>
              <a:buFont typeface="Nunito SemiBold"/>
              <a:buChar char="●"/>
              <a:defRPr>
                <a:solidFill>
                  <a:schemeClr val="dk2"/>
                </a:solidFill>
                <a:latin typeface="Nunito SemiBold"/>
                <a:ea typeface="Nunito SemiBold"/>
                <a:cs typeface="Nunito SemiBold"/>
                <a:sym typeface="Nunito SemiBold"/>
              </a:defRPr>
            </a:lvl7pPr>
            <a:lvl8pPr indent="-317500" lvl="7" marL="3657600">
              <a:lnSpc>
                <a:spcPct val="115000"/>
              </a:lnSpc>
              <a:spcBef>
                <a:spcPts val="0"/>
              </a:spcBef>
              <a:spcAft>
                <a:spcPts val="0"/>
              </a:spcAft>
              <a:buClr>
                <a:schemeClr val="dk2"/>
              </a:buClr>
              <a:buSzPts val="1400"/>
              <a:buFont typeface="Nunito SemiBold"/>
              <a:buChar char="○"/>
              <a:defRPr>
                <a:solidFill>
                  <a:schemeClr val="dk2"/>
                </a:solidFill>
                <a:latin typeface="Nunito SemiBold"/>
                <a:ea typeface="Nunito SemiBold"/>
                <a:cs typeface="Nunito SemiBold"/>
                <a:sym typeface="Nunito SemiBold"/>
              </a:defRPr>
            </a:lvl8pPr>
            <a:lvl9pPr indent="-317500" lvl="8" marL="4114800">
              <a:lnSpc>
                <a:spcPct val="115000"/>
              </a:lnSpc>
              <a:spcBef>
                <a:spcPts val="0"/>
              </a:spcBef>
              <a:spcAft>
                <a:spcPts val="0"/>
              </a:spcAft>
              <a:buClr>
                <a:schemeClr val="dk2"/>
              </a:buClr>
              <a:buSzPts val="1400"/>
              <a:buFont typeface="Nunito SemiBold"/>
              <a:buChar char="■"/>
              <a:defRPr>
                <a:solidFill>
                  <a:schemeClr val="dk2"/>
                </a:solidFill>
                <a:latin typeface="Nunito SemiBold"/>
                <a:ea typeface="Nunito SemiBold"/>
                <a:cs typeface="Nunito SemiBold"/>
                <a:sym typeface="Nunito SemiBold"/>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1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66" name="Google Shape;66;p11"/>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67" name="Google Shape;67;p1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68" name="Google Shape;68;p1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69" name="Google Shape;69;p1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93.jpg"/><Relationship Id="rId4" Type="http://schemas.openxmlformats.org/officeDocument/2006/relationships/image" Target="../media/image3.png"/><Relationship Id="rId10" Type="http://schemas.openxmlformats.org/officeDocument/2006/relationships/image" Target="../media/image31.jpg"/><Relationship Id="rId9"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30.png"/><Relationship Id="rId7" Type="http://schemas.openxmlformats.org/officeDocument/2006/relationships/image" Target="../media/image16.png"/><Relationship Id="rId8" Type="http://schemas.openxmlformats.org/officeDocument/2006/relationships/image" Target="../media/image4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93.jpg"/><Relationship Id="rId4" Type="http://schemas.openxmlformats.org/officeDocument/2006/relationships/image" Target="../media/image74.jpg"/><Relationship Id="rId9" Type="http://schemas.openxmlformats.org/officeDocument/2006/relationships/image" Target="../media/image113.png"/><Relationship Id="rId5" Type="http://schemas.openxmlformats.org/officeDocument/2006/relationships/image" Target="../media/image73.jpg"/><Relationship Id="rId6" Type="http://schemas.openxmlformats.org/officeDocument/2006/relationships/image" Target="../media/image110.jpg"/><Relationship Id="rId7" Type="http://schemas.openxmlformats.org/officeDocument/2006/relationships/image" Target="../media/image107.png"/><Relationship Id="rId8"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93.jpg"/><Relationship Id="rId4" Type="http://schemas.openxmlformats.org/officeDocument/2006/relationships/image" Target="../media/image76.png"/><Relationship Id="rId11" Type="http://schemas.openxmlformats.org/officeDocument/2006/relationships/image" Target="../media/image12.png"/><Relationship Id="rId10" Type="http://schemas.openxmlformats.org/officeDocument/2006/relationships/image" Target="../media/image44.png"/><Relationship Id="rId9" Type="http://schemas.openxmlformats.org/officeDocument/2006/relationships/image" Target="../media/image91.png"/><Relationship Id="rId5" Type="http://schemas.openxmlformats.org/officeDocument/2006/relationships/image" Target="../media/image75.png"/><Relationship Id="rId6" Type="http://schemas.openxmlformats.org/officeDocument/2006/relationships/image" Target="../media/image78.png"/><Relationship Id="rId7" Type="http://schemas.openxmlformats.org/officeDocument/2006/relationships/image" Target="../media/image90.png"/><Relationship Id="rId8" Type="http://schemas.openxmlformats.org/officeDocument/2006/relationships/image" Target="../media/image58.png"/></Relationships>
</file>

<file path=ppt/slides/_rels/slide12.xml.rels><?xml version="1.0" encoding="UTF-8" standalone="yes"?><Relationships xmlns="http://schemas.openxmlformats.org/package/2006/relationships"><Relationship Id="rId11" Type="http://schemas.openxmlformats.org/officeDocument/2006/relationships/image" Target="../media/image49.png"/><Relationship Id="rId10" Type="http://schemas.openxmlformats.org/officeDocument/2006/relationships/image" Target="../media/image107.png"/><Relationship Id="rId13" Type="http://schemas.openxmlformats.org/officeDocument/2006/relationships/image" Target="../media/image95.png"/><Relationship Id="rId12" Type="http://schemas.openxmlformats.org/officeDocument/2006/relationships/image" Target="../media/image82.png"/><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93.jpg"/><Relationship Id="rId4" Type="http://schemas.openxmlformats.org/officeDocument/2006/relationships/image" Target="../media/image83.jpg"/><Relationship Id="rId9" Type="http://schemas.openxmlformats.org/officeDocument/2006/relationships/image" Target="../media/image71.png"/><Relationship Id="rId14" Type="http://schemas.openxmlformats.org/officeDocument/2006/relationships/image" Target="../media/image84.png"/><Relationship Id="rId5" Type="http://schemas.openxmlformats.org/officeDocument/2006/relationships/image" Target="../media/image86.jpg"/><Relationship Id="rId6" Type="http://schemas.openxmlformats.org/officeDocument/2006/relationships/image" Target="../media/image5.png"/><Relationship Id="rId7" Type="http://schemas.openxmlformats.org/officeDocument/2006/relationships/image" Target="../media/image88.jpg"/><Relationship Id="rId8" Type="http://schemas.openxmlformats.org/officeDocument/2006/relationships/image" Target="../media/image8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93.jpg"/><Relationship Id="rId4" Type="http://schemas.openxmlformats.org/officeDocument/2006/relationships/image" Target="../media/image114.png"/><Relationship Id="rId5" Type="http://schemas.openxmlformats.org/officeDocument/2006/relationships/image" Target="../media/image100.jpg"/><Relationship Id="rId6" Type="http://schemas.openxmlformats.org/officeDocument/2006/relationships/image" Target="../media/image32.png"/><Relationship Id="rId7" Type="http://schemas.openxmlformats.org/officeDocument/2006/relationships/image" Target="../media/image115.png"/><Relationship Id="rId8" Type="http://schemas.openxmlformats.org/officeDocument/2006/relationships/image" Target="../media/image94.png"/></Relationships>
</file>

<file path=ppt/slides/_rels/slide14.xml.rels><?xml version="1.0" encoding="UTF-8" standalone="yes"?><Relationships xmlns="http://schemas.openxmlformats.org/package/2006/relationships"><Relationship Id="rId11" Type="http://schemas.openxmlformats.org/officeDocument/2006/relationships/image" Target="../media/image111.png"/><Relationship Id="rId10" Type="http://schemas.openxmlformats.org/officeDocument/2006/relationships/image" Target="../media/image2.png"/><Relationship Id="rId12" Type="http://schemas.openxmlformats.org/officeDocument/2006/relationships/image" Target="../media/image99.png"/><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93.jpg"/><Relationship Id="rId4" Type="http://schemas.openxmlformats.org/officeDocument/2006/relationships/image" Target="../media/image58.png"/><Relationship Id="rId9" Type="http://schemas.openxmlformats.org/officeDocument/2006/relationships/image" Target="../media/image106.png"/><Relationship Id="rId5" Type="http://schemas.openxmlformats.org/officeDocument/2006/relationships/image" Target="../media/image98.png"/><Relationship Id="rId6" Type="http://schemas.openxmlformats.org/officeDocument/2006/relationships/image" Target="../media/image12.png"/><Relationship Id="rId7" Type="http://schemas.openxmlformats.org/officeDocument/2006/relationships/image" Target="../media/image108.png"/><Relationship Id="rId8" Type="http://schemas.openxmlformats.org/officeDocument/2006/relationships/image" Target="../media/image6.png"/></Relationships>
</file>

<file path=ppt/slides/_rels/slide15.xml.rels><?xml version="1.0" encoding="UTF-8" standalone="yes"?><Relationships xmlns="http://schemas.openxmlformats.org/package/2006/relationships"><Relationship Id="rId20" Type="http://schemas.openxmlformats.org/officeDocument/2006/relationships/image" Target="../media/image46.png"/><Relationship Id="rId22" Type="http://schemas.openxmlformats.org/officeDocument/2006/relationships/image" Target="../media/image7.png"/><Relationship Id="rId21" Type="http://schemas.openxmlformats.org/officeDocument/2006/relationships/image" Target="../media/image2.png"/><Relationship Id="rId24" Type="http://schemas.openxmlformats.org/officeDocument/2006/relationships/image" Target="../media/image32.png"/><Relationship Id="rId23" Type="http://schemas.openxmlformats.org/officeDocument/2006/relationships/image" Target="../media/image9.png"/><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93.jpg"/><Relationship Id="rId4" Type="http://schemas.openxmlformats.org/officeDocument/2006/relationships/image" Target="../media/image3.png"/><Relationship Id="rId9" Type="http://schemas.openxmlformats.org/officeDocument/2006/relationships/image" Target="../media/image35.png"/><Relationship Id="rId25"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30.png"/><Relationship Id="rId7" Type="http://schemas.openxmlformats.org/officeDocument/2006/relationships/image" Target="../media/image16.png"/><Relationship Id="rId8" Type="http://schemas.openxmlformats.org/officeDocument/2006/relationships/image" Target="../media/image5.png"/><Relationship Id="rId11" Type="http://schemas.openxmlformats.org/officeDocument/2006/relationships/image" Target="../media/image8.png"/><Relationship Id="rId10" Type="http://schemas.openxmlformats.org/officeDocument/2006/relationships/image" Target="../media/image1.png"/><Relationship Id="rId13" Type="http://schemas.openxmlformats.org/officeDocument/2006/relationships/image" Target="../media/image20.png"/><Relationship Id="rId12" Type="http://schemas.openxmlformats.org/officeDocument/2006/relationships/image" Target="../media/image11.png"/><Relationship Id="rId15" Type="http://schemas.openxmlformats.org/officeDocument/2006/relationships/image" Target="../media/image19.png"/><Relationship Id="rId14" Type="http://schemas.openxmlformats.org/officeDocument/2006/relationships/image" Target="../media/image13.png"/><Relationship Id="rId17" Type="http://schemas.openxmlformats.org/officeDocument/2006/relationships/image" Target="../media/image51.png"/><Relationship Id="rId16" Type="http://schemas.openxmlformats.org/officeDocument/2006/relationships/image" Target="../media/image4.png"/><Relationship Id="rId19" Type="http://schemas.openxmlformats.org/officeDocument/2006/relationships/image" Target="../media/image14.png"/><Relationship Id="rId18"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93.jpg"/><Relationship Id="rId4" Type="http://schemas.openxmlformats.org/officeDocument/2006/relationships/image" Target="../media/image34.png"/><Relationship Id="rId5" Type="http://schemas.openxmlformats.org/officeDocument/2006/relationships/image" Target="../media/image109.png"/><Relationship Id="rId6"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93.jpg"/><Relationship Id="rId4" Type="http://schemas.openxmlformats.org/officeDocument/2006/relationships/image" Target="../media/image35.png"/><Relationship Id="rId5" Type="http://schemas.openxmlformats.org/officeDocument/2006/relationships/image" Target="../media/image1.png"/><Relationship Id="rId6" Type="http://schemas.openxmlformats.org/officeDocument/2006/relationships/image" Target="../media/image8.png"/><Relationship Id="rId7" Type="http://schemas.openxmlformats.org/officeDocument/2006/relationships/image" Target="../media/image12.png"/><Relationship Id="rId8"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93.jpg"/><Relationship Id="rId4" Type="http://schemas.openxmlformats.org/officeDocument/2006/relationships/image" Target="../media/image34.png"/><Relationship Id="rId10" Type="http://schemas.openxmlformats.org/officeDocument/2006/relationships/image" Target="../media/image45.png"/><Relationship Id="rId9" Type="http://schemas.openxmlformats.org/officeDocument/2006/relationships/image" Target="../media/image19.png"/><Relationship Id="rId5" Type="http://schemas.openxmlformats.org/officeDocument/2006/relationships/image" Target="../media/image40.png"/><Relationship Id="rId6" Type="http://schemas.openxmlformats.org/officeDocument/2006/relationships/image" Target="../media/image20.png"/><Relationship Id="rId7" Type="http://schemas.openxmlformats.org/officeDocument/2006/relationships/image" Target="../media/image38.png"/><Relationship Id="rId8"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93.jpg"/><Relationship Id="rId4" Type="http://schemas.openxmlformats.org/officeDocument/2006/relationships/image" Target="../media/image54.jp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48.jpg"/><Relationship Id="rId8"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93.jpg"/><Relationship Id="rId4" Type="http://schemas.openxmlformats.org/officeDocument/2006/relationships/image" Target="../media/image51.png"/><Relationship Id="rId9"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29.png"/><Relationship Id="rId7" Type="http://schemas.openxmlformats.org/officeDocument/2006/relationships/image" Target="../media/image14.png"/><Relationship Id="rId8" Type="http://schemas.openxmlformats.org/officeDocument/2006/relationships/image" Target="../media/image4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93.jpg"/><Relationship Id="rId4" Type="http://schemas.openxmlformats.org/officeDocument/2006/relationships/image" Target="../media/image55.jpg"/><Relationship Id="rId9" Type="http://schemas.openxmlformats.org/officeDocument/2006/relationships/image" Target="../media/image49.png"/><Relationship Id="rId5" Type="http://schemas.openxmlformats.org/officeDocument/2006/relationships/image" Target="../media/image53.jpg"/><Relationship Id="rId6" Type="http://schemas.openxmlformats.org/officeDocument/2006/relationships/image" Target="../media/image47.jpg"/><Relationship Id="rId7" Type="http://schemas.openxmlformats.org/officeDocument/2006/relationships/image" Target="../media/image5.png"/><Relationship Id="rId8"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93.jpg"/><Relationship Id="rId4" Type="http://schemas.openxmlformats.org/officeDocument/2006/relationships/image" Target="../media/image66.jpg"/><Relationship Id="rId9" Type="http://schemas.openxmlformats.org/officeDocument/2006/relationships/image" Target="../media/image49.png"/><Relationship Id="rId5" Type="http://schemas.openxmlformats.org/officeDocument/2006/relationships/image" Target="../media/image67.jpg"/><Relationship Id="rId6" Type="http://schemas.openxmlformats.org/officeDocument/2006/relationships/image" Target="../media/image62.jpg"/><Relationship Id="rId7" Type="http://schemas.openxmlformats.org/officeDocument/2006/relationships/image" Target="../media/image5.png"/><Relationship Id="rId8" Type="http://schemas.openxmlformats.org/officeDocument/2006/relationships/image" Target="../media/image6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93.jpg"/><Relationship Id="rId4" Type="http://schemas.openxmlformats.org/officeDocument/2006/relationships/image" Target="../media/image9.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image" Target="../media/image6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93.jpg"/><Relationship Id="rId4" Type="http://schemas.openxmlformats.org/officeDocument/2006/relationships/image" Target="../media/image58.png"/><Relationship Id="rId11" Type="http://schemas.openxmlformats.org/officeDocument/2006/relationships/image" Target="../media/image72.png"/><Relationship Id="rId10" Type="http://schemas.openxmlformats.org/officeDocument/2006/relationships/image" Target="../media/image70.png"/><Relationship Id="rId12" Type="http://schemas.openxmlformats.org/officeDocument/2006/relationships/image" Target="../media/image64.png"/><Relationship Id="rId9" Type="http://schemas.openxmlformats.org/officeDocument/2006/relationships/image" Target="../media/image69.png"/><Relationship Id="rId5" Type="http://schemas.openxmlformats.org/officeDocument/2006/relationships/image" Target="../media/image57.png"/><Relationship Id="rId6" Type="http://schemas.openxmlformats.org/officeDocument/2006/relationships/image" Target="../media/image61.png"/><Relationship Id="rId7" Type="http://schemas.openxmlformats.org/officeDocument/2006/relationships/image" Target="../media/image68.png"/><Relationship Id="rId8" Type="http://schemas.openxmlformats.org/officeDocument/2006/relationships/image" Target="../media/image7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3"/>
          <p:cNvSpPr/>
          <p:nvPr/>
        </p:nvSpPr>
        <p:spPr>
          <a:xfrm rot="-5400000">
            <a:off x="1480808" y="-2067938"/>
            <a:ext cx="6182384" cy="9279376"/>
          </a:xfrm>
          <a:custGeom>
            <a:rect b="b" l="l" r="r" t="t"/>
            <a:pathLst>
              <a:path extrusionOk="0" h="18558751" w="12364768">
                <a:moveTo>
                  <a:pt x="0" y="0"/>
                </a:moveTo>
                <a:lnTo>
                  <a:pt x="12364768" y="0"/>
                </a:lnTo>
                <a:lnTo>
                  <a:pt x="12364768" y="18558752"/>
                </a:lnTo>
                <a:lnTo>
                  <a:pt x="0" y="18558752"/>
                </a:lnTo>
                <a:lnTo>
                  <a:pt x="0" y="0"/>
                </a:lnTo>
                <a:close/>
              </a:path>
            </a:pathLst>
          </a:custGeom>
          <a:blipFill rotWithShape="1">
            <a:blip r:embed="rId3">
              <a:alphaModFix/>
            </a:blip>
            <a:stretch>
              <a:fillRect b="0" l="0" r="0" t="0"/>
            </a:stretch>
          </a:blipFill>
          <a:ln>
            <a:noFill/>
          </a:ln>
        </p:spPr>
      </p:sp>
      <p:grpSp>
        <p:nvGrpSpPr>
          <p:cNvPr id="144" name="Google Shape;144;p23"/>
          <p:cNvGrpSpPr/>
          <p:nvPr/>
        </p:nvGrpSpPr>
        <p:grpSpPr>
          <a:xfrm rot="-238328">
            <a:off x="2310355" y="386232"/>
            <a:ext cx="4360735" cy="4982992"/>
            <a:chOff x="0" y="-38100"/>
            <a:chExt cx="2297013" cy="2624786"/>
          </a:xfrm>
        </p:grpSpPr>
        <p:sp>
          <p:nvSpPr>
            <p:cNvPr id="145" name="Google Shape;145;p23"/>
            <p:cNvSpPr/>
            <p:nvPr/>
          </p:nvSpPr>
          <p:spPr>
            <a:xfrm>
              <a:off x="0" y="0"/>
              <a:ext cx="2297013" cy="2586686"/>
            </a:xfrm>
            <a:custGeom>
              <a:rect b="b" l="l" r="r" t="t"/>
              <a:pathLst>
                <a:path extrusionOk="0" h="2586686" w="2297013">
                  <a:moveTo>
                    <a:pt x="45272" y="0"/>
                  </a:moveTo>
                  <a:lnTo>
                    <a:pt x="2251742" y="0"/>
                  </a:lnTo>
                  <a:cubicBezTo>
                    <a:pt x="2263748" y="0"/>
                    <a:pt x="2275263" y="4770"/>
                    <a:pt x="2283754" y="13260"/>
                  </a:cubicBezTo>
                  <a:cubicBezTo>
                    <a:pt x="2292244" y="21750"/>
                    <a:pt x="2297013" y="33265"/>
                    <a:pt x="2297013" y="45272"/>
                  </a:cubicBezTo>
                  <a:lnTo>
                    <a:pt x="2297013" y="2541414"/>
                  </a:lnTo>
                  <a:cubicBezTo>
                    <a:pt x="2297013" y="2553421"/>
                    <a:pt x="2292244" y="2564936"/>
                    <a:pt x="2283754" y="2573426"/>
                  </a:cubicBezTo>
                  <a:cubicBezTo>
                    <a:pt x="2275263" y="2581917"/>
                    <a:pt x="2263748" y="2586686"/>
                    <a:pt x="2251742" y="2586686"/>
                  </a:cubicBezTo>
                  <a:lnTo>
                    <a:pt x="45272" y="2586686"/>
                  </a:lnTo>
                  <a:cubicBezTo>
                    <a:pt x="33265" y="2586686"/>
                    <a:pt x="21750" y="2581917"/>
                    <a:pt x="13260" y="2573426"/>
                  </a:cubicBezTo>
                  <a:cubicBezTo>
                    <a:pt x="4770" y="2564936"/>
                    <a:pt x="0" y="2553421"/>
                    <a:pt x="0" y="2541414"/>
                  </a:cubicBezTo>
                  <a:lnTo>
                    <a:pt x="0" y="45272"/>
                  </a:lnTo>
                  <a:cubicBezTo>
                    <a:pt x="0" y="33265"/>
                    <a:pt x="4770" y="21750"/>
                    <a:pt x="13260" y="13260"/>
                  </a:cubicBezTo>
                  <a:cubicBezTo>
                    <a:pt x="21750" y="4770"/>
                    <a:pt x="33265" y="0"/>
                    <a:pt x="45272"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46" name="Google Shape;146;p2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47" name="Google Shape;147;p23"/>
          <p:cNvSpPr/>
          <p:nvPr/>
        </p:nvSpPr>
        <p:spPr>
          <a:xfrm rot="-223537">
            <a:off x="2171891" y="198835"/>
            <a:ext cx="4800218" cy="7413463"/>
          </a:xfrm>
          <a:custGeom>
            <a:rect b="b" l="l" r="r" t="t"/>
            <a:pathLst>
              <a:path extrusionOk="0" h="14826927" w="9600435">
                <a:moveTo>
                  <a:pt x="0" y="0"/>
                </a:moveTo>
                <a:lnTo>
                  <a:pt x="9600436" y="0"/>
                </a:lnTo>
                <a:lnTo>
                  <a:pt x="9600436" y="14826927"/>
                </a:lnTo>
                <a:lnTo>
                  <a:pt x="0" y="14826927"/>
                </a:lnTo>
                <a:lnTo>
                  <a:pt x="0" y="0"/>
                </a:lnTo>
                <a:close/>
              </a:path>
            </a:pathLst>
          </a:custGeom>
          <a:blipFill rotWithShape="1">
            <a:blip r:embed="rId4">
              <a:alphaModFix/>
            </a:blip>
            <a:stretch>
              <a:fillRect b="0" l="0" r="0" t="0"/>
            </a:stretch>
          </a:blipFill>
          <a:ln>
            <a:noFill/>
          </a:ln>
        </p:spPr>
      </p:sp>
      <p:sp>
        <p:nvSpPr>
          <p:cNvPr id="148" name="Google Shape;148;p23"/>
          <p:cNvSpPr/>
          <p:nvPr/>
        </p:nvSpPr>
        <p:spPr>
          <a:xfrm>
            <a:off x="6106560" y="-313337"/>
            <a:ext cx="687965" cy="626674"/>
          </a:xfrm>
          <a:custGeom>
            <a:rect b="b" l="l" r="r" t="t"/>
            <a:pathLst>
              <a:path extrusionOk="0" h="1253348" w="1375931">
                <a:moveTo>
                  <a:pt x="0" y="0"/>
                </a:moveTo>
                <a:lnTo>
                  <a:pt x="1375931" y="0"/>
                </a:lnTo>
                <a:lnTo>
                  <a:pt x="1375931" y="1253348"/>
                </a:lnTo>
                <a:lnTo>
                  <a:pt x="0" y="1253348"/>
                </a:lnTo>
                <a:lnTo>
                  <a:pt x="0" y="0"/>
                </a:lnTo>
                <a:close/>
              </a:path>
            </a:pathLst>
          </a:custGeom>
          <a:blipFill rotWithShape="1">
            <a:blip r:embed="rId5">
              <a:alphaModFix/>
            </a:blip>
            <a:stretch>
              <a:fillRect b="0" l="0" r="0" t="0"/>
            </a:stretch>
          </a:blipFill>
          <a:ln>
            <a:noFill/>
          </a:ln>
        </p:spPr>
      </p:sp>
      <p:sp>
        <p:nvSpPr>
          <p:cNvPr id="149" name="Google Shape;149;p23"/>
          <p:cNvSpPr/>
          <p:nvPr/>
        </p:nvSpPr>
        <p:spPr>
          <a:xfrm rot="-5400000">
            <a:off x="1864273" y="0"/>
            <a:ext cx="687966" cy="626674"/>
          </a:xfrm>
          <a:custGeom>
            <a:rect b="b" l="l" r="r" t="t"/>
            <a:pathLst>
              <a:path extrusionOk="0" h="1253348" w="1375931">
                <a:moveTo>
                  <a:pt x="0" y="0"/>
                </a:moveTo>
                <a:lnTo>
                  <a:pt x="1375931" y="0"/>
                </a:lnTo>
                <a:lnTo>
                  <a:pt x="1375931" y="1253348"/>
                </a:lnTo>
                <a:lnTo>
                  <a:pt x="0" y="1253348"/>
                </a:lnTo>
                <a:lnTo>
                  <a:pt x="0" y="0"/>
                </a:lnTo>
                <a:close/>
              </a:path>
            </a:pathLst>
          </a:custGeom>
          <a:blipFill rotWithShape="1">
            <a:blip r:embed="rId5">
              <a:alphaModFix/>
            </a:blip>
            <a:stretch>
              <a:fillRect b="0" l="0" r="0" t="0"/>
            </a:stretch>
          </a:blipFill>
          <a:ln>
            <a:noFill/>
          </a:ln>
        </p:spPr>
      </p:sp>
      <p:sp>
        <p:nvSpPr>
          <p:cNvPr id="150" name="Google Shape;150;p23"/>
          <p:cNvSpPr/>
          <p:nvPr/>
        </p:nvSpPr>
        <p:spPr>
          <a:xfrm>
            <a:off x="7082849" y="3450602"/>
            <a:ext cx="1744521" cy="1757704"/>
          </a:xfrm>
          <a:custGeom>
            <a:rect b="b" l="l" r="r" t="t"/>
            <a:pathLst>
              <a:path extrusionOk="0" h="3515409" w="3489043">
                <a:moveTo>
                  <a:pt x="0" y="0"/>
                </a:moveTo>
                <a:lnTo>
                  <a:pt x="3489043" y="0"/>
                </a:lnTo>
                <a:lnTo>
                  <a:pt x="3489043" y="3515409"/>
                </a:lnTo>
                <a:lnTo>
                  <a:pt x="0" y="3515409"/>
                </a:lnTo>
                <a:lnTo>
                  <a:pt x="0" y="0"/>
                </a:lnTo>
                <a:close/>
              </a:path>
            </a:pathLst>
          </a:custGeom>
          <a:blipFill rotWithShape="1">
            <a:blip r:embed="rId6">
              <a:alphaModFix/>
            </a:blip>
            <a:stretch>
              <a:fillRect b="0" l="0" r="0" t="0"/>
            </a:stretch>
          </a:blipFill>
          <a:ln>
            <a:noFill/>
          </a:ln>
        </p:spPr>
      </p:sp>
      <p:sp>
        <p:nvSpPr>
          <p:cNvPr id="151" name="Google Shape;151;p23"/>
          <p:cNvSpPr/>
          <p:nvPr/>
        </p:nvSpPr>
        <p:spPr>
          <a:xfrm>
            <a:off x="176958" y="148223"/>
            <a:ext cx="1545083" cy="1574607"/>
          </a:xfrm>
          <a:custGeom>
            <a:rect b="b" l="l" r="r" t="t"/>
            <a:pathLst>
              <a:path extrusionOk="0" h="3149213" w="3090166">
                <a:moveTo>
                  <a:pt x="0" y="0"/>
                </a:moveTo>
                <a:lnTo>
                  <a:pt x="3090165" y="0"/>
                </a:lnTo>
                <a:lnTo>
                  <a:pt x="3090165" y="3149213"/>
                </a:lnTo>
                <a:lnTo>
                  <a:pt x="0" y="3149213"/>
                </a:lnTo>
                <a:lnTo>
                  <a:pt x="0" y="0"/>
                </a:lnTo>
                <a:close/>
              </a:path>
            </a:pathLst>
          </a:custGeom>
          <a:blipFill rotWithShape="1">
            <a:blip r:embed="rId7">
              <a:alphaModFix/>
            </a:blip>
            <a:stretch>
              <a:fillRect b="0" l="0" r="0" t="0"/>
            </a:stretch>
          </a:blipFill>
          <a:ln>
            <a:noFill/>
          </a:ln>
        </p:spPr>
      </p:sp>
      <p:sp>
        <p:nvSpPr>
          <p:cNvPr id="152" name="Google Shape;152;p23"/>
          <p:cNvSpPr/>
          <p:nvPr/>
        </p:nvSpPr>
        <p:spPr>
          <a:xfrm rot="798944">
            <a:off x="-189759" y="2239433"/>
            <a:ext cx="2090006" cy="2281110"/>
          </a:xfrm>
          <a:custGeom>
            <a:rect b="b" l="l" r="r" t="t"/>
            <a:pathLst>
              <a:path extrusionOk="0" h="4562221" w="4180012">
                <a:moveTo>
                  <a:pt x="0" y="0"/>
                </a:moveTo>
                <a:lnTo>
                  <a:pt x="4180012" y="0"/>
                </a:lnTo>
                <a:lnTo>
                  <a:pt x="4180012" y="4562220"/>
                </a:lnTo>
                <a:lnTo>
                  <a:pt x="0" y="4562220"/>
                </a:lnTo>
                <a:lnTo>
                  <a:pt x="0" y="0"/>
                </a:lnTo>
                <a:close/>
              </a:path>
            </a:pathLst>
          </a:custGeom>
          <a:blipFill rotWithShape="1">
            <a:blip r:embed="rId8">
              <a:alphaModFix/>
            </a:blip>
            <a:stretch>
              <a:fillRect b="0" l="-18486" r="-45327" t="0"/>
            </a:stretch>
          </a:blipFill>
          <a:ln>
            <a:noFill/>
          </a:ln>
        </p:spPr>
      </p:sp>
      <p:sp>
        <p:nvSpPr>
          <p:cNvPr id="153" name="Google Shape;153;p23"/>
          <p:cNvSpPr/>
          <p:nvPr/>
        </p:nvSpPr>
        <p:spPr>
          <a:xfrm rot="773276">
            <a:off x="-329863" y="2128132"/>
            <a:ext cx="2330953" cy="2804155"/>
          </a:xfrm>
          <a:custGeom>
            <a:rect b="b" l="l" r="r" t="t"/>
            <a:pathLst>
              <a:path extrusionOk="0" h="5608309" w="4661907">
                <a:moveTo>
                  <a:pt x="0" y="0"/>
                </a:moveTo>
                <a:lnTo>
                  <a:pt x="4661907" y="0"/>
                </a:lnTo>
                <a:lnTo>
                  <a:pt x="4661907" y="5608309"/>
                </a:lnTo>
                <a:lnTo>
                  <a:pt x="0" y="5608309"/>
                </a:lnTo>
                <a:lnTo>
                  <a:pt x="0" y="0"/>
                </a:lnTo>
                <a:close/>
              </a:path>
            </a:pathLst>
          </a:custGeom>
          <a:blipFill rotWithShape="1">
            <a:blip r:embed="rId9">
              <a:alphaModFix/>
            </a:blip>
            <a:stretch>
              <a:fillRect b="0" l="0" r="0" t="0"/>
            </a:stretch>
          </a:blipFill>
          <a:ln>
            <a:noFill/>
          </a:ln>
        </p:spPr>
      </p:sp>
      <p:sp>
        <p:nvSpPr>
          <p:cNvPr id="154" name="Google Shape;154;p23"/>
          <p:cNvSpPr/>
          <p:nvPr/>
        </p:nvSpPr>
        <p:spPr>
          <a:xfrm>
            <a:off x="1025699" y="1625626"/>
            <a:ext cx="687966" cy="626674"/>
          </a:xfrm>
          <a:custGeom>
            <a:rect b="b" l="l" r="r" t="t"/>
            <a:pathLst>
              <a:path extrusionOk="0" h="1253348" w="1375931">
                <a:moveTo>
                  <a:pt x="0" y="0"/>
                </a:moveTo>
                <a:lnTo>
                  <a:pt x="1375931" y="0"/>
                </a:lnTo>
                <a:lnTo>
                  <a:pt x="1375931" y="1253348"/>
                </a:lnTo>
                <a:lnTo>
                  <a:pt x="0" y="1253348"/>
                </a:lnTo>
                <a:lnTo>
                  <a:pt x="0" y="0"/>
                </a:lnTo>
                <a:close/>
              </a:path>
            </a:pathLst>
          </a:custGeom>
          <a:blipFill rotWithShape="1">
            <a:blip r:embed="rId5">
              <a:alphaModFix/>
            </a:blip>
            <a:stretch>
              <a:fillRect b="0" l="0" r="0" t="0"/>
            </a:stretch>
          </a:blipFill>
          <a:ln>
            <a:noFill/>
          </a:ln>
        </p:spPr>
      </p:sp>
      <p:sp>
        <p:nvSpPr>
          <p:cNvPr id="155" name="Google Shape;155;p23"/>
          <p:cNvSpPr/>
          <p:nvPr/>
        </p:nvSpPr>
        <p:spPr>
          <a:xfrm rot="732028">
            <a:off x="6922002" y="450976"/>
            <a:ext cx="2105756" cy="2098900"/>
          </a:xfrm>
          <a:custGeom>
            <a:rect b="b" l="l" r="r" t="t"/>
            <a:pathLst>
              <a:path extrusionOk="0" h="4197800" w="4211511">
                <a:moveTo>
                  <a:pt x="0" y="0"/>
                </a:moveTo>
                <a:lnTo>
                  <a:pt x="4211511" y="0"/>
                </a:lnTo>
                <a:lnTo>
                  <a:pt x="4211511" y="4197800"/>
                </a:lnTo>
                <a:lnTo>
                  <a:pt x="0" y="4197800"/>
                </a:lnTo>
                <a:lnTo>
                  <a:pt x="0" y="0"/>
                </a:lnTo>
                <a:close/>
              </a:path>
            </a:pathLst>
          </a:custGeom>
          <a:blipFill rotWithShape="1">
            <a:blip r:embed="rId10">
              <a:alphaModFix/>
            </a:blip>
            <a:stretch>
              <a:fillRect b="0" l="-24801" r="-24801" t="0"/>
            </a:stretch>
          </a:blipFill>
          <a:ln>
            <a:noFill/>
          </a:ln>
        </p:spPr>
      </p:sp>
      <p:sp>
        <p:nvSpPr>
          <p:cNvPr id="156" name="Google Shape;156;p23"/>
          <p:cNvSpPr/>
          <p:nvPr/>
        </p:nvSpPr>
        <p:spPr>
          <a:xfrm rot="638074">
            <a:off x="6772968" y="320753"/>
            <a:ext cx="2330954" cy="2804155"/>
          </a:xfrm>
          <a:custGeom>
            <a:rect b="b" l="l" r="r" t="t"/>
            <a:pathLst>
              <a:path extrusionOk="0" h="5608309" w="4661907">
                <a:moveTo>
                  <a:pt x="0" y="0"/>
                </a:moveTo>
                <a:lnTo>
                  <a:pt x="4661907" y="0"/>
                </a:lnTo>
                <a:lnTo>
                  <a:pt x="4661907" y="5608309"/>
                </a:lnTo>
                <a:lnTo>
                  <a:pt x="0" y="5608309"/>
                </a:lnTo>
                <a:lnTo>
                  <a:pt x="0" y="0"/>
                </a:lnTo>
                <a:close/>
              </a:path>
            </a:pathLst>
          </a:custGeom>
          <a:blipFill rotWithShape="1">
            <a:blip r:embed="rId9">
              <a:alphaModFix/>
            </a:blip>
            <a:stretch>
              <a:fillRect b="0" l="0" r="0" t="0"/>
            </a:stretch>
          </a:blipFill>
          <a:ln>
            <a:noFill/>
          </a:ln>
        </p:spPr>
      </p:sp>
      <p:sp>
        <p:nvSpPr>
          <p:cNvPr id="157" name="Google Shape;157;p23"/>
          <p:cNvSpPr/>
          <p:nvPr/>
        </p:nvSpPr>
        <p:spPr>
          <a:xfrm rot="-5014675">
            <a:off x="7828468" y="-165114"/>
            <a:ext cx="687966" cy="626674"/>
          </a:xfrm>
          <a:custGeom>
            <a:rect b="b" l="l" r="r" t="t"/>
            <a:pathLst>
              <a:path extrusionOk="0" h="1253348" w="1375931">
                <a:moveTo>
                  <a:pt x="0" y="0"/>
                </a:moveTo>
                <a:lnTo>
                  <a:pt x="1375930" y="0"/>
                </a:lnTo>
                <a:lnTo>
                  <a:pt x="1375930" y="1253348"/>
                </a:lnTo>
                <a:lnTo>
                  <a:pt x="0" y="1253348"/>
                </a:lnTo>
                <a:lnTo>
                  <a:pt x="0" y="0"/>
                </a:lnTo>
                <a:close/>
              </a:path>
            </a:pathLst>
          </a:custGeom>
          <a:blipFill rotWithShape="1">
            <a:blip r:embed="rId5">
              <a:alphaModFix/>
            </a:blip>
            <a:stretch>
              <a:fillRect b="0" l="0" r="0" t="0"/>
            </a:stretch>
          </a:blipFill>
          <a:ln>
            <a:noFill/>
          </a:ln>
        </p:spPr>
      </p:sp>
      <p:sp>
        <p:nvSpPr>
          <p:cNvPr id="158" name="Google Shape;158;p23"/>
          <p:cNvSpPr txBox="1"/>
          <p:nvPr/>
        </p:nvSpPr>
        <p:spPr>
          <a:xfrm>
            <a:off x="2912395" y="2781315"/>
            <a:ext cx="3319200" cy="1800900"/>
          </a:xfrm>
          <a:prstGeom prst="rect">
            <a:avLst/>
          </a:prstGeom>
          <a:noFill/>
          <a:ln>
            <a:noFill/>
          </a:ln>
        </p:spPr>
        <p:txBody>
          <a:bodyPr anchorCtr="0" anchor="t" bIns="0" lIns="0" spcFirstLastPara="1" rIns="0" wrap="square" tIns="0">
            <a:spAutoFit/>
          </a:bodyPr>
          <a:lstStyle/>
          <a:p>
            <a:pPr indent="0" lvl="0" marL="0" marR="0" rtl="0" algn="ctr">
              <a:lnSpc>
                <a:spcPct val="75000"/>
              </a:lnSpc>
              <a:spcBef>
                <a:spcPts val="0"/>
              </a:spcBef>
              <a:spcAft>
                <a:spcPts val="0"/>
              </a:spcAft>
              <a:buNone/>
            </a:pPr>
            <a:r>
              <a:rPr b="0" i="0" lang="en" sz="7800" u="none" cap="none" strike="noStrike">
                <a:solidFill>
                  <a:srgbClr val="FA4D16"/>
                </a:solidFill>
                <a:latin typeface="Passion One"/>
                <a:ea typeface="Passion One"/>
                <a:cs typeface="Passion One"/>
                <a:sym typeface="Passion One"/>
              </a:rPr>
              <a:t> Bulletin Board</a:t>
            </a:r>
            <a:endParaRPr sz="700"/>
          </a:p>
        </p:txBody>
      </p:sp>
      <p:sp>
        <p:nvSpPr>
          <p:cNvPr id="159" name="Google Shape;159;p23"/>
          <p:cNvSpPr txBox="1"/>
          <p:nvPr/>
        </p:nvSpPr>
        <p:spPr>
          <a:xfrm>
            <a:off x="3221348" y="2057234"/>
            <a:ext cx="2701306" cy="514516"/>
          </a:xfrm>
          <a:prstGeom prst="rect">
            <a:avLst/>
          </a:prstGeom>
          <a:noFill/>
          <a:ln>
            <a:noFill/>
          </a:ln>
        </p:spPr>
        <p:txBody>
          <a:bodyPr anchorCtr="0" anchor="t" bIns="0" lIns="0" spcFirstLastPara="1" rIns="0" wrap="square" tIns="0">
            <a:spAutoFit/>
          </a:bodyPr>
          <a:lstStyle/>
          <a:p>
            <a:pPr indent="0" lvl="0" marL="0" marR="0" rtl="0" algn="ctr">
              <a:lnSpc>
                <a:spcPct val="77992"/>
              </a:lnSpc>
              <a:spcBef>
                <a:spcPts val="0"/>
              </a:spcBef>
              <a:spcAft>
                <a:spcPts val="0"/>
              </a:spcAft>
              <a:buNone/>
            </a:pPr>
            <a:r>
              <a:rPr b="0" i="0" lang="en" sz="4600" u="none" cap="none" strike="noStrike">
                <a:solidFill>
                  <a:srgbClr val="000000"/>
                </a:solidFill>
                <a:latin typeface="Pacifico"/>
                <a:ea typeface="Pacifico"/>
                <a:cs typeface="Pacifico"/>
                <a:sym typeface="Pacifico"/>
              </a:rPr>
              <a:t>Interactive</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2"/>
          <p:cNvSpPr/>
          <p:nvPr/>
        </p:nvSpPr>
        <p:spPr>
          <a:xfrm rot="-5400000">
            <a:off x="1480808" y="-2067938"/>
            <a:ext cx="6182384" cy="9279376"/>
          </a:xfrm>
          <a:custGeom>
            <a:rect b="b" l="l" r="r" t="t"/>
            <a:pathLst>
              <a:path extrusionOk="0" h="18558751" w="12364768">
                <a:moveTo>
                  <a:pt x="0" y="0"/>
                </a:moveTo>
                <a:lnTo>
                  <a:pt x="12364768" y="0"/>
                </a:lnTo>
                <a:lnTo>
                  <a:pt x="12364768" y="18558752"/>
                </a:lnTo>
                <a:lnTo>
                  <a:pt x="0" y="18558752"/>
                </a:lnTo>
                <a:lnTo>
                  <a:pt x="0" y="0"/>
                </a:lnTo>
                <a:close/>
              </a:path>
            </a:pathLst>
          </a:custGeom>
          <a:blipFill rotWithShape="1">
            <a:blip r:embed="rId3">
              <a:alphaModFix/>
            </a:blip>
            <a:stretch>
              <a:fillRect b="0" l="0" r="0" t="0"/>
            </a:stretch>
          </a:blipFill>
          <a:ln>
            <a:noFill/>
          </a:ln>
        </p:spPr>
      </p:sp>
      <p:grpSp>
        <p:nvGrpSpPr>
          <p:cNvPr id="319" name="Google Shape;319;p32"/>
          <p:cNvGrpSpPr/>
          <p:nvPr/>
        </p:nvGrpSpPr>
        <p:grpSpPr>
          <a:xfrm rot="-259674">
            <a:off x="804205" y="1380925"/>
            <a:ext cx="2159884" cy="3170972"/>
            <a:chOff x="0" y="-57150"/>
            <a:chExt cx="1137717" cy="1670306"/>
          </a:xfrm>
        </p:grpSpPr>
        <p:sp>
          <p:nvSpPr>
            <p:cNvPr id="320" name="Google Shape;320;p32"/>
            <p:cNvSpPr/>
            <p:nvPr/>
          </p:nvSpPr>
          <p:spPr>
            <a:xfrm>
              <a:off x="0" y="0"/>
              <a:ext cx="1137717" cy="1613156"/>
            </a:xfrm>
            <a:custGeom>
              <a:rect b="b" l="l" r="r" t="t"/>
              <a:pathLst>
                <a:path extrusionOk="0" h="1613156" w="1137717">
                  <a:moveTo>
                    <a:pt x="51974" y="0"/>
                  </a:moveTo>
                  <a:lnTo>
                    <a:pt x="1085743" y="0"/>
                  </a:lnTo>
                  <a:cubicBezTo>
                    <a:pt x="1114447" y="0"/>
                    <a:pt x="1137717" y="23270"/>
                    <a:pt x="1137717" y="51974"/>
                  </a:cubicBezTo>
                  <a:lnTo>
                    <a:pt x="1137717" y="1561182"/>
                  </a:lnTo>
                  <a:cubicBezTo>
                    <a:pt x="1137717" y="1589887"/>
                    <a:pt x="1114447" y="1613156"/>
                    <a:pt x="1085743" y="1613156"/>
                  </a:cubicBezTo>
                  <a:lnTo>
                    <a:pt x="51974" y="1613156"/>
                  </a:lnTo>
                  <a:cubicBezTo>
                    <a:pt x="23270" y="1613156"/>
                    <a:pt x="0" y="1589887"/>
                    <a:pt x="0" y="1561182"/>
                  </a:cubicBezTo>
                  <a:lnTo>
                    <a:pt x="0" y="51974"/>
                  </a:lnTo>
                  <a:cubicBezTo>
                    <a:pt x="0" y="23270"/>
                    <a:pt x="23270" y="0"/>
                    <a:pt x="51974" y="0"/>
                  </a:cubicBezTo>
                  <a:close/>
                </a:path>
              </a:pathLst>
            </a:custGeom>
            <a:solidFill>
              <a:srgbClr val="FF589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1" name="Google Shape;321;p32"/>
            <p:cNvSpPr txBox="1"/>
            <p:nvPr/>
          </p:nvSpPr>
          <p:spPr>
            <a:xfrm>
              <a:off x="0" y="-57150"/>
              <a:ext cx="812800" cy="869950"/>
            </a:xfrm>
            <a:prstGeom prst="rect">
              <a:avLst/>
            </a:prstGeom>
            <a:noFill/>
            <a:ln>
              <a:noFill/>
            </a:ln>
          </p:spPr>
          <p:txBody>
            <a:bodyPr anchorCtr="0" anchor="ctr" bIns="25400" lIns="25400" spcFirstLastPara="1" rIns="25400" wrap="square" tIns="25400">
              <a:noAutofit/>
            </a:bodyPr>
            <a:lstStyle/>
            <a:p>
              <a:pPr indent="0" lvl="0" marL="0" marR="0" rtl="0" algn="ctr">
                <a:lnSpc>
                  <a:spcPct val="17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22" name="Google Shape;322;p32"/>
          <p:cNvGrpSpPr/>
          <p:nvPr/>
        </p:nvGrpSpPr>
        <p:grpSpPr>
          <a:xfrm rot="167227">
            <a:off x="3494696" y="1380834"/>
            <a:ext cx="2159884" cy="3170972"/>
            <a:chOff x="0" y="-57150"/>
            <a:chExt cx="1137717" cy="1670306"/>
          </a:xfrm>
        </p:grpSpPr>
        <p:sp>
          <p:nvSpPr>
            <p:cNvPr id="323" name="Google Shape;323;p32"/>
            <p:cNvSpPr/>
            <p:nvPr/>
          </p:nvSpPr>
          <p:spPr>
            <a:xfrm>
              <a:off x="0" y="0"/>
              <a:ext cx="1137717" cy="1613156"/>
            </a:xfrm>
            <a:custGeom>
              <a:rect b="b" l="l" r="r" t="t"/>
              <a:pathLst>
                <a:path extrusionOk="0" h="1613156" w="1137717">
                  <a:moveTo>
                    <a:pt x="51974" y="0"/>
                  </a:moveTo>
                  <a:lnTo>
                    <a:pt x="1085743" y="0"/>
                  </a:lnTo>
                  <a:cubicBezTo>
                    <a:pt x="1114447" y="0"/>
                    <a:pt x="1137717" y="23270"/>
                    <a:pt x="1137717" y="51974"/>
                  </a:cubicBezTo>
                  <a:lnTo>
                    <a:pt x="1137717" y="1561182"/>
                  </a:lnTo>
                  <a:cubicBezTo>
                    <a:pt x="1137717" y="1589887"/>
                    <a:pt x="1114447" y="1613156"/>
                    <a:pt x="1085743" y="1613156"/>
                  </a:cubicBezTo>
                  <a:lnTo>
                    <a:pt x="51974" y="1613156"/>
                  </a:lnTo>
                  <a:cubicBezTo>
                    <a:pt x="23270" y="1613156"/>
                    <a:pt x="0" y="1589887"/>
                    <a:pt x="0" y="1561182"/>
                  </a:cubicBezTo>
                  <a:lnTo>
                    <a:pt x="0" y="51974"/>
                  </a:lnTo>
                  <a:cubicBezTo>
                    <a:pt x="0" y="23270"/>
                    <a:pt x="23270" y="0"/>
                    <a:pt x="51974" y="0"/>
                  </a:cubicBezTo>
                  <a:close/>
                </a:path>
              </a:pathLst>
            </a:custGeom>
            <a:solidFill>
              <a:srgbClr val="FA4D1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4" name="Google Shape;324;p32"/>
            <p:cNvSpPr txBox="1"/>
            <p:nvPr/>
          </p:nvSpPr>
          <p:spPr>
            <a:xfrm>
              <a:off x="0" y="-57150"/>
              <a:ext cx="812800" cy="869950"/>
            </a:xfrm>
            <a:prstGeom prst="rect">
              <a:avLst/>
            </a:prstGeom>
            <a:noFill/>
            <a:ln>
              <a:noFill/>
            </a:ln>
          </p:spPr>
          <p:txBody>
            <a:bodyPr anchorCtr="0" anchor="ctr" bIns="25400" lIns="25400" spcFirstLastPara="1" rIns="25400" wrap="square" tIns="25400">
              <a:noAutofit/>
            </a:bodyPr>
            <a:lstStyle/>
            <a:p>
              <a:pPr indent="0" lvl="0" marL="0" marR="0" rtl="0" algn="ctr">
                <a:lnSpc>
                  <a:spcPct val="17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25" name="Google Shape;325;p32"/>
          <p:cNvGrpSpPr/>
          <p:nvPr/>
        </p:nvGrpSpPr>
        <p:grpSpPr>
          <a:xfrm rot="489584">
            <a:off x="6183517" y="1381319"/>
            <a:ext cx="2159884" cy="3170972"/>
            <a:chOff x="0" y="-57150"/>
            <a:chExt cx="1137717" cy="1670306"/>
          </a:xfrm>
        </p:grpSpPr>
        <p:sp>
          <p:nvSpPr>
            <p:cNvPr id="326" name="Google Shape;326;p32"/>
            <p:cNvSpPr/>
            <p:nvPr/>
          </p:nvSpPr>
          <p:spPr>
            <a:xfrm>
              <a:off x="0" y="0"/>
              <a:ext cx="1137717" cy="1613156"/>
            </a:xfrm>
            <a:custGeom>
              <a:rect b="b" l="l" r="r" t="t"/>
              <a:pathLst>
                <a:path extrusionOk="0" h="1613156" w="1137717">
                  <a:moveTo>
                    <a:pt x="51974" y="0"/>
                  </a:moveTo>
                  <a:lnTo>
                    <a:pt x="1085743" y="0"/>
                  </a:lnTo>
                  <a:cubicBezTo>
                    <a:pt x="1114447" y="0"/>
                    <a:pt x="1137717" y="23270"/>
                    <a:pt x="1137717" y="51974"/>
                  </a:cubicBezTo>
                  <a:lnTo>
                    <a:pt x="1137717" y="1561182"/>
                  </a:lnTo>
                  <a:cubicBezTo>
                    <a:pt x="1137717" y="1589887"/>
                    <a:pt x="1114447" y="1613156"/>
                    <a:pt x="1085743" y="1613156"/>
                  </a:cubicBezTo>
                  <a:lnTo>
                    <a:pt x="51974" y="1613156"/>
                  </a:lnTo>
                  <a:cubicBezTo>
                    <a:pt x="23270" y="1613156"/>
                    <a:pt x="0" y="1589887"/>
                    <a:pt x="0" y="1561182"/>
                  </a:cubicBezTo>
                  <a:lnTo>
                    <a:pt x="0" y="51974"/>
                  </a:lnTo>
                  <a:cubicBezTo>
                    <a:pt x="0" y="23270"/>
                    <a:pt x="23270" y="0"/>
                    <a:pt x="51974" y="0"/>
                  </a:cubicBezTo>
                  <a:close/>
                </a:path>
              </a:pathLst>
            </a:custGeom>
            <a:solidFill>
              <a:srgbClr val="5E17E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7" name="Google Shape;327;p32"/>
            <p:cNvSpPr txBox="1"/>
            <p:nvPr/>
          </p:nvSpPr>
          <p:spPr>
            <a:xfrm>
              <a:off x="0" y="-57150"/>
              <a:ext cx="812800" cy="869950"/>
            </a:xfrm>
            <a:prstGeom prst="rect">
              <a:avLst/>
            </a:prstGeom>
            <a:noFill/>
            <a:ln>
              <a:noFill/>
            </a:ln>
          </p:spPr>
          <p:txBody>
            <a:bodyPr anchorCtr="0" anchor="ctr" bIns="25400" lIns="25400" spcFirstLastPara="1" rIns="25400" wrap="square" tIns="25400">
              <a:noAutofit/>
            </a:bodyPr>
            <a:lstStyle/>
            <a:p>
              <a:pPr indent="0" lvl="0" marL="0" marR="0" rtl="0" algn="ctr">
                <a:lnSpc>
                  <a:spcPct val="17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328" name="Google Shape;328;p32"/>
          <p:cNvPicPr preferRelativeResize="0"/>
          <p:nvPr/>
        </p:nvPicPr>
        <p:blipFill rotWithShape="1">
          <a:blip r:embed="rId4">
            <a:alphaModFix/>
          </a:blip>
          <a:srcRect b="19945" l="0" r="0" t="19945"/>
          <a:stretch/>
        </p:blipFill>
        <p:spPr>
          <a:xfrm rot="-259674">
            <a:off x="897561" y="1640758"/>
            <a:ext cx="1902327" cy="1715176"/>
          </a:xfrm>
          <a:prstGeom prst="rect">
            <a:avLst/>
          </a:prstGeom>
          <a:noFill/>
          <a:ln>
            <a:noFill/>
          </a:ln>
        </p:spPr>
      </p:pic>
      <p:pic>
        <p:nvPicPr>
          <p:cNvPr id="329" name="Google Shape;329;p32"/>
          <p:cNvPicPr preferRelativeResize="0"/>
          <p:nvPr/>
        </p:nvPicPr>
        <p:blipFill rotWithShape="1">
          <a:blip r:embed="rId5">
            <a:alphaModFix/>
          </a:blip>
          <a:srcRect b="16075" l="0" r="0" t="16076"/>
          <a:stretch/>
        </p:blipFill>
        <p:spPr>
          <a:xfrm rot="167227">
            <a:off x="3646300" y="1639884"/>
            <a:ext cx="1902327" cy="1715176"/>
          </a:xfrm>
          <a:prstGeom prst="rect">
            <a:avLst/>
          </a:prstGeom>
          <a:noFill/>
          <a:ln>
            <a:noFill/>
          </a:ln>
        </p:spPr>
      </p:pic>
      <p:pic>
        <p:nvPicPr>
          <p:cNvPr id="330" name="Google Shape;330;p32"/>
          <p:cNvPicPr preferRelativeResize="0"/>
          <p:nvPr/>
        </p:nvPicPr>
        <p:blipFill rotWithShape="1">
          <a:blip r:embed="rId6">
            <a:alphaModFix/>
          </a:blip>
          <a:srcRect b="0" l="13052" r="13051" t="0"/>
          <a:stretch/>
        </p:blipFill>
        <p:spPr>
          <a:xfrm rot="489584">
            <a:off x="6378919" y="1644565"/>
            <a:ext cx="1902327" cy="1715176"/>
          </a:xfrm>
          <a:prstGeom prst="rect">
            <a:avLst/>
          </a:prstGeom>
          <a:noFill/>
          <a:ln>
            <a:noFill/>
          </a:ln>
        </p:spPr>
      </p:pic>
      <p:sp>
        <p:nvSpPr>
          <p:cNvPr id="331" name="Google Shape;331;p32"/>
          <p:cNvSpPr txBox="1"/>
          <p:nvPr/>
        </p:nvSpPr>
        <p:spPr>
          <a:xfrm>
            <a:off x="409667" y="543381"/>
            <a:ext cx="8324666" cy="696742"/>
          </a:xfrm>
          <a:prstGeom prst="rect">
            <a:avLst/>
          </a:prstGeom>
          <a:noFill/>
          <a:ln>
            <a:noFill/>
          </a:ln>
        </p:spPr>
        <p:txBody>
          <a:bodyPr anchorCtr="0" anchor="t" bIns="0" lIns="0" spcFirstLastPara="1" rIns="0" wrap="square" tIns="0">
            <a:spAutoFit/>
          </a:bodyPr>
          <a:lstStyle/>
          <a:p>
            <a:pPr indent="0" lvl="0" marL="0" marR="0" rtl="0" algn="ctr">
              <a:lnSpc>
                <a:spcPct val="78002"/>
              </a:lnSpc>
              <a:spcBef>
                <a:spcPts val="0"/>
              </a:spcBef>
              <a:spcAft>
                <a:spcPts val="0"/>
              </a:spcAft>
              <a:buNone/>
            </a:pPr>
            <a:r>
              <a:rPr b="0" i="0" lang="en" sz="6200" u="none" cap="none" strike="noStrike">
                <a:solidFill>
                  <a:srgbClr val="FFFFFF"/>
                </a:solidFill>
                <a:latin typeface="Passion One"/>
                <a:ea typeface="Passion One"/>
                <a:cs typeface="Passion One"/>
                <a:sym typeface="Passion One"/>
              </a:rPr>
              <a:t>Write your topic or idea</a:t>
            </a:r>
            <a:endParaRPr sz="700"/>
          </a:p>
        </p:txBody>
      </p:sp>
      <p:sp>
        <p:nvSpPr>
          <p:cNvPr id="332" name="Google Shape;332;p32"/>
          <p:cNvSpPr/>
          <p:nvPr/>
        </p:nvSpPr>
        <p:spPr>
          <a:xfrm rot="-6029011">
            <a:off x="227257" y="1177050"/>
            <a:ext cx="574185" cy="523031"/>
          </a:xfrm>
          <a:custGeom>
            <a:rect b="b" l="l" r="r" t="t"/>
            <a:pathLst>
              <a:path extrusionOk="0" h="1046061" w="1148371">
                <a:moveTo>
                  <a:pt x="0" y="0"/>
                </a:moveTo>
                <a:lnTo>
                  <a:pt x="1148370" y="0"/>
                </a:lnTo>
                <a:lnTo>
                  <a:pt x="1148370" y="1046061"/>
                </a:lnTo>
                <a:lnTo>
                  <a:pt x="0" y="1046061"/>
                </a:lnTo>
                <a:lnTo>
                  <a:pt x="0" y="0"/>
                </a:lnTo>
                <a:close/>
              </a:path>
            </a:pathLst>
          </a:custGeom>
          <a:blipFill rotWithShape="1">
            <a:blip r:embed="rId7">
              <a:alphaModFix/>
            </a:blip>
            <a:stretch>
              <a:fillRect b="0" l="0" r="0" t="0"/>
            </a:stretch>
          </a:blipFill>
          <a:ln>
            <a:noFill/>
          </a:ln>
        </p:spPr>
      </p:sp>
      <p:sp>
        <p:nvSpPr>
          <p:cNvPr id="333" name="Google Shape;333;p32"/>
          <p:cNvSpPr/>
          <p:nvPr/>
        </p:nvSpPr>
        <p:spPr>
          <a:xfrm rot="-1061685">
            <a:off x="5217509" y="1426376"/>
            <a:ext cx="574185" cy="523030"/>
          </a:xfrm>
          <a:custGeom>
            <a:rect b="b" l="l" r="r" t="t"/>
            <a:pathLst>
              <a:path extrusionOk="0" h="1046061" w="1148371">
                <a:moveTo>
                  <a:pt x="0" y="0"/>
                </a:moveTo>
                <a:lnTo>
                  <a:pt x="1148371" y="0"/>
                </a:lnTo>
                <a:lnTo>
                  <a:pt x="1148371" y="1046062"/>
                </a:lnTo>
                <a:lnTo>
                  <a:pt x="0" y="1046062"/>
                </a:lnTo>
                <a:lnTo>
                  <a:pt x="0" y="0"/>
                </a:lnTo>
                <a:close/>
              </a:path>
            </a:pathLst>
          </a:custGeom>
          <a:blipFill rotWithShape="1">
            <a:blip r:embed="rId7">
              <a:alphaModFix/>
            </a:blip>
            <a:stretch>
              <a:fillRect b="0" l="0" r="0" t="0"/>
            </a:stretch>
          </a:blipFill>
          <a:ln>
            <a:noFill/>
          </a:ln>
        </p:spPr>
      </p:sp>
      <p:sp>
        <p:nvSpPr>
          <p:cNvPr id="334" name="Google Shape;334;p32"/>
          <p:cNvSpPr/>
          <p:nvPr/>
        </p:nvSpPr>
        <p:spPr>
          <a:xfrm rot="-1061685">
            <a:off x="8068759" y="1426376"/>
            <a:ext cx="574185" cy="523031"/>
          </a:xfrm>
          <a:custGeom>
            <a:rect b="b" l="l" r="r" t="t"/>
            <a:pathLst>
              <a:path extrusionOk="0" h="1046061" w="1148371">
                <a:moveTo>
                  <a:pt x="0" y="0"/>
                </a:moveTo>
                <a:lnTo>
                  <a:pt x="1148370" y="0"/>
                </a:lnTo>
                <a:lnTo>
                  <a:pt x="1148370" y="1046062"/>
                </a:lnTo>
                <a:lnTo>
                  <a:pt x="0" y="1046062"/>
                </a:lnTo>
                <a:lnTo>
                  <a:pt x="0" y="0"/>
                </a:lnTo>
                <a:close/>
              </a:path>
            </a:pathLst>
          </a:custGeom>
          <a:blipFill rotWithShape="1">
            <a:blip r:embed="rId7">
              <a:alphaModFix/>
            </a:blip>
            <a:stretch>
              <a:fillRect b="0" l="0" r="0" t="0"/>
            </a:stretch>
          </a:blipFill>
          <a:ln>
            <a:noFill/>
          </a:ln>
        </p:spPr>
      </p:sp>
      <p:sp>
        <p:nvSpPr>
          <p:cNvPr id="335" name="Google Shape;335;p32"/>
          <p:cNvSpPr/>
          <p:nvPr/>
        </p:nvSpPr>
        <p:spPr>
          <a:xfrm rot="-1061685">
            <a:off x="2574799" y="1333133"/>
            <a:ext cx="574186" cy="523031"/>
          </a:xfrm>
          <a:custGeom>
            <a:rect b="b" l="l" r="r" t="t"/>
            <a:pathLst>
              <a:path extrusionOk="0" h="1046061" w="1148371">
                <a:moveTo>
                  <a:pt x="0" y="0"/>
                </a:moveTo>
                <a:lnTo>
                  <a:pt x="1148371" y="0"/>
                </a:lnTo>
                <a:lnTo>
                  <a:pt x="1148371" y="1046061"/>
                </a:lnTo>
                <a:lnTo>
                  <a:pt x="0" y="1046061"/>
                </a:lnTo>
                <a:lnTo>
                  <a:pt x="0" y="0"/>
                </a:lnTo>
                <a:close/>
              </a:path>
            </a:pathLst>
          </a:custGeom>
          <a:blipFill rotWithShape="1">
            <a:blip r:embed="rId8">
              <a:alphaModFix/>
            </a:blip>
            <a:stretch>
              <a:fillRect b="0" l="0" r="0" t="0"/>
            </a:stretch>
          </a:blipFill>
          <a:ln>
            <a:noFill/>
          </a:ln>
        </p:spPr>
      </p:sp>
      <p:sp>
        <p:nvSpPr>
          <p:cNvPr id="336" name="Google Shape;336;p32"/>
          <p:cNvSpPr/>
          <p:nvPr/>
        </p:nvSpPr>
        <p:spPr>
          <a:xfrm rot="-1736830">
            <a:off x="7936122" y="3578124"/>
            <a:ext cx="1545453" cy="1120453"/>
          </a:xfrm>
          <a:custGeom>
            <a:rect b="b" l="l" r="r" t="t"/>
            <a:pathLst>
              <a:path extrusionOk="0" h="2240906" w="3090905">
                <a:moveTo>
                  <a:pt x="0" y="0"/>
                </a:moveTo>
                <a:lnTo>
                  <a:pt x="3090905" y="0"/>
                </a:lnTo>
                <a:lnTo>
                  <a:pt x="3090905" y="2240907"/>
                </a:lnTo>
                <a:lnTo>
                  <a:pt x="0" y="2240907"/>
                </a:lnTo>
                <a:lnTo>
                  <a:pt x="0" y="0"/>
                </a:lnTo>
                <a:close/>
              </a:path>
            </a:pathLst>
          </a:custGeom>
          <a:blipFill rotWithShape="1">
            <a:blip r:embed="rId9">
              <a:alphaModFix/>
            </a:blip>
            <a:stretch>
              <a:fillRect b="0" l="0" r="0" t="0"/>
            </a:stretch>
          </a:blipFill>
          <a:ln>
            <a:noFill/>
          </a:ln>
        </p:spPr>
      </p:sp>
      <p:sp>
        <p:nvSpPr>
          <p:cNvPr id="337" name="Google Shape;337;p32"/>
          <p:cNvSpPr txBox="1"/>
          <p:nvPr/>
        </p:nvSpPr>
        <p:spPr>
          <a:xfrm>
            <a:off x="1061722" y="3933878"/>
            <a:ext cx="1653000" cy="338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Elaborate on what</a:t>
            </a:r>
            <a:endParaRPr sz="700"/>
          </a:p>
          <a:p>
            <a:pPr indent="0" lvl="1" marL="0" marR="0" rtl="0" algn="ctr">
              <a:lnSpc>
                <a:spcPct val="100000"/>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you want to discuss.</a:t>
            </a:r>
            <a:endParaRPr sz="700"/>
          </a:p>
        </p:txBody>
      </p:sp>
      <p:sp>
        <p:nvSpPr>
          <p:cNvPr id="338" name="Google Shape;338;p32"/>
          <p:cNvSpPr txBox="1"/>
          <p:nvPr/>
        </p:nvSpPr>
        <p:spPr>
          <a:xfrm rot="167258">
            <a:off x="3692687" y="3932601"/>
            <a:ext cx="1653156" cy="338502"/>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Elaborate on what</a:t>
            </a:r>
            <a:endParaRPr sz="700"/>
          </a:p>
          <a:p>
            <a:pPr indent="0" lvl="1" marL="0" marR="0" rtl="0" algn="ctr">
              <a:lnSpc>
                <a:spcPct val="100000"/>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you want to discuss.</a:t>
            </a:r>
            <a:endParaRPr sz="700"/>
          </a:p>
        </p:txBody>
      </p:sp>
      <p:sp>
        <p:nvSpPr>
          <p:cNvPr id="339" name="Google Shape;339;p32"/>
          <p:cNvSpPr txBox="1"/>
          <p:nvPr/>
        </p:nvSpPr>
        <p:spPr>
          <a:xfrm rot="489571">
            <a:off x="6275577" y="3922906"/>
            <a:ext cx="1652933" cy="33852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Elaborate on what</a:t>
            </a:r>
            <a:endParaRPr sz="700"/>
          </a:p>
          <a:p>
            <a:pPr indent="0" lvl="1" marL="0" marR="0" rtl="0" algn="ctr">
              <a:lnSpc>
                <a:spcPct val="100000"/>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you want to discuss.</a:t>
            </a:r>
            <a:endParaRPr sz="700"/>
          </a:p>
        </p:txBody>
      </p:sp>
      <p:sp>
        <p:nvSpPr>
          <p:cNvPr id="340" name="Google Shape;340;p32"/>
          <p:cNvSpPr txBox="1"/>
          <p:nvPr/>
        </p:nvSpPr>
        <p:spPr>
          <a:xfrm>
            <a:off x="1061722" y="3483028"/>
            <a:ext cx="1653037"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FFFFFF"/>
                </a:solidFill>
                <a:latin typeface="Pacifico"/>
                <a:ea typeface="Pacifico"/>
                <a:cs typeface="Pacifico"/>
                <a:sym typeface="Pacifico"/>
              </a:rPr>
              <a:t>Add a main point</a:t>
            </a:r>
            <a:endParaRPr sz="700"/>
          </a:p>
        </p:txBody>
      </p:sp>
      <p:sp>
        <p:nvSpPr>
          <p:cNvPr id="341" name="Google Shape;341;p32"/>
          <p:cNvSpPr txBox="1"/>
          <p:nvPr/>
        </p:nvSpPr>
        <p:spPr>
          <a:xfrm rot="167227">
            <a:off x="3715358" y="3482291"/>
            <a:ext cx="1653037" cy="30321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FFFFFF"/>
                </a:solidFill>
                <a:latin typeface="Pacifico"/>
                <a:ea typeface="Pacifico"/>
                <a:cs typeface="Pacifico"/>
                <a:sym typeface="Pacifico"/>
              </a:rPr>
              <a:t>Add a main point</a:t>
            </a:r>
            <a:endParaRPr sz="700"/>
          </a:p>
        </p:txBody>
      </p:sp>
      <p:sp>
        <p:nvSpPr>
          <p:cNvPr id="342" name="Google Shape;342;p32"/>
          <p:cNvSpPr txBox="1"/>
          <p:nvPr/>
        </p:nvSpPr>
        <p:spPr>
          <a:xfrm rot="489584">
            <a:off x="6342023" y="3476804"/>
            <a:ext cx="1653037"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FFFFFF"/>
                </a:solidFill>
                <a:latin typeface="Pacifico"/>
                <a:ea typeface="Pacifico"/>
                <a:cs typeface="Pacifico"/>
                <a:sym typeface="Pacifico"/>
              </a:rPr>
              <a:t>Add a main point</a:t>
            </a:r>
            <a:endParaRPr sz="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3"/>
          <p:cNvSpPr/>
          <p:nvPr/>
        </p:nvSpPr>
        <p:spPr>
          <a:xfrm rot="-5400000">
            <a:off x="1480808" y="-2067938"/>
            <a:ext cx="6182384" cy="9279376"/>
          </a:xfrm>
          <a:custGeom>
            <a:rect b="b" l="l" r="r" t="t"/>
            <a:pathLst>
              <a:path extrusionOk="0" h="18558751" w="12364768">
                <a:moveTo>
                  <a:pt x="0" y="0"/>
                </a:moveTo>
                <a:lnTo>
                  <a:pt x="12364768" y="0"/>
                </a:lnTo>
                <a:lnTo>
                  <a:pt x="12364768" y="18558752"/>
                </a:lnTo>
                <a:lnTo>
                  <a:pt x="0" y="18558752"/>
                </a:lnTo>
                <a:lnTo>
                  <a:pt x="0" y="0"/>
                </a:lnTo>
                <a:close/>
              </a:path>
            </a:pathLst>
          </a:custGeom>
          <a:blipFill rotWithShape="1">
            <a:blip r:embed="rId3">
              <a:alphaModFix/>
            </a:blip>
            <a:stretch>
              <a:fillRect b="0" l="0" r="0" t="0"/>
            </a:stretch>
          </a:blipFill>
          <a:ln>
            <a:noFill/>
          </a:ln>
        </p:spPr>
      </p:sp>
      <p:sp>
        <p:nvSpPr>
          <p:cNvPr id="348" name="Google Shape;348;p33"/>
          <p:cNvSpPr/>
          <p:nvPr/>
        </p:nvSpPr>
        <p:spPr>
          <a:xfrm rot="176692">
            <a:off x="409667" y="1214318"/>
            <a:ext cx="1989950" cy="2057400"/>
          </a:xfrm>
          <a:custGeom>
            <a:rect b="b" l="l" r="r" t="t"/>
            <a:pathLst>
              <a:path extrusionOk="0" h="4114800" w="3979900">
                <a:moveTo>
                  <a:pt x="0" y="0"/>
                </a:moveTo>
                <a:lnTo>
                  <a:pt x="3979900" y="0"/>
                </a:lnTo>
                <a:lnTo>
                  <a:pt x="3979900" y="4114800"/>
                </a:lnTo>
                <a:lnTo>
                  <a:pt x="0" y="4114800"/>
                </a:lnTo>
                <a:lnTo>
                  <a:pt x="0" y="0"/>
                </a:lnTo>
                <a:close/>
              </a:path>
            </a:pathLst>
          </a:custGeom>
          <a:blipFill rotWithShape="1">
            <a:blip r:embed="rId4">
              <a:alphaModFix/>
            </a:blip>
            <a:stretch>
              <a:fillRect b="0" l="0" r="0" t="0"/>
            </a:stretch>
          </a:blipFill>
          <a:ln>
            <a:noFill/>
          </a:ln>
        </p:spPr>
      </p:sp>
      <p:sp>
        <p:nvSpPr>
          <p:cNvPr id="349" name="Google Shape;349;p33"/>
          <p:cNvSpPr/>
          <p:nvPr/>
        </p:nvSpPr>
        <p:spPr>
          <a:xfrm rot="-366884">
            <a:off x="3577025" y="2985968"/>
            <a:ext cx="1989950" cy="2057400"/>
          </a:xfrm>
          <a:custGeom>
            <a:rect b="b" l="l" r="r" t="t"/>
            <a:pathLst>
              <a:path extrusionOk="0" h="4114800" w="3979900">
                <a:moveTo>
                  <a:pt x="0" y="0"/>
                </a:moveTo>
                <a:lnTo>
                  <a:pt x="3979900" y="0"/>
                </a:lnTo>
                <a:lnTo>
                  <a:pt x="3979900" y="4114800"/>
                </a:lnTo>
                <a:lnTo>
                  <a:pt x="0" y="4114800"/>
                </a:lnTo>
                <a:lnTo>
                  <a:pt x="0" y="0"/>
                </a:lnTo>
                <a:close/>
              </a:path>
            </a:pathLst>
          </a:custGeom>
          <a:blipFill rotWithShape="1">
            <a:blip r:embed="rId5">
              <a:alphaModFix/>
            </a:blip>
            <a:stretch>
              <a:fillRect b="0" l="0" r="0" t="0"/>
            </a:stretch>
          </a:blipFill>
          <a:ln>
            <a:noFill/>
          </a:ln>
        </p:spPr>
      </p:sp>
      <p:sp>
        <p:nvSpPr>
          <p:cNvPr id="350" name="Google Shape;350;p33"/>
          <p:cNvSpPr/>
          <p:nvPr/>
        </p:nvSpPr>
        <p:spPr>
          <a:xfrm rot="-222362">
            <a:off x="6639700" y="1138118"/>
            <a:ext cx="1989950" cy="2057400"/>
          </a:xfrm>
          <a:custGeom>
            <a:rect b="b" l="l" r="r" t="t"/>
            <a:pathLst>
              <a:path extrusionOk="0" h="4114800" w="3979900">
                <a:moveTo>
                  <a:pt x="0" y="0"/>
                </a:moveTo>
                <a:lnTo>
                  <a:pt x="3979900" y="0"/>
                </a:lnTo>
                <a:lnTo>
                  <a:pt x="3979900" y="4114800"/>
                </a:lnTo>
                <a:lnTo>
                  <a:pt x="0" y="4114800"/>
                </a:lnTo>
                <a:lnTo>
                  <a:pt x="0" y="0"/>
                </a:lnTo>
                <a:close/>
              </a:path>
            </a:pathLst>
          </a:custGeom>
          <a:blipFill rotWithShape="1">
            <a:blip r:embed="rId6">
              <a:alphaModFix/>
            </a:blip>
            <a:stretch>
              <a:fillRect b="0" l="0" r="0" t="0"/>
            </a:stretch>
          </a:blipFill>
          <a:ln>
            <a:noFill/>
          </a:ln>
        </p:spPr>
      </p:sp>
      <p:sp>
        <p:nvSpPr>
          <p:cNvPr id="351" name="Google Shape;351;p33"/>
          <p:cNvSpPr/>
          <p:nvPr/>
        </p:nvSpPr>
        <p:spPr>
          <a:xfrm>
            <a:off x="3189223" y="1450288"/>
            <a:ext cx="2765555" cy="1433061"/>
          </a:xfrm>
          <a:custGeom>
            <a:rect b="b" l="l" r="r" t="t"/>
            <a:pathLst>
              <a:path extrusionOk="0" h="2866121" w="5531110">
                <a:moveTo>
                  <a:pt x="0" y="0"/>
                </a:moveTo>
                <a:lnTo>
                  <a:pt x="5531110" y="0"/>
                </a:lnTo>
                <a:lnTo>
                  <a:pt x="5531110" y="2866121"/>
                </a:lnTo>
                <a:lnTo>
                  <a:pt x="0" y="2866121"/>
                </a:lnTo>
                <a:lnTo>
                  <a:pt x="0" y="0"/>
                </a:lnTo>
                <a:close/>
              </a:path>
            </a:pathLst>
          </a:custGeom>
          <a:blipFill rotWithShape="1">
            <a:blip r:embed="rId7">
              <a:alphaModFix/>
            </a:blip>
            <a:stretch>
              <a:fillRect b="0" l="0" r="0" t="0"/>
            </a:stretch>
          </a:blipFill>
          <a:ln>
            <a:noFill/>
          </a:ln>
        </p:spPr>
      </p:sp>
      <p:sp>
        <p:nvSpPr>
          <p:cNvPr id="352" name="Google Shape;352;p33"/>
          <p:cNvSpPr/>
          <p:nvPr/>
        </p:nvSpPr>
        <p:spPr>
          <a:xfrm rot="254892">
            <a:off x="6151498" y="3321477"/>
            <a:ext cx="2765555" cy="1433061"/>
          </a:xfrm>
          <a:custGeom>
            <a:rect b="b" l="l" r="r" t="t"/>
            <a:pathLst>
              <a:path extrusionOk="0" h="2866121" w="5531110">
                <a:moveTo>
                  <a:pt x="0" y="0"/>
                </a:moveTo>
                <a:lnTo>
                  <a:pt x="5531110" y="0"/>
                </a:lnTo>
                <a:lnTo>
                  <a:pt x="5531110" y="2866121"/>
                </a:lnTo>
                <a:lnTo>
                  <a:pt x="0" y="2866121"/>
                </a:lnTo>
                <a:lnTo>
                  <a:pt x="0" y="0"/>
                </a:lnTo>
                <a:close/>
              </a:path>
            </a:pathLst>
          </a:custGeom>
          <a:blipFill rotWithShape="1">
            <a:blip r:embed="rId8">
              <a:alphaModFix/>
            </a:blip>
            <a:stretch>
              <a:fillRect b="0" l="0" r="0" t="0"/>
            </a:stretch>
          </a:blipFill>
          <a:ln>
            <a:noFill/>
          </a:ln>
        </p:spPr>
      </p:sp>
      <p:sp>
        <p:nvSpPr>
          <p:cNvPr id="353" name="Google Shape;353;p33"/>
          <p:cNvSpPr/>
          <p:nvPr/>
        </p:nvSpPr>
        <p:spPr>
          <a:xfrm rot="-406167">
            <a:off x="199346" y="3415679"/>
            <a:ext cx="2765555" cy="1433061"/>
          </a:xfrm>
          <a:custGeom>
            <a:rect b="b" l="l" r="r" t="t"/>
            <a:pathLst>
              <a:path extrusionOk="0" h="2866121" w="5531110">
                <a:moveTo>
                  <a:pt x="0" y="0"/>
                </a:moveTo>
                <a:lnTo>
                  <a:pt x="5531110" y="0"/>
                </a:lnTo>
                <a:lnTo>
                  <a:pt x="5531110" y="2866121"/>
                </a:lnTo>
                <a:lnTo>
                  <a:pt x="0" y="2866121"/>
                </a:lnTo>
                <a:lnTo>
                  <a:pt x="0" y="0"/>
                </a:lnTo>
                <a:close/>
              </a:path>
            </a:pathLst>
          </a:custGeom>
          <a:blipFill rotWithShape="1">
            <a:blip r:embed="rId9">
              <a:alphaModFix/>
            </a:blip>
            <a:stretch>
              <a:fillRect b="0" l="0" r="0" t="0"/>
            </a:stretch>
          </a:blipFill>
          <a:ln>
            <a:noFill/>
          </a:ln>
        </p:spPr>
      </p:sp>
      <p:sp>
        <p:nvSpPr>
          <p:cNvPr id="354" name="Google Shape;354;p33"/>
          <p:cNvSpPr txBox="1"/>
          <p:nvPr/>
        </p:nvSpPr>
        <p:spPr>
          <a:xfrm>
            <a:off x="409667" y="543381"/>
            <a:ext cx="8324666" cy="696742"/>
          </a:xfrm>
          <a:prstGeom prst="rect">
            <a:avLst/>
          </a:prstGeom>
          <a:noFill/>
          <a:ln>
            <a:noFill/>
          </a:ln>
        </p:spPr>
        <p:txBody>
          <a:bodyPr anchorCtr="0" anchor="t" bIns="0" lIns="0" spcFirstLastPara="1" rIns="0" wrap="square" tIns="0">
            <a:spAutoFit/>
          </a:bodyPr>
          <a:lstStyle/>
          <a:p>
            <a:pPr indent="0" lvl="0" marL="0" marR="0" rtl="0" algn="ctr">
              <a:lnSpc>
                <a:spcPct val="78002"/>
              </a:lnSpc>
              <a:spcBef>
                <a:spcPts val="0"/>
              </a:spcBef>
              <a:spcAft>
                <a:spcPts val="0"/>
              </a:spcAft>
              <a:buNone/>
            </a:pPr>
            <a:r>
              <a:rPr b="0" i="0" lang="en" sz="6200" u="none" cap="none" strike="noStrike">
                <a:solidFill>
                  <a:srgbClr val="FFFFFF"/>
                </a:solidFill>
                <a:latin typeface="Passion One"/>
                <a:ea typeface="Passion One"/>
                <a:cs typeface="Passion One"/>
                <a:sym typeface="Passion One"/>
              </a:rPr>
              <a:t>Write your topic or idea</a:t>
            </a:r>
            <a:endParaRPr sz="700"/>
          </a:p>
        </p:txBody>
      </p:sp>
      <p:sp>
        <p:nvSpPr>
          <p:cNvPr id="355" name="Google Shape;355;p33"/>
          <p:cNvSpPr txBox="1"/>
          <p:nvPr/>
        </p:nvSpPr>
        <p:spPr>
          <a:xfrm>
            <a:off x="3635695" y="2211391"/>
            <a:ext cx="1755000" cy="338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Briefly elaborate on what you want to discuss. </a:t>
            </a:r>
            <a:endParaRPr sz="700"/>
          </a:p>
        </p:txBody>
      </p:sp>
      <p:sp>
        <p:nvSpPr>
          <p:cNvPr id="356" name="Google Shape;356;p33"/>
          <p:cNvSpPr txBox="1"/>
          <p:nvPr/>
        </p:nvSpPr>
        <p:spPr>
          <a:xfrm rot="-424429">
            <a:off x="3925228" y="4174295"/>
            <a:ext cx="1373958" cy="507848"/>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Briefly elaborate on what you want to discuss. </a:t>
            </a:r>
            <a:endParaRPr sz="700"/>
          </a:p>
        </p:txBody>
      </p:sp>
      <p:sp>
        <p:nvSpPr>
          <p:cNvPr id="357" name="Google Shape;357;p33"/>
          <p:cNvSpPr txBox="1"/>
          <p:nvPr/>
        </p:nvSpPr>
        <p:spPr>
          <a:xfrm rot="258453">
            <a:off x="692998" y="2321373"/>
            <a:ext cx="1373981" cy="507831"/>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Briefly elaborate on what you want to discuss. </a:t>
            </a:r>
            <a:endParaRPr sz="700"/>
          </a:p>
        </p:txBody>
      </p:sp>
      <p:sp>
        <p:nvSpPr>
          <p:cNvPr id="358" name="Google Shape;358;p33"/>
          <p:cNvSpPr txBox="1"/>
          <p:nvPr/>
        </p:nvSpPr>
        <p:spPr>
          <a:xfrm rot="-297599">
            <a:off x="6976043" y="2238950"/>
            <a:ext cx="1374045" cy="507992"/>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Briefly elaborate on what you want to discuss. </a:t>
            </a:r>
            <a:endParaRPr sz="700"/>
          </a:p>
        </p:txBody>
      </p:sp>
      <p:sp>
        <p:nvSpPr>
          <p:cNvPr id="359" name="Google Shape;359;p33"/>
          <p:cNvSpPr txBox="1"/>
          <p:nvPr/>
        </p:nvSpPr>
        <p:spPr>
          <a:xfrm rot="238187">
            <a:off x="6621434" y="4082076"/>
            <a:ext cx="1755011" cy="33861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Briefly elaborate on what you want to discuss. </a:t>
            </a:r>
            <a:endParaRPr sz="700"/>
          </a:p>
        </p:txBody>
      </p:sp>
      <p:sp>
        <p:nvSpPr>
          <p:cNvPr id="360" name="Google Shape;360;p33"/>
          <p:cNvSpPr txBox="1"/>
          <p:nvPr/>
        </p:nvSpPr>
        <p:spPr>
          <a:xfrm rot="-424148">
            <a:off x="766916" y="4196196"/>
            <a:ext cx="1755142" cy="338578"/>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Briefly elaborate on what you want to discuss. </a:t>
            </a:r>
            <a:endParaRPr sz="700"/>
          </a:p>
        </p:txBody>
      </p:sp>
      <p:sp>
        <p:nvSpPr>
          <p:cNvPr id="361" name="Google Shape;361;p33"/>
          <p:cNvSpPr txBox="1"/>
          <p:nvPr/>
        </p:nvSpPr>
        <p:spPr>
          <a:xfrm>
            <a:off x="3292795" y="1694251"/>
            <a:ext cx="2440852"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FFFFFF"/>
                </a:solidFill>
                <a:latin typeface="Pacifico"/>
                <a:ea typeface="Pacifico"/>
                <a:cs typeface="Pacifico"/>
                <a:sym typeface="Pacifico"/>
              </a:rPr>
              <a:t>Add a main point</a:t>
            </a:r>
            <a:endParaRPr sz="700"/>
          </a:p>
        </p:txBody>
      </p:sp>
      <p:sp>
        <p:nvSpPr>
          <p:cNvPr id="362" name="Google Shape;362;p33"/>
          <p:cNvSpPr txBox="1"/>
          <p:nvPr/>
        </p:nvSpPr>
        <p:spPr>
          <a:xfrm rot="-424461">
            <a:off x="3299270" y="3405109"/>
            <a:ext cx="2440781" cy="55410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FFFFFF"/>
                </a:solidFill>
                <a:latin typeface="Pacifico"/>
                <a:ea typeface="Pacifico"/>
                <a:cs typeface="Pacifico"/>
                <a:sym typeface="Pacifico"/>
              </a:rPr>
              <a:t>Add a</a:t>
            </a:r>
            <a:endParaRPr sz="700"/>
          </a:p>
          <a:p>
            <a:pPr indent="0" lvl="0" marL="0" marR="0" rtl="0" algn="ctr">
              <a:lnSpc>
                <a:spcPct val="100000"/>
              </a:lnSpc>
              <a:spcBef>
                <a:spcPts val="0"/>
              </a:spcBef>
              <a:spcAft>
                <a:spcPts val="0"/>
              </a:spcAft>
              <a:buNone/>
            </a:pPr>
            <a:r>
              <a:rPr b="0" i="0" lang="en" sz="1800" u="none" cap="none" strike="noStrike">
                <a:solidFill>
                  <a:srgbClr val="FFFFFF"/>
                </a:solidFill>
                <a:latin typeface="Pacifico"/>
                <a:ea typeface="Pacifico"/>
                <a:cs typeface="Pacifico"/>
                <a:sym typeface="Pacifico"/>
              </a:rPr>
              <a:t>main point</a:t>
            </a:r>
            <a:endParaRPr sz="700"/>
          </a:p>
        </p:txBody>
      </p:sp>
      <p:sp>
        <p:nvSpPr>
          <p:cNvPr id="363" name="Google Shape;363;p33"/>
          <p:cNvSpPr txBox="1"/>
          <p:nvPr/>
        </p:nvSpPr>
        <p:spPr>
          <a:xfrm rot="258413">
            <a:off x="215987" y="1548566"/>
            <a:ext cx="2440793" cy="55417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FFFFFF"/>
                </a:solidFill>
                <a:latin typeface="Pacifico"/>
                <a:ea typeface="Pacifico"/>
                <a:cs typeface="Pacifico"/>
                <a:sym typeface="Pacifico"/>
              </a:rPr>
              <a:t>Add a</a:t>
            </a:r>
            <a:endParaRPr sz="700"/>
          </a:p>
          <a:p>
            <a:pPr indent="0" lvl="0" marL="0" marR="0" rtl="0" algn="ctr">
              <a:lnSpc>
                <a:spcPct val="100000"/>
              </a:lnSpc>
              <a:spcBef>
                <a:spcPts val="0"/>
              </a:spcBef>
              <a:spcAft>
                <a:spcPts val="0"/>
              </a:spcAft>
              <a:buNone/>
            </a:pPr>
            <a:r>
              <a:rPr b="0" i="0" lang="en" sz="1800" u="none" cap="none" strike="noStrike">
                <a:solidFill>
                  <a:srgbClr val="FFFFFF"/>
                </a:solidFill>
                <a:latin typeface="Pacifico"/>
                <a:ea typeface="Pacifico"/>
                <a:cs typeface="Pacifico"/>
                <a:sym typeface="Pacifico"/>
              </a:rPr>
              <a:t>main point</a:t>
            </a:r>
            <a:endParaRPr sz="700"/>
          </a:p>
        </p:txBody>
      </p:sp>
      <p:sp>
        <p:nvSpPr>
          <p:cNvPr id="364" name="Google Shape;364;p33"/>
          <p:cNvSpPr txBox="1"/>
          <p:nvPr/>
        </p:nvSpPr>
        <p:spPr>
          <a:xfrm rot="-297397">
            <a:off x="6377984" y="1466863"/>
            <a:ext cx="2440928" cy="55408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FFFFFF"/>
                </a:solidFill>
                <a:latin typeface="Pacifico"/>
                <a:ea typeface="Pacifico"/>
                <a:cs typeface="Pacifico"/>
                <a:sym typeface="Pacifico"/>
              </a:rPr>
              <a:t>Add a</a:t>
            </a:r>
            <a:endParaRPr sz="700"/>
          </a:p>
          <a:p>
            <a:pPr indent="0" lvl="0" marL="0" marR="0" rtl="0" algn="ctr">
              <a:lnSpc>
                <a:spcPct val="100000"/>
              </a:lnSpc>
              <a:spcBef>
                <a:spcPts val="0"/>
              </a:spcBef>
              <a:spcAft>
                <a:spcPts val="0"/>
              </a:spcAft>
              <a:buNone/>
            </a:pPr>
            <a:r>
              <a:rPr b="0" i="0" lang="en" sz="1800" u="none" cap="none" strike="noStrike">
                <a:solidFill>
                  <a:srgbClr val="FFFFFF"/>
                </a:solidFill>
                <a:latin typeface="Pacifico"/>
                <a:ea typeface="Pacifico"/>
                <a:cs typeface="Pacifico"/>
                <a:sym typeface="Pacifico"/>
              </a:rPr>
              <a:t>main point</a:t>
            </a:r>
            <a:endParaRPr sz="700"/>
          </a:p>
        </p:txBody>
      </p:sp>
      <p:sp>
        <p:nvSpPr>
          <p:cNvPr id="365" name="Google Shape;365;p33"/>
          <p:cNvSpPr txBox="1"/>
          <p:nvPr/>
        </p:nvSpPr>
        <p:spPr>
          <a:xfrm rot="238107">
            <a:off x="6315373" y="3566189"/>
            <a:ext cx="2440852" cy="30321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FFFFFF"/>
                </a:solidFill>
                <a:latin typeface="Pacifico"/>
                <a:ea typeface="Pacifico"/>
                <a:cs typeface="Pacifico"/>
                <a:sym typeface="Pacifico"/>
              </a:rPr>
              <a:t>Add a main point</a:t>
            </a:r>
            <a:endParaRPr sz="700"/>
          </a:p>
        </p:txBody>
      </p:sp>
      <p:sp>
        <p:nvSpPr>
          <p:cNvPr id="366" name="Google Shape;366;p33"/>
          <p:cNvSpPr txBox="1"/>
          <p:nvPr/>
        </p:nvSpPr>
        <p:spPr>
          <a:xfrm rot="-423981">
            <a:off x="358216" y="3683168"/>
            <a:ext cx="2440852"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FFFFFF"/>
                </a:solidFill>
                <a:latin typeface="Pacifico"/>
                <a:ea typeface="Pacifico"/>
                <a:cs typeface="Pacifico"/>
                <a:sym typeface="Pacifico"/>
              </a:rPr>
              <a:t>Add a main point</a:t>
            </a:r>
            <a:endParaRPr sz="700"/>
          </a:p>
        </p:txBody>
      </p:sp>
      <p:sp>
        <p:nvSpPr>
          <p:cNvPr id="367" name="Google Shape;367;p33"/>
          <p:cNvSpPr/>
          <p:nvPr/>
        </p:nvSpPr>
        <p:spPr>
          <a:xfrm rot="-150233">
            <a:off x="5684717" y="1333741"/>
            <a:ext cx="711905" cy="648481"/>
          </a:xfrm>
          <a:custGeom>
            <a:rect b="b" l="l" r="r" t="t"/>
            <a:pathLst>
              <a:path extrusionOk="0" h="1296962" w="1423811">
                <a:moveTo>
                  <a:pt x="0" y="0"/>
                </a:moveTo>
                <a:lnTo>
                  <a:pt x="1423811" y="0"/>
                </a:lnTo>
                <a:lnTo>
                  <a:pt x="1423811" y="1296962"/>
                </a:lnTo>
                <a:lnTo>
                  <a:pt x="0" y="1296962"/>
                </a:lnTo>
                <a:lnTo>
                  <a:pt x="0" y="0"/>
                </a:lnTo>
                <a:close/>
              </a:path>
            </a:pathLst>
          </a:custGeom>
          <a:blipFill rotWithShape="1">
            <a:blip r:embed="rId10">
              <a:alphaModFix/>
            </a:blip>
            <a:stretch>
              <a:fillRect b="0" l="0" r="0" t="0"/>
            </a:stretch>
          </a:blipFill>
          <a:ln>
            <a:noFill/>
          </a:ln>
        </p:spPr>
      </p:sp>
      <p:sp>
        <p:nvSpPr>
          <p:cNvPr id="368" name="Google Shape;368;p33"/>
          <p:cNvSpPr/>
          <p:nvPr/>
        </p:nvSpPr>
        <p:spPr>
          <a:xfrm rot="-4936156">
            <a:off x="-55424" y="3366854"/>
            <a:ext cx="711906" cy="648481"/>
          </a:xfrm>
          <a:custGeom>
            <a:rect b="b" l="l" r="r" t="t"/>
            <a:pathLst>
              <a:path extrusionOk="0" h="1296962" w="1423811">
                <a:moveTo>
                  <a:pt x="0" y="0"/>
                </a:moveTo>
                <a:lnTo>
                  <a:pt x="1423811" y="0"/>
                </a:lnTo>
                <a:lnTo>
                  <a:pt x="1423811" y="1296963"/>
                </a:lnTo>
                <a:lnTo>
                  <a:pt x="0" y="1296963"/>
                </a:lnTo>
                <a:lnTo>
                  <a:pt x="0" y="0"/>
                </a:lnTo>
                <a:close/>
              </a:path>
            </a:pathLst>
          </a:custGeom>
          <a:blipFill rotWithShape="1">
            <a:blip r:embed="rId10">
              <a:alphaModFix/>
            </a:blip>
            <a:stretch>
              <a:fillRect b="0" l="0" r="0" t="0"/>
            </a:stretch>
          </a:blipFill>
          <a:ln>
            <a:noFill/>
          </a:ln>
        </p:spPr>
      </p:sp>
      <p:sp>
        <p:nvSpPr>
          <p:cNvPr id="369" name="Google Shape;369;p33"/>
          <p:cNvSpPr/>
          <p:nvPr/>
        </p:nvSpPr>
        <p:spPr>
          <a:xfrm rot="-1788874">
            <a:off x="8405523" y="3247757"/>
            <a:ext cx="711906" cy="648481"/>
          </a:xfrm>
          <a:custGeom>
            <a:rect b="b" l="l" r="r" t="t"/>
            <a:pathLst>
              <a:path extrusionOk="0" h="1296962" w="1423811">
                <a:moveTo>
                  <a:pt x="0" y="0"/>
                </a:moveTo>
                <a:lnTo>
                  <a:pt x="1423811" y="0"/>
                </a:lnTo>
                <a:lnTo>
                  <a:pt x="1423811" y="1296963"/>
                </a:lnTo>
                <a:lnTo>
                  <a:pt x="0" y="1296963"/>
                </a:lnTo>
                <a:lnTo>
                  <a:pt x="0" y="0"/>
                </a:lnTo>
                <a:close/>
              </a:path>
            </a:pathLst>
          </a:custGeom>
          <a:blipFill rotWithShape="1">
            <a:blip r:embed="rId11">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4"/>
          <p:cNvSpPr/>
          <p:nvPr/>
        </p:nvSpPr>
        <p:spPr>
          <a:xfrm rot="-5400000">
            <a:off x="1480808" y="-2067938"/>
            <a:ext cx="6182384" cy="9279376"/>
          </a:xfrm>
          <a:custGeom>
            <a:rect b="b" l="l" r="r" t="t"/>
            <a:pathLst>
              <a:path extrusionOk="0" h="18558751" w="12364768">
                <a:moveTo>
                  <a:pt x="0" y="0"/>
                </a:moveTo>
                <a:lnTo>
                  <a:pt x="12364768" y="0"/>
                </a:lnTo>
                <a:lnTo>
                  <a:pt x="12364768" y="18558752"/>
                </a:lnTo>
                <a:lnTo>
                  <a:pt x="0" y="18558752"/>
                </a:lnTo>
                <a:lnTo>
                  <a:pt x="0" y="0"/>
                </a:lnTo>
                <a:close/>
              </a:path>
            </a:pathLst>
          </a:custGeom>
          <a:blipFill rotWithShape="1">
            <a:blip r:embed="rId3">
              <a:alphaModFix/>
            </a:blip>
            <a:stretch>
              <a:fillRect b="0" l="0" r="0" t="0"/>
            </a:stretch>
          </a:blipFill>
          <a:ln>
            <a:noFill/>
          </a:ln>
        </p:spPr>
      </p:sp>
      <p:sp>
        <p:nvSpPr>
          <p:cNvPr id="375" name="Google Shape;375;p34"/>
          <p:cNvSpPr/>
          <p:nvPr/>
        </p:nvSpPr>
        <p:spPr>
          <a:xfrm rot="445619">
            <a:off x="6551133" y="632354"/>
            <a:ext cx="1987860" cy="2116932"/>
          </a:xfrm>
          <a:custGeom>
            <a:rect b="b" l="l" r="r" t="t"/>
            <a:pathLst>
              <a:path extrusionOk="0" h="4233864" w="3975719">
                <a:moveTo>
                  <a:pt x="0" y="0"/>
                </a:moveTo>
                <a:lnTo>
                  <a:pt x="3975719" y="0"/>
                </a:lnTo>
                <a:lnTo>
                  <a:pt x="3975719" y="4233863"/>
                </a:lnTo>
                <a:lnTo>
                  <a:pt x="0" y="4233863"/>
                </a:lnTo>
                <a:lnTo>
                  <a:pt x="0" y="0"/>
                </a:lnTo>
                <a:close/>
              </a:path>
            </a:pathLst>
          </a:custGeom>
          <a:blipFill rotWithShape="1">
            <a:blip r:embed="rId4">
              <a:alphaModFix/>
            </a:blip>
            <a:stretch>
              <a:fillRect b="0" l="-29917" r="-29916" t="0"/>
            </a:stretch>
          </a:blipFill>
          <a:ln>
            <a:noFill/>
          </a:ln>
        </p:spPr>
      </p:sp>
      <p:sp>
        <p:nvSpPr>
          <p:cNvPr id="376" name="Google Shape;376;p34"/>
          <p:cNvSpPr/>
          <p:nvPr/>
        </p:nvSpPr>
        <p:spPr>
          <a:xfrm rot="-511709">
            <a:off x="233230" y="1135594"/>
            <a:ext cx="1987860" cy="2116932"/>
          </a:xfrm>
          <a:custGeom>
            <a:rect b="b" l="l" r="r" t="t"/>
            <a:pathLst>
              <a:path extrusionOk="0" h="4233864" w="3975719">
                <a:moveTo>
                  <a:pt x="0" y="0"/>
                </a:moveTo>
                <a:lnTo>
                  <a:pt x="3975720" y="0"/>
                </a:lnTo>
                <a:lnTo>
                  <a:pt x="3975720" y="4233863"/>
                </a:lnTo>
                <a:lnTo>
                  <a:pt x="0" y="4233863"/>
                </a:lnTo>
                <a:lnTo>
                  <a:pt x="0" y="0"/>
                </a:lnTo>
                <a:close/>
              </a:path>
            </a:pathLst>
          </a:custGeom>
          <a:blipFill rotWithShape="1">
            <a:blip r:embed="rId5">
              <a:alphaModFix/>
            </a:blip>
            <a:stretch>
              <a:fillRect b="-20470" l="0" r="0" t="-20470"/>
            </a:stretch>
          </a:blipFill>
          <a:ln>
            <a:noFill/>
          </a:ln>
        </p:spPr>
      </p:sp>
      <p:sp>
        <p:nvSpPr>
          <p:cNvPr id="377" name="Google Shape;377;p34"/>
          <p:cNvSpPr/>
          <p:nvPr/>
        </p:nvSpPr>
        <p:spPr>
          <a:xfrm rot="338069">
            <a:off x="6445048" y="517458"/>
            <a:ext cx="2200029" cy="2646652"/>
          </a:xfrm>
          <a:custGeom>
            <a:rect b="b" l="l" r="r" t="t"/>
            <a:pathLst>
              <a:path extrusionOk="0" h="5293303" w="4400058">
                <a:moveTo>
                  <a:pt x="0" y="0"/>
                </a:moveTo>
                <a:lnTo>
                  <a:pt x="4400058" y="0"/>
                </a:lnTo>
                <a:lnTo>
                  <a:pt x="4400058" y="5293303"/>
                </a:lnTo>
                <a:lnTo>
                  <a:pt x="0" y="5293303"/>
                </a:lnTo>
                <a:lnTo>
                  <a:pt x="0" y="0"/>
                </a:lnTo>
                <a:close/>
              </a:path>
            </a:pathLst>
          </a:custGeom>
          <a:blipFill rotWithShape="1">
            <a:blip r:embed="rId6">
              <a:alphaModFix/>
            </a:blip>
            <a:stretch>
              <a:fillRect b="0" l="0" r="0" t="0"/>
            </a:stretch>
          </a:blipFill>
          <a:ln>
            <a:noFill/>
          </a:ln>
        </p:spPr>
      </p:sp>
      <p:sp>
        <p:nvSpPr>
          <p:cNvPr id="378" name="Google Shape;378;p34"/>
          <p:cNvSpPr/>
          <p:nvPr/>
        </p:nvSpPr>
        <p:spPr>
          <a:xfrm rot="-619260">
            <a:off x="158556" y="990643"/>
            <a:ext cx="2200029" cy="2646652"/>
          </a:xfrm>
          <a:custGeom>
            <a:rect b="b" l="l" r="r" t="t"/>
            <a:pathLst>
              <a:path extrusionOk="0" h="5293303" w="4400058">
                <a:moveTo>
                  <a:pt x="0" y="0"/>
                </a:moveTo>
                <a:lnTo>
                  <a:pt x="4400058" y="0"/>
                </a:lnTo>
                <a:lnTo>
                  <a:pt x="4400058" y="5293303"/>
                </a:lnTo>
                <a:lnTo>
                  <a:pt x="0" y="5293303"/>
                </a:lnTo>
                <a:lnTo>
                  <a:pt x="0" y="0"/>
                </a:lnTo>
                <a:close/>
              </a:path>
            </a:pathLst>
          </a:custGeom>
          <a:blipFill rotWithShape="1">
            <a:blip r:embed="rId6">
              <a:alphaModFix/>
            </a:blip>
            <a:stretch>
              <a:fillRect b="0" l="0" r="0" t="0"/>
            </a:stretch>
          </a:blipFill>
          <a:ln>
            <a:noFill/>
          </a:ln>
        </p:spPr>
      </p:sp>
      <p:sp>
        <p:nvSpPr>
          <p:cNvPr id="379" name="Google Shape;379;p34"/>
          <p:cNvSpPr/>
          <p:nvPr/>
        </p:nvSpPr>
        <p:spPr>
          <a:xfrm rot="-511709">
            <a:off x="4102502" y="782319"/>
            <a:ext cx="1987860" cy="2116932"/>
          </a:xfrm>
          <a:custGeom>
            <a:rect b="b" l="l" r="r" t="t"/>
            <a:pathLst>
              <a:path extrusionOk="0" h="4233864" w="3975719">
                <a:moveTo>
                  <a:pt x="0" y="0"/>
                </a:moveTo>
                <a:lnTo>
                  <a:pt x="3975720" y="0"/>
                </a:lnTo>
                <a:lnTo>
                  <a:pt x="3975720" y="4233863"/>
                </a:lnTo>
                <a:lnTo>
                  <a:pt x="0" y="4233863"/>
                </a:lnTo>
                <a:lnTo>
                  <a:pt x="0" y="0"/>
                </a:lnTo>
                <a:close/>
              </a:path>
            </a:pathLst>
          </a:custGeom>
          <a:blipFill rotWithShape="1">
            <a:blip r:embed="rId7">
              <a:alphaModFix/>
            </a:blip>
            <a:stretch>
              <a:fillRect b="-20470" l="0" r="0" t="-20470"/>
            </a:stretch>
          </a:blipFill>
          <a:ln>
            <a:noFill/>
          </a:ln>
        </p:spPr>
      </p:sp>
      <p:sp>
        <p:nvSpPr>
          <p:cNvPr id="380" name="Google Shape;380;p34"/>
          <p:cNvSpPr/>
          <p:nvPr/>
        </p:nvSpPr>
        <p:spPr>
          <a:xfrm rot="-619260">
            <a:off x="4027828" y="637368"/>
            <a:ext cx="2200029" cy="2646652"/>
          </a:xfrm>
          <a:custGeom>
            <a:rect b="b" l="l" r="r" t="t"/>
            <a:pathLst>
              <a:path extrusionOk="0" h="5293303" w="4400058">
                <a:moveTo>
                  <a:pt x="0" y="0"/>
                </a:moveTo>
                <a:lnTo>
                  <a:pt x="4400058" y="0"/>
                </a:lnTo>
                <a:lnTo>
                  <a:pt x="4400058" y="5293303"/>
                </a:lnTo>
                <a:lnTo>
                  <a:pt x="0" y="5293303"/>
                </a:lnTo>
                <a:lnTo>
                  <a:pt x="0" y="0"/>
                </a:lnTo>
                <a:close/>
              </a:path>
            </a:pathLst>
          </a:custGeom>
          <a:blipFill rotWithShape="1">
            <a:blip r:embed="rId6">
              <a:alphaModFix/>
            </a:blip>
            <a:stretch>
              <a:fillRect b="0" l="0" r="0" t="0"/>
            </a:stretch>
          </a:blipFill>
          <a:ln>
            <a:noFill/>
          </a:ln>
        </p:spPr>
      </p:sp>
      <p:sp>
        <p:nvSpPr>
          <p:cNvPr id="381" name="Google Shape;381;p34"/>
          <p:cNvSpPr/>
          <p:nvPr/>
        </p:nvSpPr>
        <p:spPr>
          <a:xfrm rot="445619">
            <a:off x="2346950" y="2570011"/>
            <a:ext cx="1987860" cy="2116932"/>
          </a:xfrm>
          <a:custGeom>
            <a:rect b="b" l="l" r="r" t="t"/>
            <a:pathLst>
              <a:path extrusionOk="0" h="4233864" w="3975719">
                <a:moveTo>
                  <a:pt x="0" y="0"/>
                </a:moveTo>
                <a:lnTo>
                  <a:pt x="3975719" y="0"/>
                </a:lnTo>
                <a:lnTo>
                  <a:pt x="3975719" y="4233864"/>
                </a:lnTo>
                <a:lnTo>
                  <a:pt x="0" y="4233864"/>
                </a:lnTo>
                <a:lnTo>
                  <a:pt x="0" y="0"/>
                </a:lnTo>
                <a:close/>
              </a:path>
            </a:pathLst>
          </a:custGeom>
          <a:blipFill rotWithShape="1">
            <a:blip r:embed="rId8">
              <a:alphaModFix/>
            </a:blip>
            <a:stretch>
              <a:fillRect b="-20470" l="0" r="0" t="-20470"/>
            </a:stretch>
          </a:blipFill>
          <a:ln>
            <a:noFill/>
          </a:ln>
        </p:spPr>
      </p:sp>
      <p:sp>
        <p:nvSpPr>
          <p:cNvPr id="382" name="Google Shape;382;p34"/>
          <p:cNvSpPr/>
          <p:nvPr/>
        </p:nvSpPr>
        <p:spPr>
          <a:xfrm rot="338069">
            <a:off x="2240865" y="2455116"/>
            <a:ext cx="2200029" cy="2646652"/>
          </a:xfrm>
          <a:custGeom>
            <a:rect b="b" l="l" r="r" t="t"/>
            <a:pathLst>
              <a:path extrusionOk="0" h="5293303" w="4400058">
                <a:moveTo>
                  <a:pt x="0" y="0"/>
                </a:moveTo>
                <a:lnTo>
                  <a:pt x="4400058" y="0"/>
                </a:lnTo>
                <a:lnTo>
                  <a:pt x="4400058" y="5293303"/>
                </a:lnTo>
                <a:lnTo>
                  <a:pt x="0" y="5293303"/>
                </a:lnTo>
                <a:lnTo>
                  <a:pt x="0" y="0"/>
                </a:lnTo>
                <a:close/>
              </a:path>
            </a:pathLst>
          </a:custGeom>
          <a:blipFill rotWithShape="1">
            <a:blip r:embed="rId6">
              <a:alphaModFix/>
            </a:blip>
            <a:stretch>
              <a:fillRect b="0" l="0" r="0" t="0"/>
            </a:stretch>
          </a:blipFill>
          <a:ln>
            <a:noFill/>
          </a:ln>
        </p:spPr>
      </p:sp>
      <p:sp>
        <p:nvSpPr>
          <p:cNvPr id="383" name="Google Shape;383;p34"/>
          <p:cNvSpPr/>
          <p:nvPr/>
        </p:nvSpPr>
        <p:spPr>
          <a:xfrm rot="-215017">
            <a:off x="2681251" y="1860438"/>
            <a:ext cx="641981" cy="584786"/>
          </a:xfrm>
          <a:custGeom>
            <a:rect b="b" l="l" r="r" t="t"/>
            <a:pathLst>
              <a:path extrusionOk="0" h="1169572" w="1283962">
                <a:moveTo>
                  <a:pt x="0" y="0"/>
                </a:moveTo>
                <a:lnTo>
                  <a:pt x="1283962" y="0"/>
                </a:lnTo>
                <a:lnTo>
                  <a:pt x="1283962" y="1169573"/>
                </a:lnTo>
                <a:lnTo>
                  <a:pt x="0" y="1169573"/>
                </a:lnTo>
                <a:lnTo>
                  <a:pt x="0" y="0"/>
                </a:lnTo>
                <a:close/>
              </a:path>
            </a:pathLst>
          </a:custGeom>
          <a:blipFill rotWithShape="1">
            <a:blip r:embed="rId9">
              <a:alphaModFix/>
            </a:blip>
            <a:stretch>
              <a:fillRect b="0" l="0" r="0" t="0"/>
            </a:stretch>
          </a:blipFill>
          <a:ln>
            <a:noFill/>
          </a:ln>
        </p:spPr>
      </p:sp>
      <p:sp>
        <p:nvSpPr>
          <p:cNvPr id="384" name="Google Shape;384;p34"/>
          <p:cNvSpPr/>
          <p:nvPr/>
        </p:nvSpPr>
        <p:spPr>
          <a:xfrm rot="-5014675">
            <a:off x="190516" y="573638"/>
            <a:ext cx="641981" cy="584786"/>
          </a:xfrm>
          <a:custGeom>
            <a:rect b="b" l="l" r="r" t="t"/>
            <a:pathLst>
              <a:path extrusionOk="0" h="1169572" w="1283962">
                <a:moveTo>
                  <a:pt x="0" y="0"/>
                </a:moveTo>
                <a:lnTo>
                  <a:pt x="1283962" y="0"/>
                </a:lnTo>
                <a:lnTo>
                  <a:pt x="1283962" y="1169572"/>
                </a:lnTo>
                <a:lnTo>
                  <a:pt x="0" y="1169572"/>
                </a:lnTo>
                <a:lnTo>
                  <a:pt x="0" y="0"/>
                </a:lnTo>
                <a:close/>
              </a:path>
            </a:pathLst>
          </a:custGeom>
          <a:blipFill rotWithShape="1">
            <a:blip r:embed="rId10">
              <a:alphaModFix/>
            </a:blip>
            <a:stretch>
              <a:fillRect b="0" l="0" r="0" t="0"/>
            </a:stretch>
          </a:blipFill>
          <a:ln>
            <a:noFill/>
          </a:ln>
        </p:spPr>
      </p:sp>
      <p:sp>
        <p:nvSpPr>
          <p:cNvPr id="385" name="Google Shape;385;p34"/>
          <p:cNvSpPr/>
          <p:nvPr/>
        </p:nvSpPr>
        <p:spPr>
          <a:xfrm rot="-5014675">
            <a:off x="4059788" y="220363"/>
            <a:ext cx="641981" cy="584786"/>
          </a:xfrm>
          <a:custGeom>
            <a:rect b="b" l="l" r="r" t="t"/>
            <a:pathLst>
              <a:path extrusionOk="0" h="1169572" w="1283962">
                <a:moveTo>
                  <a:pt x="0" y="0"/>
                </a:moveTo>
                <a:lnTo>
                  <a:pt x="1283961" y="0"/>
                </a:lnTo>
                <a:lnTo>
                  <a:pt x="1283961" y="1169572"/>
                </a:lnTo>
                <a:lnTo>
                  <a:pt x="0" y="1169572"/>
                </a:lnTo>
                <a:lnTo>
                  <a:pt x="0" y="0"/>
                </a:lnTo>
                <a:close/>
              </a:path>
            </a:pathLst>
          </a:custGeom>
          <a:blipFill rotWithShape="1">
            <a:blip r:embed="rId11">
              <a:alphaModFix/>
            </a:blip>
            <a:stretch>
              <a:fillRect b="0" l="0" r="0" t="0"/>
            </a:stretch>
          </a:blipFill>
          <a:ln>
            <a:noFill/>
          </a:ln>
        </p:spPr>
      </p:sp>
      <p:sp>
        <p:nvSpPr>
          <p:cNvPr id="386" name="Google Shape;386;p34"/>
          <p:cNvSpPr/>
          <p:nvPr/>
        </p:nvSpPr>
        <p:spPr>
          <a:xfrm rot="-186774">
            <a:off x="8419940" y="44836"/>
            <a:ext cx="641981" cy="584786"/>
          </a:xfrm>
          <a:custGeom>
            <a:rect b="b" l="l" r="r" t="t"/>
            <a:pathLst>
              <a:path extrusionOk="0" h="1169572" w="1283962">
                <a:moveTo>
                  <a:pt x="0" y="0"/>
                </a:moveTo>
                <a:lnTo>
                  <a:pt x="1283962" y="0"/>
                </a:lnTo>
                <a:lnTo>
                  <a:pt x="1283962" y="1169572"/>
                </a:lnTo>
                <a:lnTo>
                  <a:pt x="0" y="1169572"/>
                </a:lnTo>
                <a:lnTo>
                  <a:pt x="0" y="0"/>
                </a:lnTo>
                <a:close/>
              </a:path>
            </a:pathLst>
          </a:custGeom>
          <a:blipFill rotWithShape="1">
            <a:blip r:embed="rId12">
              <a:alphaModFix/>
            </a:blip>
            <a:stretch>
              <a:fillRect b="0" l="0" r="0" t="0"/>
            </a:stretch>
          </a:blipFill>
          <a:ln>
            <a:noFill/>
          </a:ln>
        </p:spPr>
      </p:sp>
      <p:sp>
        <p:nvSpPr>
          <p:cNvPr id="387" name="Google Shape;387;p34"/>
          <p:cNvSpPr/>
          <p:nvPr/>
        </p:nvSpPr>
        <p:spPr>
          <a:xfrm rot="-215017">
            <a:off x="9096238" y="-152262"/>
            <a:ext cx="687965" cy="626674"/>
          </a:xfrm>
          <a:custGeom>
            <a:rect b="b" l="l" r="r" t="t"/>
            <a:pathLst>
              <a:path extrusionOk="0" h="1253348" w="1375931">
                <a:moveTo>
                  <a:pt x="0" y="0"/>
                </a:moveTo>
                <a:lnTo>
                  <a:pt x="1375931" y="0"/>
                </a:lnTo>
                <a:lnTo>
                  <a:pt x="1375931" y="1253348"/>
                </a:lnTo>
                <a:lnTo>
                  <a:pt x="0" y="1253348"/>
                </a:lnTo>
                <a:lnTo>
                  <a:pt x="0" y="0"/>
                </a:lnTo>
                <a:close/>
              </a:path>
            </a:pathLst>
          </a:custGeom>
          <a:blipFill rotWithShape="1">
            <a:blip r:embed="rId11">
              <a:alphaModFix/>
            </a:blip>
            <a:stretch>
              <a:fillRect b="0" l="0" r="0" t="0"/>
            </a:stretch>
          </a:blipFill>
          <a:ln>
            <a:noFill/>
          </a:ln>
        </p:spPr>
      </p:sp>
      <p:sp>
        <p:nvSpPr>
          <p:cNvPr id="388" name="Google Shape;388;p34"/>
          <p:cNvSpPr/>
          <p:nvPr/>
        </p:nvSpPr>
        <p:spPr>
          <a:xfrm>
            <a:off x="2467303" y="86191"/>
            <a:ext cx="1241002" cy="1662984"/>
          </a:xfrm>
          <a:custGeom>
            <a:rect b="b" l="l" r="r" t="t"/>
            <a:pathLst>
              <a:path extrusionOk="0" h="3325967" w="2482003">
                <a:moveTo>
                  <a:pt x="0" y="0"/>
                </a:moveTo>
                <a:lnTo>
                  <a:pt x="2482003" y="0"/>
                </a:lnTo>
                <a:lnTo>
                  <a:pt x="2482003" y="3325968"/>
                </a:lnTo>
                <a:lnTo>
                  <a:pt x="0" y="3325968"/>
                </a:lnTo>
                <a:lnTo>
                  <a:pt x="0" y="0"/>
                </a:lnTo>
                <a:close/>
              </a:path>
            </a:pathLst>
          </a:custGeom>
          <a:blipFill rotWithShape="1">
            <a:blip r:embed="rId13">
              <a:alphaModFix/>
            </a:blip>
            <a:stretch>
              <a:fillRect b="0" l="0" r="0" t="0"/>
            </a:stretch>
          </a:blipFill>
          <a:ln>
            <a:noFill/>
          </a:ln>
        </p:spPr>
      </p:sp>
      <p:sp>
        <p:nvSpPr>
          <p:cNvPr id="389" name="Google Shape;389;p34"/>
          <p:cNvSpPr/>
          <p:nvPr/>
        </p:nvSpPr>
        <p:spPr>
          <a:xfrm>
            <a:off x="0" y="3778442"/>
            <a:ext cx="2084247" cy="990017"/>
          </a:xfrm>
          <a:custGeom>
            <a:rect b="b" l="l" r="r" t="t"/>
            <a:pathLst>
              <a:path extrusionOk="0" h="1980034" w="4168493">
                <a:moveTo>
                  <a:pt x="0" y="0"/>
                </a:moveTo>
                <a:lnTo>
                  <a:pt x="4168493" y="0"/>
                </a:lnTo>
                <a:lnTo>
                  <a:pt x="4168493" y="1980034"/>
                </a:lnTo>
                <a:lnTo>
                  <a:pt x="0" y="1980034"/>
                </a:lnTo>
                <a:lnTo>
                  <a:pt x="0" y="0"/>
                </a:lnTo>
                <a:close/>
              </a:path>
            </a:pathLst>
          </a:custGeom>
          <a:blipFill rotWithShape="1">
            <a:blip r:embed="rId14">
              <a:alphaModFix/>
            </a:blip>
            <a:stretch>
              <a:fillRect b="0" l="0" r="0" t="0"/>
            </a:stretch>
          </a:blipFill>
          <a:ln>
            <a:noFill/>
          </a:ln>
        </p:spPr>
      </p:sp>
      <p:sp>
        <p:nvSpPr>
          <p:cNvPr id="390" name="Google Shape;390;p34"/>
          <p:cNvSpPr txBox="1"/>
          <p:nvPr/>
        </p:nvSpPr>
        <p:spPr>
          <a:xfrm>
            <a:off x="4602376" y="3436216"/>
            <a:ext cx="4027200" cy="1431600"/>
          </a:xfrm>
          <a:prstGeom prst="rect">
            <a:avLst/>
          </a:prstGeom>
          <a:noFill/>
          <a:ln>
            <a:noFill/>
          </a:ln>
        </p:spPr>
        <p:txBody>
          <a:bodyPr anchorCtr="0" anchor="t" bIns="0" lIns="0" spcFirstLastPara="1" rIns="0" wrap="square" tIns="0">
            <a:spAutoFit/>
          </a:bodyPr>
          <a:lstStyle/>
          <a:p>
            <a:pPr indent="0" lvl="0" marL="0" marR="0" rtl="0" algn="ctr">
              <a:lnSpc>
                <a:spcPct val="75000"/>
              </a:lnSpc>
              <a:spcBef>
                <a:spcPts val="0"/>
              </a:spcBef>
              <a:spcAft>
                <a:spcPts val="0"/>
              </a:spcAft>
              <a:buNone/>
            </a:pPr>
            <a:r>
              <a:rPr b="0" i="0" lang="en" sz="6200" u="none" cap="none" strike="noStrike">
                <a:solidFill>
                  <a:srgbClr val="FFFFFF"/>
                </a:solidFill>
                <a:latin typeface="Passion One"/>
                <a:ea typeface="Passion One"/>
                <a:cs typeface="Passion One"/>
                <a:sym typeface="Passion One"/>
              </a:rPr>
              <a:t>Add a Student page</a:t>
            </a:r>
            <a:endParaRPr sz="700"/>
          </a:p>
        </p:txBody>
      </p:sp>
      <p:sp>
        <p:nvSpPr>
          <p:cNvPr id="391" name="Google Shape;391;p34"/>
          <p:cNvSpPr txBox="1"/>
          <p:nvPr/>
        </p:nvSpPr>
        <p:spPr>
          <a:xfrm rot="343266">
            <a:off x="2374200" y="4571974"/>
            <a:ext cx="1653037" cy="30321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FF00CE"/>
                </a:solidFill>
                <a:latin typeface="Pacifico"/>
                <a:ea typeface="Pacifico"/>
                <a:cs typeface="Pacifico"/>
                <a:sym typeface="Pacifico"/>
              </a:rPr>
              <a:t>Name</a:t>
            </a:r>
            <a:endParaRPr sz="700"/>
          </a:p>
        </p:txBody>
      </p:sp>
      <p:sp>
        <p:nvSpPr>
          <p:cNvPr id="392" name="Google Shape;392;p34"/>
          <p:cNvSpPr txBox="1"/>
          <p:nvPr/>
        </p:nvSpPr>
        <p:spPr>
          <a:xfrm rot="-682205">
            <a:off x="552699" y="3075094"/>
            <a:ext cx="1653037" cy="30321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FBB03B"/>
                </a:solidFill>
                <a:latin typeface="Pacifico"/>
                <a:ea typeface="Pacifico"/>
                <a:cs typeface="Pacifico"/>
                <a:sym typeface="Pacifico"/>
              </a:rPr>
              <a:t>Name</a:t>
            </a:r>
            <a:endParaRPr sz="700"/>
          </a:p>
        </p:txBody>
      </p:sp>
      <p:sp>
        <p:nvSpPr>
          <p:cNvPr id="393" name="Google Shape;393;p34"/>
          <p:cNvSpPr txBox="1"/>
          <p:nvPr/>
        </p:nvSpPr>
        <p:spPr>
          <a:xfrm rot="-682205">
            <a:off x="4469568" y="2730123"/>
            <a:ext cx="1653037" cy="30321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FFB2BB"/>
                </a:solidFill>
                <a:latin typeface="Pacifico"/>
                <a:ea typeface="Pacifico"/>
                <a:cs typeface="Pacifico"/>
                <a:sym typeface="Pacifico"/>
              </a:rPr>
              <a:t>Name</a:t>
            </a:r>
            <a:endParaRPr sz="700"/>
          </a:p>
        </p:txBody>
      </p:sp>
      <p:sp>
        <p:nvSpPr>
          <p:cNvPr id="394" name="Google Shape;394;p34"/>
          <p:cNvSpPr txBox="1"/>
          <p:nvPr/>
        </p:nvSpPr>
        <p:spPr>
          <a:xfrm rot="363285">
            <a:off x="6627912" y="2634274"/>
            <a:ext cx="1653037"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10B9BB"/>
                </a:solidFill>
                <a:latin typeface="Pacifico"/>
                <a:ea typeface="Pacifico"/>
                <a:cs typeface="Pacifico"/>
                <a:sym typeface="Pacifico"/>
              </a:rPr>
              <a:t>Name</a:t>
            </a:r>
            <a:endParaRPr sz="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35"/>
          <p:cNvSpPr/>
          <p:nvPr/>
        </p:nvSpPr>
        <p:spPr>
          <a:xfrm rot="-5400000">
            <a:off x="1480808" y="-2067938"/>
            <a:ext cx="6182384" cy="9279376"/>
          </a:xfrm>
          <a:custGeom>
            <a:rect b="b" l="l" r="r" t="t"/>
            <a:pathLst>
              <a:path extrusionOk="0" h="18558751" w="12364768">
                <a:moveTo>
                  <a:pt x="0" y="0"/>
                </a:moveTo>
                <a:lnTo>
                  <a:pt x="12364768" y="0"/>
                </a:lnTo>
                <a:lnTo>
                  <a:pt x="12364768" y="18558752"/>
                </a:lnTo>
                <a:lnTo>
                  <a:pt x="0" y="18558752"/>
                </a:lnTo>
                <a:lnTo>
                  <a:pt x="0" y="0"/>
                </a:lnTo>
                <a:close/>
              </a:path>
            </a:pathLst>
          </a:custGeom>
          <a:blipFill rotWithShape="1">
            <a:blip r:embed="rId3">
              <a:alphaModFix/>
            </a:blip>
            <a:stretch>
              <a:fillRect b="0" l="0" r="0" t="0"/>
            </a:stretch>
          </a:blipFill>
          <a:ln>
            <a:noFill/>
          </a:ln>
        </p:spPr>
      </p:sp>
      <p:sp>
        <p:nvSpPr>
          <p:cNvPr id="400" name="Google Shape;400;p35"/>
          <p:cNvSpPr/>
          <p:nvPr/>
        </p:nvSpPr>
        <p:spPr>
          <a:xfrm>
            <a:off x="4554441" y="465080"/>
            <a:ext cx="4075210" cy="4213340"/>
          </a:xfrm>
          <a:custGeom>
            <a:rect b="b" l="l" r="r" t="t"/>
            <a:pathLst>
              <a:path extrusionOk="0" h="8426679" w="8150419">
                <a:moveTo>
                  <a:pt x="0" y="0"/>
                </a:moveTo>
                <a:lnTo>
                  <a:pt x="8150419" y="0"/>
                </a:lnTo>
                <a:lnTo>
                  <a:pt x="8150419" y="8426680"/>
                </a:lnTo>
                <a:lnTo>
                  <a:pt x="0" y="8426680"/>
                </a:lnTo>
                <a:lnTo>
                  <a:pt x="0" y="0"/>
                </a:lnTo>
                <a:close/>
              </a:path>
            </a:pathLst>
          </a:custGeom>
          <a:blipFill rotWithShape="1">
            <a:blip r:embed="rId4">
              <a:alphaModFix/>
            </a:blip>
            <a:stretch>
              <a:fillRect b="0" l="0" r="0" t="0"/>
            </a:stretch>
          </a:blipFill>
          <a:ln>
            <a:noFill/>
          </a:ln>
        </p:spPr>
      </p:sp>
      <p:sp>
        <p:nvSpPr>
          <p:cNvPr id="401" name="Google Shape;401;p35"/>
          <p:cNvSpPr/>
          <p:nvPr/>
        </p:nvSpPr>
        <p:spPr>
          <a:xfrm rot="-784778">
            <a:off x="856740" y="259863"/>
            <a:ext cx="3282787" cy="4918033"/>
          </a:xfrm>
          <a:custGeom>
            <a:rect b="b" l="l" r="r" t="t"/>
            <a:pathLst>
              <a:path extrusionOk="0" h="9836065" w="6565573">
                <a:moveTo>
                  <a:pt x="0" y="0"/>
                </a:moveTo>
                <a:lnTo>
                  <a:pt x="6565573" y="0"/>
                </a:lnTo>
                <a:lnTo>
                  <a:pt x="6565573" y="9836064"/>
                </a:lnTo>
                <a:lnTo>
                  <a:pt x="0" y="9836064"/>
                </a:lnTo>
                <a:lnTo>
                  <a:pt x="0" y="0"/>
                </a:lnTo>
                <a:close/>
              </a:path>
            </a:pathLst>
          </a:custGeom>
          <a:blipFill rotWithShape="1">
            <a:blip r:embed="rId5">
              <a:alphaModFix/>
            </a:blip>
            <a:stretch>
              <a:fillRect b="0" l="0" r="0" t="0"/>
            </a:stretch>
          </a:blipFill>
          <a:ln>
            <a:noFill/>
          </a:ln>
        </p:spPr>
      </p:sp>
      <p:sp>
        <p:nvSpPr>
          <p:cNvPr id="402" name="Google Shape;402;p35"/>
          <p:cNvSpPr/>
          <p:nvPr/>
        </p:nvSpPr>
        <p:spPr>
          <a:xfrm rot="-696219">
            <a:off x="736386" y="84592"/>
            <a:ext cx="3680432" cy="5684066"/>
          </a:xfrm>
          <a:custGeom>
            <a:rect b="b" l="l" r="r" t="t"/>
            <a:pathLst>
              <a:path extrusionOk="0" h="11368131" w="7360865">
                <a:moveTo>
                  <a:pt x="0" y="0"/>
                </a:moveTo>
                <a:lnTo>
                  <a:pt x="7360865" y="0"/>
                </a:lnTo>
                <a:lnTo>
                  <a:pt x="7360865" y="11368131"/>
                </a:lnTo>
                <a:lnTo>
                  <a:pt x="0" y="11368131"/>
                </a:lnTo>
                <a:lnTo>
                  <a:pt x="0" y="0"/>
                </a:lnTo>
                <a:close/>
              </a:path>
            </a:pathLst>
          </a:custGeom>
          <a:blipFill rotWithShape="1">
            <a:blip r:embed="rId6">
              <a:alphaModFix/>
            </a:blip>
            <a:stretch>
              <a:fillRect b="0" l="0" r="0" t="0"/>
            </a:stretch>
          </a:blipFill>
          <a:ln>
            <a:noFill/>
          </a:ln>
        </p:spPr>
      </p:sp>
      <p:sp>
        <p:nvSpPr>
          <p:cNvPr id="403" name="Google Shape;403;p35"/>
          <p:cNvSpPr/>
          <p:nvPr/>
        </p:nvSpPr>
        <p:spPr>
          <a:xfrm>
            <a:off x="7848371" y="3428156"/>
            <a:ext cx="2200428" cy="2057400"/>
          </a:xfrm>
          <a:custGeom>
            <a:rect b="b" l="l" r="r" t="t"/>
            <a:pathLst>
              <a:path extrusionOk="0" h="4114800" w="4400856">
                <a:moveTo>
                  <a:pt x="0" y="0"/>
                </a:moveTo>
                <a:lnTo>
                  <a:pt x="4400855" y="0"/>
                </a:lnTo>
                <a:lnTo>
                  <a:pt x="4400855" y="4114800"/>
                </a:lnTo>
                <a:lnTo>
                  <a:pt x="0" y="4114800"/>
                </a:lnTo>
                <a:lnTo>
                  <a:pt x="0" y="0"/>
                </a:lnTo>
                <a:close/>
              </a:path>
            </a:pathLst>
          </a:custGeom>
          <a:blipFill rotWithShape="1">
            <a:blip r:embed="rId7">
              <a:alphaModFix/>
            </a:blip>
            <a:stretch>
              <a:fillRect b="0" l="0" r="0" t="0"/>
            </a:stretch>
          </a:blipFill>
          <a:ln>
            <a:noFill/>
          </a:ln>
        </p:spPr>
      </p:sp>
      <p:sp>
        <p:nvSpPr>
          <p:cNvPr id="404" name="Google Shape;404;p35"/>
          <p:cNvSpPr/>
          <p:nvPr/>
        </p:nvSpPr>
        <p:spPr>
          <a:xfrm>
            <a:off x="-577850" y="2826848"/>
            <a:ext cx="1841373" cy="2057400"/>
          </a:xfrm>
          <a:custGeom>
            <a:rect b="b" l="l" r="r" t="t"/>
            <a:pathLst>
              <a:path extrusionOk="0" h="4114800" w="3682746">
                <a:moveTo>
                  <a:pt x="0" y="0"/>
                </a:moveTo>
                <a:lnTo>
                  <a:pt x="3682746" y="0"/>
                </a:lnTo>
                <a:lnTo>
                  <a:pt x="3682746" y="4114800"/>
                </a:lnTo>
                <a:lnTo>
                  <a:pt x="0" y="4114800"/>
                </a:lnTo>
                <a:lnTo>
                  <a:pt x="0" y="0"/>
                </a:lnTo>
                <a:close/>
              </a:path>
            </a:pathLst>
          </a:custGeom>
          <a:blipFill rotWithShape="1">
            <a:blip r:embed="rId8">
              <a:alphaModFix/>
            </a:blip>
            <a:stretch>
              <a:fillRect b="0" l="0" r="0" t="0"/>
            </a:stretch>
          </a:blipFill>
          <a:ln>
            <a:noFill/>
          </a:ln>
        </p:spPr>
      </p:sp>
      <p:grpSp>
        <p:nvGrpSpPr>
          <p:cNvPr id="405" name="Google Shape;405;p35"/>
          <p:cNvGrpSpPr/>
          <p:nvPr/>
        </p:nvGrpSpPr>
        <p:grpSpPr>
          <a:xfrm>
            <a:off x="4889668" y="1174433"/>
            <a:ext cx="3439912" cy="2838154"/>
            <a:chOff x="0" y="485775"/>
            <a:chExt cx="9173100" cy="7568410"/>
          </a:xfrm>
        </p:grpSpPr>
        <p:sp>
          <p:nvSpPr>
            <p:cNvPr id="406" name="Google Shape;406;p35"/>
            <p:cNvSpPr txBox="1"/>
            <p:nvPr/>
          </p:nvSpPr>
          <p:spPr>
            <a:xfrm>
              <a:off x="0" y="485775"/>
              <a:ext cx="9173100" cy="3817200"/>
            </a:xfrm>
            <a:prstGeom prst="rect">
              <a:avLst/>
            </a:prstGeom>
            <a:noFill/>
            <a:ln>
              <a:noFill/>
            </a:ln>
          </p:spPr>
          <p:txBody>
            <a:bodyPr anchorCtr="0" anchor="t" bIns="0" lIns="0" spcFirstLastPara="1" rIns="0" wrap="square" tIns="0">
              <a:spAutoFit/>
            </a:bodyPr>
            <a:lstStyle/>
            <a:p>
              <a:pPr indent="0" lvl="0" marL="0" marR="0" rtl="0" algn="ctr">
                <a:lnSpc>
                  <a:spcPct val="75000"/>
                </a:lnSpc>
                <a:spcBef>
                  <a:spcPts val="0"/>
                </a:spcBef>
                <a:spcAft>
                  <a:spcPts val="0"/>
                </a:spcAft>
                <a:buNone/>
              </a:pPr>
              <a:r>
                <a:rPr b="0" i="0" lang="en" sz="6200" u="none" cap="none" strike="noStrike">
                  <a:solidFill>
                    <a:srgbClr val="FFFFFF"/>
                  </a:solidFill>
                  <a:latin typeface="Passion One"/>
                  <a:ea typeface="Passion One"/>
                  <a:cs typeface="Passion One"/>
                  <a:sym typeface="Passion One"/>
                </a:rPr>
                <a:t>Our Teacher</a:t>
              </a:r>
              <a:endParaRPr sz="700"/>
            </a:p>
          </p:txBody>
        </p:sp>
        <p:sp>
          <p:nvSpPr>
            <p:cNvPr id="407" name="Google Shape;407;p35"/>
            <p:cNvSpPr txBox="1"/>
            <p:nvPr/>
          </p:nvSpPr>
          <p:spPr>
            <a:xfrm>
              <a:off x="2169154" y="4553348"/>
              <a:ext cx="4834688" cy="78316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FFFFFF"/>
                  </a:solidFill>
                  <a:latin typeface="Pacifico"/>
                  <a:ea typeface="Pacifico"/>
                  <a:cs typeface="Pacifico"/>
                  <a:sym typeface="Pacifico"/>
                </a:rPr>
                <a:t>Name Surname</a:t>
              </a:r>
              <a:endParaRPr sz="700"/>
            </a:p>
          </p:txBody>
        </p:sp>
        <p:sp>
          <p:nvSpPr>
            <p:cNvPr id="408" name="Google Shape;408;p35"/>
            <p:cNvSpPr txBox="1"/>
            <p:nvPr/>
          </p:nvSpPr>
          <p:spPr>
            <a:xfrm>
              <a:off x="1358664" y="5796685"/>
              <a:ext cx="6455700" cy="22575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Presentations are communication tools that can be used as demonstrations, lectures, speeches, reports, and more. It is mostly presented before an audience. </a:t>
              </a:r>
              <a:endParaRPr sz="700"/>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36"/>
          <p:cNvSpPr/>
          <p:nvPr/>
        </p:nvSpPr>
        <p:spPr>
          <a:xfrm rot="-5400000">
            <a:off x="1480808" y="-2067938"/>
            <a:ext cx="6182384" cy="9279376"/>
          </a:xfrm>
          <a:custGeom>
            <a:rect b="b" l="l" r="r" t="t"/>
            <a:pathLst>
              <a:path extrusionOk="0" h="18558751" w="12364768">
                <a:moveTo>
                  <a:pt x="0" y="0"/>
                </a:moveTo>
                <a:lnTo>
                  <a:pt x="12364768" y="0"/>
                </a:lnTo>
                <a:lnTo>
                  <a:pt x="12364768" y="18558752"/>
                </a:lnTo>
                <a:lnTo>
                  <a:pt x="0" y="18558752"/>
                </a:lnTo>
                <a:lnTo>
                  <a:pt x="0" y="0"/>
                </a:lnTo>
                <a:close/>
              </a:path>
            </a:pathLst>
          </a:custGeom>
          <a:blipFill rotWithShape="1">
            <a:blip r:embed="rId3">
              <a:alphaModFix/>
            </a:blip>
            <a:stretch>
              <a:fillRect b="0" l="0" r="0" t="0"/>
            </a:stretch>
          </a:blipFill>
          <a:ln>
            <a:noFill/>
          </a:ln>
        </p:spPr>
      </p:sp>
      <p:sp>
        <p:nvSpPr>
          <p:cNvPr id="414" name="Google Shape;414;p36"/>
          <p:cNvSpPr/>
          <p:nvPr/>
        </p:nvSpPr>
        <p:spPr>
          <a:xfrm rot="-192547">
            <a:off x="2349973" y="1478925"/>
            <a:ext cx="4444055" cy="2302828"/>
          </a:xfrm>
          <a:custGeom>
            <a:rect b="b" l="l" r="r" t="t"/>
            <a:pathLst>
              <a:path extrusionOk="0" h="4605657" w="8888110">
                <a:moveTo>
                  <a:pt x="0" y="0"/>
                </a:moveTo>
                <a:lnTo>
                  <a:pt x="8888110" y="0"/>
                </a:lnTo>
                <a:lnTo>
                  <a:pt x="8888110" y="4605657"/>
                </a:lnTo>
                <a:lnTo>
                  <a:pt x="0" y="4605657"/>
                </a:lnTo>
                <a:lnTo>
                  <a:pt x="0" y="0"/>
                </a:lnTo>
                <a:close/>
              </a:path>
            </a:pathLst>
          </a:custGeom>
          <a:blipFill rotWithShape="1">
            <a:blip r:embed="rId4">
              <a:alphaModFix/>
            </a:blip>
            <a:stretch>
              <a:fillRect b="0" l="0" r="0" t="0"/>
            </a:stretch>
          </a:blipFill>
          <a:ln>
            <a:noFill/>
          </a:ln>
        </p:spPr>
      </p:sp>
      <p:sp>
        <p:nvSpPr>
          <p:cNvPr id="415" name="Google Shape;415;p36"/>
          <p:cNvSpPr txBox="1"/>
          <p:nvPr/>
        </p:nvSpPr>
        <p:spPr>
          <a:xfrm>
            <a:off x="1864537" y="2168381"/>
            <a:ext cx="5414927" cy="696742"/>
          </a:xfrm>
          <a:prstGeom prst="rect">
            <a:avLst/>
          </a:prstGeom>
          <a:noFill/>
          <a:ln>
            <a:noFill/>
          </a:ln>
        </p:spPr>
        <p:txBody>
          <a:bodyPr anchorCtr="0" anchor="t" bIns="0" lIns="0" spcFirstLastPara="1" rIns="0" wrap="square" tIns="0">
            <a:spAutoFit/>
          </a:bodyPr>
          <a:lstStyle/>
          <a:p>
            <a:pPr indent="0" lvl="0" marL="0" marR="0" rtl="0" algn="ctr">
              <a:lnSpc>
                <a:spcPct val="78002"/>
              </a:lnSpc>
              <a:spcBef>
                <a:spcPts val="0"/>
              </a:spcBef>
              <a:spcAft>
                <a:spcPts val="0"/>
              </a:spcAft>
              <a:buNone/>
            </a:pPr>
            <a:r>
              <a:rPr b="0" i="0" lang="en" sz="6200" u="none" cap="none" strike="noStrike">
                <a:solidFill>
                  <a:srgbClr val="FFFFFF"/>
                </a:solidFill>
                <a:latin typeface="Passion One"/>
                <a:ea typeface="Passion One"/>
                <a:cs typeface="Passion One"/>
                <a:sym typeface="Passion One"/>
              </a:rPr>
              <a:t>Thank you!</a:t>
            </a:r>
            <a:endParaRPr sz="700"/>
          </a:p>
        </p:txBody>
      </p:sp>
      <p:sp>
        <p:nvSpPr>
          <p:cNvPr id="416" name="Google Shape;416;p36"/>
          <p:cNvSpPr/>
          <p:nvPr/>
        </p:nvSpPr>
        <p:spPr>
          <a:xfrm rot="-6029011">
            <a:off x="2564817" y="1334094"/>
            <a:ext cx="574185" cy="523030"/>
          </a:xfrm>
          <a:custGeom>
            <a:rect b="b" l="l" r="r" t="t"/>
            <a:pathLst>
              <a:path extrusionOk="0" h="1046061" w="1148371">
                <a:moveTo>
                  <a:pt x="0" y="0"/>
                </a:moveTo>
                <a:lnTo>
                  <a:pt x="1148371" y="0"/>
                </a:lnTo>
                <a:lnTo>
                  <a:pt x="1148371" y="1046062"/>
                </a:lnTo>
                <a:lnTo>
                  <a:pt x="0" y="1046062"/>
                </a:lnTo>
                <a:lnTo>
                  <a:pt x="0" y="0"/>
                </a:lnTo>
                <a:close/>
              </a:path>
            </a:pathLst>
          </a:custGeom>
          <a:blipFill rotWithShape="1">
            <a:blip r:embed="rId5">
              <a:alphaModFix/>
            </a:blip>
            <a:stretch>
              <a:fillRect b="0" l="0" r="0" t="0"/>
            </a:stretch>
          </a:blipFill>
          <a:ln>
            <a:noFill/>
          </a:ln>
        </p:spPr>
      </p:sp>
      <p:sp>
        <p:nvSpPr>
          <p:cNvPr id="417" name="Google Shape;417;p36"/>
          <p:cNvSpPr/>
          <p:nvPr/>
        </p:nvSpPr>
        <p:spPr>
          <a:xfrm rot="-1061685">
            <a:off x="6004998" y="1227562"/>
            <a:ext cx="574185" cy="523030"/>
          </a:xfrm>
          <a:custGeom>
            <a:rect b="b" l="l" r="r" t="t"/>
            <a:pathLst>
              <a:path extrusionOk="0" h="1046061" w="1148371">
                <a:moveTo>
                  <a:pt x="0" y="0"/>
                </a:moveTo>
                <a:lnTo>
                  <a:pt x="1148371" y="0"/>
                </a:lnTo>
                <a:lnTo>
                  <a:pt x="1148371" y="1046061"/>
                </a:lnTo>
                <a:lnTo>
                  <a:pt x="0" y="1046061"/>
                </a:lnTo>
                <a:lnTo>
                  <a:pt x="0" y="0"/>
                </a:lnTo>
                <a:close/>
              </a:path>
            </a:pathLst>
          </a:custGeom>
          <a:blipFill rotWithShape="1">
            <a:blip r:embed="rId6">
              <a:alphaModFix/>
            </a:blip>
            <a:stretch>
              <a:fillRect b="0" l="0" r="0" t="0"/>
            </a:stretch>
          </a:blipFill>
          <a:ln>
            <a:noFill/>
          </a:ln>
        </p:spPr>
      </p:sp>
      <p:sp>
        <p:nvSpPr>
          <p:cNvPr id="418" name="Google Shape;418;p36"/>
          <p:cNvSpPr/>
          <p:nvPr/>
        </p:nvSpPr>
        <p:spPr>
          <a:xfrm>
            <a:off x="6094248" y="2571750"/>
            <a:ext cx="1812293" cy="2428534"/>
          </a:xfrm>
          <a:custGeom>
            <a:rect b="b" l="l" r="r" t="t"/>
            <a:pathLst>
              <a:path extrusionOk="0" h="4857067" w="3624586">
                <a:moveTo>
                  <a:pt x="0" y="0"/>
                </a:moveTo>
                <a:lnTo>
                  <a:pt x="3624586" y="0"/>
                </a:lnTo>
                <a:lnTo>
                  <a:pt x="3624586" y="4857067"/>
                </a:lnTo>
                <a:lnTo>
                  <a:pt x="0" y="4857067"/>
                </a:lnTo>
                <a:lnTo>
                  <a:pt x="0" y="0"/>
                </a:lnTo>
                <a:close/>
              </a:path>
            </a:pathLst>
          </a:custGeom>
          <a:blipFill rotWithShape="1">
            <a:blip r:embed="rId7">
              <a:alphaModFix/>
            </a:blip>
            <a:stretch>
              <a:fillRect b="0" l="0" r="0" t="0"/>
            </a:stretch>
          </a:blipFill>
          <a:ln>
            <a:noFill/>
          </a:ln>
        </p:spPr>
      </p:sp>
      <p:sp>
        <p:nvSpPr>
          <p:cNvPr id="419" name="Google Shape;419;p36"/>
          <p:cNvSpPr/>
          <p:nvPr/>
        </p:nvSpPr>
        <p:spPr>
          <a:xfrm>
            <a:off x="450929" y="0"/>
            <a:ext cx="1995678" cy="2057400"/>
          </a:xfrm>
          <a:custGeom>
            <a:rect b="b" l="l" r="r" t="t"/>
            <a:pathLst>
              <a:path extrusionOk="0" h="4114800" w="3991356">
                <a:moveTo>
                  <a:pt x="0" y="0"/>
                </a:moveTo>
                <a:lnTo>
                  <a:pt x="3991356" y="0"/>
                </a:lnTo>
                <a:lnTo>
                  <a:pt x="3991356" y="4114800"/>
                </a:lnTo>
                <a:lnTo>
                  <a:pt x="0" y="4114800"/>
                </a:lnTo>
                <a:lnTo>
                  <a:pt x="0" y="0"/>
                </a:lnTo>
                <a:close/>
              </a:path>
            </a:pathLst>
          </a:custGeom>
          <a:blipFill rotWithShape="1">
            <a:blip r:embed="rId8">
              <a:alphaModFix/>
            </a:blip>
            <a:stretch>
              <a:fillRect b="0" l="0" r="0" t="0"/>
            </a:stretch>
          </a:blipFill>
          <a:ln>
            <a:noFill/>
          </a:ln>
        </p:spPr>
      </p:sp>
      <p:sp>
        <p:nvSpPr>
          <p:cNvPr id="420" name="Google Shape;420;p36"/>
          <p:cNvSpPr/>
          <p:nvPr/>
        </p:nvSpPr>
        <p:spPr>
          <a:xfrm>
            <a:off x="-67688" y="2395308"/>
            <a:ext cx="2218221" cy="2057400"/>
          </a:xfrm>
          <a:custGeom>
            <a:rect b="b" l="l" r="r" t="t"/>
            <a:pathLst>
              <a:path extrusionOk="0" h="4114800" w="4436442">
                <a:moveTo>
                  <a:pt x="0" y="0"/>
                </a:moveTo>
                <a:lnTo>
                  <a:pt x="4436442" y="0"/>
                </a:lnTo>
                <a:lnTo>
                  <a:pt x="4436442" y="4114800"/>
                </a:lnTo>
                <a:lnTo>
                  <a:pt x="0" y="4114800"/>
                </a:lnTo>
                <a:lnTo>
                  <a:pt x="0" y="0"/>
                </a:lnTo>
                <a:close/>
              </a:path>
            </a:pathLst>
          </a:custGeom>
          <a:blipFill rotWithShape="1">
            <a:blip r:embed="rId9">
              <a:alphaModFix/>
            </a:blip>
            <a:stretch>
              <a:fillRect b="0" l="0" r="0" t="0"/>
            </a:stretch>
          </a:blipFill>
          <a:ln>
            <a:noFill/>
          </a:ln>
        </p:spPr>
      </p:sp>
      <p:sp>
        <p:nvSpPr>
          <p:cNvPr id="421" name="Google Shape;421;p36"/>
          <p:cNvSpPr/>
          <p:nvPr/>
        </p:nvSpPr>
        <p:spPr>
          <a:xfrm>
            <a:off x="6797430" y="0"/>
            <a:ext cx="2218221" cy="2057400"/>
          </a:xfrm>
          <a:custGeom>
            <a:rect b="b" l="l" r="r" t="t"/>
            <a:pathLst>
              <a:path extrusionOk="0" h="4114800" w="4436442">
                <a:moveTo>
                  <a:pt x="0" y="0"/>
                </a:moveTo>
                <a:lnTo>
                  <a:pt x="4436442" y="0"/>
                </a:lnTo>
                <a:lnTo>
                  <a:pt x="4436442" y="4114800"/>
                </a:lnTo>
                <a:lnTo>
                  <a:pt x="0" y="4114800"/>
                </a:lnTo>
                <a:lnTo>
                  <a:pt x="0" y="0"/>
                </a:lnTo>
                <a:close/>
              </a:path>
            </a:pathLst>
          </a:custGeom>
          <a:blipFill rotWithShape="1">
            <a:blip r:embed="rId9">
              <a:alphaModFix/>
            </a:blip>
            <a:stretch>
              <a:fillRect b="0" l="0" r="0" t="0"/>
            </a:stretch>
          </a:blipFill>
          <a:ln>
            <a:noFill/>
          </a:ln>
        </p:spPr>
      </p:sp>
      <p:sp>
        <p:nvSpPr>
          <p:cNvPr id="422" name="Google Shape;422;p36"/>
          <p:cNvSpPr/>
          <p:nvPr/>
        </p:nvSpPr>
        <p:spPr>
          <a:xfrm>
            <a:off x="8119468" y="2689659"/>
            <a:ext cx="1241416" cy="1293142"/>
          </a:xfrm>
          <a:custGeom>
            <a:rect b="b" l="l" r="r" t="t"/>
            <a:pathLst>
              <a:path extrusionOk="0" h="2586284" w="2482832">
                <a:moveTo>
                  <a:pt x="0" y="0"/>
                </a:moveTo>
                <a:lnTo>
                  <a:pt x="2482832" y="0"/>
                </a:lnTo>
                <a:lnTo>
                  <a:pt x="2482832" y="2586283"/>
                </a:lnTo>
                <a:lnTo>
                  <a:pt x="0" y="2586283"/>
                </a:lnTo>
                <a:lnTo>
                  <a:pt x="0" y="0"/>
                </a:lnTo>
                <a:close/>
              </a:path>
            </a:pathLst>
          </a:custGeom>
          <a:blipFill rotWithShape="1">
            <a:blip r:embed="rId10">
              <a:alphaModFix/>
            </a:blip>
            <a:stretch>
              <a:fillRect b="0" l="0" r="0" t="0"/>
            </a:stretch>
          </a:blipFill>
          <a:ln>
            <a:noFill/>
          </a:ln>
        </p:spPr>
      </p:sp>
      <p:sp>
        <p:nvSpPr>
          <p:cNvPr id="423" name="Google Shape;423;p36"/>
          <p:cNvSpPr/>
          <p:nvPr/>
        </p:nvSpPr>
        <p:spPr>
          <a:xfrm>
            <a:off x="4117812" y="3786017"/>
            <a:ext cx="1241416" cy="1293142"/>
          </a:xfrm>
          <a:custGeom>
            <a:rect b="b" l="l" r="r" t="t"/>
            <a:pathLst>
              <a:path extrusionOk="0" h="2586284" w="2482832">
                <a:moveTo>
                  <a:pt x="0" y="0"/>
                </a:moveTo>
                <a:lnTo>
                  <a:pt x="2482832" y="0"/>
                </a:lnTo>
                <a:lnTo>
                  <a:pt x="2482832" y="2586284"/>
                </a:lnTo>
                <a:lnTo>
                  <a:pt x="0" y="2586284"/>
                </a:lnTo>
                <a:lnTo>
                  <a:pt x="0" y="0"/>
                </a:lnTo>
                <a:close/>
              </a:path>
            </a:pathLst>
          </a:custGeom>
          <a:blipFill rotWithShape="1">
            <a:blip r:embed="rId10">
              <a:alphaModFix/>
            </a:blip>
            <a:stretch>
              <a:fillRect b="0" l="0" r="0" t="0"/>
            </a:stretch>
          </a:blipFill>
          <a:ln>
            <a:noFill/>
          </a:ln>
        </p:spPr>
      </p:sp>
      <p:sp>
        <p:nvSpPr>
          <p:cNvPr id="424" name="Google Shape;424;p36"/>
          <p:cNvSpPr/>
          <p:nvPr/>
        </p:nvSpPr>
        <p:spPr>
          <a:xfrm>
            <a:off x="2905403" y="126342"/>
            <a:ext cx="2472083" cy="1362736"/>
          </a:xfrm>
          <a:custGeom>
            <a:rect b="b" l="l" r="r" t="t"/>
            <a:pathLst>
              <a:path extrusionOk="0" h="2725472" w="4944166">
                <a:moveTo>
                  <a:pt x="0" y="0"/>
                </a:moveTo>
                <a:lnTo>
                  <a:pt x="4944166" y="0"/>
                </a:lnTo>
                <a:lnTo>
                  <a:pt x="4944166" y="2725472"/>
                </a:lnTo>
                <a:lnTo>
                  <a:pt x="0" y="2725472"/>
                </a:lnTo>
                <a:lnTo>
                  <a:pt x="0" y="0"/>
                </a:lnTo>
                <a:close/>
              </a:path>
            </a:pathLst>
          </a:custGeom>
          <a:blipFill rotWithShape="1">
            <a:blip r:embed="rId11">
              <a:alphaModFix/>
            </a:blip>
            <a:stretch>
              <a:fillRect b="0" l="0" r="0" t="0"/>
            </a:stretch>
          </a:blipFill>
          <a:ln>
            <a:noFill/>
          </a:ln>
        </p:spPr>
      </p:sp>
      <p:sp>
        <p:nvSpPr>
          <p:cNvPr id="425" name="Google Shape;425;p36"/>
          <p:cNvSpPr/>
          <p:nvPr/>
        </p:nvSpPr>
        <p:spPr>
          <a:xfrm>
            <a:off x="2088441" y="3583778"/>
            <a:ext cx="1294352" cy="1336105"/>
          </a:xfrm>
          <a:custGeom>
            <a:rect b="b" l="l" r="r" t="t"/>
            <a:pathLst>
              <a:path extrusionOk="0" h="2672210" w="2588703">
                <a:moveTo>
                  <a:pt x="0" y="0"/>
                </a:moveTo>
                <a:lnTo>
                  <a:pt x="2588703" y="0"/>
                </a:lnTo>
                <a:lnTo>
                  <a:pt x="2588703" y="2672209"/>
                </a:lnTo>
                <a:lnTo>
                  <a:pt x="0" y="2672209"/>
                </a:lnTo>
                <a:lnTo>
                  <a:pt x="0" y="0"/>
                </a:lnTo>
                <a:close/>
              </a:path>
            </a:pathLst>
          </a:custGeom>
          <a:blipFill rotWithShape="1">
            <a:blip r:embed="rId12">
              <a:alphaModFix/>
            </a:blip>
            <a:stretch>
              <a:fillRect b="0" l="0" r="0" t="0"/>
            </a:stretch>
          </a:blipFill>
          <a:ln>
            <a:noFill/>
          </a:ln>
        </p:spPr>
      </p:sp>
      <p:sp>
        <p:nvSpPr>
          <p:cNvPr id="426" name="Google Shape;426;p36"/>
          <p:cNvSpPr txBox="1"/>
          <p:nvPr/>
        </p:nvSpPr>
        <p:spPr>
          <a:xfrm>
            <a:off x="2851909" y="2946334"/>
            <a:ext cx="3440100" cy="338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Write a closing statement</a:t>
            </a:r>
            <a:endParaRPr sz="700"/>
          </a:p>
          <a:p>
            <a:pPr indent="0" lvl="1" marL="0" marR="0" rtl="0" algn="ctr">
              <a:lnSpc>
                <a:spcPct val="140017"/>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or call-to-action here.</a:t>
            </a:r>
            <a:endParaRPr sz="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37"/>
          <p:cNvSpPr/>
          <p:nvPr/>
        </p:nvSpPr>
        <p:spPr>
          <a:xfrm rot="-5400000">
            <a:off x="1480808" y="-2067938"/>
            <a:ext cx="6182384" cy="9279376"/>
          </a:xfrm>
          <a:custGeom>
            <a:rect b="b" l="l" r="r" t="t"/>
            <a:pathLst>
              <a:path extrusionOk="0" h="18558751" w="12364768">
                <a:moveTo>
                  <a:pt x="0" y="0"/>
                </a:moveTo>
                <a:lnTo>
                  <a:pt x="12364768" y="0"/>
                </a:lnTo>
                <a:lnTo>
                  <a:pt x="12364768" y="18558752"/>
                </a:lnTo>
                <a:lnTo>
                  <a:pt x="0" y="18558752"/>
                </a:lnTo>
                <a:lnTo>
                  <a:pt x="0" y="0"/>
                </a:lnTo>
                <a:close/>
              </a:path>
            </a:pathLst>
          </a:custGeom>
          <a:blipFill rotWithShape="1">
            <a:blip r:embed="rId3">
              <a:alphaModFix/>
            </a:blip>
            <a:stretch>
              <a:fillRect b="0" l="0" r="0" t="0"/>
            </a:stretch>
          </a:blipFill>
          <a:ln>
            <a:noFill/>
          </a:ln>
        </p:spPr>
      </p:sp>
      <p:grpSp>
        <p:nvGrpSpPr>
          <p:cNvPr id="432" name="Google Shape;432;p37"/>
          <p:cNvGrpSpPr/>
          <p:nvPr/>
        </p:nvGrpSpPr>
        <p:grpSpPr>
          <a:xfrm>
            <a:off x="-238042" y="-214048"/>
            <a:ext cx="2968566" cy="6433791"/>
            <a:chOff x="0" y="-38100"/>
            <a:chExt cx="1563689" cy="3388993"/>
          </a:xfrm>
        </p:grpSpPr>
        <p:sp>
          <p:nvSpPr>
            <p:cNvPr id="433" name="Google Shape;433;p37"/>
            <p:cNvSpPr/>
            <p:nvPr/>
          </p:nvSpPr>
          <p:spPr>
            <a:xfrm>
              <a:off x="0" y="0"/>
              <a:ext cx="1563689" cy="3350893"/>
            </a:xfrm>
            <a:custGeom>
              <a:rect b="b" l="l" r="r" t="t"/>
              <a:pathLst>
                <a:path extrusionOk="0" h="3350893" w="1563689">
                  <a:moveTo>
                    <a:pt x="66503" y="0"/>
                  </a:moveTo>
                  <a:lnTo>
                    <a:pt x="1497186" y="0"/>
                  </a:lnTo>
                  <a:cubicBezTo>
                    <a:pt x="1533915" y="0"/>
                    <a:pt x="1563689" y="29774"/>
                    <a:pt x="1563689" y="66503"/>
                  </a:cubicBezTo>
                  <a:lnTo>
                    <a:pt x="1563689" y="3284389"/>
                  </a:lnTo>
                  <a:cubicBezTo>
                    <a:pt x="1563689" y="3321118"/>
                    <a:pt x="1533915" y="3350893"/>
                    <a:pt x="1497186" y="3350893"/>
                  </a:cubicBezTo>
                  <a:lnTo>
                    <a:pt x="66503" y="3350893"/>
                  </a:lnTo>
                  <a:cubicBezTo>
                    <a:pt x="29774" y="3350893"/>
                    <a:pt x="0" y="3321118"/>
                    <a:pt x="0" y="3284389"/>
                  </a:cubicBezTo>
                  <a:lnTo>
                    <a:pt x="0" y="66503"/>
                  </a:lnTo>
                  <a:cubicBezTo>
                    <a:pt x="0" y="29774"/>
                    <a:pt x="29774" y="0"/>
                    <a:pt x="66503" y="0"/>
                  </a:cubicBezTo>
                  <a:close/>
                </a:path>
              </a:pathLst>
            </a:custGeom>
            <a:solidFill>
              <a:srgbClr val="ED784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34" name="Google Shape;434;p37"/>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78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35" name="Google Shape;435;p37"/>
          <p:cNvSpPr txBox="1"/>
          <p:nvPr/>
        </p:nvSpPr>
        <p:spPr>
          <a:xfrm>
            <a:off x="281889" y="500146"/>
            <a:ext cx="2055600" cy="1077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3500" u="none" cap="none" strike="noStrike">
                <a:solidFill>
                  <a:srgbClr val="FFFFFF"/>
                </a:solidFill>
                <a:latin typeface="Passion One"/>
                <a:ea typeface="Passion One"/>
                <a:cs typeface="Passion One"/>
                <a:sym typeface="Passion One"/>
              </a:rPr>
              <a:t>Resource  Page</a:t>
            </a:r>
            <a:endParaRPr sz="700"/>
          </a:p>
        </p:txBody>
      </p:sp>
      <p:sp>
        <p:nvSpPr>
          <p:cNvPr id="436" name="Google Shape;436;p37"/>
          <p:cNvSpPr txBox="1"/>
          <p:nvPr/>
        </p:nvSpPr>
        <p:spPr>
          <a:xfrm>
            <a:off x="314085" y="1510740"/>
            <a:ext cx="1991100" cy="338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Use these design resources in your Canva Presentation.</a:t>
            </a:r>
            <a:endParaRPr sz="700"/>
          </a:p>
        </p:txBody>
      </p:sp>
      <p:sp>
        <p:nvSpPr>
          <p:cNvPr id="437" name="Google Shape;437;p37"/>
          <p:cNvSpPr txBox="1"/>
          <p:nvPr/>
        </p:nvSpPr>
        <p:spPr>
          <a:xfrm>
            <a:off x="281889" y="2170724"/>
            <a:ext cx="2055600" cy="338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This presentation template uses the following free fonts:</a:t>
            </a:r>
            <a:endParaRPr sz="700"/>
          </a:p>
        </p:txBody>
      </p:sp>
      <p:sp>
        <p:nvSpPr>
          <p:cNvPr id="438" name="Google Shape;438;p37"/>
          <p:cNvSpPr txBox="1"/>
          <p:nvPr/>
        </p:nvSpPr>
        <p:spPr>
          <a:xfrm>
            <a:off x="281889" y="2830709"/>
            <a:ext cx="2055600" cy="5079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Titles: Sigmar One</a:t>
            </a:r>
            <a:endParaRPr sz="700"/>
          </a:p>
          <a:p>
            <a:pPr indent="0" lvl="1" marL="0" marR="0" rtl="0" algn="ctr">
              <a:lnSpc>
                <a:spcPct val="100000"/>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Headers: Manslava</a:t>
            </a:r>
            <a:endParaRPr sz="700"/>
          </a:p>
          <a:p>
            <a:pPr indent="0" lvl="1" marL="0" marR="0" rtl="0" algn="ctr">
              <a:lnSpc>
                <a:spcPct val="100000"/>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Body Copy: Nunito Semi Bold</a:t>
            </a:r>
            <a:endParaRPr sz="700"/>
          </a:p>
        </p:txBody>
      </p:sp>
      <p:sp>
        <p:nvSpPr>
          <p:cNvPr id="439" name="Google Shape;439;p37"/>
          <p:cNvSpPr txBox="1"/>
          <p:nvPr/>
        </p:nvSpPr>
        <p:spPr>
          <a:xfrm>
            <a:off x="314085" y="3676431"/>
            <a:ext cx="1991100" cy="338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You can find these fonts online too. Happy designing! </a:t>
            </a:r>
            <a:endParaRPr sz="700"/>
          </a:p>
        </p:txBody>
      </p:sp>
      <p:sp>
        <p:nvSpPr>
          <p:cNvPr id="440" name="Google Shape;440;p37"/>
          <p:cNvSpPr txBox="1"/>
          <p:nvPr/>
        </p:nvSpPr>
        <p:spPr>
          <a:xfrm>
            <a:off x="155694" y="4336415"/>
            <a:ext cx="2307900" cy="338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Don't forget to delete this page</a:t>
            </a:r>
            <a:endParaRPr sz="700"/>
          </a:p>
          <a:p>
            <a:pPr indent="0" lvl="1" marL="0" marR="0" rtl="0" algn="ctr">
              <a:lnSpc>
                <a:spcPct val="100000"/>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before presenting. </a:t>
            </a:r>
            <a:endParaRPr sz="700"/>
          </a:p>
        </p:txBody>
      </p:sp>
      <p:sp>
        <p:nvSpPr>
          <p:cNvPr id="441" name="Google Shape;441;p37"/>
          <p:cNvSpPr/>
          <p:nvPr/>
        </p:nvSpPr>
        <p:spPr>
          <a:xfrm rot="-223537">
            <a:off x="3843859" y="297643"/>
            <a:ext cx="939166" cy="1450450"/>
          </a:xfrm>
          <a:custGeom>
            <a:rect b="b" l="l" r="r" t="t"/>
            <a:pathLst>
              <a:path extrusionOk="0" h="2900899" w="1878332">
                <a:moveTo>
                  <a:pt x="0" y="0"/>
                </a:moveTo>
                <a:lnTo>
                  <a:pt x="1878332" y="0"/>
                </a:lnTo>
                <a:lnTo>
                  <a:pt x="1878332" y="2900898"/>
                </a:lnTo>
                <a:lnTo>
                  <a:pt x="0" y="2900898"/>
                </a:lnTo>
                <a:lnTo>
                  <a:pt x="0" y="0"/>
                </a:lnTo>
                <a:close/>
              </a:path>
            </a:pathLst>
          </a:custGeom>
          <a:blipFill rotWithShape="1">
            <a:blip r:embed="rId4">
              <a:alphaModFix/>
            </a:blip>
            <a:stretch>
              <a:fillRect b="0" l="0" r="0" t="0"/>
            </a:stretch>
          </a:blipFill>
          <a:ln>
            <a:noFill/>
          </a:ln>
        </p:spPr>
      </p:sp>
      <p:sp>
        <p:nvSpPr>
          <p:cNvPr id="442" name="Google Shape;442;p37"/>
          <p:cNvSpPr/>
          <p:nvPr/>
        </p:nvSpPr>
        <p:spPr>
          <a:xfrm rot="-5400000">
            <a:off x="2978902" y="1326707"/>
            <a:ext cx="634220" cy="577717"/>
          </a:xfrm>
          <a:custGeom>
            <a:rect b="b" l="l" r="r" t="t"/>
            <a:pathLst>
              <a:path extrusionOk="0" h="1155433" w="1268440">
                <a:moveTo>
                  <a:pt x="0" y="0"/>
                </a:moveTo>
                <a:lnTo>
                  <a:pt x="1268440" y="0"/>
                </a:lnTo>
                <a:lnTo>
                  <a:pt x="1268440" y="1155434"/>
                </a:lnTo>
                <a:lnTo>
                  <a:pt x="0" y="1155434"/>
                </a:lnTo>
                <a:lnTo>
                  <a:pt x="0" y="0"/>
                </a:lnTo>
                <a:close/>
              </a:path>
            </a:pathLst>
          </a:custGeom>
          <a:blipFill rotWithShape="1">
            <a:blip r:embed="rId5">
              <a:alphaModFix/>
            </a:blip>
            <a:stretch>
              <a:fillRect b="0" l="0" r="0" t="0"/>
            </a:stretch>
          </a:blipFill>
          <a:ln>
            <a:noFill/>
          </a:ln>
        </p:spPr>
      </p:sp>
      <p:sp>
        <p:nvSpPr>
          <p:cNvPr id="443" name="Google Shape;443;p37"/>
          <p:cNvSpPr/>
          <p:nvPr/>
        </p:nvSpPr>
        <p:spPr>
          <a:xfrm>
            <a:off x="4952982" y="1185812"/>
            <a:ext cx="926947" cy="933953"/>
          </a:xfrm>
          <a:custGeom>
            <a:rect b="b" l="l" r="r" t="t"/>
            <a:pathLst>
              <a:path extrusionOk="0" h="1867905" w="1853895">
                <a:moveTo>
                  <a:pt x="0" y="0"/>
                </a:moveTo>
                <a:lnTo>
                  <a:pt x="1853896" y="0"/>
                </a:lnTo>
                <a:lnTo>
                  <a:pt x="1853896" y="1867904"/>
                </a:lnTo>
                <a:lnTo>
                  <a:pt x="0" y="1867904"/>
                </a:lnTo>
                <a:lnTo>
                  <a:pt x="0" y="0"/>
                </a:lnTo>
                <a:close/>
              </a:path>
            </a:pathLst>
          </a:custGeom>
          <a:blipFill rotWithShape="1">
            <a:blip r:embed="rId6">
              <a:alphaModFix/>
            </a:blip>
            <a:stretch>
              <a:fillRect b="0" l="0" r="0" t="0"/>
            </a:stretch>
          </a:blipFill>
          <a:ln>
            <a:noFill/>
          </a:ln>
        </p:spPr>
      </p:sp>
      <p:sp>
        <p:nvSpPr>
          <p:cNvPr id="444" name="Google Shape;444;p37"/>
          <p:cNvSpPr/>
          <p:nvPr/>
        </p:nvSpPr>
        <p:spPr>
          <a:xfrm>
            <a:off x="2852926" y="349148"/>
            <a:ext cx="820976" cy="836664"/>
          </a:xfrm>
          <a:custGeom>
            <a:rect b="b" l="l" r="r" t="t"/>
            <a:pathLst>
              <a:path extrusionOk="0" h="1673328" w="1641953">
                <a:moveTo>
                  <a:pt x="0" y="0"/>
                </a:moveTo>
                <a:lnTo>
                  <a:pt x="1641953" y="0"/>
                </a:lnTo>
                <a:lnTo>
                  <a:pt x="1641953" y="1673328"/>
                </a:lnTo>
                <a:lnTo>
                  <a:pt x="0" y="1673328"/>
                </a:lnTo>
                <a:lnTo>
                  <a:pt x="0" y="0"/>
                </a:lnTo>
                <a:close/>
              </a:path>
            </a:pathLst>
          </a:custGeom>
          <a:blipFill rotWithShape="1">
            <a:blip r:embed="rId7">
              <a:alphaModFix/>
            </a:blip>
            <a:stretch>
              <a:fillRect b="0" l="0" r="0" t="0"/>
            </a:stretch>
          </a:blipFill>
          <a:ln>
            <a:noFill/>
          </a:ln>
        </p:spPr>
      </p:sp>
      <p:sp>
        <p:nvSpPr>
          <p:cNvPr id="445" name="Google Shape;445;p37"/>
          <p:cNvSpPr/>
          <p:nvPr/>
        </p:nvSpPr>
        <p:spPr>
          <a:xfrm rot="638074">
            <a:off x="5139633" y="236900"/>
            <a:ext cx="738482" cy="888400"/>
          </a:xfrm>
          <a:custGeom>
            <a:rect b="b" l="l" r="r" t="t"/>
            <a:pathLst>
              <a:path extrusionOk="0" h="1776799" w="1476964">
                <a:moveTo>
                  <a:pt x="0" y="0"/>
                </a:moveTo>
                <a:lnTo>
                  <a:pt x="1476964" y="0"/>
                </a:lnTo>
                <a:lnTo>
                  <a:pt x="1476964" y="1776799"/>
                </a:lnTo>
                <a:lnTo>
                  <a:pt x="0" y="1776799"/>
                </a:lnTo>
                <a:lnTo>
                  <a:pt x="0" y="0"/>
                </a:lnTo>
                <a:close/>
              </a:path>
            </a:pathLst>
          </a:custGeom>
          <a:blipFill rotWithShape="1">
            <a:blip r:embed="rId8">
              <a:alphaModFix/>
            </a:blip>
            <a:stretch>
              <a:fillRect b="0" l="0" r="0" t="0"/>
            </a:stretch>
          </a:blipFill>
          <a:ln>
            <a:noFill/>
          </a:ln>
        </p:spPr>
      </p:sp>
      <p:sp>
        <p:nvSpPr>
          <p:cNvPr id="446" name="Google Shape;446;p37"/>
          <p:cNvSpPr/>
          <p:nvPr/>
        </p:nvSpPr>
        <p:spPr>
          <a:xfrm rot="434272">
            <a:off x="4202289" y="2040584"/>
            <a:ext cx="1134294" cy="1005269"/>
          </a:xfrm>
          <a:custGeom>
            <a:rect b="b" l="l" r="r" t="t"/>
            <a:pathLst>
              <a:path extrusionOk="0" h="2010537" w="2268589">
                <a:moveTo>
                  <a:pt x="0" y="0"/>
                </a:moveTo>
                <a:lnTo>
                  <a:pt x="2268588" y="0"/>
                </a:lnTo>
                <a:lnTo>
                  <a:pt x="2268588" y="2010536"/>
                </a:lnTo>
                <a:lnTo>
                  <a:pt x="0" y="2010536"/>
                </a:lnTo>
                <a:lnTo>
                  <a:pt x="0" y="0"/>
                </a:lnTo>
                <a:close/>
              </a:path>
            </a:pathLst>
          </a:custGeom>
          <a:blipFill rotWithShape="1">
            <a:blip r:embed="rId9">
              <a:alphaModFix/>
            </a:blip>
            <a:stretch>
              <a:fillRect b="0" l="0" r="0" t="0"/>
            </a:stretch>
          </a:blipFill>
          <a:ln>
            <a:noFill/>
          </a:ln>
        </p:spPr>
      </p:sp>
      <p:sp>
        <p:nvSpPr>
          <p:cNvPr id="447" name="Google Shape;447;p37"/>
          <p:cNvSpPr/>
          <p:nvPr/>
        </p:nvSpPr>
        <p:spPr>
          <a:xfrm rot="-1703522">
            <a:off x="5915541" y="94767"/>
            <a:ext cx="1264586" cy="1066995"/>
          </a:xfrm>
          <a:custGeom>
            <a:rect b="b" l="l" r="r" t="t"/>
            <a:pathLst>
              <a:path extrusionOk="0" h="2133990" w="2529173">
                <a:moveTo>
                  <a:pt x="0" y="0"/>
                </a:moveTo>
                <a:lnTo>
                  <a:pt x="2529173" y="0"/>
                </a:lnTo>
                <a:lnTo>
                  <a:pt x="2529173" y="2133990"/>
                </a:lnTo>
                <a:lnTo>
                  <a:pt x="0" y="2133990"/>
                </a:lnTo>
                <a:lnTo>
                  <a:pt x="0" y="0"/>
                </a:lnTo>
                <a:close/>
              </a:path>
            </a:pathLst>
          </a:custGeom>
          <a:blipFill rotWithShape="1">
            <a:blip r:embed="rId10">
              <a:alphaModFix/>
            </a:blip>
            <a:stretch>
              <a:fillRect b="0" l="0" r="0" t="0"/>
            </a:stretch>
          </a:blipFill>
          <a:ln>
            <a:noFill/>
          </a:ln>
        </p:spPr>
      </p:sp>
      <p:sp>
        <p:nvSpPr>
          <p:cNvPr id="448" name="Google Shape;448;p37"/>
          <p:cNvSpPr/>
          <p:nvPr/>
        </p:nvSpPr>
        <p:spPr>
          <a:xfrm flipH="1" rot="10432856">
            <a:off x="2910928" y="1967688"/>
            <a:ext cx="1174551" cy="1151060"/>
          </a:xfrm>
          <a:custGeom>
            <a:rect b="b" l="l" r="r" t="t"/>
            <a:pathLst>
              <a:path extrusionOk="0" h="2302119" w="2349101">
                <a:moveTo>
                  <a:pt x="2349101" y="0"/>
                </a:moveTo>
                <a:lnTo>
                  <a:pt x="0" y="0"/>
                </a:lnTo>
                <a:lnTo>
                  <a:pt x="0" y="2302120"/>
                </a:lnTo>
                <a:lnTo>
                  <a:pt x="2349101" y="2302120"/>
                </a:lnTo>
                <a:lnTo>
                  <a:pt x="2349101" y="0"/>
                </a:lnTo>
                <a:close/>
              </a:path>
            </a:pathLst>
          </a:custGeom>
          <a:blipFill rotWithShape="1">
            <a:blip r:embed="rId11">
              <a:alphaModFix/>
            </a:blip>
            <a:stretch>
              <a:fillRect b="0" l="0" r="0" t="0"/>
            </a:stretch>
          </a:blipFill>
          <a:ln>
            <a:noFill/>
          </a:ln>
        </p:spPr>
      </p:sp>
      <p:sp>
        <p:nvSpPr>
          <p:cNvPr id="449" name="Google Shape;449;p37"/>
          <p:cNvSpPr/>
          <p:nvPr/>
        </p:nvSpPr>
        <p:spPr>
          <a:xfrm>
            <a:off x="5962294" y="1097201"/>
            <a:ext cx="1041941" cy="940351"/>
          </a:xfrm>
          <a:custGeom>
            <a:rect b="b" l="l" r="r" t="t"/>
            <a:pathLst>
              <a:path extrusionOk="0" h="1880703" w="2083882">
                <a:moveTo>
                  <a:pt x="0" y="0"/>
                </a:moveTo>
                <a:lnTo>
                  <a:pt x="2083881" y="0"/>
                </a:lnTo>
                <a:lnTo>
                  <a:pt x="2083881" y="1880703"/>
                </a:lnTo>
                <a:lnTo>
                  <a:pt x="0" y="1880703"/>
                </a:lnTo>
                <a:lnTo>
                  <a:pt x="0" y="0"/>
                </a:lnTo>
                <a:close/>
              </a:path>
            </a:pathLst>
          </a:custGeom>
          <a:blipFill rotWithShape="1">
            <a:blip r:embed="rId12">
              <a:alphaModFix/>
            </a:blip>
            <a:stretch>
              <a:fillRect b="0" l="0" r="0" t="0"/>
            </a:stretch>
          </a:blipFill>
          <a:ln>
            <a:noFill/>
          </a:ln>
        </p:spPr>
      </p:sp>
      <p:sp>
        <p:nvSpPr>
          <p:cNvPr id="450" name="Google Shape;450;p37"/>
          <p:cNvSpPr/>
          <p:nvPr/>
        </p:nvSpPr>
        <p:spPr>
          <a:xfrm>
            <a:off x="7142129" y="227597"/>
            <a:ext cx="1883677" cy="383585"/>
          </a:xfrm>
          <a:custGeom>
            <a:rect b="b" l="l" r="r" t="t"/>
            <a:pathLst>
              <a:path extrusionOk="0" h="767170" w="3767355">
                <a:moveTo>
                  <a:pt x="0" y="0"/>
                </a:moveTo>
                <a:lnTo>
                  <a:pt x="3767354" y="0"/>
                </a:lnTo>
                <a:lnTo>
                  <a:pt x="3767354" y="767170"/>
                </a:lnTo>
                <a:lnTo>
                  <a:pt x="0" y="767170"/>
                </a:lnTo>
                <a:lnTo>
                  <a:pt x="0" y="0"/>
                </a:lnTo>
                <a:close/>
              </a:path>
            </a:pathLst>
          </a:custGeom>
          <a:blipFill rotWithShape="1">
            <a:blip r:embed="rId13">
              <a:alphaModFix/>
            </a:blip>
            <a:stretch>
              <a:fillRect b="0" l="0" r="0" t="0"/>
            </a:stretch>
          </a:blipFill>
          <a:ln>
            <a:noFill/>
          </a:ln>
        </p:spPr>
      </p:sp>
      <p:sp>
        <p:nvSpPr>
          <p:cNvPr id="451" name="Google Shape;451;p37"/>
          <p:cNvSpPr/>
          <p:nvPr/>
        </p:nvSpPr>
        <p:spPr>
          <a:xfrm>
            <a:off x="7085197" y="747829"/>
            <a:ext cx="945665" cy="1059568"/>
          </a:xfrm>
          <a:custGeom>
            <a:rect b="b" l="l" r="r" t="t"/>
            <a:pathLst>
              <a:path extrusionOk="0" h="2119137" w="1891330">
                <a:moveTo>
                  <a:pt x="0" y="0"/>
                </a:moveTo>
                <a:lnTo>
                  <a:pt x="1891330" y="0"/>
                </a:lnTo>
                <a:lnTo>
                  <a:pt x="1891330" y="2119137"/>
                </a:lnTo>
                <a:lnTo>
                  <a:pt x="0" y="2119137"/>
                </a:lnTo>
                <a:lnTo>
                  <a:pt x="0" y="0"/>
                </a:lnTo>
                <a:close/>
              </a:path>
            </a:pathLst>
          </a:custGeom>
          <a:blipFill rotWithShape="1">
            <a:blip r:embed="rId14">
              <a:alphaModFix/>
            </a:blip>
            <a:stretch>
              <a:fillRect b="0" l="0" r="0" t="0"/>
            </a:stretch>
          </a:blipFill>
          <a:ln>
            <a:noFill/>
          </a:ln>
        </p:spPr>
      </p:sp>
      <p:sp>
        <p:nvSpPr>
          <p:cNvPr id="452" name="Google Shape;452;p37"/>
          <p:cNvSpPr/>
          <p:nvPr/>
        </p:nvSpPr>
        <p:spPr>
          <a:xfrm rot="-1146817">
            <a:off x="8083967" y="848799"/>
            <a:ext cx="1007914" cy="1059568"/>
          </a:xfrm>
          <a:custGeom>
            <a:rect b="b" l="l" r="r" t="t"/>
            <a:pathLst>
              <a:path extrusionOk="0" h="2119137" w="2015829">
                <a:moveTo>
                  <a:pt x="0" y="0"/>
                </a:moveTo>
                <a:lnTo>
                  <a:pt x="2015829" y="0"/>
                </a:lnTo>
                <a:lnTo>
                  <a:pt x="2015829" y="2119137"/>
                </a:lnTo>
                <a:lnTo>
                  <a:pt x="0" y="2119137"/>
                </a:lnTo>
                <a:lnTo>
                  <a:pt x="0" y="0"/>
                </a:lnTo>
                <a:close/>
              </a:path>
            </a:pathLst>
          </a:custGeom>
          <a:blipFill rotWithShape="1">
            <a:blip r:embed="rId15">
              <a:alphaModFix/>
            </a:blip>
            <a:stretch>
              <a:fillRect b="0" l="0" r="0" t="0"/>
            </a:stretch>
          </a:blipFill>
          <a:ln>
            <a:noFill/>
          </a:ln>
        </p:spPr>
      </p:sp>
      <p:sp>
        <p:nvSpPr>
          <p:cNvPr id="453" name="Google Shape;453;p37"/>
          <p:cNvSpPr/>
          <p:nvPr/>
        </p:nvSpPr>
        <p:spPr>
          <a:xfrm rot="-4019912">
            <a:off x="5417312" y="2041050"/>
            <a:ext cx="1089964" cy="1017754"/>
          </a:xfrm>
          <a:custGeom>
            <a:rect b="b" l="l" r="r" t="t"/>
            <a:pathLst>
              <a:path extrusionOk="0" h="2035507" w="2179927">
                <a:moveTo>
                  <a:pt x="0" y="0"/>
                </a:moveTo>
                <a:lnTo>
                  <a:pt x="2179927" y="0"/>
                </a:lnTo>
                <a:lnTo>
                  <a:pt x="2179927" y="2035506"/>
                </a:lnTo>
                <a:lnTo>
                  <a:pt x="0" y="2035506"/>
                </a:lnTo>
                <a:lnTo>
                  <a:pt x="0" y="0"/>
                </a:lnTo>
                <a:close/>
              </a:path>
            </a:pathLst>
          </a:custGeom>
          <a:blipFill rotWithShape="1">
            <a:blip r:embed="rId16">
              <a:alphaModFix/>
            </a:blip>
            <a:stretch>
              <a:fillRect b="0" l="0" r="0" t="0"/>
            </a:stretch>
          </a:blipFill>
          <a:ln>
            <a:noFill/>
          </a:ln>
        </p:spPr>
      </p:sp>
      <p:sp>
        <p:nvSpPr>
          <p:cNvPr id="454" name="Google Shape;454;p37"/>
          <p:cNvSpPr/>
          <p:nvPr/>
        </p:nvSpPr>
        <p:spPr>
          <a:xfrm rot="-1438586">
            <a:off x="2768671" y="3185476"/>
            <a:ext cx="1328352" cy="1080946"/>
          </a:xfrm>
          <a:custGeom>
            <a:rect b="b" l="l" r="r" t="t"/>
            <a:pathLst>
              <a:path extrusionOk="0" h="2161892" w="2656703">
                <a:moveTo>
                  <a:pt x="0" y="0"/>
                </a:moveTo>
                <a:lnTo>
                  <a:pt x="2656703" y="0"/>
                </a:lnTo>
                <a:lnTo>
                  <a:pt x="2656703" y="2161892"/>
                </a:lnTo>
                <a:lnTo>
                  <a:pt x="0" y="2161892"/>
                </a:lnTo>
                <a:lnTo>
                  <a:pt x="0" y="0"/>
                </a:lnTo>
                <a:close/>
              </a:path>
            </a:pathLst>
          </a:custGeom>
          <a:blipFill rotWithShape="1">
            <a:blip r:embed="rId17">
              <a:alphaModFix/>
            </a:blip>
            <a:stretch>
              <a:fillRect b="0" l="0" r="0" t="0"/>
            </a:stretch>
          </a:blipFill>
          <a:ln>
            <a:noFill/>
          </a:ln>
        </p:spPr>
      </p:sp>
      <p:sp>
        <p:nvSpPr>
          <p:cNvPr id="455" name="Google Shape;455;p37"/>
          <p:cNvSpPr/>
          <p:nvPr/>
        </p:nvSpPr>
        <p:spPr>
          <a:xfrm rot="-5035453">
            <a:off x="7587837" y="1902004"/>
            <a:ext cx="1121802" cy="1406648"/>
          </a:xfrm>
          <a:custGeom>
            <a:rect b="b" l="l" r="r" t="t"/>
            <a:pathLst>
              <a:path extrusionOk="0" h="2813296" w="2243603">
                <a:moveTo>
                  <a:pt x="0" y="0"/>
                </a:moveTo>
                <a:lnTo>
                  <a:pt x="2243603" y="0"/>
                </a:lnTo>
                <a:lnTo>
                  <a:pt x="2243603" y="2813295"/>
                </a:lnTo>
                <a:lnTo>
                  <a:pt x="0" y="2813295"/>
                </a:lnTo>
                <a:lnTo>
                  <a:pt x="0" y="0"/>
                </a:lnTo>
                <a:close/>
              </a:path>
            </a:pathLst>
          </a:custGeom>
          <a:blipFill rotWithShape="1">
            <a:blip r:embed="rId18">
              <a:alphaModFix/>
            </a:blip>
            <a:stretch>
              <a:fillRect b="0" l="0" r="0" t="0"/>
            </a:stretch>
          </a:blipFill>
          <a:ln>
            <a:noFill/>
          </a:ln>
        </p:spPr>
      </p:sp>
      <p:sp>
        <p:nvSpPr>
          <p:cNvPr id="456" name="Google Shape;456;p37"/>
          <p:cNvSpPr/>
          <p:nvPr/>
        </p:nvSpPr>
        <p:spPr>
          <a:xfrm>
            <a:off x="4143482" y="2987805"/>
            <a:ext cx="1079173" cy="949672"/>
          </a:xfrm>
          <a:custGeom>
            <a:rect b="b" l="l" r="r" t="t"/>
            <a:pathLst>
              <a:path extrusionOk="0" h="1899344" w="2158346">
                <a:moveTo>
                  <a:pt x="0" y="0"/>
                </a:moveTo>
                <a:lnTo>
                  <a:pt x="2158346" y="0"/>
                </a:lnTo>
                <a:lnTo>
                  <a:pt x="2158346" y="1899344"/>
                </a:lnTo>
                <a:lnTo>
                  <a:pt x="0" y="1899344"/>
                </a:lnTo>
                <a:lnTo>
                  <a:pt x="0" y="0"/>
                </a:lnTo>
                <a:close/>
              </a:path>
            </a:pathLst>
          </a:custGeom>
          <a:blipFill rotWithShape="1">
            <a:blip r:embed="rId19">
              <a:alphaModFix/>
            </a:blip>
            <a:stretch>
              <a:fillRect b="0" l="0" r="0" t="0"/>
            </a:stretch>
          </a:blipFill>
          <a:ln>
            <a:noFill/>
          </a:ln>
        </p:spPr>
      </p:sp>
      <p:sp>
        <p:nvSpPr>
          <p:cNvPr id="457" name="Google Shape;457;p37"/>
          <p:cNvSpPr/>
          <p:nvPr/>
        </p:nvSpPr>
        <p:spPr>
          <a:xfrm rot="2298555">
            <a:off x="3016289" y="4144947"/>
            <a:ext cx="769526" cy="794350"/>
          </a:xfrm>
          <a:custGeom>
            <a:rect b="b" l="l" r="r" t="t"/>
            <a:pathLst>
              <a:path extrusionOk="0" h="1588699" w="1539053">
                <a:moveTo>
                  <a:pt x="0" y="0"/>
                </a:moveTo>
                <a:lnTo>
                  <a:pt x="1539053" y="0"/>
                </a:lnTo>
                <a:lnTo>
                  <a:pt x="1539053" y="1588699"/>
                </a:lnTo>
                <a:lnTo>
                  <a:pt x="0" y="1588699"/>
                </a:lnTo>
                <a:lnTo>
                  <a:pt x="0" y="0"/>
                </a:lnTo>
                <a:close/>
              </a:path>
            </a:pathLst>
          </a:custGeom>
          <a:blipFill rotWithShape="1">
            <a:blip r:embed="rId20">
              <a:alphaModFix/>
            </a:blip>
            <a:stretch>
              <a:fillRect b="0" l="0" r="0" t="0"/>
            </a:stretch>
          </a:blipFill>
          <a:ln>
            <a:noFill/>
          </a:ln>
        </p:spPr>
      </p:sp>
      <p:sp>
        <p:nvSpPr>
          <p:cNvPr id="458" name="Google Shape;458;p37"/>
          <p:cNvSpPr/>
          <p:nvPr/>
        </p:nvSpPr>
        <p:spPr>
          <a:xfrm rot="6074879">
            <a:off x="6527496" y="2135043"/>
            <a:ext cx="879079" cy="915708"/>
          </a:xfrm>
          <a:custGeom>
            <a:rect b="b" l="l" r="r" t="t"/>
            <a:pathLst>
              <a:path extrusionOk="0" h="1831415" w="1758159">
                <a:moveTo>
                  <a:pt x="0" y="0"/>
                </a:moveTo>
                <a:lnTo>
                  <a:pt x="1758159" y="0"/>
                </a:lnTo>
                <a:lnTo>
                  <a:pt x="1758159" y="1831416"/>
                </a:lnTo>
                <a:lnTo>
                  <a:pt x="0" y="1831416"/>
                </a:lnTo>
                <a:lnTo>
                  <a:pt x="0" y="0"/>
                </a:lnTo>
                <a:close/>
              </a:path>
            </a:pathLst>
          </a:custGeom>
          <a:blipFill rotWithShape="1">
            <a:blip r:embed="rId21">
              <a:alphaModFix/>
            </a:blip>
            <a:stretch>
              <a:fillRect b="0" l="0" r="0" t="0"/>
            </a:stretch>
          </a:blipFill>
          <a:ln>
            <a:noFill/>
          </a:ln>
        </p:spPr>
      </p:sp>
      <p:sp>
        <p:nvSpPr>
          <p:cNvPr id="459" name="Google Shape;459;p37"/>
          <p:cNvSpPr/>
          <p:nvPr/>
        </p:nvSpPr>
        <p:spPr>
          <a:xfrm rot="524143">
            <a:off x="5377073" y="3399896"/>
            <a:ext cx="873024" cy="1332862"/>
          </a:xfrm>
          <a:custGeom>
            <a:rect b="b" l="l" r="r" t="t"/>
            <a:pathLst>
              <a:path extrusionOk="0" h="2665723" w="1746048">
                <a:moveTo>
                  <a:pt x="0" y="0"/>
                </a:moveTo>
                <a:lnTo>
                  <a:pt x="1746049" y="0"/>
                </a:lnTo>
                <a:lnTo>
                  <a:pt x="1746049" y="2665723"/>
                </a:lnTo>
                <a:lnTo>
                  <a:pt x="0" y="2665723"/>
                </a:lnTo>
                <a:lnTo>
                  <a:pt x="0" y="0"/>
                </a:lnTo>
                <a:close/>
              </a:path>
            </a:pathLst>
          </a:custGeom>
          <a:blipFill rotWithShape="1">
            <a:blip r:embed="rId22">
              <a:alphaModFix/>
            </a:blip>
            <a:stretch>
              <a:fillRect b="0" l="0" r="0" t="0"/>
            </a:stretch>
          </a:blipFill>
          <a:ln>
            <a:noFill/>
          </a:ln>
        </p:spPr>
      </p:sp>
      <p:sp>
        <p:nvSpPr>
          <p:cNvPr id="460" name="Google Shape;460;p37"/>
          <p:cNvSpPr/>
          <p:nvPr/>
        </p:nvSpPr>
        <p:spPr>
          <a:xfrm rot="74061">
            <a:off x="6441611" y="3303475"/>
            <a:ext cx="961807" cy="1485416"/>
          </a:xfrm>
          <a:custGeom>
            <a:rect b="b" l="l" r="r" t="t"/>
            <a:pathLst>
              <a:path extrusionOk="0" h="2970831" w="1923613">
                <a:moveTo>
                  <a:pt x="0" y="0"/>
                </a:moveTo>
                <a:lnTo>
                  <a:pt x="1923613" y="0"/>
                </a:lnTo>
                <a:lnTo>
                  <a:pt x="1923613" y="2970831"/>
                </a:lnTo>
                <a:lnTo>
                  <a:pt x="0" y="2970831"/>
                </a:lnTo>
                <a:lnTo>
                  <a:pt x="0" y="0"/>
                </a:lnTo>
                <a:close/>
              </a:path>
            </a:pathLst>
          </a:custGeom>
          <a:blipFill rotWithShape="1">
            <a:blip r:embed="rId23">
              <a:alphaModFix/>
            </a:blip>
            <a:stretch>
              <a:fillRect b="0" l="0" r="0" t="0"/>
            </a:stretch>
          </a:blipFill>
          <a:ln>
            <a:noFill/>
          </a:ln>
        </p:spPr>
      </p:sp>
      <p:sp>
        <p:nvSpPr>
          <p:cNvPr id="461" name="Google Shape;461;p37"/>
          <p:cNvSpPr/>
          <p:nvPr/>
        </p:nvSpPr>
        <p:spPr>
          <a:xfrm rot="-696219">
            <a:off x="7649176" y="3265951"/>
            <a:ext cx="1036486" cy="1600751"/>
          </a:xfrm>
          <a:custGeom>
            <a:rect b="b" l="l" r="r" t="t"/>
            <a:pathLst>
              <a:path extrusionOk="0" h="3201501" w="2072972">
                <a:moveTo>
                  <a:pt x="0" y="0"/>
                </a:moveTo>
                <a:lnTo>
                  <a:pt x="2072972" y="0"/>
                </a:lnTo>
                <a:lnTo>
                  <a:pt x="2072972" y="3201501"/>
                </a:lnTo>
                <a:lnTo>
                  <a:pt x="0" y="3201501"/>
                </a:lnTo>
                <a:lnTo>
                  <a:pt x="0" y="0"/>
                </a:lnTo>
                <a:close/>
              </a:path>
            </a:pathLst>
          </a:custGeom>
          <a:blipFill rotWithShape="1">
            <a:blip r:embed="rId24">
              <a:alphaModFix/>
            </a:blip>
            <a:stretch>
              <a:fillRect b="0" l="0" r="0" t="0"/>
            </a:stretch>
          </a:blipFill>
          <a:ln>
            <a:noFill/>
          </a:ln>
        </p:spPr>
      </p:sp>
      <p:sp>
        <p:nvSpPr>
          <p:cNvPr id="462" name="Google Shape;462;p37"/>
          <p:cNvSpPr/>
          <p:nvPr/>
        </p:nvSpPr>
        <p:spPr>
          <a:xfrm rot="1533577">
            <a:off x="3957403" y="3880904"/>
            <a:ext cx="1106598" cy="1140823"/>
          </a:xfrm>
          <a:custGeom>
            <a:rect b="b" l="l" r="r" t="t"/>
            <a:pathLst>
              <a:path extrusionOk="0" h="2281645" w="2213195">
                <a:moveTo>
                  <a:pt x="0" y="0"/>
                </a:moveTo>
                <a:lnTo>
                  <a:pt x="2213196" y="0"/>
                </a:lnTo>
                <a:lnTo>
                  <a:pt x="2213196" y="2281645"/>
                </a:lnTo>
                <a:lnTo>
                  <a:pt x="0" y="2281645"/>
                </a:lnTo>
                <a:lnTo>
                  <a:pt x="0" y="0"/>
                </a:lnTo>
                <a:close/>
              </a:path>
            </a:pathLst>
          </a:custGeom>
          <a:blipFill rotWithShape="1">
            <a:blip r:embed="rId25">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38"/>
          <p:cNvSpPr/>
          <p:nvPr/>
        </p:nvSpPr>
        <p:spPr>
          <a:xfrm rot="-5400000">
            <a:off x="1480808" y="-2067938"/>
            <a:ext cx="6182384" cy="9279376"/>
          </a:xfrm>
          <a:custGeom>
            <a:rect b="b" l="l" r="r" t="t"/>
            <a:pathLst>
              <a:path extrusionOk="0" h="18558751" w="12364768">
                <a:moveTo>
                  <a:pt x="0" y="0"/>
                </a:moveTo>
                <a:lnTo>
                  <a:pt x="12364768" y="0"/>
                </a:lnTo>
                <a:lnTo>
                  <a:pt x="12364768" y="18558752"/>
                </a:lnTo>
                <a:lnTo>
                  <a:pt x="0" y="18558752"/>
                </a:lnTo>
                <a:lnTo>
                  <a:pt x="0" y="0"/>
                </a:lnTo>
                <a:close/>
              </a:path>
            </a:pathLst>
          </a:custGeom>
          <a:blipFill rotWithShape="1">
            <a:blip r:embed="rId3">
              <a:alphaModFix/>
            </a:blip>
            <a:stretch>
              <a:fillRect b="0" l="0" r="0" t="0"/>
            </a:stretch>
          </a:blipFill>
          <a:ln>
            <a:noFill/>
          </a:ln>
        </p:spPr>
      </p:sp>
      <p:sp>
        <p:nvSpPr>
          <p:cNvPr id="468" name="Google Shape;468;p38"/>
          <p:cNvSpPr/>
          <p:nvPr/>
        </p:nvSpPr>
        <p:spPr>
          <a:xfrm>
            <a:off x="2743200" y="3047900"/>
            <a:ext cx="3657600" cy="744820"/>
          </a:xfrm>
          <a:custGeom>
            <a:rect b="b" l="l" r="r" t="t"/>
            <a:pathLst>
              <a:path extrusionOk="0" h="1489641" w="7315200">
                <a:moveTo>
                  <a:pt x="0" y="0"/>
                </a:moveTo>
                <a:lnTo>
                  <a:pt x="7315200" y="0"/>
                </a:lnTo>
                <a:lnTo>
                  <a:pt x="7315200" y="1489641"/>
                </a:lnTo>
                <a:lnTo>
                  <a:pt x="0" y="1489641"/>
                </a:lnTo>
                <a:lnTo>
                  <a:pt x="0" y="0"/>
                </a:lnTo>
                <a:close/>
              </a:path>
            </a:pathLst>
          </a:custGeom>
          <a:blipFill rotWithShape="1">
            <a:blip r:embed="rId4">
              <a:alphaModFix/>
            </a:blip>
            <a:stretch>
              <a:fillRect b="0" l="0" r="0" t="0"/>
            </a:stretch>
          </a:blipFill>
          <a:ln>
            <a:noFill/>
          </a:ln>
        </p:spPr>
      </p:sp>
      <p:sp>
        <p:nvSpPr>
          <p:cNvPr id="469" name="Google Shape;469;p38"/>
          <p:cNvSpPr/>
          <p:nvPr/>
        </p:nvSpPr>
        <p:spPr>
          <a:xfrm>
            <a:off x="3597534" y="630943"/>
            <a:ext cx="1948932" cy="492548"/>
          </a:xfrm>
          <a:custGeom>
            <a:rect b="b" l="l" r="r" t="t"/>
            <a:pathLst>
              <a:path extrusionOk="0" h="985096" w="3897863">
                <a:moveTo>
                  <a:pt x="0" y="0"/>
                </a:moveTo>
                <a:lnTo>
                  <a:pt x="3897864" y="0"/>
                </a:lnTo>
                <a:lnTo>
                  <a:pt x="3897864" y="985096"/>
                </a:lnTo>
                <a:lnTo>
                  <a:pt x="0" y="985096"/>
                </a:lnTo>
                <a:lnTo>
                  <a:pt x="0" y="0"/>
                </a:lnTo>
                <a:close/>
              </a:path>
            </a:pathLst>
          </a:custGeom>
          <a:blipFill rotWithShape="1">
            <a:blip r:embed="rId5">
              <a:alphaModFix/>
            </a:blip>
            <a:stretch>
              <a:fillRect b="0" l="0" r="0" t="0"/>
            </a:stretch>
          </a:blipFill>
          <a:ln>
            <a:noFill/>
          </a:ln>
        </p:spPr>
      </p:sp>
      <p:sp>
        <p:nvSpPr>
          <p:cNvPr id="470" name="Google Shape;470;p38"/>
          <p:cNvSpPr txBox="1"/>
          <p:nvPr/>
        </p:nvSpPr>
        <p:spPr>
          <a:xfrm>
            <a:off x="1203305" y="1818799"/>
            <a:ext cx="6737400" cy="808200"/>
          </a:xfrm>
          <a:prstGeom prst="rect">
            <a:avLst/>
          </a:prstGeom>
          <a:noFill/>
          <a:ln>
            <a:noFill/>
          </a:ln>
        </p:spPr>
        <p:txBody>
          <a:bodyPr anchorCtr="0" anchor="t" bIns="0" lIns="0" spcFirstLastPara="1" rIns="0" wrap="square" tIns="0">
            <a:spAutoFit/>
          </a:bodyPr>
          <a:lstStyle/>
          <a:p>
            <a:pPr indent="0" lvl="0" marL="0" marR="0" rtl="0" algn="ctr">
              <a:lnSpc>
                <a:spcPct val="75000"/>
              </a:lnSpc>
              <a:spcBef>
                <a:spcPts val="0"/>
              </a:spcBef>
              <a:spcAft>
                <a:spcPts val="0"/>
              </a:spcAft>
              <a:buNone/>
            </a:pPr>
            <a:r>
              <a:rPr b="0" i="0" lang="en" sz="3500" u="none" cap="none" strike="noStrike">
                <a:solidFill>
                  <a:srgbClr val="FFFFFF"/>
                </a:solidFill>
                <a:latin typeface="Passion One"/>
                <a:ea typeface="Passion One"/>
                <a:cs typeface="Passion One"/>
                <a:sym typeface="Passion One"/>
              </a:rPr>
              <a:t>This presentation template is free for everyone to use thanks to the following:</a:t>
            </a:r>
            <a:endParaRPr sz="700"/>
          </a:p>
        </p:txBody>
      </p:sp>
      <p:sp>
        <p:nvSpPr>
          <p:cNvPr id="471" name="Google Shape;471;p38"/>
          <p:cNvSpPr txBox="1"/>
          <p:nvPr/>
        </p:nvSpPr>
        <p:spPr>
          <a:xfrm>
            <a:off x="2819400" y="3237748"/>
            <a:ext cx="3505200" cy="338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SlidesCarnival for the presentation template</a:t>
            </a:r>
            <a:endParaRPr sz="700"/>
          </a:p>
          <a:p>
            <a:pPr indent="0" lvl="1" marL="0" marR="0" rtl="0" algn="ctr">
              <a:lnSpc>
                <a:spcPct val="100000"/>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Pexels for the photos</a:t>
            </a:r>
            <a:endParaRPr sz="700"/>
          </a:p>
        </p:txBody>
      </p:sp>
      <p:sp>
        <p:nvSpPr>
          <p:cNvPr id="472" name="Google Shape;472;p38"/>
          <p:cNvSpPr txBox="1"/>
          <p:nvPr/>
        </p:nvSpPr>
        <p:spPr>
          <a:xfrm>
            <a:off x="1511750" y="4079170"/>
            <a:ext cx="6120500" cy="433388"/>
          </a:xfrm>
          <a:prstGeom prst="rect">
            <a:avLst/>
          </a:prstGeom>
          <a:noFill/>
          <a:ln>
            <a:noFill/>
          </a:ln>
        </p:spPr>
        <p:txBody>
          <a:bodyPr anchorCtr="0" anchor="t" bIns="0" lIns="0" spcFirstLastPara="1" rIns="0" wrap="square" tIns="0">
            <a:spAutoFit/>
          </a:bodyPr>
          <a:lstStyle/>
          <a:p>
            <a:pPr indent="0" lvl="0" marL="0" marR="0" rtl="0" algn="ctr">
              <a:lnSpc>
                <a:spcPct val="89998"/>
              </a:lnSpc>
              <a:spcBef>
                <a:spcPts val="0"/>
              </a:spcBef>
              <a:spcAft>
                <a:spcPts val="0"/>
              </a:spcAft>
              <a:buNone/>
            </a:pPr>
            <a:r>
              <a:rPr b="0" i="0" lang="en" sz="3500" u="none" cap="none" strike="noStrike">
                <a:solidFill>
                  <a:srgbClr val="FFFFFF"/>
                </a:solidFill>
                <a:latin typeface="Passion One"/>
                <a:ea typeface="Passion One"/>
                <a:cs typeface="Passion One"/>
                <a:sym typeface="Passion One"/>
              </a:rPr>
              <a:t>Happy designing! </a:t>
            </a:r>
            <a:endParaRPr sz="700"/>
          </a:p>
        </p:txBody>
      </p:sp>
      <p:sp>
        <p:nvSpPr>
          <p:cNvPr id="473" name="Google Shape;473;p38"/>
          <p:cNvSpPr/>
          <p:nvPr/>
        </p:nvSpPr>
        <p:spPr>
          <a:xfrm rot="-1146817">
            <a:off x="7253495" y="2831950"/>
            <a:ext cx="2968969" cy="3121123"/>
          </a:xfrm>
          <a:custGeom>
            <a:rect b="b" l="l" r="r" t="t"/>
            <a:pathLst>
              <a:path extrusionOk="0" h="6242246" w="5937937">
                <a:moveTo>
                  <a:pt x="0" y="0"/>
                </a:moveTo>
                <a:lnTo>
                  <a:pt x="5937937" y="0"/>
                </a:lnTo>
                <a:lnTo>
                  <a:pt x="5937937" y="6242247"/>
                </a:lnTo>
                <a:lnTo>
                  <a:pt x="0" y="6242247"/>
                </a:lnTo>
                <a:lnTo>
                  <a:pt x="0" y="0"/>
                </a:lnTo>
                <a:close/>
              </a:path>
            </a:pathLst>
          </a:custGeom>
          <a:blipFill rotWithShape="1">
            <a:blip r:embed="rId6">
              <a:alphaModFix/>
            </a:blip>
            <a:stretch>
              <a:fillRect b="0" l="0" r="0" t="0"/>
            </a:stretch>
          </a:blipFill>
          <a:ln>
            <a:noFill/>
          </a:ln>
        </p:spPr>
      </p:sp>
      <p:sp>
        <p:nvSpPr>
          <p:cNvPr id="474" name="Google Shape;474;p38"/>
          <p:cNvSpPr/>
          <p:nvPr/>
        </p:nvSpPr>
        <p:spPr>
          <a:xfrm rot="-1146817">
            <a:off x="-818257" y="3396955"/>
            <a:ext cx="2968968" cy="3121123"/>
          </a:xfrm>
          <a:custGeom>
            <a:rect b="b" l="l" r="r" t="t"/>
            <a:pathLst>
              <a:path extrusionOk="0" h="6242246" w="5937937">
                <a:moveTo>
                  <a:pt x="0" y="0"/>
                </a:moveTo>
                <a:lnTo>
                  <a:pt x="5937937" y="0"/>
                </a:lnTo>
                <a:lnTo>
                  <a:pt x="5937937" y="6242247"/>
                </a:lnTo>
                <a:lnTo>
                  <a:pt x="0" y="6242247"/>
                </a:lnTo>
                <a:lnTo>
                  <a:pt x="0" y="0"/>
                </a:lnTo>
                <a:close/>
              </a:path>
            </a:pathLst>
          </a:custGeom>
          <a:blipFill rotWithShape="1">
            <a:blip r:embed="rId6">
              <a:alphaModFix/>
            </a:blip>
            <a:stretch>
              <a:fillRect b="0" l="0" r="0" t="0"/>
            </a:stretch>
          </a:blipFill>
          <a:ln>
            <a:noFill/>
          </a:ln>
        </p:spPr>
      </p:sp>
      <p:sp>
        <p:nvSpPr>
          <p:cNvPr id="475" name="Google Shape;475;p38"/>
          <p:cNvSpPr/>
          <p:nvPr/>
        </p:nvSpPr>
        <p:spPr>
          <a:xfrm rot="-8100000">
            <a:off x="-578724" y="-1838273"/>
            <a:ext cx="2968969" cy="3121123"/>
          </a:xfrm>
          <a:custGeom>
            <a:rect b="b" l="l" r="r" t="t"/>
            <a:pathLst>
              <a:path extrusionOk="0" h="6242246" w="5937937">
                <a:moveTo>
                  <a:pt x="0" y="0"/>
                </a:moveTo>
                <a:lnTo>
                  <a:pt x="5937937" y="0"/>
                </a:lnTo>
                <a:lnTo>
                  <a:pt x="5937937" y="6242247"/>
                </a:lnTo>
                <a:lnTo>
                  <a:pt x="0" y="6242247"/>
                </a:lnTo>
                <a:lnTo>
                  <a:pt x="0" y="0"/>
                </a:lnTo>
                <a:close/>
              </a:path>
            </a:pathLst>
          </a:custGeom>
          <a:blipFill rotWithShape="1">
            <a:blip r:embed="rId6">
              <a:alphaModFix/>
            </a:blip>
            <a:stretch>
              <a:fillRect b="0" l="0" r="0" t="0"/>
            </a:stretch>
          </a:blipFill>
          <a:ln>
            <a:noFill/>
          </a:ln>
        </p:spPr>
      </p:sp>
      <p:sp>
        <p:nvSpPr>
          <p:cNvPr id="476" name="Google Shape;476;p38"/>
          <p:cNvSpPr/>
          <p:nvPr/>
        </p:nvSpPr>
        <p:spPr>
          <a:xfrm rot="3977746">
            <a:off x="6798946" y="-1115275"/>
            <a:ext cx="2968969" cy="3121123"/>
          </a:xfrm>
          <a:custGeom>
            <a:rect b="b" l="l" r="r" t="t"/>
            <a:pathLst>
              <a:path extrusionOk="0" h="6242246" w="5937937">
                <a:moveTo>
                  <a:pt x="0" y="0"/>
                </a:moveTo>
                <a:lnTo>
                  <a:pt x="5937937" y="0"/>
                </a:lnTo>
                <a:lnTo>
                  <a:pt x="5937937" y="6242246"/>
                </a:lnTo>
                <a:lnTo>
                  <a:pt x="0" y="6242246"/>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4"/>
          <p:cNvSpPr/>
          <p:nvPr/>
        </p:nvSpPr>
        <p:spPr>
          <a:xfrm rot="-5400000">
            <a:off x="1480808" y="-2067938"/>
            <a:ext cx="6182384" cy="9279376"/>
          </a:xfrm>
          <a:custGeom>
            <a:rect b="b" l="l" r="r" t="t"/>
            <a:pathLst>
              <a:path extrusionOk="0" h="18558751" w="12364768">
                <a:moveTo>
                  <a:pt x="0" y="0"/>
                </a:moveTo>
                <a:lnTo>
                  <a:pt x="12364768" y="0"/>
                </a:lnTo>
                <a:lnTo>
                  <a:pt x="12364768" y="18558752"/>
                </a:lnTo>
                <a:lnTo>
                  <a:pt x="0" y="18558752"/>
                </a:lnTo>
                <a:lnTo>
                  <a:pt x="0" y="0"/>
                </a:lnTo>
                <a:close/>
              </a:path>
            </a:pathLst>
          </a:custGeom>
          <a:blipFill rotWithShape="1">
            <a:blip r:embed="rId3">
              <a:alphaModFix/>
            </a:blip>
            <a:stretch>
              <a:fillRect b="0" l="0" r="0" t="0"/>
            </a:stretch>
          </a:blipFill>
          <a:ln>
            <a:noFill/>
          </a:ln>
        </p:spPr>
      </p:sp>
      <p:sp>
        <p:nvSpPr>
          <p:cNvPr id="165" name="Google Shape;165;p24"/>
          <p:cNvSpPr/>
          <p:nvPr/>
        </p:nvSpPr>
        <p:spPr>
          <a:xfrm rot="434272">
            <a:off x="2919213" y="1348371"/>
            <a:ext cx="4012979" cy="3556503"/>
          </a:xfrm>
          <a:custGeom>
            <a:rect b="b" l="l" r="r" t="t"/>
            <a:pathLst>
              <a:path extrusionOk="0" h="7113005" w="8025958">
                <a:moveTo>
                  <a:pt x="0" y="0"/>
                </a:moveTo>
                <a:lnTo>
                  <a:pt x="8025958" y="0"/>
                </a:lnTo>
                <a:lnTo>
                  <a:pt x="8025958" y="7113005"/>
                </a:lnTo>
                <a:lnTo>
                  <a:pt x="0" y="7113005"/>
                </a:lnTo>
                <a:lnTo>
                  <a:pt x="0" y="0"/>
                </a:lnTo>
                <a:close/>
              </a:path>
            </a:pathLst>
          </a:custGeom>
          <a:blipFill rotWithShape="1">
            <a:blip r:embed="rId4">
              <a:alphaModFix/>
            </a:blip>
            <a:stretch>
              <a:fillRect b="0" l="0" r="0" t="0"/>
            </a:stretch>
          </a:blipFill>
          <a:ln>
            <a:noFill/>
          </a:ln>
        </p:spPr>
      </p:sp>
      <p:sp>
        <p:nvSpPr>
          <p:cNvPr id="166" name="Google Shape;166;p24"/>
          <p:cNvSpPr/>
          <p:nvPr/>
        </p:nvSpPr>
        <p:spPr>
          <a:xfrm rot="-1703522">
            <a:off x="5810250" y="1051408"/>
            <a:ext cx="4473936" cy="3774883"/>
          </a:xfrm>
          <a:custGeom>
            <a:rect b="b" l="l" r="r" t="t"/>
            <a:pathLst>
              <a:path extrusionOk="0" h="7549766" w="8947871">
                <a:moveTo>
                  <a:pt x="0" y="0"/>
                </a:moveTo>
                <a:lnTo>
                  <a:pt x="8947871" y="0"/>
                </a:lnTo>
                <a:lnTo>
                  <a:pt x="8947871" y="7549766"/>
                </a:lnTo>
                <a:lnTo>
                  <a:pt x="0" y="7549766"/>
                </a:lnTo>
                <a:lnTo>
                  <a:pt x="0" y="0"/>
                </a:lnTo>
                <a:close/>
              </a:path>
            </a:pathLst>
          </a:custGeom>
          <a:blipFill rotWithShape="1">
            <a:blip r:embed="rId5">
              <a:alphaModFix/>
            </a:blip>
            <a:stretch>
              <a:fillRect b="0" l="0" r="0" t="0"/>
            </a:stretch>
          </a:blipFill>
          <a:ln>
            <a:noFill/>
          </a:ln>
        </p:spPr>
      </p:sp>
      <p:sp>
        <p:nvSpPr>
          <p:cNvPr id="167" name="Google Shape;167;p24"/>
          <p:cNvSpPr/>
          <p:nvPr/>
        </p:nvSpPr>
        <p:spPr>
          <a:xfrm flipH="1" rot="10432856">
            <a:off x="-578267" y="1400842"/>
            <a:ext cx="4155400" cy="4072292"/>
          </a:xfrm>
          <a:custGeom>
            <a:rect b="b" l="l" r="r" t="t"/>
            <a:pathLst>
              <a:path extrusionOk="0" h="8144584" w="8310800">
                <a:moveTo>
                  <a:pt x="8310800" y="0"/>
                </a:moveTo>
                <a:lnTo>
                  <a:pt x="0" y="0"/>
                </a:lnTo>
                <a:lnTo>
                  <a:pt x="0" y="8144584"/>
                </a:lnTo>
                <a:lnTo>
                  <a:pt x="8310800" y="8144584"/>
                </a:lnTo>
                <a:lnTo>
                  <a:pt x="8310800" y="0"/>
                </a:lnTo>
                <a:close/>
              </a:path>
            </a:pathLst>
          </a:custGeom>
          <a:blipFill rotWithShape="1">
            <a:blip r:embed="rId6">
              <a:alphaModFix/>
            </a:blip>
            <a:stretch>
              <a:fillRect b="0" l="0" r="0" t="0"/>
            </a:stretch>
          </a:blipFill>
          <a:ln>
            <a:noFill/>
          </a:ln>
        </p:spPr>
      </p:sp>
      <p:sp>
        <p:nvSpPr>
          <p:cNvPr id="168" name="Google Shape;168;p24"/>
          <p:cNvSpPr txBox="1"/>
          <p:nvPr/>
        </p:nvSpPr>
        <p:spPr>
          <a:xfrm>
            <a:off x="78521" y="621584"/>
            <a:ext cx="9133167" cy="697428"/>
          </a:xfrm>
          <a:prstGeom prst="rect">
            <a:avLst/>
          </a:prstGeom>
          <a:noFill/>
          <a:ln>
            <a:noFill/>
          </a:ln>
        </p:spPr>
        <p:txBody>
          <a:bodyPr anchorCtr="0" anchor="t" bIns="0" lIns="0" spcFirstLastPara="1" rIns="0" wrap="square" tIns="0">
            <a:spAutoFit/>
          </a:bodyPr>
          <a:lstStyle/>
          <a:p>
            <a:pPr indent="0" lvl="0" marL="0" marR="0" rtl="0" algn="ctr">
              <a:lnSpc>
                <a:spcPct val="78002"/>
              </a:lnSpc>
              <a:spcBef>
                <a:spcPts val="0"/>
              </a:spcBef>
              <a:spcAft>
                <a:spcPts val="0"/>
              </a:spcAft>
              <a:buNone/>
            </a:pPr>
            <a:r>
              <a:rPr b="0" i="0" lang="en" sz="6200" u="none" cap="none" strike="noStrike">
                <a:solidFill>
                  <a:srgbClr val="FFFFFF"/>
                </a:solidFill>
                <a:latin typeface="Passion One"/>
                <a:ea typeface="Passion One"/>
                <a:cs typeface="Passion One"/>
                <a:sym typeface="Passion One"/>
              </a:rPr>
              <a:t>How to Use This Presentation</a:t>
            </a:r>
            <a:endParaRPr sz="700"/>
          </a:p>
        </p:txBody>
      </p:sp>
      <p:sp>
        <p:nvSpPr>
          <p:cNvPr id="169" name="Google Shape;169;p24"/>
          <p:cNvSpPr/>
          <p:nvPr/>
        </p:nvSpPr>
        <p:spPr>
          <a:xfrm rot="-5014675">
            <a:off x="5863" y="1365893"/>
            <a:ext cx="687965" cy="626674"/>
          </a:xfrm>
          <a:custGeom>
            <a:rect b="b" l="l" r="r" t="t"/>
            <a:pathLst>
              <a:path extrusionOk="0" h="1253348" w="1375931">
                <a:moveTo>
                  <a:pt x="0" y="0"/>
                </a:moveTo>
                <a:lnTo>
                  <a:pt x="1375931" y="0"/>
                </a:lnTo>
                <a:lnTo>
                  <a:pt x="1375931" y="1253348"/>
                </a:lnTo>
                <a:lnTo>
                  <a:pt x="0" y="1253348"/>
                </a:lnTo>
                <a:lnTo>
                  <a:pt x="0" y="0"/>
                </a:lnTo>
                <a:close/>
              </a:path>
            </a:pathLst>
          </a:custGeom>
          <a:blipFill rotWithShape="1">
            <a:blip r:embed="rId7">
              <a:alphaModFix/>
            </a:blip>
            <a:stretch>
              <a:fillRect b="0" l="0" r="0" t="0"/>
            </a:stretch>
          </a:blipFill>
          <a:ln>
            <a:noFill/>
          </a:ln>
        </p:spPr>
      </p:sp>
      <p:sp>
        <p:nvSpPr>
          <p:cNvPr id="170" name="Google Shape;170;p24"/>
          <p:cNvSpPr/>
          <p:nvPr/>
        </p:nvSpPr>
        <p:spPr>
          <a:xfrm>
            <a:off x="7717498" y="3707615"/>
            <a:ext cx="1294071" cy="1167899"/>
          </a:xfrm>
          <a:custGeom>
            <a:rect b="b" l="l" r="r" t="t"/>
            <a:pathLst>
              <a:path extrusionOk="0" h="2335798" w="2588142">
                <a:moveTo>
                  <a:pt x="0" y="0"/>
                </a:moveTo>
                <a:lnTo>
                  <a:pt x="2588142" y="0"/>
                </a:lnTo>
                <a:lnTo>
                  <a:pt x="2588142" y="2335799"/>
                </a:lnTo>
                <a:lnTo>
                  <a:pt x="0" y="2335799"/>
                </a:lnTo>
                <a:lnTo>
                  <a:pt x="0" y="0"/>
                </a:lnTo>
                <a:close/>
              </a:path>
            </a:pathLst>
          </a:custGeom>
          <a:blipFill rotWithShape="1">
            <a:blip r:embed="rId8">
              <a:alphaModFix/>
            </a:blip>
            <a:stretch>
              <a:fillRect b="0" l="0" r="0" t="0"/>
            </a:stretch>
          </a:blipFill>
          <a:ln>
            <a:noFill/>
          </a:ln>
        </p:spPr>
      </p:sp>
      <p:sp>
        <p:nvSpPr>
          <p:cNvPr id="171" name="Google Shape;171;p24"/>
          <p:cNvSpPr txBox="1"/>
          <p:nvPr/>
        </p:nvSpPr>
        <p:spPr>
          <a:xfrm>
            <a:off x="449666" y="2535790"/>
            <a:ext cx="2678700" cy="1693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000" u="none" cap="none" strike="noStrike">
                <a:solidFill>
                  <a:srgbClr val="FFFBFF"/>
                </a:solidFill>
                <a:latin typeface="Nunito SemiBold"/>
                <a:ea typeface="Nunito SemiBold"/>
                <a:cs typeface="Nunito SemiBold"/>
                <a:sym typeface="Nunito SemiBold"/>
              </a:rPr>
              <a:t>Click on the "Google Slides" button below this presentation preview. Make sure to sign in to your Google account. Click on "Make a copy." Start editing your presentation.</a:t>
            </a:r>
            <a:endParaRPr sz="700"/>
          </a:p>
          <a:p>
            <a:pPr indent="0" lvl="0" marL="0" marR="0" rtl="0" algn="ctr">
              <a:lnSpc>
                <a:spcPct val="100000"/>
              </a:lnSpc>
              <a:spcBef>
                <a:spcPts val="0"/>
              </a:spcBef>
              <a:spcAft>
                <a:spcPts val="0"/>
              </a:spcAft>
              <a:buNone/>
            </a:pPr>
            <a:r>
              <a:t/>
            </a:r>
            <a:endParaRPr b="1" i="0" sz="1000" u="none" cap="none" strike="noStrike">
              <a:solidFill>
                <a:srgbClr val="FFFBFF"/>
              </a:solidFill>
              <a:latin typeface="Nunito SemiBold"/>
              <a:ea typeface="Nunito SemiBold"/>
              <a:cs typeface="Nunito SemiBold"/>
              <a:sym typeface="Nunito SemiBold"/>
            </a:endParaRPr>
          </a:p>
          <a:p>
            <a:pPr indent="0" lvl="0" marL="0" marR="0" rtl="0" algn="ctr">
              <a:lnSpc>
                <a:spcPct val="100000"/>
              </a:lnSpc>
              <a:spcBef>
                <a:spcPts val="0"/>
              </a:spcBef>
              <a:spcAft>
                <a:spcPts val="0"/>
              </a:spcAft>
              <a:buNone/>
            </a:pPr>
            <a:r>
              <a:rPr b="1" i="0" lang="en" sz="1000" u="none" cap="none" strike="noStrike">
                <a:solidFill>
                  <a:srgbClr val="FFFBFF"/>
                </a:solidFill>
                <a:latin typeface="Nunito SemiBold"/>
                <a:ea typeface="Nunito SemiBold"/>
                <a:cs typeface="Nunito SemiBold"/>
                <a:sym typeface="Nunito SemiBold"/>
              </a:rPr>
              <a:t>Alternative: Click on the "Share" button on the top right corner in Canva and click on "More" at the bottom of the menu. Enter "Google Drive" in the search bar and click on the GDrive icon to add this design as a Google slide in your GDrive.</a:t>
            </a:r>
            <a:endParaRPr sz="700"/>
          </a:p>
        </p:txBody>
      </p:sp>
      <p:sp>
        <p:nvSpPr>
          <p:cNvPr id="172" name="Google Shape;172;p24"/>
          <p:cNvSpPr txBox="1"/>
          <p:nvPr/>
        </p:nvSpPr>
        <p:spPr>
          <a:xfrm>
            <a:off x="503626" y="2018002"/>
            <a:ext cx="2570650"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FFFFFF"/>
                </a:solidFill>
                <a:latin typeface="Pacifico"/>
                <a:ea typeface="Pacifico"/>
                <a:cs typeface="Pacifico"/>
                <a:sym typeface="Pacifico"/>
              </a:rPr>
              <a:t>Google Slides</a:t>
            </a:r>
            <a:endParaRPr sz="700"/>
          </a:p>
        </p:txBody>
      </p:sp>
      <p:sp>
        <p:nvSpPr>
          <p:cNvPr id="173" name="Google Shape;173;p24"/>
          <p:cNvSpPr txBox="1"/>
          <p:nvPr/>
        </p:nvSpPr>
        <p:spPr>
          <a:xfrm>
            <a:off x="3707053" y="2490427"/>
            <a:ext cx="2437200" cy="15393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Click on the "PowerPoint" button below this presentation preview. Start editing your presentation.</a:t>
            </a:r>
            <a:endParaRPr sz="700"/>
          </a:p>
          <a:p>
            <a:pPr indent="0" lvl="1" marL="0" marR="0" rtl="0" algn="ctr">
              <a:lnSpc>
                <a:spcPct val="100000"/>
              </a:lnSpc>
              <a:spcBef>
                <a:spcPts val="0"/>
              </a:spcBef>
              <a:spcAft>
                <a:spcPts val="0"/>
              </a:spcAft>
              <a:buNone/>
            </a:pPr>
            <a:r>
              <a:t/>
            </a:r>
            <a:endParaRPr b="1" i="0" sz="1000" u="none" cap="none" strike="noStrike">
              <a:solidFill>
                <a:srgbClr val="FFFFFF"/>
              </a:solidFill>
              <a:latin typeface="Nunito SemiBold"/>
              <a:ea typeface="Nunito SemiBold"/>
              <a:cs typeface="Nunito SemiBold"/>
              <a:sym typeface="Nunito SemiBold"/>
            </a:endParaRPr>
          </a:p>
          <a:p>
            <a:pPr indent="0" lvl="1"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Alternative: From Canva template file, Click on the "Share" button on the top right corner in Canva and click on "More" at the bottom of the menu. Enter "PowerPoint" in the search bar and click on the PowerPoint icon to download.</a:t>
            </a:r>
            <a:endParaRPr sz="700"/>
          </a:p>
        </p:txBody>
      </p:sp>
      <p:sp>
        <p:nvSpPr>
          <p:cNvPr id="174" name="Google Shape;174;p24"/>
          <p:cNvSpPr txBox="1"/>
          <p:nvPr/>
        </p:nvSpPr>
        <p:spPr>
          <a:xfrm>
            <a:off x="3640378" y="1910225"/>
            <a:ext cx="2570650"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FFFFFF"/>
                </a:solidFill>
                <a:latin typeface="Pacifico"/>
                <a:ea typeface="Pacifico"/>
                <a:cs typeface="Pacifico"/>
                <a:sym typeface="Pacifico"/>
              </a:rPr>
              <a:t>PowerPoint</a:t>
            </a:r>
            <a:endParaRPr sz="700"/>
          </a:p>
        </p:txBody>
      </p:sp>
      <p:sp>
        <p:nvSpPr>
          <p:cNvPr id="175" name="Google Shape;175;p24"/>
          <p:cNvSpPr txBox="1"/>
          <p:nvPr/>
        </p:nvSpPr>
        <p:spPr>
          <a:xfrm>
            <a:off x="6637466" y="2829444"/>
            <a:ext cx="2160000" cy="6156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Click on the "Canva" button under this presentation preview. Start editing your presentation. You need to sign in to your Canva account.</a:t>
            </a:r>
            <a:endParaRPr sz="700"/>
          </a:p>
        </p:txBody>
      </p:sp>
      <p:sp>
        <p:nvSpPr>
          <p:cNvPr id="176" name="Google Shape;176;p24"/>
          <p:cNvSpPr txBox="1"/>
          <p:nvPr/>
        </p:nvSpPr>
        <p:spPr>
          <a:xfrm>
            <a:off x="6734771" y="2311656"/>
            <a:ext cx="1965455" cy="3031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FFFFFF"/>
                </a:solidFill>
                <a:latin typeface="Pacifico"/>
                <a:ea typeface="Pacifico"/>
                <a:cs typeface="Pacifico"/>
                <a:sym typeface="Pacifico"/>
              </a:rPr>
              <a:t>Canva</a:t>
            </a:r>
            <a:endParaRPr sz="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5"/>
          <p:cNvSpPr/>
          <p:nvPr/>
        </p:nvSpPr>
        <p:spPr>
          <a:xfrm rot="-5400000">
            <a:off x="1480808" y="-2067938"/>
            <a:ext cx="6182384" cy="9279376"/>
          </a:xfrm>
          <a:custGeom>
            <a:rect b="b" l="l" r="r" t="t"/>
            <a:pathLst>
              <a:path extrusionOk="0" h="18558751" w="12364768">
                <a:moveTo>
                  <a:pt x="0" y="0"/>
                </a:moveTo>
                <a:lnTo>
                  <a:pt x="12364768" y="0"/>
                </a:lnTo>
                <a:lnTo>
                  <a:pt x="12364768" y="18558752"/>
                </a:lnTo>
                <a:lnTo>
                  <a:pt x="0" y="18558752"/>
                </a:lnTo>
                <a:lnTo>
                  <a:pt x="0" y="0"/>
                </a:lnTo>
                <a:close/>
              </a:path>
            </a:pathLst>
          </a:custGeom>
          <a:blipFill rotWithShape="1">
            <a:blip r:embed="rId3">
              <a:alphaModFix/>
            </a:blip>
            <a:stretch>
              <a:fillRect b="0" l="0" r="0" t="0"/>
            </a:stretch>
          </a:blipFill>
          <a:ln>
            <a:noFill/>
          </a:ln>
        </p:spPr>
      </p:sp>
      <p:sp>
        <p:nvSpPr>
          <p:cNvPr id="182" name="Google Shape;182;p25"/>
          <p:cNvSpPr/>
          <p:nvPr/>
        </p:nvSpPr>
        <p:spPr>
          <a:xfrm>
            <a:off x="514350" y="1998380"/>
            <a:ext cx="3657600" cy="744821"/>
          </a:xfrm>
          <a:custGeom>
            <a:rect b="b" l="l" r="r" t="t"/>
            <a:pathLst>
              <a:path extrusionOk="0" h="1489641" w="7315200">
                <a:moveTo>
                  <a:pt x="0" y="0"/>
                </a:moveTo>
                <a:lnTo>
                  <a:pt x="7315200" y="0"/>
                </a:lnTo>
                <a:lnTo>
                  <a:pt x="7315200" y="1489641"/>
                </a:lnTo>
                <a:lnTo>
                  <a:pt x="0" y="1489641"/>
                </a:lnTo>
                <a:lnTo>
                  <a:pt x="0" y="0"/>
                </a:lnTo>
                <a:close/>
              </a:path>
            </a:pathLst>
          </a:custGeom>
          <a:blipFill rotWithShape="1">
            <a:blip r:embed="rId4">
              <a:alphaModFix/>
            </a:blip>
            <a:stretch>
              <a:fillRect b="0" l="0" r="0" t="0"/>
            </a:stretch>
          </a:blipFill>
          <a:ln>
            <a:noFill/>
          </a:ln>
        </p:spPr>
      </p:sp>
      <p:sp>
        <p:nvSpPr>
          <p:cNvPr id="183" name="Google Shape;183;p25"/>
          <p:cNvSpPr/>
          <p:nvPr/>
        </p:nvSpPr>
        <p:spPr>
          <a:xfrm>
            <a:off x="4686300" y="1998380"/>
            <a:ext cx="3657600" cy="744821"/>
          </a:xfrm>
          <a:custGeom>
            <a:rect b="b" l="l" r="r" t="t"/>
            <a:pathLst>
              <a:path extrusionOk="0" h="1489641" w="7315200">
                <a:moveTo>
                  <a:pt x="0" y="0"/>
                </a:moveTo>
                <a:lnTo>
                  <a:pt x="7315200" y="0"/>
                </a:lnTo>
                <a:lnTo>
                  <a:pt x="7315200" y="1489641"/>
                </a:lnTo>
                <a:lnTo>
                  <a:pt x="0" y="1489641"/>
                </a:lnTo>
                <a:lnTo>
                  <a:pt x="0" y="0"/>
                </a:lnTo>
                <a:close/>
              </a:path>
            </a:pathLst>
          </a:custGeom>
          <a:blipFill rotWithShape="1">
            <a:blip r:embed="rId5">
              <a:alphaModFix/>
            </a:blip>
            <a:stretch>
              <a:fillRect b="0" l="0" r="0" t="0"/>
            </a:stretch>
          </a:blipFill>
          <a:ln>
            <a:noFill/>
          </a:ln>
        </p:spPr>
      </p:sp>
      <p:sp>
        <p:nvSpPr>
          <p:cNvPr id="184" name="Google Shape;184;p25"/>
          <p:cNvSpPr/>
          <p:nvPr/>
        </p:nvSpPr>
        <p:spPr>
          <a:xfrm>
            <a:off x="514350" y="3198530"/>
            <a:ext cx="3657600" cy="744821"/>
          </a:xfrm>
          <a:custGeom>
            <a:rect b="b" l="l" r="r" t="t"/>
            <a:pathLst>
              <a:path extrusionOk="0" h="1489641" w="7315200">
                <a:moveTo>
                  <a:pt x="0" y="0"/>
                </a:moveTo>
                <a:lnTo>
                  <a:pt x="7315200" y="0"/>
                </a:lnTo>
                <a:lnTo>
                  <a:pt x="7315200" y="1489641"/>
                </a:lnTo>
                <a:lnTo>
                  <a:pt x="0" y="1489641"/>
                </a:lnTo>
                <a:lnTo>
                  <a:pt x="0" y="0"/>
                </a:lnTo>
                <a:close/>
              </a:path>
            </a:pathLst>
          </a:custGeom>
          <a:blipFill rotWithShape="1">
            <a:blip r:embed="rId6">
              <a:alphaModFix/>
            </a:blip>
            <a:stretch>
              <a:fillRect b="0" l="0" r="0" t="0"/>
            </a:stretch>
          </a:blipFill>
          <a:ln>
            <a:noFill/>
          </a:ln>
        </p:spPr>
      </p:sp>
      <p:sp>
        <p:nvSpPr>
          <p:cNvPr id="185" name="Google Shape;185;p25"/>
          <p:cNvSpPr/>
          <p:nvPr/>
        </p:nvSpPr>
        <p:spPr>
          <a:xfrm>
            <a:off x="4686300" y="3198530"/>
            <a:ext cx="3657600" cy="744821"/>
          </a:xfrm>
          <a:custGeom>
            <a:rect b="b" l="l" r="r" t="t"/>
            <a:pathLst>
              <a:path extrusionOk="0" h="1489641" w="7315200">
                <a:moveTo>
                  <a:pt x="0" y="0"/>
                </a:moveTo>
                <a:lnTo>
                  <a:pt x="7315200" y="0"/>
                </a:lnTo>
                <a:lnTo>
                  <a:pt x="7315200" y="1489641"/>
                </a:lnTo>
                <a:lnTo>
                  <a:pt x="0" y="1489641"/>
                </a:lnTo>
                <a:lnTo>
                  <a:pt x="0" y="0"/>
                </a:lnTo>
                <a:close/>
              </a:path>
            </a:pathLst>
          </a:custGeom>
          <a:blipFill rotWithShape="1">
            <a:blip r:embed="rId7">
              <a:alphaModFix/>
            </a:blip>
            <a:stretch>
              <a:fillRect b="0" l="0" r="0" t="0"/>
            </a:stretch>
          </a:blipFill>
          <a:ln>
            <a:noFill/>
          </a:ln>
        </p:spPr>
      </p:sp>
      <p:sp>
        <p:nvSpPr>
          <p:cNvPr id="186" name="Google Shape;186;p25"/>
          <p:cNvSpPr/>
          <p:nvPr/>
        </p:nvSpPr>
        <p:spPr>
          <a:xfrm>
            <a:off x="7530560" y="3605542"/>
            <a:ext cx="1836229" cy="2057400"/>
          </a:xfrm>
          <a:custGeom>
            <a:rect b="b" l="l" r="r" t="t"/>
            <a:pathLst>
              <a:path extrusionOk="0" h="4114800" w="3672459">
                <a:moveTo>
                  <a:pt x="0" y="0"/>
                </a:moveTo>
                <a:lnTo>
                  <a:pt x="3672460" y="0"/>
                </a:lnTo>
                <a:lnTo>
                  <a:pt x="3672460" y="4114800"/>
                </a:lnTo>
                <a:lnTo>
                  <a:pt x="0" y="4114800"/>
                </a:lnTo>
                <a:lnTo>
                  <a:pt x="0" y="0"/>
                </a:lnTo>
                <a:close/>
              </a:path>
            </a:pathLst>
          </a:custGeom>
          <a:blipFill rotWithShape="1">
            <a:blip r:embed="rId8">
              <a:alphaModFix/>
            </a:blip>
            <a:stretch>
              <a:fillRect b="0" l="0" r="0" t="0"/>
            </a:stretch>
          </a:blipFill>
          <a:ln>
            <a:noFill/>
          </a:ln>
        </p:spPr>
      </p:sp>
      <p:sp>
        <p:nvSpPr>
          <p:cNvPr id="187" name="Google Shape;187;p25"/>
          <p:cNvSpPr/>
          <p:nvPr/>
        </p:nvSpPr>
        <p:spPr>
          <a:xfrm>
            <a:off x="-464201" y="-179846"/>
            <a:ext cx="1957102" cy="2057400"/>
          </a:xfrm>
          <a:custGeom>
            <a:rect b="b" l="l" r="r" t="t"/>
            <a:pathLst>
              <a:path extrusionOk="0" h="4114800" w="3914204">
                <a:moveTo>
                  <a:pt x="0" y="0"/>
                </a:moveTo>
                <a:lnTo>
                  <a:pt x="3914204" y="0"/>
                </a:lnTo>
                <a:lnTo>
                  <a:pt x="3914204" y="4114800"/>
                </a:lnTo>
                <a:lnTo>
                  <a:pt x="0" y="4114800"/>
                </a:lnTo>
                <a:lnTo>
                  <a:pt x="0" y="0"/>
                </a:lnTo>
                <a:close/>
              </a:path>
            </a:pathLst>
          </a:custGeom>
          <a:blipFill rotWithShape="1">
            <a:blip r:embed="rId9">
              <a:alphaModFix/>
            </a:blip>
            <a:stretch>
              <a:fillRect b="0" l="0" r="0" t="0"/>
            </a:stretch>
          </a:blipFill>
          <a:ln>
            <a:noFill/>
          </a:ln>
        </p:spPr>
      </p:sp>
      <p:sp>
        <p:nvSpPr>
          <p:cNvPr id="188" name="Google Shape;188;p25"/>
          <p:cNvSpPr txBox="1"/>
          <p:nvPr/>
        </p:nvSpPr>
        <p:spPr>
          <a:xfrm>
            <a:off x="78521" y="621584"/>
            <a:ext cx="9133167" cy="697428"/>
          </a:xfrm>
          <a:prstGeom prst="rect">
            <a:avLst/>
          </a:prstGeom>
          <a:noFill/>
          <a:ln>
            <a:noFill/>
          </a:ln>
        </p:spPr>
        <p:txBody>
          <a:bodyPr anchorCtr="0" anchor="t" bIns="0" lIns="0" spcFirstLastPara="1" rIns="0" wrap="square" tIns="0">
            <a:spAutoFit/>
          </a:bodyPr>
          <a:lstStyle/>
          <a:p>
            <a:pPr indent="0" lvl="0" marL="0" marR="0" rtl="0" algn="ctr">
              <a:lnSpc>
                <a:spcPct val="78002"/>
              </a:lnSpc>
              <a:spcBef>
                <a:spcPts val="0"/>
              </a:spcBef>
              <a:spcAft>
                <a:spcPts val="0"/>
              </a:spcAft>
              <a:buNone/>
            </a:pPr>
            <a:r>
              <a:rPr b="0" i="0" lang="en" sz="6200" u="none" cap="none" strike="noStrike">
                <a:solidFill>
                  <a:srgbClr val="FFFFFF"/>
                </a:solidFill>
                <a:latin typeface="Passion One"/>
                <a:ea typeface="Passion One"/>
                <a:cs typeface="Passion One"/>
                <a:sym typeface="Passion One"/>
              </a:rPr>
              <a:t>Add an Agenda Page</a:t>
            </a:r>
            <a:endParaRPr sz="700"/>
          </a:p>
        </p:txBody>
      </p:sp>
      <p:sp>
        <p:nvSpPr>
          <p:cNvPr id="189" name="Google Shape;189;p25"/>
          <p:cNvSpPr txBox="1"/>
          <p:nvPr/>
        </p:nvSpPr>
        <p:spPr>
          <a:xfrm>
            <a:off x="1057825" y="2200134"/>
            <a:ext cx="2570650"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FFFFFF"/>
                </a:solidFill>
                <a:latin typeface="Pacifico"/>
                <a:ea typeface="Pacifico"/>
                <a:cs typeface="Pacifico"/>
                <a:sym typeface="Pacifico"/>
              </a:rPr>
              <a:t>Write an agenda here.</a:t>
            </a:r>
            <a:endParaRPr sz="700"/>
          </a:p>
        </p:txBody>
      </p:sp>
      <p:sp>
        <p:nvSpPr>
          <p:cNvPr id="190" name="Google Shape;190;p25"/>
          <p:cNvSpPr txBox="1"/>
          <p:nvPr/>
        </p:nvSpPr>
        <p:spPr>
          <a:xfrm>
            <a:off x="1057825" y="3386138"/>
            <a:ext cx="2570650"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FFFFFF"/>
                </a:solidFill>
                <a:latin typeface="Pacifico"/>
                <a:ea typeface="Pacifico"/>
                <a:cs typeface="Pacifico"/>
                <a:sym typeface="Pacifico"/>
              </a:rPr>
              <a:t>Write an agenda here.</a:t>
            </a:r>
            <a:endParaRPr sz="700"/>
          </a:p>
        </p:txBody>
      </p:sp>
      <p:sp>
        <p:nvSpPr>
          <p:cNvPr id="191" name="Google Shape;191;p25"/>
          <p:cNvSpPr txBox="1"/>
          <p:nvPr/>
        </p:nvSpPr>
        <p:spPr>
          <a:xfrm>
            <a:off x="5229775" y="2200134"/>
            <a:ext cx="2570650"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FFFFFF"/>
                </a:solidFill>
                <a:latin typeface="Pacifico"/>
                <a:ea typeface="Pacifico"/>
                <a:cs typeface="Pacifico"/>
                <a:sym typeface="Pacifico"/>
              </a:rPr>
              <a:t>Write an agenda here.</a:t>
            </a:r>
            <a:endParaRPr sz="700"/>
          </a:p>
        </p:txBody>
      </p:sp>
      <p:sp>
        <p:nvSpPr>
          <p:cNvPr id="192" name="Google Shape;192;p25"/>
          <p:cNvSpPr txBox="1"/>
          <p:nvPr/>
        </p:nvSpPr>
        <p:spPr>
          <a:xfrm>
            <a:off x="5229775" y="3386138"/>
            <a:ext cx="2570650"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FFFFFF"/>
                </a:solidFill>
                <a:latin typeface="Pacifico"/>
                <a:ea typeface="Pacifico"/>
                <a:cs typeface="Pacifico"/>
                <a:sym typeface="Pacifico"/>
              </a:rPr>
              <a:t>Write an agenda here.</a:t>
            </a:r>
            <a:endParaRPr sz="700"/>
          </a:p>
        </p:txBody>
      </p:sp>
      <p:sp>
        <p:nvSpPr>
          <p:cNvPr id="193" name="Google Shape;193;p25"/>
          <p:cNvSpPr/>
          <p:nvPr/>
        </p:nvSpPr>
        <p:spPr>
          <a:xfrm rot="-5014675">
            <a:off x="170368" y="2925797"/>
            <a:ext cx="687965" cy="626674"/>
          </a:xfrm>
          <a:custGeom>
            <a:rect b="b" l="l" r="r" t="t"/>
            <a:pathLst>
              <a:path extrusionOk="0" h="1253348" w="1375931">
                <a:moveTo>
                  <a:pt x="0" y="0"/>
                </a:moveTo>
                <a:lnTo>
                  <a:pt x="1375930" y="0"/>
                </a:lnTo>
                <a:lnTo>
                  <a:pt x="1375930" y="1253348"/>
                </a:lnTo>
                <a:lnTo>
                  <a:pt x="0" y="1253348"/>
                </a:lnTo>
                <a:lnTo>
                  <a:pt x="0" y="0"/>
                </a:lnTo>
                <a:close/>
              </a:path>
            </a:pathLst>
          </a:custGeom>
          <a:blipFill rotWithShape="1">
            <a:blip r:embed="rId10">
              <a:alphaModFix/>
            </a:blip>
            <a:stretch>
              <a:fillRect b="0" l="0" r="0" t="0"/>
            </a:stretch>
          </a:blipFill>
          <a:ln>
            <a:noFill/>
          </a:ln>
        </p:spPr>
      </p:sp>
      <p:sp>
        <p:nvSpPr>
          <p:cNvPr id="194" name="Google Shape;194;p25"/>
          <p:cNvSpPr/>
          <p:nvPr/>
        </p:nvSpPr>
        <p:spPr>
          <a:xfrm rot="-628496">
            <a:off x="6345799" y="1458916"/>
            <a:ext cx="687966" cy="626674"/>
          </a:xfrm>
          <a:custGeom>
            <a:rect b="b" l="l" r="r" t="t"/>
            <a:pathLst>
              <a:path extrusionOk="0" h="1253348" w="1375931">
                <a:moveTo>
                  <a:pt x="0" y="0"/>
                </a:moveTo>
                <a:lnTo>
                  <a:pt x="1375931" y="0"/>
                </a:lnTo>
                <a:lnTo>
                  <a:pt x="1375931" y="1253348"/>
                </a:lnTo>
                <a:lnTo>
                  <a:pt x="0" y="1253348"/>
                </a:lnTo>
                <a:lnTo>
                  <a:pt x="0" y="0"/>
                </a:lnTo>
                <a:close/>
              </a:path>
            </a:pathLst>
          </a:custGeom>
          <a:blipFill rotWithShape="1">
            <a:blip r:embed="rId10">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6"/>
          <p:cNvSpPr/>
          <p:nvPr/>
        </p:nvSpPr>
        <p:spPr>
          <a:xfrm rot="-5400000">
            <a:off x="1480808" y="-2067938"/>
            <a:ext cx="6182384" cy="9279376"/>
          </a:xfrm>
          <a:custGeom>
            <a:rect b="b" l="l" r="r" t="t"/>
            <a:pathLst>
              <a:path extrusionOk="0" h="18558751" w="12364768">
                <a:moveTo>
                  <a:pt x="0" y="0"/>
                </a:moveTo>
                <a:lnTo>
                  <a:pt x="12364768" y="0"/>
                </a:lnTo>
                <a:lnTo>
                  <a:pt x="12364768" y="18558752"/>
                </a:lnTo>
                <a:lnTo>
                  <a:pt x="0" y="18558752"/>
                </a:lnTo>
                <a:lnTo>
                  <a:pt x="0" y="0"/>
                </a:lnTo>
                <a:close/>
              </a:path>
            </a:pathLst>
          </a:custGeom>
          <a:blipFill rotWithShape="1">
            <a:blip r:embed="rId3">
              <a:alphaModFix/>
            </a:blip>
            <a:stretch>
              <a:fillRect b="0" l="0" r="0" t="0"/>
            </a:stretch>
          </a:blipFill>
          <a:ln>
            <a:noFill/>
          </a:ln>
        </p:spPr>
      </p:sp>
      <p:sp>
        <p:nvSpPr>
          <p:cNvPr id="200" name="Google Shape;200;p26"/>
          <p:cNvSpPr/>
          <p:nvPr/>
        </p:nvSpPr>
        <p:spPr>
          <a:xfrm rot="-367910">
            <a:off x="3319269" y="876885"/>
            <a:ext cx="2895923" cy="3083956"/>
          </a:xfrm>
          <a:custGeom>
            <a:rect b="b" l="l" r="r" t="t"/>
            <a:pathLst>
              <a:path extrusionOk="0" h="6167911" w="5791846">
                <a:moveTo>
                  <a:pt x="0" y="0"/>
                </a:moveTo>
                <a:lnTo>
                  <a:pt x="5791846" y="0"/>
                </a:lnTo>
                <a:lnTo>
                  <a:pt x="5791846" y="6167912"/>
                </a:lnTo>
                <a:lnTo>
                  <a:pt x="0" y="6167912"/>
                </a:lnTo>
                <a:lnTo>
                  <a:pt x="0" y="0"/>
                </a:lnTo>
                <a:close/>
              </a:path>
            </a:pathLst>
          </a:custGeom>
          <a:blipFill rotWithShape="1">
            <a:blip r:embed="rId4">
              <a:alphaModFix/>
            </a:blip>
            <a:stretch>
              <a:fillRect b="-40018" l="0" r="0" t="-920"/>
            </a:stretch>
          </a:blipFill>
          <a:ln>
            <a:noFill/>
          </a:ln>
        </p:spPr>
      </p:sp>
      <p:sp>
        <p:nvSpPr>
          <p:cNvPr id="201" name="Google Shape;201;p26"/>
          <p:cNvSpPr/>
          <p:nvPr/>
        </p:nvSpPr>
        <p:spPr>
          <a:xfrm rot="-376261">
            <a:off x="3258858" y="817843"/>
            <a:ext cx="3205012" cy="3855654"/>
          </a:xfrm>
          <a:custGeom>
            <a:rect b="b" l="l" r="r" t="t"/>
            <a:pathLst>
              <a:path extrusionOk="0" h="7711307" w="6410024">
                <a:moveTo>
                  <a:pt x="0" y="0"/>
                </a:moveTo>
                <a:lnTo>
                  <a:pt x="6410024" y="0"/>
                </a:lnTo>
                <a:lnTo>
                  <a:pt x="6410024" y="7711308"/>
                </a:lnTo>
                <a:lnTo>
                  <a:pt x="0" y="7711308"/>
                </a:lnTo>
                <a:lnTo>
                  <a:pt x="0" y="0"/>
                </a:lnTo>
                <a:close/>
              </a:path>
            </a:pathLst>
          </a:custGeom>
          <a:blipFill rotWithShape="1">
            <a:blip r:embed="rId5">
              <a:alphaModFix/>
            </a:blip>
            <a:stretch>
              <a:fillRect b="0" l="0" r="0" t="0"/>
            </a:stretch>
          </a:blipFill>
          <a:ln>
            <a:noFill/>
          </a:ln>
        </p:spPr>
      </p:sp>
      <p:sp>
        <p:nvSpPr>
          <p:cNvPr id="202" name="Google Shape;202;p26"/>
          <p:cNvSpPr/>
          <p:nvPr/>
        </p:nvSpPr>
        <p:spPr>
          <a:xfrm rot="-4019912">
            <a:off x="-941408" y="500636"/>
            <a:ext cx="5802296" cy="5417894"/>
          </a:xfrm>
          <a:custGeom>
            <a:rect b="b" l="l" r="r" t="t"/>
            <a:pathLst>
              <a:path extrusionOk="0" h="10835787" w="11604591">
                <a:moveTo>
                  <a:pt x="0" y="0"/>
                </a:moveTo>
                <a:lnTo>
                  <a:pt x="11604592" y="0"/>
                </a:lnTo>
                <a:lnTo>
                  <a:pt x="11604592" y="10835787"/>
                </a:lnTo>
                <a:lnTo>
                  <a:pt x="0" y="10835787"/>
                </a:lnTo>
                <a:lnTo>
                  <a:pt x="0" y="0"/>
                </a:lnTo>
                <a:close/>
              </a:path>
            </a:pathLst>
          </a:custGeom>
          <a:blipFill rotWithShape="1">
            <a:blip r:embed="rId6">
              <a:alphaModFix/>
            </a:blip>
            <a:stretch>
              <a:fillRect b="0" l="0" r="0" t="0"/>
            </a:stretch>
          </a:blipFill>
          <a:ln>
            <a:noFill/>
          </a:ln>
        </p:spPr>
      </p:sp>
      <p:sp>
        <p:nvSpPr>
          <p:cNvPr id="203" name="Google Shape;203;p26"/>
          <p:cNvSpPr/>
          <p:nvPr/>
        </p:nvSpPr>
        <p:spPr>
          <a:xfrm rot="650366">
            <a:off x="6099453" y="777942"/>
            <a:ext cx="2895923" cy="3083955"/>
          </a:xfrm>
          <a:custGeom>
            <a:rect b="b" l="l" r="r" t="t"/>
            <a:pathLst>
              <a:path extrusionOk="0" h="6167911" w="5791846">
                <a:moveTo>
                  <a:pt x="0" y="0"/>
                </a:moveTo>
                <a:lnTo>
                  <a:pt x="5791846" y="0"/>
                </a:lnTo>
                <a:lnTo>
                  <a:pt x="5791846" y="6167911"/>
                </a:lnTo>
                <a:lnTo>
                  <a:pt x="0" y="6167911"/>
                </a:lnTo>
                <a:lnTo>
                  <a:pt x="0" y="0"/>
                </a:lnTo>
                <a:close/>
              </a:path>
            </a:pathLst>
          </a:custGeom>
          <a:blipFill rotWithShape="1">
            <a:blip r:embed="rId7">
              <a:alphaModFix/>
            </a:blip>
            <a:stretch>
              <a:fillRect b="0" l="-29917" r="-29916" t="0"/>
            </a:stretch>
          </a:blipFill>
          <a:ln>
            <a:noFill/>
          </a:ln>
        </p:spPr>
      </p:sp>
      <p:sp>
        <p:nvSpPr>
          <p:cNvPr id="204" name="Google Shape;204;p26"/>
          <p:cNvSpPr txBox="1"/>
          <p:nvPr/>
        </p:nvSpPr>
        <p:spPr>
          <a:xfrm>
            <a:off x="492461" y="3073346"/>
            <a:ext cx="2565300" cy="507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I'm Rain, and I'll be sharing with you my beautiful ideas. Follow me at @reallygreatsite to learn more. </a:t>
            </a:r>
            <a:endParaRPr sz="700"/>
          </a:p>
        </p:txBody>
      </p:sp>
      <p:sp>
        <p:nvSpPr>
          <p:cNvPr id="205" name="Google Shape;205;p26"/>
          <p:cNvSpPr txBox="1"/>
          <p:nvPr/>
        </p:nvSpPr>
        <p:spPr>
          <a:xfrm>
            <a:off x="297325" y="1582674"/>
            <a:ext cx="2955600" cy="1431600"/>
          </a:xfrm>
          <a:prstGeom prst="rect">
            <a:avLst/>
          </a:prstGeom>
          <a:noFill/>
          <a:ln>
            <a:noFill/>
          </a:ln>
        </p:spPr>
        <p:txBody>
          <a:bodyPr anchorCtr="0" anchor="t" bIns="0" lIns="0" spcFirstLastPara="1" rIns="0" wrap="square" tIns="0">
            <a:spAutoFit/>
          </a:bodyPr>
          <a:lstStyle/>
          <a:p>
            <a:pPr indent="0" lvl="0" marL="0" marR="0" rtl="0" algn="ctr">
              <a:lnSpc>
                <a:spcPct val="75000"/>
              </a:lnSpc>
              <a:spcBef>
                <a:spcPts val="0"/>
              </a:spcBef>
              <a:spcAft>
                <a:spcPts val="0"/>
              </a:spcAft>
              <a:buNone/>
            </a:pPr>
            <a:r>
              <a:rPr b="0" i="0" lang="en" sz="6200" u="none" cap="none" strike="noStrike">
                <a:solidFill>
                  <a:srgbClr val="FFFFFF"/>
                </a:solidFill>
                <a:latin typeface="Passion One"/>
                <a:ea typeface="Passion One"/>
                <a:cs typeface="Passion One"/>
                <a:sym typeface="Passion One"/>
              </a:rPr>
              <a:t>Hello there!</a:t>
            </a:r>
            <a:endParaRPr sz="700"/>
          </a:p>
        </p:txBody>
      </p:sp>
      <p:sp>
        <p:nvSpPr>
          <p:cNvPr id="206" name="Google Shape;206;p26"/>
          <p:cNvSpPr/>
          <p:nvPr/>
        </p:nvSpPr>
        <p:spPr>
          <a:xfrm rot="542815">
            <a:off x="5944908" y="677859"/>
            <a:ext cx="3205012" cy="3855654"/>
          </a:xfrm>
          <a:custGeom>
            <a:rect b="b" l="l" r="r" t="t"/>
            <a:pathLst>
              <a:path extrusionOk="0" h="7711307" w="6410024">
                <a:moveTo>
                  <a:pt x="0" y="0"/>
                </a:moveTo>
                <a:lnTo>
                  <a:pt x="6410024" y="0"/>
                </a:lnTo>
                <a:lnTo>
                  <a:pt x="6410024" y="7711307"/>
                </a:lnTo>
                <a:lnTo>
                  <a:pt x="0" y="7711307"/>
                </a:lnTo>
                <a:lnTo>
                  <a:pt x="0" y="0"/>
                </a:lnTo>
                <a:close/>
              </a:path>
            </a:pathLst>
          </a:custGeom>
          <a:blipFill rotWithShape="1">
            <a:blip r:embed="rId5">
              <a:alphaModFix/>
            </a:blip>
            <a:stretch>
              <a:fillRect b="0" l="0" r="0" t="0"/>
            </a:stretch>
          </a:blipFill>
          <a:ln>
            <a:noFill/>
          </a:ln>
        </p:spPr>
      </p:sp>
      <p:sp>
        <p:nvSpPr>
          <p:cNvPr id="207" name="Google Shape;207;p26"/>
          <p:cNvSpPr/>
          <p:nvPr/>
        </p:nvSpPr>
        <p:spPr>
          <a:xfrm rot="-6029011">
            <a:off x="4066655" y="149785"/>
            <a:ext cx="945938" cy="861664"/>
          </a:xfrm>
          <a:custGeom>
            <a:rect b="b" l="l" r="r" t="t"/>
            <a:pathLst>
              <a:path extrusionOk="0" h="1723327" w="1891876">
                <a:moveTo>
                  <a:pt x="0" y="0"/>
                </a:moveTo>
                <a:lnTo>
                  <a:pt x="1891876" y="0"/>
                </a:lnTo>
                <a:lnTo>
                  <a:pt x="1891876" y="1723328"/>
                </a:lnTo>
                <a:lnTo>
                  <a:pt x="0" y="1723328"/>
                </a:lnTo>
                <a:lnTo>
                  <a:pt x="0" y="0"/>
                </a:lnTo>
                <a:close/>
              </a:path>
            </a:pathLst>
          </a:custGeom>
          <a:blipFill rotWithShape="1">
            <a:blip r:embed="rId8">
              <a:alphaModFix/>
            </a:blip>
            <a:stretch>
              <a:fillRect b="0" l="0" r="0" t="0"/>
            </a:stretch>
          </a:blipFill>
          <a:ln>
            <a:noFill/>
          </a:ln>
        </p:spPr>
      </p:sp>
      <p:sp>
        <p:nvSpPr>
          <p:cNvPr id="208" name="Google Shape;208;p26"/>
          <p:cNvSpPr/>
          <p:nvPr/>
        </p:nvSpPr>
        <p:spPr>
          <a:xfrm rot="-150233">
            <a:off x="7771880" y="19026"/>
            <a:ext cx="945938" cy="861663"/>
          </a:xfrm>
          <a:custGeom>
            <a:rect b="b" l="l" r="r" t="t"/>
            <a:pathLst>
              <a:path extrusionOk="0" h="1723327" w="1891876">
                <a:moveTo>
                  <a:pt x="0" y="0"/>
                </a:moveTo>
                <a:lnTo>
                  <a:pt x="1891876" y="0"/>
                </a:lnTo>
                <a:lnTo>
                  <a:pt x="1891876" y="1723327"/>
                </a:lnTo>
                <a:lnTo>
                  <a:pt x="0" y="1723327"/>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7"/>
          <p:cNvSpPr/>
          <p:nvPr/>
        </p:nvSpPr>
        <p:spPr>
          <a:xfrm rot="-5400000">
            <a:off x="1480808" y="-2067938"/>
            <a:ext cx="6182384" cy="9279376"/>
          </a:xfrm>
          <a:custGeom>
            <a:rect b="b" l="l" r="r" t="t"/>
            <a:pathLst>
              <a:path extrusionOk="0" h="18558751" w="12364768">
                <a:moveTo>
                  <a:pt x="0" y="0"/>
                </a:moveTo>
                <a:lnTo>
                  <a:pt x="12364768" y="0"/>
                </a:lnTo>
                <a:lnTo>
                  <a:pt x="12364768" y="18558752"/>
                </a:lnTo>
                <a:lnTo>
                  <a:pt x="0" y="18558752"/>
                </a:lnTo>
                <a:lnTo>
                  <a:pt x="0" y="0"/>
                </a:lnTo>
                <a:close/>
              </a:path>
            </a:pathLst>
          </a:custGeom>
          <a:blipFill rotWithShape="1">
            <a:blip r:embed="rId3">
              <a:alphaModFix/>
            </a:blip>
            <a:stretch>
              <a:fillRect b="0" l="0" r="0" t="0"/>
            </a:stretch>
          </a:blipFill>
          <a:ln>
            <a:noFill/>
          </a:ln>
        </p:spPr>
      </p:sp>
      <p:sp>
        <p:nvSpPr>
          <p:cNvPr id="214" name="Google Shape;214;p27"/>
          <p:cNvSpPr/>
          <p:nvPr/>
        </p:nvSpPr>
        <p:spPr>
          <a:xfrm rot="-1438586">
            <a:off x="2072073" y="1819922"/>
            <a:ext cx="4866504" cy="3960118"/>
          </a:xfrm>
          <a:custGeom>
            <a:rect b="b" l="l" r="r" t="t"/>
            <a:pathLst>
              <a:path extrusionOk="0" h="7920235" w="9733008">
                <a:moveTo>
                  <a:pt x="0" y="0"/>
                </a:moveTo>
                <a:lnTo>
                  <a:pt x="9733008" y="0"/>
                </a:lnTo>
                <a:lnTo>
                  <a:pt x="9733008" y="7920236"/>
                </a:lnTo>
                <a:lnTo>
                  <a:pt x="0" y="7920236"/>
                </a:lnTo>
                <a:lnTo>
                  <a:pt x="0" y="0"/>
                </a:lnTo>
                <a:close/>
              </a:path>
            </a:pathLst>
          </a:custGeom>
          <a:blipFill rotWithShape="1">
            <a:blip r:embed="rId4">
              <a:alphaModFix/>
            </a:blip>
            <a:stretch>
              <a:fillRect b="0" l="0" r="0" t="0"/>
            </a:stretch>
          </a:blipFill>
          <a:ln>
            <a:noFill/>
          </a:ln>
        </p:spPr>
      </p:sp>
      <p:sp>
        <p:nvSpPr>
          <p:cNvPr id="215" name="Google Shape;215;p27"/>
          <p:cNvSpPr txBox="1"/>
          <p:nvPr/>
        </p:nvSpPr>
        <p:spPr>
          <a:xfrm>
            <a:off x="3351574" y="3263791"/>
            <a:ext cx="2440852"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FFFFFF"/>
                </a:solidFill>
                <a:latin typeface="Pacifico"/>
                <a:ea typeface="Pacifico"/>
                <a:cs typeface="Pacifico"/>
                <a:sym typeface="Pacifico"/>
              </a:rPr>
              <a:t>Add a main point</a:t>
            </a:r>
            <a:endParaRPr sz="700"/>
          </a:p>
        </p:txBody>
      </p:sp>
      <p:sp>
        <p:nvSpPr>
          <p:cNvPr id="216" name="Google Shape;216;p27"/>
          <p:cNvSpPr/>
          <p:nvPr/>
        </p:nvSpPr>
        <p:spPr>
          <a:xfrm flipH="1" rot="10800000">
            <a:off x="-158530" y="1814382"/>
            <a:ext cx="3576779" cy="3505243"/>
          </a:xfrm>
          <a:custGeom>
            <a:rect b="b" l="l" r="r" t="t"/>
            <a:pathLst>
              <a:path extrusionOk="0" h="7010487" w="7153558">
                <a:moveTo>
                  <a:pt x="7153558" y="0"/>
                </a:moveTo>
                <a:lnTo>
                  <a:pt x="0" y="0"/>
                </a:lnTo>
                <a:lnTo>
                  <a:pt x="0" y="7010487"/>
                </a:lnTo>
                <a:lnTo>
                  <a:pt x="7153558" y="7010487"/>
                </a:lnTo>
                <a:lnTo>
                  <a:pt x="7153558" y="0"/>
                </a:lnTo>
                <a:close/>
              </a:path>
            </a:pathLst>
          </a:custGeom>
          <a:blipFill rotWithShape="1">
            <a:blip r:embed="rId5">
              <a:alphaModFix/>
            </a:blip>
            <a:stretch>
              <a:fillRect b="0" l="0" r="0" t="0"/>
            </a:stretch>
          </a:blipFill>
          <a:ln>
            <a:noFill/>
          </a:ln>
        </p:spPr>
      </p:sp>
      <p:sp>
        <p:nvSpPr>
          <p:cNvPr id="217" name="Google Shape;217;p27"/>
          <p:cNvSpPr txBox="1"/>
          <p:nvPr/>
        </p:nvSpPr>
        <p:spPr>
          <a:xfrm>
            <a:off x="409667" y="543381"/>
            <a:ext cx="8324666" cy="696742"/>
          </a:xfrm>
          <a:prstGeom prst="rect">
            <a:avLst/>
          </a:prstGeom>
          <a:noFill/>
          <a:ln>
            <a:noFill/>
          </a:ln>
        </p:spPr>
        <p:txBody>
          <a:bodyPr anchorCtr="0" anchor="t" bIns="0" lIns="0" spcFirstLastPara="1" rIns="0" wrap="square" tIns="0">
            <a:spAutoFit/>
          </a:bodyPr>
          <a:lstStyle/>
          <a:p>
            <a:pPr indent="0" lvl="0" marL="0" marR="0" rtl="0" algn="ctr">
              <a:lnSpc>
                <a:spcPct val="78002"/>
              </a:lnSpc>
              <a:spcBef>
                <a:spcPts val="0"/>
              </a:spcBef>
              <a:spcAft>
                <a:spcPts val="0"/>
              </a:spcAft>
              <a:buNone/>
            </a:pPr>
            <a:r>
              <a:rPr b="0" i="0" lang="en" sz="6200" u="none" cap="none" strike="noStrike">
                <a:solidFill>
                  <a:srgbClr val="FFFFFF"/>
                </a:solidFill>
                <a:latin typeface="Passion One"/>
                <a:ea typeface="Passion One"/>
                <a:cs typeface="Passion One"/>
                <a:sym typeface="Passion One"/>
              </a:rPr>
              <a:t>Write your topic or idea</a:t>
            </a:r>
            <a:endParaRPr sz="700"/>
          </a:p>
        </p:txBody>
      </p:sp>
      <p:sp>
        <p:nvSpPr>
          <p:cNvPr id="218" name="Google Shape;218;p27"/>
          <p:cNvSpPr/>
          <p:nvPr/>
        </p:nvSpPr>
        <p:spPr>
          <a:xfrm rot="-374370">
            <a:off x="5940910" y="1098922"/>
            <a:ext cx="3301041" cy="4139236"/>
          </a:xfrm>
          <a:custGeom>
            <a:rect b="b" l="l" r="r" t="t"/>
            <a:pathLst>
              <a:path extrusionOk="0" h="8278472" w="6602081">
                <a:moveTo>
                  <a:pt x="0" y="0"/>
                </a:moveTo>
                <a:lnTo>
                  <a:pt x="6602081" y="0"/>
                </a:lnTo>
                <a:lnTo>
                  <a:pt x="6602081" y="8278472"/>
                </a:lnTo>
                <a:lnTo>
                  <a:pt x="0" y="8278472"/>
                </a:lnTo>
                <a:lnTo>
                  <a:pt x="0" y="0"/>
                </a:lnTo>
                <a:close/>
              </a:path>
            </a:pathLst>
          </a:custGeom>
          <a:blipFill rotWithShape="1">
            <a:blip r:embed="rId6">
              <a:alphaModFix/>
            </a:blip>
            <a:stretch>
              <a:fillRect b="0" l="0" r="0" t="0"/>
            </a:stretch>
          </a:blipFill>
          <a:ln>
            <a:noFill/>
          </a:ln>
        </p:spPr>
      </p:sp>
      <p:grpSp>
        <p:nvGrpSpPr>
          <p:cNvPr id="219" name="Google Shape;219;p27"/>
          <p:cNvGrpSpPr/>
          <p:nvPr/>
        </p:nvGrpSpPr>
        <p:grpSpPr>
          <a:xfrm>
            <a:off x="951062" y="1562100"/>
            <a:ext cx="1536164" cy="1543050"/>
            <a:chOff x="1813" y="0"/>
            <a:chExt cx="809173" cy="812800"/>
          </a:xfrm>
        </p:grpSpPr>
        <p:sp>
          <p:nvSpPr>
            <p:cNvPr id="220" name="Google Shape;220;p2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1" name="Google Shape;221;p27"/>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22" name="Google Shape;222;p27"/>
          <p:cNvGrpSpPr/>
          <p:nvPr/>
        </p:nvGrpSpPr>
        <p:grpSpPr>
          <a:xfrm>
            <a:off x="3803917" y="1562100"/>
            <a:ext cx="1536164" cy="1543050"/>
            <a:chOff x="1813" y="0"/>
            <a:chExt cx="809173" cy="812800"/>
          </a:xfrm>
        </p:grpSpPr>
        <p:sp>
          <p:nvSpPr>
            <p:cNvPr id="223" name="Google Shape;223;p2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4" name="Google Shape;224;p27"/>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25" name="Google Shape;225;p27"/>
          <p:cNvGrpSpPr/>
          <p:nvPr/>
        </p:nvGrpSpPr>
        <p:grpSpPr>
          <a:xfrm>
            <a:off x="6640831" y="1562100"/>
            <a:ext cx="1536164" cy="1543050"/>
            <a:chOff x="1813" y="0"/>
            <a:chExt cx="809173" cy="812800"/>
          </a:xfrm>
        </p:grpSpPr>
        <p:sp>
          <p:nvSpPr>
            <p:cNvPr id="226" name="Google Shape;226;p2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7" name="Google Shape;227;p27"/>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28" name="Google Shape;228;p27"/>
          <p:cNvSpPr/>
          <p:nvPr/>
        </p:nvSpPr>
        <p:spPr>
          <a:xfrm>
            <a:off x="6625647" y="1431473"/>
            <a:ext cx="1815180" cy="1597359"/>
          </a:xfrm>
          <a:custGeom>
            <a:rect b="b" l="l" r="r" t="t"/>
            <a:pathLst>
              <a:path extrusionOk="0" h="3194717" w="3630361">
                <a:moveTo>
                  <a:pt x="0" y="0"/>
                </a:moveTo>
                <a:lnTo>
                  <a:pt x="3630361" y="0"/>
                </a:lnTo>
                <a:lnTo>
                  <a:pt x="3630361" y="3194717"/>
                </a:lnTo>
                <a:lnTo>
                  <a:pt x="0" y="3194717"/>
                </a:lnTo>
                <a:lnTo>
                  <a:pt x="0" y="0"/>
                </a:lnTo>
                <a:close/>
              </a:path>
            </a:pathLst>
          </a:custGeom>
          <a:blipFill rotWithShape="1">
            <a:blip r:embed="rId7">
              <a:alphaModFix/>
            </a:blip>
            <a:stretch>
              <a:fillRect b="0" l="0" r="0" t="0"/>
            </a:stretch>
          </a:blipFill>
          <a:ln>
            <a:noFill/>
          </a:ln>
        </p:spPr>
      </p:sp>
      <p:sp>
        <p:nvSpPr>
          <p:cNvPr id="229" name="Google Shape;229;p27"/>
          <p:cNvSpPr/>
          <p:nvPr/>
        </p:nvSpPr>
        <p:spPr>
          <a:xfrm>
            <a:off x="3924824" y="1562100"/>
            <a:ext cx="1294352" cy="1336105"/>
          </a:xfrm>
          <a:custGeom>
            <a:rect b="b" l="l" r="r" t="t"/>
            <a:pathLst>
              <a:path extrusionOk="0" h="2672210" w="2588703">
                <a:moveTo>
                  <a:pt x="0" y="0"/>
                </a:moveTo>
                <a:lnTo>
                  <a:pt x="2588704" y="0"/>
                </a:lnTo>
                <a:lnTo>
                  <a:pt x="2588704" y="2672210"/>
                </a:lnTo>
                <a:lnTo>
                  <a:pt x="0" y="2672210"/>
                </a:lnTo>
                <a:lnTo>
                  <a:pt x="0" y="0"/>
                </a:lnTo>
                <a:close/>
              </a:path>
            </a:pathLst>
          </a:custGeom>
          <a:blipFill rotWithShape="1">
            <a:blip r:embed="rId8">
              <a:alphaModFix/>
            </a:blip>
            <a:stretch>
              <a:fillRect b="0" l="0" r="0" t="0"/>
            </a:stretch>
          </a:blipFill>
          <a:ln>
            <a:noFill/>
          </a:ln>
        </p:spPr>
      </p:sp>
      <p:sp>
        <p:nvSpPr>
          <p:cNvPr id="230" name="Google Shape;230;p27"/>
          <p:cNvSpPr/>
          <p:nvPr/>
        </p:nvSpPr>
        <p:spPr>
          <a:xfrm rot="6074879">
            <a:off x="1098437" y="1687054"/>
            <a:ext cx="1241416" cy="1293142"/>
          </a:xfrm>
          <a:custGeom>
            <a:rect b="b" l="l" r="r" t="t"/>
            <a:pathLst>
              <a:path extrusionOk="0" h="2586284" w="2482832">
                <a:moveTo>
                  <a:pt x="0" y="0"/>
                </a:moveTo>
                <a:lnTo>
                  <a:pt x="2482832" y="0"/>
                </a:lnTo>
                <a:lnTo>
                  <a:pt x="2482832" y="2586284"/>
                </a:lnTo>
                <a:lnTo>
                  <a:pt x="0" y="2586284"/>
                </a:lnTo>
                <a:lnTo>
                  <a:pt x="0" y="0"/>
                </a:lnTo>
                <a:close/>
              </a:path>
            </a:pathLst>
          </a:custGeom>
          <a:blipFill rotWithShape="1">
            <a:blip r:embed="rId9">
              <a:alphaModFix/>
            </a:blip>
            <a:stretch>
              <a:fillRect b="0" l="0" r="0" t="0"/>
            </a:stretch>
          </a:blipFill>
          <a:ln>
            <a:noFill/>
          </a:ln>
        </p:spPr>
      </p:sp>
      <p:sp>
        <p:nvSpPr>
          <p:cNvPr id="231" name="Google Shape;231;p27"/>
          <p:cNvSpPr txBox="1"/>
          <p:nvPr/>
        </p:nvSpPr>
        <p:spPr>
          <a:xfrm>
            <a:off x="6537804" y="3780931"/>
            <a:ext cx="1774200" cy="338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Briefly elaborate on what you want to discuss. </a:t>
            </a:r>
            <a:endParaRPr sz="700"/>
          </a:p>
        </p:txBody>
      </p:sp>
      <p:sp>
        <p:nvSpPr>
          <p:cNvPr id="232" name="Google Shape;232;p27"/>
          <p:cNvSpPr txBox="1"/>
          <p:nvPr/>
        </p:nvSpPr>
        <p:spPr>
          <a:xfrm>
            <a:off x="6204429" y="3263791"/>
            <a:ext cx="2440852"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FFFFFF"/>
                </a:solidFill>
                <a:latin typeface="Pacifico"/>
                <a:ea typeface="Pacifico"/>
                <a:cs typeface="Pacifico"/>
                <a:sym typeface="Pacifico"/>
              </a:rPr>
              <a:t>Add a main point</a:t>
            </a:r>
            <a:endParaRPr sz="700"/>
          </a:p>
        </p:txBody>
      </p:sp>
      <p:sp>
        <p:nvSpPr>
          <p:cNvPr id="233" name="Google Shape;233;p27"/>
          <p:cNvSpPr txBox="1"/>
          <p:nvPr/>
        </p:nvSpPr>
        <p:spPr>
          <a:xfrm>
            <a:off x="3713524" y="3780931"/>
            <a:ext cx="1716900" cy="338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Briefly elaborate on what you want to discuss. </a:t>
            </a:r>
            <a:endParaRPr sz="700"/>
          </a:p>
        </p:txBody>
      </p:sp>
      <p:sp>
        <p:nvSpPr>
          <p:cNvPr id="234" name="Google Shape;234;p27"/>
          <p:cNvSpPr txBox="1"/>
          <p:nvPr/>
        </p:nvSpPr>
        <p:spPr>
          <a:xfrm>
            <a:off x="841619" y="3780931"/>
            <a:ext cx="1755000" cy="338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Briefly elaborate on what you want to discuss. </a:t>
            </a:r>
            <a:endParaRPr sz="700"/>
          </a:p>
        </p:txBody>
      </p:sp>
      <p:sp>
        <p:nvSpPr>
          <p:cNvPr id="235" name="Google Shape;235;p27"/>
          <p:cNvSpPr txBox="1"/>
          <p:nvPr/>
        </p:nvSpPr>
        <p:spPr>
          <a:xfrm>
            <a:off x="498719" y="3263791"/>
            <a:ext cx="2440852"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FFFFFF"/>
                </a:solidFill>
                <a:latin typeface="Pacifico"/>
                <a:ea typeface="Pacifico"/>
                <a:cs typeface="Pacifico"/>
                <a:sym typeface="Pacifico"/>
              </a:rPr>
              <a:t>Add a main point</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8"/>
          <p:cNvSpPr/>
          <p:nvPr/>
        </p:nvSpPr>
        <p:spPr>
          <a:xfrm rot="-5400000">
            <a:off x="1480808" y="-2067938"/>
            <a:ext cx="6182384" cy="9279376"/>
          </a:xfrm>
          <a:custGeom>
            <a:rect b="b" l="l" r="r" t="t"/>
            <a:pathLst>
              <a:path extrusionOk="0" h="18558751" w="12364768">
                <a:moveTo>
                  <a:pt x="0" y="0"/>
                </a:moveTo>
                <a:lnTo>
                  <a:pt x="12364768" y="0"/>
                </a:lnTo>
                <a:lnTo>
                  <a:pt x="12364768" y="18558752"/>
                </a:lnTo>
                <a:lnTo>
                  <a:pt x="0" y="18558752"/>
                </a:lnTo>
                <a:lnTo>
                  <a:pt x="0" y="0"/>
                </a:lnTo>
                <a:close/>
              </a:path>
            </a:pathLst>
          </a:custGeom>
          <a:blipFill rotWithShape="1">
            <a:blip r:embed="rId3">
              <a:alphaModFix/>
            </a:blip>
            <a:stretch>
              <a:fillRect b="0" l="0" r="0" t="0"/>
            </a:stretch>
          </a:blipFill>
          <a:ln>
            <a:noFill/>
          </a:ln>
        </p:spPr>
      </p:sp>
      <p:sp>
        <p:nvSpPr>
          <p:cNvPr id="241" name="Google Shape;241;p28"/>
          <p:cNvSpPr/>
          <p:nvPr/>
        </p:nvSpPr>
        <p:spPr>
          <a:xfrm rot="445619">
            <a:off x="2939047" y="2559695"/>
            <a:ext cx="2130249" cy="2268566"/>
          </a:xfrm>
          <a:custGeom>
            <a:rect b="b" l="l" r="r" t="t"/>
            <a:pathLst>
              <a:path extrusionOk="0" h="4537132" w="4260497">
                <a:moveTo>
                  <a:pt x="0" y="0"/>
                </a:moveTo>
                <a:lnTo>
                  <a:pt x="4260497" y="0"/>
                </a:lnTo>
                <a:lnTo>
                  <a:pt x="4260497" y="4537132"/>
                </a:lnTo>
                <a:lnTo>
                  <a:pt x="0" y="4537132"/>
                </a:lnTo>
                <a:lnTo>
                  <a:pt x="0" y="0"/>
                </a:lnTo>
                <a:close/>
              </a:path>
            </a:pathLst>
          </a:custGeom>
          <a:blipFill rotWithShape="1">
            <a:blip r:embed="rId4">
              <a:alphaModFix/>
            </a:blip>
            <a:stretch>
              <a:fillRect b="0" l="-29767" r="-29767" t="0"/>
            </a:stretch>
          </a:blipFill>
          <a:ln>
            <a:noFill/>
          </a:ln>
        </p:spPr>
      </p:sp>
      <p:sp>
        <p:nvSpPr>
          <p:cNvPr id="242" name="Google Shape;242;p28"/>
          <p:cNvSpPr/>
          <p:nvPr/>
        </p:nvSpPr>
        <p:spPr>
          <a:xfrm rot="-511709">
            <a:off x="315023" y="2720401"/>
            <a:ext cx="2130249" cy="2268566"/>
          </a:xfrm>
          <a:custGeom>
            <a:rect b="b" l="l" r="r" t="t"/>
            <a:pathLst>
              <a:path extrusionOk="0" h="4537132" w="4260497">
                <a:moveTo>
                  <a:pt x="0" y="0"/>
                </a:moveTo>
                <a:lnTo>
                  <a:pt x="4260498" y="0"/>
                </a:lnTo>
                <a:lnTo>
                  <a:pt x="4260498" y="4537133"/>
                </a:lnTo>
                <a:lnTo>
                  <a:pt x="0" y="4537133"/>
                </a:lnTo>
                <a:lnTo>
                  <a:pt x="0" y="0"/>
                </a:lnTo>
                <a:close/>
              </a:path>
            </a:pathLst>
          </a:custGeom>
          <a:blipFill rotWithShape="1">
            <a:blip r:embed="rId5">
              <a:alphaModFix/>
            </a:blip>
            <a:stretch>
              <a:fillRect b="0" l="-59035" r="-502" t="0"/>
            </a:stretch>
          </a:blipFill>
          <a:ln>
            <a:noFill/>
          </a:ln>
        </p:spPr>
      </p:sp>
      <p:sp>
        <p:nvSpPr>
          <p:cNvPr id="243" name="Google Shape;243;p28"/>
          <p:cNvSpPr/>
          <p:nvPr/>
        </p:nvSpPr>
        <p:spPr>
          <a:xfrm rot="612370">
            <a:off x="5720146" y="345555"/>
            <a:ext cx="2798064" cy="4114800"/>
          </a:xfrm>
          <a:custGeom>
            <a:rect b="b" l="l" r="r" t="t"/>
            <a:pathLst>
              <a:path extrusionOk="0" h="8229600" w="5596128">
                <a:moveTo>
                  <a:pt x="0" y="0"/>
                </a:moveTo>
                <a:lnTo>
                  <a:pt x="5596128" y="0"/>
                </a:lnTo>
                <a:lnTo>
                  <a:pt x="5596128" y="8229600"/>
                </a:lnTo>
                <a:lnTo>
                  <a:pt x="0" y="8229600"/>
                </a:lnTo>
                <a:lnTo>
                  <a:pt x="0" y="0"/>
                </a:lnTo>
                <a:close/>
              </a:path>
            </a:pathLst>
          </a:custGeom>
          <a:blipFill rotWithShape="1">
            <a:blip r:embed="rId6">
              <a:alphaModFix/>
            </a:blip>
            <a:stretch>
              <a:fillRect b="-1029" l="0" r="0" t="-1030"/>
            </a:stretch>
          </a:blipFill>
          <a:ln>
            <a:noFill/>
          </a:ln>
        </p:spPr>
      </p:sp>
      <p:sp>
        <p:nvSpPr>
          <p:cNvPr id="244" name="Google Shape;244;p28"/>
          <p:cNvSpPr/>
          <p:nvPr/>
        </p:nvSpPr>
        <p:spPr>
          <a:xfrm rot="338069">
            <a:off x="2886578" y="2436570"/>
            <a:ext cx="2357616" cy="2836229"/>
          </a:xfrm>
          <a:custGeom>
            <a:rect b="b" l="l" r="r" t="t"/>
            <a:pathLst>
              <a:path extrusionOk="0" h="5672458" w="4715231">
                <a:moveTo>
                  <a:pt x="0" y="0"/>
                </a:moveTo>
                <a:lnTo>
                  <a:pt x="4715231" y="0"/>
                </a:lnTo>
                <a:lnTo>
                  <a:pt x="4715231" y="5672459"/>
                </a:lnTo>
                <a:lnTo>
                  <a:pt x="0" y="5672459"/>
                </a:lnTo>
                <a:lnTo>
                  <a:pt x="0" y="0"/>
                </a:lnTo>
                <a:close/>
              </a:path>
            </a:pathLst>
          </a:custGeom>
          <a:blipFill rotWithShape="1">
            <a:blip r:embed="rId7">
              <a:alphaModFix/>
            </a:blip>
            <a:stretch>
              <a:fillRect b="0" l="0" r="0" t="0"/>
            </a:stretch>
          </a:blipFill>
          <a:ln>
            <a:noFill/>
          </a:ln>
        </p:spPr>
      </p:sp>
      <p:sp>
        <p:nvSpPr>
          <p:cNvPr id="245" name="Google Shape;245;p28"/>
          <p:cNvSpPr/>
          <p:nvPr/>
        </p:nvSpPr>
        <p:spPr>
          <a:xfrm rot="-619260">
            <a:off x="296214" y="2565067"/>
            <a:ext cx="2357616" cy="2836229"/>
          </a:xfrm>
          <a:custGeom>
            <a:rect b="b" l="l" r="r" t="t"/>
            <a:pathLst>
              <a:path extrusionOk="0" h="5672458" w="4715231">
                <a:moveTo>
                  <a:pt x="0" y="0"/>
                </a:moveTo>
                <a:lnTo>
                  <a:pt x="4715231" y="0"/>
                </a:lnTo>
                <a:lnTo>
                  <a:pt x="4715231" y="5672458"/>
                </a:lnTo>
                <a:lnTo>
                  <a:pt x="0" y="5672458"/>
                </a:lnTo>
                <a:lnTo>
                  <a:pt x="0" y="0"/>
                </a:lnTo>
                <a:close/>
              </a:path>
            </a:pathLst>
          </a:custGeom>
          <a:blipFill rotWithShape="1">
            <a:blip r:embed="rId7">
              <a:alphaModFix/>
            </a:blip>
            <a:stretch>
              <a:fillRect b="0" l="0" r="0" t="0"/>
            </a:stretch>
          </a:blipFill>
          <a:ln>
            <a:noFill/>
          </a:ln>
        </p:spPr>
      </p:sp>
      <p:sp>
        <p:nvSpPr>
          <p:cNvPr id="246" name="Google Shape;246;p28"/>
          <p:cNvSpPr/>
          <p:nvPr/>
        </p:nvSpPr>
        <p:spPr>
          <a:xfrm rot="524143">
            <a:off x="5483140" y="210242"/>
            <a:ext cx="3134050" cy="4784809"/>
          </a:xfrm>
          <a:custGeom>
            <a:rect b="b" l="l" r="r" t="t"/>
            <a:pathLst>
              <a:path extrusionOk="0" h="9569617" w="6268099">
                <a:moveTo>
                  <a:pt x="0" y="0"/>
                </a:moveTo>
                <a:lnTo>
                  <a:pt x="6268099" y="0"/>
                </a:lnTo>
                <a:lnTo>
                  <a:pt x="6268099" y="9569616"/>
                </a:lnTo>
                <a:lnTo>
                  <a:pt x="0" y="9569616"/>
                </a:lnTo>
                <a:lnTo>
                  <a:pt x="0" y="0"/>
                </a:lnTo>
                <a:close/>
              </a:path>
            </a:pathLst>
          </a:custGeom>
          <a:blipFill rotWithShape="1">
            <a:blip r:embed="rId8">
              <a:alphaModFix/>
            </a:blip>
            <a:stretch>
              <a:fillRect b="0" l="0" r="0" t="0"/>
            </a:stretch>
          </a:blipFill>
          <a:ln>
            <a:noFill/>
          </a:ln>
        </p:spPr>
      </p:sp>
      <p:grpSp>
        <p:nvGrpSpPr>
          <p:cNvPr id="247" name="Google Shape;247;p28"/>
          <p:cNvGrpSpPr/>
          <p:nvPr/>
        </p:nvGrpSpPr>
        <p:grpSpPr>
          <a:xfrm>
            <a:off x="263385" y="522929"/>
            <a:ext cx="4739400" cy="1661546"/>
            <a:chOff x="0" y="485775"/>
            <a:chExt cx="12638400" cy="4430791"/>
          </a:xfrm>
        </p:grpSpPr>
        <p:sp>
          <p:nvSpPr>
            <p:cNvPr id="248" name="Google Shape;248;p28"/>
            <p:cNvSpPr txBox="1"/>
            <p:nvPr/>
          </p:nvSpPr>
          <p:spPr>
            <a:xfrm>
              <a:off x="0" y="485775"/>
              <a:ext cx="12638400" cy="3817200"/>
            </a:xfrm>
            <a:prstGeom prst="rect">
              <a:avLst/>
            </a:prstGeom>
            <a:noFill/>
            <a:ln>
              <a:noFill/>
            </a:ln>
          </p:spPr>
          <p:txBody>
            <a:bodyPr anchorCtr="0" anchor="t" bIns="0" lIns="0" spcFirstLastPara="1" rIns="0" wrap="square" tIns="0">
              <a:spAutoFit/>
            </a:bodyPr>
            <a:lstStyle/>
            <a:p>
              <a:pPr indent="0" lvl="0" marL="0" marR="0" rtl="0" algn="ctr">
                <a:lnSpc>
                  <a:spcPct val="75000"/>
                </a:lnSpc>
                <a:spcBef>
                  <a:spcPts val="0"/>
                </a:spcBef>
                <a:spcAft>
                  <a:spcPts val="0"/>
                </a:spcAft>
                <a:buNone/>
              </a:pPr>
              <a:r>
                <a:rPr b="0" i="0" lang="en" sz="6200" u="none" cap="none" strike="noStrike">
                  <a:solidFill>
                    <a:srgbClr val="FFFFFF"/>
                  </a:solidFill>
                  <a:latin typeface="Passion One"/>
                  <a:ea typeface="Passion One"/>
                  <a:cs typeface="Passion One"/>
                  <a:sym typeface="Passion One"/>
                </a:rPr>
                <a:t>Write Your</a:t>
              </a:r>
              <a:endParaRPr sz="700"/>
            </a:p>
            <a:p>
              <a:pPr indent="0" lvl="0" marL="0" marR="0" rtl="0" algn="ctr">
                <a:lnSpc>
                  <a:spcPct val="75000"/>
                </a:lnSpc>
                <a:spcBef>
                  <a:spcPts val="0"/>
                </a:spcBef>
                <a:spcAft>
                  <a:spcPts val="0"/>
                </a:spcAft>
                <a:buNone/>
              </a:pPr>
              <a:r>
                <a:rPr b="0" i="0" lang="en" sz="6200" u="none" cap="none" strike="noStrike">
                  <a:solidFill>
                    <a:srgbClr val="FFFFFF"/>
                  </a:solidFill>
                  <a:latin typeface="Passion One"/>
                  <a:ea typeface="Passion One"/>
                  <a:cs typeface="Passion One"/>
                  <a:sym typeface="Passion One"/>
                </a:rPr>
                <a:t>Topic or Idea</a:t>
              </a:r>
              <a:endParaRPr sz="700"/>
            </a:p>
          </p:txBody>
        </p:sp>
        <p:sp>
          <p:nvSpPr>
            <p:cNvPr id="249" name="Google Shape;249;p28"/>
            <p:cNvSpPr txBox="1"/>
            <p:nvPr/>
          </p:nvSpPr>
          <p:spPr>
            <a:xfrm>
              <a:off x="2014736" y="4422944"/>
              <a:ext cx="8608881" cy="493622"/>
            </a:xfrm>
            <a:prstGeom prst="rect">
              <a:avLst/>
            </a:prstGeom>
            <a:noFill/>
            <a:ln>
              <a:noFill/>
            </a:ln>
          </p:spPr>
          <p:txBody>
            <a:bodyPr anchorCtr="0" anchor="t" bIns="0" lIns="0" spcFirstLastPara="1" rIns="0" wrap="square" tIns="0">
              <a:spAutoFit/>
            </a:bodyPr>
            <a:lstStyle/>
            <a:p>
              <a:pPr indent="0" lvl="1" marL="0" marR="0" rtl="0" algn="ctr">
                <a:lnSpc>
                  <a:spcPct val="140017"/>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Elaborate on what you want to discuss. </a:t>
              </a:r>
              <a:endParaRPr sz="700"/>
            </a:p>
          </p:txBody>
        </p:sp>
      </p:grpSp>
      <p:sp>
        <p:nvSpPr>
          <p:cNvPr id="250" name="Google Shape;250;p28"/>
          <p:cNvSpPr/>
          <p:nvPr/>
        </p:nvSpPr>
        <p:spPr>
          <a:xfrm rot="-5014675">
            <a:off x="269249" y="2118193"/>
            <a:ext cx="687965" cy="626674"/>
          </a:xfrm>
          <a:custGeom>
            <a:rect b="b" l="l" r="r" t="t"/>
            <a:pathLst>
              <a:path extrusionOk="0" h="1253348" w="1375931">
                <a:moveTo>
                  <a:pt x="0" y="0"/>
                </a:moveTo>
                <a:lnTo>
                  <a:pt x="1375931" y="0"/>
                </a:lnTo>
                <a:lnTo>
                  <a:pt x="1375931" y="1253348"/>
                </a:lnTo>
                <a:lnTo>
                  <a:pt x="0" y="1253348"/>
                </a:lnTo>
                <a:lnTo>
                  <a:pt x="0" y="0"/>
                </a:lnTo>
                <a:close/>
              </a:path>
            </a:pathLst>
          </a:custGeom>
          <a:blipFill rotWithShape="1">
            <a:blip r:embed="rId9">
              <a:alphaModFix/>
            </a:blip>
            <a:stretch>
              <a:fillRect b="0" l="0" r="0" t="0"/>
            </a:stretch>
          </a:blipFill>
          <a:ln>
            <a:noFill/>
          </a:ln>
        </p:spPr>
      </p:sp>
      <p:sp>
        <p:nvSpPr>
          <p:cNvPr id="251" name="Google Shape;251;p28"/>
          <p:cNvSpPr/>
          <p:nvPr/>
        </p:nvSpPr>
        <p:spPr>
          <a:xfrm rot="-215017">
            <a:off x="4590913" y="1924188"/>
            <a:ext cx="687965" cy="626674"/>
          </a:xfrm>
          <a:custGeom>
            <a:rect b="b" l="l" r="r" t="t"/>
            <a:pathLst>
              <a:path extrusionOk="0" h="1253348" w="1375931">
                <a:moveTo>
                  <a:pt x="0" y="0"/>
                </a:moveTo>
                <a:lnTo>
                  <a:pt x="1375931" y="0"/>
                </a:lnTo>
                <a:lnTo>
                  <a:pt x="1375931" y="1253348"/>
                </a:lnTo>
                <a:lnTo>
                  <a:pt x="0" y="1253348"/>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9"/>
          <p:cNvSpPr/>
          <p:nvPr/>
        </p:nvSpPr>
        <p:spPr>
          <a:xfrm rot="-5400000">
            <a:off x="1480808" y="-2067938"/>
            <a:ext cx="6182384" cy="9279376"/>
          </a:xfrm>
          <a:custGeom>
            <a:rect b="b" l="l" r="r" t="t"/>
            <a:pathLst>
              <a:path extrusionOk="0" h="18558751" w="12364768">
                <a:moveTo>
                  <a:pt x="0" y="0"/>
                </a:moveTo>
                <a:lnTo>
                  <a:pt x="12364768" y="0"/>
                </a:lnTo>
                <a:lnTo>
                  <a:pt x="12364768" y="18558752"/>
                </a:lnTo>
                <a:lnTo>
                  <a:pt x="0" y="18558752"/>
                </a:lnTo>
                <a:lnTo>
                  <a:pt x="0" y="0"/>
                </a:lnTo>
                <a:close/>
              </a:path>
            </a:pathLst>
          </a:custGeom>
          <a:blipFill rotWithShape="1">
            <a:blip r:embed="rId3">
              <a:alphaModFix/>
            </a:blip>
            <a:stretch>
              <a:fillRect b="0" l="0" r="0" t="0"/>
            </a:stretch>
          </a:blipFill>
          <a:ln>
            <a:noFill/>
          </a:ln>
        </p:spPr>
      </p:sp>
      <p:sp>
        <p:nvSpPr>
          <p:cNvPr id="257" name="Google Shape;257;p29"/>
          <p:cNvSpPr/>
          <p:nvPr/>
        </p:nvSpPr>
        <p:spPr>
          <a:xfrm rot="445619">
            <a:off x="6418380" y="759298"/>
            <a:ext cx="2465708" cy="2625807"/>
          </a:xfrm>
          <a:custGeom>
            <a:rect b="b" l="l" r="r" t="t"/>
            <a:pathLst>
              <a:path extrusionOk="0" h="5251614" w="4931416">
                <a:moveTo>
                  <a:pt x="0" y="0"/>
                </a:moveTo>
                <a:lnTo>
                  <a:pt x="4931416" y="0"/>
                </a:lnTo>
                <a:lnTo>
                  <a:pt x="4931416" y="5251614"/>
                </a:lnTo>
                <a:lnTo>
                  <a:pt x="0" y="5251614"/>
                </a:lnTo>
                <a:lnTo>
                  <a:pt x="0" y="0"/>
                </a:lnTo>
                <a:close/>
              </a:path>
            </a:pathLst>
          </a:custGeom>
          <a:blipFill rotWithShape="1">
            <a:blip r:embed="rId4">
              <a:alphaModFix/>
            </a:blip>
            <a:stretch>
              <a:fillRect b="-20470" l="0" r="0" t="-20470"/>
            </a:stretch>
          </a:blipFill>
          <a:ln>
            <a:noFill/>
          </a:ln>
        </p:spPr>
      </p:sp>
      <p:sp>
        <p:nvSpPr>
          <p:cNvPr id="258" name="Google Shape;258;p29"/>
          <p:cNvSpPr/>
          <p:nvPr/>
        </p:nvSpPr>
        <p:spPr>
          <a:xfrm rot="-511709">
            <a:off x="247336" y="1760002"/>
            <a:ext cx="2130248" cy="2268566"/>
          </a:xfrm>
          <a:custGeom>
            <a:rect b="b" l="l" r="r" t="t"/>
            <a:pathLst>
              <a:path extrusionOk="0" h="4537132" w="4260497">
                <a:moveTo>
                  <a:pt x="0" y="0"/>
                </a:moveTo>
                <a:lnTo>
                  <a:pt x="4260497" y="0"/>
                </a:lnTo>
                <a:lnTo>
                  <a:pt x="4260497" y="4537133"/>
                </a:lnTo>
                <a:lnTo>
                  <a:pt x="0" y="4537133"/>
                </a:lnTo>
                <a:lnTo>
                  <a:pt x="0" y="0"/>
                </a:lnTo>
                <a:close/>
              </a:path>
            </a:pathLst>
          </a:custGeom>
          <a:blipFill rotWithShape="1">
            <a:blip r:embed="rId5">
              <a:alphaModFix/>
            </a:blip>
            <a:stretch>
              <a:fillRect b="0" l="-29917" r="-29916" t="0"/>
            </a:stretch>
          </a:blipFill>
          <a:ln>
            <a:noFill/>
          </a:ln>
        </p:spPr>
      </p:sp>
      <p:sp>
        <p:nvSpPr>
          <p:cNvPr id="259" name="Google Shape;259;p29"/>
          <p:cNvSpPr/>
          <p:nvPr/>
        </p:nvSpPr>
        <p:spPr>
          <a:xfrm rot="-511709">
            <a:off x="2863634" y="239947"/>
            <a:ext cx="3256663" cy="4687989"/>
          </a:xfrm>
          <a:custGeom>
            <a:rect b="b" l="l" r="r" t="t"/>
            <a:pathLst>
              <a:path extrusionOk="0" h="9375978" w="6513326">
                <a:moveTo>
                  <a:pt x="0" y="0"/>
                </a:moveTo>
                <a:lnTo>
                  <a:pt x="6513326" y="0"/>
                </a:lnTo>
                <a:lnTo>
                  <a:pt x="6513326" y="9375978"/>
                </a:lnTo>
                <a:lnTo>
                  <a:pt x="0" y="9375978"/>
                </a:lnTo>
                <a:lnTo>
                  <a:pt x="0" y="0"/>
                </a:lnTo>
                <a:close/>
              </a:path>
            </a:pathLst>
          </a:custGeom>
          <a:blipFill rotWithShape="1">
            <a:blip r:embed="rId6">
              <a:alphaModFix/>
            </a:blip>
            <a:stretch>
              <a:fillRect b="0" l="-58028" r="-58028" t="0"/>
            </a:stretch>
          </a:blipFill>
          <a:ln>
            <a:noFill/>
          </a:ln>
        </p:spPr>
      </p:sp>
      <p:sp>
        <p:nvSpPr>
          <p:cNvPr id="260" name="Google Shape;260;p29"/>
          <p:cNvSpPr/>
          <p:nvPr/>
        </p:nvSpPr>
        <p:spPr>
          <a:xfrm rot="338069">
            <a:off x="6286794" y="616783"/>
            <a:ext cx="2728880" cy="3282863"/>
          </a:xfrm>
          <a:custGeom>
            <a:rect b="b" l="l" r="r" t="t"/>
            <a:pathLst>
              <a:path extrusionOk="0" h="6565725" w="5457759">
                <a:moveTo>
                  <a:pt x="0" y="0"/>
                </a:moveTo>
                <a:lnTo>
                  <a:pt x="5457758" y="0"/>
                </a:lnTo>
                <a:lnTo>
                  <a:pt x="5457758" y="6565725"/>
                </a:lnTo>
                <a:lnTo>
                  <a:pt x="0" y="6565725"/>
                </a:lnTo>
                <a:lnTo>
                  <a:pt x="0" y="0"/>
                </a:lnTo>
                <a:close/>
              </a:path>
            </a:pathLst>
          </a:custGeom>
          <a:blipFill rotWithShape="1">
            <a:blip r:embed="rId7">
              <a:alphaModFix/>
            </a:blip>
            <a:stretch>
              <a:fillRect b="0" l="0" r="0" t="0"/>
            </a:stretch>
          </a:blipFill>
          <a:ln>
            <a:noFill/>
          </a:ln>
        </p:spPr>
      </p:sp>
      <p:sp>
        <p:nvSpPr>
          <p:cNvPr id="261" name="Google Shape;261;p29"/>
          <p:cNvSpPr/>
          <p:nvPr/>
        </p:nvSpPr>
        <p:spPr>
          <a:xfrm rot="-619260">
            <a:off x="167312" y="1604668"/>
            <a:ext cx="2357616" cy="2836229"/>
          </a:xfrm>
          <a:custGeom>
            <a:rect b="b" l="l" r="r" t="t"/>
            <a:pathLst>
              <a:path extrusionOk="0" h="5672458" w="4715231">
                <a:moveTo>
                  <a:pt x="0" y="0"/>
                </a:moveTo>
                <a:lnTo>
                  <a:pt x="4715231" y="0"/>
                </a:lnTo>
                <a:lnTo>
                  <a:pt x="4715231" y="5672459"/>
                </a:lnTo>
                <a:lnTo>
                  <a:pt x="0" y="5672459"/>
                </a:lnTo>
                <a:lnTo>
                  <a:pt x="0" y="0"/>
                </a:lnTo>
                <a:close/>
              </a:path>
            </a:pathLst>
          </a:custGeom>
          <a:blipFill rotWithShape="1">
            <a:blip r:embed="rId7">
              <a:alphaModFix/>
            </a:blip>
            <a:stretch>
              <a:fillRect b="0" l="0" r="0" t="0"/>
            </a:stretch>
          </a:blipFill>
          <a:ln>
            <a:noFill/>
          </a:ln>
        </p:spPr>
      </p:sp>
      <p:sp>
        <p:nvSpPr>
          <p:cNvPr id="262" name="Google Shape;262;p29"/>
          <p:cNvSpPr/>
          <p:nvPr/>
        </p:nvSpPr>
        <p:spPr>
          <a:xfrm rot="-356355">
            <a:off x="2432156" y="-429176"/>
            <a:ext cx="3886199" cy="6001851"/>
          </a:xfrm>
          <a:custGeom>
            <a:rect b="b" l="l" r="r" t="t"/>
            <a:pathLst>
              <a:path extrusionOk="0" h="12003703" w="7772398">
                <a:moveTo>
                  <a:pt x="0" y="0"/>
                </a:moveTo>
                <a:lnTo>
                  <a:pt x="7772398" y="0"/>
                </a:lnTo>
                <a:lnTo>
                  <a:pt x="7772398" y="12003704"/>
                </a:lnTo>
                <a:lnTo>
                  <a:pt x="0" y="12003704"/>
                </a:lnTo>
                <a:lnTo>
                  <a:pt x="0" y="0"/>
                </a:lnTo>
                <a:close/>
              </a:path>
            </a:pathLst>
          </a:custGeom>
          <a:blipFill rotWithShape="1">
            <a:blip r:embed="rId8">
              <a:alphaModFix/>
            </a:blip>
            <a:stretch>
              <a:fillRect b="0" l="0" r="0" t="0"/>
            </a:stretch>
          </a:blipFill>
          <a:ln>
            <a:noFill/>
          </a:ln>
        </p:spPr>
      </p:sp>
      <p:sp>
        <p:nvSpPr>
          <p:cNvPr id="263" name="Google Shape;263;p29"/>
          <p:cNvSpPr/>
          <p:nvPr/>
        </p:nvSpPr>
        <p:spPr>
          <a:xfrm rot="-5014675">
            <a:off x="201561" y="1157793"/>
            <a:ext cx="687965" cy="626674"/>
          </a:xfrm>
          <a:custGeom>
            <a:rect b="b" l="l" r="r" t="t"/>
            <a:pathLst>
              <a:path extrusionOk="0" h="1253348" w="1375931">
                <a:moveTo>
                  <a:pt x="0" y="0"/>
                </a:moveTo>
                <a:lnTo>
                  <a:pt x="1375931" y="0"/>
                </a:lnTo>
                <a:lnTo>
                  <a:pt x="1375931" y="1253348"/>
                </a:lnTo>
                <a:lnTo>
                  <a:pt x="0" y="1253348"/>
                </a:lnTo>
                <a:lnTo>
                  <a:pt x="0" y="0"/>
                </a:lnTo>
                <a:close/>
              </a:path>
            </a:pathLst>
          </a:custGeom>
          <a:blipFill rotWithShape="1">
            <a:blip r:embed="rId9">
              <a:alphaModFix/>
            </a:blip>
            <a:stretch>
              <a:fillRect b="0" l="0" r="0" t="0"/>
            </a:stretch>
          </a:blipFill>
          <a:ln>
            <a:noFill/>
          </a:ln>
        </p:spPr>
      </p:sp>
      <p:sp>
        <p:nvSpPr>
          <p:cNvPr id="264" name="Google Shape;264;p29"/>
          <p:cNvSpPr/>
          <p:nvPr/>
        </p:nvSpPr>
        <p:spPr>
          <a:xfrm rot="-215017">
            <a:off x="8330372" y="23715"/>
            <a:ext cx="796303" cy="725359"/>
          </a:xfrm>
          <a:custGeom>
            <a:rect b="b" l="l" r="r" t="t"/>
            <a:pathLst>
              <a:path extrusionOk="0" h="1450718" w="1592605">
                <a:moveTo>
                  <a:pt x="0" y="0"/>
                </a:moveTo>
                <a:lnTo>
                  <a:pt x="1592604" y="0"/>
                </a:lnTo>
                <a:lnTo>
                  <a:pt x="1592604" y="1450718"/>
                </a:lnTo>
                <a:lnTo>
                  <a:pt x="0" y="1450718"/>
                </a:lnTo>
                <a:lnTo>
                  <a:pt x="0" y="0"/>
                </a:lnTo>
                <a:close/>
              </a:path>
            </a:pathLst>
          </a:custGeom>
          <a:blipFill rotWithShape="1">
            <a:blip r:embed="rId9">
              <a:alphaModFix/>
            </a:blip>
            <a:stretch>
              <a:fillRect b="0" l="0" r="0" t="0"/>
            </a:stretch>
          </a:blipFill>
          <a:ln>
            <a:noFill/>
          </a:ln>
        </p:spPr>
      </p:sp>
      <p:sp>
        <p:nvSpPr>
          <p:cNvPr id="265" name="Google Shape;265;p29"/>
          <p:cNvSpPr txBox="1"/>
          <p:nvPr/>
        </p:nvSpPr>
        <p:spPr>
          <a:xfrm rot="-690670">
            <a:off x="509957" y="3781468"/>
            <a:ext cx="1993396" cy="43108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400" u="none" cap="none" strike="noStrike">
                <a:solidFill>
                  <a:srgbClr val="000000"/>
                </a:solidFill>
                <a:latin typeface="Pacifico"/>
                <a:ea typeface="Pacifico"/>
                <a:cs typeface="Pacifico"/>
                <a:sym typeface="Pacifico"/>
              </a:rPr>
              <a:t>Write a caption</a:t>
            </a:r>
            <a:endParaRPr sz="700"/>
          </a:p>
          <a:p>
            <a:pPr indent="0" lvl="0" marL="0" marR="0" rtl="0" algn="ctr">
              <a:lnSpc>
                <a:spcPct val="100000"/>
              </a:lnSpc>
              <a:spcBef>
                <a:spcPts val="0"/>
              </a:spcBef>
              <a:spcAft>
                <a:spcPts val="0"/>
              </a:spcAft>
              <a:buNone/>
            </a:pPr>
            <a:r>
              <a:rPr b="0" i="0" lang="en" sz="1400" u="none" cap="none" strike="noStrike">
                <a:solidFill>
                  <a:srgbClr val="000000"/>
                </a:solidFill>
                <a:latin typeface="Pacifico"/>
                <a:ea typeface="Pacifico"/>
                <a:cs typeface="Pacifico"/>
                <a:sym typeface="Pacifico"/>
              </a:rPr>
              <a:t>for the photos.</a:t>
            </a:r>
            <a:endParaRPr sz="700"/>
          </a:p>
        </p:txBody>
      </p:sp>
      <p:sp>
        <p:nvSpPr>
          <p:cNvPr id="266" name="Google Shape;266;p29"/>
          <p:cNvSpPr txBox="1"/>
          <p:nvPr/>
        </p:nvSpPr>
        <p:spPr>
          <a:xfrm rot="358247">
            <a:off x="6375106" y="3155707"/>
            <a:ext cx="2307217" cy="49257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600" u="none" cap="none" strike="noStrike">
                <a:solidFill>
                  <a:srgbClr val="000000"/>
                </a:solidFill>
                <a:latin typeface="Pacifico"/>
                <a:ea typeface="Pacifico"/>
                <a:cs typeface="Pacifico"/>
                <a:sym typeface="Pacifico"/>
              </a:rPr>
              <a:t>Write a caption</a:t>
            </a:r>
            <a:endParaRPr sz="700"/>
          </a:p>
          <a:p>
            <a:pPr indent="0" lvl="0" marL="0" marR="0" rtl="0" algn="ctr">
              <a:lnSpc>
                <a:spcPct val="100000"/>
              </a:lnSpc>
              <a:spcBef>
                <a:spcPts val="0"/>
              </a:spcBef>
              <a:spcAft>
                <a:spcPts val="0"/>
              </a:spcAft>
              <a:buNone/>
            </a:pPr>
            <a:r>
              <a:rPr b="0" i="0" lang="en" sz="1600" u="none" cap="none" strike="noStrike">
                <a:solidFill>
                  <a:srgbClr val="000000"/>
                </a:solidFill>
                <a:latin typeface="Pacifico"/>
                <a:ea typeface="Pacifico"/>
                <a:cs typeface="Pacifico"/>
                <a:sym typeface="Pacifico"/>
              </a:rPr>
              <a:t>for the photos.</a:t>
            </a:r>
            <a:endParaRPr sz="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0"/>
          <p:cNvSpPr/>
          <p:nvPr/>
        </p:nvSpPr>
        <p:spPr>
          <a:xfrm rot="-5400000">
            <a:off x="1480808" y="-2067938"/>
            <a:ext cx="6182384" cy="9279376"/>
          </a:xfrm>
          <a:custGeom>
            <a:rect b="b" l="l" r="r" t="t"/>
            <a:pathLst>
              <a:path extrusionOk="0" h="18558751" w="12364768">
                <a:moveTo>
                  <a:pt x="0" y="0"/>
                </a:moveTo>
                <a:lnTo>
                  <a:pt x="12364768" y="0"/>
                </a:lnTo>
                <a:lnTo>
                  <a:pt x="12364768" y="18558752"/>
                </a:lnTo>
                <a:lnTo>
                  <a:pt x="0" y="18558752"/>
                </a:lnTo>
                <a:lnTo>
                  <a:pt x="0" y="0"/>
                </a:lnTo>
                <a:close/>
              </a:path>
            </a:pathLst>
          </a:custGeom>
          <a:blipFill rotWithShape="1">
            <a:blip r:embed="rId3">
              <a:alphaModFix/>
            </a:blip>
            <a:stretch>
              <a:fillRect b="0" l="0" r="0" t="0"/>
            </a:stretch>
          </a:blipFill>
          <a:ln>
            <a:noFill/>
          </a:ln>
        </p:spPr>
      </p:sp>
      <p:grpSp>
        <p:nvGrpSpPr>
          <p:cNvPr id="272" name="Google Shape;272;p30"/>
          <p:cNvGrpSpPr/>
          <p:nvPr/>
        </p:nvGrpSpPr>
        <p:grpSpPr>
          <a:xfrm rot="-662265">
            <a:off x="1962496" y="908458"/>
            <a:ext cx="5199024" cy="3424163"/>
            <a:chOff x="0" y="-47625"/>
            <a:chExt cx="2738581" cy="1803674"/>
          </a:xfrm>
        </p:grpSpPr>
        <p:sp>
          <p:nvSpPr>
            <p:cNvPr id="273" name="Google Shape;273;p30"/>
            <p:cNvSpPr/>
            <p:nvPr/>
          </p:nvSpPr>
          <p:spPr>
            <a:xfrm>
              <a:off x="0" y="0"/>
              <a:ext cx="2738581" cy="1756049"/>
            </a:xfrm>
            <a:custGeom>
              <a:rect b="b" l="l" r="r" t="t"/>
              <a:pathLst>
                <a:path extrusionOk="0" h="1756049" w="2738581">
                  <a:moveTo>
                    <a:pt x="0" y="0"/>
                  </a:moveTo>
                  <a:lnTo>
                    <a:pt x="2738581" y="0"/>
                  </a:lnTo>
                  <a:lnTo>
                    <a:pt x="2738581" y="1756049"/>
                  </a:lnTo>
                  <a:lnTo>
                    <a:pt x="0" y="1756049"/>
                  </a:lnTo>
                  <a:close/>
                </a:path>
              </a:pathLst>
            </a:custGeom>
            <a:solidFill>
              <a:srgbClr val="FFFFFF"/>
            </a:solidFill>
            <a:ln>
              <a:noFill/>
            </a:ln>
          </p:spPr>
        </p:sp>
        <p:sp>
          <p:nvSpPr>
            <p:cNvPr id="274" name="Google Shape;274;p30"/>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75" name="Google Shape;275;p30"/>
          <p:cNvSpPr/>
          <p:nvPr/>
        </p:nvSpPr>
        <p:spPr>
          <a:xfrm rot="-5935595">
            <a:off x="2710958" y="-302447"/>
            <a:ext cx="3722085" cy="5748394"/>
          </a:xfrm>
          <a:custGeom>
            <a:rect b="b" l="l" r="r" t="t"/>
            <a:pathLst>
              <a:path extrusionOk="0" h="11496788" w="7444170">
                <a:moveTo>
                  <a:pt x="0" y="0"/>
                </a:moveTo>
                <a:lnTo>
                  <a:pt x="7444170" y="0"/>
                </a:lnTo>
                <a:lnTo>
                  <a:pt x="7444170" y="11496788"/>
                </a:lnTo>
                <a:lnTo>
                  <a:pt x="0" y="11496788"/>
                </a:lnTo>
                <a:lnTo>
                  <a:pt x="0" y="0"/>
                </a:lnTo>
                <a:close/>
              </a:path>
            </a:pathLst>
          </a:custGeom>
          <a:blipFill rotWithShape="1">
            <a:blip r:embed="rId4">
              <a:alphaModFix/>
            </a:blip>
            <a:stretch>
              <a:fillRect b="0" l="0" r="0" t="0"/>
            </a:stretch>
          </a:blipFill>
          <a:ln>
            <a:noFill/>
          </a:ln>
        </p:spPr>
      </p:sp>
      <p:grpSp>
        <p:nvGrpSpPr>
          <p:cNvPr id="276" name="Google Shape;276;p30"/>
          <p:cNvGrpSpPr/>
          <p:nvPr/>
        </p:nvGrpSpPr>
        <p:grpSpPr>
          <a:xfrm>
            <a:off x="2997897" y="1531704"/>
            <a:ext cx="3148200" cy="1893014"/>
            <a:chOff x="0" y="-76200"/>
            <a:chExt cx="8395200" cy="5048037"/>
          </a:xfrm>
        </p:grpSpPr>
        <p:sp>
          <p:nvSpPr>
            <p:cNvPr id="277" name="Google Shape;277;p30"/>
            <p:cNvSpPr txBox="1"/>
            <p:nvPr/>
          </p:nvSpPr>
          <p:spPr>
            <a:xfrm>
              <a:off x="0" y="1154637"/>
              <a:ext cx="8395200" cy="3817200"/>
            </a:xfrm>
            <a:prstGeom prst="rect">
              <a:avLst/>
            </a:prstGeom>
            <a:noFill/>
            <a:ln>
              <a:noFill/>
            </a:ln>
          </p:spPr>
          <p:txBody>
            <a:bodyPr anchorCtr="0" anchor="t" bIns="0" lIns="0" spcFirstLastPara="1" rIns="0" wrap="square" tIns="0">
              <a:spAutoFit/>
            </a:bodyPr>
            <a:lstStyle/>
            <a:p>
              <a:pPr indent="0" lvl="0" marL="0" marR="0" rtl="0" algn="ctr">
                <a:lnSpc>
                  <a:spcPct val="75000"/>
                </a:lnSpc>
                <a:spcBef>
                  <a:spcPts val="0"/>
                </a:spcBef>
                <a:spcAft>
                  <a:spcPts val="0"/>
                </a:spcAft>
                <a:buNone/>
              </a:pPr>
              <a:r>
                <a:rPr b="0" i="0" lang="en" sz="6200" u="none" cap="none" strike="noStrike">
                  <a:solidFill>
                    <a:srgbClr val="FA4D16"/>
                  </a:solidFill>
                  <a:latin typeface="Passion One"/>
                  <a:ea typeface="Passion One"/>
                  <a:cs typeface="Passion One"/>
                  <a:sym typeface="Passion One"/>
                </a:rPr>
                <a:t>Section Header</a:t>
              </a:r>
              <a:endParaRPr sz="700"/>
            </a:p>
          </p:txBody>
        </p:sp>
        <p:sp>
          <p:nvSpPr>
            <p:cNvPr id="278" name="Google Shape;278;p30"/>
            <p:cNvSpPr txBox="1"/>
            <p:nvPr/>
          </p:nvSpPr>
          <p:spPr>
            <a:xfrm>
              <a:off x="2660263" y="-76200"/>
              <a:ext cx="3074690" cy="78316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000000"/>
                  </a:solidFill>
                  <a:latin typeface="Pacifico"/>
                  <a:ea typeface="Pacifico"/>
                  <a:cs typeface="Pacifico"/>
                  <a:sym typeface="Pacifico"/>
                </a:rPr>
                <a:t>Add a</a:t>
              </a:r>
              <a:endParaRPr sz="700"/>
            </a:p>
          </p:txBody>
        </p:sp>
      </p:grpSp>
      <p:sp>
        <p:nvSpPr>
          <p:cNvPr id="279" name="Google Shape;279;p30"/>
          <p:cNvSpPr/>
          <p:nvPr/>
        </p:nvSpPr>
        <p:spPr>
          <a:xfrm>
            <a:off x="100565" y="-66675"/>
            <a:ext cx="2218221" cy="2057400"/>
          </a:xfrm>
          <a:custGeom>
            <a:rect b="b" l="l" r="r" t="t"/>
            <a:pathLst>
              <a:path extrusionOk="0" h="4114800" w="4436442">
                <a:moveTo>
                  <a:pt x="0" y="0"/>
                </a:moveTo>
                <a:lnTo>
                  <a:pt x="4436442" y="0"/>
                </a:lnTo>
                <a:lnTo>
                  <a:pt x="4436442" y="4114800"/>
                </a:lnTo>
                <a:lnTo>
                  <a:pt x="0" y="4114800"/>
                </a:lnTo>
                <a:lnTo>
                  <a:pt x="0" y="0"/>
                </a:lnTo>
                <a:close/>
              </a:path>
            </a:pathLst>
          </a:custGeom>
          <a:blipFill rotWithShape="1">
            <a:blip r:embed="rId5">
              <a:alphaModFix/>
            </a:blip>
            <a:stretch>
              <a:fillRect b="0" l="0" r="0" t="0"/>
            </a:stretch>
          </a:blipFill>
          <a:ln>
            <a:noFill/>
          </a:ln>
        </p:spPr>
      </p:sp>
      <p:sp>
        <p:nvSpPr>
          <p:cNvPr id="280" name="Google Shape;280;p30"/>
          <p:cNvSpPr/>
          <p:nvPr/>
        </p:nvSpPr>
        <p:spPr>
          <a:xfrm>
            <a:off x="6981825" y="2924175"/>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6">
              <a:alphaModFix/>
            </a:blip>
            <a:stretch>
              <a:fillRect b="0" l="0" r="0" t="0"/>
            </a:stretch>
          </a:blipFill>
          <a:ln>
            <a:noFill/>
          </a:ln>
        </p:spPr>
      </p:sp>
      <p:sp>
        <p:nvSpPr>
          <p:cNvPr id="281" name="Google Shape;281;p30"/>
          <p:cNvSpPr/>
          <p:nvPr/>
        </p:nvSpPr>
        <p:spPr>
          <a:xfrm>
            <a:off x="-635651" y="3705225"/>
            <a:ext cx="1957102" cy="2057400"/>
          </a:xfrm>
          <a:custGeom>
            <a:rect b="b" l="l" r="r" t="t"/>
            <a:pathLst>
              <a:path extrusionOk="0" h="4114800" w="3914204">
                <a:moveTo>
                  <a:pt x="0" y="0"/>
                </a:moveTo>
                <a:lnTo>
                  <a:pt x="3914204" y="0"/>
                </a:lnTo>
                <a:lnTo>
                  <a:pt x="3914204" y="4114800"/>
                </a:lnTo>
                <a:lnTo>
                  <a:pt x="0" y="4114800"/>
                </a:lnTo>
                <a:lnTo>
                  <a:pt x="0" y="0"/>
                </a:lnTo>
                <a:close/>
              </a:path>
            </a:pathLst>
          </a:custGeom>
          <a:blipFill rotWithShape="1">
            <a:blip r:embed="rId7">
              <a:alphaModFix/>
            </a:blip>
            <a:stretch>
              <a:fillRect b="0" l="0" r="0" t="0"/>
            </a:stretch>
          </a:blipFill>
          <a:ln>
            <a:noFill/>
          </a:ln>
        </p:spPr>
      </p:sp>
      <p:sp>
        <p:nvSpPr>
          <p:cNvPr id="282" name="Google Shape;282;p30"/>
          <p:cNvSpPr/>
          <p:nvPr/>
        </p:nvSpPr>
        <p:spPr>
          <a:xfrm>
            <a:off x="7803499" y="-809625"/>
            <a:ext cx="1957102" cy="2057400"/>
          </a:xfrm>
          <a:custGeom>
            <a:rect b="b" l="l" r="r" t="t"/>
            <a:pathLst>
              <a:path extrusionOk="0" h="4114800" w="3914203">
                <a:moveTo>
                  <a:pt x="0" y="0"/>
                </a:moveTo>
                <a:lnTo>
                  <a:pt x="3914204" y="0"/>
                </a:lnTo>
                <a:lnTo>
                  <a:pt x="3914204" y="4114800"/>
                </a:lnTo>
                <a:lnTo>
                  <a:pt x="0" y="4114800"/>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1"/>
          <p:cNvSpPr/>
          <p:nvPr/>
        </p:nvSpPr>
        <p:spPr>
          <a:xfrm rot="-5400000">
            <a:off x="1480808" y="-2067938"/>
            <a:ext cx="6182384" cy="9279376"/>
          </a:xfrm>
          <a:custGeom>
            <a:rect b="b" l="l" r="r" t="t"/>
            <a:pathLst>
              <a:path extrusionOk="0" h="18558751" w="12364768">
                <a:moveTo>
                  <a:pt x="0" y="0"/>
                </a:moveTo>
                <a:lnTo>
                  <a:pt x="12364768" y="0"/>
                </a:lnTo>
                <a:lnTo>
                  <a:pt x="12364768" y="18558752"/>
                </a:lnTo>
                <a:lnTo>
                  <a:pt x="0" y="18558752"/>
                </a:lnTo>
                <a:lnTo>
                  <a:pt x="0" y="0"/>
                </a:lnTo>
                <a:close/>
              </a:path>
            </a:pathLst>
          </a:custGeom>
          <a:blipFill rotWithShape="1">
            <a:blip r:embed="rId3">
              <a:alphaModFix/>
            </a:blip>
            <a:stretch>
              <a:fillRect b="0" l="0" r="0" t="0"/>
            </a:stretch>
          </a:blipFill>
          <a:ln>
            <a:noFill/>
          </a:ln>
        </p:spPr>
      </p:sp>
      <p:cxnSp>
        <p:nvCxnSpPr>
          <p:cNvPr id="288" name="Google Shape;288;p31"/>
          <p:cNvCxnSpPr/>
          <p:nvPr/>
        </p:nvCxnSpPr>
        <p:spPr>
          <a:xfrm>
            <a:off x="-327660" y="3257550"/>
            <a:ext cx="11056637" cy="0"/>
          </a:xfrm>
          <a:prstGeom prst="straightConnector1">
            <a:avLst/>
          </a:prstGeom>
          <a:noFill/>
          <a:ln cap="flat" cmpd="sng" w="95250">
            <a:solidFill>
              <a:srgbClr val="FFFBFF"/>
            </a:solidFill>
            <a:prstDash val="solid"/>
            <a:round/>
            <a:headEnd len="sm" w="sm" type="none"/>
            <a:tailEnd len="sm" w="sm" type="none"/>
          </a:ln>
        </p:spPr>
      </p:cxnSp>
      <p:sp>
        <p:nvSpPr>
          <p:cNvPr id="289" name="Google Shape;289;p31"/>
          <p:cNvSpPr/>
          <p:nvPr/>
        </p:nvSpPr>
        <p:spPr>
          <a:xfrm rot="129767">
            <a:off x="189821" y="1547592"/>
            <a:ext cx="2765555" cy="1433061"/>
          </a:xfrm>
          <a:custGeom>
            <a:rect b="b" l="l" r="r" t="t"/>
            <a:pathLst>
              <a:path extrusionOk="0" h="2866121" w="5531110">
                <a:moveTo>
                  <a:pt x="0" y="0"/>
                </a:moveTo>
                <a:lnTo>
                  <a:pt x="5531110" y="0"/>
                </a:lnTo>
                <a:lnTo>
                  <a:pt x="5531110" y="2866121"/>
                </a:lnTo>
                <a:lnTo>
                  <a:pt x="0" y="2866121"/>
                </a:lnTo>
                <a:lnTo>
                  <a:pt x="0" y="0"/>
                </a:lnTo>
                <a:close/>
              </a:path>
            </a:pathLst>
          </a:custGeom>
          <a:blipFill rotWithShape="1">
            <a:blip r:embed="rId4">
              <a:alphaModFix/>
            </a:blip>
            <a:stretch>
              <a:fillRect b="0" l="0" r="0" t="0"/>
            </a:stretch>
          </a:blipFill>
          <a:ln>
            <a:noFill/>
          </a:ln>
        </p:spPr>
      </p:sp>
      <p:sp>
        <p:nvSpPr>
          <p:cNvPr id="290" name="Google Shape;290;p31"/>
          <p:cNvSpPr/>
          <p:nvPr/>
        </p:nvSpPr>
        <p:spPr>
          <a:xfrm rot="-406167">
            <a:off x="3247346" y="3439361"/>
            <a:ext cx="2765555" cy="1433061"/>
          </a:xfrm>
          <a:custGeom>
            <a:rect b="b" l="l" r="r" t="t"/>
            <a:pathLst>
              <a:path extrusionOk="0" h="2866121" w="5531110">
                <a:moveTo>
                  <a:pt x="0" y="0"/>
                </a:moveTo>
                <a:lnTo>
                  <a:pt x="5531110" y="0"/>
                </a:lnTo>
                <a:lnTo>
                  <a:pt x="5531110" y="2866121"/>
                </a:lnTo>
                <a:lnTo>
                  <a:pt x="0" y="2866121"/>
                </a:lnTo>
                <a:lnTo>
                  <a:pt x="0" y="0"/>
                </a:lnTo>
                <a:close/>
              </a:path>
            </a:pathLst>
          </a:custGeom>
          <a:blipFill rotWithShape="1">
            <a:blip r:embed="rId5">
              <a:alphaModFix/>
            </a:blip>
            <a:stretch>
              <a:fillRect b="0" l="0" r="0" t="0"/>
            </a:stretch>
          </a:blipFill>
          <a:ln>
            <a:noFill/>
          </a:ln>
        </p:spPr>
      </p:sp>
      <p:sp>
        <p:nvSpPr>
          <p:cNvPr id="291" name="Google Shape;291;p31"/>
          <p:cNvSpPr/>
          <p:nvPr/>
        </p:nvSpPr>
        <p:spPr>
          <a:xfrm rot="425841">
            <a:off x="6162542" y="1523871"/>
            <a:ext cx="2765555" cy="1433061"/>
          </a:xfrm>
          <a:custGeom>
            <a:rect b="b" l="l" r="r" t="t"/>
            <a:pathLst>
              <a:path extrusionOk="0" h="2866121" w="5531110">
                <a:moveTo>
                  <a:pt x="0" y="0"/>
                </a:moveTo>
                <a:lnTo>
                  <a:pt x="5531110" y="0"/>
                </a:lnTo>
                <a:lnTo>
                  <a:pt x="5531110" y="2866121"/>
                </a:lnTo>
                <a:lnTo>
                  <a:pt x="0" y="2866121"/>
                </a:lnTo>
                <a:lnTo>
                  <a:pt x="0" y="0"/>
                </a:lnTo>
                <a:close/>
              </a:path>
            </a:pathLst>
          </a:custGeom>
          <a:blipFill rotWithShape="1">
            <a:blip r:embed="rId6">
              <a:alphaModFix/>
            </a:blip>
            <a:stretch>
              <a:fillRect b="0" l="0" r="0" t="0"/>
            </a:stretch>
          </a:blipFill>
          <a:ln>
            <a:noFill/>
          </a:ln>
        </p:spPr>
      </p:sp>
      <p:grpSp>
        <p:nvGrpSpPr>
          <p:cNvPr id="292" name="Google Shape;292;p31"/>
          <p:cNvGrpSpPr/>
          <p:nvPr/>
        </p:nvGrpSpPr>
        <p:grpSpPr>
          <a:xfrm>
            <a:off x="828675" y="2804821"/>
            <a:ext cx="1536164" cy="1543050"/>
            <a:chOff x="1813" y="0"/>
            <a:chExt cx="809173" cy="812800"/>
          </a:xfrm>
        </p:grpSpPr>
        <p:sp>
          <p:nvSpPr>
            <p:cNvPr id="293" name="Google Shape;293;p3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4" name="Google Shape;294;p31"/>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95" name="Google Shape;295;p31"/>
          <p:cNvGrpSpPr/>
          <p:nvPr/>
        </p:nvGrpSpPr>
        <p:grpSpPr>
          <a:xfrm>
            <a:off x="3693616" y="2033297"/>
            <a:ext cx="1536164" cy="1543050"/>
            <a:chOff x="1813" y="0"/>
            <a:chExt cx="809173" cy="812800"/>
          </a:xfrm>
        </p:grpSpPr>
        <p:sp>
          <p:nvSpPr>
            <p:cNvPr id="296" name="Google Shape;296;p3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7" name="Google Shape;297;p31"/>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98" name="Google Shape;298;p31"/>
          <p:cNvGrpSpPr/>
          <p:nvPr/>
        </p:nvGrpSpPr>
        <p:grpSpPr>
          <a:xfrm>
            <a:off x="6655840" y="2804821"/>
            <a:ext cx="1536164" cy="1543050"/>
            <a:chOff x="1813" y="0"/>
            <a:chExt cx="809173" cy="812800"/>
          </a:xfrm>
        </p:grpSpPr>
        <p:sp>
          <p:nvSpPr>
            <p:cNvPr id="299" name="Google Shape;299;p3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00" name="Google Shape;300;p31"/>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01" name="Google Shape;301;p31"/>
          <p:cNvSpPr/>
          <p:nvPr/>
        </p:nvSpPr>
        <p:spPr>
          <a:xfrm rot="-5994471">
            <a:off x="324012" y="3252106"/>
            <a:ext cx="711906" cy="648481"/>
          </a:xfrm>
          <a:custGeom>
            <a:rect b="b" l="l" r="r" t="t"/>
            <a:pathLst>
              <a:path extrusionOk="0" h="1296962" w="1423811">
                <a:moveTo>
                  <a:pt x="0" y="0"/>
                </a:moveTo>
                <a:lnTo>
                  <a:pt x="1423811" y="0"/>
                </a:lnTo>
                <a:lnTo>
                  <a:pt x="1423811" y="1296963"/>
                </a:lnTo>
                <a:lnTo>
                  <a:pt x="0" y="1296963"/>
                </a:lnTo>
                <a:lnTo>
                  <a:pt x="0" y="0"/>
                </a:lnTo>
                <a:close/>
              </a:path>
            </a:pathLst>
          </a:custGeom>
          <a:blipFill rotWithShape="1">
            <a:blip r:embed="rId7">
              <a:alphaModFix/>
            </a:blip>
            <a:stretch>
              <a:fillRect b="0" l="0" r="0" t="0"/>
            </a:stretch>
          </a:blipFill>
          <a:ln>
            <a:noFill/>
          </a:ln>
        </p:spPr>
      </p:sp>
      <p:sp>
        <p:nvSpPr>
          <p:cNvPr id="302" name="Google Shape;302;p31"/>
          <p:cNvSpPr/>
          <p:nvPr/>
        </p:nvSpPr>
        <p:spPr>
          <a:xfrm rot="-4299538">
            <a:off x="3447117" y="1597481"/>
            <a:ext cx="711906" cy="648481"/>
          </a:xfrm>
          <a:custGeom>
            <a:rect b="b" l="l" r="r" t="t"/>
            <a:pathLst>
              <a:path extrusionOk="0" h="1296962" w="1423811">
                <a:moveTo>
                  <a:pt x="0" y="0"/>
                </a:moveTo>
                <a:lnTo>
                  <a:pt x="1423811" y="0"/>
                </a:lnTo>
                <a:lnTo>
                  <a:pt x="1423811" y="1296962"/>
                </a:lnTo>
                <a:lnTo>
                  <a:pt x="0" y="1296962"/>
                </a:lnTo>
                <a:lnTo>
                  <a:pt x="0" y="0"/>
                </a:lnTo>
                <a:close/>
              </a:path>
            </a:pathLst>
          </a:custGeom>
          <a:blipFill rotWithShape="1">
            <a:blip r:embed="rId8">
              <a:alphaModFix/>
            </a:blip>
            <a:stretch>
              <a:fillRect b="0" l="0" r="0" t="0"/>
            </a:stretch>
          </a:blipFill>
          <a:ln>
            <a:noFill/>
          </a:ln>
        </p:spPr>
      </p:sp>
      <p:sp>
        <p:nvSpPr>
          <p:cNvPr id="303" name="Google Shape;303;p31"/>
          <p:cNvSpPr/>
          <p:nvPr/>
        </p:nvSpPr>
        <p:spPr>
          <a:xfrm rot="3888061">
            <a:off x="7980119" y="3731568"/>
            <a:ext cx="711906" cy="648481"/>
          </a:xfrm>
          <a:custGeom>
            <a:rect b="b" l="l" r="r" t="t"/>
            <a:pathLst>
              <a:path extrusionOk="0" h="1296962" w="1423811">
                <a:moveTo>
                  <a:pt x="0" y="0"/>
                </a:moveTo>
                <a:lnTo>
                  <a:pt x="1423811" y="0"/>
                </a:lnTo>
                <a:lnTo>
                  <a:pt x="1423811" y="1296963"/>
                </a:lnTo>
                <a:lnTo>
                  <a:pt x="0" y="1296963"/>
                </a:lnTo>
                <a:lnTo>
                  <a:pt x="0" y="0"/>
                </a:lnTo>
                <a:close/>
              </a:path>
            </a:pathLst>
          </a:custGeom>
          <a:blipFill rotWithShape="1">
            <a:blip r:embed="rId9">
              <a:alphaModFix/>
            </a:blip>
            <a:stretch>
              <a:fillRect b="0" l="0" r="0" t="0"/>
            </a:stretch>
          </a:blipFill>
          <a:ln>
            <a:noFill/>
          </a:ln>
        </p:spPr>
      </p:sp>
      <p:sp>
        <p:nvSpPr>
          <p:cNvPr id="304" name="Google Shape;304;p31"/>
          <p:cNvSpPr/>
          <p:nvPr/>
        </p:nvSpPr>
        <p:spPr>
          <a:xfrm>
            <a:off x="882309" y="2897111"/>
            <a:ext cx="1494879" cy="1358471"/>
          </a:xfrm>
          <a:custGeom>
            <a:rect b="b" l="l" r="r" t="t"/>
            <a:pathLst>
              <a:path extrusionOk="0" h="2716942" w="2989757">
                <a:moveTo>
                  <a:pt x="0" y="0"/>
                </a:moveTo>
                <a:lnTo>
                  <a:pt x="2989757" y="0"/>
                </a:lnTo>
                <a:lnTo>
                  <a:pt x="2989757" y="2716942"/>
                </a:lnTo>
                <a:lnTo>
                  <a:pt x="0" y="2716942"/>
                </a:lnTo>
                <a:lnTo>
                  <a:pt x="0" y="0"/>
                </a:lnTo>
                <a:close/>
              </a:path>
            </a:pathLst>
          </a:custGeom>
          <a:blipFill rotWithShape="1">
            <a:blip r:embed="rId10">
              <a:alphaModFix/>
            </a:blip>
            <a:stretch>
              <a:fillRect b="0" l="0" r="0" t="0"/>
            </a:stretch>
          </a:blipFill>
          <a:ln>
            <a:noFill/>
          </a:ln>
        </p:spPr>
      </p:sp>
      <p:sp>
        <p:nvSpPr>
          <p:cNvPr id="305" name="Google Shape;305;p31"/>
          <p:cNvSpPr/>
          <p:nvPr/>
        </p:nvSpPr>
        <p:spPr>
          <a:xfrm>
            <a:off x="3878210" y="2130977"/>
            <a:ext cx="1322449" cy="1244755"/>
          </a:xfrm>
          <a:custGeom>
            <a:rect b="b" l="l" r="r" t="t"/>
            <a:pathLst>
              <a:path extrusionOk="0" h="2489510" w="2644897">
                <a:moveTo>
                  <a:pt x="0" y="0"/>
                </a:moveTo>
                <a:lnTo>
                  <a:pt x="2644897" y="0"/>
                </a:lnTo>
                <a:lnTo>
                  <a:pt x="2644897" y="2489509"/>
                </a:lnTo>
                <a:lnTo>
                  <a:pt x="0" y="2489509"/>
                </a:lnTo>
                <a:lnTo>
                  <a:pt x="0" y="0"/>
                </a:lnTo>
                <a:close/>
              </a:path>
            </a:pathLst>
          </a:custGeom>
          <a:blipFill rotWithShape="1">
            <a:blip r:embed="rId11">
              <a:alphaModFix/>
            </a:blip>
            <a:stretch>
              <a:fillRect b="0" l="0" r="0" t="0"/>
            </a:stretch>
          </a:blipFill>
          <a:ln>
            <a:noFill/>
          </a:ln>
        </p:spPr>
      </p:sp>
      <p:sp>
        <p:nvSpPr>
          <p:cNvPr id="306" name="Google Shape;306;p31"/>
          <p:cNvSpPr/>
          <p:nvPr/>
        </p:nvSpPr>
        <p:spPr>
          <a:xfrm>
            <a:off x="6797334" y="3025806"/>
            <a:ext cx="1324609" cy="1101081"/>
          </a:xfrm>
          <a:custGeom>
            <a:rect b="b" l="l" r="r" t="t"/>
            <a:pathLst>
              <a:path extrusionOk="0" h="2202162" w="2649218">
                <a:moveTo>
                  <a:pt x="0" y="0"/>
                </a:moveTo>
                <a:lnTo>
                  <a:pt x="2649217" y="0"/>
                </a:lnTo>
                <a:lnTo>
                  <a:pt x="2649217" y="2202162"/>
                </a:lnTo>
                <a:lnTo>
                  <a:pt x="0" y="2202162"/>
                </a:lnTo>
                <a:lnTo>
                  <a:pt x="0" y="0"/>
                </a:lnTo>
                <a:close/>
              </a:path>
            </a:pathLst>
          </a:custGeom>
          <a:blipFill rotWithShape="1">
            <a:blip r:embed="rId12">
              <a:alphaModFix/>
            </a:blip>
            <a:stretch>
              <a:fillRect b="0" l="0" r="0" t="0"/>
            </a:stretch>
          </a:blipFill>
          <a:ln>
            <a:noFill/>
          </a:ln>
        </p:spPr>
      </p:sp>
      <p:sp>
        <p:nvSpPr>
          <p:cNvPr id="307" name="Google Shape;307;p31"/>
          <p:cNvSpPr txBox="1"/>
          <p:nvPr/>
        </p:nvSpPr>
        <p:spPr>
          <a:xfrm>
            <a:off x="679965" y="597765"/>
            <a:ext cx="7784071" cy="696742"/>
          </a:xfrm>
          <a:prstGeom prst="rect">
            <a:avLst/>
          </a:prstGeom>
          <a:noFill/>
          <a:ln>
            <a:noFill/>
          </a:ln>
        </p:spPr>
        <p:txBody>
          <a:bodyPr anchorCtr="0" anchor="t" bIns="0" lIns="0" spcFirstLastPara="1" rIns="0" wrap="square" tIns="0">
            <a:spAutoFit/>
          </a:bodyPr>
          <a:lstStyle/>
          <a:p>
            <a:pPr indent="0" lvl="0" marL="0" marR="0" rtl="0" algn="ctr">
              <a:lnSpc>
                <a:spcPct val="78002"/>
              </a:lnSpc>
              <a:spcBef>
                <a:spcPts val="0"/>
              </a:spcBef>
              <a:spcAft>
                <a:spcPts val="0"/>
              </a:spcAft>
              <a:buNone/>
            </a:pPr>
            <a:r>
              <a:rPr b="0" i="0" lang="en" sz="6200" u="none" cap="none" strike="noStrike">
                <a:solidFill>
                  <a:srgbClr val="FFFFFF"/>
                </a:solidFill>
                <a:latin typeface="Passion One"/>
                <a:ea typeface="Passion One"/>
                <a:cs typeface="Passion One"/>
                <a:sym typeface="Passion One"/>
              </a:rPr>
              <a:t>Add a Timeline Page</a:t>
            </a:r>
            <a:endParaRPr sz="700"/>
          </a:p>
        </p:txBody>
      </p:sp>
      <p:sp>
        <p:nvSpPr>
          <p:cNvPr id="308" name="Google Shape;308;p31"/>
          <p:cNvSpPr txBox="1"/>
          <p:nvPr/>
        </p:nvSpPr>
        <p:spPr>
          <a:xfrm rot="111671">
            <a:off x="720198" y="2334927"/>
            <a:ext cx="1755026" cy="338582"/>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Briefly elaborate on what you want to discuss. </a:t>
            </a:r>
            <a:endParaRPr sz="700"/>
          </a:p>
        </p:txBody>
      </p:sp>
      <p:sp>
        <p:nvSpPr>
          <p:cNvPr id="309" name="Google Shape;309;p31"/>
          <p:cNvSpPr txBox="1"/>
          <p:nvPr/>
        </p:nvSpPr>
        <p:spPr>
          <a:xfrm rot="-424148">
            <a:off x="3814916" y="4219878"/>
            <a:ext cx="1755142" cy="338578"/>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Briefly elaborate on what you want to discuss. </a:t>
            </a:r>
            <a:endParaRPr sz="700"/>
          </a:p>
        </p:txBody>
      </p:sp>
      <p:sp>
        <p:nvSpPr>
          <p:cNvPr id="310" name="Google Shape;310;p31"/>
          <p:cNvSpPr txBox="1"/>
          <p:nvPr/>
        </p:nvSpPr>
        <p:spPr>
          <a:xfrm rot="408186">
            <a:off x="6672155" y="2312588"/>
            <a:ext cx="1755057" cy="338694"/>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100" u="none" cap="none" strike="noStrike">
                <a:solidFill>
                  <a:srgbClr val="FFFBFF"/>
                </a:solidFill>
                <a:latin typeface="Nunito SemiBold"/>
                <a:ea typeface="Nunito SemiBold"/>
                <a:cs typeface="Nunito SemiBold"/>
                <a:sym typeface="Nunito SemiBold"/>
              </a:rPr>
              <a:t>Briefly elaborate on what you want to discuss. </a:t>
            </a:r>
            <a:endParaRPr sz="700"/>
          </a:p>
        </p:txBody>
      </p:sp>
      <p:sp>
        <p:nvSpPr>
          <p:cNvPr id="311" name="Google Shape;311;p31"/>
          <p:cNvSpPr txBox="1"/>
          <p:nvPr/>
        </p:nvSpPr>
        <p:spPr>
          <a:xfrm rot="111952">
            <a:off x="394604" y="1818140"/>
            <a:ext cx="2440852" cy="30321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FFFFFF"/>
                </a:solidFill>
                <a:latin typeface="Pacifico"/>
                <a:ea typeface="Pacifico"/>
                <a:cs typeface="Pacifico"/>
                <a:sym typeface="Pacifico"/>
              </a:rPr>
              <a:t>Add a main point</a:t>
            </a:r>
            <a:endParaRPr sz="700"/>
          </a:p>
        </p:txBody>
      </p:sp>
      <p:sp>
        <p:nvSpPr>
          <p:cNvPr id="312" name="Google Shape;312;p31"/>
          <p:cNvSpPr txBox="1"/>
          <p:nvPr/>
        </p:nvSpPr>
        <p:spPr>
          <a:xfrm rot="-423981">
            <a:off x="3406216" y="3706850"/>
            <a:ext cx="2440852"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FFFFFF"/>
                </a:solidFill>
                <a:latin typeface="Pacifico"/>
                <a:ea typeface="Pacifico"/>
                <a:cs typeface="Pacifico"/>
                <a:sym typeface="Pacifico"/>
              </a:rPr>
              <a:t>Add a main point</a:t>
            </a:r>
            <a:endParaRPr sz="700"/>
          </a:p>
        </p:txBody>
      </p:sp>
      <p:sp>
        <p:nvSpPr>
          <p:cNvPr id="313" name="Google Shape;313;p31"/>
          <p:cNvSpPr txBox="1"/>
          <p:nvPr/>
        </p:nvSpPr>
        <p:spPr>
          <a:xfrm rot="408026">
            <a:off x="6392512" y="1799162"/>
            <a:ext cx="2440852"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FFFFFF"/>
                </a:solidFill>
                <a:latin typeface="Pacifico"/>
                <a:ea typeface="Pacifico"/>
                <a:cs typeface="Pacifico"/>
                <a:sym typeface="Pacifico"/>
              </a:rPr>
              <a:t>Add a main point</a:t>
            </a:r>
            <a:endParaRPr sz="7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FA4D16"/>
      </a:dk1>
      <a:lt1>
        <a:srgbClr val="FFB2BB"/>
      </a:lt1>
      <a:dk2>
        <a:srgbClr val="FFFBFF"/>
      </a:dk2>
      <a:lt2>
        <a:srgbClr val="FF589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