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embeddedFontLst>
    <p:embeddedFont>
      <p:font typeface="Cabin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423410-DA0E-42A9-98CC-EE6858B0295F}">
  <a:tblStyle styleId="{E8423410-DA0E-42A9-98CC-EE6858B0295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bin-regular.fntdata"/><Relationship Id="rId25" Type="http://schemas.openxmlformats.org/officeDocument/2006/relationships/slide" Target="slides/slide19.xml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abin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38B23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808813" y="7630387"/>
            <a:ext cx="14235771" cy="1126326"/>
            <a:chOff x="0" y="-85725"/>
            <a:chExt cx="6220025" cy="492125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6220025" cy="406400"/>
            </a:xfrm>
            <a:custGeom>
              <a:rect b="b" l="l" r="r" t="t"/>
              <a:pathLst>
                <a:path extrusionOk="0" h="406400" w="6220025">
                  <a:moveTo>
                    <a:pt x="0" y="0"/>
                  </a:moveTo>
                  <a:lnTo>
                    <a:pt x="6016825" y="0"/>
                  </a:lnTo>
                  <a:lnTo>
                    <a:pt x="6220025" y="203200"/>
                  </a:lnTo>
                  <a:lnTo>
                    <a:pt x="601682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12" name="Google Shape;12;p3"/>
            <p:cNvSpPr txBox="1"/>
            <p:nvPr/>
          </p:nvSpPr>
          <p:spPr>
            <a:xfrm>
              <a:off x="177800" y="-85725"/>
              <a:ext cx="5966100" cy="4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3;p3"/>
          <p:cNvGrpSpPr/>
          <p:nvPr/>
        </p:nvGrpSpPr>
        <p:grpSpPr>
          <a:xfrm>
            <a:off x="7139102" y="2072694"/>
            <a:ext cx="323576" cy="327368"/>
            <a:chOff x="0" y="-9525"/>
            <a:chExt cx="812800" cy="822325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315731" y="-9758"/>
            <a:ext cx="17656724" cy="9981089"/>
            <a:chOff x="0" y="-85725"/>
            <a:chExt cx="4650300" cy="2628747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85725"/>
              <a:ext cx="4650300" cy="26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7880186" y="2072694"/>
            <a:ext cx="323576" cy="327368"/>
            <a:chOff x="0" y="-9525"/>
            <a:chExt cx="812800" cy="82232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8621269" y="2072694"/>
            <a:ext cx="323576" cy="327368"/>
            <a:chOff x="0" y="-9525"/>
            <a:chExt cx="812800" cy="822325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9362353" y="2072694"/>
            <a:ext cx="323576" cy="327368"/>
            <a:chOff x="0" y="-9525"/>
            <a:chExt cx="812800" cy="822325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03437" y="2072694"/>
            <a:ext cx="323576" cy="327368"/>
            <a:chOff x="0" y="-9525"/>
            <a:chExt cx="812800" cy="822325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0844521" y="2072694"/>
            <a:ext cx="323576" cy="327368"/>
            <a:chOff x="0" y="-9525"/>
            <a:chExt cx="812800" cy="822325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1585604" y="2072694"/>
            <a:ext cx="323576" cy="327368"/>
            <a:chOff x="0" y="-9525"/>
            <a:chExt cx="812800" cy="822325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 flipH="1">
            <a:off x="15625452" y="1635300"/>
            <a:ext cx="2061067" cy="5611816"/>
          </a:xfrm>
          <a:custGeom>
            <a:rect b="b" l="l" r="r" t="t"/>
            <a:pathLst>
              <a:path extrusionOk="0" h="5611816" w="2061067">
                <a:moveTo>
                  <a:pt x="2061067" y="0"/>
                </a:moveTo>
                <a:lnTo>
                  <a:pt x="0" y="0"/>
                </a:lnTo>
                <a:lnTo>
                  <a:pt x="0" y="5611816"/>
                </a:lnTo>
                <a:lnTo>
                  <a:pt x="2061067" y="5611816"/>
                </a:lnTo>
                <a:lnTo>
                  <a:pt x="206106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3"/>
          <p:cNvSpPr/>
          <p:nvPr/>
        </p:nvSpPr>
        <p:spPr>
          <a:xfrm rot="560680">
            <a:off x="81325" y="7105768"/>
            <a:ext cx="2230083" cy="1797956"/>
          </a:xfrm>
          <a:custGeom>
            <a:rect b="b" l="l" r="r" t="t"/>
            <a:pathLst>
              <a:path extrusionOk="0" h="1796553" w="2228343">
                <a:moveTo>
                  <a:pt x="0" y="0"/>
                </a:moveTo>
                <a:lnTo>
                  <a:pt x="2228343" y="0"/>
                </a:lnTo>
                <a:lnTo>
                  <a:pt x="2228343" y="1796553"/>
                </a:lnTo>
                <a:lnTo>
                  <a:pt x="0" y="1796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3"/>
          <p:cNvSpPr txBox="1"/>
          <p:nvPr>
            <p:ph type="title"/>
          </p:nvPr>
        </p:nvSpPr>
        <p:spPr>
          <a:xfrm>
            <a:off x="1028700" y="2821125"/>
            <a:ext cx="14596800" cy="442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1028700" y="1828036"/>
            <a:ext cx="75927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rgbClr val="38B23D"/>
              </a:buClr>
              <a:buSzPts val="4100"/>
              <a:buNone/>
              <a:defRPr b="1" sz="4100">
                <a:solidFill>
                  <a:srgbClr val="38B23D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2" type="subTitle"/>
          </p:nvPr>
        </p:nvSpPr>
        <p:spPr>
          <a:xfrm>
            <a:off x="2619400" y="7868850"/>
            <a:ext cx="114153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50"/>
              <a:buNone/>
              <a:defRPr b="1" sz="3650"/>
            </a:lvl1pPr>
            <a:lvl2pPr lvl="1" rtl="0">
              <a:spcBef>
                <a:spcPts val="560"/>
              </a:spcBef>
              <a:spcAft>
                <a:spcPts val="0"/>
              </a:spcAft>
              <a:buSzPts val="3650"/>
              <a:buNone/>
              <a:defRPr sz="3650"/>
            </a:lvl2pPr>
            <a:lvl3pPr lvl="2" rtl="0">
              <a:spcBef>
                <a:spcPts val="480"/>
              </a:spcBef>
              <a:spcAft>
                <a:spcPts val="0"/>
              </a:spcAft>
              <a:buSzPts val="3650"/>
              <a:buNone/>
              <a:defRPr sz="3650"/>
            </a:lvl3pPr>
            <a:lvl4pPr lvl="3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4pPr>
            <a:lvl5pPr lvl="4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5pPr>
            <a:lvl6pPr lvl="5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6pPr>
            <a:lvl7pPr lvl="6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7pPr>
            <a:lvl8pPr lvl="7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8pPr>
            <a:lvl9pPr lvl="8" rtl="0">
              <a:spcBef>
                <a:spcPts val="400"/>
              </a:spcBef>
              <a:spcAft>
                <a:spcPts val="0"/>
              </a:spcAft>
              <a:buSzPts val="3650"/>
              <a:buNone/>
              <a:defRPr sz="365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F8A62A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315731" y="315731"/>
            <a:ext cx="17659446" cy="9657126"/>
          </a:xfrm>
          <a:custGeom>
            <a:rect b="b" l="l" r="r" t="t"/>
            <a:pathLst>
              <a:path extrusionOk="0" h="2543022" w="4650282">
                <a:moveTo>
                  <a:pt x="23239" y="0"/>
                </a:moveTo>
                <a:lnTo>
                  <a:pt x="4627043" y="0"/>
                </a:lnTo>
                <a:cubicBezTo>
                  <a:pt x="4639877" y="0"/>
                  <a:pt x="4650282" y="10404"/>
                  <a:pt x="4650282" y="23239"/>
                </a:cubicBezTo>
                <a:lnTo>
                  <a:pt x="4650282" y="2519783"/>
                </a:lnTo>
                <a:cubicBezTo>
                  <a:pt x="4650282" y="2532618"/>
                  <a:pt x="4639877" y="2543022"/>
                  <a:pt x="4627043" y="2543022"/>
                </a:cubicBezTo>
                <a:lnTo>
                  <a:pt x="23239" y="2543022"/>
                </a:lnTo>
                <a:cubicBezTo>
                  <a:pt x="10404" y="2543022"/>
                  <a:pt x="0" y="2532618"/>
                  <a:pt x="0" y="2519783"/>
                </a:cubicBezTo>
                <a:lnTo>
                  <a:pt x="0" y="23239"/>
                </a:lnTo>
                <a:cubicBezTo>
                  <a:pt x="0" y="10404"/>
                  <a:pt x="10404" y="0"/>
                  <a:pt x="23239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2137808" y="543971"/>
            <a:ext cx="14012295" cy="1239113"/>
            <a:chOff x="0" y="-85725"/>
            <a:chExt cx="5339848" cy="472205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46" name="Google Shape;46;p4"/>
            <p:cNvSpPr txBox="1"/>
            <p:nvPr/>
          </p:nvSpPr>
          <p:spPr>
            <a:xfrm>
              <a:off x="177800" y="-85725"/>
              <a:ext cx="50859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1028700" y="8153851"/>
            <a:ext cx="4073591" cy="1208641"/>
            <a:chOff x="0" y="-69646"/>
            <a:chExt cx="812800" cy="241159"/>
          </a:xfrm>
        </p:grpSpPr>
        <p:sp>
          <p:nvSpPr>
            <p:cNvPr id="48" name="Google Shape;48;p4"/>
            <p:cNvSpPr/>
            <p:nvPr/>
          </p:nvSpPr>
          <p:spPr>
            <a:xfrm>
              <a:off x="0" y="0"/>
              <a:ext cx="812800" cy="171513"/>
            </a:xfrm>
            <a:custGeom>
              <a:rect b="b" l="l" r="r" t="t"/>
              <a:pathLst>
                <a:path extrusionOk="0" h="171513" w="812800">
                  <a:moveTo>
                    <a:pt x="406400" y="0"/>
                  </a:moveTo>
                  <a:cubicBezTo>
                    <a:pt x="181951" y="0"/>
                    <a:pt x="0" y="38394"/>
                    <a:pt x="0" y="85756"/>
                  </a:cubicBezTo>
                  <a:cubicBezTo>
                    <a:pt x="0" y="133118"/>
                    <a:pt x="181951" y="171513"/>
                    <a:pt x="406400" y="171513"/>
                  </a:cubicBezTo>
                  <a:cubicBezTo>
                    <a:pt x="630849" y="171513"/>
                    <a:pt x="812800" y="133118"/>
                    <a:pt x="812800" y="85756"/>
                  </a:cubicBezTo>
                  <a:cubicBezTo>
                    <a:pt x="812800" y="3839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 txBox="1"/>
            <p:nvPr/>
          </p:nvSpPr>
          <p:spPr>
            <a:xfrm>
              <a:off x="76200" y="-69646"/>
              <a:ext cx="6603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4"/>
          <p:cNvSpPr/>
          <p:nvPr/>
        </p:nvSpPr>
        <p:spPr>
          <a:xfrm>
            <a:off x="2297710" y="2637936"/>
            <a:ext cx="2437732" cy="6445927"/>
          </a:xfrm>
          <a:custGeom>
            <a:rect b="b" l="l" r="r" t="t"/>
            <a:pathLst>
              <a:path extrusionOk="0" h="6445927" w="2437732">
                <a:moveTo>
                  <a:pt x="0" y="0"/>
                </a:moveTo>
                <a:lnTo>
                  <a:pt x="2437732" y="0"/>
                </a:lnTo>
                <a:lnTo>
                  <a:pt x="2437732" y="6445927"/>
                </a:lnTo>
                <a:lnTo>
                  <a:pt x="0" y="6445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4"/>
          <p:cNvSpPr txBox="1"/>
          <p:nvPr/>
        </p:nvSpPr>
        <p:spPr>
          <a:xfrm>
            <a:off x="6144107" y="3356500"/>
            <a:ext cx="1200900" cy="5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01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14998048" y="4412343"/>
            <a:ext cx="2497327" cy="4459513"/>
          </a:xfrm>
          <a:custGeom>
            <a:rect b="b" l="l" r="r" t="t"/>
            <a:pathLst>
              <a:path extrusionOk="0" h="4459513" w="2497327">
                <a:moveTo>
                  <a:pt x="0" y="0"/>
                </a:moveTo>
                <a:lnTo>
                  <a:pt x="2497327" y="0"/>
                </a:lnTo>
                <a:lnTo>
                  <a:pt x="2497327" y="4459513"/>
                </a:lnTo>
                <a:lnTo>
                  <a:pt x="0" y="4459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3" name="Google Shape;53;p4"/>
          <p:cNvCxnSpPr/>
          <p:nvPr/>
        </p:nvCxnSpPr>
        <p:spPr>
          <a:xfrm>
            <a:off x="6172682" y="4671331"/>
            <a:ext cx="9373800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"/>
          <p:cNvCxnSpPr/>
          <p:nvPr/>
        </p:nvCxnSpPr>
        <p:spPr>
          <a:xfrm>
            <a:off x="6172682" y="6129940"/>
            <a:ext cx="9373800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4"/>
          <p:cNvCxnSpPr/>
          <p:nvPr/>
        </p:nvCxnSpPr>
        <p:spPr>
          <a:xfrm>
            <a:off x="6172682" y="7588548"/>
            <a:ext cx="9373800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4"/>
          <p:cNvSpPr txBox="1"/>
          <p:nvPr>
            <p:ph type="title"/>
          </p:nvPr>
        </p:nvSpPr>
        <p:spPr>
          <a:xfrm>
            <a:off x="5029200" y="857825"/>
            <a:ext cx="8229600" cy="73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subTitle"/>
          </p:nvPr>
        </p:nvSpPr>
        <p:spPr>
          <a:xfrm>
            <a:off x="8013525" y="3502913"/>
            <a:ext cx="10050000" cy="90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2" type="subTitle"/>
          </p:nvPr>
        </p:nvSpPr>
        <p:spPr>
          <a:xfrm>
            <a:off x="8013525" y="4947025"/>
            <a:ext cx="10050000" cy="90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3" type="subTitle"/>
          </p:nvPr>
        </p:nvSpPr>
        <p:spPr>
          <a:xfrm>
            <a:off x="8013525" y="6405650"/>
            <a:ext cx="10050000" cy="90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4" type="subTitle"/>
          </p:nvPr>
        </p:nvSpPr>
        <p:spPr>
          <a:xfrm>
            <a:off x="8013525" y="8022966"/>
            <a:ext cx="10050000" cy="90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38B23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315731" y="-9758"/>
            <a:ext cx="17656724" cy="9981089"/>
            <a:chOff x="0" y="-85725"/>
            <a:chExt cx="4650300" cy="2628747"/>
          </a:xfrm>
        </p:grpSpPr>
        <p:sp>
          <p:nvSpPr>
            <p:cNvPr id="63" name="Google Shape;63;p5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 txBox="1"/>
            <p:nvPr/>
          </p:nvSpPr>
          <p:spPr>
            <a:xfrm>
              <a:off x="0" y="-85725"/>
              <a:ext cx="4650300" cy="26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5"/>
          <p:cNvGrpSpPr/>
          <p:nvPr/>
        </p:nvGrpSpPr>
        <p:grpSpPr>
          <a:xfrm>
            <a:off x="2137808" y="543971"/>
            <a:ext cx="14012295" cy="1239113"/>
            <a:chOff x="0" y="-85725"/>
            <a:chExt cx="5339848" cy="472205"/>
          </a:xfrm>
        </p:grpSpPr>
        <p:sp>
          <p:nvSpPr>
            <p:cNvPr id="66" name="Google Shape;66;p5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</p:sp>
        <p:sp>
          <p:nvSpPr>
            <p:cNvPr id="67" name="Google Shape;67;p5"/>
            <p:cNvSpPr txBox="1"/>
            <p:nvPr/>
          </p:nvSpPr>
          <p:spPr>
            <a:xfrm>
              <a:off x="177800" y="-85725"/>
              <a:ext cx="50859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1691333" y="2432498"/>
            <a:ext cx="7793874" cy="6825847"/>
            <a:chOff x="0" y="-85725"/>
            <a:chExt cx="2052694" cy="1797742"/>
          </a:xfrm>
        </p:grpSpPr>
        <p:sp>
          <p:nvSpPr>
            <p:cNvPr id="69" name="Google Shape;69;p5"/>
            <p:cNvSpPr/>
            <p:nvPr/>
          </p:nvSpPr>
          <p:spPr>
            <a:xfrm>
              <a:off x="0" y="0"/>
              <a:ext cx="2052694" cy="1712017"/>
            </a:xfrm>
            <a:custGeom>
              <a:rect b="b" l="l" r="r" t="t"/>
              <a:pathLst>
                <a:path extrusionOk="0" h="1712017" w="2052694">
                  <a:moveTo>
                    <a:pt x="63574" y="0"/>
                  </a:moveTo>
                  <a:lnTo>
                    <a:pt x="1989120" y="0"/>
                  </a:lnTo>
                  <a:cubicBezTo>
                    <a:pt x="2005981" y="0"/>
                    <a:pt x="2022151" y="6698"/>
                    <a:pt x="2034074" y="18620"/>
                  </a:cubicBezTo>
                  <a:cubicBezTo>
                    <a:pt x="2045996" y="30543"/>
                    <a:pt x="2052694" y="46713"/>
                    <a:pt x="2052694" y="63574"/>
                  </a:cubicBezTo>
                  <a:lnTo>
                    <a:pt x="2052694" y="1648443"/>
                  </a:lnTo>
                  <a:cubicBezTo>
                    <a:pt x="2052694" y="1665304"/>
                    <a:pt x="2045996" y="1681474"/>
                    <a:pt x="2034074" y="1693396"/>
                  </a:cubicBezTo>
                  <a:cubicBezTo>
                    <a:pt x="2022151" y="1705319"/>
                    <a:pt x="2005981" y="1712017"/>
                    <a:pt x="1989120" y="1712017"/>
                  </a:cubicBezTo>
                  <a:lnTo>
                    <a:pt x="63574" y="1712017"/>
                  </a:lnTo>
                  <a:cubicBezTo>
                    <a:pt x="28463" y="1712017"/>
                    <a:pt x="0" y="1683554"/>
                    <a:pt x="0" y="1648443"/>
                  </a:cubicBezTo>
                  <a:lnTo>
                    <a:pt x="0" y="63574"/>
                  </a:lnTo>
                  <a:cubicBezTo>
                    <a:pt x="0" y="46713"/>
                    <a:pt x="6698" y="30543"/>
                    <a:pt x="18620" y="18620"/>
                  </a:cubicBezTo>
                  <a:cubicBezTo>
                    <a:pt x="30543" y="6698"/>
                    <a:pt x="46713" y="0"/>
                    <a:pt x="63574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 txBox="1"/>
            <p:nvPr/>
          </p:nvSpPr>
          <p:spPr>
            <a:xfrm>
              <a:off x="0" y="-85725"/>
              <a:ext cx="2052600" cy="17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5"/>
          <p:cNvSpPr txBox="1"/>
          <p:nvPr/>
        </p:nvSpPr>
        <p:spPr>
          <a:xfrm>
            <a:off x="11129793" y="1644750"/>
            <a:ext cx="5231100" cy="6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726" u="none" cap="none" strike="noStrike">
                <a:solidFill>
                  <a:srgbClr val="F8A62A"/>
                </a:solidFill>
                <a:latin typeface="Cabin"/>
                <a:ea typeface="Cabin"/>
                <a:cs typeface="Cabin"/>
                <a:sym typeface="Cabin"/>
              </a:rPr>
              <a:t>“</a:t>
            </a:r>
            <a:endParaRPr/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2">
            <a:alphaModFix/>
          </a:blip>
          <a:srcRect b="16296" l="0" r="9869" t="0"/>
          <a:stretch/>
        </p:blipFill>
        <p:spPr>
          <a:xfrm>
            <a:off x="15195675" y="7722450"/>
            <a:ext cx="3092325" cy="25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>
            <p:ph type="title"/>
          </p:nvPr>
        </p:nvSpPr>
        <p:spPr>
          <a:xfrm>
            <a:off x="5029200" y="857825"/>
            <a:ext cx="8229600" cy="73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5"/>
          <p:cNvSpPr/>
          <p:nvPr>
            <p:ph idx="2" type="pic"/>
          </p:nvPr>
        </p:nvSpPr>
        <p:spPr>
          <a:xfrm>
            <a:off x="1691325" y="2759550"/>
            <a:ext cx="7794000" cy="6498600"/>
          </a:xfrm>
          <a:prstGeom prst="roundRect">
            <a:avLst>
              <a:gd fmla="val 3740" name="adj"/>
            </a:avLst>
          </a:prstGeom>
          <a:noFill/>
          <a:ln>
            <a:noFill/>
          </a:ln>
        </p:spPr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11009950" y="4909025"/>
            <a:ext cx="54708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2275" lvl="0" marL="457200">
              <a:spcBef>
                <a:spcPts val="640"/>
              </a:spcBef>
              <a:spcAft>
                <a:spcPts val="0"/>
              </a:spcAft>
              <a:buSzPts val="3050"/>
              <a:buChar char="•"/>
              <a:defRPr sz="3050"/>
            </a:lvl1pPr>
            <a:lvl2pPr indent="-422275" lvl="1" marL="914400">
              <a:spcBef>
                <a:spcPts val="560"/>
              </a:spcBef>
              <a:spcAft>
                <a:spcPts val="0"/>
              </a:spcAft>
              <a:buSzPts val="3050"/>
              <a:buChar char="–"/>
              <a:defRPr sz="3050"/>
            </a:lvl2pPr>
            <a:lvl3pPr indent="-422275" lvl="2" marL="1371600">
              <a:spcBef>
                <a:spcPts val="480"/>
              </a:spcBef>
              <a:spcAft>
                <a:spcPts val="0"/>
              </a:spcAft>
              <a:buSzPts val="3050"/>
              <a:buChar char="•"/>
              <a:defRPr sz="3050"/>
            </a:lvl3pPr>
            <a:lvl4pPr indent="-422275" lvl="3" marL="1828800">
              <a:spcBef>
                <a:spcPts val="400"/>
              </a:spcBef>
              <a:spcAft>
                <a:spcPts val="0"/>
              </a:spcAft>
              <a:buSzPts val="3050"/>
              <a:buChar char="–"/>
              <a:defRPr sz="3050"/>
            </a:lvl4pPr>
            <a:lvl5pPr indent="-422275" lvl="4" marL="2286000">
              <a:spcBef>
                <a:spcPts val="400"/>
              </a:spcBef>
              <a:spcAft>
                <a:spcPts val="0"/>
              </a:spcAft>
              <a:buSzPts val="3050"/>
              <a:buChar char="»"/>
              <a:defRPr sz="3050"/>
            </a:lvl5pPr>
            <a:lvl6pPr indent="-422275" lvl="5" marL="2743200">
              <a:spcBef>
                <a:spcPts val="400"/>
              </a:spcBef>
              <a:spcAft>
                <a:spcPts val="0"/>
              </a:spcAft>
              <a:buSzPts val="3050"/>
              <a:buChar char="•"/>
              <a:defRPr sz="3050"/>
            </a:lvl6pPr>
            <a:lvl7pPr indent="-422275" lvl="6" marL="3200400">
              <a:spcBef>
                <a:spcPts val="400"/>
              </a:spcBef>
              <a:spcAft>
                <a:spcPts val="0"/>
              </a:spcAft>
              <a:buSzPts val="3050"/>
              <a:buChar char="•"/>
              <a:defRPr sz="3050"/>
            </a:lvl7pPr>
            <a:lvl8pPr indent="-422275" lvl="7" marL="3657600">
              <a:spcBef>
                <a:spcPts val="400"/>
              </a:spcBef>
              <a:spcAft>
                <a:spcPts val="0"/>
              </a:spcAft>
              <a:buSzPts val="3050"/>
              <a:buChar char="•"/>
              <a:defRPr sz="3050"/>
            </a:lvl8pPr>
            <a:lvl9pPr indent="-422275" lvl="8" marL="4114800">
              <a:spcBef>
                <a:spcPts val="400"/>
              </a:spcBef>
              <a:spcAft>
                <a:spcPts val="0"/>
              </a:spcAft>
              <a:buSzPts val="3050"/>
              <a:buChar char="•"/>
              <a:defRPr sz="305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F8A62A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6"/>
          <p:cNvGrpSpPr/>
          <p:nvPr/>
        </p:nvGrpSpPr>
        <p:grpSpPr>
          <a:xfrm>
            <a:off x="315731" y="-9758"/>
            <a:ext cx="17656724" cy="9981089"/>
            <a:chOff x="0" y="-85725"/>
            <a:chExt cx="4650300" cy="2628747"/>
          </a:xfrm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 txBox="1"/>
            <p:nvPr/>
          </p:nvSpPr>
          <p:spPr>
            <a:xfrm>
              <a:off x="0" y="-85725"/>
              <a:ext cx="4650300" cy="26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808751" y="2954745"/>
            <a:ext cx="3683691" cy="4072205"/>
            <a:chOff x="0" y="-85725"/>
            <a:chExt cx="812800" cy="898525"/>
          </a:xfrm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 txBox="1"/>
            <p:nvPr/>
          </p:nvSpPr>
          <p:spPr>
            <a:xfrm>
              <a:off x="0" y="-85725"/>
              <a:ext cx="8127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6"/>
          <p:cNvGrpSpPr/>
          <p:nvPr/>
        </p:nvGrpSpPr>
        <p:grpSpPr>
          <a:xfrm>
            <a:off x="12795576" y="2954745"/>
            <a:ext cx="3683691" cy="4072205"/>
            <a:chOff x="0" y="-85725"/>
            <a:chExt cx="812800" cy="898525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 txBox="1"/>
            <p:nvPr/>
          </p:nvSpPr>
          <p:spPr>
            <a:xfrm>
              <a:off x="0" y="-85725"/>
              <a:ext cx="8127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>
            <a:off x="2137808" y="543971"/>
            <a:ext cx="14012295" cy="1239113"/>
            <a:chOff x="0" y="-85725"/>
            <a:chExt cx="5339848" cy="472205"/>
          </a:xfrm>
        </p:grpSpPr>
        <p:sp>
          <p:nvSpPr>
            <p:cNvPr id="87" name="Google Shape;87;p6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88" name="Google Shape;88;p6"/>
            <p:cNvSpPr txBox="1"/>
            <p:nvPr/>
          </p:nvSpPr>
          <p:spPr>
            <a:xfrm>
              <a:off x="177800" y="-85725"/>
              <a:ext cx="50859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6"/>
          <p:cNvSpPr/>
          <p:nvPr/>
        </p:nvSpPr>
        <p:spPr>
          <a:xfrm rot="-249423">
            <a:off x="2398629" y="3789712"/>
            <a:ext cx="2411426" cy="2908519"/>
          </a:xfrm>
          <a:custGeom>
            <a:rect b="b" l="l" r="r" t="t"/>
            <a:pathLst>
              <a:path extrusionOk="0" h="2908137" w="2411110">
                <a:moveTo>
                  <a:pt x="0" y="0"/>
                </a:moveTo>
                <a:lnTo>
                  <a:pt x="2411109" y="0"/>
                </a:lnTo>
                <a:lnTo>
                  <a:pt x="2411109" y="2908137"/>
                </a:lnTo>
                <a:lnTo>
                  <a:pt x="0" y="2908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6"/>
          <p:cNvSpPr/>
          <p:nvPr/>
        </p:nvSpPr>
        <p:spPr>
          <a:xfrm>
            <a:off x="13550868" y="3684691"/>
            <a:ext cx="2133297" cy="3000801"/>
          </a:xfrm>
          <a:custGeom>
            <a:rect b="b" l="l" r="r" t="t"/>
            <a:pathLst>
              <a:path extrusionOk="0" h="3000801" w="2133297">
                <a:moveTo>
                  <a:pt x="0" y="0"/>
                </a:moveTo>
                <a:lnTo>
                  <a:pt x="2133297" y="0"/>
                </a:lnTo>
                <a:lnTo>
                  <a:pt x="2133297" y="3000801"/>
                </a:lnTo>
                <a:lnTo>
                  <a:pt x="0" y="3000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6"/>
          <p:cNvGrpSpPr/>
          <p:nvPr/>
        </p:nvGrpSpPr>
        <p:grpSpPr>
          <a:xfrm>
            <a:off x="7302167" y="2954745"/>
            <a:ext cx="3683691" cy="4072205"/>
            <a:chOff x="0" y="-85725"/>
            <a:chExt cx="812800" cy="898525"/>
          </a:xfrm>
        </p:grpSpPr>
        <p:sp>
          <p:nvSpPr>
            <p:cNvPr id="92" name="Google Shape;92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 txBox="1"/>
            <p:nvPr/>
          </p:nvSpPr>
          <p:spPr>
            <a:xfrm>
              <a:off x="0" y="-85725"/>
              <a:ext cx="8127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6"/>
          <p:cNvSpPr/>
          <p:nvPr/>
        </p:nvSpPr>
        <p:spPr>
          <a:xfrm>
            <a:off x="7875273" y="3949213"/>
            <a:ext cx="2932643" cy="2586058"/>
          </a:xfrm>
          <a:custGeom>
            <a:rect b="b" l="l" r="r" t="t"/>
            <a:pathLst>
              <a:path extrusionOk="0" h="2586058" w="2932643">
                <a:moveTo>
                  <a:pt x="0" y="0"/>
                </a:moveTo>
                <a:lnTo>
                  <a:pt x="2932642" y="0"/>
                </a:lnTo>
                <a:lnTo>
                  <a:pt x="2932642" y="2586058"/>
                </a:lnTo>
                <a:lnTo>
                  <a:pt x="0" y="2586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6"/>
          <p:cNvSpPr txBox="1"/>
          <p:nvPr>
            <p:ph type="title"/>
          </p:nvPr>
        </p:nvSpPr>
        <p:spPr>
          <a:xfrm>
            <a:off x="5029200" y="857825"/>
            <a:ext cx="8229600" cy="73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1716246" y="7445225"/>
            <a:ext cx="37761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97" name="Google Shape;97;p6"/>
          <p:cNvSpPr txBox="1"/>
          <p:nvPr>
            <p:ph idx="2" type="body"/>
          </p:nvPr>
        </p:nvSpPr>
        <p:spPr>
          <a:xfrm>
            <a:off x="7164446" y="7445225"/>
            <a:ext cx="37761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98" name="Google Shape;98;p6"/>
          <p:cNvSpPr txBox="1"/>
          <p:nvPr>
            <p:ph idx="3" type="body"/>
          </p:nvPr>
        </p:nvSpPr>
        <p:spPr>
          <a:xfrm>
            <a:off x="12749371" y="7445225"/>
            <a:ext cx="37761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4" type="subTitle"/>
          </p:nvPr>
        </p:nvSpPr>
        <p:spPr>
          <a:xfrm>
            <a:off x="1840000" y="2606200"/>
            <a:ext cx="3528600" cy="48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013792"/>
              </a:buClr>
              <a:buSzPts val="2450"/>
              <a:buNone/>
              <a:defRPr b="1" sz="2450">
                <a:solidFill>
                  <a:srgbClr val="01379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5" type="subTitle"/>
          </p:nvPr>
        </p:nvSpPr>
        <p:spPr>
          <a:xfrm>
            <a:off x="7288200" y="2606200"/>
            <a:ext cx="3528600" cy="48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13792"/>
              </a:buClr>
              <a:buSzPts val="2450"/>
              <a:buNone/>
              <a:defRPr b="1" sz="2450">
                <a:solidFill>
                  <a:srgbClr val="01379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101" name="Google Shape;101;p6"/>
          <p:cNvSpPr txBox="1"/>
          <p:nvPr>
            <p:ph idx="6" type="subTitle"/>
          </p:nvPr>
        </p:nvSpPr>
        <p:spPr>
          <a:xfrm>
            <a:off x="12873121" y="2606200"/>
            <a:ext cx="3528600" cy="48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13792"/>
              </a:buClr>
              <a:buSzPts val="2450"/>
              <a:buNone/>
              <a:defRPr b="1" sz="2450">
                <a:solidFill>
                  <a:srgbClr val="01379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bg>
      <p:bgPr>
        <a:solidFill>
          <a:srgbClr val="38B23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>
            <p:ph idx="2" type="pic"/>
          </p:nvPr>
        </p:nvSpPr>
        <p:spPr>
          <a:xfrm>
            <a:off x="315700" y="315925"/>
            <a:ext cx="17656500" cy="9655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4" name="Google Shape;104;p7"/>
          <p:cNvGrpSpPr/>
          <p:nvPr/>
        </p:nvGrpSpPr>
        <p:grpSpPr>
          <a:xfrm>
            <a:off x="315731" y="-9758"/>
            <a:ext cx="17656724" cy="9981089"/>
            <a:chOff x="0" y="-85725"/>
            <a:chExt cx="4650300" cy="2628747"/>
          </a:xfrm>
        </p:grpSpPr>
        <p:sp>
          <p:nvSpPr>
            <p:cNvPr id="105" name="Google Shape;105;p7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 txBox="1"/>
            <p:nvPr/>
          </p:nvSpPr>
          <p:spPr>
            <a:xfrm>
              <a:off x="0" y="-85725"/>
              <a:ext cx="4650300" cy="26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7"/>
          <p:cNvSpPr txBox="1"/>
          <p:nvPr>
            <p:ph idx="1" type="subTitle"/>
          </p:nvPr>
        </p:nvSpPr>
        <p:spPr>
          <a:xfrm>
            <a:off x="11159843" y="930850"/>
            <a:ext cx="6819000" cy="2367000"/>
          </a:xfrm>
          <a:prstGeom prst="rect">
            <a:avLst/>
          </a:prstGeom>
        </p:spPr>
        <p:txBody>
          <a:bodyPr anchorCtr="0" anchor="t" bIns="365750" lIns="822950" spcFirstLastPara="1" rIns="0" wrap="square" tIns="45700">
            <a:noAutofit/>
          </a:bodyPr>
          <a:lstStyle>
            <a:lvl1pPr lvl="0" algn="r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b="1" sz="4900">
                <a:solidFill>
                  <a:srgbClr val="FFFFFF"/>
                </a:solidFill>
                <a:highlight>
                  <a:srgbClr val="FC5D02"/>
                </a:highlight>
              </a:defRPr>
            </a:lvl1pPr>
            <a:lvl2pPr lvl="1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2pPr>
            <a:lvl3pPr lvl="2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3pPr>
            <a:lvl4pPr lvl="3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4pPr>
            <a:lvl5pPr lvl="4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5pPr>
            <a:lvl6pPr lvl="5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6pPr>
            <a:lvl7pPr lvl="6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7pPr>
            <a:lvl8pPr lvl="7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8pPr>
            <a:lvl9pPr lvl="8">
              <a:lnSpc>
                <a:spcPct val="180000"/>
              </a:lnSpc>
              <a:spcBef>
                <a:spcPts val="640"/>
              </a:spcBef>
              <a:spcAft>
                <a:spcPts val="0"/>
              </a:spcAft>
              <a:buSzPts val="2150"/>
              <a:buNone/>
              <a:defRPr>
                <a:highlight>
                  <a:srgbClr val="FC5D02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bg>
      <p:bgPr>
        <a:solidFill>
          <a:srgbClr val="F8A62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8"/>
          <p:cNvGrpSpPr/>
          <p:nvPr/>
        </p:nvGrpSpPr>
        <p:grpSpPr>
          <a:xfrm>
            <a:off x="315731" y="-9758"/>
            <a:ext cx="17656724" cy="9981089"/>
            <a:chOff x="0" y="-85725"/>
            <a:chExt cx="4650300" cy="2628747"/>
          </a:xfrm>
        </p:grpSpPr>
        <p:sp>
          <p:nvSpPr>
            <p:cNvPr id="110" name="Google Shape;110;p8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 txBox="1"/>
            <p:nvPr/>
          </p:nvSpPr>
          <p:spPr>
            <a:xfrm>
              <a:off x="0" y="-85725"/>
              <a:ext cx="4650300" cy="26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2137808" y="543971"/>
            <a:ext cx="14012295" cy="1239113"/>
            <a:chOff x="0" y="-85725"/>
            <a:chExt cx="5339848" cy="472205"/>
          </a:xfrm>
        </p:grpSpPr>
        <p:sp>
          <p:nvSpPr>
            <p:cNvPr id="113" name="Google Shape;113;p8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114" name="Google Shape;114;p8"/>
            <p:cNvSpPr txBox="1"/>
            <p:nvPr/>
          </p:nvSpPr>
          <p:spPr>
            <a:xfrm>
              <a:off x="177800" y="-85725"/>
              <a:ext cx="50859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>
            <a:off x="611602" y="3151545"/>
            <a:ext cx="3916370" cy="6106875"/>
            <a:chOff x="0" y="0"/>
            <a:chExt cx="660400" cy="1029775"/>
          </a:xfrm>
        </p:grpSpPr>
        <p:sp>
          <p:nvSpPr>
            <p:cNvPr id="116" name="Google Shape;116;p8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 txBox="1"/>
            <p:nvPr/>
          </p:nvSpPr>
          <p:spPr>
            <a:xfrm>
              <a:off x="0" y="41275"/>
              <a:ext cx="660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4993844" y="3151545"/>
            <a:ext cx="3916370" cy="6106875"/>
            <a:chOff x="0" y="0"/>
            <a:chExt cx="660400" cy="1029775"/>
          </a:xfrm>
        </p:grpSpPr>
        <p:sp>
          <p:nvSpPr>
            <p:cNvPr id="119" name="Google Shape;119;p8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8"/>
            <p:cNvSpPr txBox="1"/>
            <p:nvPr/>
          </p:nvSpPr>
          <p:spPr>
            <a:xfrm>
              <a:off x="0" y="41275"/>
              <a:ext cx="660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9376937" y="3151545"/>
            <a:ext cx="3916370" cy="6106875"/>
            <a:chOff x="0" y="0"/>
            <a:chExt cx="660400" cy="1029775"/>
          </a:xfrm>
        </p:grpSpPr>
        <p:sp>
          <p:nvSpPr>
            <p:cNvPr id="122" name="Google Shape;122;p8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 txBox="1"/>
            <p:nvPr/>
          </p:nvSpPr>
          <p:spPr>
            <a:xfrm>
              <a:off x="0" y="41275"/>
              <a:ext cx="660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13760030" y="3151545"/>
            <a:ext cx="3916370" cy="6106875"/>
            <a:chOff x="0" y="0"/>
            <a:chExt cx="660400" cy="1029775"/>
          </a:xfrm>
        </p:grpSpPr>
        <p:sp>
          <p:nvSpPr>
            <p:cNvPr id="125" name="Google Shape;125;p8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 txBox="1"/>
            <p:nvPr/>
          </p:nvSpPr>
          <p:spPr>
            <a:xfrm>
              <a:off x="0" y="41275"/>
              <a:ext cx="660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1026736" y="3550562"/>
            <a:ext cx="3086120" cy="3122286"/>
            <a:chOff x="0" y="-9525"/>
            <a:chExt cx="812800" cy="822325"/>
          </a:xfrm>
        </p:grpSpPr>
        <p:sp>
          <p:nvSpPr>
            <p:cNvPr id="128" name="Google Shape;12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8"/>
          <p:cNvGrpSpPr/>
          <p:nvPr/>
        </p:nvGrpSpPr>
        <p:grpSpPr>
          <a:xfrm>
            <a:off x="5408978" y="3550562"/>
            <a:ext cx="3086120" cy="3122286"/>
            <a:chOff x="0" y="-9525"/>
            <a:chExt cx="812800" cy="822325"/>
          </a:xfrm>
        </p:grpSpPr>
        <p:sp>
          <p:nvSpPr>
            <p:cNvPr id="131" name="Google Shape;131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8"/>
          <p:cNvGrpSpPr/>
          <p:nvPr/>
        </p:nvGrpSpPr>
        <p:grpSpPr>
          <a:xfrm>
            <a:off x="9792071" y="3550562"/>
            <a:ext cx="3086120" cy="3122286"/>
            <a:chOff x="0" y="-9525"/>
            <a:chExt cx="812800" cy="822325"/>
          </a:xfrm>
        </p:grpSpPr>
        <p:sp>
          <p:nvSpPr>
            <p:cNvPr id="134" name="Google Shape;134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8"/>
          <p:cNvGrpSpPr/>
          <p:nvPr/>
        </p:nvGrpSpPr>
        <p:grpSpPr>
          <a:xfrm>
            <a:off x="14175164" y="3550562"/>
            <a:ext cx="3086120" cy="3122286"/>
            <a:chOff x="0" y="-9525"/>
            <a:chExt cx="812800" cy="822325"/>
          </a:xfrm>
        </p:grpSpPr>
        <p:sp>
          <p:nvSpPr>
            <p:cNvPr id="137" name="Google Shape;137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8"/>
          <p:cNvSpPr/>
          <p:nvPr/>
        </p:nvSpPr>
        <p:spPr>
          <a:xfrm flipH="1">
            <a:off x="15313093" y="470890"/>
            <a:ext cx="1869855" cy="1507530"/>
          </a:xfrm>
          <a:custGeom>
            <a:rect b="b" l="l" r="r" t="t"/>
            <a:pathLst>
              <a:path extrusionOk="0" h="1507530" w="1869855">
                <a:moveTo>
                  <a:pt x="1869855" y="0"/>
                </a:moveTo>
                <a:lnTo>
                  <a:pt x="0" y="0"/>
                </a:lnTo>
                <a:lnTo>
                  <a:pt x="0" y="1507531"/>
                </a:lnTo>
                <a:lnTo>
                  <a:pt x="1869855" y="1507531"/>
                </a:lnTo>
                <a:lnTo>
                  <a:pt x="1869855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8"/>
          <p:cNvSpPr/>
          <p:nvPr/>
        </p:nvSpPr>
        <p:spPr>
          <a:xfrm>
            <a:off x="1412701" y="442315"/>
            <a:ext cx="1869855" cy="1507530"/>
          </a:xfrm>
          <a:custGeom>
            <a:rect b="b" l="l" r="r" t="t"/>
            <a:pathLst>
              <a:path extrusionOk="0" h="1507530" w="1869855">
                <a:moveTo>
                  <a:pt x="0" y="0"/>
                </a:moveTo>
                <a:lnTo>
                  <a:pt x="1869855" y="0"/>
                </a:lnTo>
                <a:lnTo>
                  <a:pt x="1869855" y="1507531"/>
                </a:lnTo>
                <a:lnTo>
                  <a:pt x="0" y="1507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8"/>
          <p:cNvSpPr/>
          <p:nvPr>
            <p:ph idx="2" type="pic"/>
          </p:nvPr>
        </p:nvSpPr>
        <p:spPr>
          <a:xfrm>
            <a:off x="1026751" y="3600438"/>
            <a:ext cx="3086100" cy="3086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" name="Google Shape;142;p8"/>
          <p:cNvSpPr/>
          <p:nvPr>
            <p:ph idx="3" type="pic"/>
          </p:nvPr>
        </p:nvSpPr>
        <p:spPr>
          <a:xfrm>
            <a:off x="5409401" y="3600438"/>
            <a:ext cx="3086100" cy="3086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" name="Google Shape;143;p8"/>
          <p:cNvSpPr/>
          <p:nvPr>
            <p:ph idx="4" type="pic"/>
          </p:nvPr>
        </p:nvSpPr>
        <p:spPr>
          <a:xfrm>
            <a:off x="9792076" y="3600438"/>
            <a:ext cx="3086100" cy="3086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" name="Google Shape;144;p8"/>
          <p:cNvSpPr/>
          <p:nvPr>
            <p:ph idx="5" type="pic"/>
          </p:nvPr>
        </p:nvSpPr>
        <p:spPr>
          <a:xfrm>
            <a:off x="14174726" y="3600438"/>
            <a:ext cx="3086100" cy="3086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5029200" y="857825"/>
            <a:ext cx="8229600" cy="73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" type="subTitle"/>
          </p:nvPr>
        </p:nvSpPr>
        <p:spPr>
          <a:xfrm>
            <a:off x="3436300" y="2093828"/>
            <a:ext cx="114153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47" name="Google Shape;147;p8"/>
          <p:cNvSpPr txBox="1"/>
          <p:nvPr>
            <p:ph idx="6" type="subTitle"/>
          </p:nvPr>
        </p:nvSpPr>
        <p:spPr>
          <a:xfrm>
            <a:off x="5029200" y="6958550"/>
            <a:ext cx="39165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750"/>
              <a:buNone/>
              <a:defRPr b="1" sz="27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48" name="Google Shape;148;p8"/>
          <p:cNvSpPr txBox="1"/>
          <p:nvPr>
            <p:ph idx="7" type="subTitle"/>
          </p:nvPr>
        </p:nvSpPr>
        <p:spPr>
          <a:xfrm>
            <a:off x="9394613" y="6958550"/>
            <a:ext cx="39165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750"/>
              <a:buNone/>
              <a:defRPr b="1" sz="27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49" name="Google Shape;149;p8"/>
          <p:cNvSpPr txBox="1"/>
          <p:nvPr>
            <p:ph idx="8" type="subTitle"/>
          </p:nvPr>
        </p:nvSpPr>
        <p:spPr>
          <a:xfrm>
            <a:off x="610638" y="6958550"/>
            <a:ext cx="39165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750"/>
              <a:buNone/>
              <a:defRPr b="1" sz="27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50" name="Google Shape;150;p8"/>
          <p:cNvSpPr txBox="1"/>
          <p:nvPr>
            <p:ph idx="9" type="subTitle"/>
          </p:nvPr>
        </p:nvSpPr>
        <p:spPr>
          <a:xfrm>
            <a:off x="13760038" y="6958550"/>
            <a:ext cx="3916500" cy="7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750"/>
              <a:buNone/>
              <a:defRPr b="1" sz="27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 b="1" sz="2300"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 b="1" sz="2300"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 b="1" sz="2300"/>
            </a:lvl9pPr>
          </a:lstStyle>
          <a:p/>
        </p:txBody>
      </p:sp>
      <p:sp>
        <p:nvSpPr>
          <p:cNvPr id="151" name="Google Shape;151;p8"/>
          <p:cNvSpPr txBox="1"/>
          <p:nvPr>
            <p:ph idx="13" type="body"/>
          </p:nvPr>
        </p:nvSpPr>
        <p:spPr>
          <a:xfrm>
            <a:off x="5029200" y="8027650"/>
            <a:ext cx="3916500" cy="9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2" name="Google Shape;152;p8"/>
          <p:cNvSpPr txBox="1"/>
          <p:nvPr>
            <p:ph idx="14" type="body"/>
          </p:nvPr>
        </p:nvSpPr>
        <p:spPr>
          <a:xfrm>
            <a:off x="9394613" y="8027650"/>
            <a:ext cx="3916500" cy="9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3" name="Google Shape;153;p8"/>
          <p:cNvSpPr txBox="1"/>
          <p:nvPr>
            <p:ph idx="15" type="body"/>
          </p:nvPr>
        </p:nvSpPr>
        <p:spPr>
          <a:xfrm>
            <a:off x="13795513" y="8027650"/>
            <a:ext cx="3916500" cy="9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4" name="Google Shape;154;p8"/>
          <p:cNvSpPr txBox="1"/>
          <p:nvPr>
            <p:ph idx="16" type="body"/>
          </p:nvPr>
        </p:nvSpPr>
        <p:spPr>
          <a:xfrm>
            <a:off x="610638" y="8027650"/>
            <a:ext cx="3916500" cy="9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29200" y="124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bin"/>
              <a:buNone/>
              <a:defRPr b="1" i="0" sz="4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922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125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65125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–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65125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65125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–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65125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»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65125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65125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65125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65125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bin"/>
              <a:buChar char="•"/>
              <a:defRPr i="0" sz="21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Relationship Id="rId4" Type="http://schemas.openxmlformats.org/officeDocument/2006/relationships/image" Target="../media/image26.jpg"/><Relationship Id="rId5" Type="http://schemas.openxmlformats.org/officeDocument/2006/relationships/image" Target="../media/image2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5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16.png"/><Relationship Id="rId10" Type="http://schemas.openxmlformats.org/officeDocument/2006/relationships/image" Target="../media/image50.png"/><Relationship Id="rId9" Type="http://schemas.openxmlformats.org/officeDocument/2006/relationships/image" Target="../media/image55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image" Target="../media/image69.pn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43.png"/><Relationship Id="rId11" Type="http://schemas.openxmlformats.org/officeDocument/2006/relationships/image" Target="../media/image68.png"/><Relationship Id="rId10" Type="http://schemas.openxmlformats.org/officeDocument/2006/relationships/image" Target="../media/image54.png"/><Relationship Id="rId12" Type="http://schemas.openxmlformats.org/officeDocument/2006/relationships/image" Target="../media/image63.png"/><Relationship Id="rId9" Type="http://schemas.openxmlformats.org/officeDocument/2006/relationships/image" Target="../media/image59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7" Type="http://schemas.openxmlformats.org/officeDocument/2006/relationships/image" Target="../media/image62.png"/><Relationship Id="rId8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66.png"/><Relationship Id="rId13" Type="http://schemas.openxmlformats.org/officeDocument/2006/relationships/image" Target="../media/image73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67.png"/><Relationship Id="rId9" Type="http://schemas.openxmlformats.org/officeDocument/2006/relationships/image" Target="../media/image65.png"/><Relationship Id="rId14" Type="http://schemas.openxmlformats.org/officeDocument/2006/relationships/image" Target="../media/image72.png"/><Relationship Id="rId5" Type="http://schemas.openxmlformats.org/officeDocument/2006/relationships/image" Target="../media/image71.png"/><Relationship Id="rId6" Type="http://schemas.openxmlformats.org/officeDocument/2006/relationships/image" Target="../media/image61.png"/><Relationship Id="rId7" Type="http://schemas.openxmlformats.org/officeDocument/2006/relationships/image" Target="../media/image19.png"/><Relationship Id="rId8" Type="http://schemas.openxmlformats.org/officeDocument/2006/relationships/image" Target="../media/image7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160" name="Google Shape;160;p9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9"/>
          <p:cNvSpPr txBox="1"/>
          <p:nvPr/>
        </p:nvSpPr>
        <p:spPr>
          <a:xfrm>
            <a:off x="1028700" y="2718443"/>
            <a:ext cx="152979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07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BACK TO SCHOOL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07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BACKGROUND</a:t>
            </a:r>
            <a:endParaRPr/>
          </a:p>
        </p:txBody>
      </p:sp>
      <p:grpSp>
        <p:nvGrpSpPr>
          <p:cNvPr id="163" name="Google Shape;163;p9"/>
          <p:cNvGrpSpPr/>
          <p:nvPr/>
        </p:nvGrpSpPr>
        <p:grpSpPr>
          <a:xfrm>
            <a:off x="808813" y="7630389"/>
            <a:ext cx="14235650" cy="1126317"/>
            <a:chOff x="0" y="-85725"/>
            <a:chExt cx="6220025" cy="492125"/>
          </a:xfrm>
        </p:grpSpPr>
        <p:sp>
          <p:nvSpPr>
            <p:cNvPr id="164" name="Google Shape;164;p9"/>
            <p:cNvSpPr/>
            <p:nvPr/>
          </p:nvSpPr>
          <p:spPr>
            <a:xfrm>
              <a:off x="0" y="0"/>
              <a:ext cx="6220025" cy="406400"/>
            </a:xfrm>
            <a:custGeom>
              <a:rect b="b" l="l" r="r" t="t"/>
              <a:pathLst>
                <a:path extrusionOk="0" h="406400" w="6220025">
                  <a:moveTo>
                    <a:pt x="0" y="0"/>
                  </a:moveTo>
                  <a:lnTo>
                    <a:pt x="6016825" y="0"/>
                  </a:lnTo>
                  <a:lnTo>
                    <a:pt x="6220025" y="203200"/>
                  </a:lnTo>
                  <a:lnTo>
                    <a:pt x="601682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165" name="Google Shape;165;p9"/>
            <p:cNvSpPr txBox="1"/>
            <p:nvPr/>
          </p:nvSpPr>
          <p:spPr>
            <a:xfrm>
              <a:off x="177800" y="-85725"/>
              <a:ext cx="596602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7139102" y="2072694"/>
            <a:ext cx="323547" cy="327339"/>
            <a:chOff x="0" y="-9525"/>
            <a:chExt cx="812800" cy="822325"/>
          </a:xfrm>
        </p:grpSpPr>
        <p:sp>
          <p:nvSpPr>
            <p:cNvPr id="167" name="Google Shape;16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7880186" y="2072694"/>
            <a:ext cx="323547" cy="327339"/>
            <a:chOff x="0" y="-9525"/>
            <a:chExt cx="812800" cy="822325"/>
          </a:xfrm>
        </p:grpSpPr>
        <p:sp>
          <p:nvSpPr>
            <p:cNvPr id="170" name="Google Shape;17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8621269" y="2072694"/>
            <a:ext cx="323547" cy="327339"/>
            <a:chOff x="0" y="-9525"/>
            <a:chExt cx="812800" cy="822325"/>
          </a:xfrm>
        </p:grpSpPr>
        <p:sp>
          <p:nvSpPr>
            <p:cNvPr id="173" name="Google Shape;17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9362353" y="2072694"/>
            <a:ext cx="323547" cy="327339"/>
            <a:chOff x="0" y="-9525"/>
            <a:chExt cx="812800" cy="822325"/>
          </a:xfrm>
        </p:grpSpPr>
        <p:sp>
          <p:nvSpPr>
            <p:cNvPr id="176" name="Google Shape;17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9"/>
          <p:cNvGrpSpPr/>
          <p:nvPr/>
        </p:nvGrpSpPr>
        <p:grpSpPr>
          <a:xfrm>
            <a:off x="10103437" y="2072694"/>
            <a:ext cx="323547" cy="327339"/>
            <a:chOff x="0" y="-9525"/>
            <a:chExt cx="812800" cy="822325"/>
          </a:xfrm>
        </p:grpSpPr>
        <p:sp>
          <p:nvSpPr>
            <p:cNvPr id="179" name="Google Shape;179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10844521" y="2072694"/>
            <a:ext cx="323547" cy="327339"/>
            <a:chOff x="0" y="-9525"/>
            <a:chExt cx="812800" cy="822325"/>
          </a:xfrm>
        </p:grpSpPr>
        <p:sp>
          <p:nvSpPr>
            <p:cNvPr id="182" name="Google Shape;182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9"/>
          <p:cNvGrpSpPr/>
          <p:nvPr/>
        </p:nvGrpSpPr>
        <p:grpSpPr>
          <a:xfrm>
            <a:off x="11585604" y="2072694"/>
            <a:ext cx="323547" cy="327339"/>
            <a:chOff x="0" y="-9525"/>
            <a:chExt cx="812800" cy="822325"/>
          </a:xfrm>
        </p:grpSpPr>
        <p:sp>
          <p:nvSpPr>
            <p:cNvPr id="185" name="Google Shape;18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9"/>
          <p:cNvSpPr/>
          <p:nvPr/>
        </p:nvSpPr>
        <p:spPr>
          <a:xfrm flipH="1">
            <a:off x="15625452" y="1635300"/>
            <a:ext cx="2061067" cy="5611816"/>
          </a:xfrm>
          <a:custGeom>
            <a:rect b="b" l="l" r="r" t="t"/>
            <a:pathLst>
              <a:path extrusionOk="0" h="5611816" w="2061067">
                <a:moveTo>
                  <a:pt x="2061067" y="0"/>
                </a:moveTo>
                <a:lnTo>
                  <a:pt x="0" y="0"/>
                </a:lnTo>
                <a:lnTo>
                  <a:pt x="0" y="5611816"/>
                </a:lnTo>
                <a:lnTo>
                  <a:pt x="2061067" y="5611816"/>
                </a:lnTo>
                <a:lnTo>
                  <a:pt x="20610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9"/>
          <p:cNvSpPr txBox="1"/>
          <p:nvPr/>
        </p:nvSpPr>
        <p:spPr>
          <a:xfrm>
            <a:off x="1028700" y="1842533"/>
            <a:ext cx="59355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221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42" u="none" cap="none" strike="noStrike">
                <a:solidFill>
                  <a:srgbClr val="38B23D"/>
                </a:solidFill>
                <a:latin typeface="Cabin"/>
                <a:ea typeface="Cabin"/>
                <a:cs typeface="Cabin"/>
                <a:sym typeface="Cabin"/>
              </a:rPr>
              <a:t>Welcome Back Students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2839953" y="7983010"/>
            <a:ext cx="110493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22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5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Get ready to embark on an exciting academic journey!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 rot="556811">
            <a:off x="82651" y="7104562"/>
            <a:ext cx="2228343" cy="1796553"/>
          </a:xfrm>
          <a:custGeom>
            <a:rect b="b" l="l" r="r" t="t"/>
            <a:pathLst>
              <a:path extrusionOk="0" h="1796553" w="2228343">
                <a:moveTo>
                  <a:pt x="0" y="0"/>
                </a:moveTo>
                <a:lnTo>
                  <a:pt x="2228343" y="0"/>
                </a:lnTo>
                <a:lnTo>
                  <a:pt x="2228343" y="1796553"/>
                </a:lnTo>
                <a:lnTo>
                  <a:pt x="0" y="1796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8"/>
          <p:cNvGrpSpPr/>
          <p:nvPr/>
        </p:nvGrpSpPr>
        <p:grpSpPr>
          <a:xfrm>
            <a:off x="315731" y="-9758"/>
            <a:ext cx="17656656" cy="9981089"/>
            <a:chOff x="0" y="-85725"/>
            <a:chExt cx="4650282" cy="2628747"/>
          </a:xfrm>
        </p:grpSpPr>
        <p:sp>
          <p:nvSpPr>
            <p:cNvPr id="393" name="Google Shape;393;p18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8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396" name="Google Shape;396;p18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</p:sp>
        <p:sp>
          <p:nvSpPr>
            <p:cNvPr id="397" name="Google Shape;397;p18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8"/>
          <p:cNvSpPr txBox="1"/>
          <p:nvPr/>
        </p:nvSpPr>
        <p:spPr>
          <a:xfrm>
            <a:off x="4855086" y="870143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Important Process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>
            <a:off x="8052294" y="3572712"/>
            <a:ext cx="2183413" cy="0"/>
          </a:xfrm>
          <a:prstGeom prst="straightConnector1">
            <a:avLst/>
          </a:prstGeom>
          <a:noFill/>
          <a:ln cap="flat" cmpd="sng" w="180975">
            <a:solidFill>
              <a:srgbClr val="38B23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0" name="Google Shape;400;p18"/>
          <p:cNvCxnSpPr/>
          <p:nvPr/>
        </p:nvCxnSpPr>
        <p:spPr>
          <a:xfrm>
            <a:off x="8052294" y="7979285"/>
            <a:ext cx="2183413" cy="0"/>
          </a:xfrm>
          <a:prstGeom prst="straightConnector1">
            <a:avLst/>
          </a:prstGeom>
          <a:noFill/>
          <a:ln cap="flat" cmpd="sng" w="180975">
            <a:solidFill>
              <a:srgbClr val="38B23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1" name="Google Shape;401;p18"/>
          <p:cNvCxnSpPr/>
          <p:nvPr/>
        </p:nvCxnSpPr>
        <p:spPr>
          <a:xfrm rot="10800000">
            <a:off x="11778756" y="4079180"/>
            <a:ext cx="0" cy="1739507"/>
          </a:xfrm>
          <a:prstGeom prst="straightConnector1">
            <a:avLst/>
          </a:prstGeom>
          <a:noFill/>
          <a:ln cap="flat" cmpd="sng" w="180975">
            <a:solidFill>
              <a:srgbClr val="38B23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2" name="Google Shape;402;p18"/>
          <p:cNvCxnSpPr/>
          <p:nvPr/>
        </p:nvCxnSpPr>
        <p:spPr>
          <a:xfrm rot="10800000">
            <a:off x="6388373" y="5541605"/>
            <a:ext cx="0" cy="1739507"/>
          </a:xfrm>
          <a:prstGeom prst="straightConnector1">
            <a:avLst/>
          </a:prstGeom>
          <a:noFill/>
          <a:ln cap="flat" cmpd="sng" w="180975">
            <a:solidFill>
              <a:srgbClr val="38B23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3" name="Google Shape;403;p18"/>
          <p:cNvCxnSpPr/>
          <p:nvPr/>
        </p:nvCxnSpPr>
        <p:spPr>
          <a:xfrm rot="10800000">
            <a:off x="6407423" y="5737725"/>
            <a:ext cx="5078416" cy="0"/>
          </a:xfrm>
          <a:prstGeom prst="straightConnector1">
            <a:avLst/>
          </a:prstGeom>
          <a:noFill/>
          <a:ln cap="flat" cmpd="sng" w="180975">
            <a:solidFill>
              <a:srgbClr val="38B23D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404" name="Google Shape;404;p18"/>
          <p:cNvGrpSpPr/>
          <p:nvPr/>
        </p:nvGrpSpPr>
        <p:grpSpPr>
          <a:xfrm>
            <a:off x="4864373" y="6498823"/>
            <a:ext cx="3086100" cy="2454462"/>
            <a:chOff x="0" y="-85725"/>
            <a:chExt cx="812800" cy="646443"/>
          </a:xfrm>
        </p:grpSpPr>
        <p:sp>
          <p:nvSpPr>
            <p:cNvPr id="405" name="Google Shape;405;p18"/>
            <p:cNvSpPr/>
            <p:nvPr/>
          </p:nvSpPr>
          <p:spPr>
            <a:xfrm>
              <a:off x="0" y="0"/>
              <a:ext cx="812800" cy="560718"/>
            </a:xfrm>
            <a:custGeom>
              <a:rect b="b" l="l" r="r" t="t"/>
              <a:pathLst>
                <a:path extrusionOk="0" h="560718" w="812800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485458"/>
                  </a:lnTo>
                  <a:cubicBezTo>
                    <a:pt x="812800" y="527023"/>
                    <a:pt x="779105" y="560718"/>
                    <a:pt x="737541" y="560718"/>
                  </a:cubicBezTo>
                  <a:lnTo>
                    <a:pt x="75259" y="560718"/>
                  </a:lnTo>
                  <a:cubicBezTo>
                    <a:pt x="33695" y="560718"/>
                    <a:pt x="0" y="527023"/>
                    <a:pt x="0" y="485458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 txBox="1"/>
            <p:nvPr/>
          </p:nvSpPr>
          <p:spPr>
            <a:xfrm>
              <a:off x="0" y="-85725"/>
              <a:ext cx="812800" cy="64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4864373" y="2344663"/>
            <a:ext cx="3086100" cy="2454462"/>
            <a:chOff x="0" y="-85725"/>
            <a:chExt cx="812800" cy="646443"/>
          </a:xfrm>
        </p:grpSpPr>
        <p:sp>
          <p:nvSpPr>
            <p:cNvPr id="408" name="Google Shape;408;p18"/>
            <p:cNvSpPr/>
            <p:nvPr/>
          </p:nvSpPr>
          <p:spPr>
            <a:xfrm>
              <a:off x="0" y="0"/>
              <a:ext cx="812800" cy="560718"/>
            </a:xfrm>
            <a:custGeom>
              <a:rect b="b" l="l" r="r" t="t"/>
              <a:pathLst>
                <a:path extrusionOk="0" h="560718" w="812800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485458"/>
                  </a:lnTo>
                  <a:cubicBezTo>
                    <a:pt x="812800" y="527023"/>
                    <a:pt x="779105" y="560718"/>
                    <a:pt x="737541" y="560718"/>
                  </a:cubicBezTo>
                  <a:lnTo>
                    <a:pt x="75259" y="560718"/>
                  </a:lnTo>
                  <a:cubicBezTo>
                    <a:pt x="33695" y="560718"/>
                    <a:pt x="0" y="527023"/>
                    <a:pt x="0" y="485458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 txBox="1"/>
            <p:nvPr/>
          </p:nvSpPr>
          <p:spPr>
            <a:xfrm>
              <a:off x="0" y="-85725"/>
              <a:ext cx="812800" cy="64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8"/>
          <p:cNvGrpSpPr/>
          <p:nvPr/>
        </p:nvGrpSpPr>
        <p:grpSpPr>
          <a:xfrm>
            <a:off x="10235706" y="6498823"/>
            <a:ext cx="3086100" cy="2454462"/>
            <a:chOff x="0" y="-85725"/>
            <a:chExt cx="812800" cy="646443"/>
          </a:xfrm>
        </p:grpSpPr>
        <p:sp>
          <p:nvSpPr>
            <p:cNvPr id="411" name="Google Shape;411;p18"/>
            <p:cNvSpPr/>
            <p:nvPr/>
          </p:nvSpPr>
          <p:spPr>
            <a:xfrm>
              <a:off x="0" y="0"/>
              <a:ext cx="812800" cy="560718"/>
            </a:xfrm>
            <a:custGeom>
              <a:rect b="b" l="l" r="r" t="t"/>
              <a:pathLst>
                <a:path extrusionOk="0" h="560718" w="812800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485458"/>
                  </a:lnTo>
                  <a:cubicBezTo>
                    <a:pt x="812800" y="527023"/>
                    <a:pt x="779105" y="560718"/>
                    <a:pt x="737541" y="560718"/>
                  </a:cubicBezTo>
                  <a:lnTo>
                    <a:pt x="75259" y="560718"/>
                  </a:lnTo>
                  <a:cubicBezTo>
                    <a:pt x="33695" y="560718"/>
                    <a:pt x="0" y="527023"/>
                    <a:pt x="0" y="485458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 txBox="1"/>
            <p:nvPr/>
          </p:nvSpPr>
          <p:spPr>
            <a:xfrm>
              <a:off x="0" y="-85725"/>
              <a:ext cx="812800" cy="64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8"/>
          <p:cNvGrpSpPr/>
          <p:nvPr/>
        </p:nvGrpSpPr>
        <p:grpSpPr>
          <a:xfrm>
            <a:off x="10235706" y="2344663"/>
            <a:ext cx="3086100" cy="2454462"/>
            <a:chOff x="0" y="-85725"/>
            <a:chExt cx="812800" cy="646443"/>
          </a:xfrm>
        </p:grpSpPr>
        <p:sp>
          <p:nvSpPr>
            <p:cNvPr id="414" name="Google Shape;414;p18"/>
            <p:cNvSpPr/>
            <p:nvPr/>
          </p:nvSpPr>
          <p:spPr>
            <a:xfrm>
              <a:off x="0" y="0"/>
              <a:ext cx="812800" cy="560718"/>
            </a:xfrm>
            <a:custGeom>
              <a:rect b="b" l="l" r="r" t="t"/>
              <a:pathLst>
                <a:path extrusionOk="0" h="560718" w="812800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485458"/>
                  </a:lnTo>
                  <a:cubicBezTo>
                    <a:pt x="812800" y="527023"/>
                    <a:pt x="779105" y="560718"/>
                    <a:pt x="737541" y="560718"/>
                  </a:cubicBezTo>
                  <a:lnTo>
                    <a:pt x="75259" y="560718"/>
                  </a:lnTo>
                  <a:cubicBezTo>
                    <a:pt x="33695" y="560718"/>
                    <a:pt x="0" y="527023"/>
                    <a:pt x="0" y="485458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solidFill>
              <a:srgbClr val="F8A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 txBox="1"/>
            <p:nvPr/>
          </p:nvSpPr>
          <p:spPr>
            <a:xfrm>
              <a:off x="0" y="-85725"/>
              <a:ext cx="812800" cy="64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8"/>
          <p:cNvSpPr txBox="1"/>
          <p:nvPr/>
        </p:nvSpPr>
        <p:spPr>
          <a:xfrm>
            <a:off x="4864373" y="3223462"/>
            <a:ext cx="30861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Step 1</a:t>
            </a:r>
            <a:endParaRPr/>
          </a:p>
        </p:txBody>
      </p:sp>
      <p:sp>
        <p:nvSpPr>
          <p:cNvPr id="417" name="Google Shape;417;p18"/>
          <p:cNvSpPr txBox="1"/>
          <p:nvPr/>
        </p:nvSpPr>
        <p:spPr>
          <a:xfrm>
            <a:off x="4864373" y="7338262"/>
            <a:ext cx="30861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Step 4</a:t>
            </a:r>
            <a:endParaRPr/>
          </a:p>
        </p:txBody>
      </p:sp>
      <p:sp>
        <p:nvSpPr>
          <p:cNvPr id="418" name="Google Shape;418;p18"/>
          <p:cNvSpPr txBox="1"/>
          <p:nvPr/>
        </p:nvSpPr>
        <p:spPr>
          <a:xfrm>
            <a:off x="10235706" y="3223462"/>
            <a:ext cx="30861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Step 2</a:t>
            </a:r>
            <a:endParaRPr/>
          </a:p>
        </p:txBody>
      </p:sp>
      <p:sp>
        <p:nvSpPr>
          <p:cNvPr id="419" name="Google Shape;419;p18"/>
          <p:cNvSpPr txBox="1"/>
          <p:nvPr/>
        </p:nvSpPr>
        <p:spPr>
          <a:xfrm>
            <a:off x="10235706" y="7338262"/>
            <a:ext cx="30861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Step 3</a:t>
            </a:r>
            <a:endParaRPr/>
          </a:p>
        </p:txBody>
      </p:sp>
      <p:sp>
        <p:nvSpPr>
          <p:cNvPr id="420" name="Google Shape;420;p18"/>
          <p:cNvSpPr txBox="1"/>
          <p:nvPr/>
        </p:nvSpPr>
        <p:spPr>
          <a:xfrm>
            <a:off x="758459" y="3009013"/>
            <a:ext cx="36837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1" name="Google Shape;421;p18"/>
          <p:cNvSpPr txBox="1"/>
          <p:nvPr/>
        </p:nvSpPr>
        <p:spPr>
          <a:xfrm>
            <a:off x="13845876" y="3009013"/>
            <a:ext cx="36837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2" name="Google Shape;422;p18"/>
          <p:cNvSpPr txBox="1"/>
          <p:nvPr/>
        </p:nvSpPr>
        <p:spPr>
          <a:xfrm>
            <a:off x="758459" y="7123813"/>
            <a:ext cx="36837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3" name="Google Shape;423;p18"/>
          <p:cNvSpPr txBox="1"/>
          <p:nvPr/>
        </p:nvSpPr>
        <p:spPr>
          <a:xfrm>
            <a:off x="13845876" y="7123813"/>
            <a:ext cx="36837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 rot="-4139550">
            <a:off x="14350829" y="-716592"/>
            <a:ext cx="4174478" cy="3787390"/>
          </a:xfrm>
          <a:custGeom>
            <a:rect b="b" l="l" r="r" t="t"/>
            <a:pathLst>
              <a:path extrusionOk="0" h="3787390" w="4174478">
                <a:moveTo>
                  <a:pt x="0" y="0"/>
                </a:moveTo>
                <a:lnTo>
                  <a:pt x="4174478" y="0"/>
                </a:lnTo>
                <a:lnTo>
                  <a:pt x="4174478" y="3787390"/>
                </a:lnTo>
                <a:lnTo>
                  <a:pt x="0" y="3787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18"/>
          <p:cNvSpPr/>
          <p:nvPr/>
        </p:nvSpPr>
        <p:spPr>
          <a:xfrm rot="9373576">
            <a:off x="-96414" y="3756417"/>
            <a:ext cx="4174478" cy="3787390"/>
          </a:xfrm>
          <a:custGeom>
            <a:rect b="b" l="l" r="r" t="t"/>
            <a:pathLst>
              <a:path extrusionOk="0" h="3787390" w="4174478">
                <a:moveTo>
                  <a:pt x="0" y="0"/>
                </a:moveTo>
                <a:lnTo>
                  <a:pt x="4174478" y="0"/>
                </a:lnTo>
                <a:lnTo>
                  <a:pt x="4174478" y="3787390"/>
                </a:lnTo>
                <a:lnTo>
                  <a:pt x="0" y="3787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9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431" name="Google Shape;431;p19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9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434" name="Google Shape;434;p19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</p:sp>
        <p:sp>
          <p:nvSpPr>
            <p:cNvPr id="435" name="Google Shape;435;p19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9"/>
          <p:cNvSpPr/>
          <p:nvPr/>
        </p:nvSpPr>
        <p:spPr>
          <a:xfrm>
            <a:off x="7745634" y="4272573"/>
            <a:ext cx="3119767" cy="4114800"/>
          </a:xfrm>
          <a:custGeom>
            <a:rect b="b" l="l" r="r" t="t"/>
            <a:pathLst>
              <a:path extrusionOk="0" h="4114800" w="3119767">
                <a:moveTo>
                  <a:pt x="0" y="0"/>
                </a:moveTo>
                <a:lnTo>
                  <a:pt x="3119766" y="0"/>
                </a:lnTo>
                <a:lnTo>
                  <a:pt x="3119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37" name="Google Shape;437;p19"/>
          <p:cNvPicPr preferRelativeResize="0"/>
          <p:nvPr/>
        </p:nvPicPr>
        <p:blipFill rotWithShape="1">
          <a:blip r:embed="rId4">
            <a:alphaModFix/>
          </a:blip>
          <a:srcRect b="0" l="11366" r="11365" t="0"/>
          <a:stretch/>
        </p:blipFill>
        <p:spPr>
          <a:xfrm>
            <a:off x="11434940" y="3627834"/>
            <a:ext cx="5743341" cy="495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9"/>
          <p:cNvPicPr preferRelativeResize="0"/>
          <p:nvPr/>
        </p:nvPicPr>
        <p:blipFill rotWithShape="1">
          <a:blip r:embed="rId5">
            <a:alphaModFix/>
          </a:blip>
          <a:srcRect b="0" l="11366" r="11365" t="0"/>
          <a:stretch/>
        </p:blipFill>
        <p:spPr>
          <a:xfrm>
            <a:off x="1109719" y="3627834"/>
            <a:ext cx="5743341" cy="495539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9"/>
          <p:cNvSpPr txBox="1"/>
          <p:nvPr/>
        </p:nvSpPr>
        <p:spPr>
          <a:xfrm>
            <a:off x="4855086" y="859752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We’re Here to Help</a:t>
            </a:r>
            <a:endParaRPr/>
          </a:p>
        </p:txBody>
      </p:sp>
      <p:sp>
        <p:nvSpPr>
          <p:cNvPr id="440" name="Google Shape;440;p19"/>
          <p:cNvSpPr txBox="1"/>
          <p:nvPr/>
        </p:nvSpPr>
        <p:spPr>
          <a:xfrm>
            <a:off x="2137808" y="2404237"/>
            <a:ext cx="14012383" cy="50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13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From academic advising to mental health support, our services are designed to help you succeed.</a:t>
            </a:r>
            <a:endParaRPr/>
          </a:p>
        </p:txBody>
      </p:sp>
      <p:sp>
        <p:nvSpPr>
          <p:cNvPr id="441" name="Google Shape;441;p19"/>
          <p:cNvSpPr txBox="1"/>
          <p:nvPr/>
        </p:nvSpPr>
        <p:spPr>
          <a:xfrm>
            <a:off x="2212046" y="8894572"/>
            <a:ext cx="353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COUNSELING CENTER</a:t>
            </a:r>
            <a:endParaRPr/>
          </a:p>
        </p:txBody>
      </p:sp>
      <p:sp>
        <p:nvSpPr>
          <p:cNvPr id="442" name="Google Shape;442;p19"/>
          <p:cNvSpPr txBox="1"/>
          <p:nvPr/>
        </p:nvSpPr>
        <p:spPr>
          <a:xfrm>
            <a:off x="13000755" y="8894572"/>
            <a:ext cx="2611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STUDY GROUPS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0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448" name="Google Shape;448;p20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0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451" name="Google Shape;451;p20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</p:sp>
        <p:sp>
          <p:nvSpPr>
            <p:cNvPr id="452" name="Google Shape;452;p20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>
            <a:off x="2973192" y="2487721"/>
            <a:ext cx="12341700" cy="5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80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54" name="Google Shape;454;p20"/>
          <p:cNvSpPr/>
          <p:nvPr/>
        </p:nvSpPr>
        <p:spPr>
          <a:xfrm rot="-5484232">
            <a:off x="-1228694" y="-605005"/>
            <a:ext cx="3798572" cy="5133205"/>
          </a:xfrm>
          <a:custGeom>
            <a:rect b="b" l="l" r="r" t="t"/>
            <a:pathLst>
              <a:path extrusionOk="0" h="5133205" w="3798572">
                <a:moveTo>
                  <a:pt x="0" y="0"/>
                </a:moveTo>
                <a:lnTo>
                  <a:pt x="3798571" y="0"/>
                </a:lnTo>
                <a:lnTo>
                  <a:pt x="3798571" y="5133205"/>
                </a:lnTo>
                <a:lnTo>
                  <a:pt x="0" y="5133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0"/>
          <p:cNvSpPr txBox="1"/>
          <p:nvPr/>
        </p:nvSpPr>
        <p:spPr>
          <a:xfrm>
            <a:off x="4855086" y="881400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Important Quote</a:t>
            </a:r>
            <a:endParaRPr/>
          </a:p>
        </p:txBody>
      </p:sp>
      <p:sp>
        <p:nvSpPr>
          <p:cNvPr id="456" name="Google Shape;456;p20"/>
          <p:cNvSpPr txBox="1"/>
          <p:nvPr/>
        </p:nvSpPr>
        <p:spPr>
          <a:xfrm>
            <a:off x="8315102" y="8253638"/>
            <a:ext cx="1657796" cy="639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Jane Doe</a:t>
            </a:r>
            <a:endParaRPr/>
          </a:p>
        </p:txBody>
      </p:sp>
      <p:pic>
        <p:nvPicPr>
          <p:cNvPr id="457" name="Google Shape;457;p20"/>
          <p:cNvPicPr preferRelativeResize="0"/>
          <p:nvPr/>
        </p:nvPicPr>
        <p:blipFill rotWithShape="1">
          <a:blip r:embed="rId4">
            <a:alphaModFix/>
          </a:blip>
          <a:srcRect b="2666" l="0" r="28535" t="0"/>
          <a:stretch/>
        </p:blipFill>
        <p:spPr>
          <a:xfrm>
            <a:off x="13043975" y="5999125"/>
            <a:ext cx="5244026" cy="42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21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463" name="Google Shape;463;p21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1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466" name="Google Shape;466;p21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</p:sp>
        <p:sp>
          <p:nvSpPr>
            <p:cNvPr id="467" name="Google Shape;467;p21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8" name="Google Shape;4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76" y="2677963"/>
            <a:ext cx="4648999" cy="46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6315" y="2986596"/>
            <a:ext cx="3675370" cy="36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50171" y="2677963"/>
            <a:ext cx="4648999" cy="46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1"/>
          <p:cNvSpPr txBox="1"/>
          <p:nvPr/>
        </p:nvSpPr>
        <p:spPr>
          <a:xfrm>
            <a:off x="4855086" y="848495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Important Charts</a:t>
            </a:r>
            <a:endParaRPr/>
          </a:p>
        </p:txBody>
      </p:sp>
      <p:sp>
        <p:nvSpPr>
          <p:cNvPr id="472" name="Google Shape;472;p21"/>
          <p:cNvSpPr txBox="1"/>
          <p:nvPr/>
        </p:nvSpPr>
        <p:spPr>
          <a:xfrm>
            <a:off x="1971635" y="4694996"/>
            <a:ext cx="3058383" cy="748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85%</a:t>
            </a: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8010365" y="4580559"/>
            <a:ext cx="2417873" cy="59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8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30%</a:t>
            </a:r>
            <a:endParaRPr/>
          </a:p>
        </p:txBody>
      </p:sp>
      <p:sp>
        <p:nvSpPr>
          <p:cNvPr id="474" name="Google Shape;474;p21"/>
          <p:cNvSpPr txBox="1"/>
          <p:nvPr/>
        </p:nvSpPr>
        <p:spPr>
          <a:xfrm>
            <a:off x="13340730" y="4694996"/>
            <a:ext cx="3058383" cy="748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95%</a:t>
            </a:r>
            <a:endParaRPr/>
          </a:p>
        </p:txBody>
      </p:sp>
      <p:sp>
        <p:nvSpPr>
          <p:cNvPr id="475" name="Google Shape;475;p21"/>
          <p:cNvSpPr txBox="1"/>
          <p:nvPr/>
        </p:nvSpPr>
        <p:spPr>
          <a:xfrm>
            <a:off x="12932838" y="7348388"/>
            <a:ext cx="3683666" cy="7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1563743" y="7348388"/>
            <a:ext cx="3683666" cy="7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sp>
        <p:nvSpPr>
          <p:cNvPr id="477" name="Google Shape;477;p21"/>
          <p:cNvSpPr txBox="1"/>
          <p:nvPr/>
        </p:nvSpPr>
        <p:spPr>
          <a:xfrm>
            <a:off x="7302167" y="2192099"/>
            <a:ext cx="3683666" cy="7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pic>
        <p:nvPicPr>
          <p:cNvPr id="478" name="Google Shape;478;p21"/>
          <p:cNvPicPr preferRelativeResize="0"/>
          <p:nvPr/>
        </p:nvPicPr>
        <p:blipFill rotWithShape="1">
          <a:blip r:embed="rId6">
            <a:alphaModFix/>
          </a:blip>
          <a:srcRect b="28800" l="0" r="0" t="0"/>
          <a:stretch/>
        </p:blipFill>
        <p:spPr>
          <a:xfrm>
            <a:off x="5726275" y="5712349"/>
            <a:ext cx="7136124" cy="45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22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484" name="Google Shape;484;p22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8765749" y="5423508"/>
            <a:ext cx="3919251" cy="2861523"/>
            <a:chOff x="0" y="-85725"/>
            <a:chExt cx="1032231" cy="753652"/>
          </a:xfrm>
        </p:grpSpPr>
        <p:sp>
          <p:nvSpPr>
            <p:cNvPr id="487" name="Google Shape;487;p22"/>
            <p:cNvSpPr/>
            <p:nvPr/>
          </p:nvSpPr>
          <p:spPr>
            <a:xfrm>
              <a:off x="0" y="0"/>
              <a:ext cx="1032231" cy="667927"/>
            </a:xfrm>
            <a:custGeom>
              <a:rect b="b" l="l" r="r" t="t"/>
              <a:pathLst>
                <a:path extrusionOk="0" h="667927" w="1032231">
                  <a:moveTo>
                    <a:pt x="80990" y="0"/>
                  </a:moveTo>
                  <a:lnTo>
                    <a:pt x="951241" y="0"/>
                  </a:lnTo>
                  <a:cubicBezTo>
                    <a:pt x="972721" y="0"/>
                    <a:pt x="993321" y="8533"/>
                    <a:pt x="1008509" y="23721"/>
                  </a:cubicBezTo>
                  <a:cubicBezTo>
                    <a:pt x="1023698" y="38910"/>
                    <a:pt x="1032231" y="59510"/>
                    <a:pt x="1032231" y="80990"/>
                  </a:cubicBezTo>
                  <a:lnTo>
                    <a:pt x="1032231" y="586938"/>
                  </a:lnTo>
                  <a:cubicBezTo>
                    <a:pt x="1032231" y="631667"/>
                    <a:pt x="995970" y="667927"/>
                    <a:pt x="951241" y="667927"/>
                  </a:cubicBezTo>
                  <a:lnTo>
                    <a:pt x="80990" y="667927"/>
                  </a:lnTo>
                  <a:cubicBezTo>
                    <a:pt x="36260" y="667927"/>
                    <a:pt x="0" y="631667"/>
                    <a:pt x="0" y="586938"/>
                  </a:cubicBezTo>
                  <a:lnTo>
                    <a:pt x="0" y="80990"/>
                  </a:lnTo>
                  <a:cubicBezTo>
                    <a:pt x="0" y="36260"/>
                    <a:pt x="36260" y="0"/>
                    <a:pt x="80990" y="0"/>
                  </a:cubicBez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 txBox="1"/>
            <p:nvPr/>
          </p:nvSpPr>
          <p:spPr>
            <a:xfrm>
              <a:off x="0" y="-85725"/>
              <a:ext cx="1032231" cy="753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22"/>
          <p:cNvGrpSpPr/>
          <p:nvPr/>
        </p:nvGrpSpPr>
        <p:grpSpPr>
          <a:xfrm>
            <a:off x="13125978" y="5423508"/>
            <a:ext cx="3919251" cy="2861523"/>
            <a:chOff x="0" y="-85725"/>
            <a:chExt cx="1032231" cy="753652"/>
          </a:xfrm>
        </p:grpSpPr>
        <p:sp>
          <p:nvSpPr>
            <p:cNvPr id="490" name="Google Shape;490;p22"/>
            <p:cNvSpPr/>
            <p:nvPr/>
          </p:nvSpPr>
          <p:spPr>
            <a:xfrm>
              <a:off x="0" y="0"/>
              <a:ext cx="1032231" cy="667927"/>
            </a:xfrm>
            <a:custGeom>
              <a:rect b="b" l="l" r="r" t="t"/>
              <a:pathLst>
                <a:path extrusionOk="0" h="667927" w="1032231">
                  <a:moveTo>
                    <a:pt x="80990" y="0"/>
                  </a:moveTo>
                  <a:lnTo>
                    <a:pt x="951241" y="0"/>
                  </a:lnTo>
                  <a:cubicBezTo>
                    <a:pt x="972721" y="0"/>
                    <a:pt x="993321" y="8533"/>
                    <a:pt x="1008509" y="23721"/>
                  </a:cubicBezTo>
                  <a:cubicBezTo>
                    <a:pt x="1023698" y="38910"/>
                    <a:pt x="1032231" y="59510"/>
                    <a:pt x="1032231" y="80990"/>
                  </a:cubicBezTo>
                  <a:lnTo>
                    <a:pt x="1032231" y="586938"/>
                  </a:lnTo>
                  <a:cubicBezTo>
                    <a:pt x="1032231" y="631667"/>
                    <a:pt x="995970" y="667927"/>
                    <a:pt x="951241" y="667927"/>
                  </a:cubicBezTo>
                  <a:lnTo>
                    <a:pt x="80990" y="667927"/>
                  </a:lnTo>
                  <a:cubicBezTo>
                    <a:pt x="36260" y="667927"/>
                    <a:pt x="0" y="631667"/>
                    <a:pt x="0" y="586938"/>
                  </a:cubicBezTo>
                  <a:lnTo>
                    <a:pt x="0" y="80990"/>
                  </a:lnTo>
                  <a:cubicBezTo>
                    <a:pt x="0" y="36260"/>
                    <a:pt x="36260" y="0"/>
                    <a:pt x="80990" y="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 txBox="1"/>
            <p:nvPr/>
          </p:nvSpPr>
          <p:spPr>
            <a:xfrm>
              <a:off x="0" y="-85725"/>
              <a:ext cx="1032231" cy="753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22"/>
          <p:cNvGrpSpPr/>
          <p:nvPr/>
        </p:nvGrpSpPr>
        <p:grpSpPr>
          <a:xfrm>
            <a:off x="8765749" y="2608685"/>
            <a:ext cx="3919251" cy="2861523"/>
            <a:chOff x="0" y="-85725"/>
            <a:chExt cx="1032231" cy="753652"/>
          </a:xfrm>
        </p:grpSpPr>
        <p:sp>
          <p:nvSpPr>
            <p:cNvPr id="493" name="Google Shape;493;p22"/>
            <p:cNvSpPr/>
            <p:nvPr/>
          </p:nvSpPr>
          <p:spPr>
            <a:xfrm>
              <a:off x="0" y="0"/>
              <a:ext cx="1032231" cy="667927"/>
            </a:xfrm>
            <a:custGeom>
              <a:rect b="b" l="l" r="r" t="t"/>
              <a:pathLst>
                <a:path extrusionOk="0" h="667927" w="1032231">
                  <a:moveTo>
                    <a:pt x="80990" y="0"/>
                  </a:moveTo>
                  <a:lnTo>
                    <a:pt x="951241" y="0"/>
                  </a:lnTo>
                  <a:cubicBezTo>
                    <a:pt x="972721" y="0"/>
                    <a:pt x="993321" y="8533"/>
                    <a:pt x="1008509" y="23721"/>
                  </a:cubicBezTo>
                  <a:cubicBezTo>
                    <a:pt x="1023698" y="38910"/>
                    <a:pt x="1032231" y="59510"/>
                    <a:pt x="1032231" y="80990"/>
                  </a:cubicBezTo>
                  <a:lnTo>
                    <a:pt x="1032231" y="586938"/>
                  </a:lnTo>
                  <a:cubicBezTo>
                    <a:pt x="1032231" y="631667"/>
                    <a:pt x="995970" y="667927"/>
                    <a:pt x="951241" y="667927"/>
                  </a:cubicBezTo>
                  <a:lnTo>
                    <a:pt x="80990" y="667927"/>
                  </a:lnTo>
                  <a:cubicBezTo>
                    <a:pt x="36260" y="667927"/>
                    <a:pt x="0" y="631667"/>
                    <a:pt x="0" y="586938"/>
                  </a:cubicBezTo>
                  <a:lnTo>
                    <a:pt x="0" y="80990"/>
                  </a:lnTo>
                  <a:cubicBezTo>
                    <a:pt x="0" y="36260"/>
                    <a:pt x="36260" y="0"/>
                    <a:pt x="80990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 txBox="1"/>
            <p:nvPr/>
          </p:nvSpPr>
          <p:spPr>
            <a:xfrm>
              <a:off x="0" y="-85725"/>
              <a:ext cx="1032231" cy="753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2"/>
          <p:cNvGrpSpPr/>
          <p:nvPr/>
        </p:nvGrpSpPr>
        <p:grpSpPr>
          <a:xfrm>
            <a:off x="13125978" y="2608685"/>
            <a:ext cx="3919251" cy="2861523"/>
            <a:chOff x="0" y="-85725"/>
            <a:chExt cx="1032231" cy="753652"/>
          </a:xfrm>
        </p:grpSpPr>
        <p:sp>
          <p:nvSpPr>
            <p:cNvPr id="496" name="Google Shape;496;p22"/>
            <p:cNvSpPr/>
            <p:nvPr/>
          </p:nvSpPr>
          <p:spPr>
            <a:xfrm>
              <a:off x="0" y="0"/>
              <a:ext cx="1032231" cy="667927"/>
            </a:xfrm>
            <a:custGeom>
              <a:rect b="b" l="l" r="r" t="t"/>
              <a:pathLst>
                <a:path extrusionOk="0" h="667927" w="1032231">
                  <a:moveTo>
                    <a:pt x="80990" y="0"/>
                  </a:moveTo>
                  <a:lnTo>
                    <a:pt x="951241" y="0"/>
                  </a:lnTo>
                  <a:cubicBezTo>
                    <a:pt x="972721" y="0"/>
                    <a:pt x="993321" y="8533"/>
                    <a:pt x="1008509" y="23721"/>
                  </a:cubicBezTo>
                  <a:cubicBezTo>
                    <a:pt x="1023698" y="38910"/>
                    <a:pt x="1032231" y="59510"/>
                    <a:pt x="1032231" y="80990"/>
                  </a:cubicBezTo>
                  <a:lnTo>
                    <a:pt x="1032231" y="586938"/>
                  </a:lnTo>
                  <a:cubicBezTo>
                    <a:pt x="1032231" y="631667"/>
                    <a:pt x="995970" y="667927"/>
                    <a:pt x="951241" y="667927"/>
                  </a:cubicBezTo>
                  <a:lnTo>
                    <a:pt x="80990" y="667927"/>
                  </a:lnTo>
                  <a:cubicBezTo>
                    <a:pt x="36260" y="667927"/>
                    <a:pt x="0" y="631667"/>
                    <a:pt x="0" y="586938"/>
                  </a:cubicBezTo>
                  <a:lnTo>
                    <a:pt x="0" y="80990"/>
                  </a:lnTo>
                  <a:cubicBezTo>
                    <a:pt x="0" y="36260"/>
                    <a:pt x="36260" y="0"/>
                    <a:pt x="80990" y="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2"/>
            <p:cNvSpPr txBox="1"/>
            <p:nvPr/>
          </p:nvSpPr>
          <p:spPr>
            <a:xfrm>
              <a:off x="0" y="-85725"/>
              <a:ext cx="1032231" cy="753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2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499" name="Google Shape;499;p22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</p:sp>
        <p:sp>
          <p:nvSpPr>
            <p:cNvPr id="500" name="Google Shape;500;p22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22"/>
          <p:cNvSpPr/>
          <p:nvPr/>
        </p:nvSpPr>
        <p:spPr>
          <a:xfrm>
            <a:off x="1528521" y="2934172"/>
            <a:ext cx="6370070" cy="5350859"/>
          </a:xfrm>
          <a:custGeom>
            <a:rect b="b" l="l" r="r" t="t"/>
            <a:pathLst>
              <a:path extrusionOk="0" h="5350859" w="6370070">
                <a:moveTo>
                  <a:pt x="0" y="0"/>
                </a:moveTo>
                <a:lnTo>
                  <a:pt x="6370070" y="0"/>
                </a:lnTo>
                <a:lnTo>
                  <a:pt x="6370070" y="5350859"/>
                </a:lnTo>
                <a:lnTo>
                  <a:pt x="0" y="5350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2"/>
          <p:cNvSpPr/>
          <p:nvPr/>
        </p:nvSpPr>
        <p:spPr>
          <a:xfrm>
            <a:off x="6774671" y="2350487"/>
            <a:ext cx="862694" cy="1329037"/>
          </a:xfrm>
          <a:custGeom>
            <a:rect b="b" l="l" r="r" t="t"/>
            <a:pathLst>
              <a:path extrusionOk="0" h="1329037" w="862694">
                <a:moveTo>
                  <a:pt x="0" y="0"/>
                </a:moveTo>
                <a:lnTo>
                  <a:pt x="862694" y="0"/>
                </a:lnTo>
                <a:lnTo>
                  <a:pt x="862694" y="1329036"/>
                </a:lnTo>
                <a:lnTo>
                  <a:pt x="0" y="132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2"/>
          <p:cNvSpPr/>
          <p:nvPr/>
        </p:nvSpPr>
        <p:spPr>
          <a:xfrm>
            <a:off x="2985819" y="5355438"/>
            <a:ext cx="862694" cy="1329037"/>
          </a:xfrm>
          <a:custGeom>
            <a:rect b="b" l="l" r="r" t="t"/>
            <a:pathLst>
              <a:path extrusionOk="0" h="1329037" w="862694">
                <a:moveTo>
                  <a:pt x="0" y="0"/>
                </a:moveTo>
                <a:lnTo>
                  <a:pt x="862694" y="0"/>
                </a:lnTo>
                <a:lnTo>
                  <a:pt x="862694" y="1329037"/>
                </a:lnTo>
                <a:lnTo>
                  <a:pt x="0" y="1329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2"/>
          <p:cNvSpPr/>
          <p:nvPr/>
        </p:nvSpPr>
        <p:spPr>
          <a:xfrm>
            <a:off x="189744" y="7412326"/>
            <a:ext cx="4960632" cy="2823051"/>
          </a:xfrm>
          <a:custGeom>
            <a:rect b="b" l="l" r="r" t="t"/>
            <a:pathLst>
              <a:path extrusionOk="0" h="2823051" w="4960632">
                <a:moveTo>
                  <a:pt x="0" y="0"/>
                </a:moveTo>
                <a:lnTo>
                  <a:pt x="4960632" y="0"/>
                </a:lnTo>
                <a:lnTo>
                  <a:pt x="4960632" y="2823051"/>
                </a:lnTo>
                <a:lnTo>
                  <a:pt x="0" y="2823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2"/>
          <p:cNvSpPr txBox="1"/>
          <p:nvPr/>
        </p:nvSpPr>
        <p:spPr>
          <a:xfrm>
            <a:off x="4855086" y="838105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Dining on Campus</a:t>
            </a:r>
            <a:endParaRPr/>
          </a:p>
        </p:txBody>
      </p:sp>
      <p:sp>
        <p:nvSpPr>
          <p:cNvPr id="506" name="Google Shape;506;p22"/>
          <p:cNvSpPr txBox="1"/>
          <p:nvPr/>
        </p:nvSpPr>
        <p:spPr>
          <a:xfrm>
            <a:off x="6135904" y="8757177"/>
            <a:ext cx="10623575" cy="501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7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13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Explore our diverse dining options catering to all tastes and dietary needs.</a:t>
            </a:r>
            <a:endParaRPr/>
          </a:p>
        </p:txBody>
      </p:sp>
      <p:pic>
        <p:nvPicPr>
          <p:cNvPr id="507" name="Google Shape;5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65750" y="2934175"/>
            <a:ext cx="3919200" cy="2536800"/>
          </a:xfrm>
          <a:prstGeom prst="roundRect">
            <a:avLst>
              <a:gd fmla="val 11524" name="adj"/>
            </a:avLst>
          </a:prstGeom>
          <a:noFill/>
          <a:ln>
            <a:noFill/>
          </a:ln>
        </p:spPr>
      </p:pic>
      <p:pic>
        <p:nvPicPr>
          <p:cNvPr id="508" name="Google Shape;50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25975" y="2934175"/>
            <a:ext cx="3919200" cy="2536800"/>
          </a:xfrm>
          <a:prstGeom prst="roundRect">
            <a:avLst>
              <a:gd fmla="val 11553" name="adj"/>
            </a:avLst>
          </a:prstGeom>
          <a:noFill/>
          <a:ln>
            <a:noFill/>
          </a:ln>
        </p:spPr>
      </p:pic>
      <p:pic>
        <p:nvPicPr>
          <p:cNvPr id="509" name="Google Shape;50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76050" y="5749000"/>
            <a:ext cx="3898800" cy="2535900"/>
          </a:xfrm>
          <a:prstGeom prst="roundRect">
            <a:avLst>
              <a:gd fmla="val 13332" name="adj"/>
            </a:avLst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25975" y="5749000"/>
            <a:ext cx="3919200" cy="2549400"/>
          </a:xfrm>
          <a:prstGeom prst="roundRect">
            <a:avLst>
              <a:gd fmla="val 1149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3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516" name="Google Shape;516;p23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3"/>
          <p:cNvSpPr/>
          <p:nvPr/>
        </p:nvSpPr>
        <p:spPr>
          <a:xfrm>
            <a:off x="5513815" y="2236068"/>
            <a:ext cx="7260371" cy="5940303"/>
          </a:xfrm>
          <a:custGeom>
            <a:rect b="b" l="l" r="r" t="t"/>
            <a:pathLst>
              <a:path extrusionOk="0" h="5940303" w="7260371">
                <a:moveTo>
                  <a:pt x="0" y="0"/>
                </a:moveTo>
                <a:lnTo>
                  <a:pt x="7260370" y="0"/>
                </a:lnTo>
                <a:lnTo>
                  <a:pt x="7260370" y="5940304"/>
                </a:lnTo>
                <a:lnTo>
                  <a:pt x="0" y="5940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23"/>
          <p:cNvSpPr txBox="1"/>
          <p:nvPr/>
        </p:nvSpPr>
        <p:spPr>
          <a:xfrm>
            <a:off x="6089493" y="3178521"/>
            <a:ext cx="6108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98" u="none" cap="none" strike="noStrike">
                <a:solidFill>
                  <a:srgbClr val="FC5D02"/>
                </a:solidFill>
                <a:latin typeface="Cabin"/>
                <a:ea typeface="Cabin"/>
                <a:cs typeface="Cabin"/>
                <a:sym typeface="Cabin"/>
              </a:rPr>
              <a:t>Q&amp;A</a:t>
            </a:r>
            <a:endParaRPr/>
          </a:p>
        </p:txBody>
      </p:sp>
      <p:sp>
        <p:nvSpPr>
          <p:cNvPr id="520" name="Google Shape;520;p23"/>
          <p:cNvSpPr txBox="1"/>
          <p:nvPr/>
        </p:nvSpPr>
        <p:spPr>
          <a:xfrm>
            <a:off x="1148272" y="2911642"/>
            <a:ext cx="3683666" cy="1463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aliqua?</a:t>
            </a:r>
            <a:endParaRPr/>
          </a:p>
        </p:txBody>
      </p:sp>
      <p:sp>
        <p:nvSpPr>
          <p:cNvPr id="521" name="Google Shape;521;p23"/>
          <p:cNvSpPr txBox="1"/>
          <p:nvPr/>
        </p:nvSpPr>
        <p:spPr>
          <a:xfrm>
            <a:off x="13456062" y="2911642"/>
            <a:ext cx="3683666" cy="1463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aliqua?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1494910" y="6946487"/>
            <a:ext cx="2990389" cy="1463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Duis aute irure dolor in reprehenderit in voluptate velit esse cillum dolore eu fugiat nulla pariatur. 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13802700" y="6946487"/>
            <a:ext cx="2990389" cy="1463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Duis aute irure dolor in reprehenderit in voluptate velit esse cillum dolore eu fugiat nulla pariatur. 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1494910" y="1410990"/>
            <a:ext cx="2990389" cy="1383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16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endParaRPr/>
          </a:p>
        </p:txBody>
      </p:sp>
      <p:sp>
        <p:nvSpPr>
          <p:cNvPr id="525" name="Google Shape;525;p23"/>
          <p:cNvSpPr txBox="1"/>
          <p:nvPr/>
        </p:nvSpPr>
        <p:spPr>
          <a:xfrm>
            <a:off x="13802700" y="1410990"/>
            <a:ext cx="2990389" cy="1383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16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endParaRPr/>
          </a:p>
        </p:txBody>
      </p:sp>
      <p:sp>
        <p:nvSpPr>
          <p:cNvPr id="526" name="Google Shape;526;p23"/>
          <p:cNvSpPr txBox="1"/>
          <p:nvPr/>
        </p:nvSpPr>
        <p:spPr>
          <a:xfrm>
            <a:off x="1494910" y="5445835"/>
            <a:ext cx="2990389" cy="1383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16" u="none" cap="none" strike="noStrike">
                <a:solidFill>
                  <a:srgbClr val="F8A62A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/>
          </a:p>
        </p:txBody>
      </p:sp>
      <p:sp>
        <p:nvSpPr>
          <p:cNvPr id="527" name="Google Shape;527;p23"/>
          <p:cNvSpPr txBox="1"/>
          <p:nvPr/>
        </p:nvSpPr>
        <p:spPr>
          <a:xfrm>
            <a:off x="13802700" y="5445835"/>
            <a:ext cx="2990389" cy="1383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16" u="none" cap="none" strike="noStrike">
                <a:solidFill>
                  <a:srgbClr val="F8A62A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4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533" name="Google Shape;533;p24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24"/>
          <p:cNvGrpSpPr/>
          <p:nvPr/>
        </p:nvGrpSpPr>
        <p:grpSpPr>
          <a:xfrm>
            <a:off x="2212577" y="3109360"/>
            <a:ext cx="4252987" cy="3789276"/>
            <a:chOff x="0" y="-85725"/>
            <a:chExt cx="1120128" cy="997999"/>
          </a:xfrm>
        </p:grpSpPr>
        <p:sp>
          <p:nvSpPr>
            <p:cNvPr id="536" name="Google Shape;536;p24"/>
            <p:cNvSpPr/>
            <p:nvPr/>
          </p:nvSpPr>
          <p:spPr>
            <a:xfrm>
              <a:off x="0" y="0"/>
              <a:ext cx="1120128" cy="912274"/>
            </a:xfrm>
            <a:custGeom>
              <a:rect b="b" l="l" r="r" t="t"/>
              <a:pathLst>
                <a:path extrusionOk="0" h="912274" w="1120128">
                  <a:moveTo>
                    <a:pt x="92838" y="0"/>
                  </a:moveTo>
                  <a:lnTo>
                    <a:pt x="1027290" y="0"/>
                  </a:lnTo>
                  <a:cubicBezTo>
                    <a:pt x="1051913" y="0"/>
                    <a:pt x="1075526" y="9781"/>
                    <a:pt x="1092937" y="27192"/>
                  </a:cubicBezTo>
                  <a:cubicBezTo>
                    <a:pt x="1110347" y="44602"/>
                    <a:pt x="1120128" y="68216"/>
                    <a:pt x="1120128" y="92838"/>
                  </a:cubicBezTo>
                  <a:lnTo>
                    <a:pt x="1120128" y="819436"/>
                  </a:lnTo>
                  <a:cubicBezTo>
                    <a:pt x="1120128" y="844058"/>
                    <a:pt x="1110347" y="867672"/>
                    <a:pt x="1092937" y="885082"/>
                  </a:cubicBezTo>
                  <a:cubicBezTo>
                    <a:pt x="1075526" y="902492"/>
                    <a:pt x="1051913" y="912274"/>
                    <a:pt x="1027290" y="912274"/>
                  </a:cubicBezTo>
                  <a:lnTo>
                    <a:pt x="92838" y="912274"/>
                  </a:lnTo>
                  <a:cubicBezTo>
                    <a:pt x="68216" y="912274"/>
                    <a:pt x="44602" y="902492"/>
                    <a:pt x="27192" y="885082"/>
                  </a:cubicBezTo>
                  <a:cubicBezTo>
                    <a:pt x="9781" y="867672"/>
                    <a:pt x="0" y="844058"/>
                    <a:pt x="0" y="819436"/>
                  </a:cubicBezTo>
                  <a:lnTo>
                    <a:pt x="0" y="92838"/>
                  </a:lnTo>
                  <a:cubicBezTo>
                    <a:pt x="0" y="68216"/>
                    <a:pt x="9781" y="44602"/>
                    <a:pt x="27192" y="27192"/>
                  </a:cubicBezTo>
                  <a:cubicBezTo>
                    <a:pt x="44602" y="9781"/>
                    <a:pt x="68216" y="0"/>
                    <a:pt x="92838" y="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 txBox="1"/>
            <p:nvPr/>
          </p:nvSpPr>
          <p:spPr>
            <a:xfrm>
              <a:off x="0" y="-85725"/>
              <a:ext cx="1120128" cy="99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4"/>
          <p:cNvGrpSpPr/>
          <p:nvPr/>
        </p:nvGrpSpPr>
        <p:grpSpPr>
          <a:xfrm>
            <a:off x="7016999" y="3109360"/>
            <a:ext cx="4252987" cy="3789276"/>
            <a:chOff x="0" y="-85725"/>
            <a:chExt cx="1120128" cy="997999"/>
          </a:xfrm>
        </p:grpSpPr>
        <p:sp>
          <p:nvSpPr>
            <p:cNvPr id="539" name="Google Shape;539;p24"/>
            <p:cNvSpPr/>
            <p:nvPr/>
          </p:nvSpPr>
          <p:spPr>
            <a:xfrm>
              <a:off x="0" y="0"/>
              <a:ext cx="1120128" cy="912274"/>
            </a:xfrm>
            <a:custGeom>
              <a:rect b="b" l="l" r="r" t="t"/>
              <a:pathLst>
                <a:path extrusionOk="0" h="912274" w="1120128">
                  <a:moveTo>
                    <a:pt x="92838" y="0"/>
                  </a:moveTo>
                  <a:lnTo>
                    <a:pt x="1027290" y="0"/>
                  </a:lnTo>
                  <a:cubicBezTo>
                    <a:pt x="1051913" y="0"/>
                    <a:pt x="1075526" y="9781"/>
                    <a:pt x="1092937" y="27192"/>
                  </a:cubicBezTo>
                  <a:cubicBezTo>
                    <a:pt x="1110347" y="44602"/>
                    <a:pt x="1120128" y="68216"/>
                    <a:pt x="1120128" y="92838"/>
                  </a:cubicBezTo>
                  <a:lnTo>
                    <a:pt x="1120128" y="819436"/>
                  </a:lnTo>
                  <a:cubicBezTo>
                    <a:pt x="1120128" y="844058"/>
                    <a:pt x="1110347" y="867672"/>
                    <a:pt x="1092937" y="885082"/>
                  </a:cubicBezTo>
                  <a:cubicBezTo>
                    <a:pt x="1075526" y="902492"/>
                    <a:pt x="1051913" y="912274"/>
                    <a:pt x="1027290" y="912274"/>
                  </a:cubicBezTo>
                  <a:lnTo>
                    <a:pt x="92838" y="912274"/>
                  </a:lnTo>
                  <a:cubicBezTo>
                    <a:pt x="68216" y="912274"/>
                    <a:pt x="44602" y="902492"/>
                    <a:pt x="27192" y="885082"/>
                  </a:cubicBezTo>
                  <a:cubicBezTo>
                    <a:pt x="9781" y="867672"/>
                    <a:pt x="0" y="844058"/>
                    <a:pt x="0" y="819436"/>
                  </a:cubicBezTo>
                  <a:lnTo>
                    <a:pt x="0" y="92838"/>
                  </a:lnTo>
                  <a:cubicBezTo>
                    <a:pt x="0" y="68216"/>
                    <a:pt x="9781" y="44602"/>
                    <a:pt x="27192" y="27192"/>
                  </a:cubicBezTo>
                  <a:cubicBezTo>
                    <a:pt x="44602" y="9781"/>
                    <a:pt x="68216" y="0"/>
                    <a:pt x="92838" y="0"/>
                  </a:cubicBez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 txBox="1"/>
            <p:nvPr/>
          </p:nvSpPr>
          <p:spPr>
            <a:xfrm>
              <a:off x="0" y="-85725"/>
              <a:ext cx="1120128" cy="99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24"/>
          <p:cNvGrpSpPr/>
          <p:nvPr/>
        </p:nvGrpSpPr>
        <p:grpSpPr>
          <a:xfrm>
            <a:off x="11822436" y="3109360"/>
            <a:ext cx="4252987" cy="3789276"/>
            <a:chOff x="0" y="-85725"/>
            <a:chExt cx="1120128" cy="997999"/>
          </a:xfrm>
        </p:grpSpPr>
        <p:sp>
          <p:nvSpPr>
            <p:cNvPr id="542" name="Google Shape;542;p24"/>
            <p:cNvSpPr/>
            <p:nvPr/>
          </p:nvSpPr>
          <p:spPr>
            <a:xfrm>
              <a:off x="0" y="0"/>
              <a:ext cx="1120128" cy="912274"/>
            </a:xfrm>
            <a:custGeom>
              <a:rect b="b" l="l" r="r" t="t"/>
              <a:pathLst>
                <a:path extrusionOk="0" h="912274" w="1120128">
                  <a:moveTo>
                    <a:pt x="92838" y="0"/>
                  </a:moveTo>
                  <a:lnTo>
                    <a:pt x="1027290" y="0"/>
                  </a:lnTo>
                  <a:cubicBezTo>
                    <a:pt x="1051913" y="0"/>
                    <a:pt x="1075526" y="9781"/>
                    <a:pt x="1092937" y="27192"/>
                  </a:cubicBezTo>
                  <a:cubicBezTo>
                    <a:pt x="1110347" y="44602"/>
                    <a:pt x="1120128" y="68216"/>
                    <a:pt x="1120128" y="92838"/>
                  </a:cubicBezTo>
                  <a:lnTo>
                    <a:pt x="1120128" y="819436"/>
                  </a:lnTo>
                  <a:cubicBezTo>
                    <a:pt x="1120128" y="844058"/>
                    <a:pt x="1110347" y="867672"/>
                    <a:pt x="1092937" y="885082"/>
                  </a:cubicBezTo>
                  <a:cubicBezTo>
                    <a:pt x="1075526" y="902492"/>
                    <a:pt x="1051913" y="912274"/>
                    <a:pt x="1027290" y="912274"/>
                  </a:cubicBezTo>
                  <a:lnTo>
                    <a:pt x="92838" y="912274"/>
                  </a:lnTo>
                  <a:cubicBezTo>
                    <a:pt x="68216" y="912274"/>
                    <a:pt x="44602" y="902492"/>
                    <a:pt x="27192" y="885082"/>
                  </a:cubicBezTo>
                  <a:cubicBezTo>
                    <a:pt x="9781" y="867672"/>
                    <a:pt x="0" y="844058"/>
                    <a:pt x="0" y="819436"/>
                  </a:cubicBezTo>
                  <a:lnTo>
                    <a:pt x="0" y="92838"/>
                  </a:lnTo>
                  <a:cubicBezTo>
                    <a:pt x="0" y="68216"/>
                    <a:pt x="9781" y="44602"/>
                    <a:pt x="27192" y="27192"/>
                  </a:cubicBezTo>
                  <a:cubicBezTo>
                    <a:pt x="44602" y="9781"/>
                    <a:pt x="68216" y="0"/>
                    <a:pt x="92838" y="0"/>
                  </a:cubicBezTo>
                  <a:close/>
                </a:path>
              </a:pathLst>
            </a:custGeom>
            <a:solidFill>
              <a:srgbClr val="F8A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 txBox="1"/>
            <p:nvPr/>
          </p:nvSpPr>
          <p:spPr>
            <a:xfrm>
              <a:off x="0" y="-85725"/>
              <a:ext cx="1120128" cy="99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545" name="Google Shape;545;p24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</p:sp>
        <p:sp>
          <p:nvSpPr>
            <p:cNvPr id="546" name="Google Shape;546;p24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p24"/>
          <p:cNvSpPr txBox="1"/>
          <p:nvPr/>
        </p:nvSpPr>
        <p:spPr>
          <a:xfrm>
            <a:off x="4855086" y="881400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Contact Information</a:t>
            </a:r>
            <a:endParaRPr/>
          </a:p>
        </p:txBody>
      </p:sp>
      <p:sp>
        <p:nvSpPr>
          <p:cNvPr id="548" name="Google Shape;548;p24"/>
          <p:cNvSpPr txBox="1"/>
          <p:nvPr/>
        </p:nvSpPr>
        <p:spPr>
          <a:xfrm>
            <a:off x="4237806" y="8020158"/>
            <a:ext cx="9812387" cy="6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5" u="none" cap="none" strike="noStrike">
                <a:solidFill>
                  <a:srgbClr val="FC5D02"/>
                </a:solidFill>
                <a:latin typeface="Cabin"/>
                <a:ea typeface="Cabin"/>
                <a:cs typeface="Cabin"/>
                <a:sym typeface="Cabin"/>
              </a:rPr>
              <a:t>Feel free to reach out with any questions or concerns.</a:t>
            </a:r>
            <a:endParaRPr/>
          </a:p>
        </p:txBody>
      </p:sp>
      <p:sp>
        <p:nvSpPr>
          <p:cNvPr id="549" name="Google Shape;549;p24"/>
          <p:cNvSpPr txBox="1"/>
          <p:nvPr/>
        </p:nvSpPr>
        <p:spPr>
          <a:xfrm>
            <a:off x="2967768" y="5062984"/>
            <a:ext cx="2742605" cy="92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123-456-789</a:t>
            </a:r>
            <a:endParaRPr/>
          </a:p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office@university.edu</a:t>
            </a:r>
            <a:endParaRPr/>
          </a:p>
        </p:txBody>
      </p:sp>
      <p:sp>
        <p:nvSpPr>
          <p:cNvPr id="550" name="Google Shape;550;p24"/>
          <p:cNvSpPr txBox="1"/>
          <p:nvPr/>
        </p:nvSpPr>
        <p:spPr>
          <a:xfrm>
            <a:off x="7600020" y="5062984"/>
            <a:ext cx="3087960" cy="92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123-456-789</a:t>
            </a:r>
            <a:endParaRPr/>
          </a:p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financial@university.edu</a:t>
            </a:r>
            <a:endParaRPr/>
          </a:p>
        </p:txBody>
      </p:sp>
      <p:sp>
        <p:nvSpPr>
          <p:cNvPr id="551" name="Google Shape;551;p24"/>
          <p:cNvSpPr txBox="1"/>
          <p:nvPr/>
        </p:nvSpPr>
        <p:spPr>
          <a:xfrm>
            <a:off x="12405694" y="5062984"/>
            <a:ext cx="3086472" cy="92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123-456-789</a:t>
            </a:r>
            <a:endParaRPr/>
          </a:p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inquiries@university.edu</a:t>
            </a:r>
            <a:endParaRPr/>
          </a:p>
        </p:txBody>
      </p:sp>
      <p:sp>
        <p:nvSpPr>
          <p:cNvPr id="552" name="Google Shape;552;p24"/>
          <p:cNvSpPr txBox="1"/>
          <p:nvPr/>
        </p:nvSpPr>
        <p:spPr>
          <a:xfrm>
            <a:off x="2992957" y="3999885"/>
            <a:ext cx="2692226" cy="501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13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Admissions Office</a:t>
            </a:r>
            <a:endParaRPr/>
          </a:p>
        </p:txBody>
      </p:sp>
      <p:sp>
        <p:nvSpPr>
          <p:cNvPr id="553" name="Google Shape;553;p24"/>
          <p:cNvSpPr txBox="1"/>
          <p:nvPr/>
        </p:nvSpPr>
        <p:spPr>
          <a:xfrm>
            <a:off x="8198397" y="3999885"/>
            <a:ext cx="1890192" cy="501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13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Financial Aid</a:t>
            </a:r>
            <a:endParaRPr/>
          </a:p>
        </p:txBody>
      </p:sp>
      <p:sp>
        <p:nvSpPr>
          <p:cNvPr id="554" name="Google Shape;554;p24"/>
          <p:cNvSpPr txBox="1"/>
          <p:nvPr/>
        </p:nvSpPr>
        <p:spPr>
          <a:xfrm>
            <a:off x="12696392" y="3999885"/>
            <a:ext cx="2505075" cy="501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13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General Inquiries</a:t>
            </a:r>
            <a:endParaRPr/>
          </a:p>
        </p:txBody>
      </p:sp>
      <p:sp>
        <p:nvSpPr>
          <p:cNvPr id="555" name="Google Shape;555;p24"/>
          <p:cNvSpPr/>
          <p:nvPr/>
        </p:nvSpPr>
        <p:spPr>
          <a:xfrm flipH="1">
            <a:off x="15711241" y="4456871"/>
            <a:ext cx="2061067" cy="5611816"/>
          </a:xfrm>
          <a:custGeom>
            <a:rect b="b" l="l" r="r" t="t"/>
            <a:pathLst>
              <a:path extrusionOk="0" h="5611816" w="2061067">
                <a:moveTo>
                  <a:pt x="2061067" y="0"/>
                </a:moveTo>
                <a:lnTo>
                  <a:pt x="0" y="0"/>
                </a:lnTo>
                <a:lnTo>
                  <a:pt x="0" y="5611816"/>
                </a:lnTo>
                <a:lnTo>
                  <a:pt x="2061067" y="5611816"/>
                </a:lnTo>
                <a:lnTo>
                  <a:pt x="20610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56" name="Google Shape;556;p24"/>
          <p:cNvPicPr preferRelativeResize="0"/>
          <p:nvPr/>
        </p:nvPicPr>
        <p:blipFill rotWithShape="1">
          <a:blip r:embed="rId4">
            <a:alphaModFix/>
          </a:blip>
          <a:srcRect b="0" l="35098" r="0" t="0"/>
          <a:stretch/>
        </p:blipFill>
        <p:spPr>
          <a:xfrm>
            <a:off x="2" y="1261525"/>
            <a:ext cx="2953201" cy="33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25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562" name="Google Shape;562;p25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25"/>
          <p:cNvSpPr txBox="1"/>
          <p:nvPr/>
        </p:nvSpPr>
        <p:spPr>
          <a:xfrm>
            <a:off x="2590508" y="1892799"/>
            <a:ext cx="13106983" cy="459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</a:t>
            </a:r>
            <a:endParaRPr/>
          </a:p>
        </p:txBody>
      </p:sp>
      <p:grpSp>
        <p:nvGrpSpPr>
          <p:cNvPr id="565" name="Google Shape;565;p25"/>
          <p:cNvGrpSpPr/>
          <p:nvPr/>
        </p:nvGrpSpPr>
        <p:grpSpPr>
          <a:xfrm>
            <a:off x="1390399" y="8234851"/>
            <a:ext cx="1698451" cy="747094"/>
            <a:chOff x="0" y="-9525"/>
            <a:chExt cx="414885" cy="182495"/>
          </a:xfrm>
        </p:grpSpPr>
        <p:sp>
          <p:nvSpPr>
            <p:cNvPr id="566" name="Google Shape;566;p25"/>
            <p:cNvSpPr/>
            <p:nvPr/>
          </p:nvSpPr>
          <p:spPr>
            <a:xfrm>
              <a:off x="0" y="0"/>
              <a:ext cx="414885" cy="172970"/>
            </a:xfrm>
            <a:custGeom>
              <a:rect b="b" l="l" r="r" t="t"/>
              <a:pathLst>
                <a:path extrusionOk="0" h="172970" w="414885">
                  <a:moveTo>
                    <a:pt x="0" y="0"/>
                  </a:moveTo>
                  <a:lnTo>
                    <a:pt x="414885" y="0"/>
                  </a:lnTo>
                  <a:lnTo>
                    <a:pt x="414885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</p:sp>
        <p:sp>
          <p:nvSpPr>
            <p:cNvPr id="567" name="Google Shape;567;p25"/>
            <p:cNvSpPr txBox="1"/>
            <p:nvPr/>
          </p:nvSpPr>
          <p:spPr>
            <a:xfrm>
              <a:off x="0" y="-9525"/>
              <a:ext cx="414885" cy="18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#3388EB</a:t>
              </a:r>
              <a:endParaRPr/>
            </a:p>
          </p:txBody>
        </p:sp>
      </p:grpSp>
      <p:grpSp>
        <p:nvGrpSpPr>
          <p:cNvPr id="568" name="Google Shape;568;p25"/>
          <p:cNvGrpSpPr/>
          <p:nvPr/>
        </p:nvGrpSpPr>
        <p:grpSpPr>
          <a:xfrm>
            <a:off x="3279895" y="8234851"/>
            <a:ext cx="1698451" cy="747094"/>
            <a:chOff x="0" y="-9525"/>
            <a:chExt cx="414885" cy="182495"/>
          </a:xfrm>
        </p:grpSpPr>
        <p:sp>
          <p:nvSpPr>
            <p:cNvPr id="569" name="Google Shape;569;p25"/>
            <p:cNvSpPr/>
            <p:nvPr/>
          </p:nvSpPr>
          <p:spPr>
            <a:xfrm>
              <a:off x="0" y="0"/>
              <a:ext cx="414885" cy="172970"/>
            </a:xfrm>
            <a:custGeom>
              <a:rect b="b" l="l" r="r" t="t"/>
              <a:pathLst>
                <a:path extrusionOk="0" h="172970" w="414885">
                  <a:moveTo>
                    <a:pt x="0" y="0"/>
                  </a:moveTo>
                  <a:lnTo>
                    <a:pt x="414885" y="0"/>
                  </a:lnTo>
                  <a:lnTo>
                    <a:pt x="414885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E6E6E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0" name="Google Shape;570;p25"/>
            <p:cNvSpPr txBox="1"/>
            <p:nvPr/>
          </p:nvSpPr>
          <p:spPr>
            <a:xfrm>
              <a:off x="0" y="-9525"/>
              <a:ext cx="414885" cy="18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#E6E6E6</a:t>
              </a:r>
              <a:endParaRPr/>
            </a:p>
          </p:txBody>
        </p:sp>
      </p:grpSp>
      <p:sp>
        <p:nvSpPr>
          <p:cNvPr id="571" name="Google Shape;571;p25"/>
          <p:cNvSpPr txBox="1"/>
          <p:nvPr/>
        </p:nvSpPr>
        <p:spPr>
          <a:xfrm>
            <a:off x="1390399" y="6610315"/>
            <a:ext cx="4363202" cy="337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You can find these fonts online too.</a:t>
            </a:r>
            <a:endParaRPr/>
          </a:p>
        </p:txBody>
      </p:sp>
      <p:sp>
        <p:nvSpPr>
          <p:cNvPr id="572" name="Google Shape;572;p25"/>
          <p:cNvSpPr txBox="1"/>
          <p:nvPr/>
        </p:nvSpPr>
        <p:spPr>
          <a:xfrm>
            <a:off x="1390399" y="7576388"/>
            <a:ext cx="3396902" cy="4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1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Colors</a:t>
            </a:r>
            <a:endParaRPr/>
          </a:p>
        </p:txBody>
      </p:sp>
      <p:sp>
        <p:nvSpPr>
          <p:cNvPr id="573" name="Google Shape;573;p25"/>
          <p:cNvSpPr txBox="1"/>
          <p:nvPr/>
        </p:nvSpPr>
        <p:spPr>
          <a:xfrm>
            <a:off x="1390399" y="3646193"/>
            <a:ext cx="4608698" cy="784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uses the following free fonts:</a:t>
            </a:r>
            <a:endParaRPr/>
          </a:p>
        </p:txBody>
      </p:sp>
      <p:sp>
        <p:nvSpPr>
          <p:cNvPr id="574" name="Google Shape;574;p25"/>
          <p:cNvSpPr txBox="1"/>
          <p:nvPr/>
        </p:nvSpPr>
        <p:spPr>
          <a:xfrm>
            <a:off x="1390399" y="4786582"/>
            <a:ext cx="1889496" cy="1349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Titles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Headers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Body Copy</a:t>
            </a:r>
            <a:endParaRPr/>
          </a:p>
        </p:txBody>
      </p:sp>
      <p:sp>
        <p:nvSpPr>
          <p:cNvPr id="575" name="Google Shape;575;p25"/>
          <p:cNvSpPr txBox="1"/>
          <p:nvPr/>
        </p:nvSpPr>
        <p:spPr>
          <a:xfrm>
            <a:off x="3569724" y="4794342"/>
            <a:ext cx="2542051" cy="1349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Cabin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Cabin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Cabin</a:t>
            </a:r>
            <a:endParaRPr/>
          </a:p>
        </p:txBody>
      </p:sp>
      <p:sp>
        <p:nvSpPr>
          <p:cNvPr id="576" name="Google Shape;576;p25"/>
          <p:cNvSpPr txBox="1"/>
          <p:nvPr/>
        </p:nvSpPr>
        <p:spPr>
          <a:xfrm>
            <a:off x="1390399" y="3148762"/>
            <a:ext cx="3396902" cy="4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1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FONTS</a:t>
            </a:r>
            <a:endParaRPr/>
          </a:p>
        </p:txBody>
      </p:sp>
      <p:grpSp>
        <p:nvGrpSpPr>
          <p:cNvPr id="577" name="Google Shape;577;p25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578" name="Google Shape;578;p25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</p:sp>
        <p:sp>
          <p:nvSpPr>
            <p:cNvPr id="579" name="Google Shape;579;p25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5"/>
          <p:cNvSpPr txBox="1"/>
          <p:nvPr/>
        </p:nvSpPr>
        <p:spPr>
          <a:xfrm>
            <a:off x="4855086" y="866037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Resource Page</a:t>
            </a:r>
            <a:endParaRPr/>
          </a:p>
        </p:txBody>
      </p:sp>
      <p:sp>
        <p:nvSpPr>
          <p:cNvPr id="581" name="Google Shape;581;p25"/>
          <p:cNvSpPr/>
          <p:nvPr/>
        </p:nvSpPr>
        <p:spPr>
          <a:xfrm flipH="1">
            <a:off x="5902772" y="3199873"/>
            <a:ext cx="2697728" cy="2427955"/>
          </a:xfrm>
          <a:custGeom>
            <a:rect b="b" l="l" r="r" t="t"/>
            <a:pathLst>
              <a:path extrusionOk="0" h="2427955" w="2697728">
                <a:moveTo>
                  <a:pt x="2697728" y="0"/>
                </a:moveTo>
                <a:lnTo>
                  <a:pt x="0" y="0"/>
                </a:lnTo>
                <a:lnTo>
                  <a:pt x="0" y="2427955"/>
                </a:lnTo>
                <a:lnTo>
                  <a:pt x="2697728" y="2427955"/>
                </a:lnTo>
                <a:lnTo>
                  <a:pt x="2697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25"/>
          <p:cNvSpPr/>
          <p:nvPr/>
        </p:nvSpPr>
        <p:spPr>
          <a:xfrm>
            <a:off x="9452681" y="3049247"/>
            <a:ext cx="2069235" cy="2729207"/>
          </a:xfrm>
          <a:custGeom>
            <a:rect b="b" l="l" r="r" t="t"/>
            <a:pathLst>
              <a:path extrusionOk="0" h="2729207" w="2069235">
                <a:moveTo>
                  <a:pt x="0" y="0"/>
                </a:moveTo>
                <a:lnTo>
                  <a:pt x="2069235" y="0"/>
                </a:lnTo>
                <a:lnTo>
                  <a:pt x="2069235" y="2729207"/>
                </a:lnTo>
                <a:lnTo>
                  <a:pt x="0" y="2729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25"/>
          <p:cNvSpPr/>
          <p:nvPr/>
        </p:nvSpPr>
        <p:spPr>
          <a:xfrm>
            <a:off x="12374097" y="2932841"/>
            <a:ext cx="872449" cy="2962019"/>
          </a:xfrm>
          <a:custGeom>
            <a:rect b="b" l="l" r="r" t="t"/>
            <a:pathLst>
              <a:path extrusionOk="0" h="2962019" w="872449">
                <a:moveTo>
                  <a:pt x="0" y="0"/>
                </a:moveTo>
                <a:lnTo>
                  <a:pt x="872450" y="0"/>
                </a:lnTo>
                <a:lnTo>
                  <a:pt x="872450" y="2962019"/>
                </a:lnTo>
                <a:lnTo>
                  <a:pt x="0" y="2962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25"/>
          <p:cNvSpPr/>
          <p:nvPr/>
        </p:nvSpPr>
        <p:spPr>
          <a:xfrm flipH="1">
            <a:off x="16084441" y="2904102"/>
            <a:ext cx="1174859" cy="3019496"/>
          </a:xfrm>
          <a:custGeom>
            <a:rect b="b" l="l" r="r" t="t"/>
            <a:pathLst>
              <a:path extrusionOk="0" h="3019496" w="1174859">
                <a:moveTo>
                  <a:pt x="1174859" y="0"/>
                </a:moveTo>
                <a:lnTo>
                  <a:pt x="0" y="0"/>
                </a:lnTo>
                <a:lnTo>
                  <a:pt x="0" y="3019496"/>
                </a:lnTo>
                <a:lnTo>
                  <a:pt x="1174859" y="3019496"/>
                </a:lnTo>
                <a:lnTo>
                  <a:pt x="117485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25"/>
          <p:cNvSpPr/>
          <p:nvPr/>
        </p:nvSpPr>
        <p:spPr>
          <a:xfrm>
            <a:off x="14098728" y="2915190"/>
            <a:ext cx="1133532" cy="2997320"/>
          </a:xfrm>
          <a:custGeom>
            <a:rect b="b" l="l" r="r" t="t"/>
            <a:pathLst>
              <a:path extrusionOk="0" h="2997320" w="1133532">
                <a:moveTo>
                  <a:pt x="0" y="0"/>
                </a:moveTo>
                <a:lnTo>
                  <a:pt x="1133532" y="0"/>
                </a:lnTo>
                <a:lnTo>
                  <a:pt x="1133532" y="2997320"/>
                </a:lnTo>
                <a:lnTo>
                  <a:pt x="0" y="2997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25"/>
          <p:cNvSpPr/>
          <p:nvPr/>
        </p:nvSpPr>
        <p:spPr>
          <a:xfrm flipH="1">
            <a:off x="6044525" y="6055401"/>
            <a:ext cx="1117234" cy="3041973"/>
          </a:xfrm>
          <a:custGeom>
            <a:rect b="b" l="l" r="r" t="t"/>
            <a:pathLst>
              <a:path extrusionOk="0" h="3041973" w="1117234">
                <a:moveTo>
                  <a:pt x="1117234" y="0"/>
                </a:moveTo>
                <a:lnTo>
                  <a:pt x="0" y="0"/>
                </a:lnTo>
                <a:lnTo>
                  <a:pt x="0" y="3041974"/>
                </a:lnTo>
                <a:lnTo>
                  <a:pt x="1117234" y="3041974"/>
                </a:lnTo>
                <a:lnTo>
                  <a:pt x="111723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p25"/>
          <p:cNvSpPr/>
          <p:nvPr/>
        </p:nvSpPr>
        <p:spPr>
          <a:xfrm>
            <a:off x="8098001" y="6548782"/>
            <a:ext cx="2511924" cy="2055211"/>
          </a:xfrm>
          <a:custGeom>
            <a:rect b="b" l="l" r="r" t="t"/>
            <a:pathLst>
              <a:path extrusionOk="0" h="2055211" w="2511924">
                <a:moveTo>
                  <a:pt x="0" y="0"/>
                </a:moveTo>
                <a:lnTo>
                  <a:pt x="2511925" y="0"/>
                </a:lnTo>
                <a:lnTo>
                  <a:pt x="2511925" y="2055211"/>
                </a:lnTo>
                <a:lnTo>
                  <a:pt x="0" y="2055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25"/>
          <p:cNvSpPr/>
          <p:nvPr/>
        </p:nvSpPr>
        <p:spPr>
          <a:xfrm>
            <a:off x="11181438" y="6791781"/>
            <a:ext cx="2757404" cy="1569213"/>
          </a:xfrm>
          <a:custGeom>
            <a:rect b="b" l="l" r="r" t="t"/>
            <a:pathLst>
              <a:path extrusionOk="0" h="1569213" w="2757404">
                <a:moveTo>
                  <a:pt x="0" y="0"/>
                </a:moveTo>
                <a:lnTo>
                  <a:pt x="2757404" y="0"/>
                </a:lnTo>
                <a:lnTo>
                  <a:pt x="2757404" y="1569214"/>
                </a:lnTo>
                <a:lnTo>
                  <a:pt x="0" y="1569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25"/>
          <p:cNvSpPr/>
          <p:nvPr/>
        </p:nvSpPr>
        <p:spPr>
          <a:xfrm>
            <a:off x="14510355" y="6548782"/>
            <a:ext cx="1269696" cy="2267314"/>
          </a:xfrm>
          <a:custGeom>
            <a:rect b="b" l="l" r="r" t="t"/>
            <a:pathLst>
              <a:path extrusionOk="0" h="2267314" w="1269696">
                <a:moveTo>
                  <a:pt x="0" y="0"/>
                </a:moveTo>
                <a:lnTo>
                  <a:pt x="1269695" y="0"/>
                </a:lnTo>
                <a:lnTo>
                  <a:pt x="1269695" y="2267314"/>
                </a:lnTo>
                <a:lnTo>
                  <a:pt x="0" y="226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25"/>
          <p:cNvSpPr/>
          <p:nvPr/>
        </p:nvSpPr>
        <p:spPr>
          <a:xfrm>
            <a:off x="16146255" y="6548782"/>
            <a:ext cx="1113045" cy="2267314"/>
          </a:xfrm>
          <a:custGeom>
            <a:rect b="b" l="l" r="r" t="t"/>
            <a:pathLst>
              <a:path extrusionOk="0" h="2267314" w="1113045">
                <a:moveTo>
                  <a:pt x="0" y="0"/>
                </a:moveTo>
                <a:lnTo>
                  <a:pt x="1113045" y="0"/>
                </a:lnTo>
                <a:lnTo>
                  <a:pt x="1113045" y="2267314"/>
                </a:lnTo>
                <a:lnTo>
                  <a:pt x="0" y="226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26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596" name="Google Shape;596;p26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6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26"/>
          <p:cNvSpPr/>
          <p:nvPr/>
        </p:nvSpPr>
        <p:spPr>
          <a:xfrm>
            <a:off x="1451303" y="4245223"/>
            <a:ext cx="2228343" cy="1796553"/>
          </a:xfrm>
          <a:custGeom>
            <a:rect b="b" l="l" r="r" t="t"/>
            <a:pathLst>
              <a:path extrusionOk="0" h="1796553" w="2228343">
                <a:moveTo>
                  <a:pt x="0" y="0"/>
                </a:moveTo>
                <a:lnTo>
                  <a:pt x="2228343" y="0"/>
                </a:lnTo>
                <a:lnTo>
                  <a:pt x="2228343" y="1796554"/>
                </a:lnTo>
                <a:lnTo>
                  <a:pt x="0" y="1796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6"/>
          <p:cNvSpPr/>
          <p:nvPr/>
        </p:nvSpPr>
        <p:spPr>
          <a:xfrm flipH="1">
            <a:off x="5169187" y="4097957"/>
            <a:ext cx="2347614" cy="2091087"/>
          </a:xfrm>
          <a:custGeom>
            <a:rect b="b" l="l" r="r" t="t"/>
            <a:pathLst>
              <a:path extrusionOk="0" h="2091087" w="2347614">
                <a:moveTo>
                  <a:pt x="2347614" y="0"/>
                </a:moveTo>
                <a:lnTo>
                  <a:pt x="0" y="0"/>
                </a:lnTo>
                <a:lnTo>
                  <a:pt x="0" y="2091086"/>
                </a:lnTo>
                <a:lnTo>
                  <a:pt x="2347614" y="2091086"/>
                </a:lnTo>
                <a:lnTo>
                  <a:pt x="23476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26"/>
          <p:cNvSpPr/>
          <p:nvPr/>
        </p:nvSpPr>
        <p:spPr>
          <a:xfrm flipH="1">
            <a:off x="11528098" y="839280"/>
            <a:ext cx="2092105" cy="2957989"/>
          </a:xfrm>
          <a:custGeom>
            <a:rect b="b" l="l" r="r" t="t"/>
            <a:pathLst>
              <a:path extrusionOk="0" h="2957989" w="2092105">
                <a:moveTo>
                  <a:pt x="2092105" y="0"/>
                </a:moveTo>
                <a:lnTo>
                  <a:pt x="0" y="0"/>
                </a:lnTo>
                <a:lnTo>
                  <a:pt x="0" y="2957988"/>
                </a:lnTo>
                <a:lnTo>
                  <a:pt x="2092105" y="2957988"/>
                </a:lnTo>
                <a:lnTo>
                  <a:pt x="209210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p26"/>
          <p:cNvSpPr/>
          <p:nvPr/>
        </p:nvSpPr>
        <p:spPr>
          <a:xfrm>
            <a:off x="7932955" y="1028700"/>
            <a:ext cx="2671434" cy="2579148"/>
          </a:xfrm>
          <a:custGeom>
            <a:rect b="b" l="l" r="r" t="t"/>
            <a:pathLst>
              <a:path extrusionOk="0" h="2579148" w="2671434">
                <a:moveTo>
                  <a:pt x="0" y="0"/>
                </a:moveTo>
                <a:lnTo>
                  <a:pt x="2671434" y="0"/>
                </a:lnTo>
                <a:lnTo>
                  <a:pt x="2671434" y="2579148"/>
                </a:lnTo>
                <a:lnTo>
                  <a:pt x="0" y="257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26"/>
          <p:cNvSpPr/>
          <p:nvPr/>
        </p:nvSpPr>
        <p:spPr>
          <a:xfrm>
            <a:off x="1757038" y="7326497"/>
            <a:ext cx="1253956" cy="1931803"/>
          </a:xfrm>
          <a:custGeom>
            <a:rect b="b" l="l" r="r" t="t"/>
            <a:pathLst>
              <a:path extrusionOk="0" h="1931803" w="1253956">
                <a:moveTo>
                  <a:pt x="0" y="0"/>
                </a:moveTo>
                <a:lnTo>
                  <a:pt x="1253956" y="0"/>
                </a:lnTo>
                <a:lnTo>
                  <a:pt x="1253956" y="1931803"/>
                </a:lnTo>
                <a:lnTo>
                  <a:pt x="0" y="193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3" name="Google Shape;603;p26"/>
          <p:cNvSpPr/>
          <p:nvPr/>
        </p:nvSpPr>
        <p:spPr>
          <a:xfrm>
            <a:off x="4562576" y="922045"/>
            <a:ext cx="2446669" cy="2219796"/>
          </a:xfrm>
          <a:custGeom>
            <a:rect b="b" l="l" r="r" t="t"/>
            <a:pathLst>
              <a:path extrusionOk="0" h="2219796" w="2446669">
                <a:moveTo>
                  <a:pt x="0" y="0"/>
                </a:moveTo>
                <a:lnTo>
                  <a:pt x="2446669" y="0"/>
                </a:lnTo>
                <a:lnTo>
                  <a:pt x="2446669" y="2219796"/>
                </a:lnTo>
                <a:lnTo>
                  <a:pt x="0" y="2219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p26"/>
          <p:cNvSpPr/>
          <p:nvPr/>
        </p:nvSpPr>
        <p:spPr>
          <a:xfrm flipH="1">
            <a:off x="4011119" y="6822380"/>
            <a:ext cx="4072206" cy="2435920"/>
          </a:xfrm>
          <a:custGeom>
            <a:rect b="b" l="l" r="r" t="t"/>
            <a:pathLst>
              <a:path extrusionOk="0" h="2435920" w="4072206">
                <a:moveTo>
                  <a:pt x="4072207" y="0"/>
                </a:moveTo>
                <a:lnTo>
                  <a:pt x="0" y="0"/>
                </a:lnTo>
                <a:lnTo>
                  <a:pt x="0" y="2435920"/>
                </a:lnTo>
                <a:lnTo>
                  <a:pt x="4072207" y="2435920"/>
                </a:lnTo>
                <a:lnTo>
                  <a:pt x="4072207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p26"/>
          <p:cNvSpPr/>
          <p:nvPr/>
        </p:nvSpPr>
        <p:spPr>
          <a:xfrm rot="-5484232">
            <a:off x="1542467" y="702827"/>
            <a:ext cx="2046016" cy="2764887"/>
          </a:xfrm>
          <a:custGeom>
            <a:rect b="b" l="l" r="r" t="t"/>
            <a:pathLst>
              <a:path extrusionOk="0" h="2764887" w="2046016">
                <a:moveTo>
                  <a:pt x="0" y="0"/>
                </a:moveTo>
                <a:lnTo>
                  <a:pt x="2046016" y="0"/>
                </a:lnTo>
                <a:lnTo>
                  <a:pt x="2046016" y="2764887"/>
                </a:lnTo>
                <a:lnTo>
                  <a:pt x="0" y="2764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6"/>
          <p:cNvSpPr/>
          <p:nvPr/>
        </p:nvSpPr>
        <p:spPr>
          <a:xfrm>
            <a:off x="8901992" y="4616451"/>
            <a:ext cx="5252214" cy="4411859"/>
          </a:xfrm>
          <a:custGeom>
            <a:rect b="b" l="l" r="r" t="t"/>
            <a:pathLst>
              <a:path extrusionOk="0" h="4411859" w="5252214">
                <a:moveTo>
                  <a:pt x="0" y="0"/>
                </a:moveTo>
                <a:lnTo>
                  <a:pt x="5252213" y="0"/>
                </a:lnTo>
                <a:lnTo>
                  <a:pt x="5252213" y="4411859"/>
                </a:lnTo>
                <a:lnTo>
                  <a:pt x="0" y="4411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6"/>
          <p:cNvSpPr/>
          <p:nvPr/>
        </p:nvSpPr>
        <p:spPr>
          <a:xfrm>
            <a:off x="15037221" y="922045"/>
            <a:ext cx="2005212" cy="2418567"/>
          </a:xfrm>
          <a:custGeom>
            <a:rect b="b" l="l" r="r" t="t"/>
            <a:pathLst>
              <a:path extrusionOk="0" h="2418567" w="2005212">
                <a:moveTo>
                  <a:pt x="0" y="0"/>
                </a:moveTo>
                <a:lnTo>
                  <a:pt x="2005211" y="0"/>
                </a:lnTo>
                <a:lnTo>
                  <a:pt x="2005211" y="2418567"/>
                </a:lnTo>
                <a:lnTo>
                  <a:pt x="0" y="24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6"/>
          <p:cNvSpPr/>
          <p:nvPr/>
        </p:nvSpPr>
        <p:spPr>
          <a:xfrm>
            <a:off x="14820353" y="3976286"/>
            <a:ext cx="2438947" cy="2150708"/>
          </a:xfrm>
          <a:custGeom>
            <a:rect b="b" l="l" r="r" t="t"/>
            <a:pathLst>
              <a:path extrusionOk="0" h="2150708" w="2438947">
                <a:moveTo>
                  <a:pt x="0" y="0"/>
                </a:moveTo>
                <a:lnTo>
                  <a:pt x="2438947" y="0"/>
                </a:lnTo>
                <a:lnTo>
                  <a:pt x="2438947" y="2150708"/>
                </a:lnTo>
                <a:lnTo>
                  <a:pt x="0" y="2150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6"/>
          <p:cNvSpPr/>
          <p:nvPr/>
        </p:nvSpPr>
        <p:spPr>
          <a:xfrm>
            <a:off x="15152743" y="6762669"/>
            <a:ext cx="1774167" cy="2495631"/>
          </a:xfrm>
          <a:custGeom>
            <a:rect b="b" l="l" r="r" t="t"/>
            <a:pathLst>
              <a:path extrusionOk="0" h="2495631" w="1774167">
                <a:moveTo>
                  <a:pt x="0" y="0"/>
                </a:moveTo>
                <a:lnTo>
                  <a:pt x="1774167" y="0"/>
                </a:lnTo>
                <a:lnTo>
                  <a:pt x="1774167" y="2495631"/>
                </a:lnTo>
                <a:lnTo>
                  <a:pt x="0" y="2495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7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615" name="Google Shape;615;p27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7" name="Google Shape;6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263" y="4652445"/>
            <a:ext cx="5715386" cy="1425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27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619" name="Google Shape;619;p27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</p:sp>
        <p:sp>
          <p:nvSpPr>
            <p:cNvPr id="620" name="Google Shape;620;p27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7"/>
          <p:cNvSpPr txBox="1"/>
          <p:nvPr/>
        </p:nvSpPr>
        <p:spPr>
          <a:xfrm>
            <a:off x="4855086" y="866652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endParaRPr/>
          </a:p>
        </p:txBody>
      </p:sp>
      <p:sp>
        <p:nvSpPr>
          <p:cNvPr id="622" name="Google Shape;622;p27"/>
          <p:cNvSpPr txBox="1"/>
          <p:nvPr/>
        </p:nvSpPr>
        <p:spPr>
          <a:xfrm>
            <a:off x="3140606" y="2338305"/>
            <a:ext cx="12006788" cy="1454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8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This presentation template is free for</a:t>
            </a:r>
            <a:endParaRPr/>
          </a:p>
          <a:p>
            <a:pPr indent="0" lvl="0" marL="0" marR="0" rtl="0" algn="ctr">
              <a:lnSpc>
                <a:spcPct val="16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8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everyone to use thanks to the following:</a:t>
            </a:r>
            <a:endParaRPr/>
          </a:p>
        </p:txBody>
      </p:sp>
      <p:sp>
        <p:nvSpPr>
          <p:cNvPr id="623" name="Google Shape;623;p27"/>
          <p:cNvSpPr txBox="1"/>
          <p:nvPr/>
        </p:nvSpPr>
        <p:spPr>
          <a:xfrm>
            <a:off x="6292667" y="8219767"/>
            <a:ext cx="5702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for the photos</a:t>
            </a:r>
            <a:endParaRPr/>
          </a:p>
        </p:txBody>
      </p:sp>
      <p:sp>
        <p:nvSpPr>
          <p:cNvPr id="624" name="Google Shape;624;p27"/>
          <p:cNvSpPr txBox="1"/>
          <p:nvPr/>
        </p:nvSpPr>
        <p:spPr>
          <a:xfrm>
            <a:off x="4783542" y="7466880"/>
            <a:ext cx="8720916" cy="578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2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Pexels &amp; Pixabay</a:t>
            </a:r>
            <a:endParaRPr/>
          </a:p>
        </p:txBody>
      </p:sp>
      <p:sp>
        <p:nvSpPr>
          <p:cNvPr id="625" name="Google Shape;625;p27"/>
          <p:cNvSpPr txBox="1"/>
          <p:nvPr/>
        </p:nvSpPr>
        <p:spPr>
          <a:xfrm>
            <a:off x="5892095" y="6345742"/>
            <a:ext cx="6503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315731" y="315731"/>
            <a:ext cx="17656656" cy="9655600"/>
          </a:xfrm>
          <a:custGeom>
            <a:rect b="b" l="l" r="r" t="t"/>
            <a:pathLst>
              <a:path extrusionOk="0" h="2543022" w="4650282">
                <a:moveTo>
                  <a:pt x="23239" y="0"/>
                </a:moveTo>
                <a:lnTo>
                  <a:pt x="4627043" y="0"/>
                </a:lnTo>
                <a:cubicBezTo>
                  <a:pt x="4639877" y="0"/>
                  <a:pt x="4650282" y="10404"/>
                  <a:pt x="4650282" y="23239"/>
                </a:cubicBezTo>
                <a:lnTo>
                  <a:pt x="4650282" y="2519783"/>
                </a:lnTo>
                <a:cubicBezTo>
                  <a:pt x="4650282" y="2532618"/>
                  <a:pt x="4639877" y="2543022"/>
                  <a:pt x="4627043" y="2543022"/>
                </a:cubicBezTo>
                <a:lnTo>
                  <a:pt x="23239" y="2543022"/>
                </a:lnTo>
                <a:cubicBezTo>
                  <a:pt x="10404" y="2543022"/>
                  <a:pt x="0" y="2532618"/>
                  <a:pt x="0" y="2519783"/>
                </a:cubicBezTo>
                <a:lnTo>
                  <a:pt x="0" y="23239"/>
                </a:lnTo>
                <a:cubicBezTo>
                  <a:pt x="0" y="10404"/>
                  <a:pt x="10404" y="0"/>
                  <a:pt x="23239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10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197" name="Google Shape;197;p10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198" name="Google Shape;198;p10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0"/>
          <p:cNvSpPr txBox="1"/>
          <p:nvPr/>
        </p:nvSpPr>
        <p:spPr>
          <a:xfrm>
            <a:off x="8013525" y="3637472"/>
            <a:ext cx="8503200" cy="49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Welcome &amp; Introduction</a:t>
            </a:r>
            <a:endParaRPr/>
          </a:p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Academic Overview</a:t>
            </a:r>
            <a:endParaRPr/>
          </a:p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Student Life</a:t>
            </a:r>
            <a:endParaRPr/>
          </a:p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Support Services</a:t>
            </a:r>
            <a:endParaRPr/>
          </a:p>
        </p:txBody>
      </p:sp>
      <p:grpSp>
        <p:nvGrpSpPr>
          <p:cNvPr id="200" name="Google Shape;200;p10"/>
          <p:cNvGrpSpPr/>
          <p:nvPr/>
        </p:nvGrpSpPr>
        <p:grpSpPr>
          <a:xfrm>
            <a:off x="1028700" y="8153854"/>
            <a:ext cx="4073554" cy="1208630"/>
            <a:chOff x="0" y="-69646"/>
            <a:chExt cx="812800" cy="241159"/>
          </a:xfrm>
        </p:grpSpPr>
        <p:sp>
          <p:nvSpPr>
            <p:cNvPr id="201" name="Google Shape;201;p10"/>
            <p:cNvSpPr/>
            <p:nvPr/>
          </p:nvSpPr>
          <p:spPr>
            <a:xfrm>
              <a:off x="0" y="0"/>
              <a:ext cx="812800" cy="171513"/>
            </a:xfrm>
            <a:custGeom>
              <a:rect b="b" l="l" r="r" t="t"/>
              <a:pathLst>
                <a:path extrusionOk="0" h="171513" w="812800">
                  <a:moveTo>
                    <a:pt x="406400" y="0"/>
                  </a:moveTo>
                  <a:cubicBezTo>
                    <a:pt x="181951" y="0"/>
                    <a:pt x="0" y="38394"/>
                    <a:pt x="0" y="85756"/>
                  </a:cubicBezTo>
                  <a:cubicBezTo>
                    <a:pt x="0" y="133118"/>
                    <a:pt x="181951" y="171513"/>
                    <a:pt x="406400" y="171513"/>
                  </a:cubicBezTo>
                  <a:cubicBezTo>
                    <a:pt x="630849" y="171513"/>
                    <a:pt x="812800" y="133118"/>
                    <a:pt x="812800" y="85756"/>
                  </a:cubicBezTo>
                  <a:cubicBezTo>
                    <a:pt x="812800" y="3839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76200" y="-69646"/>
              <a:ext cx="660400" cy="225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0"/>
          <p:cNvSpPr/>
          <p:nvPr/>
        </p:nvSpPr>
        <p:spPr>
          <a:xfrm>
            <a:off x="2297710" y="2637936"/>
            <a:ext cx="2437732" cy="6445927"/>
          </a:xfrm>
          <a:custGeom>
            <a:rect b="b" l="l" r="r" t="t"/>
            <a:pathLst>
              <a:path extrusionOk="0" h="6445927" w="2437732">
                <a:moveTo>
                  <a:pt x="0" y="0"/>
                </a:moveTo>
                <a:lnTo>
                  <a:pt x="2437732" y="0"/>
                </a:lnTo>
                <a:lnTo>
                  <a:pt x="2437732" y="6445927"/>
                </a:lnTo>
                <a:lnTo>
                  <a:pt x="0" y="6445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0"/>
          <p:cNvSpPr txBox="1"/>
          <p:nvPr/>
        </p:nvSpPr>
        <p:spPr>
          <a:xfrm>
            <a:off x="4855086" y="872853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Today’s Agenda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6144107" y="3356500"/>
            <a:ext cx="1200900" cy="5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01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5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14998048" y="4412343"/>
            <a:ext cx="2497327" cy="4459513"/>
          </a:xfrm>
          <a:custGeom>
            <a:rect b="b" l="l" r="r" t="t"/>
            <a:pathLst>
              <a:path extrusionOk="0" h="4459513" w="2497327">
                <a:moveTo>
                  <a:pt x="0" y="0"/>
                </a:moveTo>
                <a:lnTo>
                  <a:pt x="2497327" y="0"/>
                </a:lnTo>
                <a:lnTo>
                  <a:pt x="2497327" y="4459513"/>
                </a:lnTo>
                <a:lnTo>
                  <a:pt x="0" y="4459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7" name="Google Shape;207;p10"/>
          <p:cNvCxnSpPr/>
          <p:nvPr/>
        </p:nvCxnSpPr>
        <p:spPr>
          <a:xfrm>
            <a:off x="6172682" y="4671331"/>
            <a:ext cx="9373868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0"/>
          <p:cNvCxnSpPr/>
          <p:nvPr/>
        </p:nvCxnSpPr>
        <p:spPr>
          <a:xfrm>
            <a:off x="6172682" y="6129940"/>
            <a:ext cx="9373868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6172682" y="7588548"/>
            <a:ext cx="9373868" cy="0"/>
          </a:xfrm>
          <a:prstGeom prst="straightConnector1">
            <a:avLst/>
          </a:prstGeom>
          <a:noFill/>
          <a:ln cap="flat" cmpd="sng" w="38100">
            <a:solidFill>
              <a:srgbClr val="38B23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1"/>
          <p:cNvGrpSpPr/>
          <p:nvPr/>
        </p:nvGrpSpPr>
        <p:grpSpPr>
          <a:xfrm>
            <a:off x="315731" y="-9758"/>
            <a:ext cx="17656656" cy="9981089"/>
            <a:chOff x="0" y="-85725"/>
            <a:chExt cx="4650282" cy="2628747"/>
          </a:xfrm>
        </p:grpSpPr>
        <p:sp>
          <p:nvSpPr>
            <p:cNvPr id="215" name="Google Shape;215;p11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1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218" name="Google Shape;218;p11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</p:sp>
        <p:sp>
          <p:nvSpPr>
            <p:cNvPr id="219" name="Google Shape;219;p11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691333" y="2432500"/>
            <a:ext cx="7793822" cy="6825800"/>
            <a:chOff x="0" y="-85725"/>
            <a:chExt cx="2052694" cy="1797742"/>
          </a:xfrm>
        </p:grpSpPr>
        <p:sp>
          <p:nvSpPr>
            <p:cNvPr id="221" name="Google Shape;221;p11"/>
            <p:cNvSpPr/>
            <p:nvPr/>
          </p:nvSpPr>
          <p:spPr>
            <a:xfrm>
              <a:off x="0" y="0"/>
              <a:ext cx="2052694" cy="1712017"/>
            </a:xfrm>
            <a:custGeom>
              <a:rect b="b" l="l" r="r" t="t"/>
              <a:pathLst>
                <a:path extrusionOk="0" h="1712017" w="2052694">
                  <a:moveTo>
                    <a:pt x="63574" y="0"/>
                  </a:moveTo>
                  <a:lnTo>
                    <a:pt x="1989120" y="0"/>
                  </a:lnTo>
                  <a:cubicBezTo>
                    <a:pt x="2005981" y="0"/>
                    <a:pt x="2022151" y="6698"/>
                    <a:pt x="2034074" y="18620"/>
                  </a:cubicBezTo>
                  <a:cubicBezTo>
                    <a:pt x="2045996" y="30543"/>
                    <a:pt x="2052694" y="46713"/>
                    <a:pt x="2052694" y="63574"/>
                  </a:cubicBezTo>
                  <a:lnTo>
                    <a:pt x="2052694" y="1648443"/>
                  </a:lnTo>
                  <a:cubicBezTo>
                    <a:pt x="2052694" y="1665304"/>
                    <a:pt x="2045996" y="1681474"/>
                    <a:pt x="2034074" y="1693396"/>
                  </a:cubicBezTo>
                  <a:cubicBezTo>
                    <a:pt x="2022151" y="1705319"/>
                    <a:pt x="2005981" y="1712017"/>
                    <a:pt x="1989120" y="1712017"/>
                  </a:cubicBezTo>
                  <a:lnTo>
                    <a:pt x="63574" y="1712017"/>
                  </a:lnTo>
                  <a:cubicBezTo>
                    <a:pt x="28463" y="1712017"/>
                    <a:pt x="0" y="1683554"/>
                    <a:pt x="0" y="1648443"/>
                  </a:cubicBezTo>
                  <a:lnTo>
                    <a:pt x="0" y="63574"/>
                  </a:lnTo>
                  <a:cubicBezTo>
                    <a:pt x="0" y="46713"/>
                    <a:pt x="6698" y="30543"/>
                    <a:pt x="18620" y="18620"/>
                  </a:cubicBezTo>
                  <a:cubicBezTo>
                    <a:pt x="30543" y="6698"/>
                    <a:pt x="46713" y="0"/>
                    <a:pt x="63574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 txBox="1"/>
            <p:nvPr/>
          </p:nvSpPr>
          <p:spPr>
            <a:xfrm>
              <a:off x="0" y="-85725"/>
              <a:ext cx="2052694" cy="1797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1"/>
          <p:cNvSpPr txBox="1"/>
          <p:nvPr/>
        </p:nvSpPr>
        <p:spPr>
          <a:xfrm>
            <a:off x="11129793" y="1644750"/>
            <a:ext cx="5231100" cy="6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726" u="none" cap="none" strike="noStrike">
                <a:solidFill>
                  <a:srgbClr val="F8A62A"/>
                </a:solidFill>
                <a:latin typeface="Cabin"/>
                <a:ea typeface="Cabin"/>
                <a:cs typeface="Cabin"/>
                <a:sym typeface="Cabin"/>
              </a:rPr>
              <a:t>“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4855086" y="918722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Welcome Message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11129793" y="4789958"/>
            <a:ext cx="5231002" cy="2795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We're thrilled to have you join our community. Here's to a year full of learning, growth, and unforgettable experiences!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16296" l="0" r="9869" t="0"/>
          <a:stretch/>
        </p:blipFill>
        <p:spPr>
          <a:xfrm>
            <a:off x="15195675" y="7722450"/>
            <a:ext cx="3092325" cy="25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325" y="2770822"/>
            <a:ext cx="7794000" cy="6499200"/>
          </a:xfrm>
          <a:prstGeom prst="roundRect">
            <a:avLst>
              <a:gd fmla="val 351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2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233" name="Google Shape;233;p12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17970" l="0" r="0" t="0"/>
          <a:stretch/>
        </p:blipFill>
        <p:spPr>
          <a:xfrm flipH="1">
            <a:off x="315731" y="315731"/>
            <a:ext cx="17656538" cy="965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4">
            <a:alphaModFix/>
          </a:blip>
          <a:srcRect b="0" l="0" r="11213" t="0"/>
          <a:stretch/>
        </p:blipFill>
        <p:spPr>
          <a:xfrm>
            <a:off x="9297524" y="2282800"/>
            <a:ext cx="8990475" cy="10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5944" t="0"/>
          <a:stretch/>
        </p:blipFill>
        <p:spPr>
          <a:xfrm>
            <a:off x="8764125" y="864175"/>
            <a:ext cx="9523875" cy="10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5">
            <a:alphaModFix/>
          </a:blip>
          <a:srcRect b="48984" l="14140" r="0" t="0"/>
          <a:stretch/>
        </p:blipFill>
        <p:spPr>
          <a:xfrm>
            <a:off x="-12875" y="6653550"/>
            <a:ext cx="4512801" cy="3633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2"/>
          <p:cNvGrpSpPr/>
          <p:nvPr/>
        </p:nvGrpSpPr>
        <p:grpSpPr>
          <a:xfrm>
            <a:off x="-12877" y="8368749"/>
            <a:ext cx="3734701" cy="777888"/>
            <a:chOff x="0" y="-85725"/>
            <a:chExt cx="983625" cy="204876"/>
          </a:xfrm>
        </p:grpSpPr>
        <p:sp>
          <p:nvSpPr>
            <p:cNvPr id="240" name="Google Shape;240;p12"/>
            <p:cNvSpPr/>
            <p:nvPr/>
          </p:nvSpPr>
          <p:spPr>
            <a:xfrm>
              <a:off x="0" y="0"/>
              <a:ext cx="983625" cy="119151"/>
            </a:xfrm>
            <a:custGeom>
              <a:rect b="b" l="l" r="r" t="t"/>
              <a:pathLst>
                <a:path extrusionOk="0" h="119151" w="983625">
                  <a:moveTo>
                    <a:pt x="0" y="0"/>
                  </a:moveTo>
                  <a:lnTo>
                    <a:pt x="983625" y="0"/>
                  </a:lnTo>
                  <a:lnTo>
                    <a:pt x="983625" y="119151"/>
                  </a:lnTo>
                  <a:lnTo>
                    <a:pt x="0" y="119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</p:sp>
        <p:sp>
          <p:nvSpPr>
            <p:cNvPr id="241" name="Google Shape;241;p12"/>
            <p:cNvSpPr txBox="1"/>
            <p:nvPr/>
          </p:nvSpPr>
          <p:spPr>
            <a:xfrm>
              <a:off x="0" y="-85725"/>
              <a:ext cx="983625" cy="20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2"/>
          <p:cNvSpPr txBox="1"/>
          <p:nvPr/>
        </p:nvSpPr>
        <p:spPr>
          <a:xfrm>
            <a:off x="8794366" y="918890"/>
            <a:ext cx="8577900" cy="21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518092" y="8578247"/>
            <a:ext cx="2590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7" u="none" cap="none" strike="noStrike">
                <a:solidFill>
                  <a:srgbClr val="013792"/>
                </a:solidFill>
                <a:latin typeface="Cabin"/>
                <a:ea typeface="Cabin"/>
                <a:cs typeface="Cabin"/>
                <a:sym typeface="Cabin"/>
              </a:rPr>
              <a:t>Jane Doe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249" name="Google Shape;249;p13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3"/>
          <p:cNvGrpSpPr/>
          <p:nvPr/>
        </p:nvGrpSpPr>
        <p:grpSpPr>
          <a:xfrm>
            <a:off x="1808751" y="2954747"/>
            <a:ext cx="3683666" cy="4072178"/>
            <a:chOff x="0" y="-85725"/>
            <a:chExt cx="812800" cy="898525"/>
          </a:xfrm>
        </p:grpSpPr>
        <p:sp>
          <p:nvSpPr>
            <p:cNvPr id="252" name="Google Shape;25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12795583" y="2954747"/>
            <a:ext cx="3683666" cy="4072178"/>
            <a:chOff x="0" y="-85725"/>
            <a:chExt cx="812800" cy="898525"/>
          </a:xfrm>
        </p:grpSpPr>
        <p:sp>
          <p:nvSpPr>
            <p:cNvPr id="255" name="Google Shape;25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3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258" name="Google Shape;258;p13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259" name="Google Shape;259;p13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3"/>
          <p:cNvSpPr/>
          <p:nvPr/>
        </p:nvSpPr>
        <p:spPr>
          <a:xfrm rot="-253497">
            <a:off x="2400230" y="3788173"/>
            <a:ext cx="2411110" cy="2908137"/>
          </a:xfrm>
          <a:custGeom>
            <a:rect b="b" l="l" r="r" t="t"/>
            <a:pathLst>
              <a:path extrusionOk="0" h="2908137" w="2411110">
                <a:moveTo>
                  <a:pt x="0" y="0"/>
                </a:moveTo>
                <a:lnTo>
                  <a:pt x="2411109" y="0"/>
                </a:lnTo>
                <a:lnTo>
                  <a:pt x="2411109" y="2908137"/>
                </a:lnTo>
                <a:lnTo>
                  <a:pt x="0" y="2908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3"/>
          <p:cNvSpPr/>
          <p:nvPr/>
        </p:nvSpPr>
        <p:spPr>
          <a:xfrm>
            <a:off x="13550868" y="3684691"/>
            <a:ext cx="2133297" cy="3000801"/>
          </a:xfrm>
          <a:custGeom>
            <a:rect b="b" l="l" r="r" t="t"/>
            <a:pathLst>
              <a:path extrusionOk="0" h="3000801" w="2133297">
                <a:moveTo>
                  <a:pt x="0" y="0"/>
                </a:moveTo>
                <a:lnTo>
                  <a:pt x="2133297" y="0"/>
                </a:lnTo>
                <a:lnTo>
                  <a:pt x="2133297" y="3000801"/>
                </a:lnTo>
                <a:lnTo>
                  <a:pt x="0" y="3000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2" name="Google Shape;262;p13"/>
          <p:cNvGrpSpPr/>
          <p:nvPr/>
        </p:nvGrpSpPr>
        <p:grpSpPr>
          <a:xfrm>
            <a:off x="7302167" y="2954747"/>
            <a:ext cx="3683666" cy="4072178"/>
            <a:chOff x="0" y="-85725"/>
            <a:chExt cx="812800" cy="898525"/>
          </a:xfrm>
        </p:grpSpPr>
        <p:sp>
          <p:nvSpPr>
            <p:cNvPr id="263" name="Google Shape;26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34508" y="0"/>
                  </a:moveTo>
                  <a:lnTo>
                    <a:pt x="678292" y="0"/>
                  </a:lnTo>
                  <a:cubicBezTo>
                    <a:pt x="752579" y="0"/>
                    <a:pt x="812800" y="60221"/>
                    <a:pt x="812800" y="134508"/>
                  </a:cubicBezTo>
                  <a:lnTo>
                    <a:pt x="812800" y="678292"/>
                  </a:lnTo>
                  <a:cubicBezTo>
                    <a:pt x="812800" y="752579"/>
                    <a:pt x="752579" y="812800"/>
                    <a:pt x="678292" y="812800"/>
                  </a:cubicBezTo>
                  <a:lnTo>
                    <a:pt x="134508" y="812800"/>
                  </a:lnTo>
                  <a:cubicBezTo>
                    <a:pt x="60221" y="812800"/>
                    <a:pt x="0" y="752579"/>
                    <a:pt x="0" y="678292"/>
                  </a:cubicBezTo>
                  <a:lnTo>
                    <a:pt x="0" y="134508"/>
                  </a:lnTo>
                  <a:cubicBezTo>
                    <a:pt x="0" y="60221"/>
                    <a:pt x="60221" y="0"/>
                    <a:pt x="134508" y="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3"/>
          <p:cNvSpPr/>
          <p:nvPr/>
        </p:nvSpPr>
        <p:spPr>
          <a:xfrm>
            <a:off x="7875273" y="3949213"/>
            <a:ext cx="2932643" cy="2586058"/>
          </a:xfrm>
          <a:custGeom>
            <a:rect b="b" l="l" r="r" t="t"/>
            <a:pathLst>
              <a:path extrusionOk="0" h="2586058" w="2932643">
                <a:moveTo>
                  <a:pt x="0" y="0"/>
                </a:moveTo>
                <a:lnTo>
                  <a:pt x="2932642" y="0"/>
                </a:lnTo>
                <a:lnTo>
                  <a:pt x="2932642" y="2586058"/>
                </a:lnTo>
                <a:lnTo>
                  <a:pt x="0" y="2586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3"/>
          <p:cNvSpPr txBox="1"/>
          <p:nvPr/>
        </p:nvSpPr>
        <p:spPr>
          <a:xfrm>
            <a:off x="6246496" y="899372"/>
            <a:ext cx="57951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Our Mission &amp; Goals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2214802" y="2658108"/>
            <a:ext cx="2871564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13792"/>
                </a:solidFill>
                <a:latin typeface="Cabin"/>
                <a:ea typeface="Cabin"/>
                <a:cs typeface="Cabin"/>
                <a:sym typeface="Cabin"/>
              </a:rPr>
              <a:t>Academic Excellence</a:t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7692368" y="2658108"/>
            <a:ext cx="290326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13792"/>
                </a:solidFill>
                <a:latin typeface="Cabin"/>
                <a:ea typeface="Cabin"/>
                <a:cs typeface="Cabin"/>
                <a:sym typeface="Cabin"/>
              </a:rPr>
              <a:t>Inclusive Community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13673233" y="2658108"/>
            <a:ext cx="1928366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13792"/>
                </a:solidFill>
                <a:latin typeface="Cabin"/>
                <a:ea typeface="Cabin"/>
                <a:cs typeface="Cabin"/>
                <a:sym typeface="Cabin"/>
              </a:rPr>
              <a:t>Global Impact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7139125" y="7335367"/>
            <a:ext cx="4009800" cy="16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1645709" y="7335367"/>
            <a:ext cx="4009800" cy="16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2612642" y="7335367"/>
            <a:ext cx="4009800" cy="16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4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278" name="Google Shape;278;p14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4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281" name="Google Shape;281;p14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282" name="Google Shape;282;p14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83" name="Google Shape;283;p14"/>
          <p:cNvGraphicFramePr/>
          <p:nvPr/>
        </p:nvGraphicFramePr>
        <p:xfrm>
          <a:off x="277631" y="2381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{E8423410-DA0E-42A9-98CC-EE6858B0295F}</a:tableStyleId>
              </a:tblPr>
              <a:tblGrid>
                <a:gridCol w="8279125"/>
                <a:gridCol w="9415500"/>
              </a:tblGrid>
              <a:tr h="128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71" u="none" cap="none" strike="noStrike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Event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38B23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B2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71" u="none" cap="none" strike="noStrike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Date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38B23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B23D"/>
                    </a:solidFill>
                  </a:tcPr>
                </a:tc>
              </a:tr>
              <a:tr h="126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Orientation Week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38B23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FC5D0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August 21 - 25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38B23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Last Day to Add/Drop Classes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FC5D0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September 4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First Day of Classes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FC5D0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August 28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Midterms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FC5D0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October 23 - 27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Finals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71" u="none" cap="none" strike="noStrike">
                          <a:solidFill>
                            <a:srgbClr val="FC5D0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December 11 - 15</a:t>
                      </a:r>
                      <a:endParaRPr sz="1100" u="none" cap="none" strike="noStrike"/>
                    </a:p>
                  </a:txBody>
                  <a:tcPr marT="225025" marB="225025" marR="225025" marL="225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250">
                      <a:solidFill>
                        <a:srgbClr val="FC5D0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p14"/>
          <p:cNvSpPr txBox="1"/>
          <p:nvPr/>
        </p:nvSpPr>
        <p:spPr>
          <a:xfrm>
            <a:off x="4855086" y="881400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Important Dates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3">
            <a:alphaModFix/>
          </a:blip>
          <a:srcRect b="19929" l="0" r="0" t="0"/>
          <a:stretch/>
        </p:blipFill>
        <p:spPr>
          <a:xfrm>
            <a:off x="7679150" y="4262125"/>
            <a:ext cx="2929800" cy="602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5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291" name="Google Shape;291;p15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5"/>
          <p:cNvGrpSpPr/>
          <p:nvPr/>
        </p:nvGrpSpPr>
        <p:grpSpPr>
          <a:xfrm>
            <a:off x="1288543" y="2101187"/>
            <a:ext cx="15710915" cy="6336712"/>
            <a:chOff x="0" y="-85725"/>
            <a:chExt cx="4137854" cy="1668928"/>
          </a:xfrm>
        </p:grpSpPr>
        <p:sp>
          <p:nvSpPr>
            <p:cNvPr id="294" name="Google Shape;294;p15"/>
            <p:cNvSpPr/>
            <p:nvPr/>
          </p:nvSpPr>
          <p:spPr>
            <a:xfrm>
              <a:off x="0" y="0"/>
              <a:ext cx="4137854" cy="1583203"/>
            </a:xfrm>
            <a:custGeom>
              <a:rect b="b" l="l" r="r" t="t"/>
              <a:pathLst>
                <a:path extrusionOk="0" h="1583203" w="4137854">
                  <a:moveTo>
                    <a:pt x="25131" y="0"/>
                  </a:moveTo>
                  <a:lnTo>
                    <a:pt x="4112723" y="0"/>
                  </a:lnTo>
                  <a:cubicBezTo>
                    <a:pt x="4119388" y="0"/>
                    <a:pt x="4125780" y="2648"/>
                    <a:pt x="4130493" y="7361"/>
                  </a:cubicBezTo>
                  <a:cubicBezTo>
                    <a:pt x="4135206" y="12074"/>
                    <a:pt x="4137854" y="18466"/>
                    <a:pt x="4137854" y="25131"/>
                  </a:cubicBezTo>
                  <a:lnTo>
                    <a:pt x="4137854" y="1558072"/>
                  </a:lnTo>
                  <a:cubicBezTo>
                    <a:pt x="4137854" y="1564737"/>
                    <a:pt x="4135206" y="1571129"/>
                    <a:pt x="4130493" y="1575843"/>
                  </a:cubicBezTo>
                  <a:cubicBezTo>
                    <a:pt x="4125780" y="1580556"/>
                    <a:pt x="4119388" y="1583203"/>
                    <a:pt x="4112723" y="1583203"/>
                  </a:cubicBezTo>
                  <a:lnTo>
                    <a:pt x="25131" y="1583203"/>
                  </a:lnTo>
                  <a:cubicBezTo>
                    <a:pt x="11252" y="1583203"/>
                    <a:pt x="0" y="1571952"/>
                    <a:pt x="0" y="1558072"/>
                  </a:cubicBezTo>
                  <a:lnTo>
                    <a:pt x="0" y="25131"/>
                  </a:lnTo>
                  <a:cubicBezTo>
                    <a:pt x="0" y="18466"/>
                    <a:pt x="2648" y="12074"/>
                    <a:pt x="7361" y="7361"/>
                  </a:cubicBezTo>
                  <a:cubicBezTo>
                    <a:pt x="12074" y="2648"/>
                    <a:pt x="18466" y="0"/>
                    <a:pt x="25131" y="0"/>
                  </a:cubicBezTo>
                  <a:close/>
                </a:path>
              </a:pathLst>
            </a:custGeom>
            <a:solidFill>
              <a:srgbClr val="F4F4F4"/>
            </a:solidFill>
            <a:ln cap="rnd" cmpd="sng" w="38100">
              <a:solidFill>
                <a:srgbClr val="38B2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0" y="-85725"/>
              <a:ext cx="4137854" cy="1668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5"/>
          <p:cNvSpPr/>
          <p:nvPr/>
        </p:nvSpPr>
        <p:spPr>
          <a:xfrm>
            <a:off x="6489994" y="3202921"/>
            <a:ext cx="5308012" cy="4458730"/>
          </a:xfrm>
          <a:custGeom>
            <a:rect b="b" l="l" r="r" t="t"/>
            <a:pathLst>
              <a:path extrusionOk="0" h="4458730" w="5308012">
                <a:moveTo>
                  <a:pt x="0" y="0"/>
                </a:moveTo>
                <a:lnTo>
                  <a:pt x="5308012" y="0"/>
                </a:lnTo>
                <a:lnTo>
                  <a:pt x="5308012" y="4458730"/>
                </a:lnTo>
                <a:lnTo>
                  <a:pt x="0" y="445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7" name="Google Shape;297;p15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298" name="Google Shape;298;p15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</p:sp>
        <p:sp>
          <p:nvSpPr>
            <p:cNvPr id="299" name="Google Shape;299;p15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5"/>
          <p:cNvSpPr/>
          <p:nvPr/>
        </p:nvSpPr>
        <p:spPr>
          <a:xfrm>
            <a:off x="8784570" y="5923613"/>
            <a:ext cx="718860" cy="1107451"/>
          </a:xfrm>
          <a:custGeom>
            <a:rect b="b" l="l" r="r" t="t"/>
            <a:pathLst>
              <a:path extrusionOk="0" h="1107451" w="718860">
                <a:moveTo>
                  <a:pt x="0" y="0"/>
                </a:moveTo>
                <a:lnTo>
                  <a:pt x="718860" y="0"/>
                </a:lnTo>
                <a:lnTo>
                  <a:pt x="718860" y="1107451"/>
                </a:lnTo>
                <a:lnTo>
                  <a:pt x="0" y="1107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5"/>
          <p:cNvSpPr/>
          <p:nvPr/>
        </p:nvSpPr>
        <p:spPr>
          <a:xfrm>
            <a:off x="10861473" y="2716551"/>
            <a:ext cx="718860" cy="1107451"/>
          </a:xfrm>
          <a:custGeom>
            <a:rect b="b" l="l" r="r" t="t"/>
            <a:pathLst>
              <a:path extrusionOk="0" h="1107451" w="718860">
                <a:moveTo>
                  <a:pt x="0" y="0"/>
                </a:moveTo>
                <a:lnTo>
                  <a:pt x="718860" y="0"/>
                </a:lnTo>
                <a:lnTo>
                  <a:pt x="718860" y="1107452"/>
                </a:lnTo>
                <a:lnTo>
                  <a:pt x="0" y="1107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5"/>
          <p:cNvSpPr/>
          <p:nvPr/>
        </p:nvSpPr>
        <p:spPr>
          <a:xfrm>
            <a:off x="10764624" y="4878561"/>
            <a:ext cx="718860" cy="1107451"/>
          </a:xfrm>
          <a:custGeom>
            <a:rect b="b" l="l" r="r" t="t"/>
            <a:pathLst>
              <a:path extrusionOk="0" h="1107451" w="718860">
                <a:moveTo>
                  <a:pt x="0" y="0"/>
                </a:moveTo>
                <a:lnTo>
                  <a:pt x="718860" y="0"/>
                </a:lnTo>
                <a:lnTo>
                  <a:pt x="718860" y="1107451"/>
                </a:lnTo>
                <a:lnTo>
                  <a:pt x="0" y="1107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5"/>
          <p:cNvSpPr/>
          <p:nvPr/>
        </p:nvSpPr>
        <p:spPr>
          <a:xfrm>
            <a:off x="7099388" y="3589324"/>
            <a:ext cx="718860" cy="1107451"/>
          </a:xfrm>
          <a:custGeom>
            <a:rect b="b" l="l" r="r" t="t"/>
            <a:pathLst>
              <a:path extrusionOk="0" h="1107451" w="718860">
                <a:moveTo>
                  <a:pt x="0" y="0"/>
                </a:moveTo>
                <a:lnTo>
                  <a:pt x="718860" y="0"/>
                </a:lnTo>
                <a:lnTo>
                  <a:pt x="718860" y="1107452"/>
                </a:lnTo>
                <a:lnTo>
                  <a:pt x="0" y="1107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5"/>
          <p:cNvSpPr/>
          <p:nvPr/>
        </p:nvSpPr>
        <p:spPr>
          <a:xfrm>
            <a:off x="6739958" y="5923613"/>
            <a:ext cx="718860" cy="1107451"/>
          </a:xfrm>
          <a:custGeom>
            <a:rect b="b" l="l" r="r" t="t"/>
            <a:pathLst>
              <a:path extrusionOk="0" h="1107451" w="718860">
                <a:moveTo>
                  <a:pt x="0" y="0"/>
                </a:moveTo>
                <a:lnTo>
                  <a:pt x="718860" y="0"/>
                </a:lnTo>
                <a:lnTo>
                  <a:pt x="718860" y="1107451"/>
                </a:lnTo>
                <a:lnTo>
                  <a:pt x="0" y="1107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 txBox="1"/>
          <p:nvPr/>
        </p:nvSpPr>
        <p:spPr>
          <a:xfrm>
            <a:off x="4855086" y="875756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Navigating the Campus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2567646" y="8878679"/>
            <a:ext cx="13152708" cy="472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62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Explore key locations: academic buildings, dorms, libraries, and dining halls.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3084659" y="3551224"/>
            <a:ext cx="3136143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Academic Building 01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12173481" y="5550868"/>
            <a:ext cx="3136143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Academic Building 02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3656917" y="6825642"/>
            <a:ext cx="2563885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Dorm Buildings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1580333" y="3064854"/>
            <a:ext cx="2563885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Library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7600897" y="7723518"/>
            <a:ext cx="2563885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Dining Hall</a:t>
            </a:r>
            <a:endParaRPr/>
          </a:p>
        </p:txBody>
      </p:sp>
      <p:pic>
        <p:nvPicPr>
          <p:cNvPr id="312" name="Google Shape;312;p15"/>
          <p:cNvPicPr preferRelativeResize="0"/>
          <p:nvPr/>
        </p:nvPicPr>
        <p:blipFill rotWithShape="1">
          <a:blip r:embed="rId8">
            <a:alphaModFix/>
          </a:blip>
          <a:srcRect b="0" l="0" r="59869" t="0"/>
          <a:stretch/>
        </p:blipFill>
        <p:spPr>
          <a:xfrm>
            <a:off x="15804925" y="2175600"/>
            <a:ext cx="2483076" cy="59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5"/>
          <p:cNvPicPr preferRelativeResize="0"/>
          <p:nvPr/>
        </p:nvPicPr>
        <p:blipFill rotWithShape="1">
          <a:blip r:embed="rId9">
            <a:alphaModFix/>
          </a:blip>
          <a:srcRect b="8382" l="40898" r="0" t="0"/>
          <a:stretch/>
        </p:blipFill>
        <p:spPr>
          <a:xfrm>
            <a:off x="0" y="4815550"/>
            <a:ext cx="3656926" cy="54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62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6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319" name="Google Shape;319;p16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322" name="Google Shape;322;p16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</p:sp>
        <p:sp>
          <p:nvSpPr>
            <p:cNvPr id="323" name="Google Shape;323;p16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611602" y="3151545"/>
            <a:ext cx="3916368" cy="6106755"/>
            <a:chOff x="0" y="0"/>
            <a:chExt cx="660400" cy="1029755"/>
          </a:xfrm>
        </p:grpSpPr>
        <p:sp>
          <p:nvSpPr>
            <p:cNvPr id="325" name="Google Shape;325;p16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EE5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0" y="41275"/>
              <a:ext cx="660400" cy="9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6"/>
          <p:cNvGrpSpPr/>
          <p:nvPr/>
        </p:nvGrpSpPr>
        <p:grpSpPr>
          <a:xfrm>
            <a:off x="4993844" y="3151545"/>
            <a:ext cx="3916368" cy="6106755"/>
            <a:chOff x="0" y="0"/>
            <a:chExt cx="660400" cy="1029755"/>
          </a:xfrm>
        </p:grpSpPr>
        <p:sp>
          <p:nvSpPr>
            <p:cNvPr id="328" name="Google Shape;328;p16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0A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0" y="41275"/>
              <a:ext cx="660400" cy="9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9376937" y="3151545"/>
            <a:ext cx="3916368" cy="6106755"/>
            <a:chOff x="0" y="0"/>
            <a:chExt cx="660400" cy="1029755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8B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0" y="41275"/>
              <a:ext cx="660400" cy="9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6"/>
          <p:cNvGrpSpPr/>
          <p:nvPr/>
        </p:nvGrpSpPr>
        <p:grpSpPr>
          <a:xfrm>
            <a:off x="13760030" y="3151545"/>
            <a:ext cx="3916368" cy="6106755"/>
            <a:chOff x="0" y="0"/>
            <a:chExt cx="660400" cy="1029755"/>
          </a:xfrm>
        </p:grpSpPr>
        <p:sp>
          <p:nvSpPr>
            <p:cNvPr id="334" name="Google Shape;334;p16"/>
            <p:cNvSpPr/>
            <p:nvPr/>
          </p:nvSpPr>
          <p:spPr>
            <a:xfrm>
              <a:off x="0" y="0"/>
              <a:ext cx="660400" cy="1029755"/>
            </a:xfrm>
            <a:custGeom>
              <a:rect b="b" l="l" r="r" t="t"/>
              <a:pathLst>
                <a:path extrusionOk="0" h="102975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321"/>
                  </a:cubicBezTo>
                  <a:lnTo>
                    <a:pt x="660400" y="1029755"/>
                  </a:lnTo>
                  <a:lnTo>
                    <a:pt x="0" y="1029755"/>
                  </a:lnTo>
                  <a:lnTo>
                    <a:pt x="0" y="3338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 txBox="1"/>
            <p:nvPr/>
          </p:nvSpPr>
          <p:spPr>
            <a:xfrm>
              <a:off x="0" y="41275"/>
              <a:ext cx="660400" cy="9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6"/>
          <p:cNvGrpSpPr/>
          <p:nvPr/>
        </p:nvGrpSpPr>
        <p:grpSpPr>
          <a:xfrm>
            <a:off x="1026736" y="3550562"/>
            <a:ext cx="3086100" cy="3122265"/>
            <a:chOff x="0" y="-9525"/>
            <a:chExt cx="812800" cy="822325"/>
          </a:xfrm>
        </p:grpSpPr>
        <p:sp>
          <p:nvSpPr>
            <p:cNvPr id="337" name="Google Shape;33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6"/>
          <p:cNvGrpSpPr/>
          <p:nvPr/>
        </p:nvGrpSpPr>
        <p:grpSpPr>
          <a:xfrm>
            <a:off x="5408978" y="3550562"/>
            <a:ext cx="3086100" cy="3122265"/>
            <a:chOff x="0" y="-9525"/>
            <a:chExt cx="812800" cy="822325"/>
          </a:xfrm>
        </p:grpSpPr>
        <p:sp>
          <p:nvSpPr>
            <p:cNvPr id="340" name="Google Shape;34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6"/>
          <p:cNvGrpSpPr/>
          <p:nvPr/>
        </p:nvGrpSpPr>
        <p:grpSpPr>
          <a:xfrm>
            <a:off x="9792071" y="3550562"/>
            <a:ext cx="3086100" cy="3122265"/>
            <a:chOff x="0" y="-9525"/>
            <a:chExt cx="812800" cy="822325"/>
          </a:xfrm>
        </p:grpSpPr>
        <p:sp>
          <p:nvSpPr>
            <p:cNvPr id="343" name="Google Shape;34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6"/>
          <p:cNvGrpSpPr/>
          <p:nvPr/>
        </p:nvGrpSpPr>
        <p:grpSpPr>
          <a:xfrm>
            <a:off x="14175164" y="3550562"/>
            <a:ext cx="3086100" cy="3122265"/>
            <a:chOff x="0" y="-9525"/>
            <a:chExt cx="812800" cy="822325"/>
          </a:xfrm>
        </p:grpSpPr>
        <p:sp>
          <p:nvSpPr>
            <p:cNvPr id="346" name="Google Shape;34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6"/>
          <p:cNvSpPr/>
          <p:nvPr/>
        </p:nvSpPr>
        <p:spPr>
          <a:xfrm flipH="1">
            <a:off x="15313093" y="470890"/>
            <a:ext cx="1869855" cy="1507530"/>
          </a:xfrm>
          <a:custGeom>
            <a:rect b="b" l="l" r="r" t="t"/>
            <a:pathLst>
              <a:path extrusionOk="0" h="1507530" w="1869855">
                <a:moveTo>
                  <a:pt x="1869855" y="0"/>
                </a:moveTo>
                <a:lnTo>
                  <a:pt x="0" y="0"/>
                </a:lnTo>
                <a:lnTo>
                  <a:pt x="0" y="1507531"/>
                </a:lnTo>
                <a:lnTo>
                  <a:pt x="1869855" y="1507531"/>
                </a:lnTo>
                <a:lnTo>
                  <a:pt x="186985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6"/>
          <p:cNvSpPr/>
          <p:nvPr/>
        </p:nvSpPr>
        <p:spPr>
          <a:xfrm>
            <a:off x="1412701" y="442315"/>
            <a:ext cx="1869855" cy="1507530"/>
          </a:xfrm>
          <a:custGeom>
            <a:rect b="b" l="l" r="r" t="t"/>
            <a:pathLst>
              <a:path extrusionOk="0" h="1507530" w="1869855">
                <a:moveTo>
                  <a:pt x="0" y="0"/>
                </a:moveTo>
                <a:lnTo>
                  <a:pt x="1869855" y="0"/>
                </a:lnTo>
                <a:lnTo>
                  <a:pt x="1869855" y="1507531"/>
                </a:lnTo>
                <a:lnTo>
                  <a:pt x="0" y="1507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6"/>
          <p:cNvSpPr txBox="1"/>
          <p:nvPr/>
        </p:nvSpPr>
        <p:spPr>
          <a:xfrm>
            <a:off x="4855086" y="859249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Explore Our Programs</a:t>
            </a:r>
            <a:endParaRPr/>
          </a:p>
        </p:txBody>
      </p:sp>
      <p:sp>
        <p:nvSpPr>
          <p:cNvPr id="351" name="Google Shape;351;p16"/>
          <p:cNvSpPr txBox="1"/>
          <p:nvPr/>
        </p:nvSpPr>
        <p:spPr>
          <a:xfrm>
            <a:off x="4350134" y="2092731"/>
            <a:ext cx="9587731" cy="434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We offer a diverse range of programs to match your interests and career goals.</a:t>
            </a:r>
            <a:endParaRPr/>
          </a:p>
        </p:txBody>
      </p:sp>
      <p:sp>
        <p:nvSpPr>
          <p:cNvPr id="352" name="Google Shape;352;p16"/>
          <p:cNvSpPr txBox="1"/>
          <p:nvPr/>
        </p:nvSpPr>
        <p:spPr>
          <a:xfrm>
            <a:off x="860251" y="7869094"/>
            <a:ext cx="3419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sp>
        <p:nvSpPr>
          <p:cNvPr id="353" name="Google Shape;353;p16"/>
          <p:cNvSpPr txBox="1"/>
          <p:nvPr/>
        </p:nvSpPr>
        <p:spPr>
          <a:xfrm>
            <a:off x="1026736" y="7141690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PROGRAM 01</a:t>
            </a:r>
            <a:endParaRPr/>
          </a:p>
        </p:txBody>
      </p:sp>
      <p:sp>
        <p:nvSpPr>
          <p:cNvPr id="354" name="Google Shape;354;p16"/>
          <p:cNvSpPr txBox="1"/>
          <p:nvPr/>
        </p:nvSpPr>
        <p:spPr>
          <a:xfrm>
            <a:off x="5409404" y="7141690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PROGRAM 02</a:t>
            </a:r>
            <a:endParaRPr/>
          </a:p>
        </p:txBody>
      </p:sp>
      <p:sp>
        <p:nvSpPr>
          <p:cNvPr id="355" name="Google Shape;355;p16"/>
          <p:cNvSpPr txBox="1"/>
          <p:nvPr/>
        </p:nvSpPr>
        <p:spPr>
          <a:xfrm>
            <a:off x="14179130" y="7141690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PROGRAM 04</a:t>
            </a:r>
            <a:endParaRPr/>
          </a:p>
        </p:txBody>
      </p:sp>
      <p:sp>
        <p:nvSpPr>
          <p:cNvPr id="356" name="Google Shape;356;p16"/>
          <p:cNvSpPr txBox="1"/>
          <p:nvPr/>
        </p:nvSpPr>
        <p:spPr>
          <a:xfrm>
            <a:off x="9796037" y="7141690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PROGRAM 03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5242494" y="7869094"/>
            <a:ext cx="3419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9625587" y="7869094"/>
            <a:ext cx="3419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sp>
        <p:nvSpPr>
          <p:cNvPr id="359" name="Google Shape;359;p16"/>
          <p:cNvSpPr txBox="1"/>
          <p:nvPr/>
        </p:nvSpPr>
        <p:spPr>
          <a:xfrm>
            <a:off x="14008680" y="7869094"/>
            <a:ext cx="3419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/>
          </a:p>
        </p:txBody>
      </p:sp>
      <p:pic>
        <p:nvPicPr>
          <p:cNvPr id="360" name="Google Shape;3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713" y="3574998"/>
            <a:ext cx="3086100" cy="30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9388" y="3574998"/>
            <a:ext cx="3086100" cy="30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92063" y="3574998"/>
            <a:ext cx="3086100" cy="30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75113" y="3574998"/>
            <a:ext cx="3086100" cy="307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23D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7"/>
          <p:cNvGrpSpPr/>
          <p:nvPr/>
        </p:nvGrpSpPr>
        <p:grpSpPr>
          <a:xfrm>
            <a:off x="315731" y="-9756"/>
            <a:ext cx="17656538" cy="9981025"/>
            <a:chOff x="0" y="-85725"/>
            <a:chExt cx="4650282" cy="2628747"/>
          </a:xfrm>
        </p:grpSpPr>
        <p:sp>
          <p:nvSpPr>
            <p:cNvPr id="369" name="Google Shape;369;p17"/>
            <p:cNvSpPr/>
            <p:nvPr/>
          </p:nvSpPr>
          <p:spPr>
            <a:xfrm>
              <a:off x="0" y="0"/>
              <a:ext cx="4650282" cy="2543022"/>
            </a:xfrm>
            <a:custGeom>
              <a:rect b="b" l="l" r="r" t="t"/>
              <a:pathLst>
                <a:path extrusionOk="0" h="2543022" w="4650282">
                  <a:moveTo>
                    <a:pt x="23239" y="0"/>
                  </a:moveTo>
                  <a:lnTo>
                    <a:pt x="4627043" y="0"/>
                  </a:lnTo>
                  <a:cubicBezTo>
                    <a:pt x="4639877" y="0"/>
                    <a:pt x="4650282" y="10404"/>
                    <a:pt x="4650282" y="23239"/>
                  </a:cubicBezTo>
                  <a:lnTo>
                    <a:pt x="4650282" y="2519783"/>
                  </a:lnTo>
                  <a:cubicBezTo>
                    <a:pt x="4650282" y="2532618"/>
                    <a:pt x="4639877" y="2543022"/>
                    <a:pt x="4627043" y="2543022"/>
                  </a:cubicBezTo>
                  <a:lnTo>
                    <a:pt x="23239" y="2543022"/>
                  </a:lnTo>
                  <a:cubicBezTo>
                    <a:pt x="10404" y="2543022"/>
                    <a:pt x="0" y="2532618"/>
                    <a:pt x="0" y="2519783"/>
                  </a:cubicBezTo>
                  <a:lnTo>
                    <a:pt x="0" y="23239"/>
                  </a:lnTo>
                  <a:cubicBezTo>
                    <a:pt x="0" y="10404"/>
                    <a:pt x="10404" y="0"/>
                    <a:pt x="2323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0" y="-85725"/>
              <a:ext cx="4650282" cy="2628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7"/>
          <p:cNvSpPr/>
          <p:nvPr/>
        </p:nvSpPr>
        <p:spPr>
          <a:xfrm>
            <a:off x="2327027" y="3195284"/>
            <a:ext cx="3853828" cy="3642207"/>
          </a:xfrm>
          <a:custGeom>
            <a:rect b="b" l="l" r="r" t="t"/>
            <a:pathLst>
              <a:path extrusionOk="0" h="959265" w="1015000">
                <a:moveTo>
                  <a:pt x="102453" y="0"/>
                </a:moveTo>
                <a:lnTo>
                  <a:pt x="912547" y="0"/>
                </a:lnTo>
                <a:cubicBezTo>
                  <a:pt x="939719" y="0"/>
                  <a:pt x="965778" y="10794"/>
                  <a:pt x="984992" y="30008"/>
                </a:cubicBezTo>
                <a:cubicBezTo>
                  <a:pt x="1004206" y="49222"/>
                  <a:pt x="1015000" y="75281"/>
                  <a:pt x="1015000" y="102453"/>
                </a:cubicBezTo>
                <a:lnTo>
                  <a:pt x="1015000" y="856812"/>
                </a:lnTo>
                <a:cubicBezTo>
                  <a:pt x="1015000" y="913396"/>
                  <a:pt x="969130" y="959265"/>
                  <a:pt x="912547" y="959265"/>
                </a:cubicBezTo>
                <a:lnTo>
                  <a:pt x="102453" y="959265"/>
                </a:lnTo>
                <a:cubicBezTo>
                  <a:pt x="75281" y="959265"/>
                  <a:pt x="49222" y="948471"/>
                  <a:pt x="30008" y="929258"/>
                </a:cubicBezTo>
                <a:cubicBezTo>
                  <a:pt x="10794" y="910044"/>
                  <a:pt x="0" y="883984"/>
                  <a:pt x="0" y="856812"/>
                </a:cubicBezTo>
                <a:lnTo>
                  <a:pt x="0" y="102453"/>
                </a:lnTo>
                <a:cubicBezTo>
                  <a:pt x="0" y="75281"/>
                  <a:pt x="10794" y="49222"/>
                  <a:pt x="30008" y="30008"/>
                </a:cubicBezTo>
                <a:cubicBezTo>
                  <a:pt x="49222" y="10794"/>
                  <a:pt x="75281" y="0"/>
                  <a:pt x="102453" y="0"/>
                </a:cubicBezTo>
                <a:close/>
              </a:path>
            </a:pathLst>
          </a:custGeom>
          <a:solidFill>
            <a:srgbClr val="20A6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7"/>
          <p:cNvSpPr/>
          <p:nvPr/>
        </p:nvSpPr>
        <p:spPr>
          <a:xfrm>
            <a:off x="7219080" y="3195284"/>
            <a:ext cx="3853828" cy="3642207"/>
          </a:xfrm>
          <a:custGeom>
            <a:rect b="b" l="l" r="r" t="t"/>
            <a:pathLst>
              <a:path extrusionOk="0" h="959265" w="1015000">
                <a:moveTo>
                  <a:pt x="102453" y="0"/>
                </a:moveTo>
                <a:lnTo>
                  <a:pt x="912547" y="0"/>
                </a:lnTo>
                <a:cubicBezTo>
                  <a:pt x="939719" y="0"/>
                  <a:pt x="965778" y="10794"/>
                  <a:pt x="984992" y="30008"/>
                </a:cubicBezTo>
                <a:cubicBezTo>
                  <a:pt x="1004206" y="49222"/>
                  <a:pt x="1015000" y="75281"/>
                  <a:pt x="1015000" y="102453"/>
                </a:cubicBezTo>
                <a:lnTo>
                  <a:pt x="1015000" y="856812"/>
                </a:lnTo>
                <a:cubicBezTo>
                  <a:pt x="1015000" y="913396"/>
                  <a:pt x="969130" y="959265"/>
                  <a:pt x="912547" y="959265"/>
                </a:cubicBezTo>
                <a:lnTo>
                  <a:pt x="102453" y="959265"/>
                </a:lnTo>
                <a:cubicBezTo>
                  <a:pt x="75281" y="959265"/>
                  <a:pt x="49222" y="948471"/>
                  <a:pt x="30008" y="929258"/>
                </a:cubicBezTo>
                <a:cubicBezTo>
                  <a:pt x="10794" y="910044"/>
                  <a:pt x="0" y="883984"/>
                  <a:pt x="0" y="856812"/>
                </a:cubicBezTo>
                <a:lnTo>
                  <a:pt x="0" y="102453"/>
                </a:lnTo>
                <a:cubicBezTo>
                  <a:pt x="0" y="75281"/>
                  <a:pt x="10794" y="49222"/>
                  <a:pt x="30008" y="30008"/>
                </a:cubicBezTo>
                <a:cubicBezTo>
                  <a:pt x="49222" y="10794"/>
                  <a:pt x="75281" y="0"/>
                  <a:pt x="102453" y="0"/>
                </a:cubicBezTo>
                <a:close/>
              </a:path>
            </a:pathLst>
          </a:custGeom>
          <a:solidFill>
            <a:srgbClr val="EEE5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7"/>
          <p:cNvSpPr/>
          <p:nvPr/>
        </p:nvSpPr>
        <p:spPr>
          <a:xfrm>
            <a:off x="12108223" y="3195284"/>
            <a:ext cx="3853828" cy="3642207"/>
          </a:xfrm>
          <a:custGeom>
            <a:rect b="b" l="l" r="r" t="t"/>
            <a:pathLst>
              <a:path extrusionOk="0" h="959265" w="1015000">
                <a:moveTo>
                  <a:pt x="102453" y="0"/>
                </a:moveTo>
                <a:lnTo>
                  <a:pt x="912547" y="0"/>
                </a:lnTo>
                <a:cubicBezTo>
                  <a:pt x="939719" y="0"/>
                  <a:pt x="965778" y="10794"/>
                  <a:pt x="984992" y="30008"/>
                </a:cubicBezTo>
                <a:cubicBezTo>
                  <a:pt x="1004206" y="49222"/>
                  <a:pt x="1015000" y="75281"/>
                  <a:pt x="1015000" y="102453"/>
                </a:cubicBezTo>
                <a:lnTo>
                  <a:pt x="1015000" y="856812"/>
                </a:lnTo>
                <a:cubicBezTo>
                  <a:pt x="1015000" y="913396"/>
                  <a:pt x="969130" y="959265"/>
                  <a:pt x="912547" y="959265"/>
                </a:cubicBezTo>
                <a:lnTo>
                  <a:pt x="102453" y="959265"/>
                </a:lnTo>
                <a:cubicBezTo>
                  <a:pt x="75281" y="959265"/>
                  <a:pt x="49222" y="948471"/>
                  <a:pt x="30008" y="929258"/>
                </a:cubicBezTo>
                <a:cubicBezTo>
                  <a:pt x="10794" y="910044"/>
                  <a:pt x="0" y="883984"/>
                  <a:pt x="0" y="856812"/>
                </a:cubicBezTo>
                <a:lnTo>
                  <a:pt x="0" y="102453"/>
                </a:lnTo>
                <a:cubicBezTo>
                  <a:pt x="0" y="75281"/>
                  <a:pt x="10794" y="49222"/>
                  <a:pt x="30008" y="30008"/>
                </a:cubicBezTo>
                <a:cubicBezTo>
                  <a:pt x="49222" y="10794"/>
                  <a:pt x="75281" y="0"/>
                  <a:pt x="102453" y="0"/>
                </a:cubicBezTo>
                <a:close/>
              </a:path>
            </a:pathLst>
          </a:custGeom>
          <a:solidFill>
            <a:srgbClr val="38B2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17"/>
          <p:cNvGrpSpPr/>
          <p:nvPr/>
        </p:nvGrpSpPr>
        <p:grpSpPr>
          <a:xfrm>
            <a:off x="2137808" y="543970"/>
            <a:ext cx="14012383" cy="1239121"/>
            <a:chOff x="0" y="-85725"/>
            <a:chExt cx="5339848" cy="472205"/>
          </a:xfrm>
        </p:grpSpPr>
        <p:sp>
          <p:nvSpPr>
            <p:cNvPr id="375" name="Google Shape;375;p17"/>
            <p:cNvSpPr/>
            <p:nvPr/>
          </p:nvSpPr>
          <p:spPr>
            <a:xfrm>
              <a:off x="0" y="0"/>
              <a:ext cx="5339848" cy="386480"/>
            </a:xfrm>
            <a:custGeom>
              <a:rect b="b" l="l" r="r" t="t"/>
              <a:pathLst>
                <a:path extrusionOk="0" h="386480" w="5339848">
                  <a:moveTo>
                    <a:pt x="0" y="0"/>
                  </a:moveTo>
                  <a:lnTo>
                    <a:pt x="5136648" y="0"/>
                  </a:lnTo>
                  <a:lnTo>
                    <a:pt x="5339848" y="193240"/>
                  </a:lnTo>
                  <a:lnTo>
                    <a:pt x="5136648" y="386480"/>
                  </a:lnTo>
                  <a:lnTo>
                    <a:pt x="0" y="386480"/>
                  </a:lnTo>
                  <a:lnTo>
                    <a:pt x="203200" y="193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2"/>
            </a:solidFill>
            <a:ln>
              <a:noFill/>
            </a:ln>
          </p:spPr>
        </p:sp>
        <p:sp>
          <p:nvSpPr>
            <p:cNvPr id="376" name="Google Shape;376;p17"/>
            <p:cNvSpPr txBox="1"/>
            <p:nvPr/>
          </p:nvSpPr>
          <p:spPr>
            <a:xfrm>
              <a:off x="177800" y="-85725"/>
              <a:ext cx="5085848" cy="472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7"/>
          <p:cNvSpPr txBox="1"/>
          <p:nvPr/>
        </p:nvSpPr>
        <p:spPr>
          <a:xfrm>
            <a:off x="4855086" y="861907"/>
            <a:ext cx="8577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8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Our Dedicated Faculty</a:t>
            </a:r>
            <a:endParaRPr/>
          </a:p>
        </p:txBody>
      </p:sp>
      <p:sp>
        <p:nvSpPr>
          <p:cNvPr id="378" name="Google Shape;378;p17"/>
          <p:cNvSpPr txBox="1"/>
          <p:nvPr/>
        </p:nvSpPr>
        <p:spPr>
          <a:xfrm>
            <a:off x="2327027" y="7192576"/>
            <a:ext cx="38499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Dr. Smith has a PhD in Molecular Biology. He has been teaching for over 10 years and specializes in genetic research and biotechnology.</a:t>
            </a:r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7071256" y="7192576"/>
            <a:ext cx="41454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Dr. White holds a PhD in English Literature. She focuses on contemporary American literature and has published several books on modernist poetry.</a:t>
            </a:r>
            <a:endParaRPr/>
          </a:p>
        </p:txBody>
      </p:sp>
      <p:sp>
        <p:nvSpPr>
          <p:cNvPr id="380" name="Google Shape;380;p17"/>
          <p:cNvSpPr txBox="1"/>
          <p:nvPr/>
        </p:nvSpPr>
        <p:spPr>
          <a:xfrm>
            <a:off x="11818901" y="7192576"/>
            <a:ext cx="44325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Dr. Brown earned his PhD in Computer Science. His research interests include artificial intelligence and machine learning, and he has been teaching for 8 years.</a:t>
            </a:r>
            <a:endParaRPr/>
          </a:p>
        </p:txBody>
      </p:sp>
      <p:sp>
        <p:nvSpPr>
          <p:cNvPr id="381" name="Google Shape;381;p17"/>
          <p:cNvSpPr txBox="1"/>
          <p:nvPr/>
        </p:nvSpPr>
        <p:spPr>
          <a:xfrm>
            <a:off x="2708897" y="2466585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JOHN SMITH</a:t>
            </a:r>
            <a:endParaRPr/>
          </a:p>
        </p:txBody>
      </p:sp>
      <p:sp>
        <p:nvSpPr>
          <p:cNvPr id="382" name="Google Shape;382;p17"/>
          <p:cNvSpPr txBox="1"/>
          <p:nvPr/>
        </p:nvSpPr>
        <p:spPr>
          <a:xfrm>
            <a:off x="7600950" y="2466585"/>
            <a:ext cx="3086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EMILY WHITE</a:t>
            </a:r>
            <a:endParaRPr/>
          </a:p>
        </p:txBody>
      </p:sp>
      <p:sp>
        <p:nvSpPr>
          <p:cNvPr id="383" name="Google Shape;383;p17"/>
          <p:cNvSpPr txBox="1"/>
          <p:nvPr/>
        </p:nvSpPr>
        <p:spPr>
          <a:xfrm>
            <a:off x="12485036" y="2466585"/>
            <a:ext cx="3086100" cy="5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0A6EA"/>
                </a:solidFill>
                <a:latin typeface="Cabin"/>
                <a:ea typeface="Cabin"/>
                <a:cs typeface="Cabin"/>
                <a:sym typeface="Cabin"/>
              </a:rPr>
              <a:t>ROBERT BROWN</a:t>
            </a:r>
            <a:endParaRPr/>
          </a:p>
        </p:txBody>
      </p:sp>
      <p:pic>
        <p:nvPicPr>
          <p:cNvPr id="384" name="Google Shape;384;p17"/>
          <p:cNvPicPr preferRelativeResize="0"/>
          <p:nvPr/>
        </p:nvPicPr>
        <p:blipFill rotWithShape="1">
          <a:blip r:embed="rId3">
            <a:alphaModFix/>
          </a:blip>
          <a:srcRect b="25843" l="0" r="17985" t="0"/>
          <a:stretch/>
        </p:blipFill>
        <p:spPr>
          <a:xfrm>
            <a:off x="16234875" y="4399050"/>
            <a:ext cx="2053125" cy="588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4974" y="3195275"/>
            <a:ext cx="3853800" cy="3651000"/>
          </a:xfrm>
          <a:prstGeom prst="roundRect">
            <a:avLst>
              <a:gd fmla="val 10522" name="adj"/>
            </a:avLst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7625" y="3179850"/>
            <a:ext cx="3853800" cy="3651000"/>
          </a:xfrm>
          <a:prstGeom prst="roundRect">
            <a:avLst>
              <a:gd fmla="val 11374" name="adj"/>
            </a:avLst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3175" y="3179850"/>
            <a:ext cx="3853800" cy="3663000"/>
          </a:xfrm>
          <a:prstGeom prst="roundRect">
            <a:avLst>
              <a:gd fmla="val 1157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