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10287000" cx="18288000"/>
  <p:notesSz cx="6858000" cy="9144000"/>
  <p:embeddedFontLst>
    <p:embeddedFont>
      <p:font typeface="Ubuntu"/>
      <p:regular r:id="rId27"/>
      <p:bold r:id="rId28"/>
      <p:italic r:id="rId29"/>
      <p:boldItalic r:id="rId30"/>
    </p:embeddedFont>
    <p:embeddedFont>
      <p:font typeface="Zilla Slab"/>
      <p:regular r:id="rId31"/>
      <p:bold r:id="rId32"/>
      <p: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327358C-6CAD-4BDC-B922-3318093102F6}">
  <a:tblStyle styleId="{5327358C-6CAD-4BDC-B922-3318093102F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Ubuntu-bold.fntdata"/><Relationship Id="rId27" Type="http://schemas.openxmlformats.org/officeDocument/2006/relationships/font" Target="fonts/Ubuntu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Ubuntu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ZillaSlab-regular.fntdata"/><Relationship Id="rId30" Type="http://schemas.openxmlformats.org/officeDocument/2006/relationships/font" Target="fonts/Ubuntu-boldItalic.fntdata"/><Relationship Id="rId11" Type="http://schemas.openxmlformats.org/officeDocument/2006/relationships/slide" Target="slides/slide5.xml"/><Relationship Id="rId33" Type="http://schemas.openxmlformats.org/officeDocument/2006/relationships/font" Target="fonts/ZillaSlab-italic.fntdata"/><Relationship Id="rId10" Type="http://schemas.openxmlformats.org/officeDocument/2006/relationships/slide" Target="slides/slide4.xml"/><Relationship Id="rId32" Type="http://schemas.openxmlformats.org/officeDocument/2006/relationships/font" Target="fonts/ZillaSlab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2">
            <a:alphaModFix/>
          </a:blip>
          <a:srcRect b="-12271" l="0" r="0" t="0"/>
          <a:stretch/>
        </p:blipFill>
        <p:spPr>
          <a:xfrm flipH="1">
            <a:off x="16652923" y="4838154"/>
            <a:ext cx="960625" cy="611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"/>
          <p:cNvPicPr preferRelativeResize="0"/>
          <p:nvPr/>
        </p:nvPicPr>
        <p:blipFill rotWithShape="1">
          <a:blip r:embed="rId3">
            <a:alphaModFix/>
          </a:blip>
          <a:srcRect b="0" l="36089" r="0" t="0"/>
          <a:stretch/>
        </p:blipFill>
        <p:spPr>
          <a:xfrm>
            <a:off x="2" y="3813675"/>
            <a:ext cx="1328875" cy="24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3"/>
          <p:cNvPicPr preferRelativeResize="0"/>
          <p:nvPr/>
        </p:nvPicPr>
        <p:blipFill rotWithShape="1">
          <a:blip r:embed="rId4">
            <a:alphaModFix/>
          </a:blip>
          <a:srcRect b="36744" l="0" r="0" t="0"/>
          <a:stretch/>
        </p:blipFill>
        <p:spPr>
          <a:xfrm>
            <a:off x="2544450" y="814776"/>
            <a:ext cx="13541727" cy="947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/>
          <p:nvPr/>
        </p:nvSpPr>
        <p:spPr>
          <a:xfrm>
            <a:off x="588151" y="814766"/>
            <a:ext cx="1433306" cy="2671970"/>
          </a:xfrm>
          <a:custGeom>
            <a:rect b="b" l="l" r="r" t="t"/>
            <a:pathLst>
              <a:path extrusionOk="0" h="2671970" w="1433306">
                <a:moveTo>
                  <a:pt x="0" y="0"/>
                </a:moveTo>
                <a:lnTo>
                  <a:pt x="1433306" y="0"/>
                </a:lnTo>
                <a:lnTo>
                  <a:pt x="1433306" y="2671970"/>
                </a:lnTo>
                <a:lnTo>
                  <a:pt x="0" y="2671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3997" l="-230928" r="0" t="0"/>
            </a:stretch>
          </a:blipFill>
          <a:ln>
            <a:noFill/>
          </a:ln>
        </p:spPr>
      </p:sp>
      <p:grpSp>
        <p:nvGrpSpPr>
          <p:cNvPr id="14" name="Google Shape;14;p3"/>
          <p:cNvGrpSpPr/>
          <p:nvPr/>
        </p:nvGrpSpPr>
        <p:grpSpPr>
          <a:xfrm>
            <a:off x="3974710" y="3445788"/>
            <a:ext cx="10338647" cy="1078699"/>
            <a:chOff x="0" y="-95250"/>
            <a:chExt cx="2722918" cy="284100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2722918" cy="188816"/>
            </a:xfrm>
            <a:custGeom>
              <a:rect b="b" l="l" r="r" t="t"/>
              <a:pathLst>
                <a:path extrusionOk="0" h="188816" w="2722918">
                  <a:moveTo>
                    <a:pt x="0" y="0"/>
                  </a:moveTo>
                  <a:lnTo>
                    <a:pt x="2722918" y="0"/>
                  </a:lnTo>
                  <a:lnTo>
                    <a:pt x="2722918" y="188816"/>
                  </a:lnTo>
                  <a:lnTo>
                    <a:pt x="0" y="188816"/>
                  </a:lnTo>
                  <a:close/>
                </a:path>
              </a:pathLst>
            </a:custGeom>
            <a:solidFill>
              <a:srgbClr val="4E9D62"/>
            </a:solidFill>
            <a:ln>
              <a:noFill/>
            </a:ln>
          </p:spPr>
        </p:sp>
        <p:sp>
          <p:nvSpPr>
            <p:cNvPr id="16" name="Google Shape;16;p3"/>
            <p:cNvSpPr txBox="1"/>
            <p:nvPr/>
          </p:nvSpPr>
          <p:spPr>
            <a:xfrm>
              <a:off x="0" y="-95250"/>
              <a:ext cx="27228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 txBox="1"/>
          <p:nvPr>
            <p:ph type="title"/>
          </p:nvPr>
        </p:nvSpPr>
        <p:spPr>
          <a:xfrm>
            <a:off x="3660613" y="4937725"/>
            <a:ext cx="11309400" cy="41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750"/>
              <a:buNone/>
              <a:defRPr sz="14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648650" y="3813675"/>
            <a:ext cx="8990700" cy="88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950"/>
              <a:buNone/>
              <a:defRPr b="1" sz="3950"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1075251" y="667045"/>
            <a:ext cx="16137603" cy="9620585"/>
            <a:chOff x="0" y="-95250"/>
            <a:chExt cx="4250205" cy="2533800"/>
          </a:xfrm>
        </p:grpSpPr>
        <p:sp>
          <p:nvSpPr>
            <p:cNvPr id="21" name="Google Shape;21;p4"/>
            <p:cNvSpPr/>
            <p:nvPr/>
          </p:nvSpPr>
          <p:spPr>
            <a:xfrm>
              <a:off x="0" y="0"/>
              <a:ext cx="4250205" cy="2438400"/>
            </a:xfrm>
            <a:custGeom>
              <a:rect b="b" l="l" r="r" t="t"/>
              <a:pathLst>
                <a:path extrusionOk="0" h="2438400" w="4250205">
                  <a:moveTo>
                    <a:pt x="0" y="0"/>
                  </a:moveTo>
                  <a:lnTo>
                    <a:pt x="4250205" y="0"/>
                  </a:lnTo>
                  <a:lnTo>
                    <a:pt x="4250205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" name="Google Shape;22;p4"/>
            <p:cNvSpPr txBox="1"/>
            <p:nvPr/>
          </p:nvSpPr>
          <p:spPr>
            <a:xfrm>
              <a:off x="0" y="-95250"/>
              <a:ext cx="4250100" cy="25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4"/>
          <p:cNvSpPr/>
          <p:nvPr>
            <p:ph idx="2" type="pic"/>
          </p:nvPr>
        </p:nvSpPr>
        <p:spPr>
          <a:xfrm>
            <a:off x="8594150" y="4307900"/>
            <a:ext cx="7766100" cy="59796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7315736" y="592202"/>
            <a:ext cx="3656528" cy="872996"/>
          </a:xfrm>
          <a:custGeom>
            <a:rect b="b" l="l" r="r" t="t"/>
            <a:pathLst>
              <a:path extrusionOk="0" h="872996" w="3656528">
                <a:moveTo>
                  <a:pt x="0" y="0"/>
                </a:moveTo>
                <a:lnTo>
                  <a:pt x="3656528" y="0"/>
                </a:lnTo>
                <a:lnTo>
                  <a:pt x="3656528" y="872996"/>
                </a:lnTo>
                <a:lnTo>
                  <a:pt x="0" y="872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-853450" y="1748468"/>
            <a:ext cx="19995000" cy="209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796625" y="4632600"/>
            <a:ext cx="6104700" cy="467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13454261" y="4577714"/>
            <a:ext cx="4417099" cy="1131824"/>
          </a:xfrm>
          <a:custGeom>
            <a:rect b="b" l="l" r="r" t="t"/>
            <a:pathLst>
              <a:path extrusionOk="0" h="406400" w="1586032">
                <a:moveTo>
                  <a:pt x="1382832" y="0"/>
                </a:moveTo>
                <a:cubicBezTo>
                  <a:pt x="1495057" y="0"/>
                  <a:pt x="1586032" y="90976"/>
                  <a:pt x="1586032" y="203200"/>
                </a:cubicBezTo>
                <a:cubicBezTo>
                  <a:pt x="1586032" y="315424"/>
                  <a:pt x="1495057" y="406400"/>
                  <a:pt x="138283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13454261" y="4312500"/>
            <a:ext cx="44160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200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oogle Shape;30;p5"/>
          <p:cNvGrpSpPr/>
          <p:nvPr/>
        </p:nvGrpSpPr>
        <p:grpSpPr>
          <a:xfrm>
            <a:off x="732146" y="8131602"/>
            <a:ext cx="4416337" cy="1396794"/>
            <a:chOff x="0" y="-95250"/>
            <a:chExt cx="1586100" cy="50165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1586032" cy="406400"/>
            </a:xfrm>
            <a:custGeom>
              <a:rect b="b" l="l" r="r" t="t"/>
              <a:pathLst>
                <a:path extrusionOk="0" h="406400" w="1586032">
                  <a:moveTo>
                    <a:pt x="1382832" y="0"/>
                  </a:moveTo>
                  <a:cubicBezTo>
                    <a:pt x="1495057" y="0"/>
                    <a:pt x="1586032" y="90976"/>
                    <a:pt x="1586032" y="203200"/>
                  </a:cubicBezTo>
                  <a:cubicBezTo>
                    <a:pt x="1586032" y="315424"/>
                    <a:pt x="1495057" y="406400"/>
                    <a:pt x="13828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5"/>
            <p:cNvSpPr txBox="1"/>
            <p:nvPr/>
          </p:nvSpPr>
          <p:spPr>
            <a:xfrm>
              <a:off x="0" y="-95250"/>
              <a:ext cx="1586100" cy="5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 b="31519" l="0" r="0" t="8864"/>
          <a:stretch/>
        </p:blipFill>
        <p:spPr>
          <a:xfrm>
            <a:off x="3903100" y="0"/>
            <a:ext cx="11357699" cy="10287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34;p5"/>
          <p:cNvGrpSpPr/>
          <p:nvPr/>
        </p:nvGrpSpPr>
        <p:grpSpPr>
          <a:xfrm>
            <a:off x="876300" y="4472529"/>
            <a:ext cx="3389654" cy="1072076"/>
            <a:chOff x="0" y="-95250"/>
            <a:chExt cx="1586100" cy="501650"/>
          </a:xfrm>
        </p:grpSpPr>
        <p:sp>
          <p:nvSpPr>
            <p:cNvPr id="35" name="Google Shape;35;p5"/>
            <p:cNvSpPr/>
            <p:nvPr/>
          </p:nvSpPr>
          <p:spPr>
            <a:xfrm>
              <a:off x="0" y="0"/>
              <a:ext cx="1586032" cy="406400"/>
            </a:xfrm>
            <a:custGeom>
              <a:rect b="b" l="l" r="r" t="t"/>
              <a:pathLst>
                <a:path extrusionOk="0" h="406400" w="1586032">
                  <a:moveTo>
                    <a:pt x="1382832" y="0"/>
                  </a:moveTo>
                  <a:cubicBezTo>
                    <a:pt x="1495057" y="0"/>
                    <a:pt x="1586032" y="90976"/>
                    <a:pt x="1586032" y="203200"/>
                  </a:cubicBezTo>
                  <a:cubicBezTo>
                    <a:pt x="1586032" y="315424"/>
                    <a:pt x="1495057" y="406400"/>
                    <a:pt x="13828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5"/>
            <p:cNvSpPr txBox="1"/>
            <p:nvPr/>
          </p:nvSpPr>
          <p:spPr>
            <a:xfrm>
              <a:off x="0" y="-95250"/>
              <a:ext cx="1586100" cy="5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5"/>
          <p:cNvGrpSpPr/>
          <p:nvPr/>
        </p:nvGrpSpPr>
        <p:grpSpPr>
          <a:xfrm>
            <a:off x="15005462" y="7939699"/>
            <a:ext cx="3675152" cy="1162373"/>
            <a:chOff x="0" y="-95250"/>
            <a:chExt cx="1586100" cy="501650"/>
          </a:xfrm>
        </p:grpSpPr>
        <p:sp>
          <p:nvSpPr>
            <p:cNvPr id="38" name="Google Shape;38;p5"/>
            <p:cNvSpPr/>
            <p:nvPr/>
          </p:nvSpPr>
          <p:spPr>
            <a:xfrm>
              <a:off x="0" y="0"/>
              <a:ext cx="1586032" cy="406400"/>
            </a:xfrm>
            <a:custGeom>
              <a:rect b="b" l="l" r="r" t="t"/>
              <a:pathLst>
                <a:path extrusionOk="0" h="406400" w="1586032">
                  <a:moveTo>
                    <a:pt x="1382832" y="0"/>
                  </a:moveTo>
                  <a:cubicBezTo>
                    <a:pt x="1495057" y="0"/>
                    <a:pt x="1586032" y="90976"/>
                    <a:pt x="1586032" y="203200"/>
                  </a:cubicBezTo>
                  <a:cubicBezTo>
                    <a:pt x="1586032" y="315424"/>
                    <a:pt x="1495057" y="406400"/>
                    <a:pt x="13828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5"/>
            <p:cNvSpPr txBox="1"/>
            <p:nvPr/>
          </p:nvSpPr>
          <p:spPr>
            <a:xfrm>
              <a:off x="0" y="-95250"/>
              <a:ext cx="1586100" cy="5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5"/>
          <p:cNvGrpSpPr/>
          <p:nvPr/>
        </p:nvGrpSpPr>
        <p:grpSpPr>
          <a:xfrm>
            <a:off x="15151011" y="760585"/>
            <a:ext cx="3384103" cy="1070320"/>
            <a:chOff x="0" y="-95250"/>
            <a:chExt cx="1586100" cy="501650"/>
          </a:xfrm>
        </p:grpSpPr>
        <p:sp>
          <p:nvSpPr>
            <p:cNvPr id="41" name="Google Shape;41;p5"/>
            <p:cNvSpPr/>
            <p:nvPr/>
          </p:nvSpPr>
          <p:spPr>
            <a:xfrm>
              <a:off x="0" y="0"/>
              <a:ext cx="1586032" cy="406400"/>
            </a:xfrm>
            <a:custGeom>
              <a:rect b="b" l="l" r="r" t="t"/>
              <a:pathLst>
                <a:path extrusionOk="0" h="406400" w="1586032">
                  <a:moveTo>
                    <a:pt x="1382832" y="0"/>
                  </a:moveTo>
                  <a:cubicBezTo>
                    <a:pt x="1495057" y="0"/>
                    <a:pt x="1586032" y="90976"/>
                    <a:pt x="1586032" y="203200"/>
                  </a:cubicBezTo>
                  <a:cubicBezTo>
                    <a:pt x="1586032" y="315424"/>
                    <a:pt x="1495057" y="406400"/>
                    <a:pt x="13828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5"/>
            <p:cNvSpPr txBox="1"/>
            <p:nvPr/>
          </p:nvSpPr>
          <p:spPr>
            <a:xfrm>
              <a:off x="0" y="-95250"/>
              <a:ext cx="1586100" cy="5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5"/>
          <p:cNvGrpSpPr/>
          <p:nvPr/>
        </p:nvGrpSpPr>
        <p:grpSpPr>
          <a:xfrm>
            <a:off x="732146" y="656496"/>
            <a:ext cx="4109744" cy="1299825"/>
            <a:chOff x="0" y="-95250"/>
            <a:chExt cx="1586100" cy="501650"/>
          </a:xfrm>
        </p:grpSpPr>
        <p:sp>
          <p:nvSpPr>
            <p:cNvPr id="44" name="Google Shape;44;p5"/>
            <p:cNvSpPr/>
            <p:nvPr/>
          </p:nvSpPr>
          <p:spPr>
            <a:xfrm>
              <a:off x="0" y="0"/>
              <a:ext cx="1586032" cy="406400"/>
            </a:xfrm>
            <a:custGeom>
              <a:rect b="b" l="l" r="r" t="t"/>
              <a:pathLst>
                <a:path extrusionOk="0" h="406400" w="1586032">
                  <a:moveTo>
                    <a:pt x="1382832" y="0"/>
                  </a:moveTo>
                  <a:cubicBezTo>
                    <a:pt x="1495057" y="0"/>
                    <a:pt x="1586032" y="90976"/>
                    <a:pt x="1586032" y="203200"/>
                  </a:cubicBezTo>
                  <a:cubicBezTo>
                    <a:pt x="1586032" y="315424"/>
                    <a:pt x="1495057" y="406400"/>
                    <a:pt x="13828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5"/>
            <p:cNvSpPr txBox="1"/>
            <p:nvPr/>
          </p:nvSpPr>
          <p:spPr>
            <a:xfrm>
              <a:off x="0" y="-95250"/>
              <a:ext cx="1586100" cy="5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5"/>
          <p:cNvSpPr/>
          <p:nvPr/>
        </p:nvSpPr>
        <p:spPr>
          <a:xfrm>
            <a:off x="732146" y="8396816"/>
            <a:ext cx="4417099" cy="1131824"/>
          </a:xfrm>
          <a:custGeom>
            <a:rect b="b" l="l" r="r" t="t"/>
            <a:pathLst>
              <a:path extrusionOk="0" h="406400" w="1586032">
                <a:moveTo>
                  <a:pt x="1382832" y="0"/>
                </a:moveTo>
                <a:cubicBezTo>
                  <a:pt x="1495057" y="0"/>
                  <a:pt x="1586032" y="90976"/>
                  <a:pt x="1586032" y="203200"/>
                </a:cubicBezTo>
                <a:cubicBezTo>
                  <a:pt x="1586032" y="315424"/>
                  <a:pt x="1495057" y="406400"/>
                  <a:pt x="138283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FFFF">
              <a:alpha val="447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13454261" y="4577714"/>
            <a:ext cx="4417099" cy="1131824"/>
          </a:xfrm>
          <a:custGeom>
            <a:rect b="b" l="l" r="r" t="t"/>
            <a:pathLst>
              <a:path extrusionOk="0" h="406400" w="1586032">
                <a:moveTo>
                  <a:pt x="1382832" y="0"/>
                </a:moveTo>
                <a:cubicBezTo>
                  <a:pt x="1495057" y="0"/>
                  <a:pt x="1586032" y="90976"/>
                  <a:pt x="1586032" y="203200"/>
                </a:cubicBezTo>
                <a:cubicBezTo>
                  <a:pt x="1586032" y="315424"/>
                  <a:pt x="1495057" y="406400"/>
                  <a:pt x="138283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FFFF">
              <a:alpha val="447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 txBox="1"/>
          <p:nvPr>
            <p:ph type="title"/>
          </p:nvPr>
        </p:nvSpPr>
        <p:spPr>
          <a:xfrm rot="-474033">
            <a:off x="5537364" y="2957478"/>
            <a:ext cx="7656373" cy="53173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550"/>
              <a:buNone/>
              <a:defRPr sz="1855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550"/>
              <a:buNone/>
              <a:defRPr sz="1855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550"/>
              <a:buNone/>
              <a:defRPr sz="1855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550"/>
              <a:buNone/>
              <a:defRPr sz="1855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550"/>
              <a:buNone/>
              <a:defRPr sz="1855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550"/>
              <a:buNone/>
              <a:defRPr sz="1855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550"/>
              <a:buNone/>
              <a:defRPr sz="1855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550"/>
              <a:buNone/>
              <a:defRPr sz="1855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550"/>
              <a:buNone/>
              <a:defRPr sz="18550"/>
            </a:lvl9pPr>
          </a:lstStyle>
          <a:p/>
        </p:txBody>
      </p:sp>
      <p:sp>
        <p:nvSpPr>
          <p:cNvPr id="49" name="Google Shape;49;p5"/>
          <p:cNvSpPr txBox="1"/>
          <p:nvPr>
            <p:ph idx="1" type="subTitle"/>
          </p:nvPr>
        </p:nvSpPr>
        <p:spPr>
          <a:xfrm>
            <a:off x="645500" y="1085882"/>
            <a:ext cx="4109700" cy="64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850"/>
              <a:buNone/>
              <a:defRPr sz="3850"/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2" type="subTitle"/>
          </p:nvPr>
        </p:nvSpPr>
        <p:spPr>
          <a:xfrm>
            <a:off x="14788075" y="1085882"/>
            <a:ext cx="4109700" cy="64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56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48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40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40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40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40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40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40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1" name="Google Shape;51;p5"/>
          <p:cNvSpPr txBox="1"/>
          <p:nvPr>
            <p:ph idx="3" type="subTitle"/>
          </p:nvPr>
        </p:nvSpPr>
        <p:spPr>
          <a:xfrm>
            <a:off x="13607950" y="4817019"/>
            <a:ext cx="4109700" cy="64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4150"/>
              <a:buNone/>
              <a:defRPr sz="4150"/>
            </a:lvl1pPr>
            <a:lvl2pPr lvl="1" rtl="0">
              <a:spcBef>
                <a:spcPts val="560"/>
              </a:spcBef>
              <a:spcAft>
                <a:spcPts val="0"/>
              </a:spcAft>
              <a:buSzPts val="4150"/>
              <a:buNone/>
              <a:defRPr sz="4150"/>
            </a:lvl2pPr>
            <a:lvl3pPr lvl="2" rtl="0">
              <a:spcBef>
                <a:spcPts val="480"/>
              </a:spcBef>
              <a:spcAft>
                <a:spcPts val="0"/>
              </a:spcAft>
              <a:buSzPts val="4150"/>
              <a:buNone/>
              <a:defRPr sz="4150"/>
            </a:lvl3pPr>
            <a:lvl4pPr lvl="3" rtl="0">
              <a:spcBef>
                <a:spcPts val="400"/>
              </a:spcBef>
              <a:spcAft>
                <a:spcPts val="0"/>
              </a:spcAft>
              <a:buSzPts val="4150"/>
              <a:buNone/>
              <a:defRPr sz="4150"/>
            </a:lvl4pPr>
            <a:lvl5pPr lvl="4" rtl="0">
              <a:spcBef>
                <a:spcPts val="400"/>
              </a:spcBef>
              <a:spcAft>
                <a:spcPts val="0"/>
              </a:spcAft>
              <a:buSzPts val="4150"/>
              <a:buNone/>
              <a:defRPr sz="4150"/>
            </a:lvl5pPr>
            <a:lvl6pPr lvl="5" rtl="0">
              <a:spcBef>
                <a:spcPts val="400"/>
              </a:spcBef>
              <a:spcAft>
                <a:spcPts val="0"/>
              </a:spcAft>
              <a:buSzPts val="4150"/>
              <a:buNone/>
              <a:defRPr sz="4150"/>
            </a:lvl6pPr>
            <a:lvl7pPr lvl="6" rtl="0">
              <a:spcBef>
                <a:spcPts val="400"/>
              </a:spcBef>
              <a:spcAft>
                <a:spcPts val="0"/>
              </a:spcAft>
              <a:buSzPts val="4150"/>
              <a:buNone/>
              <a:defRPr sz="4150"/>
            </a:lvl7pPr>
            <a:lvl8pPr lvl="7" rtl="0">
              <a:spcBef>
                <a:spcPts val="400"/>
              </a:spcBef>
              <a:spcAft>
                <a:spcPts val="0"/>
              </a:spcAft>
              <a:buSzPts val="4150"/>
              <a:buNone/>
              <a:defRPr sz="4150"/>
            </a:lvl8pPr>
            <a:lvl9pPr lvl="8" rtl="0">
              <a:spcBef>
                <a:spcPts val="400"/>
              </a:spcBef>
              <a:spcAft>
                <a:spcPts val="0"/>
              </a:spcAft>
              <a:buSzPts val="4150"/>
              <a:buNone/>
              <a:defRPr sz="4150"/>
            </a:lvl9pPr>
          </a:lstStyle>
          <a:p/>
        </p:txBody>
      </p:sp>
      <p:sp>
        <p:nvSpPr>
          <p:cNvPr id="52" name="Google Shape;52;p5"/>
          <p:cNvSpPr txBox="1"/>
          <p:nvPr>
            <p:ph idx="4" type="subTitle"/>
          </p:nvPr>
        </p:nvSpPr>
        <p:spPr>
          <a:xfrm>
            <a:off x="14788213" y="8292119"/>
            <a:ext cx="4109700" cy="64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450"/>
              <a:buNone/>
              <a:defRPr sz="3450"/>
            </a:lvl1pPr>
            <a:lvl2pPr lvl="1" rtl="0">
              <a:spcBef>
                <a:spcPts val="560"/>
              </a:spcBef>
              <a:spcAft>
                <a:spcPts val="0"/>
              </a:spcAft>
              <a:buSzPts val="3450"/>
              <a:buNone/>
              <a:defRPr sz="3450"/>
            </a:lvl2pPr>
            <a:lvl3pPr lvl="2" rtl="0">
              <a:spcBef>
                <a:spcPts val="480"/>
              </a:spcBef>
              <a:spcAft>
                <a:spcPts val="0"/>
              </a:spcAft>
              <a:buSzPts val="3450"/>
              <a:buNone/>
              <a:defRPr sz="3450"/>
            </a:lvl3pPr>
            <a:lvl4pPr lvl="3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4pPr>
            <a:lvl5pPr lvl="4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5pPr>
            <a:lvl6pPr lvl="5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6pPr>
            <a:lvl7pPr lvl="6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7pPr>
            <a:lvl8pPr lvl="7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8pPr>
            <a:lvl9pPr lvl="8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9pPr>
          </a:lstStyle>
          <a:p/>
        </p:txBody>
      </p:sp>
      <p:sp>
        <p:nvSpPr>
          <p:cNvPr id="53" name="Google Shape;53;p5"/>
          <p:cNvSpPr txBox="1"/>
          <p:nvPr>
            <p:ph idx="5" type="subTitle"/>
          </p:nvPr>
        </p:nvSpPr>
        <p:spPr>
          <a:xfrm>
            <a:off x="885463" y="8640832"/>
            <a:ext cx="4109700" cy="64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4150"/>
              <a:buNone/>
              <a:defRPr sz="4150"/>
            </a:lvl1pPr>
            <a:lvl2pPr lvl="1" rtl="0">
              <a:spcBef>
                <a:spcPts val="560"/>
              </a:spcBef>
              <a:spcAft>
                <a:spcPts val="0"/>
              </a:spcAft>
              <a:buSzPts val="4150"/>
              <a:buNone/>
              <a:defRPr sz="4150"/>
            </a:lvl2pPr>
            <a:lvl3pPr lvl="2" rtl="0">
              <a:spcBef>
                <a:spcPts val="480"/>
              </a:spcBef>
              <a:spcAft>
                <a:spcPts val="0"/>
              </a:spcAft>
              <a:buSzPts val="4150"/>
              <a:buNone/>
              <a:defRPr sz="4150"/>
            </a:lvl3pPr>
            <a:lvl4pPr lvl="3" rtl="0">
              <a:spcBef>
                <a:spcPts val="400"/>
              </a:spcBef>
              <a:spcAft>
                <a:spcPts val="0"/>
              </a:spcAft>
              <a:buSzPts val="4150"/>
              <a:buNone/>
              <a:defRPr sz="4150"/>
            </a:lvl4pPr>
            <a:lvl5pPr lvl="4" rtl="0">
              <a:spcBef>
                <a:spcPts val="400"/>
              </a:spcBef>
              <a:spcAft>
                <a:spcPts val="0"/>
              </a:spcAft>
              <a:buSzPts val="4150"/>
              <a:buNone/>
              <a:defRPr sz="4150"/>
            </a:lvl5pPr>
            <a:lvl6pPr lvl="5" rtl="0">
              <a:spcBef>
                <a:spcPts val="400"/>
              </a:spcBef>
              <a:spcAft>
                <a:spcPts val="0"/>
              </a:spcAft>
              <a:buSzPts val="4150"/>
              <a:buNone/>
              <a:defRPr sz="4150"/>
            </a:lvl6pPr>
            <a:lvl7pPr lvl="6" rtl="0">
              <a:spcBef>
                <a:spcPts val="400"/>
              </a:spcBef>
              <a:spcAft>
                <a:spcPts val="0"/>
              </a:spcAft>
              <a:buSzPts val="4150"/>
              <a:buNone/>
              <a:defRPr sz="4150"/>
            </a:lvl7pPr>
            <a:lvl8pPr lvl="7" rtl="0">
              <a:spcBef>
                <a:spcPts val="400"/>
              </a:spcBef>
              <a:spcAft>
                <a:spcPts val="0"/>
              </a:spcAft>
              <a:buSzPts val="4150"/>
              <a:buNone/>
              <a:defRPr sz="4150"/>
            </a:lvl8pPr>
            <a:lvl9pPr lvl="8" rtl="0">
              <a:spcBef>
                <a:spcPts val="400"/>
              </a:spcBef>
              <a:spcAft>
                <a:spcPts val="0"/>
              </a:spcAft>
              <a:buSzPts val="4150"/>
              <a:buNone/>
              <a:defRPr sz="4150"/>
            </a:lvl9pPr>
          </a:lstStyle>
          <a:p/>
        </p:txBody>
      </p:sp>
      <p:sp>
        <p:nvSpPr>
          <p:cNvPr id="54" name="Google Shape;54;p5"/>
          <p:cNvSpPr txBox="1"/>
          <p:nvPr>
            <p:ph idx="6" type="subTitle"/>
          </p:nvPr>
        </p:nvSpPr>
        <p:spPr>
          <a:xfrm>
            <a:off x="516275" y="4800130"/>
            <a:ext cx="4109700" cy="64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56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48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40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40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40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40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40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40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/>
          <p:nvPr>
            <p:ph type="title"/>
          </p:nvPr>
        </p:nvSpPr>
        <p:spPr>
          <a:xfrm>
            <a:off x="10758925" y="2407025"/>
            <a:ext cx="6500400" cy="300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7" name="Google Shape;57;p6"/>
          <p:cNvGrpSpPr/>
          <p:nvPr/>
        </p:nvGrpSpPr>
        <p:grpSpPr>
          <a:xfrm rot="5400000">
            <a:off x="8453697" y="2299671"/>
            <a:ext cx="3697210" cy="707296"/>
            <a:chOff x="0" y="-95250"/>
            <a:chExt cx="4008250" cy="766800"/>
          </a:xfrm>
        </p:grpSpPr>
        <p:sp>
          <p:nvSpPr>
            <p:cNvPr id="58" name="Google Shape;58;p6"/>
            <p:cNvSpPr/>
            <p:nvPr/>
          </p:nvSpPr>
          <p:spPr>
            <a:xfrm>
              <a:off x="0" y="0"/>
              <a:ext cx="4008250" cy="671467"/>
            </a:xfrm>
            <a:custGeom>
              <a:rect b="b" l="l" r="r" t="t"/>
              <a:pathLst>
                <a:path extrusionOk="0" h="671467" w="4008250">
                  <a:moveTo>
                    <a:pt x="203200" y="0"/>
                  </a:moveTo>
                  <a:lnTo>
                    <a:pt x="3805050" y="0"/>
                  </a:lnTo>
                  <a:lnTo>
                    <a:pt x="4008250" y="671467"/>
                  </a:lnTo>
                  <a:lnTo>
                    <a:pt x="0" y="67146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3D48B"/>
            </a:solidFill>
            <a:ln>
              <a:noFill/>
            </a:ln>
          </p:spPr>
        </p:sp>
        <p:sp>
          <p:nvSpPr>
            <p:cNvPr id="59" name="Google Shape;59;p6"/>
            <p:cNvSpPr txBox="1"/>
            <p:nvPr/>
          </p:nvSpPr>
          <p:spPr>
            <a:xfrm>
              <a:off x="127000" y="-95250"/>
              <a:ext cx="3754200" cy="7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6"/>
          <p:cNvSpPr/>
          <p:nvPr/>
        </p:nvSpPr>
        <p:spPr>
          <a:xfrm>
            <a:off x="660075" y="804724"/>
            <a:ext cx="9290170" cy="9483588"/>
          </a:xfrm>
          <a:custGeom>
            <a:rect b="b" l="l" r="r" t="t"/>
            <a:pathLst>
              <a:path extrusionOk="0" h="2729090" w="2446391">
                <a:moveTo>
                  <a:pt x="0" y="0"/>
                </a:moveTo>
                <a:lnTo>
                  <a:pt x="2446391" y="0"/>
                </a:lnTo>
                <a:lnTo>
                  <a:pt x="2446391" y="2729090"/>
                </a:lnTo>
                <a:lnTo>
                  <a:pt x="0" y="27290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" name="Google Shape;61;p6"/>
          <p:cNvSpPr txBox="1"/>
          <p:nvPr>
            <p:ph idx="1" type="body"/>
          </p:nvPr>
        </p:nvSpPr>
        <p:spPr>
          <a:xfrm>
            <a:off x="11386700" y="5564225"/>
            <a:ext cx="5563500" cy="2359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algn="r">
              <a:spcBef>
                <a:spcPts val="64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74650" lvl="1" marL="914400" algn="r">
              <a:spcBef>
                <a:spcPts val="560"/>
              </a:spcBef>
              <a:spcAft>
                <a:spcPts val="0"/>
              </a:spcAft>
              <a:buSzPts val="2300"/>
              <a:buChar char="–"/>
              <a:defRPr sz="2300"/>
            </a:lvl2pPr>
            <a:lvl3pPr indent="-374650" lvl="2" marL="1371600" algn="r">
              <a:spcBef>
                <a:spcPts val="480"/>
              </a:spcBef>
              <a:spcAft>
                <a:spcPts val="0"/>
              </a:spcAft>
              <a:buSzPts val="2300"/>
              <a:buChar char="•"/>
              <a:defRPr sz="2300"/>
            </a:lvl3pPr>
            <a:lvl4pPr indent="-374650" lvl="3" marL="1828800" algn="r">
              <a:spcBef>
                <a:spcPts val="400"/>
              </a:spcBef>
              <a:spcAft>
                <a:spcPts val="0"/>
              </a:spcAft>
              <a:buSzPts val="2300"/>
              <a:buChar char="–"/>
              <a:defRPr sz="2300"/>
            </a:lvl4pPr>
            <a:lvl5pPr indent="-374650" lvl="4" marL="2286000" algn="r">
              <a:spcBef>
                <a:spcPts val="400"/>
              </a:spcBef>
              <a:spcAft>
                <a:spcPts val="0"/>
              </a:spcAft>
              <a:buSzPts val="2300"/>
              <a:buChar char="»"/>
              <a:defRPr sz="2300"/>
            </a:lvl5pPr>
            <a:lvl6pPr indent="-374650" lvl="5" marL="274320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6pPr>
            <a:lvl7pPr indent="-374650" lvl="6" marL="320040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7pPr>
            <a:lvl8pPr indent="-374650" lvl="7" marL="365760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8pPr>
            <a:lvl9pPr indent="-374650" lvl="8" marL="411480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9pPr>
          </a:lstStyle>
          <a:p/>
        </p:txBody>
      </p:sp>
      <p:sp>
        <p:nvSpPr>
          <p:cNvPr id="62" name="Google Shape;62;p6"/>
          <p:cNvSpPr txBox="1"/>
          <p:nvPr>
            <p:ph idx="2" type="subTitle"/>
          </p:nvPr>
        </p:nvSpPr>
        <p:spPr>
          <a:xfrm>
            <a:off x="1017425" y="1441948"/>
            <a:ext cx="1498800" cy="73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050"/>
              <a:buFont typeface="Zilla Slab"/>
              <a:buNone/>
              <a:defRPr b="1" sz="3050"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3" type="subTitle"/>
          </p:nvPr>
        </p:nvSpPr>
        <p:spPr>
          <a:xfrm>
            <a:off x="2965750" y="1441948"/>
            <a:ext cx="7251900" cy="73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2550"/>
              <a:buNone/>
              <a:defRPr sz="2550"/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4" type="subTitle"/>
          </p:nvPr>
        </p:nvSpPr>
        <p:spPr>
          <a:xfrm>
            <a:off x="1017425" y="3337423"/>
            <a:ext cx="1498800" cy="73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050"/>
              <a:buFont typeface="Zilla Slab"/>
              <a:buNone/>
              <a:defRPr b="1" sz="3050"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5" type="subTitle"/>
          </p:nvPr>
        </p:nvSpPr>
        <p:spPr>
          <a:xfrm>
            <a:off x="2965750" y="3337423"/>
            <a:ext cx="7251900" cy="73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50"/>
              <a:buNone/>
              <a:defRPr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6" type="subTitle"/>
          </p:nvPr>
        </p:nvSpPr>
        <p:spPr>
          <a:xfrm>
            <a:off x="1017425" y="5263877"/>
            <a:ext cx="1498800" cy="73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050"/>
              <a:buFont typeface="Zilla Slab"/>
              <a:buNone/>
              <a:defRPr b="1" sz="3050"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7" type="subTitle"/>
          </p:nvPr>
        </p:nvSpPr>
        <p:spPr>
          <a:xfrm>
            <a:off x="2965750" y="5263877"/>
            <a:ext cx="7251900" cy="73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50"/>
              <a:buNone/>
              <a:defRPr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8" type="subTitle"/>
          </p:nvPr>
        </p:nvSpPr>
        <p:spPr>
          <a:xfrm>
            <a:off x="1017425" y="7073082"/>
            <a:ext cx="1498800" cy="73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050"/>
              <a:buFont typeface="Zilla Slab"/>
              <a:buNone/>
              <a:defRPr b="1" sz="3050"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9" type="subTitle"/>
          </p:nvPr>
        </p:nvSpPr>
        <p:spPr>
          <a:xfrm>
            <a:off x="2965750" y="7073082"/>
            <a:ext cx="7251900" cy="73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50"/>
              <a:buNone/>
              <a:defRPr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13" type="subTitle"/>
          </p:nvPr>
        </p:nvSpPr>
        <p:spPr>
          <a:xfrm>
            <a:off x="1017425" y="9030389"/>
            <a:ext cx="1498800" cy="73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050"/>
              <a:buFont typeface="Zilla Slab"/>
              <a:buNone/>
              <a:defRPr b="1" sz="3050"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14" type="subTitle"/>
          </p:nvPr>
        </p:nvSpPr>
        <p:spPr>
          <a:xfrm>
            <a:off x="2965750" y="9030389"/>
            <a:ext cx="7251900" cy="73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50"/>
              <a:buNone/>
              <a:defRPr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cxnSp>
        <p:nvCxnSpPr>
          <p:cNvPr id="72" name="Google Shape;72;p6"/>
          <p:cNvCxnSpPr/>
          <p:nvPr/>
        </p:nvCxnSpPr>
        <p:spPr>
          <a:xfrm>
            <a:off x="692754" y="2668289"/>
            <a:ext cx="9255900" cy="12300"/>
          </a:xfrm>
          <a:prstGeom prst="straightConnector1">
            <a:avLst/>
          </a:prstGeom>
          <a:noFill/>
          <a:ln cap="flat" cmpd="sng" w="38100">
            <a:solidFill>
              <a:srgbClr val="73D48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6"/>
          <p:cNvCxnSpPr/>
          <p:nvPr/>
        </p:nvCxnSpPr>
        <p:spPr>
          <a:xfrm>
            <a:off x="692754" y="4565769"/>
            <a:ext cx="9255900" cy="12300"/>
          </a:xfrm>
          <a:prstGeom prst="straightConnector1">
            <a:avLst/>
          </a:prstGeom>
          <a:noFill/>
          <a:ln cap="flat" cmpd="sng" w="38100">
            <a:solidFill>
              <a:srgbClr val="73D48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" name="Google Shape;74;p6"/>
          <p:cNvCxnSpPr/>
          <p:nvPr/>
        </p:nvCxnSpPr>
        <p:spPr>
          <a:xfrm>
            <a:off x="692754" y="6463249"/>
            <a:ext cx="9255900" cy="12300"/>
          </a:xfrm>
          <a:prstGeom prst="straightConnector1">
            <a:avLst/>
          </a:prstGeom>
          <a:noFill/>
          <a:ln cap="flat" cmpd="sng" w="38100">
            <a:solidFill>
              <a:srgbClr val="73D48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Google Shape;75;p6"/>
          <p:cNvCxnSpPr/>
          <p:nvPr/>
        </p:nvCxnSpPr>
        <p:spPr>
          <a:xfrm>
            <a:off x="692754" y="8360729"/>
            <a:ext cx="9255900" cy="12300"/>
          </a:xfrm>
          <a:prstGeom prst="straightConnector1">
            <a:avLst/>
          </a:prstGeom>
          <a:noFill/>
          <a:ln cap="flat" cmpd="sng" w="38100">
            <a:solidFill>
              <a:srgbClr val="73D48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7"/>
          <p:cNvPicPr preferRelativeResize="0"/>
          <p:nvPr/>
        </p:nvPicPr>
        <p:blipFill rotWithShape="1">
          <a:blip r:embed="rId2">
            <a:alphaModFix/>
          </a:blip>
          <a:srcRect b="20140" l="0" r="25810" t="0"/>
          <a:stretch/>
        </p:blipFill>
        <p:spPr>
          <a:xfrm>
            <a:off x="6994875" y="1781150"/>
            <a:ext cx="11293123" cy="8505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7"/>
          <p:cNvGrpSpPr/>
          <p:nvPr/>
        </p:nvGrpSpPr>
        <p:grpSpPr>
          <a:xfrm>
            <a:off x="591984" y="586722"/>
            <a:ext cx="11656874" cy="9113555"/>
            <a:chOff x="-1" y="1"/>
            <a:chExt cx="15542498" cy="12151407"/>
          </a:xfrm>
        </p:grpSpPr>
        <p:sp>
          <p:nvSpPr>
            <p:cNvPr id="79" name="Google Shape;79;p7"/>
            <p:cNvSpPr/>
            <p:nvPr/>
          </p:nvSpPr>
          <p:spPr>
            <a:xfrm rot="5400000">
              <a:off x="1695545" y="-1695545"/>
              <a:ext cx="12151407" cy="15542498"/>
            </a:xfrm>
            <a:custGeom>
              <a:rect b="b" l="l" r="r" t="t"/>
              <a:pathLst>
                <a:path extrusionOk="0" h="15542498" w="12151407">
                  <a:moveTo>
                    <a:pt x="0" y="0"/>
                  </a:moveTo>
                  <a:lnTo>
                    <a:pt x="12151408" y="0"/>
                  </a:lnTo>
                  <a:lnTo>
                    <a:pt x="12151408" y="15542498"/>
                  </a:lnTo>
                  <a:lnTo>
                    <a:pt x="0" y="155424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80" name="Google Shape;80;p7"/>
            <p:cNvGrpSpPr/>
            <p:nvPr/>
          </p:nvGrpSpPr>
          <p:grpSpPr>
            <a:xfrm>
              <a:off x="2375750" y="2255876"/>
              <a:ext cx="10790997" cy="8500444"/>
              <a:chOff x="0" y="-95250"/>
              <a:chExt cx="2131555" cy="1679100"/>
            </a:xfrm>
          </p:grpSpPr>
          <p:sp>
            <p:nvSpPr>
              <p:cNvPr id="81" name="Google Shape;81;p7"/>
              <p:cNvSpPr/>
              <p:nvPr/>
            </p:nvSpPr>
            <p:spPr>
              <a:xfrm>
                <a:off x="0" y="0"/>
                <a:ext cx="2131555" cy="1583766"/>
              </a:xfrm>
              <a:custGeom>
                <a:rect b="b" l="l" r="r" t="t"/>
                <a:pathLst>
                  <a:path extrusionOk="0" h="1583766" w="2131555">
                    <a:moveTo>
                      <a:pt x="0" y="0"/>
                    </a:moveTo>
                    <a:lnTo>
                      <a:pt x="2131555" y="0"/>
                    </a:lnTo>
                    <a:lnTo>
                      <a:pt x="2131555" y="1583766"/>
                    </a:lnTo>
                    <a:lnTo>
                      <a:pt x="0" y="1583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82" name="Google Shape;82;p7"/>
              <p:cNvSpPr txBox="1"/>
              <p:nvPr/>
            </p:nvSpPr>
            <p:spPr>
              <a:xfrm>
                <a:off x="0" y="-95250"/>
                <a:ext cx="2131500" cy="167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3" name="Google Shape;83;p7"/>
          <p:cNvSpPr txBox="1"/>
          <p:nvPr>
            <p:ph type="title"/>
          </p:nvPr>
        </p:nvSpPr>
        <p:spPr>
          <a:xfrm>
            <a:off x="1014725" y="4260975"/>
            <a:ext cx="10811400" cy="387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3AF77"/>
              </a:buClr>
              <a:buSzPts val="11450"/>
              <a:buNone/>
              <a:defRPr>
                <a:solidFill>
                  <a:srgbClr val="63AF7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1" type="subTitle"/>
          </p:nvPr>
        </p:nvSpPr>
        <p:spPr>
          <a:xfrm>
            <a:off x="2727625" y="3250623"/>
            <a:ext cx="7641600" cy="50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250"/>
              <a:buNone/>
              <a:defRPr b="1" sz="3250"/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DCE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-853500" y="321100"/>
            <a:ext cx="19995000" cy="20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50"/>
              <a:buFont typeface="Zilla Slab"/>
              <a:buNone/>
              <a:defRPr i="0" sz="11450" u="none" cap="none" strike="noStrik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29200" y="27153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buntu"/>
              <a:buChar char="•"/>
              <a:defRPr i="0" sz="22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683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buntu"/>
              <a:buChar char="–"/>
              <a:defRPr i="0" sz="22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683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buntu"/>
              <a:buChar char="•"/>
              <a:defRPr i="0" sz="22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683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buntu"/>
              <a:buChar char="–"/>
              <a:defRPr i="0" sz="22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683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buntu"/>
              <a:buChar char="»"/>
              <a:defRPr i="0" sz="22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683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buntu"/>
              <a:buChar char="•"/>
              <a:defRPr i="0" sz="22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683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buntu"/>
              <a:buChar char="•"/>
              <a:defRPr i="0" sz="22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683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buntu"/>
              <a:buChar char="•"/>
              <a:defRPr i="0" sz="22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683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buntu"/>
              <a:buChar char="•"/>
              <a:defRPr i="0" sz="22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35.png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4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g"/><Relationship Id="rId4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Relationship Id="rId4" Type="http://schemas.openxmlformats.org/officeDocument/2006/relationships/image" Target="../media/image36.png"/><Relationship Id="rId5" Type="http://schemas.openxmlformats.org/officeDocument/2006/relationships/image" Target="../media/image49.png"/><Relationship Id="rId6" Type="http://schemas.openxmlformats.org/officeDocument/2006/relationships/image" Target="../media/image52.png"/><Relationship Id="rId7" Type="http://schemas.openxmlformats.org/officeDocument/2006/relationships/image" Target="../media/image40.png"/><Relationship Id="rId8" Type="http://schemas.openxmlformats.org/officeDocument/2006/relationships/image" Target="../media/image5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4.jpg"/><Relationship Id="rId4" Type="http://schemas.openxmlformats.org/officeDocument/2006/relationships/image" Target="../media/image44.jpg"/><Relationship Id="rId5" Type="http://schemas.openxmlformats.org/officeDocument/2006/relationships/image" Target="../media/image55.png"/><Relationship Id="rId6" Type="http://schemas.openxmlformats.org/officeDocument/2006/relationships/image" Target="../media/image37.png"/><Relationship Id="rId7" Type="http://schemas.openxmlformats.org/officeDocument/2006/relationships/image" Target="../media/image3.png"/><Relationship Id="rId8" Type="http://schemas.openxmlformats.org/officeDocument/2006/relationships/image" Target="../media/image45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64.png"/><Relationship Id="rId10" Type="http://schemas.openxmlformats.org/officeDocument/2006/relationships/image" Target="../media/image14.png"/><Relationship Id="rId13" Type="http://schemas.openxmlformats.org/officeDocument/2006/relationships/image" Target="../media/image25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5" Type="http://schemas.openxmlformats.org/officeDocument/2006/relationships/image" Target="../media/image63.png"/><Relationship Id="rId14" Type="http://schemas.openxmlformats.org/officeDocument/2006/relationships/image" Target="../media/image30.png"/><Relationship Id="rId17" Type="http://schemas.openxmlformats.org/officeDocument/2006/relationships/image" Target="../media/image61.png"/><Relationship Id="rId16" Type="http://schemas.openxmlformats.org/officeDocument/2006/relationships/image" Target="../media/image65.png"/><Relationship Id="rId5" Type="http://schemas.openxmlformats.org/officeDocument/2006/relationships/image" Target="../media/image3.png"/><Relationship Id="rId6" Type="http://schemas.openxmlformats.org/officeDocument/2006/relationships/image" Target="../media/image51.png"/><Relationship Id="rId18" Type="http://schemas.openxmlformats.org/officeDocument/2006/relationships/image" Target="../media/image67.png"/><Relationship Id="rId7" Type="http://schemas.openxmlformats.org/officeDocument/2006/relationships/image" Target="../media/image66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60.png"/><Relationship Id="rId5" Type="http://schemas.openxmlformats.org/officeDocument/2006/relationships/image" Target="../media/image13.png"/><Relationship Id="rId6" Type="http://schemas.openxmlformats.org/officeDocument/2006/relationships/image" Target="../media/image32.png"/><Relationship Id="rId7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Relationship Id="rId4" Type="http://schemas.openxmlformats.org/officeDocument/2006/relationships/image" Target="../media/image15.png"/><Relationship Id="rId5" Type="http://schemas.openxmlformats.org/officeDocument/2006/relationships/image" Target="../media/image57.png"/><Relationship Id="rId6" Type="http://schemas.openxmlformats.org/officeDocument/2006/relationships/image" Target="../media/image26.png"/><Relationship Id="rId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DCE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8"/>
          <p:cNvPicPr preferRelativeResize="0"/>
          <p:nvPr/>
        </p:nvPicPr>
        <p:blipFill rotWithShape="1">
          <a:blip r:embed="rId3">
            <a:alphaModFix/>
          </a:blip>
          <a:srcRect b="-12271" l="0" r="0" t="0"/>
          <a:stretch/>
        </p:blipFill>
        <p:spPr>
          <a:xfrm flipH="1">
            <a:off x="16652923" y="4838154"/>
            <a:ext cx="960625" cy="611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8"/>
          <p:cNvPicPr preferRelativeResize="0"/>
          <p:nvPr/>
        </p:nvPicPr>
        <p:blipFill rotWithShape="1">
          <a:blip r:embed="rId4">
            <a:alphaModFix/>
          </a:blip>
          <a:srcRect b="0" l="36089" r="0" t="0"/>
          <a:stretch/>
        </p:blipFill>
        <p:spPr>
          <a:xfrm>
            <a:off x="2" y="3813675"/>
            <a:ext cx="1328875" cy="24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8"/>
          <p:cNvPicPr preferRelativeResize="0"/>
          <p:nvPr/>
        </p:nvPicPr>
        <p:blipFill rotWithShape="1">
          <a:blip r:embed="rId5">
            <a:alphaModFix/>
          </a:blip>
          <a:srcRect b="36744" l="0" r="0" t="0"/>
          <a:stretch/>
        </p:blipFill>
        <p:spPr>
          <a:xfrm>
            <a:off x="2544450" y="814776"/>
            <a:ext cx="13541727" cy="94722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8"/>
          <p:cNvSpPr/>
          <p:nvPr/>
        </p:nvSpPr>
        <p:spPr>
          <a:xfrm>
            <a:off x="588151" y="814766"/>
            <a:ext cx="1433306" cy="2671970"/>
          </a:xfrm>
          <a:custGeom>
            <a:rect b="b" l="l" r="r" t="t"/>
            <a:pathLst>
              <a:path extrusionOk="0" h="2671970" w="1433306">
                <a:moveTo>
                  <a:pt x="0" y="0"/>
                </a:moveTo>
                <a:lnTo>
                  <a:pt x="1433306" y="0"/>
                </a:lnTo>
                <a:lnTo>
                  <a:pt x="1433306" y="2671970"/>
                </a:lnTo>
                <a:lnTo>
                  <a:pt x="0" y="2671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53997" l="-230928" r="0" t="0"/>
            </a:stretch>
          </a:blipFill>
          <a:ln>
            <a:noFill/>
          </a:ln>
        </p:spPr>
      </p:sp>
      <p:grpSp>
        <p:nvGrpSpPr>
          <p:cNvPr id="93" name="Google Shape;93;p8"/>
          <p:cNvGrpSpPr/>
          <p:nvPr/>
        </p:nvGrpSpPr>
        <p:grpSpPr>
          <a:xfrm>
            <a:off x="3974710" y="3445790"/>
            <a:ext cx="10338580" cy="1078565"/>
            <a:chOff x="0" y="-95250"/>
            <a:chExt cx="2722918" cy="284066"/>
          </a:xfrm>
        </p:grpSpPr>
        <p:sp>
          <p:nvSpPr>
            <p:cNvPr id="94" name="Google Shape;94;p8"/>
            <p:cNvSpPr/>
            <p:nvPr/>
          </p:nvSpPr>
          <p:spPr>
            <a:xfrm>
              <a:off x="0" y="0"/>
              <a:ext cx="2722918" cy="188816"/>
            </a:xfrm>
            <a:custGeom>
              <a:rect b="b" l="l" r="r" t="t"/>
              <a:pathLst>
                <a:path extrusionOk="0" h="188816" w="2722918">
                  <a:moveTo>
                    <a:pt x="0" y="0"/>
                  </a:moveTo>
                  <a:lnTo>
                    <a:pt x="2722918" y="0"/>
                  </a:lnTo>
                  <a:lnTo>
                    <a:pt x="2722918" y="188816"/>
                  </a:lnTo>
                  <a:lnTo>
                    <a:pt x="0" y="188816"/>
                  </a:lnTo>
                  <a:close/>
                </a:path>
              </a:pathLst>
            </a:custGeom>
            <a:solidFill>
              <a:srgbClr val="4E9D62"/>
            </a:solidFill>
            <a:ln>
              <a:noFill/>
            </a:ln>
          </p:spPr>
        </p:sp>
        <p:sp>
          <p:nvSpPr>
            <p:cNvPr id="95" name="Google Shape;95;p8"/>
            <p:cNvSpPr txBox="1"/>
            <p:nvPr/>
          </p:nvSpPr>
          <p:spPr>
            <a:xfrm>
              <a:off x="0" y="-95250"/>
              <a:ext cx="2722918" cy="284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8"/>
          <p:cNvSpPr txBox="1"/>
          <p:nvPr/>
        </p:nvSpPr>
        <p:spPr>
          <a:xfrm>
            <a:off x="3870757" y="4916811"/>
            <a:ext cx="10546485" cy="4241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52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FIRST WEEK</a:t>
            </a:r>
            <a:endParaRPr/>
          </a:p>
          <a:p>
            <a:pPr indent="0" lvl="0" marL="0" marR="0" rtl="0" algn="ctr">
              <a:lnSpc>
                <a:spcPct val="11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52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OF SCHOOL</a:t>
            </a:r>
            <a:endParaRPr/>
          </a:p>
        </p:txBody>
      </p:sp>
      <p:sp>
        <p:nvSpPr>
          <p:cNvPr id="97" name="Google Shape;97;p8"/>
          <p:cNvSpPr txBox="1"/>
          <p:nvPr/>
        </p:nvSpPr>
        <p:spPr>
          <a:xfrm>
            <a:off x="4345077" y="3832429"/>
            <a:ext cx="95979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1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WELCOME TO OUR MIDDLE SCHOOL!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DCE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17"/>
          <p:cNvGrpSpPr/>
          <p:nvPr/>
        </p:nvGrpSpPr>
        <p:grpSpPr>
          <a:xfrm>
            <a:off x="1075251" y="667048"/>
            <a:ext cx="16137498" cy="9619952"/>
            <a:chOff x="0" y="-95250"/>
            <a:chExt cx="4250205" cy="2533650"/>
          </a:xfrm>
        </p:grpSpPr>
        <p:sp>
          <p:nvSpPr>
            <p:cNvPr id="254" name="Google Shape;254;p17"/>
            <p:cNvSpPr/>
            <p:nvPr/>
          </p:nvSpPr>
          <p:spPr>
            <a:xfrm>
              <a:off x="0" y="0"/>
              <a:ext cx="4250205" cy="2438400"/>
            </a:xfrm>
            <a:custGeom>
              <a:rect b="b" l="l" r="r" t="t"/>
              <a:pathLst>
                <a:path extrusionOk="0" h="2438400" w="4250205">
                  <a:moveTo>
                    <a:pt x="0" y="0"/>
                  </a:moveTo>
                  <a:lnTo>
                    <a:pt x="4250205" y="0"/>
                  </a:lnTo>
                  <a:lnTo>
                    <a:pt x="4250205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55" name="Google Shape;255;p17"/>
            <p:cNvSpPr txBox="1"/>
            <p:nvPr/>
          </p:nvSpPr>
          <p:spPr>
            <a:xfrm>
              <a:off x="0" y="-95250"/>
              <a:ext cx="4250205" cy="2533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6" name="Google Shape;256;p17"/>
          <p:cNvPicPr preferRelativeResize="0"/>
          <p:nvPr/>
        </p:nvPicPr>
        <p:blipFill rotWithShape="1">
          <a:blip r:embed="rId3">
            <a:alphaModFix/>
          </a:blip>
          <a:srcRect b="31590" l="0" r="0" t="18838"/>
          <a:stretch/>
        </p:blipFill>
        <p:spPr>
          <a:xfrm>
            <a:off x="1693693" y="3484466"/>
            <a:ext cx="14900615" cy="492418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7"/>
          <p:cNvSpPr/>
          <p:nvPr/>
        </p:nvSpPr>
        <p:spPr>
          <a:xfrm>
            <a:off x="2105399" y="509591"/>
            <a:ext cx="4392463" cy="1038219"/>
          </a:xfrm>
          <a:custGeom>
            <a:rect b="b" l="l" r="r" t="t"/>
            <a:pathLst>
              <a:path extrusionOk="0" h="1038219" w="4392463">
                <a:moveTo>
                  <a:pt x="0" y="0"/>
                </a:moveTo>
                <a:lnTo>
                  <a:pt x="4392463" y="0"/>
                </a:lnTo>
                <a:lnTo>
                  <a:pt x="4392463" y="1038218"/>
                </a:lnTo>
                <a:lnTo>
                  <a:pt x="0" y="1038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17"/>
          <p:cNvSpPr txBox="1"/>
          <p:nvPr/>
        </p:nvSpPr>
        <p:spPr>
          <a:xfrm>
            <a:off x="1075251" y="1772947"/>
            <a:ext cx="16137600" cy="13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305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Student Support Services</a:t>
            </a:r>
            <a:endParaRPr/>
          </a:p>
        </p:txBody>
      </p:sp>
      <p:sp>
        <p:nvSpPr>
          <p:cNvPr id="259" name="Google Shape;259;p17"/>
          <p:cNvSpPr txBox="1"/>
          <p:nvPr/>
        </p:nvSpPr>
        <p:spPr>
          <a:xfrm>
            <a:off x="3389762" y="8739505"/>
            <a:ext cx="11508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We offer various support services like tutoring, counseling, special education accommodations, and enrichment programs to help students succeed. Contact us for assistance tailored to your needs.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DCE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18"/>
          <p:cNvGrpSpPr/>
          <p:nvPr/>
        </p:nvGrpSpPr>
        <p:grpSpPr>
          <a:xfrm>
            <a:off x="516800" y="0"/>
            <a:ext cx="17254400" cy="9749582"/>
            <a:chOff x="0" y="0"/>
            <a:chExt cx="23005867" cy="12999443"/>
          </a:xfrm>
        </p:grpSpPr>
        <p:sp>
          <p:nvSpPr>
            <p:cNvPr id="265" name="Google Shape;265;p18"/>
            <p:cNvSpPr/>
            <p:nvPr/>
          </p:nvSpPr>
          <p:spPr>
            <a:xfrm>
              <a:off x="0" y="0"/>
              <a:ext cx="7988749" cy="12999443"/>
            </a:xfrm>
            <a:custGeom>
              <a:rect b="b" l="l" r="r" t="t"/>
              <a:pathLst>
                <a:path extrusionOk="0" h="12999443" w="7988749">
                  <a:moveTo>
                    <a:pt x="0" y="0"/>
                  </a:moveTo>
                  <a:lnTo>
                    <a:pt x="7988749" y="0"/>
                  </a:lnTo>
                  <a:lnTo>
                    <a:pt x="7988749" y="12999443"/>
                  </a:lnTo>
                  <a:lnTo>
                    <a:pt x="0" y="129994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266" name="Google Shape;266;p18"/>
            <p:cNvGrpSpPr/>
            <p:nvPr/>
          </p:nvGrpSpPr>
          <p:grpSpPr>
            <a:xfrm>
              <a:off x="6649906" y="2738224"/>
              <a:ext cx="16355961" cy="9621416"/>
              <a:chOff x="0" y="-95250"/>
              <a:chExt cx="3230807" cy="1900527"/>
            </a:xfrm>
          </p:grpSpPr>
          <p:sp>
            <p:nvSpPr>
              <p:cNvPr id="267" name="Google Shape;267;p18"/>
              <p:cNvSpPr/>
              <p:nvPr/>
            </p:nvSpPr>
            <p:spPr>
              <a:xfrm>
                <a:off x="0" y="0"/>
                <a:ext cx="3230807" cy="1805277"/>
              </a:xfrm>
              <a:custGeom>
                <a:rect b="b" l="l" r="r" t="t"/>
                <a:pathLst>
                  <a:path extrusionOk="0" h="1805277" w="3230807">
                    <a:moveTo>
                      <a:pt x="0" y="0"/>
                    </a:moveTo>
                    <a:lnTo>
                      <a:pt x="3230807" y="0"/>
                    </a:lnTo>
                    <a:lnTo>
                      <a:pt x="3230807" y="1805277"/>
                    </a:lnTo>
                    <a:lnTo>
                      <a:pt x="0" y="18052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68" name="Google Shape;268;p18"/>
              <p:cNvSpPr txBox="1"/>
              <p:nvPr/>
            </p:nvSpPr>
            <p:spPr>
              <a:xfrm>
                <a:off x="0" y="-95250"/>
                <a:ext cx="3230807" cy="19005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69" name="Google Shape;269;p18"/>
            <p:cNvCxnSpPr/>
            <p:nvPr/>
          </p:nvCxnSpPr>
          <p:spPr>
            <a:xfrm>
              <a:off x="6171566" y="7907062"/>
              <a:ext cx="16834300" cy="0"/>
            </a:xfrm>
            <a:prstGeom prst="straightConnector1">
              <a:avLst/>
            </a:prstGeom>
            <a:noFill/>
            <a:ln cap="flat" cmpd="sng" w="50800">
              <a:solidFill>
                <a:srgbClr val="73D48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70" name="Google Shape;270;p18"/>
          <p:cNvSpPr txBox="1"/>
          <p:nvPr/>
        </p:nvSpPr>
        <p:spPr>
          <a:xfrm>
            <a:off x="6275622" y="503637"/>
            <a:ext cx="114267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Important Timeline</a:t>
            </a:r>
            <a:endParaRPr/>
          </a:p>
        </p:txBody>
      </p:sp>
      <p:sp>
        <p:nvSpPr>
          <p:cNvPr id="271" name="Google Shape;271;p18"/>
          <p:cNvSpPr txBox="1"/>
          <p:nvPr/>
        </p:nvSpPr>
        <p:spPr>
          <a:xfrm>
            <a:off x="14509842" y="3480271"/>
            <a:ext cx="2516157" cy="11108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Lorem ipsum dolor sit amet, consectetur adipiscing elit.</a:t>
            </a:r>
            <a:endParaRPr/>
          </a:p>
        </p:txBody>
      </p:sp>
      <p:sp>
        <p:nvSpPr>
          <p:cNvPr id="272" name="Google Shape;272;p18"/>
          <p:cNvSpPr txBox="1"/>
          <p:nvPr/>
        </p:nvSpPr>
        <p:spPr>
          <a:xfrm>
            <a:off x="8976704" y="3480271"/>
            <a:ext cx="2516157" cy="11108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Lorem ipsum dolor sit amet, consectetur adipiscing elit.</a:t>
            </a:r>
            <a:endParaRPr/>
          </a:p>
        </p:txBody>
      </p:sp>
      <p:sp>
        <p:nvSpPr>
          <p:cNvPr id="273" name="Google Shape;273;p18"/>
          <p:cNvSpPr txBox="1"/>
          <p:nvPr/>
        </p:nvSpPr>
        <p:spPr>
          <a:xfrm>
            <a:off x="6210135" y="6996755"/>
            <a:ext cx="2516157" cy="11108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Lorem ipsum dolor sit amet, consectetur adipiscing elit.</a:t>
            </a:r>
            <a:endParaRPr/>
          </a:p>
        </p:txBody>
      </p:sp>
      <p:sp>
        <p:nvSpPr>
          <p:cNvPr id="274" name="Google Shape;274;p18"/>
          <p:cNvSpPr txBox="1"/>
          <p:nvPr/>
        </p:nvSpPr>
        <p:spPr>
          <a:xfrm>
            <a:off x="11743273" y="6996755"/>
            <a:ext cx="2516157" cy="11108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Lorem ipsum dolor sit amet, consectetur adipiscing elit.</a:t>
            </a:r>
            <a:endParaRPr/>
          </a:p>
        </p:txBody>
      </p:sp>
      <p:grpSp>
        <p:nvGrpSpPr>
          <p:cNvPr id="275" name="Google Shape;275;p18"/>
          <p:cNvGrpSpPr/>
          <p:nvPr/>
        </p:nvGrpSpPr>
        <p:grpSpPr>
          <a:xfrm>
            <a:off x="7182540" y="5631232"/>
            <a:ext cx="571348" cy="584739"/>
            <a:chOff x="0" y="-19050"/>
            <a:chExt cx="812800" cy="831850"/>
          </a:xfrm>
        </p:grpSpPr>
        <p:sp>
          <p:nvSpPr>
            <p:cNvPr id="276" name="Google Shape;276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D4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8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8"/>
          <p:cNvGrpSpPr/>
          <p:nvPr/>
        </p:nvGrpSpPr>
        <p:grpSpPr>
          <a:xfrm>
            <a:off x="9949109" y="5631232"/>
            <a:ext cx="571348" cy="584739"/>
            <a:chOff x="0" y="-19050"/>
            <a:chExt cx="812800" cy="831850"/>
          </a:xfrm>
        </p:grpSpPr>
        <p:sp>
          <p:nvSpPr>
            <p:cNvPr id="279" name="Google Shape;279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D4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8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18"/>
          <p:cNvGrpSpPr/>
          <p:nvPr/>
        </p:nvGrpSpPr>
        <p:grpSpPr>
          <a:xfrm>
            <a:off x="12715678" y="5631232"/>
            <a:ext cx="571348" cy="584739"/>
            <a:chOff x="0" y="-19050"/>
            <a:chExt cx="812800" cy="831850"/>
          </a:xfrm>
        </p:grpSpPr>
        <p:sp>
          <p:nvSpPr>
            <p:cNvPr id="282" name="Google Shape;282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D4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8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18"/>
          <p:cNvGrpSpPr/>
          <p:nvPr/>
        </p:nvGrpSpPr>
        <p:grpSpPr>
          <a:xfrm>
            <a:off x="15482247" y="5631232"/>
            <a:ext cx="571348" cy="584739"/>
            <a:chOff x="0" y="-19050"/>
            <a:chExt cx="812800" cy="831850"/>
          </a:xfrm>
        </p:grpSpPr>
        <p:sp>
          <p:nvSpPr>
            <p:cNvPr id="285" name="Google Shape;285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D4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8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18"/>
          <p:cNvSpPr txBox="1"/>
          <p:nvPr/>
        </p:nvSpPr>
        <p:spPr>
          <a:xfrm>
            <a:off x="6039698" y="6390215"/>
            <a:ext cx="2857033" cy="451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63AF76"/>
                </a:solidFill>
                <a:latin typeface="Zilla Slab"/>
                <a:ea typeface="Zilla Slab"/>
                <a:cs typeface="Zilla Slab"/>
                <a:sym typeface="Zilla Slab"/>
              </a:rPr>
              <a:t>EVENT 1</a:t>
            </a:r>
            <a:endParaRPr/>
          </a:p>
        </p:txBody>
      </p:sp>
      <p:sp>
        <p:nvSpPr>
          <p:cNvPr id="288" name="Google Shape;288;p18"/>
          <p:cNvSpPr txBox="1"/>
          <p:nvPr/>
        </p:nvSpPr>
        <p:spPr>
          <a:xfrm>
            <a:off x="8806267" y="4905465"/>
            <a:ext cx="2857033" cy="451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63AF76"/>
                </a:solidFill>
                <a:latin typeface="Zilla Slab"/>
                <a:ea typeface="Zilla Slab"/>
                <a:cs typeface="Zilla Slab"/>
                <a:sym typeface="Zilla Slab"/>
              </a:rPr>
              <a:t>EVENT 2</a:t>
            </a:r>
            <a:endParaRPr/>
          </a:p>
        </p:txBody>
      </p:sp>
      <p:sp>
        <p:nvSpPr>
          <p:cNvPr id="289" name="Google Shape;289;p18"/>
          <p:cNvSpPr txBox="1"/>
          <p:nvPr/>
        </p:nvSpPr>
        <p:spPr>
          <a:xfrm>
            <a:off x="14339405" y="4905465"/>
            <a:ext cx="2857033" cy="451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63AF76"/>
                </a:solidFill>
                <a:latin typeface="Zilla Slab"/>
                <a:ea typeface="Zilla Slab"/>
                <a:cs typeface="Zilla Slab"/>
                <a:sym typeface="Zilla Slab"/>
              </a:rPr>
              <a:t>EVENT 4</a:t>
            </a:r>
            <a:endParaRPr/>
          </a:p>
        </p:txBody>
      </p:sp>
      <p:sp>
        <p:nvSpPr>
          <p:cNvPr id="290" name="Google Shape;290;p18"/>
          <p:cNvSpPr txBox="1"/>
          <p:nvPr/>
        </p:nvSpPr>
        <p:spPr>
          <a:xfrm>
            <a:off x="11572836" y="6390215"/>
            <a:ext cx="2857033" cy="451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63AF76"/>
                </a:solidFill>
                <a:latin typeface="Zilla Slab"/>
                <a:ea typeface="Zilla Slab"/>
                <a:cs typeface="Zilla Slab"/>
                <a:sym typeface="Zilla Slab"/>
              </a:rPr>
              <a:t>EVENT 3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DCE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9"/>
          <p:cNvGrpSpPr/>
          <p:nvPr/>
        </p:nvGrpSpPr>
        <p:grpSpPr>
          <a:xfrm>
            <a:off x="1075251" y="290713"/>
            <a:ext cx="16137498" cy="9996287"/>
            <a:chOff x="0" y="-95250"/>
            <a:chExt cx="4250205" cy="2632767"/>
          </a:xfrm>
        </p:grpSpPr>
        <p:sp>
          <p:nvSpPr>
            <p:cNvPr id="296" name="Google Shape;296;p19"/>
            <p:cNvSpPr/>
            <p:nvPr/>
          </p:nvSpPr>
          <p:spPr>
            <a:xfrm>
              <a:off x="0" y="0"/>
              <a:ext cx="4250205" cy="2537517"/>
            </a:xfrm>
            <a:custGeom>
              <a:rect b="b" l="l" r="r" t="t"/>
              <a:pathLst>
                <a:path extrusionOk="0" h="2537517" w="4250205">
                  <a:moveTo>
                    <a:pt x="0" y="0"/>
                  </a:moveTo>
                  <a:lnTo>
                    <a:pt x="4250205" y="0"/>
                  </a:lnTo>
                  <a:lnTo>
                    <a:pt x="4250205" y="2537517"/>
                  </a:lnTo>
                  <a:lnTo>
                    <a:pt x="0" y="25375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7" name="Google Shape;297;p19"/>
            <p:cNvSpPr txBox="1"/>
            <p:nvPr/>
          </p:nvSpPr>
          <p:spPr>
            <a:xfrm>
              <a:off x="0" y="-95250"/>
              <a:ext cx="4250205" cy="2632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19"/>
          <p:cNvGrpSpPr/>
          <p:nvPr/>
        </p:nvGrpSpPr>
        <p:grpSpPr>
          <a:xfrm>
            <a:off x="7600950" y="3327512"/>
            <a:ext cx="3086100" cy="3158430"/>
            <a:chOff x="0" y="-19050"/>
            <a:chExt cx="812800" cy="831850"/>
          </a:xfrm>
        </p:grpSpPr>
        <p:sp>
          <p:nvSpPr>
            <p:cNvPr id="299" name="Google Shape;299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D4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9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19"/>
          <p:cNvGrpSpPr/>
          <p:nvPr/>
        </p:nvGrpSpPr>
        <p:grpSpPr>
          <a:xfrm>
            <a:off x="2619151" y="3327512"/>
            <a:ext cx="3086100" cy="3158430"/>
            <a:chOff x="0" y="-19050"/>
            <a:chExt cx="812800" cy="831850"/>
          </a:xfrm>
        </p:grpSpPr>
        <p:sp>
          <p:nvSpPr>
            <p:cNvPr id="302" name="Google Shape;302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D4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9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19"/>
          <p:cNvGrpSpPr/>
          <p:nvPr/>
        </p:nvGrpSpPr>
        <p:grpSpPr>
          <a:xfrm>
            <a:off x="1845070" y="1016219"/>
            <a:ext cx="14597860" cy="544991"/>
            <a:chOff x="0" y="-16641"/>
            <a:chExt cx="19463814" cy="726654"/>
          </a:xfrm>
        </p:grpSpPr>
        <p:grpSp>
          <p:nvGrpSpPr>
            <p:cNvPr id="305" name="Google Shape;305;p19"/>
            <p:cNvGrpSpPr/>
            <p:nvPr/>
          </p:nvGrpSpPr>
          <p:grpSpPr>
            <a:xfrm>
              <a:off x="0" y="-16641"/>
              <a:ext cx="710013" cy="726654"/>
              <a:chOff x="0" y="-19050"/>
              <a:chExt cx="812800" cy="831850"/>
            </a:xfrm>
          </p:grpSpPr>
          <p:sp>
            <p:nvSpPr>
              <p:cNvPr id="306" name="Google Shape;30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1DD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19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19"/>
            <p:cNvGrpSpPr/>
            <p:nvPr/>
          </p:nvGrpSpPr>
          <p:grpSpPr>
            <a:xfrm>
              <a:off x="7814084" y="-16641"/>
              <a:ext cx="710013" cy="726654"/>
              <a:chOff x="0" y="-19050"/>
              <a:chExt cx="812800" cy="831850"/>
            </a:xfrm>
          </p:grpSpPr>
          <p:sp>
            <p:nvSpPr>
              <p:cNvPr id="309" name="Google Shape;30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1DD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19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" name="Google Shape;311;p19"/>
            <p:cNvGrpSpPr/>
            <p:nvPr/>
          </p:nvGrpSpPr>
          <p:grpSpPr>
            <a:xfrm>
              <a:off x="1562817" y="-16641"/>
              <a:ext cx="710013" cy="726654"/>
              <a:chOff x="0" y="-19050"/>
              <a:chExt cx="812800" cy="831850"/>
            </a:xfrm>
          </p:grpSpPr>
          <p:sp>
            <p:nvSpPr>
              <p:cNvPr id="312" name="Google Shape;31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1DD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19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19"/>
            <p:cNvGrpSpPr/>
            <p:nvPr/>
          </p:nvGrpSpPr>
          <p:grpSpPr>
            <a:xfrm>
              <a:off x="9376901" y="-16641"/>
              <a:ext cx="710013" cy="726654"/>
              <a:chOff x="0" y="-19050"/>
              <a:chExt cx="812800" cy="831850"/>
            </a:xfrm>
          </p:grpSpPr>
          <p:sp>
            <p:nvSpPr>
              <p:cNvPr id="315" name="Google Shape;31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1DD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19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" name="Google Shape;317;p19"/>
            <p:cNvGrpSpPr/>
            <p:nvPr/>
          </p:nvGrpSpPr>
          <p:grpSpPr>
            <a:xfrm>
              <a:off x="3125634" y="-16641"/>
              <a:ext cx="710013" cy="726654"/>
              <a:chOff x="0" y="-19050"/>
              <a:chExt cx="812800" cy="831850"/>
            </a:xfrm>
          </p:grpSpPr>
          <p:sp>
            <p:nvSpPr>
              <p:cNvPr id="318" name="Google Shape;31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1DD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19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" name="Google Shape;320;p19"/>
            <p:cNvGrpSpPr/>
            <p:nvPr/>
          </p:nvGrpSpPr>
          <p:grpSpPr>
            <a:xfrm>
              <a:off x="10939717" y="-16641"/>
              <a:ext cx="710013" cy="726654"/>
              <a:chOff x="0" y="-19050"/>
              <a:chExt cx="812800" cy="831850"/>
            </a:xfrm>
          </p:grpSpPr>
          <p:sp>
            <p:nvSpPr>
              <p:cNvPr id="321" name="Google Shape;32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1DD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19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3" name="Google Shape;323;p19"/>
            <p:cNvGrpSpPr/>
            <p:nvPr/>
          </p:nvGrpSpPr>
          <p:grpSpPr>
            <a:xfrm>
              <a:off x="4688450" y="-16641"/>
              <a:ext cx="710013" cy="726654"/>
              <a:chOff x="0" y="-19050"/>
              <a:chExt cx="812800" cy="831850"/>
            </a:xfrm>
          </p:grpSpPr>
          <p:sp>
            <p:nvSpPr>
              <p:cNvPr id="324" name="Google Shape;32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1DD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19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" name="Google Shape;326;p19"/>
            <p:cNvGrpSpPr/>
            <p:nvPr/>
          </p:nvGrpSpPr>
          <p:grpSpPr>
            <a:xfrm>
              <a:off x="12502534" y="-16641"/>
              <a:ext cx="710013" cy="726654"/>
              <a:chOff x="0" y="-19050"/>
              <a:chExt cx="812800" cy="83185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1DD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9"/>
            <p:cNvGrpSpPr/>
            <p:nvPr/>
          </p:nvGrpSpPr>
          <p:grpSpPr>
            <a:xfrm>
              <a:off x="6251267" y="-16641"/>
              <a:ext cx="710013" cy="726654"/>
              <a:chOff x="0" y="-19050"/>
              <a:chExt cx="812800" cy="831850"/>
            </a:xfrm>
          </p:grpSpPr>
          <p:sp>
            <p:nvSpPr>
              <p:cNvPr id="330" name="Google Shape;3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1DD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19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>
              <a:off x="14065351" y="-16641"/>
              <a:ext cx="710013" cy="726654"/>
              <a:chOff x="0" y="-19050"/>
              <a:chExt cx="812800" cy="83185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1DD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19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18753801" y="-16641"/>
              <a:ext cx="710013" cy="726654"/>
              <a:chOff x="0" y="-19050"/>
              <a:chExt cx="812800" cy="83185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1DD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19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9"/>
            <p:cNvGrpSpPr/>
            <p:nvPr/>
          </p:nvGrpSpPr>
          <p:grpSpPr>
            <a:xfrm>
              <a:off x="17190984" y="-16641"/>
              <a:ext cx="710013" cy="726654"/>
              <a:chOff x="0" y="-19050"/>
              <a:chExt cx="812800" cy="831850"/>
            </a:xfrm>
          </p:grpSpPr>
          <p:sp>
            <p:nvSpPr>
              <p:cNvPr id="339" name="Google Shape;3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1DD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19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" name="Google Shape;341;p19"/>
            <p:cNvGrpSpPr/>
            <p:nvPr/>
          </p:nvGrpSpPr>
          <p:grpSpPr>
            <a:xfrm>
              <a:off x="15628168" y="-16641"/>
              <a:ext cx="710013" cy="726654"/>
              <a:chOff x="0" y="-19050"/>
              <a:chExt cx="812800" cy="831850"/>
            </a:xfrm>
          </p:grpSpPr>
          <p:sp>
            <p:nvSpPr>
              <p:cNvPr id="342" name="Google Shape;34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1DD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19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4" name="Google Shape;344;p19"/>
          <p:cNvGrpSpPr/>
          <p:nvPr/>
        </p:nvGrpSpPr>
        <p:grpSpPr>
          <a:xfrm>
            <a:off x="12582749" y="3327512"/>
            <a:ext cx="3086100" cy="3158430"/>
            <a:chOff x="0" y="-19050"/>
            <a:chExt cx="812800" cy="831850"/>
          </a:xfrm>
        </p:grpSpPr>
        <p:sp>
          <p:nvSpPr>
            <p:cNvPr id="345" name="Google Shape;345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D4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9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19"/>
          <p:cNvSpPr txBox="1"/>
          <p:nvPr/>
        </p:nvSpPr>
        <p:spPr>
          <a:xfrm>
            <a:off x="3294046" y="6810070"/>
            <a:ext cx="1736311" cy="444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Tutoring</a:t>
            </a:r>
            <a:endParaRPr/>
          </a:p>
        </p:txBody>
      </p:sp>
      <p:sp>
        <p:nvSpPr>
          <p:cNvPr id="348" name="Google Shape;348;p19"/>
          <p:cNvSpPr txBox="1"/>
          <p:nvPr/>
        </p:nvSpPr>
        <p:spPr>
          <a:xfrm>
            <a:off x="8323591" y="6810070"/>
            <a:ext cx="1640817" cy="444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Counseling</a:t>
            </a:r>
            <a:endParaRPr/>
          </a:p>
        </p:txBody>
      </p:sp>
      <p:sp>
        <p:nvSpPr>
          <p:cNvPr id="349" name="Google Shape;349;p19"/>
          <p:cNvSpPr txBox="1"/>
          <p:nvPr/>
        </p:nvSpPr>
        <p:spPr>
          <a:xfrm>
            <a:off x="12582749" y="6810070"/>
            <a:ext cx="3086100" cy="444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Education Resources</a:t>
            </a:r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1075251" y="1896588"/>
            <a:ext cx="16137498" cy="121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305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Student Support Services</a:t>
            </a:r>
            <a:endParaRPr/>
          </a:p>
        </p:txBody>
      </p:sp>
      <p:sp>
        <p:nvSpPr>
          <p:cNvPr id="351" name="Google Shape;351;p19"/>
          <p:cNvSpPr txBox="1"/>
          <p:nvPr/>
        </p:nvSpPr>
        <p:spPr>
          <a:xfrm>
            <a:off x="2138064" y="7451881"/>
            <a:ext cx="4048200" cy="21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Our tutoring services provide personalized academic support through one-on-one or group sessions to enhance students' understanding, confidence, and performance in different subjects.</a:t>
            </a:r>
            <a:endParaRPr/>
          </a:p>
        </p:txBody>
      </p:sp>
      <p:sp>
        <p:nvSpPr>
          <p:cNvPr id="352" name="Google Shape;352;p19"/>
          <p:cNvSpPr txBox="1"/>
          <p:nvPr/>
        </p:nvSpPr>
        <p:spPr>
          <a:xfrm>
            <a:off x="7364157" y="7451881"/>
            <a:ext cx="3559800" cy="21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Our counseling services provide emotional and mental health support to students, helping them navigate personal challenges, cope with stress, and develop essential life skills. </a:t>
            </a:r>
            <a:endParaRPr/>
          </a:p>
        </p:txBody>
      </p:sp>
      <p:sp>
        <p:nvSpPr>
          <p:cNvPr id="353" name="Google Shape;353;p19"/>
          <p:cNvSpPr txBox="1"/>
          <p:nvPr/>
        </p:nvSpPr>
        <p:spPr>
          <a:xfrm>
            <a:off x="12364673" y="7451881"/>
            <a:ext cx="3522000" cy="21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We provide diverse educational resources like study guides, academic workshops, online databases, and research materials to help students succeed academically.</a:t>
            </a:r>
            <a:endParaRPr/>
          </a:p>
        </p:txBody>
      </p:sp>
      <p:pic>
        <p:nvPicPr>
          <p:cNvPr id="354" name="Google Shape;3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1800" y="4010492"/>
            <a:ext cx="1640800" cy="179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3862" y="4098569"/>
            <a:ext cx="1840300" cy="172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26150" y="4138524"/>
            <a:ext cx="1999325" cy="1815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DCE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20"/>
          <p:cNvPicPr preferRelativeResize="0"/>
          <p:nvPr/>
        </p:nvPicPr>
        <p:blipFill rotWithShape="1">
          <a:blip r:embed="rId3">
            <a:alphaModFix/>
          </a:blip>
          <a:srcRect b="0" l="0" r="37421" t="48291"/>
          <a:stretch/>
        </p:blipFill>
        <p:spPr>
          <a:xfrm>
            <a:off x="14912675" y="0"/>
            <a:ext cx="3375324" cy="3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0"/>
          <p:cNvPicPr preferRelativeResize="0"/>
          <p:nvPr/>
        </p:nvPicPr>
        <p:blipFill rotWithShape="1">
          <a:blip r:embed="rId4">
            <a:alphaModFix/>
          </a:blip>
          <a:srcRect b="55616" l="0" r="0" t="0"/>
          <a:stretch/>
        </p:blipFill>
        <p:spPr>
          <a:xfrm>
            <a:off x="666450" y="1039119"/>
            <a:ext cx="14314674" cy="92478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" name="Google Shape;363;p20"/>
          <p:cNvGrpSpPr/>
          <p:nvPr/>
        </p:nvGrpSpPr>
        <p:grpSpPr>
          <a:xfrm>
            <a:off x="16387994" y="4766680"/>
            <a:ext cx="1900006" cy="5520324"/>
            <a:chOff x="0" y="-95250"/>
            <a:chExt cx="480271" cy="1395391"/>
          </a:xfrm>
        </p:grpSpPr>
        <p:sp>
          <p:nvSpPr>
            <p:cNvPr id="364" name="Google Shape;364;p20"/>
            <p:cNvSpPr/>
            <p:nvPr/>
          </p:nvSpPr>
          <p:spPr>
            <a:xfrm>
              <a:off x="0" y="0"/>
              <a:ext cx="480271" cy="1300141"/>
            </a:xfrm>
            <a:custGeom>
              <a:rect b="b" l="l" r="r" t="t"/>
              <a:pathLst>
                <a:path extrusionOk="0" h="1300141" w="480271">
                  <a:moveTo>
                    <a:pt x="0" y="0"/>
                  </a:moveTo>
                  <a:lnTo>
                    <a:pt x="480271" y="0"/>
                  </a:lnTo>
                  <a:lnTo>
                    <a:pt x="480271" y="1300141"/>
                  </a:lnTo>
                  <a:lnTo>
                    <a:pt x="0" y="1300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65" name="Google Shape;365;p20"/>
            <p:cNvSpPr txBox="1"/>
            <p:nvPr/>
          </p:nvSpPr>
          <p:spPr>
            <a:xfrm>
              <a:off x="0" y="-95250"/>
              <a:ext cx="480271" cy="1395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0"/>
          <p:cNvGrpSpPr/>
          <p:nvPr/>
        </p:nvGrpSpPr>
        <p:grpSpPr>
          <a:xfrm>
            <a:off x="16997501" y="5930741"/>
            <a:ext cx="1462519" cy="279387"/>
            <a:chOff x="0" y="-95250"/>
            <a:chExt cx="903267" cy="172553"/>
          </a:xfrm>
        </p:grpSpPr>
        <p:sp>
          <p:nvSpPr>
            <p:cNvPr id="367" name="Google Shape;367;p20"/>
            <p:cNvSpPr/>
            <p:nvPr/>
          </p:nvSpPr>
          <p:spPr>
            <a:xfrm>
              <a:off x="0" y="0"/>
              <a:ext cx="903267" cy="77303"/>
            </a:xfrm>
            <a:custGeom>
              <a:rect b="b" l="l" r="r" t="t"/>
              <a:pathLst>
                <a:path extrusionOk="0" h="77303" w="903267">
                  <a:moveTo>
                    <a:pt x="0" y="0"/>
                  </a:moveTo>
                  <a:lnTo>
                    <a:pt x="903267" y="0"/>
                  </a:lnTo>
                  <a:lnTo>
                    <a:pt x="903267" y="77303"/>
                  </a:lnTo>
                  <a:lnTo>
                    <a:pt x="0" y="77303"/>
                  </a:lnTo>
                  <a:close/>
                </a:path>
              </a:pathLst>
            </a:custGeom>
            <a:solidFill>
              <a:srgbClr val="E1DDCE"/>
            </a:solidFill>
            <a:ln>
              <a:noFill/>
            </a:ln>
          </p:spPr>
        </p:sp>
        <p:sp>
          <p:nvSpPr>
            <p:cNvPr id="368" name="Google Shape;368;p20"/>
            <p:cNvSpPr txBox="1"/>
            <p:nvPr/>
          </p:nvSpPr>
          <p:spPr>
            <a:xfrm>
              <a:off x="0" y="-95250"/>
              <a:ext cx="903267" cy="172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650" lIns="21650" spcFirstLastPara="1" rIns="21650" wrap="square" tIns="2165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20"/>
          <p:cNvGrpSpPr/>
          <p:nvPr/>
        </p:nvGrpSpPr>
        <p:grpSpPr>
          <a:xfrm>
            <a:off x="17415978" y="6361618"/>
            <a:ext cx="1744044" cy="279387"/>
            <a:chOff x="0" y="-95250"/>
            <a:chExt cx="1077140" cy="172553"/>
          </a:xfrm>
        </p:grpSpPr>
        <p:sp>
          <p:nvSpPr>
            <p:cNvPr id="370" name="Google Shape;370;p20"/>
            <p:cNvSpPr/>
            <p:nvPr/>
          </p:nvSpPr>
          <p:spPr>
            <a:xfrm>
              <a:off x="0" y="0"/>
              <a:ext cx="1077140" cy="77303"/>
            </a:xfrm>
            <a:custGeom>
              <a:rect b="b" l="l" r="r" t="t"/>
              <a:pathLst>
                <a:path extrusionOk="0" h="77303" w="1077140">
                  <a:moveTo>
                    <a:pt x="0" y="0"/>
                  </a:moveTo>
                  <a:lnTo>
                    <a:pt x="1077140" y="0"/>
                  </a:lnTo>
                  <a:lnTo>
                    <a:pt x="1077140" y="77303"/>
                  </a:lnTo>
                  <a:lnTo>
                    <a:pt x="0" y="77303"/>
                  </a:lnTo>
                  <a:close/>
                </a:path>
              </a:pathLst>
            </a:custGeom>
            <a:solidFill>
              <a:srgbClr val="E1DDCE"/>
            </a:solidFill>
            <a:ln>
              <a:noFill/>
            </a:ln>
          </p:spPr>
        </p:sp>
        <p:sp>
          <p:nvSpPr>
            <p:cNvPr id="371" name="Google Shape;371;p20"/>
            <p:cNvSpPr txBox="1"/>
            <p:nvPr/>
          </p:nvSpPr>
          <p:spPr>
            <a:xfrm>
              <a:off x="0" y="-95250"/>
              <a:ext cx="1077140" cy="172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650" lIns="21650" spcFirstLastPara="1" rIns="21650" wrap="square" tIns="2165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20"/>
          <p:cNvGrpSpPr/>
          <p:nvPr/>
        </p:nvGrpSpPr>
        <p:grpSpPr>
          <a:xfrm>
            <a:off x="17415978" y="6792495"/>
            <a:ext cx="1744044" cy="279387"/>
            <a:chOff x="0" y="-95250"/>
            <a:chExt cx="1077140" cy="172553"/>
          </a:xfrm>
        </p:grpSpPr>
        <p:sp>
          <p:nvSpPr>
            <p:cNvPr id="373" name="Google Shape;373;p20"/>
            <p:cNvSpPr/>
            <p:nvPr/>
          </p:nvSpPr>
          <p:spPr>
            <a:xfrm>
              <a:off x="0" y="0"/>
              <a:ext cx="1077140" cy="77303"/>
            </a:xfrm>
            <a:custGeom>
              <a:rect b="b" l="l" r="r" t="t"/>
              <a:pathLst>
                <a:path extrusionOk="0" h="77303" w="1077140">
                  <a:moveTo>
                    <a:pt x="0" y="0"/>
                  </a:moveTo>
                  <a:lnTo>
                    <a:pt x="1077140" y="0"/>
                  </a:lnTo>
                  <a:lnTo>
                    <a:pt x="1077140" y="77303"/>
                  </a:lnTo>
                  <a:lnTo>
                    <a:pt x="0" y="77303"/>
                  </a:lnTo>
                  <a:close/>
                </a:path>
              </a:pathLst>
            </a:custGeom>
            <a:solidFill>
              <a:srgbClr val="E1DDCE"/>
            </a:solidFill>
            <a:ln>
              <a:noFill/>
            </a:ln>
          </p:spPr>
        </p:sp>
        <p:sp>
          <p:nvSpPr>
            <p:cNvPr id="374" name="Google Shape;374;p20"/>
            <p:cNvSpPr txBox="1"/>
            <p:nvPr/>
          </p:nvSpPr>
          <p:spPr>
            <a:xfrm>
              <a:off x="0" y="-95250"/>
              <a:ext cx="1077140" cy="172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650" lIns="21650" spcFirstLastPara="1" rIns="21650" wrap="square" tIns="2165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20"/>
          <p:cNvGrpSpPr/>
          <p:nvPr/>
        </p:nvGrpSpPr>
        <p:grpSpPr>
          <a:xfrm>
            <a:off x="16997501" y="7223372"/>
            <a:ext cx="1462519" cy="279387"/>
            <a:chOff x="0" y="-95250"/>
            <a:chExt cx="903267" cy="172553"/>
          </a:xfrm>
        </p:grpSpPr>
        <p:sp>
          <p:nvSpPr>
            <p:cNvPr id="376" name="Google Shape;376;p20"/>
            <p:cNvSpPr/>
            <p:nvPr/>
          </p:nvSpPr>
          <p:spPr>
            <a:xfrm>
              <a:off x="0" y="0"/>
              <a:ext cx="903267" cy="77303"/>
            </a:xfrm>
            <a:custGeom>
              <a:rect b="b" l="l" r="r" t="t"/>
              <a:pathLst>
                <a:path extrusionOk="0" h="77303" w="903267">
                  <a:moveTo>
                    <a:pt x="0" y="0"/>
                  </a:moveTo>
                  <a:lnTo>
                    <a:pt x="903267" y="0"/>
                  </a:lnTo>
                  <a:lnTo>
                    <a:pt x="903267" y="77303"/>
                  </a:lnTo>
                  <a:lnTo>
                    <a:pt x="0" y="77303"/>
                  </a:lnTo>
                  <a:close/>
                </a:path>
              </a:pathLst>
            </a:custGeom>
            <a:solidFill>
              <a:srgbClr val="E1DDCE"/>
            </a:solidFill>
            <a:ln>
              <a:noFill/>
            </a:ln>
          </p:spPr>
        </p:sp>
        <p:sp>
          <p:nvSpPr>
            <p:cNvPr id="377" name="Google Shape;377;p20"/>
            <p:cNvSpPr txBox="1"/>
            <p:nvPr/>
          </p:nvSpPr>
          <p:spPr>
            <a:xfrm>
              <a:off x="0" y="-95250"/>
              <a:ext cx="903267" cy="172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650" lIns="21650" spcFirstLastPara="1" rIns="21650" wrap="square" tIns="2165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20"/>
          <p:cNvGrpSpPr/>
          <p:nvPr/>
        </p:nvGrpSpPr>
        <p:grpSpPr>
          <a:xfrm>
            <a:off x="16997501" y="7654249"/>
            <a:ext cx="1744044" cy="279387"/>
            <a:chOff x="0" y="-95250"/>
            <a:chExt cx="1077140" cy="172553"/>
          </a:xfrm>
        </p:grpSpPr>
        <p:sp>
          <p:nvSpPr>
            <p:cNvPr id="379" name="Google Shape;379;p20"/>
            <p:cNvSpPr/>
            <p:nvPr/>
          </p:nvSpPr>
          <p:spPr>
            <a:xfrm>
              <a:off x="0" y="0"/>
              <a:ext cx="1077140" cy="77303"/>
            </a:xfrm>
            <a:custGeom>
              <a:rect b="b" l="l" r="r" t="t"/>
              <a:pathLst>
                <a:path extrusionOk="0" h="77303" w="1077140">
                  <a:moveTo>
                    <a:pt x="0" y="0"/>
                  </a:moveTo>
                  <a:lnTo>
                    <a:pt x="1077140" y="0"/>
                  </a:lnTo>
                  <a:lnTo>
                    <a:pt x="1077140" y="77303"/>
                  </a:lnTo>
                  <a:lnTo>
                    <a:pt x="0" y="77303"/>
                  </a:lnTo>
                  <a:close/>
                </a:path>
              </a:pathLst>
            </a:custGeom>
            <a:solidFill>
              <a:srgbClr val="E1DDCE"/>
            </a:solidFill>
            <a:ln>
              <a:noFill/>
            </a:ln>
          </p:spPr>
        </p:sp>
        <p:sp>
          <p:nvSpPr>
            <p:cNvPr id="380" name="Google Shape;380;p20"/>
            <p:cNvSpPr txBox="1"/>
            <p:nvPr/>
          </p:nvSpPr>
          <p:spPr>
            <a:xfrm>
              <a:off x="0" y="-95250"/>
              <a:ext cx="1077140" cy="172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650" lIns="21650" spcFirstLastPara="1" rIns="21650" wrap="square" tIns="2165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20"/>
          <p:cNvGrpSpPr/>
          <p:nvPr/>
        </p:nvGrpSpPr>
        <p:grpSpPr>
          <a:xfrm>
            <a:off x="16997501" y="8085126"/>
            <a:ext cx="1744044" cy="279387"/>
            <a:chOff x="0" y="-95250"/>
            <a:chExt cx="1077140" cy="172553"/>
          </a:xfrm>
        </p:grpSpPr>
        <p:sp>
          <p:nvSpPr>
            <p:cNvPr id="382" name="Google Shape;382;p20"/>
            <p:cNvSpPr/>
            <p:nvPr/>
          </p:nvSpPr>
          <p:spPr>
            <a:xfrm>
              <a:off x="0" y="0"/>
              <a:ext cx="1077140" cy="77303"/>
            </a:xfrm>
            <a:custGeom>
              <a:rect b="b" l="l" r="r" t="t"/>
              <a:pathLst>
                <a:path extrusionOk="0" h="77303" w="1077140">
                  <a:moveTo>
                    <a:pt x="0" y="0"/>
                  </a:moveTo>
                  <a:lnTo>
                    <a:pt x="1077140" y="0"/>
                  </a:lnTo>
                  <a:lnTo>
                    <a:pt x="1077140" y="77303"/>
                  </a:lnTo>
                  <a:lnTo>
                    <a:pt x="0" y="77303"/>
                  </a:lnTo>
                  <a:close/>
                </a:path>
              </a:pathLst>
            </a:custGeom>
            <a:solidFill>
              <a:srgbClr val="E1DDCE"/>
            </a:solidFill>
            <a:ln>
              <a:noFill/>
            </a:ln>
          </p:spPr>
        </p:sp>
        <p:sp>
          <p:nvSpPr>
            <p:cNvPr id="383" name="Google Shape;383;p20"/>
            <p:cNvSpPr txBox="1"/>
            <p:nvPr/>
          </p:nvSpPr>
          <p:spPr>
            <a:xfrm>
              <a:off x="0" y="-95250"/>
              <a:ext cx="1077140" cy="172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650" lIns="21650" spcFirstLastPara="1" rIns="21650" wrap="square" tIns="2165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p20"/>
          <p:cNvGrpSpPr/>
          <p:nvPr/>
        </p:nvGrpSpPr>
        <p:grpSpPr>
          <a:xfrm>
            <a:off x="16997501" y="8516002"/>
            <a:ext cx="1462519" cy="279387"/>
            <a:chOff x="0" y="-95250"/>
            <a:chExt cx="903267" cy="172553"/>
          </a:xfrm>
        </p:grpSpPr>
        <p:sp>
          <p:nvSpPr>
            <p:cNvPr id="385" name="Google Shape;385;p20"/>
            <p:cNvSpPr/>
            <p:nvPr/>
          </p:nvSpPr>
          <p:spPr>
            <a:xfrm>
              <a:off x="0" y="0"/>
              <a:ext cx="903267" cy="77303"/>
            </a:xfrm>
            <a:custGeom>
              <a:rect b="b" l="l" r="r" t="t"/>
              <a:pathLst>
                <a:path extrusionOk="0" h="77303" w="903267">
                  <a:moveTo>
                    <a:pt x="0" y="0"/>
                  </a:moveTo>
                  <a:lnTo>
                    <a:pt x="903267" y="0"/>
                  </a:lnTo>
                  <a:lnTo>
                    <a:pt x="903267" y="77303"/>
                  </a:lnTo>
                  <a:lnTo>
                    <a:pt x="0" y="77303"/>
                  </a:lnTo>
                  <a:close/>
                </a:path>
              </a:pathLst>
            </a:custGeom>
            <a:solidFill>
              <a:srgbClr val="E1DDCE"/>
            </a:solidFill>
            <a:ln>
              <a:noFill/>
            </a:ln>
          </p:spPr>
        </p:sp>
        <p:sp>
          <p:nvSpPr>
            <p:cNvPr id="386" name="Google Shape;386;p20"/>
            <p:cNvSpPr txBox="1"/>
            <p:nvPr/>
          </p:nvSpPr>
          <p:spPr>
            <a:xfrm>
              <a:off x="0" y="-95250"/>
              <a:ext cx="903267" cy="172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650" lIns="21650" spcFirstLastPara="1" rIns="21650" wrap="square" tIns="2165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p20"/>
          <p:cNvGrpSpPr/>
          <p:nvPr/>
        </p:nvGrpSpPr>
        <p:grpSpPr>
          <a:xfrm>
            <a:off x="16997501" y="8946879"/>
            <a:ext cx="1744044" cy="279387"/>
            <a:chOff x="0" y="-95250"/>
            <a:chExt cx="1077140" cy="172553"/>
          </a:xfrm>
        </p:grpSpPr>
        <p:sp>
          <p:nvSpPr>
            <p:cNvPr id="388" name="Google Shape;388;p20"/>
            <p:cNvSpPr/>
            <p:nvPr/>
          </p:nvSpPr>
          <p:spPr>
            <a:xfrm>
              <a:off x="0" y="0"/>
              <a:ext cx="1077140" cy="77303"/>
            </a:xfrm>
            <a:custGeom>
              <a:rect b="b" l="l" r="r" t="t"/>
              <a:pathLst>
                <a:path extrusionOk="0" h="77303" w="1077140">
                  <a:moveTo>
                    <a:pt x="0" y="0"/>
                  </a:moveTo>
                  <a:lnTo>
                    <a:pt x="1077140" y="0"/>
                  </a:lnTo>
                  <a:lnTo>
                    <a:pt x="1077140" y="77303"/>
                  </a:lnTo>
                  <a:lnTo>
                    <a:pt x="0" y="77303"/>
                  </a:lnTo>
                  <a:close/>
                </a:path>
              </a:pathLst>
            </a:custGeom>
            <a:solidFill>
              <a:srgbClr val="E1DDCE"/>
            </a:solidFill>
            <a:ln>
              <a:noFill/>
            </a:ln>
          </p:spPr>
        </p:sp>
        <p:sp>
          <p:nvSpPr>
            <p:cNvPr id="389" name="Google Shape;389;p20"/>
            <p:cNvSpPr txBox="1"/>
            <p:nvPr/>
          </p:nvSpPr>
          <p:spPr>
            <a:xfrm>
              <a:off x="0" y="-95250"/>
              <a:ext cx="1077140" cy="172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650" lIns="21650" spcFirstLastPara="1" rIns="21650" wrap="square" tIns="2165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20"/>
          <p:cNvGrpSpPr/>
          <p:nvPr/>
        </p:nvGrpSpPr>
        <p:grpSpPr>
          <a:xfrm>
            <a:off x="16997501" y="9377756"/>
            <a:ext cx="1744044" cy="279387"/>
            <a:chOff x="0" y="-95250"/>
            <a:chExt cx="1077140" cy="172553"/>
          </a:xfrm>
        </p:grpSpPr>
        <p:sp>
          <p:nvSpPr>
            <p:cNvPr id="391" name="Google Shape;391;p20"/>
            <p:cNvSpPr/>
            <p:nvPr/>
          </p:nvSpPr>
          <p:spPr>
            <a:xfrm>
              <a:off x="0" y="0"/>
              <a:ext cx="1077140" cy="77303"/>
            </a:xfrm>
            <a:custGeom>
              <a:rect b="b" l="l" r="r" t="t"/>
              <a:pathLst>
                <a:path extrusionOk="0" h="77303" w="1077140">
                  <a:moveTo>
                    <a:pt x="0" y="0"/>
                  </a:moveTo>
                  <a:lnTo>
                    <a:pt x="1077140" y="0"/>
                  </a:lnTo>
                  <a:lnTo>
                    <a:pt x="1077140" y="77303"/>
                  </a:lnTo>
                  <a:lnTo>
                    <a:pt x="0" y="77303"/>
                  </a:lnTo>
                  <a:close/>
                </a:path>
              </a:pathLst>
            </a:custGeom>
            <a:solidFill>
              <a:srgbClr val="E1DDCE"/>
            </a:solidFill>
            <a:ln>
              <a:noFill/>
            </a:ln>
          </p:spPr>
        </p:sp>
        <p:sp>
          <p:nvSpPr>
            <p:cNvPr id="392" name="Google Shape;392;p20"/>
            <p:cNvSpPr txBox="1"/>
            <p:nvPr/>
          </p:nvSpPr>
          <p:spPr>
            <a:xfrm>
              <a:off x="0" y="-95250"/>
              <a:ext cx="1077140" cy="172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650" lIns="21650" spcFirstLastPara="1" rIns="21650" wrap="square" tIns="2165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20"/>
          <p:cNvSpPr txBox="1"/>
          <p:nvPr/>
        </p:nvSpPr>
        <p:spPr>
          <a:xfrm>
            <a:off x="1676280" y="2255954"/>
            <a:ext cx="12814500" cy="3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37" u="none" cap="none" strike="noStrike">
                <a:solidFill>
                  <a:srgbClr val="63AF76"/>
                </a:solidFill>
                <a:latin typeface="Zilla Slab"/>
                <a:ea typeface="Zilla Slab"/>
                <a:cs typeface="Zilla Slab"/>
                <a:sym typeface="Zilla Slab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394" name="Google Shape;394;p20"/>
          <p:cNvSpPr txBox="1"/>
          <p:nvPr/>
        </p:nvSpPr>
        <p:spPr>
          <a:xfrm>
            <a:off x="3836228" y="6211938"/>
            <a:ext cx="2625127" cy="670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77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-John Doe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DCE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1"/>
          <p:cNvSpPr txBox="1"/>
          <p:nvPr/>
        </p:nvSpPr>
        <p:spPr>
          <a:xfrm>
            <a:off x="2473818" y="463537"/>
            <a:ext cx="13340400" cy="16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91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Important Charts</a:t>
            </a:r>
            <a:endParaRPr/>
          </a:p>
        </p:txBody>
      </p:sp>
      <p:grpSp>
        <p:nvGrpSpPr>
          <p:cNvPr id="400" name="Google Shape;400;p21"/>
          <p:cNvGrpSpPr/>
          <p:nvPr/>
        </p:nvGrpSpPr>
        <p:grpSpPr>
          <a:xfrm>
            <a:off x="1278041" y="2459723"/>
            <a:ext cx="4791172" cy="7293211"/>
            <a:chOff x="0" y="-95250"/>
            <a:chExt cx="1211081" cy="1843530"/>
          </a:xfrm>
        </p:grpSpPr>
        <p:sp>
          <p:nvSpPr>
            <p:cNvPr id="401" name="Google Shape;401;p21"/>
            <p:cNvSpPr/>
            <p:nvPr/>
          </p:nvSpPr>
          <p:spPr>
            <a:xfrm>
              <a:off x="0" y="0"/>
              <a:ext cx="1211081" cy="1748280"/>
            </a:xfrm>
            <a:custGeom>
              <a:rect b="b" l="l" r="r" t="t"/>
              <a:pathLst>
                <a:path extrusionOk="0" h="1748280" w="1211081">
                  <a:moveTo>
                    <a:pt x="40397" y="0"/>
                  </a:moveTo>
                  <a:lnTo>
                    <a:pt x="1170684" y="0"/>
                  </a:lnTo>
                  <a:cubicBezTo>
                    <a:pt x="1192995" y="0"/>
                    <a:pt x="1211081" y="18086"/>
                    <a:pt x="1211081" y="40397"/>
                  </a:cubicBezTo>
                  <a:lnTo>
                    <a:pt x="1211081" y="1707884"/>
                  </a:lnTo>
                  <a:cubicBezTo>
                    <a:pt x="1211081" y="1730194"/>
                    <a:pt x="1192995" y="1748280"/>
                    <a:pt x="1170684" y="1748280"/>
                  </a:cubicBezTo>
                  <a:lnTo>
                    <a:pt x="40397" y="1748280"/>
                  </a:lnTo>
                  <a:cubicBezTo>
                    <a:pt x="18086" y="1748280"/>
                    <a:pt x="0" y="1730194"/>
                    <a:pt x="0" y="1707884"/>
                  </a:cubicBezTo>
                  <a:lnTo>
                    <a:pt x="0" y="40397"/>
                  </a:lnTo>
                  <a:cubicBezTo>
                    <a:pt x="0" y="18086"/>
                    <a:pt x="18086" y="0"/>
                    <a:pt x="40397" y="0"/>
                  </a:cubicBezTo>
                  <a:close/>
                </a:path>
              </a:pathLst>
            </a:custGeom>
            <a:solidFill>
              <a:srgbClr val="BDB7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1"/>
            <p:cNvSpPr txBox="1"/>
            <p:nvPr/>
          </p:nvSpPr>
          <p:spPr>
            <a:xfrm>
              <a:off x="0" y="-95250"/>
              <a:ext cx="1211081" cy="1843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21"/>
          <p:cNvGrpSpPr/>
          <p:nvPr/>
        </p:nvGrpSpPr>
        <p:grpSpPr>
          <a:xfrm>
            <a:off x="6938296" y="2459723"/>
            <a:ext cx="4791172" cy="7293211"/>
            <a:chOff x="0" y="-95250"/>
            <a:chExt cx="1211081" cy="1843530"/>
          </a:xfrm>
        </p:grpSpPr>
        <p:sp>
          <p:nvSpPr>
            <p:cNvPr id="404" name="Google Shape;404;p21"/>
            <p:cNvSpPr/>
            <p:nvPr/>
          </p:nvSpPr>
          <p:spPr>
            <a:xfrm>
              <a:off x="0" y="0"/>
              <a:ext cx="1211081" cy="1748280"/>
            </a:xfrm>
            <a:custGeom>
              <a:rect b="b" l="l" r="r" t="t"/>
              <a:pathLst>
                <a:path extrusionOk="0" h="1748280" w="1211081">
                  <a:moveTo>
                    <a:pt x="40397" y="0"/>
                  </a:moveTo>
                  <a:lnTo>
                    <a:pt x="1170684" y="0"/>
                  </a:lnTo>
                  <a:cubicBezTo>
                    <a:pt x="1192995" y="0"/>
                    <a:pt x="1211081" y="18086"/>
                    <a:pt x="1211081" y="40397"/>
                  </a:cubicBezTo>
                  <a:lnTo>
                    <a:pt x="1211081" y="1707884"/>
                  </a:lnTo>
                  <a:cubicBezTo>
                    <a:pt x="1211081" y="1730194"/>
                    <a:pt x="1192995" y="1748280"/>
                    <a:pt x="1170684" y="1748280"/>
                  </a:cubicBezTo>
                  <a:lnTo>
                    <a:pt x="40397" y="1748280"/>
                  </a:lnTo>
                  <a:cubicBezTo>
                    <a:pt x="18086" y="1748280"/>
                    <a:pt x="0" y="1730194"/>
                    <a:pt x="0" y="1707884"/>
                  </a:cubicBezTo>
                  <a:lnTo>
                    <a:pt x="0" y="40397"/>
                  </a:lnTo>
                  <a:cubicBezTo>
                    <a:pt x="0" y="18086"/>
                    <a:pt x="18086" y="0"/>
                    <a:pt x="40397" y="0"/>
                  </a:cubicBezTo>
                  <a:close/>
                </a:path>
              </a:pathLst>
            </a:custGeom>
            <a:solidFill>
              <a:srgbClr val="BDB7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1"/>
            <p:cNvSpPr txBox="1"/>
            <p:nvPr/>
          </p:nvSpPr>
          <p:spPr>
            <a:xfrm>
              <a:off x="0" y="-95250"/>
              <a:ext cx="1211081" cy="1843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" name="Google Shape;406;p21"/>
          <p:cNvGrpSpPr/>
          <p:nvPr/>
        </p:nvGrpSpPr>
        <p:grpSpPr>
          <a:xfrm>
            <a:off x="12598552" y="2459723"/>
            <a:ext cx="4791172" cy="7293211"/>
            <a:chOff x="0" y="-95250"/>
            <a:chExt cx="1211081" cy="1843530"/>
          </a:xfrm>
        </p:grpSpPr>
        <p:sp>
          <p:nvSpPr>
            <p:cNvPr id="407" name="Google Shape;407;p21"/>
            <p:cNvSpPr/>
            <p:nvPr/>
          </p:nvSpPr>
          <p:spPr>
            <a:xfrm>
              <a:off x="0" y="0"/>
              <a:ext cx="1211081" cy="1748280"/>
            </a:xfrm>
            <a:custGeom>
              <a:rect b="b" l="l" r="r" t="t"/>
              <a:pathLst>
                <a:path extrusionOk="0" h="1748280" w="1211081">
                  <a:moveTo>
                    <a:pt x="40397" y="0"/>
                  </a:moveTo>
                  <a:lnTo>
                    <a:pt x="1170684" y="0"/>
                  </a:lnTo>
                  <a:cubicBezTo>
                    <a:pt x="1192995" y="0"/>
                    <a:pt x="1211081" y="18086"/>
                    <a:pt x="1211081" y="40397"/>
                  </a:cubicBezTo>
                  <a:lnTo>
                    <a:pt x="1211081" y="1707884"/>
                  </a:lnTo>
                  <a:cubicBezTo>
                    <a:pt x="1211081" y="1730194"/>
                    <a:pt x="1192995" y="1748280"/>
                    <a:pt x="1170684" y="1748280"/>
                  </a:cubicBezTo>
                  <a:lnTo>
                    <a:pt x="40397" y="1748280"/>
                  </a:lnTo>
                  <a:cubicBezTo>
                    <a:pt x="18086" y="1748280"/>
                    <a:pt x="0" y="1730194"/>
                    <a:pt x="0" y="1707884"/>
                  </a:cubicBezTo>
                  <a:lnTo>
                    <a:pt x="0" y="40397"/>
                  </a:lnTo>
                  <a:cubicBezTo>
                    <a:pt x="0" y="18086"/>
                    <a:pt x="18086" y="0"/>
                    <a:pt x="40397" y="0"/>
                  </a:cubicBezTo>
                  <a:close/>
                </a:path>
              </a:pathLst>
            </a:custGeom>
            <a:solidFill>
              <a:srgbClr val="BDB7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1"/>
            <p:cNvSpPr txBox="1"/>
            <p:nvPr/>
          </p:nvSpPr>
          <p:spPr>
            <a:xfrm>
              <a:off x="0" y="-95250"/>
              <a:ext cx="1211081" cy="1843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9" name="Google Shape;409;p21"/>
          <p:cNvGrpSpPr/>
          <p:nvPr/>
        </p:nvGrpSpPr>
        <p:grpSpPr>
          <a:xfrm>
            <a:off x="1088159" y="2254477"/>
            <a:ext cx="4791172" cy="7293211"/>
            <a:chOff x="0" y="-95250"/>
            <a:chExt cx="1211081" cy="1843530"/>
          </a:xfrm>
        </p:grpSpPr>
        <p:sp>
          <p:nvSpPr>
            <p:cNvPr id="410" name="Google Shape;410;p21"/>
            <p:cNvSpPr/>
            <p:nvPr/>
          </p:nvSpPr>
          <p:spPr>
            <a:xfrm>
              <a:off x="0" y="0"/>
              <a:ext cx="1211081" cy="1748280"/>
            </a:xfrm>
            <a:custGeom>
              <a:rect b="b" l="l" r="r" t="t"/>
              <a:pathLst>
                <a:path extrusionOk="0" h="1748280" w="1211081">
                  <a:moveTo>
                    <a:pt x="0" y="0"/>
                  </a:moveTo>
                  <a:lnTo>
                    <a:pt x="1211081" y="0"/>
                  </a:lnTo>
                  <a:lnTo>
                    <a:pt x="1211081" y="1748280"/>
                  </a:lnTo>
                  <a:lnTo>
                    <a:pt x="0" y="1748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11" name="Google Shape;411;p21"/>
            <p:cNvSpPr txBox="1"/>
            <p:nvPr/>
          </p:nvSpPr>
          <p:spPr>
            <a:xfrm>
              <a:off x="0" y="-95250"/>
              <a:ext cx="1211081" cy="1843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21"/>
          <p:cNvGrpSpPr/>
          <p:nvPr/>
        </p:nvGrpSpPr>
        <p:grpSpPr>
          <a:xfrm>
            <a:off x="6748414" y="2254477"/>
            <a:ext cx="4791172" cy="7293211"/>
            <a:chOff x="0" y="-95250"/>
            <a:chExt cx="1211081" cy="1843530"/>
          </a:xfrm>
        </p:grpSpPr>
        <p:sp>
          <p:nvSpPr>
            <p:cNvPr id="413" name="Google Shape;413;p21"/>
            <p:cNvSpPr/>
            <p:nvPr/>
          </p:nvSpPr>
          <p:spPr>
            <a:xfrm>
              <a:off x="0" y="0"/>
              <a:ext cx="1211081" cy="1748280"/>
            </a:xfrm>
            <a:custGeom>
              <a:rect b="b" l="l" r="r" t="t"/>
              <a:pathLst>
                <a:path extrusionOk="0" h="1748280" w="1211081">
                  <a:moveTo>
                    <a:pt x="0" y="0"/>
                  </a:moveTo>
                  <a:lnTo>
                    <a:pt x="1211081" y="0"/>
                  </a:lnTo>
                  <a:lnTo>
                    <a:pt x="1211081" y="1748280"/>
                  </a:lnTo>
                  <a:lnTo>
                    <a:pt x="0" y="1748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14" name="Google Shape;414;p21"/>
            <p:cNvSpPr txBox="1"/>
            <p:nvPr/>
          </p:nvSpPr>
          <p:spPr>
            <a:xfrm>
              <a:off x="0" y="-95250"/>
              <a:ext cx="1211081" cy="1843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" name="Google Shape;415;p21"/>
          <p:cNvGrpSpPr/>
          <p:nvPr/>
        </p:nvGrpSpPr>
        <p:grpSpPr>
          <a:xfrm>
            <a:off x="12408670" y="2254477"/>
            <a:ext cx="4791172" cy="7293211"/>
            <a:chOff x="0" y="-95250"/>
            <a:chExt cx="1211081" cy="1843530"/>
          </a:xfrm>
        </p:grpSpPr>
        <p:sp>
          <p:nvSpPr>
            <p:cNvPr id="416" name="Google Shape;416;p21"/>
            <p:cNvSpPr/>
            <p:nvPr/>
          </p:nvSpPr>
          <p:spPr>
            <a:xfrm>
              <a:off x="0" y="0"/>
              <a:ext cx="1211081" cy="1748280"/>
            </a:xfrm>
            <a:custGeom>
              <a:rect b="b" l="l" r="r" t="t"/>
              <a:pathLst>
                <a:path extrusionOk="0" h="1748280" w="1211081">
                  <a:moveTo>
                    <a:pt x="0" y="0"/>
                  </a:moveTo>
                  <a:lnTo>
                    <a:pt x="1211081" y="0"/>
                  </a:lnTo>
                  <a:lnTo>
                    <a:pt x="1211081" y="1748280"/>
                  </a:lnTo>
                  <a:lnTo>
                    <a:pt x="0" y="1748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17" name="Google Shape;417;p21"/>
            <p:cNvSpPr txBox="1"/>
            <p:nvPr/>
          </p:nvSpPr>
          <p:spPr>
            <a:xfrm>
              <a:off x="0" y="-95250"/>
              <a:ext cx="1211081" cy="1843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8" name="Google Shape;4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9245" y="2967352"/>
            <a:ext cx="4648999" cy="464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9500" y="2967352"/>
            <a:ext cx="4648999" cy="464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79756" y="2967352"/>
            <a:ext cx="4648999" cy="4648999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 txBox="1"/>
          <p:nvPr/>
        </p:nvSpPr>
        <p:spPr>
          <a:xfrm>
            <a:off x="1954553" y="4393236"/>
            <a:ext cx="30585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63AF76"/>
                </a:solidFill>
                <a:latin typeface="Zilla Slab"/>
                <a:ea typeface="Zilla Slab"/>
                <a:cs typeface="Zilla Slab"/>
                <a:sym typeface="Zilla Slab"/>
              </a:rPr>
              <a:t>85%</a:t>
            </a:r>
            <a:endParaRPr/>
          </a:p>
        </p:txBody>
      </p:sp>
      <p:sp>
        <p:nvSpPr>
          <p:cNvPr id="422" name="Google Shape;422;p21"/>
          <p:cNvSpPr txBox="1"/>
          <p:nvPr/>
        </p:nvSpPr>
        <p:spPr>
          <a:xfrm>
            <a:off x="7614808" y="4393236"/>
            <a:ext cx="30585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63AF76"/>
                </a:solidFill>
                <a:latin typeface="Zilla Slab"/>
                <a:ea typeface="Zilla Slab"/>
                <a:cs typeface="Zilla Slab"/>
                <a:sym typeface="Zilla Slab"/>
              </a:rPr>
              <a:t>70%</a:t>
            </a:r>
            <a:endParaRPr/>
          </a:p>
        </p:txBody>
      </p:sp>
      <p:sp>
        <p:nvSpPr>
          <p:cNvPr id="423" name="Google Shape;423;p21"/>
          <p:cNvSpPr txBox="1"/>
          <p:nvPr/>
        </p:nvSpPr>
        <p:spPr>
          <a:xfrm>
            <a:off x="13275064" y="4393236"/>
            <a:ext cx="30585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63AF76"/>
                </a:solidFill>
                <a:latin typeface="Zilla Slab"/>
                <a:ea typeface="Zilla Slab"/>
                <a:cs typeface="Zilla Slab"/>
                <a:sym typeface="Zilla Slab"/>
              </a:rPr>
              <a:t>95%</a:t>
            </a:r>
            <a:endParaRPr/>
          </a:p>
        </p:txBody>
      </p:sp>
      <p:sp>
        <p:nvSpPr>
          <p:cNvPr id="424" name="Google Shape;424;p21"/>
          <p:cNvSpPr txBox="1"/>
          <p:nvPr/>
        </p:nvSpPr>
        <p:spPr>
          <a:xfrm>
            <a:off x="1641912" y="7618727"/>
            <a:ext cx="36837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25" name="Google Shape;425;p21"/>
          <p:cNvSpPr txBox="1"/>
          <p:nvPr/>
        </p:nvSpPr>
        <p:spPr>
          <a:xfrm>
            <a:off x="7302167" y="7618727"/>
            <a:ext cx="36837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26" name="Google Shape;426;p21"/>
          <p:cNvSpPr txBox="1"/>
          <p:nvPr/>
        </p:nvSpPr>
        <p:spPr>
          <a:xfrm>
            <a:off x="12962423" y="7618727"/>
            <a:ext cx="36837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DCE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22"/>
          <p:cNvGrpSpPr/>
          <p:nvPr/>
        </p:nvGrpSpPr>
        <p:grpSpPr>
          <a:xfrm rot="-80958">
            <a:off x="10759178" y="1443650"/>
            <a:ext cx="6467711" cy="8038851"/>
            <a:chOff x="0" y="-95250"/>
            <a:chExt cx="1634866" cy="2032009"/>
          </a:xfrm>
        </p:grpSpPr>
        <p:sp>
          <p:nvSpPr>
            <p:cNvPr id="432" name="Google Shape;432;p22"/>
            <p:cNvSpPr/>
            <p:nvPr/>
          </p:nvSpPr>
          <p:spPr>
            <a:xfrm>
              <a:off x="0" y="0"/>
              <a:ext cx="1634866" cy="1936759"/>
            </a:xfrm>
            <a:custGeom>
              <a:rect b="b" l="l" r="r" t="t"/>
              <a:pathLst>
                <a:path extrusionOk="0" h="1936759" w="1634866">
                  <a:moveTo>
                    <a:pt x="0" y="0"/>
                  </a:moveTo>
                  <a:lnTo>
                    <a:pt x="1634866" y="0"/>
                  </a:lnTo>
                  <a:lnTo>
                    <a:pt x="1634866" y="1936759"/>
                  </a:lnTo>
                  <a:lnTo>
                    <a:pt x="0" y="1936759"/>
                  </a:lnTo>
                  <a:close/>
                </a:path>
              </a:pathLst>
            </a:custGeom>
            <a:solidFill>
              <a:srgbClr val="BDB7A3"/>
            </a:solidFill>
            <a:ln>
              <a:noFill/>
            </a:ln>
          </p:spPr>
        </p:sp>
        <p:sp>
          <p:nvSpPr>
            <p:cNvPr id="433" name="Google Shape;433;p22"/>
            <p:cNvSpPr txBox="1"/>
            <p:nvPr/>
          </p:nvSpPr>
          <p:spPr>
            <a:xfrm>
              <a:off x="0" y="-95250"/>
              <a:ext cx="1634866" cy="2032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22"/>
          <p:cNvGrpSpPr/>
          <p:nvPr/>
        </p:nvGrpSpPr>
        <p:grpSpPr>
          <a:xfrm>
            <a:off x="10579389" y="1270498"/>
            <a:ext cx="6467711" cy="7987802"/>
            <a:chOff x="0" y="-95250"/>
            <a:chExt cx="1634866" cy="2019104"/>
          </a:xfrm>
        </p:grpSpPr>
        <p:sp>
          <p:nvSpPr>
            <p:cNvPr id="435" name="Google Shape;435;p22"/>
            <p:cNvSpPr/>
            <p:nvPr/>
          </p:nvSpPr>
          <p:spPr>
            <a:xfrm>
              <a:off x="0" y="0"/>
              <a:ext cx="1634866" cy="1923854"/>
            </a:xfrm>
            <a:custGeom>
              <a:rect b="b" l="l" r="r" t="t"/>
              <a:pathLst>
                <a:path extrusionOk="0" h="1923854" w="1634866">
                  <a:moveTo>
                    <a:pt x="0" y="0"/>
                  </a:moveTo>
                  <a:lnTo>
                    <a:pt x="1634866" y="0"/>
                  </a:lnTo>
                  <a:lnTo>
                    <a:pt x="1634866" y="1923854"/>
                  </a:lnTo>
                  <a:lnTo>
                    <a:pt x="0" y="1923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36" name="Google Shape;436;p22"/>
            <p:cNvSpPr txBox="1"/>
            <p:nvPr/>
          </p:nvSpPr>
          <p:spPr>
            <a:xfrm>
              <a:off x="0" y="-95250"/>
              <a:ext cx="1634866" cy="2019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22"/>
          <p:cNvGrpSpPr/>
          <p:nvPr/>
        </p:nvGrpSpPr>
        <p:grpSpPr>
          <a:xfrm>
            <a:off x="-431374" y="1435119"/>
            <a:ext cx="9743763" cy="7831467"/>
            <a:chOff x="0" y="0"/>
            <a:chExt cx="7467600" cy="6002020"/>
          </a:xfrm>
        </p:grpSpPr>
        <p:sp>
          <p:nvSpPr>
            <p:cNvPr id="438" name="Google Shape;438;p22"/>
            <p:cNvSpPr/>
            <p:nvPr/>
          </p:nvSpPr>
          <p:spPr>
            <a:xfrm>
              <a:off x="0" y="0"/>
              <a:ext cx="7467600" cy="4513580"/>
            </a:xfrm>
            <a:custGeom>
              <a:rect b="b" l="l" r="r" t="t"/>
              <a:pathLst>
                <a:path extrusionOk="0"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A69F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0" y="4514850"/>
              <a:ext cx="7467600" cy="695960"/>
            </a:xfrm>
            <a:custGeom>
              <a:rect b="b" l="l" r="r" t="t"/>
              <a:pathLst>
                <a:path extrusionOk="0"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2429510" y="5210810"/>
              <a:ext cx="2606040" cy="791210"/>
            </a:xfrm>
            <a:custGeom>
              <a:rect b="b" l="l" r="r" t="t"/>
              <a:pathLst>
                <a:path extrusionOk="0"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DB7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314960" y="353060"/>
              <a:ext cx="6827520" cy="3835400"/>
            </a:xfrm>
            <a:custGeom>
              <a:rect b="b" l="l" r="r" t="t"/>
              <a:pathLst>
                <a:path extrusionOk="0"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48763" l="-25352" r="0" t="0"/>
              </a:stretch>
            </a:blipFill>
            <a:ln>
              <a:noFill/>
            </a:ln>
          </p:spPr>
        </p:sp>
      </p:grpSp>
      <p:sp>
        <p:nvSpPr>
          <p:cNvPr id="442" name="Google Shape;442;p22"/>
          <p:cNvSpPr/>
          <p:nvPr/>
        </p:nvSpPr>
        <p:spPr>
          <a:xfrm>
            <a:off x="13168548" y="1001447"/>
            <a:ext cx="1289394" cy="647527"/>
          </a:xfrm>
          <a:custGeom>
            <a:rect b="b" l="l" r="r" t="t"/>
            <a:pathLst>
              <a:path extrusionOk="0" h="647527" w="1289394">
                <a:moveTo>
                  <a:pt x="0" y="0"/>
                </a:moveTo>
                <a:lnTo>
                  <a:pt x="1289394" y="0"/>
                </a:lnTo>
                <a:lnTo>
                  <a:pt x="1289394" y="647528"/>
                </a:lnTo>
                <a:lnTo>
                  <a:pt x="0" y="647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9485" l="0" r="0" t="0"/>
            </a:stretch>
          </a:blipFill>
          <a:ln>
            <a:noFill/>
          </a:ln>
        </p:spPr>
      </p:sp>
      <p:sp>
        <p:nvSpPr>
          <p:cNvPr id="443" name="Google Shape;443;p22"/>
          <p:cNvSpPr/>
          <p:nvPr/>
        </p:nvSpPr>
        <p:spPr>
          <a:xfrm>
            <a:off x="13168548" y="1648975"/>
            <a:ext cx="1289394" cy="647527"/>
          </a:xfrm>
          <a:custGeom>
            <a:rect b="b" l="l" r="r" t="t"/>
            <a:pathLst>
              <a:path extrusionOk="0" h="647527" w="1289394">
                <a:moveTo>
                  <a:pt x="0" y="0"/>
                </a:moveTo>
                <a:lnTo>
                  <a:pt x="1289394" y="0"/>
                </a:lnTo>
                <a:lnTo>
                  <a:pt x="1289394" y="647527"/>
                </a:lnTo>
                <a:lnTo>
                  <a:pt x="0" y="647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3000"/>
            </a:blip>
            <a:stretch>
              <a:fillRect b="0" l="0" r="0" t="-99485"/>
            </a:stretch>
          </a:blipFill>
          <a:ln>
            <a:noFill/>
          </a:ln>
        </p:spPr>
      </p:sp>
      <p:sp>
        <p:nvSpPr>
          <p:cNvPr id="444" name="Google Shape;444;p22"/>
          <p:cNvSpPr txBox="1"/>
          <p:nvPr/>
        </p:nvSpPr>
        <p:spPr>
          <a:xfrm>
            <a:off x="10833602" y="3390579"/>
            <a:ext cx="5959200" cy="23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91" u="none" cap="none" strike="noStrike">
                <a:solidFill>
                  <a:srgbClr val="63AF76"/>
                </a:solidFill>
                <a:latin typeface="Zilla Slab"/>
                <a:ea typeface="Zilla Slab"/>
                <a:cs typeface="Zilla Slab"/>
                <a:sym typeface="Zilla Slab"/>
              </a:rPr>
              <a:t>Connect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91" u="none" cap="none" strike="noStrike">
                <a:solidFill>
                  <a:srgbClr val="63AF76"/>
                </a:solidFill>
                <a:latin typeface="Zilla Slab"/>
                <a:ea typeface="Zilla Slab"/>
                <a:cs typeface="Zilla Slab"/>
                <a:sym typeface="Zilla Slab"/>
              </a:rPr>
              <a:t>with us</a:t>
            </a:r>
            <a:endParaRPr/>
          </a:p>
        </p:txBody>
      </p:sp>
      <p:sp>
        <p:nvSpPr>
          <p:cNvPr id="445" name="Google Shape;445;p22"/>
          <p:cNvSpPr txBox="1"/>
          <p:nvPr/>
        </p:nvSpPr>
        <p:spPr>
          <a:xfrm>
            <a:off x="11379420" y="6376424"/>
            <a:ext cx="4867650" cy="12110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2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21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schoolwebsite.com</a:t>
            </a:r>
            <a:endParaRPr/>
          </a:p>
          <a:p>
            <a:pPr indent="0" lvl="0" marL="0" marR="0" rtl="0" algn="ctr">
              <a:lnSpc>
                <a:spcPct val="182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21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123-456-789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DCE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3"/>
          <p:cNvSpPr txBox="1"/>
          <p:nvPr/>
        </p:nvSpPr>
        <p:spPr>
          <a:xfrm>
            <a:off x="2473818" y="440903"/>
            <a:ext cx="13340400" cy="16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91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Important Diagram</a:t>
            </a:r>
            <a:endParaRPr/>
          </a:p>
        </p:txBody>
      </p:sp>
      <p:cxnSp>
        <p:nvCxnSpPr>
          <p:cNvPr id="451" name="Google Shape;451;p23"/>
          <p:cNvCxnSpPr/>
          <p:nvPr/>
        </p:nvCxnSpPr>
        <p:spPr>
          <a:xfrm rot="10800000">
            <a:off x="9144000" y="3529035"/>
            <a:ext cx="0" cy="3857363"/>
          </a:xfrm>
          <a:prstGeom prst="straightConnector1">
            <a:avLst/>
          </a:prstGeom>
          <a:noFill/>
          <a:ln cap="flat" cmpd="sng" w="28575">
            <a:solidFill>
              <a:srgbClr val="63AF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2" name="Google Shape;452;p23"/>
          <p:cNvCxnSpPr/>
          <p:nvPr/>
        </p:nvCxnSpPr>
        <p:spPr>
          <a:xfrm rot="10800000">
            <a:off x="3102897" y="4342571"/>
            <a:ext cx="0" cy="3425049"/>
          </a:xfrm>
          <a:prstGeom prst="straightConnector1">
            <a:avLst/>
          </a:prstGeom>
          <a:noFill/>
          <a:ln cap="rnd" cmpd="sng" w="28575">
            <a:solidFill>
              <a:srgbClr val="63AF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3" name="Google Shape;453;p23"/>
          <p:cNvCxnSpPr/>
          <p:nvPr/>
        </p:nvCxnSpPr>
        <p:spPr>
          <a:xfrm rot="10800000">
            <a:off x="15133878" y="4342571"/>
            <a:ext cx="0" cy="3209586"/>
          </a:xfrm>
          <a:prstGeom prst="straightConnector1">
            <a:avLst/>
          </a:prstGeom>
          <a:noFill/>
          <a:ln cap="rnd" cmpd="sng" w="28575">
            <a:solidFill>
              <a:srgbClr val="63AF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4" name="Google Shape;454;p23"/>
          <p:cNvCxnSpPr/>
          <p:nvPr/>
        </p:nvCxnSpPr>
        <p:spPr>
          <a:xfrm>
            <a:off x="3102897" y="4342571"/>
            <a:ext cx="12030981" cy="0"/>
          </a:xfrm>
          <a:prstGeom prst="straightConnector1">
            <a:avLst/>
          </a:prstGeom>
          <a:noFill/>
          <a:ln cap="rnd" cmpd="sng" w="28575">
            <a:solidFill>
              <a:srgbClr val="63AF7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55" name="Google Shape;455;p23"/>
          <p:cNvGrpSpPr/>
          <p:nvPr/>
        </p:nvGrpSpPr>
        <p:grpSpPr>
          <a:xfrm>
            <a:off x="4955324" y="2354781"/>
            <a:ext cx="8377352" cy="1398259"/>
            <a:chOff x="0" y="-95250"/>
            <a:chExt cx="2206381" cy="368266"/>
          </a:xfrm>
        </p:grpSpPr>
        <p:sp>
          <p:nvSpPr>
            <p:cNvPr id="456" name="Google Shape;456;p23"/>
            <p:cNvSpPr/>
            <p:nvPr/>
          </p:nvSpPr>
          <p:spPr>
            <a:xfrm>
              <a:off x="0" y="0"/>
              <a:ext cx="2206381" cy="273016"/>
            </a:xfrm>
            <a:custGeom>
              <a:rect b="b" l="l" r="r" t="t"/>
              <a:pathLst>
                <a:path extrusionOk="0" h="273016" w="2206381">
                  <a:moveTo>
                    <a:pt x="0" y="0"/>
                  </a:moveTo>
                  <a:lnTo>
                    <a:pt x="2206381" y="0"/>
                  </a:lnTo>
                  <a:lnTo>
                    <a:pt x="2206381" y="273016"/>
                  </a:lnTo>
                  <a:lnTo>
                    <a:pt x="0" y="2730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57" name="Google Shape;457;p23"/>
            <p:cNvSpPr txBox="1"/>
            <p:nvPr/>
          </p:nvSpPr>
          <p:spPr>
            <a:xfrm>
              <a:off x="0" y="-95250"/>
              <a:ext cx="2206381" cy="3682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" name="Google Shape;458;p23"/>
          <p:cNvGrpSpPr/>
          <p:nvPr/>
        </p:nvGrpSpPr>
        <p:grpSpPr>
          <a:xfrm>
            <a:off x="7302167" y="4603494"/>
            <a:ext cx="3683666" cy="1398259"/>
            <a:chOff x="0" y="-95250"/>
            <a:chExt cx="970184" cy="368266"/>
          </a:xfrm>
        </p:grpSpPr>
        <p:sp>
          <p:nvSpPr>
            <p:cNvPr id="459" name="Google Shape;459;p23"/>
            <p:cNvSpPr/>
            <p:nvPr/>
          </p:nvSpPr>
          <p:spPr>
            <a:xfrm>
              <a:off x="0" y="0"/>
              <a:ext cx="970184" cy="273016"/>
            </a:xfrm>
            <a:custGeom>
              <a:rect b="b" l="l" r="r" t="t"/>
              <a:pathLst>
                <a:path extrusionOk="0" h="273016" w="970184">
                  <a:moveTo>
                    <a:pt x="0" y="0"/>
                  </a:moveTo>
                  <a:lnTo>
                    <a:pt x="970184" y="0"/>
                  </a:lnTo>
                  <a:lnTo>
                    <a:pt x="970184" y="273016"/>
                  </a:lnTo>
                  <a:lnTo>
                    <a:pt x="0" y="2730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60" name="Google Shape;460;p23"/>
            <p:cNvSpPr txBox="1"/>
            <p:nvPr/>
          </p:nvSpPr>
          <p:spPr>
            <a:xfrm>
              <a:off x="0" y="-95250"/>
              <a:ext cx="970184" cy="3682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" name="Google Shape;461;p23"/>
          <p:cNvGrpSpPr/>
          <p:nvPr/>
        </p:nvGrpSpPr>
        <p:grpSpPr>
          <a:xfrm>
            <a:off x="13292045" y="4603494"/>
            <a:ext cx="3683666" cy="1398259"/>
            <a:chOff x="0" y="-95250"/>
            <a:chExt cx="970184" cy="368266"/>
          </a:xfrm>
        </p:grpSpPr>
        <p:sp>
          <p:nvSpPr>
            <p:cNvPr id="462" name="Google Shape;462;p23"/>
            <p:cNvSpPr/>
            <p:nvPr/>
          </p:nvSpPr>
          <p:spPr>
            <a:xfrm>
              <a:off x="0" y="0"/>
              <a:ext cx="970184" cy="273016"/>
            </a:xfrm>
            <a:custGeom>
              <a:rect b="b" l="l" r="r" t="t"/>
              <a:pathLst>
                <a:path extrusionOk="0" h="273016" w="970184">
                  <a:moveTo>
                    <a:pt x="0" y="0"/>
                  </a:moveTo>
                  <a:lnTo>
                    <a:pt x="970184" y="0"/>
                  </a:lnTo>
                  <a:lnTo>
                    <a:pt x="970184" y="273016"/>
                  </a:lnTo>
                  <a:lnTo>
                    <a:pt x="0" y="2730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63" name="Google Shape;463;p23"/>
            <p:cNvSpPr txBox="1"/>
            <p:nvPr/>
          </p:nvSpPr>
          <p:spPr>
            <a:xfrm>
              <a:off x="0" y="-95250"/>
              <a:ext cx="970184" cy="3682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" name="Google Shape;464;p23"/>
          <p:cNvGrpSpPr/>
          <p:nvPr/>
        </p:nvGrpSpPr>
        <p:grpSpPr>
          <a:xfrm>
            <a:off x="1313451" y="4603494"/>
            <a:ext cx="3683666" cy="1398259"/>
            <a:chOff x="0" y="-95250"/>
            <a:chExt cx="970184" cy="368266"/>
          </a:xfrm>
        </p:grpSpPr>
        <p:sp>
          <p:nvSpPr>
            <p:cNvPr id="465" name="Google Shape;465;p23"/>
            <p:cNvSpPr/>
            <p:nvPr/>
          </p:nvSpPr>
          <p:spPr>
            <a:xfrm>
              <a:off x="0" y="0"/>
              <a:ext cx="970184" cy="273016"/>
            </a:xfrm>
            <a:custGeom>
              <a:rect b="b" l="l" r="r" t="t"/>
              <a:pathLst>
                <a:path extrusionOk="0" h="273016" w="970184">
                  <a:moveTo>
                    <a:pt x="0" y="0"/>
                  </a:moveTo>
                  <a:lnTo>
                    <a:pt x="970184" y="0"/>
                  </a:lnTo>
                  <a:lnTo>
                    <a:pt x="970184" y="273016"/>
                  </a:lnTo>
                  <a:lnTo>
                    <a:pt x="0" y="2730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66" name="Google Shape;466;p23"/>
            <p:cNvSpPr txBox="1"/>
            <p:nvPr/>
          </p:nvSpPr>
          <p:spPr>
            <a:xfrm>
              <a:off x="0" y="-95250"/>
              <a:ext cx="970184" cy="3682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23"/>
          <p:cNvGrpSpPr/>
          <p:nvPr/>
        </p:nvGrpSpPr>
        <p:grpSpPr>
          <a:xfrm>
            <a:off x="959212" y="6852207"/>
            <a:ext cx="4392145" cy="2406093"/>
            <a:chOff x="0" y="-95250"/>
            <a:chExt cx="1156779" cy="633703"/>
          </a:xfrm>
        </p:grpSpPr>
        <p:sp>
          <p:nvSpPr>
            <p:cNvPr id="468" name="Google Shape;468;p23"/>
            <p:cNvSpPr/>
            <p:nvPr/>
          </p:nvSpPr>
          <p:spPr>
            <a:xfrm>
              <a:off x="0" y="0"/>
              <a:ext cx="1156779" cy="538453"/>
            </a:xfrm>
            <a:custGeom>
              <a:rect b="b" l="l" r="r" t="t"/>
              <a:pathLst>
                <a:path extrusionOk="0" h="538453" w="1156779">
                  <a:moveTo>
                    <a:pt x="0" y="0"/>
                  </a:moveTo>
                  <a:lnTo>
                    <a:pt x="1156779" y="0"/>
                  </a:lnTo>
                  <a:lnTo>
                    <a:pt x="1156779" y="538453"/>
                  </a:lnTo>
                  <a:lnTo>
                    <a:pt x="0" y="5384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69" name="Google Shape;469;p23"/>
            <p:cNvSpPr txBox="1"/>
            <p:nvPr/>
          </p:nvSpPr>
          <p:spPr>
            <a:xfrm>
              <a:off x="0" y="-95250"/>
              <a:ext cx="1156779" cy="633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23"/>
          <p:cNvGrpSpPr/>
          <p:nvPr/>
        </p:nvGrpSpPr>
        <p:grpSpPr>
          <a:xfrm>
            <a:off x="6947927" y="6852207"/>
            <a:ext cx="4392145" cy="2406093"/>
            <a:chOff x="0" y="-95250"/>
            <a:chExt cx="1156779" cy="633703"/>
          </a:xfrm>
        </p:grpSpPr>
        <p:sp>
          <p:nvSpPr>
            <p:cNvPr id="471" name="Google Shape;471;p23"/>
            <p:cNvSpPr/>
            <p:nvPr/>
          </p:nvSpPr>
          <p:spPr>
            <a:xfrm>
              <a:off x="0" y="0"/>
              <a:ext cx="1156779" cy="538453"/>
            </a:xfrm>
            <a:custGeom>
              <a:rect b="b" l="l" r="r" t="t"/>
              <a:pathLst>
                <a:path extrusionOk="0" h="538453" w="1156779">
                  <a:moveTo>
                    <a:pt x="0" y="0"/>
                  </a:moveTo>
                  <a:lnTo>
                    <a:pt x="1156779" y="0"/>
                  </a:lnTo>
                  <a:lnTo>
                    <a:pt x="1156779" y="538453"/>
                  </a:lnTo>
                  <a:lnTo>
                    <a:pt x="0" y="5384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72" name="Google Shape;472;p23"/>
            <p:cNvSpPr txBox="1"/>
            <p:nvPr/>
          </p:nvSpPr>
          <p:spPr>
            <a:xfrm>
              <a:off x="0" y="-95250"/>
              <a:ext cx="1156779" cy="633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>
            <a:off x="12937806" y="6852207"/>
            <a:ext cx="4392145" cy="2406093"/>
            <a:chOff x="0" y="-95250"/>
            <a:chExt cx="1156779" cy="633703"/>
          </a:xfrm>
        </p:grpSpPr>
        <p:sp>
          <p:nvSpPr>
            <p:cNvPr id="474" name="Google Shape;474;p23"/>
            <p:cNvSpPr/>
            <p:nvPr/>
          </p:nvSpPr>
          <p:spPr>
            <a:xfrm>
              <a:off x="0" y="0"/>
              <a:ext cx="1156779" cy="538453"/>
            </a:xfrm>
            <a:custGeom>
              <a:rect b="b" l="l" r="r" t="t"/>
              <a:pathLst>
                <a:path extrusionOk="0" h="538453" w="1156779">
                  <a:moveTo>
                    <a:pt x="0" y="0"/>
                  </a:moveTo>
                  <a:lnTo>
                    <a:pt x="1156779" y="0"/>
                  </a:lnTo>
                  <a:lnTo>
                    <a:pt x="1156779" y="538453"/>
                  </a:lnTo>
                  <a:lnTo>
                    <a:pt x="0" y="5384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75" name="Google Shape;475;p23"/>
            <p:cNvSpPr txBox="1"/>
            <p:nvPr/>
          </p:nvSpPr>
          <p:spPr>
            <a:xfrm>
              <a:off x="0" y="-95250"/>
              <a:ext cx="1156779" cy="633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6" name="Google Shape;476;p23"/>
          <p:cNvSpPr txBox="1"/>
          <p:nvPr/>
        </p:nvSpPr>
        <p:spPr>
          <a:xfrm>
            <a:off x="5184469" y="2863050"/>
            <a:ext cx="79191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69" u="none" cap="none" strike="noStrike">
                <a:solidFill>
                  <a:srgbClr val="63AF76"/>
                </a:solidFill>
                <a:latin typeface="Zilla Slab"/>
                <a:ea typeface="Zilla Slab"/>
                <a:cs typeface="Zilla Slab"/>
                <a:sym typeface="Zilla Slab"/>
              </a:rPr>
              <a:t>A fresh topic for this course</a:t>
            </a:r>
            <a:endParaRPr/>
          </a:p>
        </p:txBody>
      </p:sp>
      <p:sp>
        <p:nvSpPr>
          <p:cNvPr id="477" name="Google Shape;477;p23"/>
          <p:cNvSpPr txBox="1"/>
          <p:nvPr/>
        </p:nvSpPr>
        <p:spPr>
          <a:xfrm>
            <a:off x="1550886" y="5097382"/>
            <a:ext cx="3208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5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69" u="none" cap="none" strike="noStrike">
                <a:solidFill>
                  <a:srgbClr val="63AF76"/>
                </a:solidFill>
                <a:latin typeface="Zilla Slab"/>
                <a:ea typeface="Zilla Slab"/>
                <a:cs typeface="Zilla Slab"/>
                <a:sym typeface="Zilla Slab"/>
              </a:rPr>
              <a:t>1st Subject</a:t>
            </a:r>
            <a:endParaRPr/>
          </a:p>
        </p:txBody>
      </p:sp>
      <p:sp>
        <p:nvSpPr>
          <p:cNvPr id="478" name="Google Shape;478;p23"/>
          <p:cNvSpPr txBox="1"/>
          <p:nvPr/>
        </p:nvSpPr>
        <p:spPr>
          <a:xfrm>
            <a:off x="7539602" y="5097382"/>
            <a:ext cx="3208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5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69" u="none" cap="none" strike="noStrike">
                <a:solidFill>
                  <a:srgbClr val="63AF76"/>
                </a:solidFill>
                <a:latin typeface="Zilla Slab"/>
                <a:ea typeface="Zilla Slab"/>
                <a:cs typeface="Zilla Slab"/>
                <a:sym typeface="Zilla Slab"/>
              </a:rPr>
              <a:t>2nd Subject</a:t>
            </a:r>
            <a:endParaRPr/>
          </a:p>
        </p:txBody>
      </p:sp>
      <p:sp>
        <p:nvSpPr>
          <p:cNvPr id="479" name="Google Shape;479;p23"/>
          <p:cNvSpPr txBox="1"/>
          <p:nvPr/>
        </p:nvSpPr>
        <p:spPr>
          <a:xfrm>
            <a:off x="13529480" y="5097382"/>
            <a:ext cx="3208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5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69" u="none" cap="none" strike="noStrike">
                <a:solidFill>
                  <a:srgbClr val="63AF76"/>
                </a:solidFill>
                <a:latin typeface="Zilla Slab"/>
                <a:ea typeface="Zilla Slab"/>
                <a:cs typeface="Zilla Slab"/>
                <a:sym typeface="Zilla Slab"/>
              </a:rPr>
              <a:t>3rd Subject</a:t>
            </a:r>
            <a:endParaRPr/>
          </a:p>
        </p:txBody>
      </p:sp>
      <p:sp>
        <p:nvSpPr>
          <p:cNvPr id="480" name="Google Shape;480;p23"/>
          <p:cNvSpPr txBox="1"/>
          <p:nvPr/>
        </p:nvSpPr>
        <p:spPr>
          <a:xfrm>
            <a:off x="1313451" y="7552157"/>
            <a:ext cx="36837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81" name="Google Shape;481;p23"/>
          <p:cNvSpPr txBox="1"/>
          <p:nvPr/>
        </p:nvSpPr>
        <p:spPr>
          <a:xfrm>
            <a:off x="7302167" y="7552157"/>
            <a:ext cx="36837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82" name="Google Shape;482;p23"/>
          <p:cNvSpPr txBox="1"/>
          <p:nvPr/>
        </p:nvSpPr>
        <p:spPr>
          <a:xfrm>
            <a:off x="13292045" y="7552157"/>
            <a:ext cx="36837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DCE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24"/>
          <p:cNvPicPr preferRelativeResize="0"/>
          <p:nvPr/>
        </p:nvPicPr>
        <p:blipFill rotWithShape="1">
          <a:blip r:embed="rId3">
            <a:alphaModFix/>
          </a:blip>
          <a:srcRect b="49771" l="58080" r="0" t="0"/>
          <a:stretch/>
        </p:blipFill>
        <p:spPr>
          <a:xfrm>
            <a:off x="850" y="6904850"/>
            <a:ext cx="2083425" cy="33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4"/>
          <p:cNvPicPr preferRelativeResize="0"/>
          <p:nvPr/>
        </p:nvPicPr>
        <p:blipFill rotWithShape="1">
          <a:blip r:embed="rId4">
            <a:alphaModFix/>
          </a:blip>
          <a:srcRect b="41762" l="0" r="68518" t="0"/>
          <a:stretch/>
        </p:blipFill>
        <p:spPr>
          <a:xfrm>
            <a:off x="16468675" y="6650675"/>
            <a:ext cx="1819325" cy="36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4"/>
          <p:cNvPicPr preferRelativeResize="0"/>
          <p:nvPr/>
        </p:nvPicPr>
        <p:blipFill rotWithShape="1">
          <a:blip r:embed="rId5">
            <a:alphaModFix/>
          </a:blip>
          <a:srcRect b="0" l="0" r="52114" t="45711"/>
          <a:stretch/>
        </p:blipFill>
        <p:spPr>
          <a:xfrm>
            <a:off x="16204575" y="0"/>
            <a:ext cx="2083425" cy="349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4"/>
          <p:cNvPicPr preferRelativeResize="0"/>
          <p:nvPr/>
        </p:nvPicPr>
        <p:blipFill rotWithShape="1">
          <a:blip r:embed="rId6">
            <a:alphaModFix/>
          </a:blip>
          <a:srcRect b="0" l="31053" r="0" t="70044"/>
          <a:stretch/>
        </p:blipFill>
        <p:spPr>
          <a:xfrm>
            <a:off x="0" y="0"/>
            <a:ext cx="3998174" cy="1904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24"/>
          <p:cNvGrpSpPr/>
          <p:nvPr/>
        </p:nvGrpSpPr>
        <p:grpSpPr>
          <a:xfrm rot="-5400000">
            <a:off x="9538474" y="5318897"/>
            <a:ext cx="9341599" cy="3360621"/>
            <a:chOff x="0" y="-95250"/>
            <a:chExt cx="1486844" cy="534889"/>
          </a:xfrm>
        </p:grpSpPr>
        <p:sp>
          <p:nvSpPr>
            <p:cNvPr id="492" name="Google Shape;492;p24"/>
            <p:cNvSpPr/>
            <p:nvPr/>
          </p:nvSpPr>
          <p:spPr>
            <a:xfrm>
              <a:off x="0" y="0"/>
              <a:ext cx="1486844" cy="439639"/>
            </a:xfrm>
            <a:custGeom>
              <a:rect b="b" l="l" r="r" t="t"/>
              <a:pathLst>
                <a:path extrusionOk="0" h="439639" w="1486844">
                  <a:moveTo>
                    <a:pt x="20719" y="0"/>
                  </a:moveTo>
                  <a:lnTo>
                    <a:pt x="1466125" y="0"/>
                  </a:lnTo>
                  <a:cubicBezTo>
                    <a:pt x="1477568" y="0"/>
                    <a:pt x="1486844" y="9276"/>
                    <a:pt x="1486844" y="20719"/>
                  </a:cubicBezTo>
                  <a:lnTo>
                    <a:pt x="1486844" y="418920"/>
                  </a:lnTo>
                  <a:cubicBezTo>
                    <a:pt x="1486844" y="430363"/>
                    <a:pt x="1477568" y="439639"/>
                    <a:pt x="1466125" y="439639"/>
                  </a:cubicBezTo>
                  <a:lnTo>
                    <a:pt x="20719" y="439639"/>
                  </a:lnTo>
                  <a:cubicBezTo>
                    <a:pt x="15224" y="439639"/>
                    <a:pt x="9954" y="437456"/>
                    <a:pt x="6068" y="433571"/>
                  </a:cubicBezTo>
                  <a:cubicBezTo>
                    <a:pt x="2183" y="429685"/>
                    <a:pt x="0" y="424415"/>
                    <a:pt x="0" y="418920"/>
                  </a:cubicBezTo>
                  <a:lnTo>
                    <a:pt x="0" y="20719"/>
                  </a:lnTo>
                  <a:cubicBezTo>
                    <a:pt x="0" y="9276"/>
                    <a:pt x="9276" y="0"/>
                    <a:pt x="20719" y="0"/>
                  </a:cubicBezTo>
                  <a:close/>
                </a:path>
              </a:pathLst>
            </a:custGeom>
            <a:solidFill>
              <a:srgbClr val="BDB7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4"/>
            <p:cNvSpPr txBox="1"/>
            <p:nvPr/>
          </p:nvSpPr>
          <p:spPr>
            <a:xfrm>
              <a:off x="0" y="-95250"/>
              <a:ext cx="1486844" cy="534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24"/>
          <p:cNvGrpSpPr/>
          <p:nvPr/>
        </p:nvGrpSpPr>
        <p:grpSpPr>
          <a:xfrm>
            <a:off x="2725021" y="1595385"/>
            <a:ext cx="12837958" cy="9821756"/>
            <a:chOff x="0" y="-95250"/>
            <a:chExt cx="3381191" cy="2586800"/>
          </a:xfrm>
        </p:grpSpPr>
        <p:sp>
          <p:nvSpPr>
            <p:cNvPr id="495" name="Google Shape;495;p24"/>
            <p:cNvSpPr/>
            <p:nvPr/>
          </p:nvSpPr>
          <p:spPr>
            <a:xfrm>
              <a:off x="0" y="0"/>
              <a:ext cx="3381191" cy="2491550"/>
            </a:xfrm>
            <a:custGeom>
              <a:rect b="b" l="l" r="r" t="t"/>
              <a:pathLst>
                <a:path extrusionOk="0" h="2491550" w="3381191">
                  <a:moveTo>
                    <a:pt x="0" y="0"/>
                  </a:moveTo>
                  <a:lnTo>
                    <a:pt x="3381191" y="0"/>
                  </a:lnTo>
                  <a:lnTo>
                    <a:pt x="3381191" y="2491550"/>
                  </a:lnTo>
                  <a:lnTo>
                    <a:pt x="0" y="24915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96" name="Google Shape;496;p24"/>
            <p:cNvSpPr txBox="1"/>
            <p:nvPr/>
          </p:nvSpPr>
          <p:spPr>
            <a:xfrm>
              <a:off x="0" y="-95250"/>
              <a:ext cx="3381191" cy="258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p24"/>
          <p:cNvGrpSpPr/>
          <p:nvPr/>
        </p:nvGrpSpPr>
        <p:grpSpPr>
          <a:xfrm>
            <a:off x="3593553" y="4533719"/>
            <a:ext cx="11090987" cy="3050267"/>
            <a:chOff x="0" y="-95250"/>
            <a:chExt cx="2921083" cy="803362"/>
          </a:xfrm>
        </p:grpSpPr>
        <p:sp>
          <p:nvSpPr>
            <p:cNvPr id="498" name="Google Shape;498;p24"/>
            <p:cNvSpPr/>
            <p:nvPr/>
          </p:nvSpPr>
          <p:spPr>
            <a:xfrm>
              <a:off x="0" y="0"/>
              <a:ext cx="2921083" cy="708112"/>
            </a:xfrm>
            <a:custGeom>
              <a:rect b="b" l="l" r="r" t="t"/>
              <a:pathLst>
                <a:path extrusionOk="0" h="708112" w="2921083">
                  <a:moveTo>
                    <a:pt x="0" y="0"/>
                  </a:moveTo>
                  <a:lnTo>
                    <a:pt x="2921083" y="0"/>
                  </a:lnTo>
                  <a:lnTo>
                    <a:pt x="2921083" y="708112"/>
                  </a:lnTo>
                  <a:lnTo>
                    <a:pt x="0" y="708112"/>
                  </a:lnTo>
                  <a:close/>
                </a:path>
              </a:pathLst>
            </a:custGeom>
            <a:solidFill>
              <a:srgbClr val="E1DDCE">
                <a:alpha val="70588"/>
              </a:srgbClr>
            </a:solidFill>
            <a:ln>
              <a:noFill/>
            </a:ln>
          </p:spPr>
        </p:sp>
        <p:sp>
          <p:nvSpPr>
            <p:cNvPr id="499" name="Google Shape;499;p24"/>
            <p:cNvSpPr txBox="1"/>
            <p:nvPr/>
          </p:nvSpPr>
          <p:spPr>
            <a:xfrm>
              <a:off x="0" y="-95250"/>
              <a:ext cx="2921083" cy="803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0" name="Google Shape;500;p24"/>
          <p:cNvSpPr txBox="1"/>
          <p:nvPr/>
        </p:nvSpPr>
        <p:spPr>
          <a:xfrm>
            <a:off x="6659012" y="5201038"/>
            <a:ext cx="4969976" cy="2401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511" u="none" cap="none" strike="noStrike">
                <a:solidFill>
                  <a:srgbClr val="4E9D62"/>
                </a:solidFill>
                <a:latin typeface="Zilla Slab"/>
                <a:ea typeface="Zilla Slab"/>
                <a:cs typeface="Zilla Slab"/>
                <a:sym typeface="Zilla Slab"/>
              </a:rPr>
              <a:t>Q&amp;A</a:t>
            </a:r>
            <a:endParaRPr/>
          </a:p>
        </p:txBody>
      </p:sp>
      <p:grpSp>
        <p:nvGrpSpPr>
          <p:cNvPr id="501" name="Google Shape;501;p24"/>
          <p:cNvGrpSpPr/>
          <p:nvPr/>
        </p:nvGrpSpPr>
        <p:grpSpPr>
          <a:xfrm>
            <a:off x="9551121" y="7768666"/>
            <a:ext cx="5133418" cy="3031966"/>
            <a:chOff x="0" y="-95250"/>
            <a:chExt cx="1352011" cy="798542"/>
          </a:xfrm>
        </p:grpSpPr>
        <p:sp>
          <p:nvSpPr>
            <p:cNvPr id="502" name="Google Shape;502;p24"/>
            <p:cNvSpPr/>
            <p:nvPr/>
          </p:nvSpPr>
          <p:spPr>
            <a:xfrm>
              <a:off x="0" y="0"/>
              <a:ext cx="1352011" cy="703292"/>
            </a:xfrm>
            <a:custGeom>
              <a:rect b="b" l="l" r="r" t="t"/>
              <a:pathLst>
                <a:path extrusionOk="0" h="703292" w="1352011">
                  <a:moveTo>
                    <a:pt x="0" y="0"/>
                  </a:moveTo>
                  <a:lnTo>
                    <a:pt x="1352011" y="0"/>
                  </a:lnTo>
                  <a:lnTo>
                    <a:pt x="1352011" y="703292"/>
                  </a:lnTo>
                  <a:lnTo>
                    <a:pt x="0" y="703292"/>
                  </a:lnTo>
                  <a:close/>
                </a:path>
              </a:pathLst>
            </a:custGeom>
            <a:solidFill>
              <a:srgbClr val="E1DDCE"/>
            </a:solidFill>
            <a:ln>
              <a:noFill/>
            </a:ln>
          </p:spPr>
        </p:sp>
        <p:sp>
          <p:nvSpPr>
            <p:cNvPr id="503" name="Google Shape;503;p24"/>
            <p:cNvSpPr txBox="1"/>
            <p:nvPr/>
          </p:nvSpPr>
          <p:spPr>
            <a:xfrm>
              <a:off x="0" y="-95250"/>
              <a:ext cx="1352011" cy="798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4" name="Google Shape;504;p24"/>
          <p:cNvSpPr txBox="1"/>
          <p:nvPr/>
        </p:nvSpPr>
        <p:spPr>
          <a:xfrm rot="809527">
            <a:off x="12200464" y="8843773"/>
            <a:ext cx="703436" cy="1493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515" u="none" cap="none" strike="noStrike">
                <a:solidFill>
                  <a:srgbClr val="4E9D62"/>
                </a:solidFill>
                <a:latin typeface="Zilla Slab"/>
                <a:ea typeface="Zilla Slab"/>
                <a:cs typeface="Zilla Slab"/>
                <a:sym typeface="Zilla Slab"/>
              </a:rPr>
              <a:t>?</a:t>
            </a:r>
            <a:endParaRPr/>
          </a:p>
        </p:txBody>
      </p:sp>
      <p:sp>
        <p:nvSpPr>
          <p:cNvPr id="505" name="Google Shape;505;p24"/>
          <p:cNvSpPr txBox="1"/>
          <p:nvPr/>
        </p:nvSpPr>
        <p:spPr>
          <a:xfrm rot="-1593159">
            <a:off x="13782933" y="8350319"/>
            <a:ext cx="477788" cy="1092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35" u="none" cap="none" strike="noStrike">
                <a:solidFill>
                  <a:srgbClr val="4E9D62"/>
                </a:solidFill>
                <a:latin typeface="Zilla Slab"/>
                <a:ea typeface="Zilla Slab"/>
                <a:cs typeface="Zilla Slab"/>
                <a:sym typeface="Zilla Slab"/>
              </a:rPr>
              <a:t>?</a:t>
            </a:r>
            <a:endParaRPr/>
          </a:p>
        </p:txBody>
      </p:sp>
      <p:sp>
        <p:nvSpPr>
          <p:cNvPr id="506" name="Google Shape;506;p24"/>
          <p:cNvSpPr txBox="1"/>
          <p:nvPr/>
        </p:nvSpPr>
        <p:spPr>
          <a:xfrm rot="-562299">
            <a:off x="10057543" y="9069075"/>
            <a:ext cx="680092" cy="1556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6" u="none" cap="none" strike="noStrike">
                <a:solidFill>
                  <a:srgbClr val="4E9D62"/>
                </a:solidFill>
                <a:latin typeface="Zilla Slab"/>
                <a:ea typeface="Zilla Slab"/>
                <a:cs typeface="Zilla Slab"/>
                <a:sym typeface="Zilla Slab"/>
              </a:rPr>
              <a:t>?</a:t>
            </a:r>
            <a:endParaRPr/>
          </a:p>
        </p:txBody>
      </p:sp>
      <p:sp>
        <p:nvSpPr>
          <p:cNvPr id="507" name="Google Shape;507;p24"/>
          <p:cNvSpPr txBox="1"/>
          <p:nvPr/>
        </p:nvSpPr>
        <p:spPr>
          <a:xfrm rot="-1624310">
            <a:off x="13550272" y="9653020"/>
            <a:ext cx="652254" cy="1493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515" u="none" cap="none" strike="noStrike">
                <a:solidFill>
                  <a:srgbClr val="4E9D62"/>
                </a:solidFill>
                <a:latin typeface="Zilla Slab"/>
                <a:ea typeface="Zilla Slab"/>
                <a:cs typeface="Zilla Slab"/>
                <a:sym typeface="Zilla Slab"/>
              </a:rPr>
              <a:t>?</a:t>
            </a:r>
            <a:endParaRPr/>
          </a:p>
        </p:txBody>
      </p:sp>
      <p:sp>
        <p:nvSpPr>
          <p:cNvPr id="508" name="Google Shape;508;p24"/>
          <p:cNvSpPr txBox="1"/>
          <p:nvPr/>
        </p:nvSpPr>
        <p:spPr>
          <a:xfrm rot="-1352363">
            <a:off x="11137493" y="8569609"/>
            <a:ext cx="508337" cy="1168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74" u="none" cap="none" strike="noStrike">
                <a:solidFill>
                  <a:srgbClr val="4E9D62"/>
                </a:solidFill>
                <a:latin typeface="Zilla Slab"/>
                <a:ea typeface="Zilla Slab"/>
                <a:cs typeface="Zilla Slab"/>
                <a:sym typeface="Zilla Slab"/>
              </a:rPr>
              <a:t>!</a:t>
            </a:r>
            <a:endParaRPr/>
          </a:p>
        </p:txBody>
      </p:sp>
      <p:grpSp>
        <p:nvGrpSpPr>
          <p:cNvPr id="509" name="Google Shape;509;p24"/>
          <p:cNvGrpSpPr/>
          <p:nvPr/>
        </p:nvGrpSpPr>
        <p:grpSpPr>
          <a:xfrm>
            <a:off x="3593553" y="7768667"/>
            <a:ext cx="2316630" cy="2232500"/>
            <a:chOff x="0" y="-482203"/>
            <a:chExt cx="3088840" cy="2976667"/>
          </a:xfrm>
        </p:grpSpPr>
        <p:grpSp>
          <p:nvGrpSpPr>
            <p:cNvPr id="510" name="Google Shape;510;p24"/>
            <p:cNvGrpSpPr/>
            <p:nvPr/>
          </p:nvGrpSpPr>
          <p:grpSpPr>
            <a:xfrm>
              <a:off x="0" y="-482203"/>
              <a:ext cx="3088840" cy="873549"/>
              <a:chOff x="0" y="-95250"/>
              <a:chExt cx="610141" cy="172553"/>
            </a:xfrm>
          </p:grpSpPr>
          <p:sp>
            <p:nvSpPr>
              <p:cNvPr id="511" name="Google Shape;511;p24"/>
              <p:cNvSpPr/>
              <p:nvPr/>
            </p:nvSpPr>
            <p:spPr>
              <a:xfrm>
                <a:off x="0" y="0"/>
                <a:ext cx="610141" cy="77303"/>
              </a:xfrm>
              <a:custGeom>
                <a:rect b="b" l="l" r="r" t="t"/>
                <a:pathLst>
                  <a:path extrusionOk="0" h="77303" w="610141">
                    <a:moveTo>
                      <a:pt x="0" y="0"/>
                    </a:moveTo>
                    <a:lnTo>
                      <a:pt x="610141" y="0"/>
                    </a:lnTo>
                    <a:lnTo>
                      <a:pt x="610141" y="77303"/>
                    </a:lnTo>
                    <a:lnTo>
                      <a:pt x="0" y="77303"/>
                    </a:lnTo>
                    <a:close/>
                  </a:path>
                </a:pathLst>
              </a:custGeom>
              <a:solidFill>
                <a:srgbClr val="E1DDCE"/>
              </a:solidFill>
              <a:ln>
                <a:noFill/>
              </a:ln>
            </p:spPr>
          </p:sp>
          <p:sp>
            <p:nvSpPr>
              <p:cNvPr id="512" name="Google Shape;512;p24"/>
              <p:cNvSpPr txBox="1"/>
              <p:nvPr/>
            </p:nvSpPr>
            <p:spPr>
              <a:xfrm>
                <a:off x="0" y="-95250"/>
                <a:ext cx="610141" cy="172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3" name="Google Shape;513;p24"/>
            <p:cNvGrpSpPr/>
            <p:nvPr/>
          </p:nvGrpSpPr>
          <p:grpSpPr>
            <a:xfrm>
              <a:off x="0" y="569356"/>
              <a:ext cx="3088840" cy="873549"/>
              <a:chOff x="0" y="-95250"/>
              <a:chExt cx="610141" cy="172553"/>
            </a:xfrm>
          </p:grpSpPr>
          <p:sp>
            <p:nvSpPr>
              <p:cNvPr id="514" name="Google Shape;514;p24"/>
              <p:cNvSpPr/>
              <p:nvPr/>
            </p:nvSpPr>
            <p:spPr>
              <a:xfrm>
                <a:off x="0" y="0"/>
                <a:ext cx="610141" cy="77303"/>
              </a:xfrm>
              <a:custGeom>
                <a:rect b="b" l="l" r="r" t="t"/>
                <a:pathLst>
                  <a:path extrusionOk="0" h="77303" w="610141">
                    <a:moveTo>
                      <a:pt x="0" y="0"/>
                    </a:moveTo>
                    <a:lnTo>
                      <a:pt x="610141" y="0"/>
                    </a:lnTo>
                    <a:lnTo>
                      <a:pt x="610141" y="77303"/>
                    </a:lnTo>
                    <a:lnTo>
                      <a:pt x="0" y="77303"/>
                    </a:lnTo>
                    <a:close/>
                  </a:path>
                </a:pathLst>
              </a:custGeom>
              <a:solidFill>
                <a:srgbClr val="E1DDCE"/>
              </a:solidFill>
              <a:ln>
                <a:noFill/>
              </a:ln>
            </p:spPr>
          </p:sp>
          <p:sp>
            <p:nvSpPr>
              <p:cNvPr id="515" name="Google Shape;515;p24"/>
              <p:cNvSpPr txBox="1"/>
              <p:nvPr/>
            </p:nvSpPr>
            <p:spPr>
              <a:xfrm>
                <a:off x="0" y="-95250"/>
                <a:ext cx="610141" cy="172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6" name="Google Shape;516;p24"/>
            <p:cNvGrpSpPr/>
            <p:nvPr/>
          </p:nvGrpSpPr>
          <p:grpSpPr>
            <a:xfrm>
              <a:off x="0" y="1620915"/>
              <a:ext cx="3088840" cy="873549"/>
              <a:chOff x="0" y="-95250"/>
              <a:chExt cx="610141" cy="172553"/>
            </a:xfrm>
          </p:grpSpPr>
          <p:sp>
            <p:nvSpPr>
              <p:cNvPr id="517" name="Google Shape;517;p24"/>
              <p:cNvSpPr/>
              <p:nvPr/>
            </p:nvSpPr>
            <p:spPr>
              <a:xfrm>
                <a:off x="0" y="0"/>
                <a:ext cx="610141" cy="77303"/>
              </a:xfrm>
              <a:custGeom>
                <a:rect b="b" l="l" r="r" t="t"/>
                <a:pathLst>
                  <a:path extrusionOk="0" h="77303" w="610141">
                    <a:moveTo>
                      <a:pt x="0" y="0"/>
                    </a:moveTo>
                    <a:lnTo>
                      <a:pt x="610141" y="0"/>
                    </a:lnTo>
                    <a:lnTo>
                      <a:pt x="610141" y="77303"/>
                    </a:lnTo>
                    <a:lnTo>
                      <a:pt x="0" y="77303"/>
                    </a:lnTo>
                    <a:close/>
                  </a:path>
                </a:pathLst>
              </a:custGeom>
              <a:solidFill>
                <a:srgbClr val="E1DDCE"/>
              </a:solidFill>
              <a:ln>
                <a:noFill/>
              </a:ln>
            </p:spPr>
          </p:sp>
          <p:sp>
            <p:nvSpPr>
              <p:cNvPr id="518" name="Google Shape;518;p24"/>
              <p:cNvSpPr txBox="1"/>
              <p:nvPr/>
            </p:nvSpPr>
            <p:spPr>
              <a:xfrm>
                <a:off x="0" y="-95250"/>
                <a:ext cx="610141" cy="172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9" name="Google Shape;519;p24"/>
          <p:cNvGrpSpPr/>
          <p:nvPr/>
        </p:nvGrpSpPr>
        <p:grpSpPr>
          <a:xfrm>
            <a:off x="3593553" y="2351983"/>
            <a:ext cx="2316630" cy="551738"/>
            <a:chOff x="0" y="-95250"/>
            <a:chExt cx="610141" cy="145313"/>
          </a:xfrm>
        </p:grpSpPr>
        <p:sp>
          <p:nvSpPr>
            <p:cNvPr id="520" name="Google Shape;520;p24"/>
            <p:cNvSpPr/>
            <p:nvPr/>
          </p:nvSpPr>
          <p:spPr>
            <a:xfrm>
              <a:off x="0" y="0"/>
              <a:ext cx="610141" cy="50063"/>
            </a:xfrm>
            <a:custGeom>
              <a:rect b="b" l="l" r="r" t="t"/>
              <a:pathLst>
                <a:path extrusionOk="0" h="50063" w="610141">
                  <a:moveTo>
                    <a:pt x="0" y="0"/>
                  </a:moveTo>
                  <a:lnTo>
                    <a:pt x="610141" y="0"/>
                  </a:lnTo>
                  <a:lnTo>
                    <a:pt x="610141" y="50063"/>
                  </a:lnTo>
                  <a:lnTo>
                    <a:pt x="0" y="50063"/>
                  </a:lnTo>
                  <a:close/>
                </a:path>
              </a:pathLst>
            </a:custGeom>
            <a:solidFill>
              <a:srgbClr val="E1DDCE"/>
            </a:solidFill>
            <a:ln>
              <a:noFill/>
            </a:ln>
          </p:spPr>
        </p:sp>
        <p:sp>
          <p:nvSpPr>
            <p:cNvPr id="521" name="Google Shape;521;p24"/>
            <p:cNvSpPr txBox="1"/>
            <p:nvPr/>
          </p:nvSpPr>
          <p:spPr>
            <a:xfrm>
              <a:off x="0" y="-95250"/>
              <a:ext cx="610141" cy="145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2" name="Google Shape;522;p24"/>
          <p:cNvGrpSpPr/>
          <p:nvPr/>
        </p:nvGrpSpPr>
        <p:grpSpPr>
          <a:xfrm>
            <a:off x="13479666" y="2351983"/>
            <a:ext cx="1204873" cy="551738"/>
            <a:chOff x="0" y="-95250"/>
            <a:chExt cx="317333" cy="145313"/>
          </a:xfrm>
        </p:grpSpPr>
        <p:sp>
          <p:nvSpPr>
            <p:cNvPr id="523" name="Google Shape;523;p24"/>
            <p:cNvSpPr/>
            <p:nvPr/>
          </p:nvSpPr>
          <p:spPr>
            <a:xfrm>
              <a:off x="0" y="0"/>
              <a:ext cx="317333" cy="50063"/>
            </a:xfrm>
            <a:custGeom>
              <a:rect b="b" l="l" r="r" t="t"/>
              <a:pathLst>
                <a:path extrusionOk="0" h="50063" w="317333">
                  <a:moveTo>
                    <a:pt x="0" y="0"/>
                  </a:moveTo>
                  <a:lnTo>
                    <a:pt x="317333" y="0"/>
                  </a:lnTo>
                  <a:lnTo>
                    <a:pt x="317333" y="50063"/>
                  </a:lnTo>
                  <a:lnTo>
                    <a:pt x="0" y="50063"/>
                  </a:lnTo>
                  <a:close/>
                </a:path>
              </a:pathLst>
            </a:custGeom>
            <a:solidFill>
              <a:srgbClr val="E1DDCE"/>
            </a:solidFill>
            <a:ln>
              <a:noFill/>
            </a:ln>
          </p:spPr>
        </p:sp>
        <p:sp>
          <p:nvSpPr>
            <p:cNvPr id="524" name="Google Shape;524;p24"/>
            <p:cNvSpPr txBox="1"/>
            <p:nvPr/>
          </p:nvSpPr>
          <p:spPr>
            <a:xfrm>
              <a:off x="0" y="-95250"/>
              <a:ext cx="317333" cy="145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" name="Google Shape;525;p24"/>
          <p:cNvGrpSpPr/>
          <p:nvPr/>
        </p:nvGrpSpPr>
        <p:grpSpPr>
          <a:xfrm>
            <a:off x="3593553" y="2912238"/>
            <a:ext cx="3799328" cy="551738"/>
            <a:chOff x="0" y="-95250"/>
            <a:chExt cx="1000646" cy="145313"/>
          </a:xfrm>
        </p:grpSpPr>
        <p:sp>
          <p:nvSpPr>
            <p:cNvPr id="526" name="Google Shape;526;p24"/>
            <p:cNvSpPr/>
            <p:nvPr/>
          </p:nvSpPr>
          <p:spPr>
            <a:xfrm>
              <a:off x="0" y="0"/>
              <a:ext cx="1000646" cy="50063"/>
            </a:xfrm>
            <a:custGeom>
              <a:rect b="b" l="l" r="r" t="t"/>
              <a:pathLst>
                <a:path extrusionOk="0" h="50063" w="1000646">
                  <a:moveTo>
                    <a:pt x="0" y="0"/>
                  </a:moveTo>
                  <a:lnTo>
                    <a:pt x="1000646" y="0"/>
                  </a:lnTo>
                  <a:lnTo>
                    <a:pt x="1000646" y="50063"/>
                  </a:lnTo>
                  <a:lnTo>
                    <a:pt x="0" y="50063"/>
                  </a:lnTo>
                  <a:close/>
                </a:path>
              </a:pathLst>
            </a:custGeom>
            <a:solidFill>
              <a:srgbClr val="E1DDCE"/>
            </a:solidFill>
            <a:ln>
              <a:noFill/>
            </a:ln>
          </p:spPr>
        </p:sp>
        <p:sp>
          <p:nvSpPr>
            <p:cNvPr id="527" name="Google Shape;527;p24"/>
            <p:cNvSpPr txBox="1"/>
            <p:nvPr/>
          </p:nvSpPr>
          <p:spPr>
            <a:xfrm>
              <a:off x="0" y="-95250"/>
              <a:ext cx="1000646" cy="145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24"/>
          <p:cNvGrpSpPr/>
          <p:nvPr/>
        </p:nvGrpSpPr>
        <p:grpSpPr>
          <a:xfrm>
            <a:off x="7669385" y="2912238"/>
            <a:ext cx="7015154" cy="551738"/>
            <a:chOff x="0" y="-95250"/>
            <a:chExt cx="1847613" cy="145313"/>
          </a:xfrm>
        </p:grpSpPr>
        <p:sp>
          <p:nvSpPr>
            <p:cNvPr id="529" name="Google Shape;529;p24"/>
            <p:cNvSpPr/>
            <p:nvPr/>
          </p:nvSpPr>
          <p:spPr>
            <a:xfrm>
              <a:off x="0" y="0"/>
              <a:ext cx="1847613" cy="50063"/>
            </a:xfrm>
            <a:custGeom>
              <a:rect b="b" l="l" r="r" t="t"/>
              <a:pathLst>
                <a:path extrusionOk="0" h="50063" w="1847613">
                  <a:moveTo>
                    <a:pt x="0" y="0"/>
                  </a:moveTo>
                  <a:lnTo>
                    <a:pt x="1847613" y="0"/>
                  </a:lnTo>
                  <a:lnTo>
                    <a:pt x="1847613" y="50063"/>
                  </a:lnTo>
                  <a:lnTo>
                    <a:pt x="0" y="50063"/>
                  </a:lnTo>
                  <a:close/>
                </a:path>
              </a:pathLst>
            </a:custGeom>
            <a:solidFill>
              <a:srgbClr val="E1DDCE"/>
            </a:solidFill>
            <a:ln>
              <a:noFill/>
            </a:ln>
          </p:spPr>
        </p:sp>
        <p:sp>
          <p:nvSpPr>
            <p:cNvPr id="530" name="Google Shape;530;p24"/>
            <p:cNvSpPr txBox="1"/>
            <p:nvPr/>
          </p:nvSpPr>
          <p:spPr>
            <a:xfrm>
              <a:off x="0" y="-95250"/>
              <a:ext cx="1847613" cy="145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24"/>
          <p:cNvGrpSpPr/>
          <p:nvPr/>
        </p:nvGrpSpPr>
        <p:grpSpPr>
          <a:xfrm>
            <a:off x="3593553" y="3472493"/>
            <a:ext cx="4854513" cy="551738"/>
            <a:chOff x="0" y="-95250"/>
            <a:chExt cx="1278555" cy="145313"/>
          </a:xfrm>
        </p:grpSpPr>
        <p:sp>
          <p:nvSpPr>
            <p:cNvPr id="532" name="Google Shape;532;p24"/>
            <p:cNvSpPr/>
            <p:nvPr/>
          </p:nvSpPr>
          <p:spPr>
            <a:xfrm>
              <a:off x="0" y="0"/>
              <a:ext cx="1278555" cy="50063"/>
            </a:xfrm>
            <a:custGeom>
              <a:rect b="b" l="l" r="r" t="t"/>
              <a:pathLst>
                <a:path extrusionOk="0" h="50063" w="1278555">
                  <a:moveTo>
                    <a:pt x="0" y="0"/>
                  </a:moveTo>
                  <a:lnTo>
                    <a:pt x="1278555" y="0"/>
                  </a:lnTo>
                  <a:lnTo>
                    <a:pt x="1278555" y="50063"/>
                  </a:lnTo>
                  <a:lnTo>
                    <a:pt x="0" y="50063"/>
                  </a:lnTo>
                  <a:close/>
                </a:path>
              </a:pathLst>
            </a:custGeom>
            <a:solidFill>
              <a:srgbClr val="E1DDCE"/>
            </a:solidFill>
            <a:ln>
              <a:noFill/>
            </a:ln>
          </p:spPr>
        </p:sp>
        <p:sp>
          <p:nvSpPr>
            <p:cNvPr id="533" name="Google Shape;533;p24"/>
            <p:cNvSpPr txBox="1"/>
            <p:nvPr/>
          </p:nvSpPr>
          <p:spPr>
            <a:xfrm>
              <a:off x="0" y="-95250"/>
              <a:ext cx="1278555" cy="145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" name="Google Shape;534;p24"/>
          <p:cNvGrpSpPr/>
          <p:nvPr/>
        </p:nvGrpSpPr>
        <p:grpSpPr>
          <a:xfrm>
            <a:off x="8744390" y="3472493"/>
            <a:ext cx="5940149" cy="551738"/>
            <a:chOff x="0" y="-95250"/>
            <a:chExt cx="1564484" cy="145313"/>
          </a:xfrm>
        </p:grpSpPr>
        <p:sp>
          <p:nvSpPr>
            <p:cNvPr id="535" name="Google Shape;535;p24"/>
            <p:cNvSpPr/>
            <p:nvPr/>
          </p:nvSpPr>
          <p:spPr>
            <a:xfrm>
              <a:off x="0" y="0"/>
              <a:ext cx="1564484" cy="50063"/>
            </a:xfrm>
            <a:custGeom>
              <a:rect b="b" l="l" r="r" t="t"/>
              <a:pathLst>
                <a:path extrusionOk="0" h="50063" w="1564484">
                  <a:moveTo>
                    <a:pt x="0" y="0"/>
                  </a:moveTo>
                  <a:lnTo>
                    <a:pt x="1564484" y="0"/>
                  </a:lnTo>
                  <a:lnTo>
                    <a:pt x="1564484" y="50063"/>
                  </a:lnTo>
                  <a:lnTo>
                    <a:pt x="0" y="50063"/>
                  </a:lnTo>
                  <a:close/>
                </a:path>
              </a:pathLst>
            </a:custGeom>
            <a:solidFill>
              <a:srgbClr val="E1DDCE"/>
            </a:solidFill>
            <a:ln>
              <a:noFill/>
            </a:ln>
          </p:spPr>
        </p:sp>
        <p:sp>
          <p:nvSpPr>
            <p:cNvPr id="536" name="Google Shape;536;p24"/>
            <p:cNvSpPr txBox="1"/>
            <p:nvPr/>
          </p:nvSpPr>
          <p:spPr>
            <a:xfrm>
              <a:off x="0" y="-95250"/>
              <a:ext cx="1564484" cy="145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4"/>
          <p:cNvGrpSpPr/>
          <p:nvPr/>
        </p:nvGrpSpPr>
        <p:grpSpPr>
          <a:xfrm>
            <a:off x="3593553" y="4032748"/>
            <a:ext cx="11090987" cy="551738"/>
            <a:chOff x="0" y="-95250"/>
            <a:chExt cx="2921083" cy="145313"/>
          </a:xfrm>
        </p:grpSpPr>
        <p:sp>
          <p:nvSpPr>
            <p:cNvPr id="538" name="Google Shape;538;p24"/>
            <p:cNvSpPr/>
            <p:nvPr/>
          </p:nvSpPr>
          <p:spPr>
            <a:xfrm>
              <a:off x="0" y="0"/>
              <a:ext cx="2921083" cy="50063"/>
            </a:xfrm>
            <a:custGeom>
              <a:rect b="b" l="l" r="r" t="t"/>
              <a:pathLst>
                <a:path extrusionOk="0" h="50063" w="2921083">
                  <a:moveTo>
                    <a:pt x="0" y="0"/>
                  </a:moveTo>
                  <a:lnTo>
                    <a:pt x="2921083" y="0"/>
                  </a:lnTo>
                  <a:lnTo>
                    <a:pt x="2921083" y="50063"/>
                  </a:lnTo>
                  <a:lnTo>
                    <a:pt x="0" y="50063"/>
                  </a:lnTo>
                  <a:close/>
                </a:path>
              </a:pathLst>
            </a:custGeom>
            <a:solidFill>
              <a:srgbClr val="E1DDCE"/>
            </a:solidFill>
            <a:ln>
              <a:noFill/>
            </a:ln>
          </p:spPr>
        </p:sp>
        <p:sp>
          <p:nvSpPr>
            <p:cNvPr id="539" name="Google Shape;539;p24"/>
            <p:cNvSpPr txBox="1"/>
            <p:nvPr/>
          </p:nvSpPr>
          <p:spPr>
            <a:xfrm>
              <a:off x="0" y="-95250"/>
              <a:ext cx="2921083" cy="145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4"/>
          <p:cNvGrpSpPr/>
          <p:nvPr/>
        </p:nvGrpSpPr>
        <p:grpSpPr>
          <a:xfrm>
            <a:off x="6572337" y="7768667"/>
            <a:ext cx="2316630" cy="2232500"/>
            <a:chOff x="0" y="-482203"/>
            <a:chExt cx="3088840" cy="2976667"/>
          </a:xfrm>
        </p:grpSpPr>
        <p:grpSp>
          <p:nvGrpSpPr>
            <p:cNvPr id="541" name="Google Shape;541;p24"/>
            <p:cNvGrpSpPr/>
            <p:nvPr/>
          </p:nvGrpSpPr>
          <p:grpSpPr>
            <a:xfrm>
              <a:off x="0" y="-482203"/>
              <a:ext cx="3088840" cy="873549"/>
              <a:chOff x="0" y="-95250"/>
              <a:chExt cx="610141" cy="172553"/>
            </a:xfrm>
          </p:grpSpPr>
          <p:sp>
            <p:nvSpPr>
              <p:cNvPr id="542" name="Google Shape;542;p24"/>
              <p:cNvSpPr/>
              <p:nvPr/>
            </p:nvSpPr>
            <p:spPr>
              <a:xfrm>
                <a:off x="0" y="0"/>
                <a:ext cx="610141" cy="77303"/>
              </a:xfrm>
              <a:custGeom>
                <a:rect b="b" l="l" r="r" t="t"/>
                <a:pathLst>
                  <a:path extrusionOk="0" h="77303" w="610141">
                    <a:moveTo>
                      <a:pt x="0" y="0"/>
                    </a:moveTo>
                    <a:lnTo>
                      <a:pt x="610141" y="0"/>
                    </a:lnTo>
                    <a:lnTo>
                      <a:pt x="610141" y="77303"/>
                    </a:lnTo>
                    <a:lnTo>
                      <a:pt x="0" y="77303"/>
                    </a:lnTo>
                    <a:close/>
                  </a:path>
                </a:pathLst>
              </a:custGeom>
              <a:solidFill>
                <a:srgbClr val="E1DDCE"/>
              </a:solidFill>
              <a:ln>
                <a:noFill/>
              </a:ln>
            </p:spPr>
          </p:sp>
          <p:sp>
            <p:nvSpPr>
              <p:cNvPr id="543" name="Google Shape;543;p24"/>
              <p:cNvSpPr txBox="1"/>
              <p:nvPr/>
            </p:nvSpPr>
            <p:spPr>
              <a:xfrm>
                <a:off x="0" y="-95250"/>
                <a:ext cx="610141" cy="172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4" name="Google Shape;544;p24"/>
            <p:cNvGrpSpPr/>
            <p:nvPr/>
          </p:nvGrpSpPr>
          <p:grpSpPr>
            <a:xfrm>
              <a:off x="0" y="569356"/>
              <a:ext cx="3088840" cy="873549"/>
              <a:chOff x="0" y="-95250"/>
              <a:chExt cx="610141" cy="172553"/>
            </a:xfrm>
          </p:grpSpPr>
          <p:sp>
            <p:nvSpPr>
              <p:cNvPr id="545" name="Google Shape;545;p24"/>
              <p:cNvSpPr/>
              <p:nvPr/>
            </p:nvSpPr>
            <p:spPr>
              <a:xfrm>
                <a:off x="0" y="0"/>
                <a:ext cx="610141" cy="77303"/>
              </a:xfrm>
              <a:custGeom>
                <a:rect b="b" l="l" r="r" t="t"/>
                <a:pathLst>
                  <a:path extrusionOk="0" h="77303" w="610141">
                    <a:moveTo>
                      <a:pt x="0" y="0"/>
                    </a:moveTo>
                    <a:lnTo>
                      <a:pt x="610141" y="0"/>
                    </a:lnTo>
                    <a:lnTo>
                      <a:pt x="610141" y="77303"/>
                    </a:lnTo>
                    <a:lnTo>
                      <a:pt x="0" y="77303"/>
                    </a:lnTo>
                    <a:close/>
                  </a:path>
                </a:pathLst>
              </a:custGeom>
              <a:solidFill>
                <a:srgbClr val="E1DDCE"/>
              </a:solidFill>
              <a:ln>
                <a:noFill/>
              </a:ln>
            </p:spPr>
          </p:sp>
          <p:sp>
            <p:nvSpPr>
              <p:cNvPr id="546" name="Google Shape;546;p24"/>
              <p:cNvSpPr txBox="1"/>
              <p:nvPr/>
            </p:nvSpPr>
            <p:spPr>
              <a:xfrm>
                <a:off x="0" y="-95250"/>
                <a:ext cx="610141" cy="172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7" name="Google Shape;547;p24"/>
            <p:cNvGrpSpPr/>
            <p:nvPr/>
          </p:nvGrpSpPr>
          <p:grpSpPr>
            <a:xfrm>
              <a:off x="0" y="1620915"/>
              <a:ext cx="3088840" cy="873549"/>
              <a:chOff x="0" y="-95250"/>
              <a:chExt cx="610141" cy="172553"/>
            </a:xfrm>
          </p:grpSpPr>
          <p:sp>
            <p:nvSpPr>
              <p:cNvPr id="548" name="Google Shape;548;p24"/>
              <p:cNvSpPr/>
              <p:nvPr/>
            </p:nvSpPr>
            <p:spPr>
              <a:xfrm>
                <a:off x="0" y="0"/>
                <a:ext cx="610141" cy="77303"/>
              </a:xfrm>
              <a:custGeom>
                <a:rect b="b" l="l" r="r" t="t"/>
                <a:pathLst>
                  <a:path extrusionOk="0" h="77303" w="610141">
                    <a:moveTo>
                      <a:pt x="0" y="0"/>
                    </a:moveTo>
                    <a:lnTo>
                      <a:pt x="610141" y="0"/>
                    </a:lnTo>
                    <a:lnTo>
                      <a:pt x="610141" y="77303"/>
                    </a:lnTo>
                    <a:lnTo>
                      <a:pt x="0" y="77303"/>
                    </a:lnTo>
                    <a:close/>
                  </a:path>
                </a:pathLst>
              </a:custGeom>
              <a:solidFill>
                <a:srgbClr val="E1DDCE"/>
              </a:solidFill>
              <a:ln>
                <a:noFill/>
              </a:ln>
            </p:spPr>
          </p:sp>
          <p:sp>
            <p:nvSpPr>
              <p:cNvPr id="549" name="Google Shape;549;p24"/>
              <p:cNvSpPr txBox="1"/>
              <p:nvPr/>
            </p:nvSpPr>
            <p:spPr>
              <a:xfrm>
                <a:off x="0" y="-95250"/>
                <a:ext cx="610141" cy="172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0" name="Google Shape;550;p24"/>
          <p:cNvGrpSpPr/>
          <p:nvPr/>
        </p:nvGrpSpPr>
        <p:grpSpPr>
          <a:xfrm>
            <a:off x="7977650" y="326544"/>
            <a:ext cx="2332700" cy="2387373"/>
            <a:chOff x="0" y="-19050"/>
            <a:chExt cx="812800" cy="831850"/>
          </a:xfrm>
        </p:grpSpPr>
        <p:sp>
          <p:nvSpPr>
            <p:cNvPr id="551" name="Google Shape;551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D4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3" name="Google Shape;553;p24"/>
          <p:cNvGrpSpPr/>
          <p:nvPr/>
        </p:nvGrpSpPr>
        <p:grpSpPr>
          <a:xfrm>
            <a:off x="6241260" y="1064345"/>
            <a:ext cx="6048683" cy="1796047"/>
            <a:chOff x="0" y="-95250"/>
            <a:chExt cx="1593069" cy="473033"/>
          </a:xfrm>
        </p:grpSpPr>
        <p:sp>
          <p:nvSpPr>
            <p:cNvPr id="554" name="Google Shape;554;p24"/>
            <p:cNvSpPr/>
            <p:nvPr/>
          </p:nvSpPr>
          <p:spPr>
            <a:xfrm>
              <a:off x="0" y="0"/>
              <a:ext cx="1593069" cy="377783"/>
            </a:xfrm>
            <a:custGeom>
              <a:rect b="b" l="l" r="r" t="t"/>
              <a:pathLst>
                <a:path extrusionOk="0" h="377783" w="1593069">
                  <a:moveTo>
                    <a:pt x="34558" y="0"/>
                  </a:moveTo>
                  <a:lnTo>
                    <a:pt x="1558511" y="0"/>
                  </a:lnTo>
                  <a:cubicBezTo>
                    <a:pt x="1567676" y="0"/>
                    <a:pt x="1576466" y="3641"/>
                    <a:pt x="1582947" y="10122"/>
                  </a:cubicBezTo>
                  <a:cubicBezTo>
                    <a:pt x="1589428" y="16603"/>
                    <a:pt x="1593069" y="25393"/>
                    <a:pt x="1593069" y="34558"/>
                  </a:cubicBezTo>
                  <a:lnTo>
                    <a:pt x="1593069" y="343225"/>
                  </a:lnTo>
                  <a:cubicBezTo>
                    <a:pt x="1593069" y="352390"/>
                    <a:pt x="1589428" y="361180"/>
                    <a:pt x="1582947" y="367661"/>
                  </a:cubicBezTo>
                  <a:cubicBezTo>
                    <a:pt x="1576466" y="374142"/>
                    <a:pt x="1567676" y="377783"/>
                    <a:pt x="1558511" y="377783"/>
                  </a:cubicBezTo>
                  <a:lnTo>
                    <a:pt x="34558" y="377783"/>
                  </a:lnTo>
                  <a:cubicBezTo>
                    <a:pt x="25393" y="377783"/>
                    <a:pt x="16603" y="374142"/>
                    <a:pt x="10122" y="367661"/>
                  </a:cubicBezTo>
                  <a:cubicBezTo>
                    <a:pt x="3641" y="361180"/>
                    <a:pt x="0" y="352390"/>
                    <a:pt x="0" y="343225"/>
                  </a:cubicBezTo>
                  <a:lnTo>
                    <a:pt x="0" y="34558"/>
                  </a:lnTo>
                  <a:cubicBezTo>
                    <a:pt x="0" y="25393"/>
                    <a:pt x="3641" y="16603"/>
                    <a:pt x="10122" y="10122"/>
                  </a:cubicBezTo>
                  <a:cubicBezTo>
                    <a:pt x="16603" y="3641"/>
                    <a:pt x="25393" y="0"/>
                    <a:pt x="34558" y="0"/>
                  </a:cubicBezTo>
                  <a:close/>
                </a:path>
              </a:pathLst>
            </a:custGeom>
            <a:solidFill>
              <a:srgbClr val="4DA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4"/>
            <p:cNvSpPr txBox="1"/>
            <p:nvPr/>
          </p:nvSpPr>
          <p:spPr>
            <a:xfrm>
              <a:off x="0" y="-95250"/>
              <a:ext cx="1593069" cy="4730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6" name="Google Shape;556;p24"/>
          <p:cNvGrpSpPr/>
          <p:nvPr/>
        </p:nvGrpSpPr>
        <p:grpSpPr>
          <a:xfrm>
            <a:off x="6241260" y="917590"/>
            <a:ext cx="5947660" cy="1796047"/>
            <a:chOff x="0" y="-95250"/>
            <a:chExt cx="1566462" cy="473033"/>
          </a:xfrm>
        </p:grpSpPr>
        <p:sp>
          <p:nvSpPr>
            <p:cNvPr id="557" name="Google Shape;557;p24"/>
            <p:cNvSpPr/>
            <p:nvPr/>
          </p:nvSpPr>
          <p:spPr>
            <a:xfrm>
              <a:off x="0" y="0"/>
              <a:ext cx="1566462" cy="377783"/>
            </a:xfrm>
            <a:custGeom>
              <a:rect b="b" l="l" r="r" t="t"/>
              <a:pathLst>
                <a:path extrusionOk="0" h="377783" w="1566462">
                  <a:moveTo>
                    <a:pt x="35145" y="0"/>
                  </a:moveTo>
                  <a:lnTo>
                    <a:pt x="1531317" y="0"/>
                  </a:lnTo>
                  <a:cubicBezTo>
                    <a:pt x="1550727" y="0"/>
                    <a:pt x="1566462" y="15735"/>
                    <a:pt x="1566462" y="35145"/>
                  </a:cubicBezTo>
                  <a:lnTo>
                    <a:pt x="1566462" y="342638"/>
                  </a:lnTo>
                  <a:cubicBezTo>
                    <a:pt x="1566462" y="362048"/>
                    <a:pt x="1550727" y="377783"/>
                    <a:pt x="1531317" y="377783"/>
                  </a:cubicBezTo>
                  <a:lnTo>
                    <a:pt x="35145" y="377783"/>
                  </a:lnTo>
                  <a:cubicBezTo>
                    <a:pt x="15735" y="377783"/>
                    <a:pt x="0" y="362048"/>
                    <a:pt x="0" y="342638"/>
                  </a:cubicBezTo>
                  <a:lnTo>
                    <a:pt x="0" y="35145"/>
                  </a:lnTo>
                  <a:cubicBezTo>
                    <a:pt x="0" y="15735"/>
                    <a:pt x="15735" y="0"/>
                    <a:pt x="35145" y="0"/>
                  </a:cubicBezTo>
                  <a:close/>
                </a:path>
              </a:pathLst>
            </a:custGeom>
            <a:solidFill>
              <a:srgbClr val="73D4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4"/>
            <p:cNvSpPr txBox="1"/>
            <p:nvPr/>
          </p:nvSpPr>
          <p:spPr>
            <a:xfrm>
              <a:off x="0" y="-95250"/>
              <a:ext cx="1566462" cy="4730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9" name="Google Shape;559;p24"/>
          <p:cNvSpPr/>
          <p:nvPr/>
        </p:nvSpPr>
        <p:spPr>
          <a:xfrm>
            <a:off x="8369642" y="866431"/>
            <a:ext cx="1391869" cy="607191"/>
          </a:xfrm>
          <a:custGeom>
            <a:rect b="b" l="l" r="r" t="t"/>
            <a:pathLst>
              <a:path extrusionOk="0" h="607191" w="1391869">
                <a:moveTo>
                  <a:pt x="0" y="0"/>
                </a:moveTo>
                <a:lnTo>
                  <a:pt x="1391869" y="0"/>
                </a:lnTo>
                <a:lnTo>
                  <a:pt x="1391869" y="607191"/>
                </a:lnTo>
                <a:lnTo>
                  <a:pt x="0" y="607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29226" l="0" r="0" t="0"/>
            </a:stretch>
          </a:blipFill>
          <a:ln>
            <a:noFill/>
          </a:ln>
        </p:spPr>
      </p:sp>
      <p:sp>
        <p:nvSpPr>
          <p:cNvPr id="560" name="Google Shape;560;p24"/>
          <p:cNvSpPr/>
          <p:nvPr/>
        </p:nvSpPr>
        <p:spPr>
          <a:xfrm>
            <a:off x="8448066" y="856906"/>
            <a:ext cx="1391869" cy="607191"/>
          </a:xfrm>
          <a:custGeom>
            <a:rect b="b" l="l" r="r" t="t"/>
            <a:pathLst>
              <a:path extrusionOk="0" h="607191" w="1391869">
                <a:moveTo>
                  <a:pt x="0" y="0"/>
                </a:moveTo>
                <a:lnTo>
                  <a:pt x="1391868" y="0"/>
                </a:lnTo>
                <a:lnTo>
                  <a:pt x="1391868" y="607191"/>
                </a:lnTo>
                <a:lnTo>
                  <a:pt x="0" y="607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29226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3D48B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25"/>
          <p:cNvPicPr preferRelativeResize="0"/>
          <p:nvPr/>
        </p:nvPicPr>
        <p:blipFill rotWithShape="1">
          <a:blip r:embed="rId3">
            <a:alphaModFix/>
          </a:blip>
          <a:srcRect b="0" l="9136" r="4826" t="0"/>
          <a:stretch/>
        </p:blipFill>
        <p:spPr>
          <a:xfrm rot="-347103">
            <a:off x="8420151" y="3177386"/>
            <a:ext cx="10354247" cy="803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5"/>
          <p:cNvPicPr preferRelativeResize="0"/>
          <p:nvPr/>
        </p:nvPicPr>
        <p:blipFill rotWithShape="1">
          <a:blip r:embed="rId4">
            <a:alphaModFix/>
          </a:blip>
          <a:srcRect b="0" l="12796" r="25233" t="0"/>
          <a:stretch/>
        </p:blipFill>
        <p:spPr>
          <a:xfrm rot="1608954">
            <a:off x="-1703360" y="-2354771"/>
            <a:ext cx="6668390" cy="71738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7" name="Google Shape;567;p25"/>
          <p:cNvGrpSpPr/>
          <p:nvPr/>
        </p:nvGrpSpPr>
        <p:grpSpPr>
          <a:xfrm rot="-157136">
            <a:off x="1087294" y="1981503"/>
            <a:ext cx="8139767" cy="6668264"/>
            <a:chOff x="0" y="-95250"/>
            <a:chExt cx="2143807" cy="1756251"/>
          </a:xfrm>
        </p:grpSpPr>
        <p:sp>
          <p:nvSpPr>
            <p:cNvPr id="568" name="Google Shape;568;p25"/>
            <p:cNvSpPr/>
            <p:nvPr/>
          </p:nvSpPr>
          <p:spPr>
            <a:xfrm>
              <a:off x="0" y="0"/>
              <a:ext cx="2143807" cy="1661001"/>
            </a:xfrm>
            <a:custGeom>
              <a:rect b="b" l="l" r="r" t="t"/>
              <a:pathLst>
                <a:path extrusionOk="0" h="1661001" w="2143807">
                  <a:moveTo>
                    <a:pt x="0" y="0"/>
                  </a:moveTo>
                  <a:lnTo>
                    <a:pt x="2143807" y="0"/>
                  </a:lnTo>
                  <a:lnTo>
                    <a:pt x="2143807" y="1661001"/>
                  </a:lnTo>
                  <a:lnTo>
                    <a:pt x="0" y="1661001"/>
                  </a:lnTo>
                  <a:close/>
                </a:path>
              </a:pathLst>
            </a:custGeom>
            <a:solidFill>
              <a:srgbClr val="4DA363">
                <a:alpha val="57254"/>
              </a:srgbClr>
            </a:solidFill>
            <a:ln>
              <a:noFill/>
            </a:ln>
          </p:spPr>
        </p:sp>
        <p:sp>
          <p:nvSpPr>
            <p:cNvPr id="569" name="Google Shape;569;p25"/>
            <p:cNvSpPr txBox="1"/>
            <p:nvPr/>
          </p:nvSpPr>
          <p:spPr>
            <a:xfrm>
              <a:off x="0" y="-95250"/>
              <a:ext cx="2143807" cy="17562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25"/>
          <p:cNvGrpSpPr/>
          <p:nvPr/>
        </p:nvGrpSpPr>
        <p:grpSpPr>
          <a:xfrm rot="-157136">
            <a:off x="1256694" y="1541672"/>
            <a:ext cx="8139767" cy="6842382"/>
            <a:chOff x="0" y="-95250"/>
            <a:chExt cx="2143807" cy="1802109"/>
          </a:xfrm>
        </p:grpSpPr>
        <p:sp>
          <p:nvSpPr>
            <p:cNvPr id="571" name="Google Shape;571;p25"/>
            <p:cNvSpPr/>
            <p:nvPr/>
          </p:nvSpPr>
          <p:spPr>
            <a:xfrm>
              <a:off x="0" y="0"/>
              <a:ext cx="2143807" cy="1706859"/>
            </a:xfrm>
            <a:custGeom>
              <a:rect b="b" l="l" r="r" t="t"/>
              <a:pathLst>
                <a:path extrusionOk="0" h="1706859" w="2143807">
                  <a:moveTo>
                    <a:pt x="0" y="0"/>
                  </a:moveTo>
                  <a:lnTo>
                    <a:pt x="2143807" y="0"/>
                  </a:lnTo>
                  <a:lnTo>
                    <a:pt x="2143807" y="1706859"/>
                  </a:lnTo>
                  <a:lnTo>
                    <a:pt x="0" y="17068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72" name="Google Shape;572;p25"/>
            <p:cNvSpPr txBox="1"/>
            <p:nvPr/>
          </p:nvSpPr>
          <p:spPr>
            <a:xfrm>
              <a:off x="0" y="-95250"/>
              <a:ext cx="2143807" cy="1802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p25"/>
          <p:cNvSpPr/>
          <p:nvPr/>
        </p:nvSpPr>
        <p:spPr>
          <a:xfrm rot="-3112698">
            <a:off x="11387185" y="300177"/>
            <a:ext cx="1433306" cy="2671970"/>
          </a:xfrm>
          <a:custGeom>
            <a:rect b="b" l="l" r="r" t="t"/>
            <a:pathLst>
              <a:path extrusionOk="0" h="2671970" w="1433306">
                <a:moveTo>
                  <a:pt x="0" y="0"/>
                </a:moveTo>
                <a:lnTo>
                  <a:pt x="1433307" y="0"/>
                </a:lnTo>
                <a:lnTo>
                  <a:pt x="1433307" y="2671970"/>
                </a:lnTo>
                <a:lnTo>
                  <a:pt x="0" y="2671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3997" l="-230928" r="0" t="0"/>
            </a:stretch>
          </a:blipFill>
          <a:ln>
            <a:noFill/>
          </a:ln>
        </p:spPr>
      </p:sp>
      <p:sp>
        <p:nvSpPr>
          <p:cNvPr id="574" name="Google Shape;574;p25"/>
          <p:cNvSpPr/>
          <p:nvPr/>
        </p:nvSpPr>
        <p:spPr>
          <a:xfrm rot="674912">
            <a:off x="14263471" y="-1088363"/>
            <a:ext cx="1433306" cy="2671970"/>
          </a:xfrm>
          <a:custGeom>
            <a:rect b="b" l="l" r="r" t="t"/>
            <a:pathLst>
              <a:path extrusionOk="0" h="2671970" w="1433306">
                <a:moveTo>
                  <a:pt x="0" y="0"/>
                </a:moveTo>
                <a:lnTo>
                  <a:pt x="1433307" y="0"/>
                </a:lnTo>
                <a:lnTo>
                  <a:pt x="1433307" y="2671970"/>
                </a:lnTo>
                <a:lnTo>
                  <a:pt x="0" y="2671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3997" l="-230928" r="0" t="0"/>
            </a:stretch>
          </a:blipFill>
          <a:ln>
            <a:noFill/>
          </a:ln>
        </p:spPr>
      </p:sp>
      <p:sp>
        <p:nvSpPr>
          <p:cNvPr id="575" name="Google Shape;575;p25"/>
          <p:cNvSpPr/>
          <p:nvPr/>
        </p:nvSpPr>
        <p:spPr>
          <a:xfrm>
            <a:off x="0" y="8832250"/>
            <a:ext cx="2079348" cy="2493256"/>
          </a:xfrm>
          <a:custGeom>
            <a:rect b="b" l="l" r="r" t="t"/>
            <a:pathLst>
              <a:path extrusionOk="0" h="2493256" w="2079348">
                <a:moveTo>
                  <a:pt x="0" y="0"/>
                </a:moveTo>
                <a:lnTo>
                  <a:pt x="2079348" y="0"/>
                </a:lnTo>
                <a:lnTo>
                  <a:pt x="2079348" y="2493256"/>
                </a:lnTo>
                <a:lnTo>
                  <a:pt x="0" y="2493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53893" r="-74208" t="-65035"/>
            </a:stretch>
          </a:blipFill>
          <a:ln>
            <a:noFill/>
          </a:ln>
        </p:spPr>
      </p:sp>
      <p:grpSp>
        <p:nvGrpSpPr>
          <p:cNvPr id="576" name="Google Shape;576;p25"/>
          <p:cNvGrpSpPr/>
          <p:nvPr/>
        </p:nvGrpSpPr>
        <p:grpSpPr>
          <a:xfrm>
            <a:off x="3072682" y="1340323"/>
            <a:ext cx="4290294" cy="1160359"/>
            <a:chOff x="0" y="0"/>
            <a:chExt cx="5720393" cy="1547146"/>
          </a:xfrm>
        </p:grpSpPr>
        <p:sp>
          <p:nvSpPr>
            <p:cNvPr id="577" name="Google Shape;577;p25"/>
            <p:cNvSpPr/>
            <p:nvPr/>
          </p:nvSpPr>
          <p:spPr>
            <a:xfrm rot="-148236">
              <a:off x="11657" y="122161"/>
              <a:ext cx="5682136" cy="663382"/>
            </a:xfrm>
            <a:custGeom>
              <a:rect b="b" l="l" r="r" t="t"/>
              <a:pathLst>
                <a:path extrusionOk="0" h="663382" w="5682136">
                  <a:moveTo>
                    <a:pt x="0" y="0"/>
                  </a:moveTo>
                  <a:lnTo>
                    <a:pt x="5682137" y="0"/>
                  </a:lnTo>
                  <a:lnTo>
                    <a:pt x="5682137" y="663382"/>
                  </a:lnTo>
                  <a:lnTo>
                    <a:pt x="0" y="6633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73000"/>
              </a:blip>
              <a:stretch>
                <a:fillRect b="-104498" l="0" r="0" t="0"/>
              </a:stretch>
            </a:blipFill>
            <a:ln>
              <a:noFill/>
            </a:ln>
          </p:spPr>
        </p:sp>
        <p:sp>
          <p:nvSpPr>
            <p:cNvPr id="578" name="Google Shape;578;p25"/>
            <p:cNvSpPr/>
            <p:nvPr/>
          </p:nvSpPr>
          <p:spPr>
            <a:xfrm rot="-148236">
              <a:off x="26599" y="761603"/>
              <a:ext cx="5682136" cy="663382"/>
            </a:xfrm>
            <a:custGeom>
              <a:rect b="b" l="l" r="r" t="t"/>
              <a:pathLst>
                <a:path extrusionOk="0" h="663382" w="5682136">
                  <a:moveTo>
                    <a:pt x="0" y="0"/>
                  </a:moveTo>
                  <a:lnTo>
                    <a:pt x="5682136" y="0"/>
                  </a:lnTo>
                  <a:lnTo>
                    <a:pt x="5682136" y="663382"/>
                  </a:lnTo>
                  <a:lnTo>
                    <a:pt x="0" y="6633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47000"/>
              </a:blip>
              <a:stretch>
                <a:fillRect b="0" l="0" r="0" t="-104498"/>
              </a:stretch>
            </a:blipFill>
            <a:ln>
              <a:noFill/>
            </a:ln>
          </p:spPr>
        </p:sp>
      </p:grpSp>
      <p:sp>
        <p:nvSpPr>
          <p:cNvPr id="579" name="Google Shape;579;p25"/>
          <p:cNvSpPr txBox="1"/>
          <p:nvPr/>
        </p:nvSpPr>
        <p:spPr>
          <a:xfrm rot="-157218">
            <a:off x="2604786" y="2890171"/>
            <a:ext cx="5413760" cy="3571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67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Thank</a:t>
            </a:r>
            <a:endParaRPr/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67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You</a:t>
            </a:r>
            <a:endParaRPr/>
          </a:p>
        </p:txBody>
      </p:sp>
      <p:sp>
        <p:nvSpPr>
          <p:cNvPr id="580" name="Google Shape;580;p25"/>
          <p:cNvSpPr txBox="1"/>
          <p:nvPr/>
        </p:nvSpPr>
        <p:spPr>
          <a:xfrm rot="-157136">
            <a:off x="1353742" y="6890463"/>
            <a:ext cx="8139767" cy="367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Lorem ipsum dolor sit amet, consectetur adipiscing elit.</a:t>
            </a:r>
            <a:endParaRPr/>
          </a:p>
        </p:txBody>
      </p:sp>
      <p:grpSp>
        <p:nvGrpSpPr>
          <p:cNvPr id="581" name="Google Shape;581;p25"/>
          <p:cNvGrpSpPr/>
          <p:nvPr/>
        </p:nvGrpSpPr>
        <p:grpSpPr>
          <a:xfrm rot="70540">
            <a:off x="13325612" y="2402721"/>
            <a:ext cx="1428080" cy="1415798"/>
            <a:chOff x="0" y="0"/>
            <a:chExt cx="1904107" cy="1887730"/>
          </a:xfrm>
        </p:grpSpPr>
        <p:sp>
          <p:nvSpPr>
            <p:cNvPr id="582" name="Google Shape;582;p25"/>
            <p:cNvSpPr/>
            <p:nvPr/>
          </p:nvSpPr>
          <p:spPr>
            <a:xfrm rot="-391116">
              <a:off x="43450" y="94795"/>
              <a:ext cx="1719192" cy="863370"/>
            </a:xfrm>
            <a:custGeom>
              <a:rect b="b" l="l" r="r" t="t"/>
              <a:pathLst>
                <a:path extrusionOk="0" h="863370" w="1719192">
                  <a:moveTo>
                    <a:pt x="0" y="0"/>
                  </a:moveTo>
                  <a:lnTo>
                    <a:pt x="1719192" y="0"/>
                  </a:lnTo>
                  <a:lnTo>
                    <a:pt x="1719192" y="863370"/>
                  </a:lnTo>
                  <a:lnTo>
                    <a:pt x="0" y="8633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99485" l="0" r="0" t="0"/>
              </a:stretch>
            </a:blipFill>
            <a:ln>
              <a:noFill/>
            </a:ln>
          </p:spPr>
        </p:sp>
        <p:sp>
          <p:nvSpPr>
            <p:cNvPr id="583" name="Google Shape;583;p25"/>
            <p:cNvSpPr/>
            <p:nvPr/>
          </p:nvSpPr>
          <p:spPr>
            <a:xfrm rot="-391116">
              <a:off x="141465" y="929564"/>
              <a:ext cx="1719192" cy="863370"/>
            </a:xfrm>
            <a:custGeom>
              <a:rect b="b" l="l" r="r" t="t"/>
              <a:pathLst>
                <a:path extrusionOk="0" h="863370" w="1719192">
                  <a:moveTo>
                    <a:pt x="0" y="0"/>
                  </a:moveTo>
                  <a:lnTo>
                    <a:pt x="1719191" y="0"/>
                  </a:lnTo>
                  <a:lnTo>
                    <a:pt x="1719191" y="863369"/>
                  </a:lnTo>
                  <a:lnTo>
                    <a:pt x="0" y="8633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8000"/>
              </a:blip>
              <a:stretch>
                <a:fillRect b="0" l="0" r="0" t="-99485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DCE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6"/>
          <p:cNvSpPr txBox="1"/>
          <p:nvPr/>
        </p:nvSpPr>
        <p:spPr>
          <a:xfrm>
            <a:off x="2385030" y="350034"/>
            <a:ext cx="13518000" cy="22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800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Resource Page</a:t>
            </a:r>
            <a:endParaRPr/>
          </a:p>
        </p:txBody>
      </p:sp>
      <p:sp>
        <p:nvSpPr>
          <p:cNvPr id="589" name="Google Shape;589;p26"/>
          <p:cNvSpPr txBox="1"/>
          <p:nvPr/>
        </p:nvSpPr>
        <p:spPr>
          <a:xfrm>
            <a:off x="2590508" y="2442007"/>
            <a:ext cx="13106983" cy="468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Use these design resources in your Canva Presentation.</a:t>
            </a:r>
            <a:endParaRPr/>
          </a:p>
        </p:txBody>
      </p:sp>
      <p:grpSp>
        <p:nvGrpSpPr>
          <p:cNvPr id="590" name="Google Shape;590;p26"/>
          <p:cNvGrpSpPr/>
          <p:nvPr/>
        </p:nvGrpSpPr>
        <p:grpSpPr>
          <a:xfrm>
            <a:off x="1019536" y="8472213"/>
            <a:ext cx="1407487" cy="786087"/>
            <a:chOff x="0" y="-19050"/>
            <a:chExt cx="343811" cy="192020"/>
          </a:xfrm>
        </p:grpSpPr>
        <p:sp>
          <p:nvSpPr>
            <p:cNvPr id="591" name="Google Shape;591;p26"/>
            <p:cNvSpPr/>
            <p:nvPr/>
          </p:nvSpPr>
          <p:spPr>
            <a:xfrm>
              <a:off x="0" y="0"/>
              <a:ext cx="343811" cy="172970"/>
            </a:xfrm>
            <a:custGeom>
              <a:rect b="b" l="l" r="r" t="t"/>
              <a:pathLst>
                <a:path extrusionOk="0" h="172970" w="343811">
                  <a:moveTo>
                    <a:pt x="0" y="0"/>
                  </a:moveTo>
                  <a:lnTo>
                    <a:pt x="343811" y="0"/>
                  </a:lnTo>
                  <a:lnTo>
                    <a:pt x="343811" y="172970"/>
                  </a:lnTo>
                  <a:lnTo>
                    <a:pt x="0" y="172970"/>
                  </a:lnTo>
                  <a:close/>
                </a:path>
              </a:pathLst>
            </a:custGeom>
            <a:solidFill>
              <a:srgbClr val="E1DDCE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92" name="Google Shape;592;p26"/>
            <p:cNvSpPr txBox="1"/>
            <p:nvPr/>
          </p:nvSpPr>
          <p:spPr>
            <a:xfrm>
              <a:off x="0" y="-19050"/>
              <a:ext cx="343811" cy="192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#E1DDCE</a:t>
              </a:r>
              <a:endParaRPr/>
            </a:p>
          </p:txBody>
        </p:sp>
      </p:grpSp>
      <p:grpSp>
        <p:nvGrpSpPr>
          <p:cNvPr id="593" name="Google Shape;593;p26"/>
          <p:cNvGrpSpPr/>
          <p:nvPr/>
        </p:nvGrpSpPr>
        <p:grpSpPr>
          <a:xfrm>
            <a:off x="4000449" y="8472213"/>
            <a:ext cx="1407487" cy="786087"/>
            <a:chOff x="0" y="-19050"/>
            <a:chExt cx="343811" cy="192020"/>
          </a:xfrm>
        </p:grpSpPr>
        <p:sp>
          <p:nvSpPr>
            <p:cNvPr id="594" name="Google Shape;594;p26"/>
            <p:cNvSpPr/>
            <p:nvPr/>
          </p:nvSpPr>
          <p:spPr>
            <a:xfrm>
              <a:off x="0" y="0"/>
              <a:ext cx="343811" cy="172970"/>
            </a:xfrm>
            <a:custGeom>
              <a:rect b="b" l="l" r="r" t="t"/>
              <a:pathLst>
                <a:path extrusionOk="0" h="172970" w="343811">
                  <a:moveTo>
                    <a:pt x="0" y="0"/>
                  </a:moveTo>
                  <a:lnTo>
                    <a:pt x="343811" y="0"/>
                  </a:lnTo>
                  <a:lnTo>
                    <a:pt x="343811" y="172970"/>
                  </a:lnTo>
                  <a:lnTo>
                    <a:pt x="0" y="172970"/>
                  </a:lnTo>
                  <a:close/>
                </a:path>
              </a:pathLst>
            </a:custGeom>
            <a:solidFill>
              <a:srgbClr val="73D48B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95" name="Google Shape;595;p26"/>
            <p:cNvSpPr txBox="1"/>
            <p:nvPr/>
          </p:nvSpPr>
          <p:spPr>
            <a:xfrm>
              <a:off x="0" y="-19050"/>
              <a:ext cx="343811" cy="192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#73D48B</a:t>
              </a:r>
              <a:endParaRPr/>
            </a:p>
          </p:txBody>
        </p:sp>
      </p:grpSp>
      <p:grpSp>
        <p:nvGrpSpPr>
          <p:cNvPr id="596" name="Google Shape;596;p26"/>
          <p:cNvGrpSpPr/>
          <p:nvPr/>
        </p:nvGrpSpPr>
        <p:grpSpPr>
          <a:xfrm>
            <a:off x="5490906" y="8472213"/>
            <a:ext cx="1407487" cy="786087"/>
            <a:chOff x="0" y="-19050"/>
            <a:chExt cx="343811" cy="192020"/>
          </a:xfrm>
        </p:grpSpPr>
        <p:sp>
          <p:nvSpPr>
            <p:cNvPr id="597" name="Google Shape;597;p26"/>
            <p:cNvSpPr/>
            <p:nvPr/>
          </p:nvSpPr>
          <p:spPr>
            <a:xfrm>
              <a:off x="0" y="0"/>
              <a:ext cx="343811" cy="172970"/>
            </a:xfrm>
            <a:custGeom>
              <a:rect b="b" l="l" r="r" t="t"/>
              <a:pathLst>
                <a:path extrusionOk="0" h="172970" w="343811">
                  <a:moveTo>
                    <a:pt x="0" y="0"/>
                  </a:moveTo>
                  <a:lnTo>
                    <a:pt x="343811" y="0"/>
                  </a:lnTo>
                  <a:lnTo>
                    <a:pt x="343811" y="172970"/>
                  </a:lnTo>
                  <a:lnTo>
                    <a:pt x="0" y="172970"/>
                  </a:lnTo>
                  <a:close/>
                </a:path>
              </a:pathLst>
            </a:custGeom>
            <a:solidFill>
              <a:srgbClr val="387D4A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98" name="Google Shape;598;p26"/>
            <p:cNvSpPr txBox="1"/>
            <p:nvPr/>
          </p:nvSpPr>
          <p:spPr>
            <a:xfrm>
              <a:off x="0" y="-19050"/>
              <a:ext cx="343811" cy="192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#387D4A</a:t>
              </a:r>
              <a:endParaRPr/>
            </a:p>
          </p:txBody>
        </p:sp>
      </p:grpSp>
      <p:grpSp>
        <p:nvGrpSpPr>
          <p:cNvPr id="599" name="Google Shape;599;p26"/>
          <p:cNvGrpSpPr/>
          <p:nvPr/>
        </p:nvGrpSpPr>
        <p:grpSpPr>
          <a:xfrm>
            <a:off x="2509993" y="8472213"/>
            <a:ext cx="1407487" cy="786087"/>
            <a:chOff x="0" y="-19050"/>
            <a:chExt cx="343811" cy="192020"/>
          </a:xfrm>
        </p:grpSpPr>
        <p:sp>
          <p:nvSpPr>
            <p:cNvPr id="600" name="Google Shape;600;p26"/>
            <p:cNvSpPr/>
            <p:nvPr/>
          </p:nvSpPr>
          <p:spPr>
            <a:xfrm>
              <a:off x="0" y="0"/>
              <a:ext cx="343811" cy="172970"/>
            </a:xfrm>
            <a:custGeom>
              <a:rect b="b" l="l" r="r" t="t"/>
              <a:pathLst>
                <a:path extrusionOk="0" h="172970" w="343811">
                  <a:moveTo>
                    <a:pt x="0" y="0"/>
                  </a:moveTo>
                  <a:lnTo>
                    <a:pt x="343811" y="0"/>
                  </a:lnTo>
                  <a:lnTo>
                    <a:pt x="343811" y="172970"/>
                  </a:lnTo>
                  <a:lnTo>
                    <a:pt x="0" y="172970"/>
                  </a:lnTo>
                  <a:close/>
                </a:path>
              </a:pathLst>
            </a:custGeom>
            <a:solidFill>
              <a:srgbClr val="A69F88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01" name="Google Shape;601;p26"/>
            <p:cNvSpPr txBox="1"/>
            <p:nvPr/>
          </p:nvSpPr>
          <p:spPr>
            <a:xfrm>
              <a:off x="0" y="-19050"/>
              <a:ext cx="343811" cy="192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#A69F88</a:t>
              </a:r>
              <a:endParaRPr/>
            </a:p>
          </p:txBody>
        </p:sp>
      </p:grpSp>
      <p:sp>
        <p:nvSpPr>
          <p:cNvPr id="602" name="Google Shape;602;p26"/>
          <p:cNvSpPr txBox="1"/>
          <p:nvPr/>
        </p:nvSpPr>
        <p:spPr>
          <a:xfrm>
            <a:off x="1019536" y="7225952"/>
            <a:ext cx="4363202" cy="3374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56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You can find these fonts online too.</a:t>
            </a:r>
            <a:endParaRPr/>
          </a:p>
        </p:txBody>
      </p:sp>
      <p:sp>
        <p:nvSpPr>
          <p:cNvPr id="603" name="Google Shape;603;p26"/>
          <p:cNvSpPr txBox="1"/>
          <p:nvPr/>
        </p:nvSpPr>
        <p:spPr>
          <a:xfrm>
            <a:off x="1019536" y="7906977"/>
            <a:ext cx="3396902" cy="459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21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11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Colors</a:t>
            </a:r>
            <a:endParaRPr/>
          </a:p>
        </p:txBody>
      </p:sp>
      <p:sp>
        <p:nvSpPr>
          <p:cNvPr id="604" name="Google Shape;604;p26"/>
          <p:cNvSpPr txBox="1"/>
          <p:nvPr/>
        </p:nvSpPr>
        <p:spPr>
          <a:xfrm>
            <a:off x="1019536" y="4252305"/>
            <a:ext cx="4608698" cy="793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This presentation template</a:t>
            </a:r>
            <a:endParaRPr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uses the following free fonts:</a:t>
            </a:r>
            <a:endParaRPr/>
          </a:p>
        </p:txBody>
      </p:sp>
      <p:sp>
        <p:nvSpPr>
          <p:cNvPr id="605" name="Google Shape;605;p26"/>
          <p:cNvSpPr txBox="1"/>
          <p:nvPr/>
        </p:nvSpPr>
        <p:spPr>
          <a:xfrm>
            <a:off x="1019536" y="5392694"/>
            <a:ext cx="1889496" cy="1358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Titles</a:t>
            </a:r>
            <a:endParaRPr/>
          </a:p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Headers</a:t>
            </a:r>
            <a:endParaRPr/>
          </a:p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Body Copy</a:t>
            </a:r>
            <a:endParaRPr/>
          </a:p>
        </p:txBody>
      </p:sp>
      <p:sp>
        <p:nvSpPr>
          <p:cNvPr id="606" name="Google Shape;606;p26"/>
          <p:cNvSpPr txBox="1"/>
          <p:nvPr/>
        </p:nvSpPr>
        <p:spPr>
          <a:xfrm>
            <a:off x="3198862" y="5400455"/>
            <a:ext cx="2542051" cy="1358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Zilla Slab</a:t>
            </a:r>
            <a:endParaRPr/>
          </a:p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Ubuntu</a:t>
            </a:r>
            <a:endParaRPr/>
          </a:p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Ubuntu</a:t>
            </a:r>
            <a:endParaRPr/>
          </a:p>
        </p:txBody>
      </p:sp>
      <p:sp>
        <p:nvSpPr>
          <p:cNvPr id="607" name="Google Shape;607;p26"/>
          <p:cNvSpPr txBox="1"/>
          <p:nvPr/>
        </p:nvSpPr>
        <p:spPr>
          <a:xfrm>
            <a:off x="1019536" y="3745349"/>
            <a:ext cx="3396902" cy="459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21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11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FONTS</a:t>
            </a:r>
            <a:endParaRPr/>
          </a:p>
        </p:txBody>
      </p:sp>
      <p:sp>
        <p:nvSpPr>
          <p:cNvPr id="608" name="Google Shape;608;p26"/>
          <p:cNvSpPr/>
          <p:nvPr/>
        </p:nvSpPr>
        <p:spPr>
          <a:xfrm rot="-5399999">
            <a:off x="8632612" y="3735570"/>
            <a:ext cx="275652" cy="1762891"/>
          </a:xfrm>
          <a:custGeom>
            <a:rect b="b" l="l" r="r" t="t"/>
            <a:pathLst>
              <a:path extrusionOk="0" h="1762891" w="275652">
                <a:moveTo>
                  <a:pt x="0" y="0"/>
                </a:moveTo>
                <a:lnTo>
                  <a:pt x="275652" y="0"/>
                </a:lnTo>
                <a:lnTo>
                  <a:pt x="275652" y="1762891"/>
                </a:lnTo>
                <a:lnTo>
                  <a:pt x="0" y="1762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9" name="Google Shape;609;p26"/>
          <p:cNvSpPr/>
          <p:nvPr/>
        </p:nvSpPr>
        <p:spPr>
          <a:xfrm>
            <a:off x="12250578" y="4135359"/>
            <a:ext cx="1110447" cy="963313"/>
          </a:xfrm>
          <a:custGeom>
            <a:rect b="b" l="l" r="r" t="t"/>
            <a:pathLst>
              <a:path extrusionOk="0" h="963313" w="1110447">
                <a:moveTo>
                  <a:pt x="0" y="0"/>
                </a:moveTo>
                <a:lnTo>
                  <a:pt x="1110447" y="0"/>
                </a:lnTo>
                <a:lnTo>
                  <a:pt x="1110447" y="963313"/>
                </a:lnTo>
                <a:lnTo>
                  <a:pt x="0" y="963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0" name="Google Shape;610;p26"/>
          <p:cNvSpPr/>
          <p:nvPr/>
        </p:nvSpPr>
        <p:spPr>
          <a:xfrm>
            <a:off x="15468487" y="6229391"/>
            <a:ext cx="1895424" cy="452532"/>
          </a:xfrm>
          <a:custGeom>
            <a:rect b="b" l="l" r="r" t="t"/>
            <a:pathLst>
              <a:path extrusionOk="0" h="452532" w="1895424">
                <a:moveTo>
                  <a:pt x="0" y="0"/>
                </a:moveTo>
                <a:lnTo>
                  <a:pt x="1895424" y="0"/>
                </a:lnTo>
                <a:lnTo>
                  <a:pt x="1895424" y="452533"/>
                </a:lnTo>
                <a:lnTo>
                  <a:pt x="0" y="4525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1" name="Google Shape;611;p26"/>
          <p:cNvSpPr/>
          <p:nvPr/>
        </p:nvSpPr>
        <p:spPr>
          <a:xfrm>
            <a:off x="8131216" y="7711727"/>
            <a:ext cx="1005743" cy="1528063"/>
          </a:xfrm>
          <a:custGeom>
            <a:rect b="b" l="l" r="r" t="t"/>
            <a:pathLst>
              <a:path extrusionOk="0" h="1528063" w="1005743">
                <a:moveTo>
                  <a:pt x="0" y="0"/>
                </a:moveTo>
                <a:lnTo>
                  <a:pt x="1005743" y="0"/>
                </a:lnTo>
                <a:lnTo>
                  <a:pt x="1005743" y="1528064"/>
                </a:lnTo>
                <a:lnTo>
                  <a:pt x="0" y="15280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2" name="Google Shape;612;p26"/>
          <p:cNvSpPr/>
          <p:nvPr/>
        </p:nvSpPr>
        <p:spPr>
          <a:xfrm>
            <a:off x="15468487" y="4074405"/>
            <a:ext cx="1797468" cy="1085221"/>
          </a:xfrm>
          <a:custGeom>
            <a:rect b="b" l="l" r="r" t="t"/>
            <a:pathLst>
              <a:path extrusionOk="0" h="1085221" w="1797468">
                <a:moveTo>
                  <a:pt x="0" y="0"/>
                </a:moveTo>
                <a:lnTo>
                  <a:pt x="1797468" y="0"/>
                </a:lnTo>
                <a:lnTo>
                  <a:pt x="1797468" y="1085221"/>
                </a:lnTo>
                <a:lnTo>
                  <a:pt x="0" y="1085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3" name="Google Shape;613;p26"/>
          <p:cNvSpPr/>
          <p:nvPr/>
        </p:nvSpPr>
        <p:spPr>
          <a:xfrm>
            <a:off x="11372680" y="7802454"/>
            <a:ext cx="1052804" cy="1346610"/>
          </a:xfrm>
          <a:custGeom>
            <a:rect b="b" l="l" r="r" t="t"/>
            <a:pathLst>
              <a:path extrusionOk="0" h="1346610" w="1052804">
                <a:moveTo>
                  <a:pt x="0" y="0"/>
                </a:moveTo>
                <a:lnTo>
                  <a:pt x="1052804" y="0"/>
                </a:lnTo>
                <a:lnTo>
                  <a:pt x="1052804" y="1346610"/>
                </a:lnTo>
                <a:lnTo>
                  <a:pt x="0" y="13466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4" name="Google Shape;614;p26"/>
          <p:cNvSpPr/>
          <p:nvPr/>
        </p:nvSpPr>
        <p:spPr>
          <a:xfrm>
            <a:off x="11044422" y="4008307"/>
            <a:ext cx="852192" cy="1217416"/>
          </a:xfrm>
          <a:custGeom>
            <a:rect b="b" l="l" r="r" t="t"/>
            <a:pathLst>
              <a:path extrusionOk="0" h="1217416" w="852192">
                <a:moveTo>
                  <a:pt x="0" y="0"/>
                </a:moveTo>
                <a:lnTo>
                  <a:pt x="852191" y="0"/>
                </a:lnTo>
                <a:lnTo>
                  <a:pt x="852191" y="1217417"/>
                </a:lnTo>
                <a:lnTo>
                  <a:pt x="0" y="12174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5" name="Google Shape;615;p26"/>
          <p:cNvSpPr/>
          <p:nvPr/>
        </p:nvSpPr>
        <p:spPr>
          <a:xfrm>
            <a:off x="10005848" y="4217297"/>
            <a:ext cx="684608" cy="799436"/>
          </a:xfrm>
          <a:custGeom>
            <a:rect b="b" l="l" r="r" t="t"/>
            <a:pathLst>
              <a:path extrusionOk="0" h="799436" w="684608">
                <a:moveTo>
                  <a:pt x="0" y="0"/>
                </a:moveTo>
                <a:lnTo>
                  <a:pt x="684609" y="0"/>
                </a:lnTo>
                <a:lnTo>
                  <a:pt x="684609" y="799437"/>
                </a:lnTo>
                <a:lnTo>
                  <a:pt x="0" y="7994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6" name="Google Shape;616;p26"/>
          <p:cNvSpPr/>
          <p:nvPr/>
        </p:nvSpPr>
        <p:spPr>
          <a:xfrm>
            <a:off x="8028303" y="5732225"/>
            <a:ext cx="1420558" cy="1446865"/>
          </a:xfrm>
          <a:custGeom>
            <a:rect b="b" l="l" r="r" t="t"/>
            <a:pathLst>
              <a:path extrusionOk="0" h="1446865" w="1420558">
                <a:moveTo>
                  <a:pt x="0" y="0"/>
                </a:moveTo>
                <a:lnTo>
                  <a:pt x="1420558" y="0"/>
                </a:lnTo>
                <a:lnTo>
                  <a:pt x="1420558" y="1446865"/>
                </a:lnTo>
                <a:lnTo>
                  <a:pt x="0" y="1446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7" name="Google Shape;617;p26"/>
          <p:cNvSpPr/>
          <p:nvPr/>
        </p:nvSpPr>
        <p:spPr>
          <a:xfrm>
            <a:off x="10272392" y="5702389"/>
            <a:ext cx="1827469" cy="1506537"/>
          </a:xfrm>
          <a:custGeom>
            <a:rect b="b" l="l" r="r" t="t"/>
            <a:pathLst>
              <a:path extrusionOk="0" h="1506537" w="1827469">
                <a:moveTo>
                  <a:pt x="0" y="0"/>
                </a:moveTo>
                <a:lnTo>
                  <a:pt x="1827469" y="0"/>
                </a:lnTo>
                <a:lnTo>
                  <a:pt x="1827469" y="1506537"/>
                </a:lnTo>
                <a:lnTo>
                  <a:pt x="0" y="15065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-18874"/>
            </a:stretch>
          </a:blipFill>
          <a:ln>
            <a:noFill/>
          </a:ln>
        </p:spPr>
      </p:sp>
      <p:sp>
        <p:nvSpPr>
          <p:cNvPr id="618" name="Google Shape;618;p26"/>
          <p:cNvSpPr/>
          <p:nvPr/>
        </p:nvSpPr>
        <p:spPr>
          <a:xfrm>
            <a:off x="12923391" y="6252200"/>
            <a:ext cx="1721564" cy="406915"/>
          </a:xfrm>
          <a:custGeom>
            <a:rect b="b" l="l" r="r" t="t"/>
            <a:pathLst>
              <a:path extrusionOk="0" h="406915" w="1721564">
                <a:moveTo>
                  <a:pt x="0" y="0"/>
                </a:moveTo>
                <a:lnTo>
                  <a:pt x="1721565" y="0"/>
                </a:lnTo>
                <a:lnTo>
                  <a:pt x="1721565" y="406915"/>
                </a:lnTo>
                <a:lnTo>
                  <a:pt x="0" y="4069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9" name="Google Shape;619;p26"/>
          <p:cNvSpPr/>
          <p:nvPr/>
        </p:nvSpPr>
        <p:spPr>
          <a:xfrm>
            <a:off x="9785288" y="7711727"/>
            <a:ext cx="939064" cy="1528063"/>
          </a:xfrm>
          <a:custGeom>
            <a:rect b="b" l="l" r="r" t="t"/>
            <a:pathLst>
              <a:path extrusionOk="0" h="1528063" w="939064">
                <a:moveTo>
                  <a:pt x="0" y="0"/>
                </a:moveTo>
                <a:lnTo>
                  <a:pt x="939064" y="0"/>
                </a:lnTo>
                <a:lnTo>
                  <a:pt x="939064" y="1528064"/>
                </a:lnTo>
                <a:lnTo>
                  <a:pt x="0" y="15280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0" name="Google Shape;620;p26"/>
          <p:cNvSpPr/>
          <p:nvPr/>
        </p:nvSpPr>
        <p:spPr>
          <a:xfrm>
            <a:off x="14611980" y="8022503"/>
            <a:ext cx="968119" cy="906512"/>
          </a:xfrm>
          <a:custGeom>
            <a:rect b="b" l="l" r="r" t="t"/>
            <a:pathLst>
              <a:path extrusionOk="0" h="906512" w="968119">
                <a:moveTo>
                  <a:pt x="0" y="0"/>
                </a:moveTo>
                <a:lnTo>
                  <a:pt x="968119" y="0"/>
                </a:lnTo>
                <a:lnTo>
                  <a:pt x="968119" y="906512"/>
                </a:lnTo>
                <a:lnTo>
                  <a:pt x="0" y="906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1" name="Google Shape;621;p26"/>
          <p:cNvSpPr/>
          <p:nvPr/>
        </p:nvSpPr>
        <p:spPr>
          <a:xfrm>
            <a:off x="13073812" y="7992151"/>
            <a:ext cx="889839" cy="967217"/>
          </a:xfrm>
          <a:custGeom>
            <a:rect b="b" l="l" r="r" t="t"/>
            <a:pathLst>
              <a:path extrusionOk="0" h="967217" w="889839">
                <a:moveTo>
                  <a:pt x="0" y="0"/>
                </a:moveTo>
                <a:lnTo>
                  <a:pt x="889840" y="0"/>
                </a:lnTo>
                <a:lnTo>
                  <a:pt x="889840" y="967216"/>
                </a:lnTo>
                <a:lnTo>
                  <a:pt x="0" y="967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2" name="Google Shape;622;p26"/>
          <p:cNvSpPr/>
          <p:nvPr/>
        </p:nvSpPr>
        <p:spPr>
          <a:xfrm>
            <a:off x="16228428" y="7963759"/>
            <a:ext cx="1135483" cy="1023999"/>
          </a:xfrm>
          <a:custGeom>
            <a:rect b="b" l="l" r="r" t="t"/>
            <a:pathLst>
              <a:path extrusionOk="0" h="1023999" w="1135483">
                <a:moveTo>
                  <a:pt x="0" y="0"/>
                </a:moveTo>
                <a:lnTo>
                  <a:pt x="1135483" y="0"/>
                </a:lnTo>
                <a:lnTo>
                  <a:pt x="1135483" y="1024000"/>
                </a:lnTo>
                <a:lnTo>
                  <a:pt x="0" y="102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3" name="Google Shape;623;p26"/>
          <p:cNvSpPr/>
          <p:nvPr/>
        </p:nvSpPr>
        <p:spPr>
          <a:xfrm>
            <a:off x="13714991" y="3964325"/>
            <a:ext cx="1399531" cy="1305381"/>
          </a:xfrm>
          <a:custGeom>
            <a:rect b="b" l="l" r="r" t="t"/>
            <a:pathLst>
              <a:path extrusionOk="0" h="1305381" w="1399531">
                <a:moveTo>
                  <a:pt x="0" y="0"/>
                </a:moveTo>
                <a:lnTo>
                  <a:pt x="1399530" y="0"/>
                </a:lnTo>
                <a:lnTo>
                  <a:pt x="1399530" y="1305381"/>
                </a:lnTo>
                <a:lnTo>
                  <a:pt x="0" y="1305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DCE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9"/>
          <p:cNvGrpSpPr/>
          <p:nvPr/>
        </p:nvGrpSpPr>
        <p:grpSpPr>
          <a:xfrm>
            <a:off x="1075251" y="667048"/>
            <a:ext cx="16137498" cy="9619952"/>
            <a:chOff x="0" y="-95250"/>
            <a:chExt cx="4250205" cy="2533650"/>
          </a:xfrm>
        </p:grpSpPr>
        <p:sp>
          <p:nvSpPr>
            <p:cNvPr id="103" name="Google Shape;103;p9"/>
            <p:cNvSpPr/>
            <p:nvPr/>
          </p:nvSpPr>
          <p:spPr>
            <a:xfrm>
              <a:off x="0" y="0"/>
              <a:ext cx="4250205" cy="2438400"/>
            </a:xfrm>
            <a:custGeom>
              <a:rect b="b" l="l" r="r" t="t"/>
              <a:pathLst>
                <a:path extrusionOk="0" h="2438400" w="4250205">
                  <a:moveTo>
                    <a:pt x="0" y="0"/>
                  </a:moveTo>
                  <a:lnTo>
                    <a:pt x="4250205" y="0"/>
                  </a:lnTo>
                  <a:lnTo>
                    <a:pt x="4250205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4" name="Google Shape;104;p9"/>
            <p:cNvSpPr txBox="1"/>
            <p:nvPr/>
          </p:nvSpPr>
          <p:spPr>
            <a:xfrm>
              <a:off x="0" y="-95250"/>
              <a:ext cx="4250205" cy="2533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5" name="Google Shape;105;p9"/>
          <p:cNvPicPr preferRelativeResize="0"/>
          <p:nvPr/>
        </p:nvPicPr>
        <p:blipFill rotWithShape="1">
          <a:blip r:embed="rId3">
            <a:alphaModFix/>
          </a:blip>
          <a:srcRect b="0" l="6839" r="6838" t="0"/>
          <a:stretch/>
        </p:blipFill>
        <p:spPr>
          <a:xfrm>
            <a:off x="8555936" y="4289138"/>
            <a:ext cx="7766209" cy="599786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"/>
          <p:cNvSpPr/>
          <p:nvPr/>
        </p:nvSpPr>
        <p:spPr>
          <a:xfrm>
            <a:off x="7315736" y="592202"/>
            <a:ext cx="3656528" cy="872996"/>
          </a:xfrm>
          <a:custGeom>
            <a:rect b="b" l="l" r="r" t="t"/>
            <a:pathLst>
              <a:path extrusionOk="0" h="872996" w="3656528">
                <a:moveTo>
                  <a:pt x="0" y="0"/>
                </a:moveTo>
                <a:lnTo>
                  <a:pt x="3656528" y="0"/>
                </a:lnTo>
                <a:lnTo>
                  <a:pt x="3656528" y="872996"/>
                </a:lnTo>
                <a:lnTo>
                  <a:pt x="0" y="872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9"/>
          <p:cNvSpPr txBox="1"/>
          <p:nvPr/>
        </p:nvSpPr>
        <p:spPr>
          <a:xfrm>
            <a:off x="2939882" y="2089299"/>
            <a:ext cx="12408235" cy="1661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479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INTRODUCTION</a:t>
            </a:r>
            <a:endParaRPr/>
          </a:p>
        </p:txBody>
      </p:sp>
      <p:sp>
        <p:nvSpPr>
          <p:cNvPr id="108" name="Google Shape;108;p9"/>
          <p:cNvSpPr txBox="1"/>
          <p:nvPr/>
        </p:nvSpPr>
        <p:spPr>
          <a:xfrm>
            <a:off x="1864085" y="5062500"/>
            <a:ext cx="5903927" cy="3889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9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48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Our mission is to empower students academically, socially, and emotionally in a supportive and inclusive learning environment. We focus on preparing responsible, compassionate, lifelong learners through rigorous academics, innovative teaching, and character development.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3D48B"/>
        </a:solid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7"/>
          <p:cNvSpPr/>
          <p:nvPr/>
        </p:nvSpPr>
        <p:spPr>
          <a:xfrm>
            <a:off x="1075251" y="1028700"/>
            <a:ext cx="16137498" cy="9258300"/>
          </a:xfrm>
          <a:custGeom>
            <a:rect b="b" l="l" r="r" t="t"/>
            <a:pathLst>
              <a:path extrusionOk="0" h="2438400" w="4250205">
                <a:moveTo>
                  <a:pt x="0" y="0"/>
                </a:moveTo>
                <a:lnTo>
                  <a:pt x="4250205" y="0"/>
                </a:lnTo>
                <a:lnTo>
                  <a:pt x="4250205" y="2438400"/>
                </a:lnTo>
                <a:lnTo>
                  <a:pt x="0" y="2438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29" name="Google Shape;6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363" y="5540857"/>
            <a:ext cx="5715386" cy="14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27"/>
          <p:cNvSpPr txBox="1"/>
          <p:nvPr/>
        </p:nvSpPr>
        <p:spPr>
          <a:xfrm>
            <a:off x="4639220" y="1300687"/>
            <a:ext cx="9009600" cy="27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289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Credits</a:t>
            </a:r>
            <a:endParaRPr/>
          </a:p>
        </p:txBody>
      </p:sp>
      <p:sp>
        <p:nvSpPr>
          <p:cNvPr id="631" name="Google Shape;631;p27"/>
          <p:cNvSpPr txBox="1"/>
          <p:nvPr/>
        </p:nvSpPr>
        <p:spPr>
          <a:xfrm>
            <a:off x="4639320" y="3980644"/>
            <a:ext cx="9009359" cy="1093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5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This presentation template is free for</a:t>
            </a:r>
            <a:endParaRPr/>
          </a:p>
          <a:p>
            <a:pPr indent="0" lvl="0" marL="0" marR="0" rtl="0" algn="ctr">
              <a:lnSpc>
                <a:spcPct val="165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everyone to use thanks to the following:</a:t>
            </a:r>
            <a:endParaRPr/>
          </a:p>
        </p:txBody>
      </p:sp>
      <p:sp>
        <p:nvSpPr>
          <p:cNvPr id="632" name="Google Shape;632;p27"/>
          <p:cNvSpPr txBox="1"/>
          <p:nvPr/>
        </p:nvSpPr>
        <p:spPr>
          <a:xfrm>
            <a:off x="6292667" y="8734425"/>
            <a:ext cx="5702666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for the photos</a:t>
            </a:r>
            <a:endParaRPr/>
          </a:p>
        </p:txBody>
      </p:sp>
      <p:sp>
        <p:nvSpPr>
          <p:cNvPr id="633" name="Google Shape;633;p27"/>
          <p:cNvSpPr txBox="1"/>
          <p:nvPr/>
        </p:nvSpPr>
        <p:spPr>
          <a:xfrm>
            <a:off x="4783542" y="8139776"/>
            <a:ext cx="8720916" cy="607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92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Pexels &amp; Pixabay</a:t>
            </a:r>
            <a:endParaRPr/>
          </a:p>
        </p:txBody>
      </p:sp>
      <p:sp>
        <p:nvSpPr>
          <p:cNvPr id="634" name="Google Shape;634;p27"/>
          <p:cNvSpPr txBox="1"/>
          <p:nvPr/>
        </p:nvSpPr>
        <p:spPr>
          <a:xfrm>
            <a:off x="5892095" y="7047335"/>
            <a:ext cx="650381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for the presentation template</a:t>
            </a:r>
            <a:endParaRPr/>
          </a:p>
        </p:txBody>
      </p:sp>
      <p:grpSp>
        <p:nvGrpSpPr>
          <p:cNvPr id="635" name="Google Shape;635;p27"/>
          <p:cNvGrpSpPr/>
          <p:nvPr/>
        </p:nvGrpSpPr>
        <p:grpSpPr>
          <a:xfrm rot="-5400000">
            <a:off x="-5199235" y="8800067"/>
            <a:ext cx="14597860" cy="544991"/>
            <a:chOff x="0" y="-16641"/>
            <a:chExt cx="19463814" cy="726654"/>
          </a:xfrm>
        </p:grpSpPr>
        <p:grpSp>
          <p:nvGrpSpPr>
            <p:cNvPr id="636" name="Google Shape;636;p27"/>
            <p:cNvGrpSpPr/>
            <p:nvPr/>
          </p:nvGrpSpPr>
          <p:grpSpPr>
            <a:xfrm>
              <a:off x="0" y="-16641"/>
              <a:ext cx="710013" cy="726654"/>
              <a:chOff x="0" y="-19050"/>
              <a:chExt cx="812800" cy="831850"/>
            </a:xfrm>
          </p:grpSpPr>
          <p:sp>
            <p:nvSpPr>
              <p:cNvPr id="637" name="Google Shape;637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D4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27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9" name="Google Shape;639;p27"/>
            <p:cNvGrpSpPr/>
            <p:nvPr/>
          </p:nvGrpSpPr>
          <p:grpSpPr>
            <a:xfrm>
              <a:off x="7814084" y="-16641"/>
              <a:ext cx="710013" cy="726654"/>
              <a:chOff x="0" y="-19050"/>
              <a:chExt cx="812800" cy="831850"/>
            </a:xfrm>
          </p:grpSpPr>
          <p:sp>
            <p:nvSpPr>
              <p:cNvPr id="640" name="Google Shape;640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D4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27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2" name="Google Shape;642;p27"/>
            <p:cNvGrpSpPr/>
            <p:nvPr/>
          </p:nvGrpSpPr>
          <p:grpSpPr>
            <a:xfrm>
              <a:off x="1562817" y="-16641"/>
              <a:ext cx="710013" cy="726654"/>
              <a:chOff x="0" y="-19050"/>
              <a:chExt cx="812800" cy="831850"/>
            </a:xfrm>
          </p:grpSpPr>
          <p:sp>
            <p:nvSpPr>
              <p:cNvPr id="643" name="Google Shape;643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D4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27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5" name="Google Shape;645;p27"/>
            <p:cNvGrpSpPr/>
            <p:nvPr/>
          </p:nvGrpSpPr>
          <p:grpSpPr>
            <a:xfrm>
              <a:off x="9376901" y="-16641"/>
              <a:ext cx="710013" cy="726654"/>
              <a:chOff x="0" y="-19050"/>
              <a:chExt cx="812800" cy="831850"/>
            </a:xfrm>
          </p:grpSpPr>
          <p:sp>
            <p:nvSpPr>
              <p:cNvPr id="646" name="Google Shape;646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D4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27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8" name="Google Shape;648;p27"/>
            <p:cNvGrpSpPr/>
            <p:nvPr/>
          </p:nvGrpSpPr>
          <p:grpSpPr>
            <a:xfrm>
              <a:off x="3125634" y="-16641"/>
              <a:ext cx="710013" cy="726654"/>
              <a:chOff x="0" y="-19050"/>
              <a:chExt cx="812800" cy="831850"/>
            </a:xfrm>
          </p:grpSpPr>
          <p:sp>
            <p:nvSpPr>
              <p:cNvPr id="649" name="Google Shape;649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D4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27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1" name="Google Shape;651;p27"/>
            <p:cNvGrpSpPr/>
            <p:nvPr/>
          </p:nvGrpSpPr>
          <p:grpSpPr>
            <a:xfrm>
              <a:off x="10939717" y="-16641"/>
              <a:ext cx="710013" cy="726654"/>
              <a:chOff x="0" y="-19050"/>
              <a:chExt cx="812800" cy="831850"/>
            </a:xfrm>
          </p:grpSpPr>
          <p:sp>
            <p:nvSpPr>
              <p:cNvPr id="652" name="Google Shape;652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D4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27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4" name="Google Shape;654;p27"/>
            <p:cNvGrpSpPr/>
            <p:nvPr/>
          </p:nvGrpSpPr>
          <p:grpSpPr>
            <a:xfrm>
              <a:off x="4688450" y="-16641"/>
              <a:ext cx="710013" cy="726654"/>
              <a:chOff x="0" y="-19050"/>
              <a:chExt cx="812800" cy="831850"/>
            </a:xfrm>
          </p:grpSpPr>
          <p:sp>
            <p:nvSpPr>
              <p:cNvPr id="655" name="Google Shape;655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D4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27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7" name="Google Shape;657;p27"/>
            <p:cNvGrpSpPr/>
            <p:nvPr/>
          </p:nvGrpSpPr>
          <p:grpSpPr>
            <a:xfrm>
              <a:off x="12502534" y="-16641"/>
              <a:ext cx="710013" cy="726654"/>
              <a:chOff x="0" y="-19050"/>
              <a:chExt cx="812800" cy="831850"/>
            </a:xfrm>
          </p:grpSpPr>
          <p:sp>
            <p:nvSpPr>
              <p:cNvPr id="658" name="Google Shape;658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D4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27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0" name="Google Shape;660;p27"/>
            <p:cNvSpPr/>
            <p:nvPr/>
          </p:nvSpPr>
          <p:spPr>
            <a:xfrm>
              <a:off x="6251267" y="0"/>
              <a:ext cx="710013" cy="710013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D4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1" name="Google Shape;661;p27"/>
            <p:cNvGrpSpPr/>
            <p:nvPr/>
          </p:nvGrpSpPr>
          <p:grpSpPr>
            <a:xfrm>
              <a:off x="14065351" y="-16641"/>
              <a:ext cx="710013" cy="726654"/>
              <a:chOff x="0" y="-19050"/>
              <a:chExt cx="812800" cy="831850"/>
            </a:xfrm>
          </p:grpSpPr>
          <p:sp>
            <p:nvSpPr>
              <p:cNvPr id="662" name="Google Shape;662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D4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27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4" name="Google Shape;664;p27"/>
            <p:cNvGrpSpPr/>
            <p:nvPr/>
          </p:nvGrpSpPr>
          <p:grpSpPr>
            <a:xfrm>
              <a:off x="18753801" y="-16641"/>
              <a:ext cx="710013" cy="726654"/>
              <a:chOff x="0" y="-19050"/>
              <a:chExt cx="812800" cy="831850"/>
            </a:xfrm>
          </p:grpSpPr>
          <p:sp>
            <p:nvSpPr>
              <p:cNvPr id="665" name="Google Shape;665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D4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27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7" name="Google Shape;667;p27"/>
            <p:cNvGrpSpPr/>
            <p:nvPr/>
          </p:nvGrpSpPr>
          <p:grpSpPr>
            <a:xfrm>
              <a:off x="17190984" y="-16641"/>
              <a:ext cx="710013" cy="726654"/>
              <a:chOff x="0" y="-19050"/>
              <a:chExt cx="812800" cy="831850"/>
            </a:xfrm>
          </p:grpSpPr>
          <p:sp>
            <p:nvSpPr>
              <p:cNvPr id="668" name="Google Shape;668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D4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27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0" name="Google Shape;670;p27"/>
            <p:cNvGrpSpPr/>
            <p:nvPr/>
          </p:nvGrpSpPr>
          <p:grpSpPr>
            <a:xfrm>
              <a:off x="15628168" y="-16641"/>
              <a:ext cx="710013" cy="726654"/>
              <a:chOff x="0" y="-19050"/>
              <a:chExt cx="812800" cy="831850"/>
            </a:xfrm>
          </p:grpSpPr>
          <p:sp>
            <p:nvSpPr>
              <p:cNvPr id="671" name="Google Shape;671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D4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27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DCE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/>
          <p:nvPr/>
        </p:nvSpPr>
        <p:spPr>
          <a:xfrm>
            <a:off x="13454261" y="4577714"/>
            <a:ext cx="4416113" cy="1131571"/>
          </a:xfrm>
          <a:custGeom>
            <a:rect b="b" l="l" r="r" t="t"/>
            <a:pathLst>
              <a:path extrusionOk="0" h="406400" w="1586032">
                <a:moveTo>
                  <a:pt x="1382832" y="0"/>
                </a:moveTo>
                <a:cubicBezTo>
                  <a:pt x="1495057" y="0"/>
                  <a:pt x="1586032" y="90976"/>
                  <a:pt x="1586032" y="203200"/>
                </a:cubicBezTo>
                <a:cubicBezTo>
                  <a:pt x="1586032" y="315424"/>
                  <a:pt x="1495057" y="406400"/>
                  <a:pt x="138283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0"/>
          <p:cNvSpPr txBox="1"/>
          <p:nvPr/>
        </p:nvSpPr>
        <p:spPr>
          <a:xfrm>
            <a:off x="13454261" y="4312502"/>
            <a:ext cx="4416113" cy="1396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200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10"/>
          <p:cNvGrpSpPr/>
          <p:nvPr/>
        </p:nvGrpSpPr>
        <p:grpSpPr>
          <a:xfrm>
            <a:off x="732146" y="8131604"/>
            <a:ext cx="4416113" cy="1396783"/>
            <a:chOff x="0" y="-95250"/>
            <a:chExt cx="1586032" cy="501650"/>
          </a:xfrm>
        </p:grpSpPr>
        <p:sp>
          <p:nvSpPr>
            <p:cNvPr id="116" name="Google Shape;116;p10"/>
            <p:cNvSpPr/>
            <p:nvPr/>
          </p:nvSpPr>
          <p:spPr>
            <a:xfrm>
              <a:off x="0" y="0"/>
              <a:ext cx="1586032" cy="406400"/>
            </a:xfrm>
            <a:custGeom>
              <a:rect b="b" l="l" r="r" t="t"/>
              <a:pathLst>
                <a:path extrusionOk="0" h="406400" w="1586032">
                  <a:moveTo>
                    <a:pt x="1382832" y="0"/>
                  </a:moveTo>
                  <a:cubicBezTo>
                    <a:pt x="1495057" y="0"/>
                    <a:pt x="1586032" y="90976"/>
                    <a:pt x="1586032" y="203200"/>
                  </a:cubicBezTo>
                  <a:cubicBezTo>
                    <a:pt x="1586032" y="315424"/>
                    <a:pt x="1495057" y="406400"/>
                    <a:pt x="13828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0"/>
            <p:cNvSpPr txBox="1"/>
            <p:nvPr/>
          </p:nvSpPr>
          <p:spPr>
            <a:xfrm>
              <a:off x="0" y="-95250"/>
              <a:ext cx="1586032" cy="501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8" name="Google Shape;118;p10"/>
          <p:cNvPicPr preferRelativeResize="0"/>
          <p:nvPr/>
        </p:nvPicPr>
        <p:blipFill rotWithShape="1">
          <a:blip r:embed="rId3">
            <a:alphaModFix/>
          </a:blip>
          <a:srcRect b="31519" l="0" r="0" t="8864"/>
          <a:stretch/>
        </p:blipFill>
        <p:spPr>
          <a:xfrm>
            <a:off x="3903100" y="0"/>
            <a:ext cx="11357699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0"/>
          <p:cNvSpPr txBox="1"/>
          <p:nvPr/>
        </p:nvSpPr>
        <p:spPr>
          <a:xfrm rot="-466884">
            <a:off x="4254436" y="3900972"/>
            <a:ext cx="10254525" cy="5887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568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Our Values</a:t>
            </a:r>
            <a:endParaRPr/>
          </a:p>
        </p:txBody>
      </p:sp>
      <p:grpSp>
        <p:nvGrpSpPr>
          <p:cNvPr id="120" name="Google Shape;120;p10"/>
          <p:cNvGrpSpPr/>
          <p:nvPr/>
        </p:nvGrpSpPr>
        <p:grpSpPr>
          <a:xfrm>
            <a:off x="876300" y="4472531"/>
            <a:ext cx="3389486" cy="1072068"/>
            <a:chOff x="0" y="-95250"/>
            <a:chExt cx="1586032" cy="501650"/>
          </a:xfrm>
        </p:grpSpPr>
        <p:sp>
          <p:nvSpPr>
            <p:cNvPr id="121" name="Google Shape;121;p10"/>
            <p:cNvSpPr/>
            <p:nvPr/>
          </p:nvSpPr>
          <p:spPr>
            <a:xfrm>
              <a:off x="0" y="0"/>
              <a:ext cx="1586032" cy="406400"/>
            </a:xfrm>
            <a:custGeom>
              <a:rect b="b" l="l" r="r" t="t"/>
              <a:pathLst>
                <a:path extrusionOk="0" h="406400" w="1586032">
                  <a:moveTo>
                    <a:pt x="1382832" y="0"/>
                  </a:moveTo>
                  <a:cubicBezTo>
                    <a:pt x="1495057" y="0"/>
                    <a:pt x="1586032" y="90976"/>
                    <a:pt x="1586032" y="203200"/>
                  </a:cubicBezTo>
                  <a:cubicBezTo>
                    <a:pt x="1586032" y="315424"/>
                    <a:pt x="1495057" y="406400"/>
                    <a:pt x="13828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0"/>
            <p:cNvSpPr txBox="1"/>
            <p:nvPr/>
          </p:nvSpPr>
          <p:spPr>
            <a:xfrm>
              <a:off x="0" y="-95250"/>
              <a:ext cx="1586032" cy="501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0"/>
          <p:cNvGrpSpPr/>
          <p:nvPr/>
        </p:nvGrpSpPr>
        <p:grpSpPr>
          <a:xfrm>
            <a:off x="15005462" y="7939697"/>
            <a:ext cx="3675028" cy="1162384"/>
            <a:chOff x="0" y="-95250"/>
            <a:chExt cx="1586032" cy="501650"/>
          </a:xfrm>
        </p:grpSpPr>
        <p:sp>
          <p:nvSpPr>
            <p:cNvPr id="124" name="Google Shape;124;p10"/>
            <p:cNvSpPr/>
            <p:nvPr/>
          </p:nvSpPr>
          <p:spPr>
            <a:xfrm>
              <a:off x="0" y="0"/>
              <a:ext cx="1586032" cy="406400"/>
            </a:xfrm>
            <a:custGeom>
              <a:rect b="b" l="l" r="r" t="t"/>
              <a:pathLst>
                <a:path extrusionOk="0" h="406400" w="1586032">
                  <a:moveTo>
                    <a:pt x="1382832" y="0"/>
                  </a:moveTo>
                  <a:cubicBezTo>
                    <a:pt x="1495057" y="0"/>
                    <a:pt x="1586032" y="90976"/>
                    <a:pt x="1586032" y="203200"/>
                  </a:cubicBezTo>
                  <a:cubicBezTo>
                    <a:pt x="1586032" y="315424"/>
                    <a:pt x="1495057" y="406400"/>
                    <a:pt x="13828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0"/>
            <p:cNvSpPr txBox="1"/>
            <p:nvPr/>
          </p:nvSpPr>
          <p:spPr>
            <a:xfrm>
              <a:off x="0" y="-95250"/>
              <a:ext cx="1586032" cy="501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10"/>
          <p:cNvSpPr txBox="1"/>
          <p:nvPr/>
        </p:nvSpPr>
        <p:spPr>
          <a:xfrm>
            <a:off x="1878341" y="4848673"/>
            <a:ext cx="13854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Growth</a:t>
            </a:r>
            <a:endParaRPr/>
          </a:p>
        </p:txBody>
      </p:sp>
      <p:sp>
        <p:nvSpPr>
          <p:cNvPr id="127" name="Google Shape;127;p10"/>
          <p:cNvSpPr txBox="1"/>
          <p:nvPr/>
        </p:nvSpPr>
        <p:spPr>
          <a:xfrm>
            <a:off x="15956435" y="8446919"/>
            <a:ext cx="17730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8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Diversity</a:t>
            </a:r>
            <a:endParaRPr/>
          </a:p>
        </p:txBody>
      </p:sp>
      <p:grpSp>
        <p:nvGrpSpPr>
          <p:cNvPr id="128" name="Google Shape;128;p10"/>
          <p:cNvGrpSpPr/>
          <p:nvPr/>
        </p:nvGrpSpPr>
        <p:grpSpPr>
          <a:xfrm>
            <a:off x="15151011" y="760586"/>
            <a:ext cx="3383930" cy="1070312"/>
            <a:chOff x="0" y="-95250"/>
            <a:chExt cx="1586032" cy="501650"/>
          </a:xfrm>
        </p:grpSpPr>
        <p:sp>
          <p:nvSpPr>
            <p:cNvPr id="129" name="Google Shape;129;p10"/>
            <p:cNvSpPr/>
            <p:nvPr/>
          </p:nvSpPr>
          <p:spPr>
            <a:xfrm>
              <a:off x="0" y="0"/>
              <a:ext cx="1586032" cy="406400"/>
            </a:xfrm>
            <a:custGeom>
              <a:rect b="b" l="l" r="r" t="t"/>
              <a:pathLst>
                <a:path extrusionOk="0" h="406400" w="1586032">
                  <a:moveTo>
                    <a:pt x="1382832" y="0"/>
                  </a:moveTo>
                  <a:cubicBezTo>
                    <a:pt x="1495057" y="0"/>
                    <a:pt x="1586032" y="90976"/>
                    <a:pt x="1586032" y="203200"/>
                  </a:cubicBezTo>
                  <a:cubicBezTo>
                    <a:pt x="1586032" y="315424"/>
                    <a:pt x="1495057" y="406400"/>
                    <a:pt x="13828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0"/>
            <p:cNvSpPr txBox="1"/>
            <p:nvPr/>
          </p:nvSpPr>
          <p:spPr>
            <a:xfrm>
              <a:off x="0" y="-95250"/>
              <a:ext cx="1586032" cy="501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0"/>
          <p:cNvSpPr txBox="1"/>
          <p:nvPr/>
        </p:nvSpPr>
        <p:spPr>
          <a:xfrm>
            <a:off x="15864262" y="1136078"/>
            <a:ext cx="19575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5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Excellence</a:t>
            </a:r>
            <a:endParaRPr/>
          </a:p>
        </p:txBody>
      </p:sp>
      <p:grpSp>
        <p:nvGrpSpPr>
          <p:cNvPr id="132" name="Google Shape;132;p10"/>
          <p:cNvGrpSpPr/>
          <p:nvPr/>
        </p:nvGrpSpPr>
        <p:grpSpPr>
          <a:xfrm>
            <a:off x="732146" y="656500"/>
            <a:ext cx="4109489" cy="1299801"/>
            <a:chOff x="0" y="-95250"/>
            <a:chExt cx="1586032" cy="501650"/>
          </a:xfrm>
        </p:grpSpPr>
        <p:sp>
          <p:nvSpPr>
            <p:cNvPr id="133" name="Google Shape;133;p10"/>
            <p:cNvSpPr/>
            <p:nvPr/>
          </p:nvSpPr>
          <p:spPr>
            <a:xfrm>
              <a:off x="0" y="0"/>
              <a:ext cx="1586032" cy="406400"/>
            </a:xfrm>
            <a:custGeom>
              <a:rect b="b" l="l" r="r" t="t"/>
              <a:pathLst>
                <a:path extrusionOk="0" h="406400" w="1586032">
                  <a:moveTo>
                    <a:pt x="1382832" y="0"/>
                  </a:moveTo>
                  <a:cubicBezTo>
                    <a:pt x="1495057" y="0"/>
                    <a:pt x="1586032" y="90976"/>
                    <a:pt x="1586032" y="203200"/>
                  </a:cubicBezTo>
                  <a:cubicBezTo>
                    <a:pt x="1586032" y="315424"/>
                    <a:pt x="1495057" y="406400"/>
                    <a:pt x="13828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0"/>
            <p:cNvSpPr txBox="1"/>
            <p:nvPr/>
          </p:nvSpPr>
          <p:spPr>
            <a:xfrm>
              <a:off x="0" y="-95250"/>
              <a:ext cx="1586032" cy="501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0"/>
          <p:cNvSpPr txBox="1"/>
          <p:nvPr/>
        </p:nvSpPr>
        <p:spPr>
          <a:xfrm>
            <a:off x="1258452" y="1167052"/>
            <a:ext cx="30570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91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Collaboration</a:t>
            </a:r>
            <a:endParaRPr/>
          </a:p>
        </p:txBody>
      </p:sp>
      <p:sp>
        <p:nvSpPr>
          <p:cNvPr id="136" name="Google Shape;136;p10"/>
          <p:cNvSpPr/>
          <p:nvPr/>
        </p:nvSpPr>
        <p:spPr>
          <a:xfrm>
            <a:off x="732146" y="8396816"/>
            <a:ext cx="4417099" cy="1131824"/>
          </a:xfrm>
          <a:custGeom>
            <a:rect b="b" l="l" r="r" t="t"/>
            <a:pathLst>
              <a:path extrusionOk="0" h="406400" w="1586032">
                <a:moveTo>
                  <a:pt x="1382832" y="0"/>
                </a:moveTo>
                <a:cubicBezTo>
                  <a:pt x="1495057" y="0"/>
                  <a:pt x="1586032" y="90976"/>
                  <a:pt x="1586032" y="203200"/>
                </a:cubicBezTo>
                <a:cubicBezTo>
                  <a:pt x="1586032" y="315424"/>
                  <a:pt x="1495057" y="406400"/>
                  <a:pt x="138283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FFFF">
              <a:alpha val="4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"/>
          <p:cNvSpPr txBox="1"/>
          <p:nvPr/>
        </p:nvSpPr>
        <p:spPr>
          <a:xfrm>
            <a:off x="1614619" y="8640017"/>
            <a:ext cx="26511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82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Citizenship</a:t>
            </a:r>
            <a:endParaRPr/>
          </a:p>
        </p:txBody>
      </p:sp>
      <p:sp>
        <p:nvSpPr>
          <p:cNvPr id="138" name="Google Shape;138;p10"/>
          <p:cNvSpPr/>
          <p:nvPr/>
        </p:nvSpPr>
        <p:spPr>
          <a:xfrm>
            <a:off x="13454261" y="4577714"/>
            <a:ext cx="4416148" cy="1131580"/>
          </a:xfrm>
          <a:custGeom>
            <a:rect b="b" l="l" r="r" t="t"/>
            <a:pathLst>
              <a:path extrusionOk="0" h="406400" w="1586032">
                <a:moveTo>
                  <a:pt x="1382832" y="0"/>
                </a:moveTo>
                <a:cubicBezTo>
                  <a:pt x="1495057" y="0"/>
                  <a:pt x="1586032" y="90976"/>
                  <a:pt x="1586032" y="203200"/>
                </a:cubicBezTo>
                <a:cubicBezTo>
                  <a:pt x="1586032" y="315424"/>
                  <a:pt x="1495057" y="406400"/>
                  <a:pt x="138283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FFFF">
              <a:alpha val="4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"/>
          <p:cNvSpPr txBox="1"/>
          <p:nvPr/>
        </p:nvSpPr>
        <p:spPr>
          <a:xfrm>
            <a:off x="14621144" y="4820916"/>
            <a:ext cx="20823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82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Integrity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DCE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1"/>
          <p:cNvGrpSpPr/>
          <p:nvPr/>
        </p:nvGrpSpPr>
        <p:grpSpPr>
          <a:xfrm rot="5400000">
            <a:off x="8453687" y="2299744"/>
            <a:ext cx="3697294" cy="707236"/>
            <a:chOff x="0" y="-95250"/>
            <a:chExt cx="4008250" cy="766717"/>
          </a:xfrm>
        </p:grpSpPr>
        <p:sp>
          <p:nvSpPr>
            <p:cNvPr id="145" name="Google Shape;145;p11"/>
            <p:cNvSpPr/>
            <p:nvPr/>
          </p:nvSpPr>
          <p:spPr>
            <a:xfrm>
              <a:off x="0" y="0"/>
              <a:ext cx="4008250" cy="671467"/>
            </a:xfrm>
            <a:custGeom>
              <a:rect b="b" l="l" r="r" t="t"/>
              <a:pathLst>
                <a:path extrusionOk="0" h="671467" w="4008250">
                  <a:moveTo>
                    <a:pt x="203200" y="0"/>
                  </a:moveTo>
                  <a:lnTo>
                    <a:pt x="3805050" y="0"/>
                  </a:lnTo>
                  <a:lnTo>
                    <a:pt x="4008250" y="671467"/>
                  </a:lnTo>
                  <a:lnTo>
                    <a:pt x="0" y="67146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3D48B"/>
            </a:solidFill>
            <a:ln>
              <a:noFill/>
            </a:ln>
          </p:spPr>
        </p:sp>
        <p:sp>
          <p:nvSpPr>
            <p:cNvPr id="146" name="Google Shape;146;p11"/>
            <p:cNvSpPr txBox="1"/>
            <p:nvPr/>
          </p:nvSpPr>
          <p:spPr>
            <a:xfrm>
              <a:off x="127000" y="-95250"/>
              <a:ext cx="3754250" cy="766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11"/>
          <p:cNvGrpSpPr/>
          <p:nvPr/>
        </p:nvGrpSpPr>
        <p:grpSpPr>
          <a:xfrm>
            <a:off x="660076" y="443062"/>
            <a:ext cx="9288641" cy="10723666"/>
            <a:chOff x="0" y="-95250"/>
            <a:chExt cx="2446391" cy="2824340"/>
          </a:xfrm>
        </p:grpSpPr>
        <p:sp>
          <p:nvSpPr>
            <p:cNvPr id="148" name="Google Shape;148;p11"/>
            <p:cNvSpPr/>
            <p:nvPr/>
          </p:nvSpPr>
          <p:spPr>
            <a:xfrm>
              <a:off x="0" y="0"/>
              <a:ext cx="2446391" cy="2729090"/>
            </a:xfrm>
            <a:custGeom>
              <a:rect b="b" l="l" r="r" t="t"/>
              <a:pathLst>
                <a:path extrusionOk="0" h="2729090" w="2446391">
                  <a:moveTo>
                    <a:pt x="0" y="0"/>
                  </a:moveTo>
                  <a:lnTo>
                    <a:pt x="2446391" y="0"/>
                  </a:lnTo>
                  <a:lnTo>
                    <a:pt x="2446391" y="2729090"/>
                  </a:lnTo>
                  <a:lnTo>
                    <a:pt x="0" y="27290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9" name="Google Shape;149;p11"/>
            <p:cNvSpPr txBox="1"/>
            <p:nvPr/>
          </p:nvSpPr>
          <p:spPr>
            <a:xfrm>
              <a:off x="0" y="-95250"/>
              <a:ext cx="2446391" cy="2824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50" name="Google Shape;150;p11"/>
          <p:cNvGraphicFramePr/>
          <p:nvPr/>
        </p:nvGraphicFramePr>
        <p:xfrm>
          <a:off x="621976" y="8047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{5327358C-6CAD-4BDC-B922-3318093102F6}</a:tableStyleId>
              </a:tblPr>
              <a:tblGrid>
                <a:gridCol w="2457075"/>
                <a:gridCol w="6869675"/>
              </a:tblGrid>
              <a:tr h="185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99" u="none" cap="none" strike="noStrike">
                          <a:solidFill>
                            <a:srgbClr val="000000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Mon</a:t>
                      </a:r>
                      <a:endParaRPr sz="1100" u="none" cap="none" strike="noStrike"/>
                    </a:p>
                  </a:txBody>
                  <a:tcPr marT="244150" marB="244150" marR="244150" marL="244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8825">
                      <a:solidFill>
                        <a:srgbClr val="73D48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9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63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Orientation and Welcome Assembly</a:t>
                      </a:r>
                      <a:endParaRPr sz="1100" u="none" cap="none" strike="noStrike"/>
                    </a:p>
                  </a:txBody>
                  <a:tcPr marT="244150" marB="244150" marR="244150" marL="244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8825">
                      <a:solidFill>
                        <a:srgbClr val="73D48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5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99" u="none" cap="none" strike="noStrike">
                          <a:solidFill>
                            <a:srgbClr val="000000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Tues</a:t>
                      </a:r>
                      <a:endParaRPr sz="1100" u="none" cap="none" strike="noStrike"/>
                    </a:p>
                  </a:txBody>
                  <a:tcPr marT="244150" marB="244150" marR="244150" marL="244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825">
                      <a:solidFill>
                        <a:srgbClr val="73D48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8825">
                      <a:solidFill>
                        <a:srgbClr val="73D48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9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63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Meet Your Teachers Day</a:t>
                      </a:r>
                      <a:endParaRPr sz="1100" u="none" cap="none" strike="noStrike"/>
                    </a:p>
                  </a:txBody>
                  <a:tcPr marT="244150" marB="244150" marR="244150" marL="244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825">
                      <a:solidFill>
                        <a:srgbClr val="73D48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8825">
                      <a:solidFill>
                        <a:srgbClr val="73D48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5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99" u="none" cap="none" strike="noStrike">
                          <a:solidFill>
                            <a:srgbClr val="000000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Wed</a:t>
                      </a:r>
                      <a:endParaRPr sz="1100" u="none" cap="none" strike="noStrike"/>
                    </a:p>
                  </a:txBody>
                  <a:tcPr marT="244150" marB="244150" marR="244150" marL="244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825">
                      <a:solidFill>
                        <a:srgbClr val="73D48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8825">
                      <a:solidFill>
                        <a:srgbClr val="73D48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9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63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School Tours and Icebreaker Activities</a:t>
                      </a:r>
                      <a:endParaRPr sz="1100" u="none" cap="none" strike="noStrike"/>
                    </a:p>
                  </a:txBody>
                  <a:tcPr marT="244150" marB="244150" marR="244150" marL="244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825">
                      <a:solidFill>
                        <a:srgbClr val="73D48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8825">
                      <a:solidFill>
                        <a:srgbClr val="73D48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99" u="none" cap="none" strike="noStrike">
                          <a:solidFill>
                            <a:srgbClr val="000000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Thurs</a:t>
                      </a:r>
                      <a:endParaRPr sz="1100" u="none" cap="none" strike="noStrike"/>
                    </a:p>
                  </a:txBody>
                  <a:tcPr marT="244150" marB="244150" marR="244150" marL="244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825">
                      <a:solidFill>
                        <a:srgbClr val="73D48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8825">
                      <a:solidFill>
                        <a:srgbClr val="73D48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9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63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Classroom Introductions and Team Building Exercises</a:t>
                      </a:r>
                      <a:endParaRPr sz="1100" u="none" cap="none" strike="noStrike"/>
                    </a:p>
                  </a:txBody>
                  <a:tcPr marT="244150" marB="244150" marR="244150" marL="244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825">
                      <a:solidFill>
                        <a:srgbClr val="73D48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8825">
                      <a:solidFill>
                        <a:srgbClr val="73D48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5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99" u="none" cap="none" strike="noStrike">
                          <a:solidFill>
                            <a:srgbClr val="000000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Fri</a:t>
                      </a:r>
                      <a:endParaRPr sz="1100" u="none" cap="none" strike="noStrike"/>
                    </a:p>
                  </a:txBody>
                  <a:tcPr marT="244150" marB="244150" marR="244150" marL="244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825">
                      <a:solidFill>
                        <a:srgbClr val="73D48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9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63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Special Assemblies and Club Fair</a:t>
                      </a:r>
                      <a:endParaRPr sz="1100" u="none" cap="none" strike="noStrike"/>
                    </a:p>
                  </a:txBody>
                  <a:tcPr marT="244150" marB="244150" marR="244150" marL="244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825">
                      <a:solidFill>
                        <a:srgbClr val="73D48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1" name="Google Shape;151;p11"/>
          <p:cNvSpPr txBox="1"/>
          <p:nvPr/>
        </p:nvSpPr>
        <p:spPr>
          <a:xfrm>
            <a:off x="10808952" y="2886976"/>
            <a:ext cx="6450300" cy="28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33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SCHEDULE OF EVENTS</a:t>
            </a:r>
            <a:endParaRPr/>
          </a:p>
        </p:txBody>
      </p:sp>
      <p:sp>
        <p:nvSpPr>
          <p:cNvPr id="152" name="Google Shape;152;p11"/>
          <p:cNvSpPr txBox="1"/>
          <p:nvPr/>
        </p:nvSpPr>
        <p:spPr>
          <a:xfrm>
            <a:off x="11236699" y="5959717"/>
            <a:ext cx="6022601" cy="15069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Get ready for an action-packed first week of school! Here's a schedule of events to help you navigate your way through the week: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DCE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2"/>
          <p:cNvPicPr preferRelativeResize="0"/>
          <p:nvPr/>
        </p:nvPicPr>
        <p:blipFill rotWithShape="1">
          <a:blip r:embed="rId3">
            <a:alphaModFix/>
          </a:blip>
          <a:srcRect b="20140" l="0" r="25810" t="0"/>
          <a:stretch/>
        </p:blipFill>
        <p:spPr>
          <a:xfrm>
            <a:off x="6994875" y="1781150"/>
            <a:ext cx="11293123" cy="8505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12"/>
          <p:cNvGrpSpPr/>
          <p:nvPr/>
        </p:nvGrpSpPr>
        <p:grpSpPr>
          <a:xfrm>
            <a:off x="591984" y="586722"/>
            <a:ext cx="11656873" cy="9113556"/>
            <a:chOff x="0" y="1"/>
            <a:chExt cx="15542498" cy="12151407"/>
          </a:xfrm>
        </p:grpSpPr>
        <p:sp>
          <p:nvSpPr>
            <p:cNvPr id="159" name="Google Shape;159;p12"/>
            <p:cNvSpPr/>
            <p:nvPr/>
          </p:nvSpPr>
          <p:spPr>
            <a:xfrm rot="5400000">
              <a:off x="1695545" y="-1695545"/>
              <a:ext cx="12151407" cy="15542498"/>
            </a:xfrm>
            <a:custGeom>
              <a:rect b="b" l="l" r="r" t="t"/>
              <a:pathLst>
                <a:path extrusionOk="0" h="15542498" w="12151407">
                  <a:moveTo>
                    <a:pt x="0" y="0"/>
                  </a:moveTo>
                  <a:lnTo>
                    <a:pt x="12151408" y="0"/>
                  </a:lnTo>
                  <a:lnTo>
                    <a:pt x="12151408" y="15542498"/>
                  </a:lnTo>
                  <a:lnTo>
                    <a:pt x="0" y="155424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60" name="Google Shape;160;p12"/>
            <p:cNvGrpSpPr/>
            <p:nvPr/>
          </p:nvGrpSpPr>
          <p:grpSpPr>
            <a:xfrm>
              <a:off x="2375750" y="2255876"/>
              <a:ext cx="10790997" cy="8500019"/>
              <a:chOff x="0" y="-95250"/>
              <a:chExt cx="2131555" cy="1679016"/>
            </a:xfrm>
          </p:grpSpPr>
          <p:sp>
            <p:nvSpPr>
              <p:cNvPr id="161" name="Google Shape;161;p12"/>
              <p:cNvSpPr/>
              <p:nvPr/>
            </p:nvSpPr>
            <p:spPr>
              <a:xfrm>
                <a:off x="0" y="0"/>
                <a:ext cx="2131555" cy="1583766"/>
              </a:xfrm>
              <a:custGeom>
                <a:rect b="b" l="l" r="r" t="t"/>
                <a:pathLst>
                  <a:path extrusionOk="0" h="1583766" w="2131555">
                    <a:moveTo>
                      <a:pt x="0" y="0"/>
                    </a:moveTo>
                    <a:lnTo>
                      <a:pt x="2131555" y="0"/>
                    </a:lnTo>
                    <a:lnTo>
                      <a:pt x="2131555" y="1583766"/>
                    </a:lnTo>
                    <a:lnTo>
                      <a:pt x="0" y="1583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62" name="Google Shape;162;p12"/>
              <p:cNvSpPr txBox="1"/>
              <p:nvPr/>
            </p:nvSpPr>
            <p:spPr>
              <a:xfrm>
                <a:off x="0" y="-95250"/>
                <a:ext cx="2131555" cy="167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3" name="Google Shape;163;p12"/>
          <p:cNvSpPr txBox="1"/>
          <p:nvPr/>
        </p:nvSpPr>
        <p:spPr>
          <a:xfrm>
            <a:off x="3549264" y="4226926"/>
            <a:ext cx="5941200" cy="41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63" u="none" cap="none" strike="noStrike">
                <a:solidFill>
                  <a:srgbClr val="63AF76"/>
                </a:solidFill>
                <a:latin typeface="Zilla Slab"/>
                <a:ea typeface="Zilla Slab"/>
                <a:cs typeface="Zilla Slab"/>
                <a:sym typeface="Zilla Slab"/>
              </a:rPr>
              <a:t>1ST WEEK</a:t>
            </a:r>
            <a:endParaRPr/>
          </a:p>
        </p:txBody>
      </p:sp>
      <p:sp>
        <p:nvSpPr>
          <p:cNvPr id="164" name="Google Shape;164;p12"/>
          <p:cNvSpPr txBox="1"/>
          <p:nvPr/>
        </p:nvSpPr>
        <p:spPr>
          <a:xfrm>
            <a:off x="2572683" y="3396275"/>
            <a:ext cx="7894361" cy="600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83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WELCOME TO OUR MIDDLE SCHOOL!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DCE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3"/>
          <p:cNvPicPr preferRelativeResize="0"/>
          <p:nvPr/>
        </p:nvPicPr>
        <p:blipFill rotWithShape="1">
          <a:blip r:embed="rId3">
            <a:alphaModFix/>
          </a:blip>
          <a:srcRect b="13725" l="1941" r="0" t="1233"/>
          <a:stretch/>
        </p:blipFill>
        <p:spPr>
          <a:xfrm>
            <a:off x="2135400" y="0"/>
            <a:ext cx="16152599" cy="93386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13"/>
          <p:cNvGrpSpPr/>
          <p:nvPr/>
        </p:nvGrpSpPr>
        <p:grpSpPr>
          <a:xfrm>
            <a:off x="713625" y="5777123"/>
            <a:ext cx="11412267" cy="4653081"/>
            <a:chOff x="2" y="74893"/>
            <a:chExt cx="3005700" cy="1225502"/>
          </a:xfrm>
        </p:grpSpPr>
        <p:sp>
          <p:nvSpPr>
            <p:cNvPr id="171" name="Google Shape;171;p13"/>
            <p:cNvSpPr/>
            <p:nvPr/>
          </p:nvSpPr>
          <p:spPr>
            <a:xfrm>
              <a:off x="2" y="74979"/>
              <a:ext cx="3005683" cy="1225417"/>
            </a:xfrm>
            <a:custGeom>
              <a:rect b="b" l="l" r="r" t="t"/>
              <a:pathLst>
                <a:path extrusionOk="0" h="1300177" w="3005683">
                  <a:moveTo>
                    <a:pt x="0" y="0"/>
                  </a:moveTo>
                  <a:lnTo>
                    <a:pt x="3005683" y="0"/>
                  </a:lnTo>
                  <a:lnTo>
                    <a:pt x="3005683" y="1300177"/>
                  </a:lnTo>
                  <a:lnTo>
                    <a:pt x="0" y="1300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72" name="Google Shape;172;p13"/>
            <p:cNvSpPr txBox="1"/>
            <p:nvPr/>
          </p:nvSpPr>
          <p:spPr>
            <a:xfrm>
              <a:off x="2" y="74893"/>
              <a:ext cx="3005700" cy="12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3"/>
          <p:cNvSpPr/>
          <p:nvPr/>
        </p:nvSpPr>
        <p:spPr>
          <a:xfrm>
            <a:off x="1815543" y="3929736"/>
            <a:ext cx="1643992" cy="2348560"/>
          </a:xfrm>
          <a:custGeom>
            <a:rect b="b" l="l" r="r" t="t"/>
            <a:pathLst>
              <a:path extrusionOk="0" h="2348560" w="1643992">
                <a:moveTo>
                  <a:pt x="0" y="0"/>
                </a:moveTo>
                <a:lnTo>
                  <a:pt x="1643993" y="0"/>
                </a:lnTo>
                <a:lnTo>
                  <a:pt x="1643993" y="2348560"/>
                </a:lnTo>
                <a:lnTo>
                  <a:pt x="0" y="2348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3"/>
          <p:cNvSpPr/>
          <p:nvPr/>
        </p:nvSpPr>
        <p:spPr>
          <a:xfrm>
            <a:off x="9379900" y="3929736"/>
            <a:ext cx="1643992" cy="2348560"/>
          </a:xfrm>
          <a:custGeom>
            <a:rect b="b" l="l" r="r" t="t"/>
            <a:pathLst>
              <a:path extrusionOk="0" h="2348560" w="1643992">
                <a:moveTo>
                  <a:pt x="0" y="0"/>
                </a:moveTo>
                <a:lnTo>
                  <a:pt x="1643992" y="0"/>
                </a:lnTo>
                <a:lnTo>
                  <a:pt x="1643992" y="2348560"/>
                </a:lnTo>
                <a:lnTo>
                  <a:pt x="0" y="2348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3"/>
          <p:cNvSpPr txBox="1"/>
          <p:nvPr/>
        </p:nvSpPr>
        <p:spPr>
          <a:xfrm>
            <a:off x="2523471" y="6405829"/>
            <a:ext cx="7792500" cy="3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7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DCE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244759" y="3128051"/>
            <a:ext cx="9956472" cy="7570827"/>
            <a:chOff x="0" y="-95250"/>
            <a:chExt cx="2992983" cy="2275842"/>
          </a:xfrm>
        </p:grpSpPr>
        <p:sp>
          <p:nvSpPr>
            <p:cNvPr id="181" name="Google Shape;181;p14"/>
            <p:cNvSpPr/>
            <p:nvPr/>
          </p:nvSpPr>
          <p:spPr>
            <a:xfrm>
              <a:off x="0" y="0"/>
              <a:ext cx="2992983" cy="2180592"/>
            </a:xfrm>
            <a:custGeom>
              <a:rect b="b" l="l" r="r" t="t"/>
              <a:pathLst>
                <a:path extrusionOk="0" h="2180592" w="2992983">
                  <a:moveTo>
                    <a:pt x="0" y="0"/>
                  </a:moveTo>
                  <a:lnTo>
                    <a:pt x="2992983" y="0"/>
                  </a:lnTo>
                  <a:lnTo>
                    <a:pt x="2992983" y="2180592"/>
                  </a:lnTo>
                  <a:lnTo>
                    <a:pt x="0" y="2180592"/>
                  </a:lnTo>
                  <a:close/>
                </a:path>
              </a:pathLst>
            </a:custGeom>
            <a:solidFill>
              <a:srgbClr val="73D48B"/>
            </a:solidFill>
            <a:ln>
              <a:noFill/>
            </a:ln>
          </p:spPr>
        </p:sp>
        <p:sp>
          <p:nvSpPr>
            <p:cNvPr id="182" name="Google Shape;182;p14"/>
            <p:cNvSpPr txBox="1"/>
            <p:nvPr/>
          </p:nvSpPr>
          <p:spPr>
            <a:xfrm>
              <a:off x="0" y="-95250"/>
              <a:ext cx="2992983" cy="2275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14"/>
          <p:cNvGrpSpPr/>
          <p:nvPr/>
        </p:nvGrpSpPr>
        <p:grpSpPr>
          <a:xfrm>
            <a:off x="0" y="2394506"/>
            <a:ext cx="9956472" cy="7892494"/>
            <a:chOff x="0" y="-95250"/>
            <a:chExt cx="2992983" cy="2372537"/>
          </a:xfrm>
        </p:grpSpPr>
        <p:sp>
          <p:nvSpPr>
            <p:cNvPr id="184" name="Google Shape;184;p14"/>
            <p:cNvSpPr/>
            <p:nvPr/>
          </p:nvSpPr>
          <p:spPr>
            <a:xfrm>
              <a:off x="0" y="0"/>
              <a:ext cx="2992983" cy="2277287"/>
            </a:xfrm>
            <a:custGeom>
              <a:rect b="b" l="l" r="r" t="t"/>
              <a:pathLst>
                <a:path extrusionOk="0" h="2277287" w="2992983">
                  <a:moveTo>
                    <a:pt x="0" y="0"/>
                  </a:moveTo>
                  <a:lnTo>
                    <a:pt x="2992983" y="0"/>
                  </a:lnTo>
                  <a:lnTo>
                    <a:pt x="2992983" y="2277287"/>
                  </a:lnTo>
                  <a:lnTo>
                    <a:pt x="0" y="2277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5" name="Google Shape;185;p14"/>
            <p:cNvSpPr txBox="1"/>
            <p:nvPr/>
          </p:nvSpPr>
          <p:spPr>
            <a:xfrm>
              <a:off x="0" y="-95250"/>
              <a:ext cx="2992983" cy="2372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4"/>
          <p:cNvSpPr/>
          <p:nvPr/>
        </p:nvSpPr>
        <p:spPr>
          <a:xfrm>
            <a:off x="11227975" y="4502025"/>
            <a:ext cx="7063440" cy="5784309"/>
          </a:xfrm>
          <a:custGeom>
            <a:rect b="b" l="l" r="r" t="t"/>
            <a:pathLst>
              <a:path extrusionOk="0" h="2277287" w="2992983">
                <a:moveTo>
                  <a:pt x="0" y="0"/>
                </a:moveTo>
                <a:lnTo>
                  <a:pt x="2992983" y="0"/>
                </a:lnTo>
                <a:lnTo>
                  <a:pt x="2992983" y="2277287"/>
                </a:lnTo>
                <a:lnTo>
                  <a:pt x="0" y="22772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87" name="Google Shape;18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9538" y="2741576"/>
            <a:ext cx="10726013" cy="808410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4"/>
          <p:cNvSpPr txBox="1"/>
          <p:nvPr/>
        </p:nvSpPr>
        <p:spPr>
          <a:xfrm>
            <a:off x="6168399" y="593254"/>
            <a:ext cx="11152800" cy="28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33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EXTRACURRICULAR ACTIVITIES</a:t>
            </a:r>
            <a:endParaRPr/>
          </a:p>
        </p:txBody>
      </p:sp>
      <p:grpSp>
        <p:nvGrpSpPr>
          <p:cNvPr id="189" name="Google Shape;189;p14"/>
          <p:cNvGrpSpPr/>
          <p:nvPr/>
        </p:nvGrpSpPr>
        <p:grpSpPr>
          <a:xfrm>
            <a:off x="3563411" y="1864148"/>
            <a:ext cx="2829651" cy="1377573"/>
            <a:chOff x="0" y="-422479"/>
            <a:chExt cx="3772868" cy="1836765"/>
          </a:xfrm>
        </p:grpSpPr>
        <p:grpSp>
          <p:nvGrpSpPr>
            <p:cNvPr id="190" name="Google Shape;190;p14"/>
            <p:cNvGrpSpPr/>
            <p:nvPr/>
          </p:nvGrpSpPr>
          <p:grpSpPr>
            <a:xfrm>
              <a:off x="0" y="-422479"/>
              <a:ext cx="3772868" cy="1129622"/>
              <a:chOff x="0" y="-95250"/>
              <a:chExt cx="850612" cy="254679"/>
            </a:xfrm>
          </p:grpSpPr>
          <p:sp>
            <p:nvSpPr>
              <p:cNvPr id="191" name="Google Shape;191;p14"/>
              <p:cNvSpPr/>
              <p:nvPr/>
            </p:nvSpPr>
            <p:spPr>
              <a:xfrm>
                <a:off x="0" y="0"/>
                <a:ext cx="850612" cy="159429"/>
              </a:xfrm>
              <a:custGeom>
                <a:rect b="b" l="l" r="r" t="t"/>
                <a:pathLst>
                  <a:path extrusionOk="0" h="159429" w="850612">
                    <a:moveTo>
                      <a:pt x="0" y="0"/>
                    </a:moveTo>
                    <a:lnTo>
                      <a:pt x="850612" y="0"/>
                    </a:lnTo>
                    <a:lnTo>
                      <a:pt x="850612" y="159429"/>
                    </a:lnTo>
                    <a:lnTo>
                      <a:pt x="0" y="159429"/>
                    </a:lnTo>
                    <a:close/>
                  </a:path>
                </a:pathLst>
              </a:custGeom>
              <a:solidFill>
                <a:srgbClr val="73D48B"/>
              </a:solidFill>
              <a:ln>
                <a:noFill/>
              </a:ln>
            </p:spPr>
          </p:sp>
          <p:sp>
            <p:nvSpPr>
              <p:cNvPr id="192" name="Google Shape;192;p14"/>
              <p:cNvSpPr txBox="1"/>
              <p:nvPr/>
            </p:nvSpPr>
            <p:spPr>
              <a:xfrm>
                <a:off x="0" y="-95250"/>
                <a:ext cx="850612" cy="254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" name="Google Shape;193;p14"/>
            <p:cNvGrpSpPr/>
            <p:nvPr/>
          </p:nvGrpSpPr>
          <p:grpSpPr>
            <a:xfrm>
              <a:off x="0" y="284664"/>
              <a:ext cx="3772868" cy="1129622"/>
              <a:chOff x="0" y="-95250"/>
              <a:chExt cx="850612" cy="254679"/>
            </a:xfrm>
          </p:grpSpPr>
          <p:sp>
            <p:nvSpPr>
              <p:cNvPr id="194" name="Google Shape;194;p14"/>
              <p:cNvSpPr/>
              <p:nvPr/>
            </p:nvSpPr>
            <p:spPr>
              <a:xfrm>
                <a:off x="0" y="0"/>
                <a:ext cx="850612" cy="159429"/>
              </a:xfrm>
              <a:custGeom>
                <a:rect b="b" l="l" r="r" t="t"/>
                <a:pathLst>
                  <a:path extrusionOk="0" h="159429" w="850612">
                    <a:moveTo>
                      <a:pt x="0" y="0"/>
                    </a:moveTo>
                    <a:lnTo>
                      <a:pt x="850612" y="0"/>
                    </a:lnTo>
                    <a:lnTo>
                      <a:pt x="850612" y="159429"/>
                    </a:lnTo>
                    <a:lnTo>
                      <a:pt x="0" y="159429"/>
                    </a:lnTo>
                    <a:close/>
                  </a:path>
                </a:pathLst>
              </a:custGeom>
              <a:solidFill>
                <a:srgbClr val="73D48B">
                  <a:alpha val="49803"/>
                </a:srgbClr>
              </a:solidFill>
              <a:ln>
                <a:noFill/>
              </a:ln>
            </p:spPr>
          </p:sp>
          <p:sp>
            <p:nvSpPr>
              <p:cNvPr id="195" name="Google Shape;195;p14"/>
              <p:cNvSpPr txBox="1"/>
              <p:nvPr/>
            </p:nvSpPr>
            <p:spPr>
              <a:xfrm>
                <a:off x="0" y="-95250"/>
                <a:ext cx="850612" cy="254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0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6" name="Google Shape;196;p14"/>
          <p:cNvSpPr txBox="1"/>
          <p:nvPr/>
        </p:nvSpPr>
        <p:spPr>
          <a:xfrm>
            <a:off x="12917248" y="5155512"/>
            <a:ext cx="4134772" cy="1916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14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197" name="Google Shape;197;p14"/>
          <p:cNvSpPr txBox="1"/>
          <p:nvPr/>
        </p:nvSpPr>
        <p:spPr>
          <a:xfrm>
            <a:off x="12709968" y="7688845"/>
            <a:ext cx="4549332" cy="1430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14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Duis aute irure dolor in reprehenderit in voluptate velit esse cillum dolore eu fugiat nulla pariatur.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DCE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5"/>
          <p:cNvGrpSpPr/>
          <p:nvPr/>
        </p:nvGrpSpPr>
        <p:grpSpPr>
          <a:xfrm>
            <a:off x="1660060" y="1151740"/>
            <a:ext cx="15998482" cy="9369723"/>
            <a:chOff x="0" y="-95250"/>
            <a:chExt cx="4213592" cy="2467746"/>
          </a:xfrm>
        </p:grpSpPr>
        <p:sp>
          <p:nvSpPr>
            <p:cNvPr id="203" name="Google Shape;203;p15"/>
            <p:cNvSpPr/>
            <p:nvPr/>
          </p:nvSpPr>
          <p:spPr>
            <a:xfrm>
              <a:off x="0" y="0"/>
              <a:ext cx="4213592" cy="2372496"/>
            </a:xfrm>
            <a:custGeom>
              <a:rect b="b" l="l" r="r" t="t"/>
              <a:pathLst>
                <a:path extrusionOk="0" h="2372496" w="4213592">
                  <a:moveTo>
                    <a:pt x="0" y="0"/>
                  </a:moveTo>
                  <a:lnTo>
                    <a:pt x="4213592" y="0"/>
                  </a:lnTo>
                  <a:lnTo>
                    <a:pt x="4213592" y="2372496"/>
                  </a:lnTo>
                  <a:lnTo>
                    <a:pt x="0" y="2372496"/>
                  </a:lnTo>
                  <a:close/>
                </a:path>
              </a:pathLst>
            </a:custGeom>
            <a:solidFill>
              <a:srgbClr val="73D48B"/>
            </a:solidFill>
            <a:ln>
              <a:noFill/>
            </a:ln>
          </p:spPr>
        </p:sp>
        <p:sp>
          <p:nvSpPr>
            <p:cNvPr id="204" name="Google Shape;204;p15"/>
            <p:cNvSpPr txBox="1"/>
            <p:nvPr/>
          </p:nvSpPr>
          <p:spPr>
            <a:xfrm>
              <a:off x="0" y="-95250"/>
              <a:ext cx="4213592" cy="2467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15"/>
          <p:cNvGrpSpPr/>
          <p:nvPr/>
        </p:nvGrpSpPr>
        <p:grpSpPr>
          <a:xfrm>
            <a:off x="1075251" y="667048"/>
            <a:ext cx="16137498" cy="9619952"/>
            <a:chOff x="0" y="-95250"/>
            <a:chExt cx="4250205" cy="2533650"/>
          </a:xfrm>
        </p:grpSpPr>
        <p:sp>
          <p:nvSpPr>
            <p:cNvPr id="206" name="Google Shape;206;p15"/>
            <p:cNvSpPr/>
            <p:nvPr/>
          </p:nvSpPr>
          <p:spPr>
            <a:xfrm>
              <a:off x="0" y="0"/>
              <a:ext cx="4250205" cy="2438400"/>
            </a:xfrm>
            <a:custGeom>
              <a:rect b="b" l="l" r="r" t="t"/>
              <a:pathLst>
                <a:path extrusionOk="0" h="2438400" w="4250205">
                  <a:moveTo>
                    <a:pt x="0" y="0"/>
                  </a:moveTo>
                  <a:lnTo>
                    <a:pt x="4250205" y="0"/>
                  </a:lnTo>
                  <a:lnTo>
                    <a:pt x="4250205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7" name="Google Shape;207;p15"/>
            <p:cNvSpPr txBox="1"/>
            <p:nvPr/>
          </p:nvSpPr>
          <p:spPr>
            <a:xfrm>
              <a:off x="0" y="-95250"/>
              <a:ext cx="4250205" cy="2533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15"/>
          <p:cNvGrpSpPr/>
          <p:nvPr/>
        </p:nvGrpSpPr>
        <p:grpSpPr>
          <a:xfrm>
            <a:off x="1660060" y="3880460"/>
            <a:ext cx="3484101" cy="4829324"/>
            <a:chOff x="0" y="-95250"/>
            <a:chExt cx="917623" cy="1271921"/>
          </a:xfrm>
        </p:grpSpPr>
        <p:sp>
          <p:nvSpPr>
            <p:cNvPr id="209" name="Google Shape;209;p15"/>
            <p:cNvSpPr/>
            <p:nvPr/>
          </p:nvSpPr>
          <p:spPr>
            <a:xfrm>
              <a:off x="0" y="0"/>
              <a:ext cx="917623" cy="1176671"/>
            </a:xfrm>
            <a:custGeom>
              <a:rect b="b" l="l" r="r" t="t"/>
              <a:pathLst>
                <a:path extrusionOk="0" h="1176671" w="917623">
                  <a:moveTo>
                    <a:pt x="0" y="0"/>
                  </a:moveTo>
                  <a:lnTo>
                    <a:pt x="917623" y="0"/>
                  </a:lnTo>
                  <a:lnTo>
                    <a:pt x="917623" y="1176671"/>
                  </a:lnTo>
                  <a:lnTo>
                    <a:pt x="0" y="1176671"/>
                  </a:lnTo>
                  <a:close/>
                </a:path>
              </a:pathLst>
            </a:custGeom>
            <a:solidFill>
              <a:srgbClr val="73D48B"/>
            </a:solidFill>
            <a:ln>
              <a:noFill/>
            </a:ln>
          </p:spPr>
        </p:sp>
        <p:sp>
          <p:nvSpPr>
            <p:cNvPr id="210" name="Google Shape;210;p15"/>
            <p:cNvSpPr txBox="1"/>
            <p:nvPr/>
          </p:nvSpPr>
          <p:spPr>
            <a:xfrm>
              <a:off x="0" y="-95250"/>
              <a:ext cx="917623" cy="1271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15"/>
          <p:cNvGrpSpPr/>
          <p:nvPr/>
        </p:nvGrpSpPr>
        <p:grpSpPr>
          <a:xfrm>
            <a:off x="5487986" y="4464095"/>
            <a:ext cx="3484101" cy="4829324"/>
            <a:chOff x="0" y="-95250"/>
            <a:chExt cx="917623" cy="1271921"/>
          </a:xfrm>
        </p:grpSpPr>
        <p:sp>
          <p:nvSpPr>
            <p:cNvPr id="212" name="Google Shape;212;p15"/>
            <p:cNvSpPr/>
            <p:nvPr/>
          </p:nvSpPr>
          <p:spPr>
            <a:xfrm>
              <a:off x="0" y="0"/>
              <a:ext cx="917623" cy="1176671"/>
            </a:xfrm>
            <a:custGeom>
              <a:rect b="b" l="l" r="r" t="t"/>
              <a:pathLst>
                <a:path extrusionOk="0" h="1176671" w="917623">
                  <a:moveTo>
                    <a:pt x="0" y="0"/>
                  </a:moveTo>
                  <a:lnTo>
                    <a:pt x="917623" y="0"/>
                  </a:lnTo>
                  <a:lnTo>
                    <a:pt x="917623" y="1176671"/>
                  </a:lnTo>
                  <a:lnTo>
                    <a:pt x="0" y="1176671"/>
                  </a:lnTo>
                  <a:close/>
                </a:path>
              </a:pathLst>
            </a:custGeom>
            <a:solidFill>
              <a:srgbClr val="73D48B"/>
            </a:solidFill>
            <a:ln>
              <a:noFill/>
            </a:ln>
          </p:spPr>
        </p:sp>
        <p:sp>
          <p:nvSpPr>
            <p:cNvPr id="213" name="Google Shape;213;p15"/>
            <p:cNvSpPr txBox="1"/>
            <p:nvPr/>
          </p:nvSpPr>
          <p:spPr>
            <a:xfrm>
              <a:off x="0" y="-95250"/>
              <a:ext cx="917623" cy="1271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5"/>
          <p:cNvGrpSpPr/>
          <p:nvPr/>
        </p:nvGrpSpPr>
        <p:grpSpPr>
          <a:xfrm>
            <a:off x="9314988" y="3296825"/>
            <a:ext cx="3484101" cy="4829324"/>
            <a:chOff x="0" y="-95250"/>
            <a:chExt cx="917623" cy="1271921"/>
          </a:xfrm>
        </p:grpSpPr>
        <p:sp>
          <p:nvSpPr>
            <p:cNvPr id="215" name="Google Shape;215;p15"/>
            <p:cNvSpPr/>
            <p:nvPr/>
          </p:nvSpPr>
          <p:spPr>
            <a:xfrm>
              <a:off x="0" y="0"/>
              <a:ext cx="917623" cy="1176671"/>
            </a:xfrm>
            <a:custGeom>
              <a:rect b="b" l="l" r="r" t="t"/>
              <a:pathLst>
                <a:path extrusionOk="0" h="1176671" w="917623">
                  <a:moveTo>
                    <a:pt x="0" y="0"/>
                  </a:moveTo>
                  <a:lnTo>
                    <a:pt x="917623" y="0"/>
                  </a:lnTo>
                  <a:lnTo>
                    <a:pt x="917623" y="1176671"/>
                  </a:lnTo>
                  <a:lnTo>
                    <a:pt x="0" y="1176671"/>
                  </a:lnTo>
                  <a:close/>
                </a:path>
              </a:pathLst>
            </a:custGeom>
            <a:solidFill>
              <a:srgbClr val="73D48B"/>
            </a:solidFill>
            <a:ln>
              <a:noFill/>
            </a:ln>
          </p:spPr>
        </p:sp>
        <p:sp>
          <p:nvSpPr>
            <p:cNvPr id="216" name="Google Shape;216;p15"/>
            <p:cNvSpPr txBox="1"/>
            <p:nvPr/>
          </p:nvSpPr>
          <p:spPr>
            <a:xfrm>
              <a:off x="0" y="-95250"/>
              <a:ext cx="917623" cy="1271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5"/>
          <p:cNvGrpSpPr/>
          <p:nvPr/>
        </p:nvGrpSpPr>
        <p:grpSpPr>
          <a:xfrm>
            <a:off x="13143839" y="5047729"/>
            <a:ext cx="3484101" cy="4829324"/>
            <a:chOff x="0" y="-95250"/>
            <a:chExt cx="917623" cy="1271921"/>
          </a:xfrm>
        </p:grpSpPr>
        <p:sp>
          <p:nvSpPr>
            <p:cNvPr id="218" name="Google Shape;218;p15"/>
            <p:cNvSpPr/>
            <p:nvPr/>
          </p:nvSpPr>
          <p:spPr>
            <a:xfrm>
              <a:off x="0" y="0"/>
              <a:ext cx="917623" cy="1176671"/>
            </a:xfrm>
            <a:custGeom>
              <a:rect b="b" l="l" r="r" t="t"/>
              <a:pathLst>
                <a:path extrusionOk="0" h="1176671" w="917623">
                  <a:moveTo>
                    <a:pt x="0" y="0"/>
                  </a:moveTo>
                  <a:lnTo>
                    <a:pt x="917623" y="0"/>
                  </a:lnTo>
                  <a:lnTo>
                    <a:pt x="917623" y="1176671"/>
                  </a:lnTo>
                  <a:lnTo>
                    <a:pt x="0" y="1176671"/>
                  </a:lnTo>
                  <a:close/>
                </a:path>
              </a:pathLst>
            </a:custGeom>
            <a:solidFill>
              <a:srgbClr val="73D48B"/>
            </a:solidFill>
            <a:ln>
              <a:noFill/>
            </a:ln>
          </p:spPr>
        </p:sp>
        <p:sp>
          <p:nvSpPr>
            <p:cNvPr id="219" name="Google Shape;219;p15"/>
            <p:cNvSpPr txBox="1"/>
            <p:nvPr/>
          </p:nvSpPr>
          <p:spPr>
            <a:xfrm>
              <a:off x="0" y="-95250"/>
              <a:ext cx="917623" cy="1271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5"/>
          <p:cNvPicPr preferRelativeResize="0"/>
          <p:nvPr/>
        </p:nvPicPr>
        <p:blipFill rotWithShape="1">
          <a:blip r:embed="rId3">
            <a:alphaModFix/>
          </a:blip>
          <a:srcRect b="0" l="24004" r="24004" t="0"/>
          <a:stretch/>
        </p:blipFill>
        <p:spPr>
          <a:xfrm>
            <a:off x="1660060" y="4242112"/>
            <a:ext cx="3484101" cy="4467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5"/>
          <p:cNvPicPr preferRelativeResize="0"/>
          <p:nvPr/>
        </p:nvPicPr>
        <p:blipFill rotWithShape="1">
          <a:blip r:embed="rId4">
            <a:alphaModFix/>
          </a:blip>
          <a:srcRect b="0" l="17300" r="4714" t="0"/>
          <a:stretch/>
        </p:blipFill>
        <p:spPr>
          <a:xfrm>
            <a:off x="5487986" y="4825747"/>
            <a:ext cx="3484101" cy="4467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/>
          <p:cNvPicPr preferRelativeResize="0"/>
          <p:nvPr/>
        </p:nvPicPr>
        <p:blipFill rotWithShape="1">
          <a:blip r:embed="rId5">
            <a:alphaModFix/>
          </a:blip>
          <a:srcRect b="39411" l="21108" r="21284" t="11325"/>
          <a:stretch/>
        </p:blipFill>
        <p:spPr>
          <a:xfrm>
            <a:off x="13143839" y="5409381"/>
            <a:ext cx="3484101" cy="4467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5"/>
          <p:cNvPicPr preferRelativeResize="0"/>
          <p:nvPr/>
        </p:nvPicPr>
        <p:blipFill rotWithShape="1">
          <a:blip r:embed="rId6">
            <a:alphaModFix/>
          </a:blip>
          <a:srcRect b="38995" l="28515" r="10600" t="8858"/>
          <a:stretch/>
        </p:blipFill>
        <p:spPr>
          <a:xfrm>
            <a:off x="9315912" y="3658477"/>
            <a:ext cx="3484101" cy="446767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5"/>
          <p:cNvSpPr/>
          <p:nvPr/>
        </p:nvSpPr>
        <p:spPr>
          <a:xfrm>
            <a:off x="555601" y="1325771"/>
            <a:ext cx="1548396" cy="1808106"/>
          </a:xfrm>
          <a:custGeom>
            <a:rect b="b" l="l" r="r" t="t"/>
            <a:pathLst>
              <a:path extrusionOk="0" h="1808106" w="1548396">
                <a:moveTo>
                  <a:pt x="0" y="0"/>
                </a:moveTo>
                <a:lnTo>
                  <a:pt x="1548396" y="0"/>
                </a:lnTo>
                <a:lnTo>
                  <a:pt x="1548396" y="1808105"/>
                </a:lnTo>
                <a:lnTo>
                  <a:pt x="0" y="18081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15"/>
          <p:cNvSpPr txBox="1"/>
          <p:nvPr/>
        </p:nvSpPr>
        <p:spPr>
          <a:xfrm>
            <a:off x="2666584" y="1805993"/>
            <a:ext cx="12954832" cy="1327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62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MEET YOUR TEACHERS</a:t>
            </a:r>
            <a:endParaRPr/>
          </a:p>
        </p:txBody>
      </p:sp>
      <p:sp>
        <p:nvSpPr>
          <p:cNvPr id="226" name="Google Shape;226;p15"/>
          <p:cNvSpPr txBox="1"/>
          <p:nvPr/>
        </p:nvSpPr>
        <p:spPr>
          <a:xfrm>
            <a:off x="2635524" y="8837256"/>
            <a:ext cx="1533173" cy="421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4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Jane doe</a:t>
            </a:r>
            <a:endParaRPr/>
          </a:p>
        </p:txBody>
      </p:sp>
      <p:sp>
        <p:nvSpPr>
          <p:cNvPr id="227" name="Google Shape;227;p15"/>
          <p:cNvSpPr txBox="1"/>
          <p:nvPr/>
        </p:nvSpPr>
        <p:spPr>
          <a:xfrm>
            <a:off x="10291376" y="8397161"/>
            <a:ext cx="1533173" cy="421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4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Jane doe</a:t>
            </a:r>
            <a:endParaRPr/>
          </a:p>
        </p:txBody>
      </p:sp>
      <p:sp>
        <p:nvSpPr>
          <p:cNvPr id="228" name="Google Shape;228;p15"/>
          <p:cNvSpPr txBox="1"/>
          <p:nvPr/>
        </p:nvSpPr>
        <p:spPr>
          <a:xfrm>
            <a:off x="6463450" y="3821068"/>
            <a:ext cx="1533173" cy="421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4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John doe</a:t>
            </a:r>
            <a:endParaRPr/>
          </a:p>
        </p:txBody>
      </p:sp>
      <p:sp>
        <p:nvSpPr>
          <p:cNvPr id="229" name="Google Shape;229;p15"/>
          <p:cNvSpPr txBox="1"/>
          <p:nvPr/>
        </p:nvSpPr>
        <p:spPr>
          <a:xfrm>
            <a:off x="14119303" y="4500511"/>
            <a:ext cx="1533173" cy="421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4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John doe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DCE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6"/>
          <p:cNvPicPr preferRelativeResize="0"/>
          <p:nvPr/>
        </p:nvPicPr>
        <p:blipFill rotWithShape="1">
          <a:blip r:embed="rId3">
            <a:alphaModFix/>
          </a:blip>
          <a:srcRect b="0" l="0" r="24173" t="0"/>
          <a:stretch/>
        </p:blipFill>
        <p:spPr>
          <a:xfrm>
            <a:off x="13995076" y="5487600"/>
            <a:ext cx="4292925" cy="4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6"/>
          <p:cNvPicPr preferRelativeResize="0"/>
          <p:nvPr/>
        </p:nvPicPr>
        <p:blipFill rotWithShape="1">
          <a:blip r:embed="rId4">
            <a:alphaModFix/>
          </a:blip>
          <a:srcRect b="34554" l="0" r="0" t="0"/>
          <a:stretch/>
        </p:blipFill>
        <p:spPr>
          <a:xfrm>
            <a:off x="7518875" y="6757425"/>
            <a:ext cx="5304226" cy="35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6"/>
          <p:cNvPicPr preferRelativeResize="0"/>
          <p:nvPr/>
        </p:nvPicPr>
        <p:blipFill rotWithShape="1">
          <a:blip r:embed="rId5">
            <a:alphaModFix/>
          </a:blip>
          <a:srcRect b="28642" l="2267" r="0" t="0"/>
          <a:stretch/>
        </p:blipFill>
        <p:spPr>
          <a:xfrm>
            <a:off x="0" y="6486275"/>
            <a:ext cx="5107924" cy="380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6"/>
          <p:cNvPicPr preferRelativeResize="0"/>
          <p:nvPr/>
        </p:nvPicPr>
        <p:blipFill rotWithShape="1">
          <a:blip r:embed="rId6">
            <a:alphaModFix/>
          </a:blip>
          <a:srcRect b="0" l="0" r="0" t="43576"/>
          <a:stretch/>
        </p:blipFill>
        <p:spPr>
          <a:xfrm>
            <a:off x="10622575" y="0"/>
            <a:ext cx="5443225" cy="333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6"/>
          <p:cNvPicPr preferRelativeResize="0"/>
          <p:nvPr/>
        </p:nvPicPr>
        <p:blipFill rotWithShape="1">
          <a:blip r:embed="rId7">
            <a:alphaModFix/>
          </a:blip>
          <a:srcRect b="0" l="0" r="0" t="30226"/>
          <a:stretch/>
        </p:blipFill>
        <p:spPr>
          <a:xfrm>
            <a:off x="1577200" y="-1"/>
            <a:ext cx="5574250" cy="3337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16"/>
          <p:cNvGrpSpPr/>
          <p:nvPr/>
        </p:nvGrpSpPr>
        <p:grpSpPr>
          <a:xfrm>
            <a:off x="12864484" y="2476209"/>
            <a:ext cx="1088154" cy="1113658"/>
            <a:chOff x="0" y="-19050"/>
            <a:chExt cx="812800" cy="831850"/>
          </a:xfrm>
        </p:grpSpPr>
        <p:sp>
          <p:nvSpPr>
            <p:cNvPr id="240" name="Google Shape;24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D4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16"/>
          <p:cNvSpPr txBox="1"/>
          <p:nvPr/>
        </p:nvSpPr>
        <p:spPr>
          <a:xfrm>
            <a:off x="2830035" y="3785130"/>
            <a:ext cx="12627930" cy="15572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74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TIPS FOR SUCCESS</a:t>
            </a:r>
            <a:endParaRPr/>
          </a:p>
        </p:txBody>
      </p:sp>
      <p:sp>
        <p:nvSpPr>
          <p:cNvPr id="243" name="Google Shape;243;p16"/>
          <p:cNvSpPr txBox="1"/>
          <p:nvPr/>
        </p:nvSpPr>
        <p:spPr>
          <a:xfrm>
            <a:off x="6356872" y="5425046"/>
            <a:ext cx="5574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As you embark on your middle school journey, here are some tips to help you succeed!</a:t>
            </a:r>
            <a:endParaRPr/>
          </a:p>
        </p:txBody>
      </p:sp>
      <p:sp>
        <p:nvSpPr>
          <p:cNvPr id="244" name="Google Shape;244;p16"/>
          <p:cNvSpPr txBox="1"/>
          <p:nvPr/>
        </p:nvSpPr>
        <p:spPr>
          <a:xfrm rot="495374">
            <a:off x="2359792" y="711613"/>
            <a:ext cx="3981613" cy="1299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19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STAY ORGANIZED</a:t>
            </a:r>
            <a:endParaRPr/>
          </a:p>
        </p:txBody>
      </p:sp>
      <p:sp>
        <p:nvSpPr>
          <p:cNvPr id="245" name="Google Shape;245;p16"/>
          <p:cNvSpPr txBox="1"/>
          <p:nvPr/>
        </p:nvSpPr>
        <p:spPr>
          <a:xfrm>
            <a:off x="494364" y="8295372"/>
            <a:ext cx="3922933" cy="1293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19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MANAGE YOUR TIME</a:t>
            </a:r>
            <a:endParaRPr/>
          </a:p>
        </p:txBody>
      </p:sp>
      <p:sp>
        <p:nvSpPr>
          <p:cNvPr id="246" name="Google Shape;246;p16"/>
          <p:cNvSpPr txBox="1"/>
          <p:nvPr/>
        </p:nvSpPr>
        <p:spPr>
          <a:xfrm>
            <a:off x="8565132" y="8136985"/>
            <a:ext cx="3211726" cy="1293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19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GET INVOLVED</a:t>
            </a:r>
            <a:endParaRPr/>
          </a:p>
        </p:txBody>
      </p:sp>
      <p:sp>
        <p:nvSpPr>
          <p:cNvPr id="247" name="Google Shape;247;p16"/>
          <p:cNvSpPr txBox="1"/>
          <p:nvPr/>
        </p:nvSpPr>
        <p:spPr>
          <a:xfrm rot="341630">
            <a:off x="15361895" y="7135491"/>
            <a:ext cx="2623040" cy="139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00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ASK FOR HELP</a:t>
            </a:r>
            <a:endParaRPr/>
          </a:p>
        </p:txBody>
      </p:sp>
      <p:sp>
        <p:nvSpPr>
          <p:cNvPr id="248" name="Google Shape;248;p16"/>
          <p:cNvSpPr txBox="1"/>
          <p:nvPr/>
        </p:nvSpPr>
        <p:spPr>
          <a:xfrm rot="-253371">
            <a:off x="11614394" y="831461"/>
            <a:ext cx="3307166" cy="1284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19" u="none" cap="none" strike="noStrik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BE YOURSELF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