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Cormorant Garamond"/>
      <p:bold r:id="rId23"/>
      <p:boldItalic r:id="rId24"/>
    </p:embeddedFont>
    <p:embeddedFont>
      <p:font typeface="Lora"/>
      <p:regular r:id="rId25"/>
      <p:bold r:id="rId26"/>
      <p:italic r:id="rId27"/>
      <p:boldItalic r:id="rId28"/>
    </p:embeddedFont>
    <p:embeddedFont>
      <p:font typeface="Cormorant Garamond Medium"/>
      <p:regular r:id="rId29"/>
      <p:bold r:id="rId30"/>
      <p:italic r:id="rId31"/>
      <p:boldItalic r:id="rId32"/>
    </p:embeddedFont>
    <p:embeddedFont>
      <p:font typeface="Cormorant Garamond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rmorantGaramond-boldItalic.fntdata"/><Relationship Id="rId23" Type="http://schemas.openxmlformats.org/officeDocument/2006/relationships/font" Target="fonts/CormorantGaramon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bold.fntdata"/><Relationship Id="rId25" Type="http://schemas.openxmlformats.org/officeDocument/2006/relationships/font" Target="fonts/Lora-regular.fntdata"/><Relationship Id="rId28" Type="http://schemas.openxmlformats.org/officeDocument/2006/relationships/font" Target="fonts/Lora-boldItalic.fntdata"/><Relationship Id="rId27" Type="http://schemas.openxmlformats.org/officeDocument/2006/relationships/font" Target="fonts/Lor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rmorantGaramond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rmorantGaramondMedium-italic.fntdata"/><Relationship Id="rId30" Type="http://schemas.openxmlformats.org/officeDocument/2006/relationships/font" Target="fonts/CormorantGaramondMedium-bold.fntdata"/><Relationship Id="rId11" Type="http://schemas.openxmlformats.org/officeDocument/2006/relationships/slide" Target="slides/slide6.xml"/><Relationship Id="rId33" Type="http://schemas.openxmlformats.org/officeDocument/2006/relationships/font" Target="fonts/CormorantGaramondLight-regular.fntdata"/><Relationship Id="rId10" Type="http://schemas.openxmlformats.org/officeDocument/2006/relationships/slide" Target="slides/slide5.xml"/><Relationship Id="rId32" Type="http://schemas.openxmlformats.org/officeDocument/2006/relationships/font" Target="fonts/CormorantGaramondMedium-boldItalic.fntdata"/><Relationship Id="rId13" Type="http://schemas.openxmlformats.org/officeDocument/2006/relationships/slide" Target="slides/slide8.xml"/><Relationship Id="rId35" Type="http://schemas.openxmlformats.org/officeDocument/2006/relationships/font" Target="fonts/CormorantGaramondLight-italic.fntdata"/><Relationship Id="rId12" Type="http://schemas.openxmlformats.org/officeDocument/2006/relationships/slide" Target="slides/slide7.xml"/><Relationship Id="rId34" Type="http://schemas.openxmlformats.org/officeDocument/2006/relationships/font" Target="fonts/CormorantGaramondLight-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CormorantGaramondLigh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ecc277b77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ecc277b77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cc277b776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cc277b776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cc277b776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ecc277b776_1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cc277b776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cc277b776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cc277b776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cc277b776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cc277b776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cc277b776_1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ecc277b776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ecc277b776_1_2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ecc277b776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cc277b776_1_2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ecc277b776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ecc277b776_1_3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cc277b776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ecc277b776_1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cc277b776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ecc277b776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cc277b776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ecc277b776_1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cc277b776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cc277b776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cc277b77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ecc277b776_1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cc277b776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ecc277b776_1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cc277b776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ecc277b776_1_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cc277b776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ecc277b776_1_1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14350" y="-2177536"/>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5845394" y="3153190"/>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2">
              <a:alphaModFix/>
            </a:blip>
            <a:stretch>
              <a:fillRect b="0" l="0" r="0" t="0"/>
            </a:stretch>
          </a:blipFill>
          <a:ln>
            <a:noFill/>
          </a:ln>
        </p:spPr>
      </p:sp>
      <p:sp>
        <p:nvSpPr>
          <p:cNvPr id="12" name="Google Shape;12;p2"/>
          <p:cNvSpPr/>
          <p:nvPr/>
        </p:nvSpPr>
        <p:spPr>
          <a:xfrm rot="2408129">
            <a:off x="7415923" y="2112704"/>
            <a:ext cx="4198843" cy="4717801"/>
          </a:xfrm>
          <a:custGeom>
            <a:rect b="b" l="l" r="r" t="t"/>
            <a:pathLst>
              <a:path extrusionOk="0" h="9429710" w="8392442">
                <a:moveTo>
                  <a:pt x="0" y="0"/>
                </a:moveTo>
                <a:lnTo>
                  <a:pt x="8392441" y="0"/>
                </a:lnTo>
                <a:lnTo>
                  <a:pt x="8392441" y="9429709"/>
                </a:lnTo>
                <a:lnTo>
                  <a:pt x="0" y="9429709"/>
                </a:lnTo>
                <a:lnTo>
                  <a:pt x="0" y="0"/>
                </a:lnTo>
                <a:close/>
              </a:path>
            </a:pathLst>
          </a:custGeom>
          <a:blipFill rotWithShape="1">
            <a:blip r:embed="rId3">
              <a:alphaModFix/>
            </a:blip>
            <a:stretch>
              <a:fillRect b="0" l="0" r="0" t="0"/>
            </a:stretch>
          </a:blipFill>
          <a:ln>
            <a:noFill/>
          </a:ln>
        </p:spPr>
      </p:sp>
      <p:sp>
        <p:nvSpPr>
          <p:cNvPr id="13" name="Google Shape;13;p2"/>
          <p:cNvSpPr/>
          <p:nvPr/>
        </p:nvSpPr>
        <p:spPr>
          <a:xfrm rot="2408129">
            <a:off x="-1994777" y="-449839"/>
            <a:ext cx="4198843" cy="4717801"/>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3">
              <a:alphaModFix/>
            </a:blip>
            <a:stretch>
              <a:fillRect b="0" l="0" r="0" t="0"/>
            </a:stretch>
          </a:blipFill>
          <a:ln>
            <a:noFill/>
          </a:ln>
        </p:spPr>
      </p:sp>
      <p:sp>
        <p:nvSpPr>
          <p:cNvPr id="14" name="Google Shape;14;p2"/>
          <p:cNvSpPr/>
          <p:nvPr/>
        </p:nvSpPr>
        <p:spPr>
          <a:xfrm rot="2408129">
            <a:off x="6385958" y="-2526289"/>
            <a:ext cx="4198843" cy="4717801"/>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3">
              <a:alphaModFix/>
            </a:blip>
            <a:stretch>
              <a:fillRect b="0" l="0" r="0" t="0"/>
            </a:stretch>
          </a:blipFill>
          <a:ln>
            <a:noFill/>
          </a:ln>
        </p:spPr>
      </p:sp>
      <p:sp>
        <p:nvSpPr>
          <p:cNvPr id="15" name="Google Shape;15;p2"/>
          <p:cNvSpPr/>
          <p:nvPr/>
        </p:nvSpPr>
        <p:spPr>
          <a:xfrm rot="-6778363">
            <a:off x="6488614" y="-1965122"/>
            <a:ext cx="4909508" cy="4111713"/>
          </a:xfrm>
          <a:custGeom>
            <a:rect b="b" l="l" r="r" t="t"/>
            <a:pathLst>
              <a:path extrusionOk="0" h="8229600" w="9826388">
                <a:moveTo>
                  <a:pt x="0" y="0"/>
                </a:moveTo>
                <a:lnTo>
                  <a:pt x="9826388" y="0"/>
                </a:lnTo>
                <a:lnTo>
                  <a:pt x="9826388" y="8229600"/>
                </a:lnTo>
                <a:lnTo>
                  <a:pt x="0" y="8229600"/>
                </a:lnTo>
                <a:lnTo>
                  <a:pt x="0" y="0"/>
                </a:lnTo>
                <a:close/>
              </a:path>
            </a:pathLst>
          </a:custGeom>
          <a:blipFill rotWithShape="1">
            <a:blip r:embed="rId4">
              <a:alphaModFix/>
            </a:blip>
            <a:stretch>
              <a:fillRect b="0" l="0" r="0" t="0"/>
            </a:stretch>
          </a:blipFill>
          <a:ln>
            <a:noFill/>
          </a:ln>
        </p:spPr>
      </p:sp>
      <p:sp>
        <p:nvSpPr>
          <p:cNvPr id="16" name="Google Shape;16;p2"/>
          <p:cNvSpPr/>
          <p:nvPr/>
        </p:nvSpPr>
        <p:spPr>
          <a:xfrm rot="-5727235">
            <a:off x="7991312" y="-363038"/>
            <a:ext cx="4194227" cy="471261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17" name="Google Shape;17;p2"/>
          <p:cNvSpPr/>
          <p:nvPr/>
        </p:nvSpPr>
        <p:spPr>
          <a:xfrm rot="-10696899">
            <a:off x="-2392954" y="4097087"/>
            <a:ext cx="8118951" cy="3440406"/>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5">
              <a:alphaModFix/>
            </a:blip>
            <a:stretch>
              <a:fillRect b="0" l="0" r="0" t="0"/>
            </a:stretch>
          </a:blipFill>
          <a:ln>
            <a:noFill/>
          </a:ln>
        </p:spPr>
      </p:sp>
      <p:sp>
        <p:nvSpPr>
          <p:cNvPr id="18" name="Google Shape;18;p2"/>
          <p:cNvSpPr/>
          <p:nvPr/>
        </p:nvSpPr>
        <p:spPr>
          <a:xfrm>
            <a:off x="5161233" y="-3023640"/>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2">
              <a:alphaModFix/>
            </a:blip>
            <a:stretch>
              <a:fillRect b="0" l="0" r="0" t="0"/>
            </a:stretch>
          </a:blipFill>
          <a:ln>
            <a:noFill/>
          </a:ln>
        </p:spPr>
      </p:sp>
      <p:sp>
        <p:nvSpPr>
          <p:cNvPr id="19" name="Google Shape;19;p2"/>
          <p:cNvSpPr/>
          <p:nvPr/>
        </p:nvSpPr>
        <p:spPr>
          <a:xfrm>
            <a:off x="-1536057" y="3635256"/>
            <a:ext cx="3274276" cy="3551976"/>
          </a:xfrm>
          <a:custGeom>
            <a:rect b="b" l="l" r="r" t="t"/>
            <a:pathLst>
              <a:path extrusionOk="0" h="7103952" w="6548552">
                <a:moveTo>
                  <a:pt x="0" y="0"/>
                </a:moveTo>
                <a:lnTo>
                  <a:pt x="6548551" y="0"/>
                </a:lnTo>
                <a:lnTo>
                  <a:pt x="6548551" y="7103951"/>
                </a:lnTo>
                <a:lnTo>
                  <a:pt x="0" y="7103951"/>
                </a:lnTo>
                <a:lnTo>
                  <a:pt x="0" y="0"/>
                </a:lnTo>
                <a:close/>
              </a:path>
            </a:pathLst>
          </a:custGeom>
          <a:blipFill rotWithShape="1">
            <a:blip r:embed="rId2">
              <a:alphaModFix/>
            </a:blip>
            <a:stretch>
              <a:fillRect b="0" l="0" r="0" t="0"/>
            </a:stretch>
          </a:blipFill>
          <a:ln>
            <a:noFill/>
          </a:ln>
        </p:spPr>
      </p:sp>
      <p:sp>
        <p:nvSpPr>
          <p:cNvPr id="20" name="Google Shape;20;p2"/>
          <p:cNvSpPr/>
          <p:nvPr/>
        </p:nvSpPr>
        <p:spPr>
          <a:xfrm>
            <a:off x="4038740" y="651123"/>
            <a:ext cx="1066521" cy="843521"/>
          </a:xfrm>
          <a:custGeom>
            <a:rect b="b" l="l" r="r" t="t"/>
            <a:pathLst>
              <a:path extrusionOk="0" h="1687042" w="2133042">
                <a:moveTo>
                  <a:pt x="0" y="0"/>
                </a:moveTo>
                <a:lnTo>
                  <a:pt x="2133042" y="0"/>
                </a:lnTo>
                <a:lnTo>
                  <a:pt x="2133042" y="1687042"/>
                </a:lnTo>
                <a:lnTo>
                  <a:pt x="0" y="1687042"/>
                </a:lnTo>
                <a:lnTo>
                  <a:pt x="0" y="0"/>
                </a:lnTo>
                <a:close/>
              </a:path>
            </a:pathLst>
          </a:custGeom>
          <a:blipFill rotWithShape="1">
            <a:blip r:embed="rId6">
              <a:alphaModFix/>
            </a:blip>
            <a:stretch>
              <a:fillRect b="0" l="0" r="0" t="0"/>
            </a:stretch>
          </a:blipFill>
          <a:ln>
            <a:noFill/>
          </a:ln>
        </p:spPr>
      </p:sp>
      <p:sp>
        <p:nvSpPr>
          <p:cNvPr id="21" name="Google Shape;21;p2"/>
          <p:cNvSpPr/>
          <p:nvPr/>
        </p:nvSpPr>
        <p:spPr>
          <a:xfrm rot="570569">
            <a:off x="236968" y="3929357"/>
            <a:ext cx="2497068" cy="189465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7">
              <a:alphaModFix/>
            </a:blip>
            <a:stretch>
              <a:fillRect b="0" l="0" r="0" t="0"/>
            </a:stretch>
          </a:blipFill>
          <a:ln>
            <a:noFill/>
          </a:ln>
        </p:spPr>
      </p:sp>
      <p:sp>
        <p:nvSpPr>
          <p:cNvPr id="22" name="Google Shape;22;p2"/>
          <p:cNvSpPr/>
          <p:nvPr/>
        </p:nvSpPr>
        <p:spPr>
          <a:xfrm rot="6021362">
            <a:off x="-2194673" y="-1440765"/>
            <a:ext cx="3121049" cy="4120197"/>
          </a:xfrm>
          <a:custGeom>
            <a:rect b="b" l="l" r="r" t="t"/>
            <a:pathLst>
              <a:path extrusionOk="0" h="8229600" w="6233922">
                <a:moveTo>
                  <a:pt x="0" y="0"/>
                </a:moveTo>
                <a:lnTo>
                  <a:pt x="6233922" y="0"/>
                </a:lnTo>
                <a:lnTo>
                  <a:pt x="6233922" y="8229600"/>
                </a:lnTo>
                <a:lnTo>
                  <a:pt x="0" y="8229600"/>
                </a:lnTo>
                <a:lnTo>
                  <a:pt x="0" y="0"/>
                </a:lnTo>
                <a:close/>
              </a:path>
            </a:pathLst>
          </a:custGeom>
          <a:blipFill rotWithShape="1">
            <a:blip r:embed="rId8">
              <a:alphaModFix/>
            </a:blip>
            <a:stretch>
              <a:fillRect b="0" l="0" r="0" t="0"/>
            </a:stretch>
          </a:blipFill>
          <a:ln>
            <a:noFill/>
          </a:ln>
        </p:spPr>
      </p:sp>
      <p:sp>
        <p:nvSpPr>
          <p:cNvPr id="23" name="Google Shape;23;p2"/>
          <p:cNvSpPr/>
          <p:nvPr/>
        </p:nvSpPr>
        <p:spPr>
          <a:xfrm rot="2408129">
            <a:off x="-1410146" y="-3220299"/>
            <a:ext cx="4198843" cy="4717801"/>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24" name="Google Shape;24;p2"/>
          <p:cNvSpPr txBox="1"/>
          <p:nvPr>
            <p:ph type="ctrTitle"/>
          </p:nvPr>
        </p:nvSpPr>
        <p:spPr>
          <a:xfrm>
            <a:off x="1805100" y="3017750"/>
            <a:ext cx="5533800" cy="998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5" name="Google Shape;25;p2"/>
          <p:cNvSpPr txBox="1"/>
          <p:nvPr>
            <p:ph idx="1" type="subTitle"/>
          </p:nvPr>
        </p:nvSpPr>
        <p:spPr>
          <a:xfrm>
            <a:off x="311700" y="1729462"/>
            <a:ext cx="8520600" cy="500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6" name="Google Shape;2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
          <p:cNvSpPr txBox="1"/>
          <p:nvPr>
            <p:ph type="title"/>
          </p:nvPr>
        </p:nvSpPr>
        <p:spPr>
          <a:xfrm>
            <a:off x="311700" y="3410675"/>
            <a:ext cx="8520600" cy="594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9" name="Google Shape;2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3"/>
          <p:cNvSpPr/>
          <p:nvPr/>
        </p:nvSpPr>
        <p:spPr>
          <a:xfrm>
            <a:off x="3607069" y="3244050"/>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2">
              <a:alphaModFix/>
            </a:blip>
            <a:stretch>
              <a:fillRect b="0" l="0" r="0" t="0"/>
            </a:stretch>
          </a:blipFill>
          <a:ln>
            <a:noFill/>
          </a:ln>
        </p:spPr>
      </p:sp>
      <p:sp>
        <p:nvSpPr>
          <p:cNvPr id="31" name="Google Shape;31;p3"/>
          <p:cNvSpPr/>
          <p:nvPr/>
        </p:nvSpPr>
        <p:spPr>
          <a:xfrm>
            <a:off x="2885870" y="514636"/>
            <a:ext cx="2998844" cy="2579006"/>
          </a:xfrm>
          <a:custGeom>
            <a:rect b="b" l="l" r="r" t="t"/>
            <a:pathLst>
              <a:path extrusionOk="0" h="5158012" w="5997688">
                <a:moveTo>
                  <a:pt x="0" y="0"/>
                </a:moveTo>
                <a:lnTo>
                  <a:pt x="5997688" y="0"/>
                </a:lnTo>
                <a:lnTo>
                  <a:pt x="5997688" y="5158012"/>
                </a:lnTo>
                <a:lnTo>
                  <a:pt x="0" y="5158012"/>
                </a:lnTo>
                <a:lnTo>
                  <a:pt x="0" y="0"/>
                </a:lnTo>
                <a:close/>
              </a:path>
            </a:pathLst>
          </a:custGeom>
          <a:blipFill rotWithShape="1">
            <a:blip r:embed="rId3">
              <a:alphaModFix/>
            </a:blip>
            <a:stretch>
              <a:fillRect b="0" l="0" r="0" t="0"/>
            </a:stretch>
          </a:blipFill>
          <a:ln>
            <a:noFill/>
          </a:ln>
        </p:spPr>
      </p:sp>
      <p:sp>
        <p:nvSpPr>
          <p:cNvPr id="32" name="Google Shape;32;p3"/>
          <p:cNvSpPr/>
          <p:nvPr/>
        </p:nvSpPr>
        <p:spPr>
          <a:xfrm rot="-6321333">
            <a:off x="7589043" y="-313417"/>
            <a:ext cx="2502070" cy="1898446"/>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4">
              <a:alphaModFix/>
            </a:blip>
            <a:stretch>
              <a:fillRect b="0" l="0" r="0" t="0"/>
            </a:stretch>
          </a:blipFill>
          <a:ln>
            <a:noFill/>
          </a:ln>
        </p:spPr>
      </p:sp>
      <p:sp>
        <p:nvSpPr>
          <p:cNvPr id="33" name="Google Shape;33;p3"/>
          <p:cNvSpPr/>
          <p:nvPr/>
        </p:nvSpPr>
        <p:spPr>
          <a:xfrm rot="3383351">
            <a:off x="-898063" y="3487721"/>
            <a:ext cx="2506813" cy="1902044"/>
          </a:xfrm>
          <a:custGeom>
            <a:rect b="b" l="l" r="r" t="t"/>
            <a:pathLst>
              <a:path extrusionOk="0" h="3794142" w="5000516">
                <a:moveTo>
                  <a:pt x="0" y="0"/>
                </a:moveTo>
                <a:lnTo>
                  <a:pt x="5000517" y="0"/>
                </a:lnTo>
                <a:lnTo>
                  <a:pt x="5000517" y="3794142"/>
                </a:lnTo>
                <a:lnTo>
                  <a:pt x="0" y="3794142"/>
                </a:lnTo>
                <a:lnTo>
                  <a:pt x="0" y="0"/>
                </a:lnTo>
                <a:close/>
              </a:path>
            </a:pathLst>
          </a:custGeom>
          <a:blipFill rotWithShape="1">
            <a:blip r:embed="rId4">
              <a:alphaModFix/>
            </a:blip>
            <a:stretch>
              <a:fillRect b="0" l="0" r="0" t="0"/>
            </a:stretch>
          </a:blipFill>
          <a:ln>
            <a:noFill/>
          </a:ln>
        </p:spPr>
      </p:sp>
      <p:sp>
        <p:nvSpPr>
          <p:cNvPr id="34" name="Google Shape;34;p3"/>
          <p:cNvSpPr/>
          <p:nvPr/>
        </p:nvSpPr>
        <p:spPr>
          <a:xfrm>
            <a:off x="-567347" y="422471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35" name="Google Shape;35;p3"/>
          <p:cNvSpPr/>
          <p:nvPr/>
        </p:nvSpPr>
        <p:spPr>
          <a:xfrm>
            <a:off x="-567347" y="-291433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36" name="Google Shape;36;p3"/>
          <p:cNvSpPr/>
          <p:nvPr/>
        </p:nvSpPr>
        <p:spPr>
          <a:xfrm>
            <a:off x="8054013" y="40828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37" name="Google Shape;37;p3"/>
          <p:cNvSpPr/>
          <p:nvPr/>
        </p:nvSpPr>
        <p:spPr>
          <a:xfrm rot="-8983379">
            <a:off x="-2025654" y="-828182"/>
            <a:ext cx="4203034" cy="472251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
        <p:nvSpPr>
          <p:cNvPr id="38" name="Google Shape;38;p3"/>
          <p:cNvSpPr/>
          <p:nvPr/>
        </p:nvSpPr>
        <p:spPr>
          <a:xfrm rot="-8983379">
            <a:off x="7046326" y="2969092"/>
            <a:ext cx="4203034" cy="4722510"/>
          </a:xfrm>
          <a:custGeom>
            <a:rect b="b" l="l" r="r" t="t"/>
            <a:pathLst>
              <a:path extrusionOk="0" h="9429710" w="8392442">
                <a:moveTo>
                  <a:pt x="0" y="0"/>
                </a:moveTo>
                <a:lnTo>
                  <a:pt x="8392442" y="0"/>
                </a:lnTo>
                <a:lnTo>
                  <a:pt x="8392442" y="9429709"/>
                </a:lnTo>
                <a:lnTo>
                  <a:pt x="0" y="9429709"/>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sp>
        <p:nvSpPr>
          <p:cNvPr id="40" name="Google Shape;40;p4"/>
          <p:cNvSpPr/>
          <p:nvPr/>
        </p:nvSpPr>
        <p:spPr>
          <a:xfrm rot="-7101538">
            <a:off x="-2793910" y="1954403"/>
            <a:ext cx="4196273" cy="4714914"/>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2">
              <a:alphaModFix/>
            </a:blip>
            <a:stretch>
              <a:fillRect b="0" l="0" r="0" t="0"/>
            </a:stretch>
          </a:blipFill>
          <a:ln>
            <a:noFill/>
          </a:ln>
        </p:spPr>
      </p:sp>
      <p:sp>
        <p:nvSpPr>
          <p:cNvPr id="41" name="Google Shape;41;p4"/>
          <p:cNvSpPr/>
          <p:nvPr/>
        </p:nvSpPr>
        <p:spPr>
          <a:xfrm rot="-9514280">
            <a:off x="-272902" y="-2176317"/>
            <a:ext cx="3271205" cy="3548644"/>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42" name="Google Shape;42;p4"/>
          <p:cNvSpPr/>
          <p:nvPr/>
        </p:nvSpPr>
        <p:spPr>
          <a:xfrm rot="-7101538">
            <a:off x="8023663" y="-261833"/>
            <a:ext cx="4196273" cy="4714914"/>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2">
              <a:alphaModFix/>
            </a:blip>
            <a:stretch>
              <a:fillRect b="0" l="0" r="0" t="0"/>
            </a:stretch>
          </a:blipFill>
          <a:ln>
            <a:noFill/>
          </a:ln>
        </p:spPr>
      </p:sp>
      <p:sp>
        <p:nvSpPr>
          <p:cNvPr id="43" name="Google Shape;43;p4"/>
          <p:cNvSpPr txBox="1"/>
          <p:nvPr>
            <p:ph type="title"/>
          </p:nvPr>
        </p:nvSpPr>
        <p:spPr>
          <a:xfrm>
            <a:off x="387900" y="1283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4"/>
          <p:cNvSpPr txBox="1"/>
          <p:nvPr>
            <p:ph idx="1" type="body"/>
          </p:nvPr>
        </p:nvSpPr>
        <p:spPr>
          <a:xfrm>
            <a:off x="387900" y="19906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6" name="Google Shape;46;p4"/>
          <p:cNvPicPr preferRelativeResize="0"/>
          <p:nvPr/>
        </p:nvPicPr>
        <p:blipFill>
          <a:blip r:embed="rId4">
            <a:alphaModFix/>
          </a:blip>
          <a:stretch>
            <a:fillRect/>
          </a:stretch>
        </p:blipFill>
        <p:spPr>
          <a:xfrm>
            <a:off x="5638650" y="0"/>
            <a:ext cx="2833801" cy="51435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sp>
        <p:nvSpPr>
          <p:cNvPr id="48" name="Google Shape;48;p5"/>
          <p:cNvSpPr/>
          <p:nvPr/>
        </p:nvSpPr>
        <p:spPr>
          <a:xfrm rot="-275808">
            <a:off x="6294928" y="-789766"/>
            <a:ext cx="4188714" cy="4706420"/>
          </a:xfrm>
          <a:custGeom>
            <a:rect b="b" l="l" r="r" t="t"/>
            <a:pathLst>
              <a:path extrusionOk="0" h="9429710" w="8392442">
                <a:moveTo>
                  <a:pt x="0" y="0"/>
                </a:moveTo>
                <a:lnTo>
                  <a:pt x="8392441" y="0"/>
                </a:lnTo>
                <a:lnTo>
                  <a:pt x="8392441" y="9429709"/>
                </a:lnTo>
                <a:lnTo>
                  <a:pt x="0" y="9429709"/>
                </a:lnTo>
                <a:lnTo>
                  <a:pt x="0" y="0"/>
                </a:lnTo>
                <a:close/>
              </a:path>
            </a:pathLst>
          </a:custGeom>
          <a:blipFill rotWithShape="1">
            <a:blip r:embed="rId2">
              <a:alphaModFix/>
            </a:blip>
            <a:stretch>
              <a:fillRect b="0" l="0" r="0" t="0"/>
            </a:stretch>
          </a:blipFill>
          <a:ln>
            <a:noFill/>
          </a:ln>
        </p:spPr>
      </p:sp>
      <p:sp>
        <p:nvSpPr>
          <p:cNvPr id="49" name="Google Shape;49;p5"/>
          <p:cNvSpPr/>
          <p:nvPr/>
        </p:nvSpPr>
        <p:spPr>
          <a:xfrm rot="3983223">
            <a:off x="6753537" y="4046412"/>
            <a:ext cx="3269730" cy="3547044"/>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3">
              <a:alphaModFix/>
            </a:blip>
            <a:stretch>
              <a:fillRect b="0" l="0" r="0" t="0"/>
            </a:stretch>
          </a:blipFill>
          <a:ln>
            <a:noFill/>
          </a:ln>
        </p:spPr>
      </p:sp>
      <p:sp>
        <p:nvSpPr>
          <p:cNvPr id="50" name="Google Shape;50;p5"/>
          <p:cNvSpPr/>
          <p:nvPr/>
        </p:nvSpPr>
        <p:spPr>
          <a:xfrm rot="3983223">
            <a:off x="-564262" y="-2795031"/>
            <a:ext cx="3269730" cy="3547044"/>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3">
              <a:alphaModFix/>
            </a:blip>
            <a:stretch>
              <a:fillRect b="0" l="0" r="0" t="0"/>
            </a:stretch>
          </a:blipFill>
          <a:ln>
            <a:noFill/>
          </a:ln>
        </p:spPr>
      </p:sp>
      <p:sp>
        <p:nvSpPr>
          <p:cNvPr id="51" name="Google Shape;51;p5"/>
          <p:cNvSpPr/>
          <p:nvPr/>
        </p:nvSpPr>
        <p:spPr>
          <a:xfrm rot="-275808">
            <a:off x="-427463" y="-3678831"/>
            <a:ext cx="4188714" cy="470642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2">
              <a:alphaModFix/>
            </a:blip>
            <a:stretch>
              <a:fillRect b="0" l="0" r="0" t="0"/>
            </a:stretch>
          </a:blipFill>
          <a:ln>
            <a:noFill/>
          </a:ln>
        </p:spPr>
      </p:sp>
      <p:sp>
        <p:nvSpPr>
          <p:cNvPr id="52" name="Google Shape;52;p5"/>
          <p:cNvSpPr/>
          <p:nvPr/>
        </p:nvSpPr>
        <p:spPr>
          <a:xfrm rot="-6392090">
            <a:off x="-3037001" y="2041220"/>
            <a:ext cx="4202144" cy="472151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2">
              <a:alphaModFix/>
            </a:blip>
            <a:stretch>
              <a:fillRect b="0" l="0" r="0" t="0"/>
            </a:stretch>
          </a:blipFill>
          <a:ln>
            <a:noFill/>
          </a:ln>
        </p:spPr>
      </p:sp>
      <p:sp>
        <p:nvSpPr>
          <p:cNvPr id="53" name="Google Shape;53;p5"/>
          <p:cNvSpPr/>
          <p:nvPr/>
        </p:nvSpPr>
        <p:spPr>
          <a:xfrm rot="-8797668">
            <a:off x="-2845429" y="2538160"/>
            <a:ext cx="3273826" cy="3551488"/>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54" name="Google Shape;54;p5"/>
          <p:cNvSpPr txBox="1"/>
          <p:nvPr>
            <p:ph type="title"/>
          </p:nvPr>
        </p:nvSpPr>
        <p:spPr>
          <a:xfrm>
            <a:off x="311700" y="826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5"/>
          <p:cNvSpPr txBox="1"/>
          <p:nvPr>
            <p:ph idx="1" type="body"/>
          </p:nvPr>
        </p:nvSpPr>
        <p:spPr>
          <a:xfrm>
            <a:off x="311700" y="1533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 name="Google Shape;56;p5"/>
          <p:cNvSpPr txBox="1"/>
          <p:nvPr>
            <p:ph idx="2" type="body"/>
          </p:nvPr>
        </p:nvSpPr>
        <p:spPr>
          <a:xfrm>
            <a:off x="4832400" y="1533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
          <p:cNvSpPr/>
          <p:nvPr/>
        </p:nvSpPr>
        <p:spPr>
          <a:xfrm rot="-275808">
            <a:off x="6692476" y="-2976568"/>
            <a:ext cx="4188714" cy="470642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2">
              <a:alphaModFix/>
            </a:blip>
            <a:stretch>
              <a:fillRect b="0" l="0" r="0" t="0"/>
            </a:stretch>
          </a:blipFill>
          <a:ln>
            <a:noFill/>
          </a:ln>
        </p:spPr>
      </p:sp>
      <p:sp>
        <p:nvSpPr>
          <p:cNvPr id="60" name="Google Shape;60;p6"/>
          <p:cNvSpPr/>
          <p:nvPr/>
        </p:nvSpPr>
        <p:spPr>
          <a:xfrm rot="-275808">
            <a:off x="-1215134" y="3545839"/>
            <a:ext cx="4188714" cy="470642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2">
              <a:alphaModFix/>
            </a:blip>
            <a:stretch>
              <a:fillRect b="0" l="0" r="0" t="0"/>
            </a:stretch>
          </a:blipFill>
          <a:ln>
            <a:noFill/>
          </a:ln>
        </p:spPr>
      </p:sp>
      <p:sp>
        <p:nvSpPr>
          <p:cNvPr id="61" name="Google Shape;61;p6"/>
          <p:cNvSpPr/>
          <p:nvPr/>
        </p:nvSpPr>
        <p:spPr>
          <a:xfrm rot="-6392090">
            <a:off x="-1072108" y="-2587562"/>
            <a:ext cx="4202144" cy="4721510"/>
          </a:xfrm>
          <a:custGeom>
            <a:rect b="b" l="l" r="r" t="t"/>
            <a:pathLst>
              <a:path extrusionOk="0" h="9429710" w="8392442">
                <a:moveTo>
                  <a:pt x="0" y="0"/>
                </a:moveTo>
                <a:lnTo>
                  <a:pt x="8392442" y="0"/>
                </a:lnTo>
                <a:lnTo>
                  <a:pt x="8392442" y="9429709"/>
                </a:lnTo>
                <a:lnTo>
                  <a:pt x="0" y="9429709"/>
                </a:lnTo>
                <a:lnTo>
                  <a:pt x="0" y="0"/>
                </a:lnTo>
                <a:close/>
              </a:path>
            </a:pathLst>
          </a:custGeom>
          <a:blipFill rotWithShape="1">
            <a:blip r:embed="rId2">
              <a:alphaModFix/>
            </a:blip>
            <a:stretch>
              <a:fillRect b="0" l="0" r="0" t="0"/>
            </a:stretch>
          </a:blipFill>
          <a:ln>
            <a:noFill/>
          </a:ln>
        </p:spPr>
      </p:sp>
      <p:sp>
        <p:nvSpPr>
          <p:cNvPr id="62" name="Google Shape;62;p6"/>
          <p:cNvSpPr/>
          <p:nvPr/>
        </p:nvSpPr>
        <p:spPr>
          <a:xfrm rot="3798423">
            <a:off x="-157070" y="3681145"/>
            <a:ext cx="3280042" cy="3558231"/>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3">
              <a:alphaModFix/>
            </a:blip>
            <a:stretch>
              <a:fillRect b="0" l="0" r="0" t="0"/>
            </a:stretch>
          </a:blipFill>
          <a:ln>
            <a:noFill/>
          </a:ln>
        </p:spPr>
      </p:sp>
      <p:sp>
        <p:nvSpPr>
          <p:cNvPr id="63" name="Google Shape;63;p6"/>
          <p:cNvSpPr/>
          <p:nvPr/>
        </p:nvSpPr>
        <p:spPr>
          <a:xfrm rot="2432349">
            <a:off x="5710689" y="3629449"/>
            <a:ext cx="3274440" cy="3552154"/>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64" name="Google Shape;6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6"/>
          <p:cNvSpPr/>
          <p:nvPr>
            <p:ph idx="2" type="pic"/>
          </p:nvPr>
        </p:nvSpPr>
        <p:spPr>
          <a:xfrm>
            <a:off x="2360400" y="1239025"/>
            <a:ext cx="4423200" cy="44232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p7"/>
          <p:cNvSpPr/>
          <p:nvPr/>
        </p:nvSpPr>
        <p:spPr>
          <a:xfrm rot="-9514280">
            <a:off x="4975758" y="226630"/>
            <a:ext cx="3271205" cy="3548644"/>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2">
              <a:alphaModFix/>
            </a:blip>
            <a:stretch>
              <a:fillRect b="0" l="0" r="0" t="0"/>
            </a:stretch>
          </a:blipFill>
          <a:ln>
            <a:noFill/>
          </a:ln>
        </p:spPr>
      </p:sp>
      <p:sp>
        <p:nvSpPr>
          <p:cNvPr id="69" name="Google Shape;69;p7"/>
          <p:cNvSpPr/>
          <p:nvPr/>
        </p:nvSpPr>
        <p:spPr>
          <a:xfrm rot="-7101538">
            <a:off x="-2793910" y="1954403"/>
            <a:ext cx="4196273" cy="4714914"/>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3">
              <a:alphaModFix/>
            </a:blip>
            <a:stretch>
              <a:fillRect b="0" l="0" r="0" t="0"/>
            </a:stretch>
          </a:blipFill>
          <a:ln>
            <a:noFill/>
          </a:ln>
        </p:spPr>
      </p:sp>
      <p:sp>
        <p:nvSpPr>
          <p:cNvPr id="70" name="Google Shape;70;p7"/>
          <p:cNvSpPr/>
          <p:nvPr/>
        </p:nvSpPr>
        <p:spPr>
          <a:xfrm rot="-9514280">
            <a:off x="-272902" y="-2176317"/>
            <a:ext cx="3271205" cy="3548644"/>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2">
              <a:alphaModFix/>
            </a:blip>
            <a:stretch>
              <a:fillRect b="0" l="0" r="0" t="0"/>
            </a:stretch>
          </a:blipFill>
          <a:ln>
            <a:noFill/>
          </a:ln>
        </p:spPr>
      </p:sp>
      <p:sp>
        <p:nvSpPr>
          <p:cNvPr id="71" name="Google Shape;71;p7"/>
          <p:cNvSpPr/>
          <p:nvPr/>
        </p:nvSpPr>
        <p:spPr>
          <a:xfrm rot="-7101538">
            <a:off x="8023663" y="-261833"/>
            <a:ext cx="4196273" cy="4714914"/>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72" name="Google Shape;72;p7"/>
          <p:cNvSpPr txBox="1"/>
          <p:nvPr>
            <p:ph type="title"/>
          </p:nvPr>
        </p:nvSpPr>
        <p:spPr>
          <a:xfrm>
            <a:off x="490250" y="450150"/>
            <a:ext cx="4606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3" name="Google Shape;7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7"/>
          <p:cNvSpPr/>
          <p:nvPr>
            <p:ph idx="2" type="pic"/>
          </p:nvPr>
        </p:nvSpPr>
        <p:spPr>
          <a:xfrm>
            <a:off x="4774150" y="1812463"/>
            <a:ext cx="1746900" cy="2865900"/>
          </a:xfrm>
          <a:prstGeom prst="rect">
            <a:avLst/>
          </a:prstGeom>
          <a:noFill/>
          <a:ln>
            <a:noFill/>
          </a:ln>
        </p:spPr>
      </p:sp>
      <p:sp>
        <p:nvSpPr>
          <p:cNvPr id="75" name="Google Shape;75;p7"/>
          <p:cNvSpPr/>
          <p:nvPr>
            <p:ph idx="3" type="pic"/>
          </p:nvPr>
        </p:nvSpPr>
        <p:spPr>
          <a:xfrm>
            <a:off x="6822275" y="567988"/>
            <a:ext cx="1746900" cy="2865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8"/>
          <p:cNvSpPr/>
          <p:nvPr/>
        </p:nvSpPr>
        <p:spPr>
          <a:xfrm>
            <a:off x="4038740" y="193539"/>
            <a:ext cx="1066521" cy="843521"/>
          </a:xfrm>
          <a:custGeom>
            <a:rect b="b" l="l" r="r" t="t"/>
            <a:pathLst>
              <a:path extrusionOk="0" h="1687042" w="2133042">
                <a:moveTo>
                  <a:pt x="0" y="0"/>
                </a:moveTo>
                <a:lnTo>
                  <a:pt x="2133042" y="0"/>
                </a:lnTo>
                <a:lnTo>
                  <a:pt x="2133042" y="1687042"/>
                </a:lnTo>
                <a:lnTo>
                  <a:pt x="0" y="1687042"/>
                </a:lnTo>
                <a:lnTo>
                  <a:pt x="0" y="0"/>
                </a:lnTo>
                <a:close/>
              </a:path>
            </a:pathLst>
          </a:custGeom>
          <a:blipFill rotWithShape="1">
            <a:blip r:embed="rId2">
              <a:alphaModFix/>
            </a:blip>
            <a:stretch>
              <a:fillRect b="0" l="0" r="0" t="0"/>
            </a:stretch>
          </a:blipFill>
          <a:ln>
            <a:noFill/>
          </a:ln>
        </p:spPr>
      </p:sp>
      <p:sp>
        <p:nvSpPr>
          <p:cNvPr id="78" name="Google Shape;78;p8"/>
          <p:cNvSpPr/>
          <p:nvPr/>
        </p:nvSpPr>
        <p:spPr>
          <a:xfrm rot="3983223">
            <a:off x="4084127" y="3519531"/>
            <a:ext cx="3269730" cy="3547044"/>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79" name="Google Shape;79;p8"/>
          <p:cNvSpPr/>
          <p:nvPr/>
        </p:nvSpPr>
        <p:spPr>
          <a:xfrm rot="3983223">
            <a:off x="-564262" y="-2795031"/>
            <a:ext cx="3269730" cy="3547044"/>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3">
              <a:alphaModFix/>
            </a:blip>
            <a:stretch>
              <a:fillRect b="0" l="0" r="0" t="0"/>
            </a:stretch>
          </a:blipFill>
          <a:ln>
            <a:noFill/>
          </a:ln>
        </p:spPr>
      </p:sp>
      <p:sp>
        <p:nvSpPr>
          <p:cNvPr id="80" name="Google Shape;80;p8"/>
          <p:cNvSpPr/>
          <p:nvPr/>
        </p:nvSpPr>
        <p:spPr>
          <a:xfrm rot="-275808">
            <a:off x="7112266" y="-1273261"/>
            <a:ext cx="4188714" cy="470642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81" name="Google Shape;81;p8"/>
          <p:cNvSpPr/>
          <p:nvPr/>
        </p:nvSpPr>
        <p:spPr>
          <a:xfrm rot="-275808">
            <a:off x="-1215134" y="3545839"/>
            <a:ext cx="4188714" cy="470642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82" name="Google Shape;82;p8"/>
          <p:cNvSpPr/>
          <p:nvPr/>
        </p:nvSpPr>
        <p:spPr>
          <a:xfrm rot="-6392090">
            <a:off x="-2560741" y="-210193"/>
            <a:ext cx="4202144" cy="4721510"/>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83" name="Google Shape;83;p8"/>
          <p:cNvSpPr/>
          <p:nvPr/>
        </p:nvSpPr>
        <p:spPr>
          <a:xfrm rot="-8797668">
            <a:off x="8345064" y="-2657410"/>
            <a:ext cx="3273826" cy="3551488"/>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84" name="Google Shape;8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5" name="Google Shape;8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7" name="Google Shape;8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9"/>
          <p:cNvSpPr/>
          <p:nvPr/>
        </p:nvSpPr>
        <p:spPr>
          <a:xfrm rot="4337279">
            <a:off x="-1037880" y="-538382"/>
            <a:ext cx="2506563" cy="1901855"/>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2">
              <a:alphaModFix/>
            </a:blip>
            <a:stretch>
              <a:fillRect b="0" l="0" r="0" t="0"/>
            </a:stretch>
          </a:blipFill>
          <a:ln>
            <a:noFill/>
          </a:ln>
        </p:spPr>
      </p:sp>
      <p:sp>
        <p:nvSpPr>
          <p:cNvPr id="91" name="Google Shape;91;p9"/>
          <p:cNvSpPr/>
          <p:nvPr/>
        </p:nvSpPr>
        <p:spPr>
          <a:xfrm rot="-3752146">
            <a:off x="7455636" y="2919056"/>
            <a:ext cx="2493780" cy="1892156"/>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2">
              <a:alphaModFix/>
            </a:blip>
            <a:stretch>
              <a:fillRect b="0" l="0" r="0" t="0"/>
            </a:stretch>
          </a:blipFill>
          <a:ln>
            <a:noFill/>
          </a:ln>
        </p:spPr>
      </p:sp>
      <p:sp>
        <p:nvSpPr>
          <p:cNvPr id="92" name="Google Shape;92;p9"/>
          <p:cNvSpPr/>
          <p:nvPr/>
        </p:nvSpPr>
        <p:spPr>
          <a:xfrm rot="10662563">
            <a:off x="444676" y="-2850764"/>
            <a:ext cx="3276894" cy="355481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93" name="Google Shape;93;p9"/>
          <p:cNvSpPr/>
          <p:nvPr/>
        </p:nvSpPr>
        <p:spPr>
          <a:xfrm rot="10662563">
            <a:off x="6636881" y="4134933"/>
            <a:ext cx="3276894" cy="355481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3">
              <a:alphaModFix/>
            </a:blip>
            <a:stretch>
              <a:fillRect b="0" l="0" r="0" t="0"/>
            </a:stretch>
          </a:blipFill>
          <a:ln>
            <a:noFill/>
          </a:ln>
        </p:spPr>
      </p:sp>
      <p:sp>
        <p:nvSpPr>
          <p:cNvPr id="94" name="Google Shape;94;p9"/>
          <p:cNvSpPr/>
          <p:nvPr/>
        </p:nvSpPr>
        <p:spPr>
          <a:xfrm rot="10662563">
            <a:off x="7068633" y="-2850764"/>
            <a:ext cx="3276894" cy="355481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95" name="Google Shape;95;p9"/>
          <p:cNvSpPr/>
          <p:nvPr/>
        </p:nvSpPr>
        <p:spPr>
          <a:xfrm rot="10662563">
            <a:off x="-2112751" y="1166507"/>
            <a:ext cx="3276894" cy="355481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96" name="Google Shape;96;p9"/>
          <p:cNvSpPr/>
          <p:nvPr/>
        </p:nvSpPr>
        <p:spPr>
          <a:xfrm rot="1663110">
            <a:off x="6700192" y="-1588757"/>
            <a:ext cx="4195067" cy="4713558"/>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97" name="Google Shape;97;p9"/>
          <p:cNvSpPr/>
          <p:nvPr/>
        </p:nvSpPr>
        <p:spPr>
          <a:xfrm rot="1663110">
            <a:off x="-1876446" y="2497175"/>
            <a:ext cx="4195067" cy="4713558"/>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98" name="Google Shape;98;p9"/>
          <p:cNvSpPr/>
          <p:nvPr/>
        </p:nvSpPr>
        <p:spPr>
          <a:xfrm>
            <a:off x="3791301" y="604941"/>
            <a:ext cx="1957561" cy="2625997"/>
          </a:xfrm>
          <a:custGeom>
            <a:rect b="b" l="l" r="r" t="t"/>
            <a:pathLst>
              <a:path extrusionOk="0" h="5251993" w="3915122">
                <a:moveTo>
                  <a:pt x="0" y="0"/>
                </a:moveTo>
                <a:lnTo>
                  <a:pt x="3915122" y="0"/>
                </a:lnTo>
                <a:lnTo>
                  <a:pt x="3915122" y="5251993"/>
                </a:lnTo>
                <a:lnTo>
                  <a:pt x="0" y="5251993"/>
                </a:lnTo>
                <a:lnTo>
                  <a:pt x="0" y="0"/>
                </a:lnTo>
                <a:close/>
              </a:path>
            </a:pathLst>
          </a:custGeom>
          <a:blipFill rotWithShape="1">
            <a:blip r:embed="rId5">
              <a:alphaModFix/>
            </a:blip>
            <a:stretch>
              <a:fillRect b="0" l="0" r="0" t="0"/>
            </a:stretch>
          </a:blipFill>
          <a:ln>
            <a:noFill/>
          </a:ln>
        </p:spPr>
      </p:sp>
      <p:sp>
        <p:nvSpPr>
          <p:cNvPr id="99" name="Google Shape;99;p9"/>
          <p:cNvSpPr txBox="1"/>
          <p:nvPr>
            <p:ph idx="1" type="body"/>
          </p:nvPr>
        </p:nvSpPr>
        <p:spPr>
          <a:xfrm>
            <a:off x="1572600" y="4267550"/>
            <a:ext cx="5998800" cy="5682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ormorant Garamond Medium"/>
              <a:buNone/>
              <a:defRPr sz="2800">
                <a:solidFill>
                  <a:schemeClr val="dk1"/>
                </a:solidFill>
                <a:latin typeface="Cormorant Garamond Medium"/>
                <a:ea typeface="Cormorant Garamond Medium"/>
                <a:cs typeface="Cormorant Garamond Medium"/>
                <a:sym typeface="Cormorant Garamond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ormorant Garamond Medium"/>
              <a:buChar char="●"/>
              <a:defRPr sz="1800">
                <a:solidFill>
                  <a:schemeClr val="dk2"/>
                </a:solidFill>
                <a:latin typeface="Cormorant Garamond Medium"/>
                <a:ea typeface="Cormorant Garamond Medium"/>
                <a:cs typeface="Cormorant Garamond Medium"/>
                <a:sym typeface="Cormorant Garamond Medium"/>
              </a:defRPr>
            </a:lvl1pPr>
            <a:lvl2pPr indent="-317500" lvl="1" marL="914400">
              <a:lnSpc>
                <a:spcPct val="115000"/>
              </a:lnSpc>
              <a:spcBef>
                <a:spcPts val="0"/>
              </a:spcBef>
              <a:spcAft>
                <a:spcPts val="0"/>
              </a:spcAft>
              <a:buClr>
                <a:schemeClr val="dk2"/>
              </a:buClr>
              <a:buSzPts val="1400"/>
              <a:buFont typeface="Cormorant Garamond Medium"/>
              <a:buChar char="○"/>
              <a:defRPr i="1">
                <a:solidFill>
                  <a:schemeClr val="dk2"/>
                </a:solidFill>
                <a:latin typeface="Cormorant Garamond Medium"/>
                <a:ea typeface="Cormorant Garamond Medium"/>
                <a:cs typeface="Cormorant Garamond Medium"/>
                <a:sym typeface="Cormorant Garamond Medium"/>
              </a:defRPr>
            </a:lvl2pPr>
            <a:lvl3pPr indent="-317500" lvl="2" marL="13716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3pPr>
            <a:lvl4pPr indent="-317500" lvl="3" marL="18288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4pPr>
            <a:lvl5pPr indent="-317500" lvl="4" marL="22860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5pPr>
            <a:lvl6pPr indent="-317500" lvl="5" marL="27432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6pPr>
            <a:lvl7pPr indent="-317500" lvl="6" marL="32004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7pPr>
            <a:lvl8pPr indent="-317500" lvl="7" marL="36576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8pPr>
            <a:lvl9pPr indent="-317500" lvl="8" marL="4114800">
              <a:lnSpc>
                <a:spcPct val="115000"/>
              </a:lnSpc>
              <a:spcBef>
                <a:spcPts val="0"/>
              </a:spcBef>
              <a:spcAft>
                <a:spcPts val="0"/>
              </a:spcAft>
              <a:buClr>
                <a:schemeClr val="dk2"/>
              </a:buClr>
              <a:buSzPts val="1400"/>
              <a:buFont typeface="Lora"/>
              <a:buChar char="■"/>
              <a:defRPr>
                <a:solidFill>
                  <a:schemeClr val="dk2"/>
                </a:solidFill>
                <a:latin typeface="Lora"/>
                <a:ea typeface="Lora"/>
                <a:cs typeface="Lora"/>
                <a:sym typeface="Lor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34.png"/><Relationship Id="rId7"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8.png"/><Relationship Id="rId10" Type="http://schemas.openxmlformats.org/officeDocument/2006/relationships/image" Target="../media/image41.png"/><Relationship Id="rId9"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image" Target="../media/image3.png"/><Relationship Id="rId7"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28.png"/><Relationship Id="rId7"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05" name="Shape 105"/>
        <p:cNvGrpSpPr/>
        <p:nvPr/>
      </p:nvGrpSpPr>
      <p:grpSpPr>
        <a:xfrm>
          <a:off x="0" y="0"/>
          <a:ext cx="0" cy="0"/>
          <a:chOff x="0" y="0"/>
          <a:chExt cx="0" cy="0"/>
        </a:xfrm>
      </p:grpSpPr>
      <p:sp>
        <p:nvSpPr>
          <p:cNvPr id="106" name="Google Shape;106;p11"/>
          <p:cNvSpPr/>
          <p:nvPr/>
        </p:nvSpPr>
        <p:spPr>
          <a:xfrm>
            <a:off x="514350" y="-2177536"/>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07" name="Google Shape;107;p11"/>
          <p:cNvSpPr/>
          <p:nvPr/>
        </p:nvSpPr>
        <p:spPr>
          <a:xfrm>
            <a:off x="5845394" y="3153190"/>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08" name="Google Shape;108;p11"/>
          <p:cNvSpPr/>
          <p:nvPr/>
        </p:nvSpPr>
        <p:spPr>
          <a:xfrm rot="2411955">
            <a:off x="7413670" y="2112298"/>
            <a:ext cx="4196221" cy="4714855"/>
          </a:xfrm>
          <a:custGeom>
            <a:rect b="b" l="l" r="r" t="t"/>
            <a:pathLst>
              <a:path extrusionOk="0" h="9429710" w="8392442">
                <a:moveTo>
                  <a:pt x="0" y="0"/>
                </a:moveTo>
                <a:lnTo>
                  <a:pt x="8392441" y="0"/>
                </a:lnTo>
                <a:lnTo>
                  <a:pt x="8392441" y="9429709"/>
                </a:lnTo>
                <a:lnTo>
                  <a:pt x="0" y="9429709"/>
                </a:lnTo>
                <a:lnTo>
                  <a:pt x="0" y="0"/>
                </a:lnTo>
                <a:close/>
              </a:path>
            </a:pathLst>
          </a:custGeom>
          <a:blipFill rotWithShape="1">
            <a:blip r:embed="rId4">
              <a:alphaModFix/>
            </a:blip>
            <a:stretch>
              <a:fillRect b="0" l="0" r="0" t="0"/>
            </a:stretch>
          </a:blipFill>
          <a:ln>
            <a:noFill/>
          </a:ln>
        </p:spPr>
      </p:sp>
      <p:sp>
        <p:nvSpPr>
          <p:cNvPr id="109" name="Google Shape;109;p11"/>
          <p:cNvSpPr/>
          <p:nvPr/>
        </p:nvSpPr>
        <p:spPr>
          <a:xfrm rot="2411955">
            <a:off x="-1997030" y="-450245"/>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4">
              <a:alphaModFix/>
            </a:blip>
            <a:stretch>
              <a:fillRect b="0" l="0" r="0" t="0"/>
            </a:stretch>
          </a:blipFill>
          <a:ln>
            <a:noFill/>
          </a:ln>
        </p:spPr>
      </p:sp>
      <p:sp>
        <p:nvSpPr>
          <p:cNvPr id="110" name="Google Shape;110;p11"/>
          <p:cNvSpPr/>
          <p:nvPr/>
        </p:nvSpPr>
        <p:spPr>
          <a:xfrm rot="2411955">
            <a:off x="6383705" y="-2526695"/>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4">
              <a:alphaModFix/>
            </a:blip>
            <a:stretch>
              <a:fillRect b="0" l="0" r="0" t="0"/>
            </a:stretch>
          </a:blipFill>
          <a:ln>
            <a:noFill/>
          </a:ln>
        </p:spPr>
      </p:sp>
      <p:sp>
        <p:nvSpPr>
          <p:cNvPr id="111" name="Google Shape;111;p11"/>
          <p:cNvSpPr/>
          <p:nvPr/>
        </p:nvSpPr>
        <p:spPr>
          <a:xfrm rot="-6773228">
            <a:off x="6492050" y="-1967564"/>
            <a:ext cx="4913194" cy="4114800"/>
          </a:xfrm>
          <a:custGeom>
            <a:rect b="b" l="l" r="r" t="t"/>
            <a:pathLst>
              <a:path extrusionOk="0" h="8229600" w="9826388">
                <a:moveTo>
                  <a:pt x="0" y="0"/>
                </a:moveTo>
                <a:lnTo>
                  <a:pt x="9826388" y="0"/>
                </a:lnTo>
                <a:lnTo>
                  <a:pt x="9826388" y="8229600"/>
                </a:lnTo>
                <a:lnTo>
                  <a:pt x="0" y="8229600"/>
                </a:lnTo>
                <a:lnTo>
                  <a:pt x="0" y="0"/>
                </a:lnTo>
                <a:close/>
              </a:path>
            </a:pathLst>
          </a:custGeom>
          <a:blipFill rotWithShape="1">
            <a:blip r:embed="rId5">
              <a:alphaModFix/>
            </a:blip>
            <a:stretch>
              <a:fillRect b="0" l="0" r="0" t="0"/>
            </a:stretch>
          </a:blipFill>
          <a:ln>
            <a:noFill/>
          </a:ln>
        </p:spPr>
      </p:sp>
      <p:sp>
        <p:nvSpPr>
          <p:cNvPr id="112" name="Google Shape;112;p11"/>
          <p:cNvSpPr/>
          <p:nvPr/>
        </p:nvSpPr>
        <p:spPr>
          <a:xfrm rot="-5724884">
            <a:off x="7992917" y="-363788"/>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13" name="Google Shape;113;p11"/>
          <p:cNvSpPr/>
          <p:nvPr/>
        </p:nvSpPr>
        <p:spPr>
          <a:xfrm rot="-10688339">
            <a:off x="-2384733" y="4088724"/>
            <a:ext cx="8115300" cy="3438859"/>
          </a:xfrm>
          <a:custGeom>
            <a:rect b="b" l="l" r="r" t="t"/>
            <a:pathLst>
              <a:path extrusionOk="0" h="6877717" w="16230600">
                <a:moveTo>
                  <a:pt x="0" y="0"/>
                </a:moveTo>
                <a:lnTo>
                  <a:pt x="16230600" y="0"/>
                </a:lnTo>
                <a:lnTo>
                  <a:pt x="16230600" y="6877717"/>
                </a:lnTo>
                <a:lnTo>
                  <a:pt x="0" y="6877717"/>
                </a:lnTo>
                <a:lnTo>
                  <a:pt x="0" y="0"/>
                </a:lnTo>
                <a:close/>
              </a:path>
            </a:pathLst>
          </a:custGeom>
          <a:blipFill rotWithShape="1">
            <a:blip r:embed="rId6">
              <a:alphaModFix/>
            </a:blip>
            <a:stretch>
              <a:fillRect b="0" l="0" r="0" t="0"/>
            </a:stretch>
          </a:blipFill>
          <a:ln>
            <a:noFill/>
          </a:ln>
        </p:spPr>
      </p:sp>
      <p:sp>
        <p:nvSpPr>
          <p:cNvPr id="114" name="Google Shape;114;p11"/>
          <p:cNvSpPr/>
          <p:nvPr/>
        </p:nvSpPr>
        <p:spPr>
          <a:xfrm>
            <a:off x="5161233" y="-3023640"/>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15" name="Google Shape;115;p11"/>
          <p:cNvSpPr/>
          <p:nvPr/>
        </p:nvSpPr>
        <p:spPr>
          <a:xfrm>
            <a:off x="-1536057" y="3635256"/>
            <a:ext cx="3274276" cy="3551976"/>
          </a:xfrm>
          <a:custGeom>
            <a:rect b="b" l="l" r="r" t="t"/>
            <a:pathLst>
              <a:path extrusionOk="0" h="7103952" w="6548552">
                <a:moveTo>
                  <a:pt x="0" y="0"/>
                </a:moveTo>
                <a:lnTo>
                  <a:pt x="6548551" y="0"/>
                </a:lnTo>
                <a:lnTo>
                  <a:pt x="6548551" y="7103951"/>
                </a:lnTo>
                <a:lnTo>
                  <a:pt x="0" y="7103951"/>
                </a:lnTo>
                <a:lnTo>
                  <a:pt x="0" y="0"/>
                </a:lnTo>
                <a:close/>
              </a:path>
            </a:pathLst>
          </a:custGeom>
          <a:blipFill rotWithShape="1">
            <a:blip r:embed="rId3">
              <a:alphaModFix/>
            </a:blip>
            <a:stretch>
              <a:fillRect b="0" l="0" r="0" t="0"/>
            </a:stretch>
          </a:blipFill>
          <a:ln>
            <a:noFill/>
          </a:ln>
        </p:spPr>
      </p:sp>
      <p:sp>
        <p:nvSpPr>
          <p:cNvPr id="116" name="Google Shape;116;p11"/>
          <p:cNvSpPr/>
          <p:nvPr/>
        </p:nvSpPr>
        <p:spPr>
          <a:xfrm>
            <a:off x="4038740" y="651123"/>
            <a:ext cx="1066521" cy="843521"/>
          </a:xfrm>
          <a:custGeom>
            <a:rect b="b" l="l" r="r" t="t"/>
            <a:pathLst>
              <a:path extrusionOk="0" h="1687042" w="2133042">
                <a:moveTo>
                  <a:pt x="0" y="0"/>
                </a:moveTo>
                <a:lnTo>
                  <a:pt x="2133042" y="0"/>
                </a:lnTo>
                <a:lnTo>
                  <a:pt x="2133042" y="1687042"/>
                </a:lnTo>
                <a:lnTo>
                  <a:pt x="0" y="1687042"/>
                </a:lnTo>
                <a:lnTo>
                  <a:pt x="0" y="0"/>
                </a:lnTo>
                <a:close/>
              </a:path>
            </a:pathLst>
          </a:custGeom>
          <a:blipFill rotWithShape="1">
            <a:blip r:embed="rId7">
              <a:alphaModFix/>
            </a:blip>
            <a:stretch>
              <a:fillRect b="0" l="0" r="0" t="0"/>
            </a:stretch>
          </a:blipFill>
          <a:ln>
            <a:noFill/>
          </a:ln>
        </p:spPr>
      </p:sp>
      <p:sp>
        <p:nvSpPr>
          <p:cNvPr id="117" name="Google Shape;117;p11"/>
          <p:cNvSpPr/>
          <p:nvPr/>
        </p:nvSpPr>
        <p:spPr>
          <a:xfrm rot="563471">
            <a:off x="239102" y="3927379"/>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8">
              <a:alphaModFix/>
            </a:blip>
            <a:stretch>
              <a:fillRect b="0" l="0" r="0" t="0"/>
            </a:stretch>
          </a:blipFill>
          <a:ln>
            <a:noFill/>
          </a:ln>
        </p:spPr>
      </p:sp>
      <p:sp>
        <p:nvSpPr>
          <p:cNvPr id="118" name="Google Shape;118;p11"/>
          <p:cNvSpPr/>
          <p:nvPr/>
        </p:nvSpPr>
        <p:spPr>
          <a:xfrm rot="6018607">
            <a:off x="-2188673" y="-1437746"/>
            <a:ext cx="3116961" cy="4114800"/>
          </a:xfrm>
          <a:custGeom>
            <a:rect b="b" l="l" r="r" t="t"/>
            <a:pathLst>
              <a:path extrusionOk="0" h="8229600" w="6233922">
                <a:moveTo>
                  <a:pt x="0" y="0"/>
                </a:moveTo>
                <a:lnTo>
                  <a:pt x="6233922" y="0"/>
                </a:lnTo>
                <a:lnTo>
                  <a:pt x="6233922" y="8229600"/>
                </a:lnTo>
                <a:lnTo>
                  <a:pt x="0" y="8229600"/>
                </a:lnTo>
                <a:lnTo>
                  <a:pt x="0" y="0"/>
                </a:lnTo>
                <a:close/>
              </a:path>
            </a:pathLst>
          </a:custGeom>
          <a:blipFill rotWithShape="1">
            <a:blip r:embed="rId9">
              <a:alphaModFix/>
            </a:blip>
            <a:stretch>
              <a:fillRect b="0" l="0" r="0" t="0"/>
            </a:stretch>
          </a:blipFill>
          <a:ln>
            <a:noFill/>
          </a:ln>
        </p:spPr>
      </p:sp>
      <p:sp>
        <p:nvSpPr>
          <p:cNvPr id="119" name="Google Shape;119;p11"/>
          <p:cNvSpPr/>
          <p:nvPr/>
        </p:nvSpPr>
        <p:spPr>
          <a:xfrm rot="2411955">
            <a:off x="-1412399" y="-3220705"/>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20" name="Google Shape;120;p11"/>
          <p:cNvSpPr txBox="1"/>
          <p:nvPr/>
        </p:nvSpPr>
        <p:spPr>
          <a:xfrm>
            <a:off x="3269250" y="1700925"/>
            <a:ext cx="2605500" cy="569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700" u="none" cap="none" strike="noStrike">
                <a:solidFill>
                  <a:srgbClr val="FFFFFF"/>
                </a:solidFill>
                <a:latin typeface="Cormorant Garamond Light"/>
                <a:ea typeface="Cormorant Garamond Light"/>
                <a:cs typeface="Cormorant Garamond Light"/>
                <a:sym typeface="Cormorant Garamond Light"/>
              </a:rPr>
              <a:t>The Feast of </a:t>
            </a:r>
            <a:endParaRPr sz="700"/>
          </a:p>
        </p:txBody>
      </p:sp>
      <p:sp>
        <p:nvSpPr>
          <p:cNvPr id="121" name="Google Shape;121;p11"/>
          <p:cNvSpPr txBox="1"/>
          <p:nvPr/>
        </p:nvSpPr>
        <p:spPr>
          <a:xfrm>
            <a:off x="1834950" y="2449375"/>
            <a:ext cx="5474100" cy="1670100"/>
          </a:xfrm>
          <a:prstGeom prst="rect">
            <a:avLst/>
          </a:prstGeom>
          <a:noFill/>
          <a:ln>
            <a:noFill/>
          </a:ln>
        </p:spPr>
        <p:txBody>
          <a:bodyPr anchorCtr="0" anchor="t" bIns="0" lIns="0" spcFirstLastPara="1" rIns="0" wrap="square" tIns="0">
            <a:spAutoFit/>
          </a:bodyPr>
          <a:lstStyle/>
          <a:p>
            <a:pPr indent="0" lvl="0" marL="0" marR="0" rtl="0" algn="ctr">
              <a:lnSpc>
                <a:spcPct val="117002"/>
              </a:lnSpc>
              <a:spcBef>
                <a:spcPts val="0"/>
              </a:spcBef>
              <a:spcAft>
                <a:spcPts val="0"/>
              </a:spcAft>
              <a:buNone/>
            </a:pPr>
            <a:r>
              <a:rPr b="1" i="0" lang="en" sz="5000" u="none" cap="none" strike="noStrike">
                <a:solidFill>
                  <a:srgbClr val="FFFFFF"/>
                </a:solidFill>
                <a:latin typeface="Cormorant Garamond"/>
                <a:ea typeface="Cormorant Garamond"/>
                <a:cs typeface="Cormorant Garamond"/>
                <a:sym typeface="Cormorant Garamond"/>
              </a:rPr>
              <a:t>THE BAPTISM OF</a:t>
            </a:r>
            <a:endParaRPr sz="700"/>
          </a:p>
          <a:p>
            <a:pPr indent="0" lvl="0" marL="0" marR="0" rtl="0" algn="ctr">
              <a:lnSpc>
                <a:spcPct val="117002"/>
              </a:lnSpc>
              <a:spcBef>
                <a:spcPts val="0"/>
              </a:spcBef>
              <a:spcAft>
                <a:spcPts val="0"/>
              </a:spcAft>
              <a:buNone/>
            </a:pPr>
            <a:r>
              <a:rPr b="1" i="0" lang="en" sz="5000" u="none" cap="none" strike="noStrike">
                <a:solidFill>
                  <a:srgbClr val="FFFFFF"/>
                </a:solidFill>
                <a:latin typeface="Cormorant Garamond"/>
                <a:ea typeface="Cormorant Garamond"/>
                <a:cs typeface="Cormorant Garamond"/>
                <a:sym typeface="Cormorant Garamond"/>
              </a:rPr>
              <a:t>THE LORD</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42" name="Shape 242"/>
        <p:cNvGrpSpPr/>
        <p:nvPr/>
      </p:nvGrpSpPr>
      <p:grpSpPr>
        <a:xfrm>
          <a:off x="0" y="0"/>
          <a:ext cx="0" cy="0"/>
          <a:chOff x="0" y="0"/>
          <a:chExt cx="0" cy="0"/>
        </a:xfrm>
      </p:grpSpPr>
      <p:sp>
        <p:nvSpPr>
          <p:cNvPr id="243" name="Google Shape;243;p20"/>
          <p:cNvSpPr/>
          <p:nvPr/>
        </p:nvSpPr>
        <p:spPr>
          <a:xfrm rot="-9517027">
            <a:off x="4971602" y="22355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pic>
        <p:nvPicPr>
          <p:cNvPr id="244" name="Google Shape;244;p20"/>
          <p:cNvPicPr preferRelativeResize="0"/>
          <p:nvPr/>
        </p:nvPicPr>
        <p:blipFill>
          <a:blip r:embed="rId4">
            <a:alphaModFix/>
          </a:blip>
          <a:stretch>
            <a:fillRect/>
          </a:stretch>
        </p:blipFill>
        <p:spPr>
          <a:xfrm>
            <a:off x="4081625" y="1352597"/>
            <a:ext cx="2031000" cy="3046490"/>
          </a:xfrm>
          <a:prstGeom prst="rect">
            <a:avLst/>
          </a:prstGeom>
          <a:noFill/>
          <a:ln>
            <a:noFill/>
          </a:ln>
        </p:spPr>
      </p:pic>
      <p:pic>
        <p:nvPicPr>
          <p:cNvPr id="245" name="Google Shape;245;p20"/>
          <p:cNvPicPr preferRelativeResize="0"/>
          <p:nvPr/>
        </p:nvPicPr>
        <p:blipFill>
          <a:blip r:embed="rId5">
            <a:alphaModFix/>
          </a:blip>
          <a:stretch>
            <a:fillRect/>
          </a:stretch>
        </p:blipFill>
        <p:spPr>
          <a:xfrm>
            <a:off x="6363950" y="637062"/>
            <a:ext cx="1957776" cy="2936664"/>
          </a:xfrm>
          <a:prstGeom prst="rect">
            <a:avLst/>
          </a:prstGeom>
          <a:noFill/>
          <a:ln>
            <a:noFill/>
          </a:ln>
        </p:spPr>
      </p:pic>
      <p:sp>
        <p:nvSpPr>
          <p:cNvPr id="246" name="Google Shape;246;p20"/>
          <p:cNvSpPr/>
          <p:nvPr/>
        </p:nvSpPr>
        <p:spPr>
          <a:xfrm rot="-7105072">
            <a:off x="-2796948" y="1953363"/>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6">
              <a:alphaModFix/>
            </a:blip>
            <a:stretch>
              <a:fillRect b="0" l="0" r="0" t="0"/>
            </a:stretch>
          </a:blipFill>
          <a:ln>
            <a:noFill/>
          </a:ln>
        </p:spPr>
      </p:sp>
      <p:grpSp>
        <p:nvGrpSpPr>
          <p:cNvPr id="247" name="Google Shape;247;p20"/>
          <p:cNvGrpSpPr/>
          <p:nvPr/>
        </p:nvGrpSpPr>
        <p:grpSpPr>
          <a:xfrm>
            <a:off x="514350" y="1734343"/>
            <a:ext cx="2948625" cy="1696544"/>
            <a:chOff x="0" y="28575"/>
            <a:chExt cx="7863000" cy="4524118"/>
          </a:xfrm>
        </p:grpSpPr>
        <p:sp>
          <p:nvSpPr>
            <p:cNvPr id="248" name="Google Shape;248;p20"/>
            <p:cNvSpPr txBox="1"/>
            <p:nvPr/>
          </p:nvSpPr>
          <p:spPr>
            <a:xfrm>
              <a:off x="0" y="28575"/>
              <a:ext cx="7863000" cy="361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GALLERY IMAGE</a:t>
              </a:r>
              <a:endParaRPr sz="700"/>
            </a:p>
          </p:txBody>
        </p:sp>
        <p:sp>
          <p:nvSpPr>
            <p:cNvPr id="249" name="Google Shape;249;p20"/>
            <p:cNvSpPr txBox="1"/>
            <p:nvPr/>
          </p:nvSpPr>
          <p:spPr>
            <a:xfrm>
              <a:off x="0" y="3670093"/>
              <a:ext cx="6060300" cy="882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What can you say about your projects? Share it here!</a:t>
              </a:r>
              <a:endParaRPr sz="700"/>
            </a:p>
          </p:txBody>
        </p:sp>
      </p:grpSp>
      <p:sp>
        <p:nvSpPr>
          <p:cNvPr id="250" name="Google Shape;250;p20"/>
          <p:cNvSpPr/>
          <p:nvPr/>
        </p:nvSpPr>
        <p:spPr>
          <a:xfrm rot="-9517027">
            <a:off x="-277058" y="-2179394"/>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251" name="Google Shape;251;p20"/>
          <p:cNvSpPr/>
          <p:nvPr/>
        </p:nvSpPr>
        <p:spPr>
          <a:xfrm rot="-7101538">
            <a:off x="8023663" y="-261833"/>
            <a:ext cx="4196273" cy="4714914"/>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55" name="Shape 255"/>
        <p:cNvGrpSpPr/>
        <p:nvPr/>
      </p:nvGrpSpPr>
      <p:grpSpPr>
        <a:xfrm>
          <a:off x="0" y="0"/>
          <a:ext cx="0" cy="0"/>
          <a:chOff x="0" y="0"/>
          <a:chExt cx="0" cy="0"/>
        </a:xfrm>
      </p:grpSpPr>
      <p:sp>
        <p:nvSpPr>
          <p:cNvPr id="256" name="Google Shape;256;p21"/>
          <p:cNvSpPr/>
          <p:nvPr/>
        </p:nvSpPr>
        <p:spPr>
          <a:xfrm rot="-276852">
            <a:off x="6693464" y="-2977575"/>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257" name="Google Shape;257;p21"/>
          <p:cNvSpPr/>
          <p:nvPr/>
        </p:nvSpPr>
        <p:spPr>
          <a:xfrm rot="-276852">
            <a:off x="-1214146" y="3544832"/>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258" name="Google Shape;258;p21"/>
          <p:cNvSpPr/>
          <p:nvPr/>
        </p:nvSpPr>
        <p:spPr>
          <a:xfrm rot="-6389912">
            <a:off x="-1069794" y="-2579394"/>
            <a:ext cx="4196221" cy="4714855"/>
          </a:xfrm>
          <a:custGeom>
            <a:rect b="b" l="l" r="r" t="t"/>
            <a:pathLst>
              <a:path extrusionOk="0" h="9429710" w="8392442">
                <a:moveTo>
                  <a:pt x="0" y="0"/>
                </a:moveTo>
                <a:lnTo>
                  <a:pt x="8392442" y="0"/>
                </a:lnTo>
                <a:lnTo>
                  <a:pt x="8392442" y="9429709"/>
                </a:lnTo>
                <a:lnTo>
                  <a:pt x="0" y="9429709"/>
                </a:lnTo>
                <a:lnTo>
                  <a:pt x="0" y="0"/>
                </a:lnTo>
                <a:close/>
              </a:path>
            </a:pathLst>
          </a:custGeom>
          <a:blipFill rotWithShape="1">
            <a:blip r:embed="rId3">
              <a:alphaModFix/>
            </a:blip>
            <a:stretch>
              <a:fillRect b="0" l="0" r="0" t="0"/>
            </a:stretch>
          </a:blipFill>
          <a:ln>
            <a:noFill/>
          </a:ln>
        </p:spPr>
      </p:sp>
      <p:sp>
        <p:nvSpPr>
          <p:cNvPr id="259" name="Google Shape;259;p21"/>
          <p:cNvSpPr/>
          <p:nvPr/>
        </p:nvSpPr>
        <p:spPr>
          <a:xfrm rot="3797546">
            <a:off x="-152112" y="3680510"/>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4">
              <a:alphaModFix/>
            </a:blip>
            <a:stretch>
              <a:fillRect b="0" l="0" r="0" t="0"/>
            </a:stretch>
          </a:blipFill>
          <a:ln>
            <a:noFill/>
          </a:ln>
        </p:spPr>
      </p:sp>
      <p:sp>
        <p:nvSpPr>
          <p:cNvPr id="260" name="Google Shape;260;p21"/>
          <p:cNvSpPr/>
          <p:nvPr/>
        </p:nvSpPr>
        <p:spPr>
          <a:xfrm rot="2428390">
            <a:off x="5713546" y="3629312"/>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261" name="Google Shape;261;p21"/>
          <p:cNvSpPr txBox="1"/>
          <p:nvPr/>
        </p:nvSpPr>
        <p:spPr>
          <a:xfrm>
            <a:off x="438894" y="2224243"/>
            <a:ext cx="1624106" cy="47227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Topic One</a:t>
            </a:r>
            <a:endParaRPr sz="700"/>
          </a:p>
        </p:txBody>
      </p:sp>
      <p:sp>
        <p:nvSpPr>
          <p:cNvPr id="262" name="Google Shape;262;p21"/>
          <p:cNvSpPr txBox="1"/>
          <p:nvPr/>
        </p:nvSpPr>
        <p:spPr>
          <a:xfrm>
            <a:off x="438894" y="2979542"/>
            <a:ext cx="1624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Briefly elaborate on what you want to discuss. </a:t>
            </a:r>
            <a:endParaRPr sz="700"/>
          </a:p>
        </p:txBody>
      </p:sp>
      <p:sp>
        <p:nvSpPr>
          <p:cNvPr id="263" name="Google Shape;263;p21"/>
          <p:cNvSpPr txBox="1"/>
          <p:nvPr/>
        </p:nvSpPr>
        <p:spPr>
          <a:xfrm>
            <a:off x="7080877" y="2224243"/>
            <a:ext cx="1624106" cy="47227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Topic Two</a:t>
            </a:r>
            <a:endParaRPr sz="700"/>
          </a:p>
        </p:txBody>
      </p:sp>
      <p:sp>
        <p:nvSpPr>
          <p:cNvPr id="264" name="Google Shape;264;p21"/>
          <p:cNvSpPr txBox="1"/>
          <p:nvPr/>
        </p:nvSpPr>
        <p:spPr>
          <a:xfrm>
            <a:off x="7080877" y="2979542"/>
            <a:ext cx="1624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Briefly elaborate on what you want to discuss. </a:t>
            </a:r>
            <a:endParaRPr sz="700"/>
          </a:p>
        </p:txBody>
      </p:sp>
      <p:sp>
        <p:nvSpPr>
          <p:cNvPr id="265" name="Google Shape;265;p21"/>
          <p:cNvSpPr txBox="1"/>
          <p:nvPr/>
        </p:nvSpPr>
        <p:spPr>
          <a:xfrm>
            <a:off x="1462808" y="457442"/>
            <a:ext cx="6218384"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WRITE YOUR TOPIC</a:t>
            </a:r>
            <a:endParaRPr sz="700"/>
          </a:p>
        </p:txBody>
      </p:sp>
      <p:pic>
        <p:nvPicPr>
          <p:cNvPr id="266" name="Google Shape;266;p21"/>
          <p:cNvPicPr preferRelativeResize="0"/>
          <p:nvPr/>
        </p:nvPicPr>
        <p:blipFill>
          <a:blip r:embed="rId5">
            <a:alphaModFix/>
          </a:blip>
          <a:stretch>
            <a:fillRect/>
          </a:stretch>
        </p:blipFill>
        <p:spPr>
          <a:xfrm>
            <a:off x="2372537" y="1320884"/>
            <a:ext cx="4398901" cy="43958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70" name="Shape 270"/>
        <p:cNvGrpSpPr/>
        <p:nvPr/>
      </p:nvGrpSpPr>
      <p:grpSpPr>
        <a:xfrm>
          <a:off x="0" y="0"/>
          <a:ext cx="0" cy="0"/>
          <a:chOff x="0" y="0"/>
          <a:chExt cx="0" cy="0"/>
        </a:xfrm>
      </p:grpSpPr>
      <p:sp>
        <p:nvSpPr>
          <p:cNvPr id="271" name="Google Shape;271;p22"/>
          <p:cNvSpPr txBox="1"/>
          <p:nvPr/>
        </p:nvSpPr>
        <p:spPr>
          <a:xfrm>
            <a:off x="1836285" y="3373813"/>
            <a:ext cx="5471431"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ABOUT US</a:t>
            </a:r>
            <a:endParaRPr sz="700"/>
          </a:p>
        </p:txBody>
      </p:sp>
      <p:sp>
        <p:nvSpPr>
          <p:cNvPr id="272" name="Google Shape;272;p22"/>
          <p:cNvSpPr txBox="1"/>
          <p:nvPr/>
        </p:nvSpPr>
        <p:spPr>
          <a:xfrm>
            <a:off x="2376552" y="4349011"/>
            <a:ext cx="4390897"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273" name="Google Shape;273;p22"/>
          <p:cNvSpPr/>
          <p:nvPr/>
        </p:nvSpPr>
        <p:spPr>
          <a:xfrm>
            <a:off x="3607069" y="4158450"/>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3">
              <a:alphaModFix/>
            </a:blip>
            <a:stretch>
              <a:fillRect b="0" l="0" r="0" t="0"/>
            </a:stretch>
          </a:blipFill>
          <a:ln>
            <a:noFill/>
          </a:ln>
        </p:spPr>
      </p:sp>
      <p:sp>
        <p:nvSpPr>
          <p:cNvPr id="274" name="Google Shape;274;p22"/>
          <p:cNvSpPr/>
          <p:nvPr/>
        </p:nvSpPr>
        <p:spPr>
          <a:xfrm rot="4343100">
            <a:off x="-1035913" y="-540609"/>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4">
              <a:alphaModFix/>
            </a:blip>
            <a:stretch>
              <a:fillRect b="0" l="0" r="0" t="0"/>
            </a:stretch>
          </a:blipFill>
          <a:ln>
            <a:noFill/>
          </a:ln>
        </p:spPr>
      </p:sp>
      <p:sp>
        <p:nvSpPr>
          <p:cNvPr id="275" name="Google Shape;275;p22"/>
          <p:cNvSpPr/>
          <p:nvPr/>
        </p:nvSpPr>
        <p:spPr>
          <a:xfrm rot="-3747605">
            <a:off x="7456958" y="2916732"/>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4">
              <a:alphaModFix/>
            </a:blip>
            <a:stretch>
              <a:fillRect b="0" l="0" r="0" t="0"/>
            </a:stretch>
          </a:blipFill>
          <a:ln>
            <a:noFill/>
          </a:ln>
        </p:spPr>
      </p:sp>
      <p:sp>
        <p:nvSpPr>
          <p:cNvPr id="276" name="Google Shape;276;p22"/>
          <p:cNvSpPr/>
          <p:nvPr/>
        </p:nvSpPr>
        <p:spPr>
          <a:xfrm rot="10659830">
            <a:off x="445992" y="-2846619"/>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277" name="Google Shape;277;p22"/>
          <p:cNvSpPr/>
          <p:nvPr/>
        </p:nvSpPr>
        <p:spPr>
          <a:xfrm rot="10659830">
            <a:off x="6638197" y="4139078"/>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5">
              <a:alphaModFix/>
            </a:blip>
            <a:stretch>
              <a:fillRect b="0" l="0" r="0" t="0"/>
            </a:stretch>
          </a:blipFill>
          <a:ln>
            <a:noFill/>
          </a:ln>
        </p:spPr>
      </p:sp>
      <p:sp>
        <p:nvSpPr>
          <p:cNvPr id="278" name="Google Shape;278;p22"/>
          <p:cNvSpPr/>
          <p:nvPr/>
        </p:nvSpPr>
        <p:spPr>
          <a:xfrm rot="10659830">
            <a:off x="7069949" y="-2846619"/>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279" name="Google Shape;279;p22"/>
          <p:cNvSpPr/>
          <p:nvPr/>
        </p:nvSpPr>
        <p:spPr>
          <a:xfrm rot="10659830">
            <a:off x="-2111435" y="1170652"/>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280" name="Google Shape;280;p22"/>
          <p:cNvSpPr/>
          <p:nvPr/>
        </p:nvSpPr>
        <p:spPr>
          <a:xfrm rot="1671055">
            <a:off x="6692744" y="-1586813"/>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
        <p:nvSpPr>
          <p:cNvPr id="281" name="Google Shape;281;p22"/>
          <p:cNvSpPr/>
          <p:nvPr/>
        </p:nvSpPr>
        <p:spPr>
          <a:xfrm rot="1671055">
            <a:off x="-1883894" y="2499120"/>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
        <p:nvSpPr>
          <p:cNvPr id="282" name="Google Shape;282;p22"/>
          <p:cNvSpPr/>
          <p:nvPr/>
        </p:nvSpPr>
        <p:spPr>
          <a:xfrm>
            <a:off x="3791301" y="604941"/>
            <a:ext cx="1957561" cy="2625997"/>
          </a:xfrm>
          <a:custGeom>
            <a:rect b="b" l="l" r="r" t="t"/>
            <a:pathLst>
              <a:path extrusionOk="0" h="5251993" w="3915122">
                <a:moveTo>
                  <a:pt x="0" y="0"/>
                </a:moveTo>
                <a:lnTo>
                  <a:pt x="3915122" y="0"/>
                </a:lnTo>
                <a:lnTo>
                  <a:pt x="3915122" y="5251993"/>
                </a:lnTo>
                <a:lnTo>
                  <a:pt x="0" y="525199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86" name="Shape 286"/>
        <p:cNvGrpSpPr/>
        <p:nvPr/>
      </p:nvGrpSpPr>
      <p:grpSpPr>
        <a:xfrm>
          <a:off x="0" y="0"/>
          <a:ext cx="0" cy="0"/>
          <a:chOff x="0" y="0"/>
          <a:chExt cx="0" cy="0"/>
        </a:xfrm>
      </p:grpSpPr>
      <p:sp>
        <p:nvSpPr>
          <p:cNvPr id="287" name="Google Shape;287;p23"/>
          <p:cNvSpPr/>
          <p:nvPr/>
        </p:nvSpPr>
        <p:spPr>
          <a:xfrm>
            <a:off x="-1500317" y="-431517"/>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288" name="Google Shape;288;p23"/>
          <p:cNvSpPr/>
          <p:nvPr/>
        </p:nvSpPr>
        <p:spPr>
          <a:xfrm rot="-1296776">
            <a:off x="7825151" y="243838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289" name="Google Shape;289;p23"/>
          <p:cNvSpPr/>
          <p:nvPr/>
        </p:nvSpPr>
        <p:spPr>
          <a:xfrm rot="-8988775">
            <a:off x="295208" y="-3495771"/>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4">
              <a:alphaModFix/>
            </a:blip>
            <a:stretch>
              <a:fillRect b="0" l="0" r="0" t="0"/>
            </a:stretch>
          </a:blipFill>
          <a:ln>
            <a:noFill/>
          </a:ln>
        </p:spPr>
      </p:sp>
      <p:sp>
        <p:nvSpPr>
          <p:cNvPr id="290" name="Google Shape;290;p23"/>
          <p:cNvSpPr/>
          <p:nvPr/>
        </p:nvSpPr>
        <p:spPr>
          <a:xfrm rot="-8988775">
            <a:off x="7562783" y="-1491150"/>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4">
              <a:alphaModFix/>
            </a:blip>
            <a:stretch>
              <a:fillRect b="0" l="0" r="0" t="0"/>
            </a:stretch>
          </a:blipFill>
          <a:ln>
            <a:noFill/>
          </a:ln>
        </p:spPr>
      </p:sp>
      <p:sp>
        <p:nvSpPr>
          <p:cNvPr id="291" name="Google Shape;291;p23"/>
          <p:cNvSpPr/>
          <p:nvPr/>
        </p:nvSpPr>
        <p:spPr>
          <a:xfrm rot="-8988775">
            <a:off x="-2390137" y="2689659"/>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292" name="Google Shape;292;p23"/>
          <p:cNvSpPr txBox="1"/>
          <p:nvPr/>
        </p:nvSpPr>
        <p:spPr>
          <a:xfrm>
            <a:off x="1857905" y="681038"/>
            <a:ext cx="5428189"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MEET OUR TEAM</a:t>
            </a:r>
            <a:endParaRPr sz="700"/>
          </a:p>
        </p:txBody>
      </p:sp>
      <p:sp>
        <p:nvSpPr>
          <p:cNvPr id="293" name="Google Shape;293;p23"/>
          <p:cNvSpPr txBox="1"/>
          <p:nvPr/>
        </p:nvSpPr>
        <p:spPr>
          <a:xfrm>
            <a:off x="897387" y="3700325"/>
            <a:ext cx="2328000" cy="43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Name Surname</a:t>
            </a:r>
            <a:endParaRPr sz="700"/>
          </a:p>
        </p:txBody>
      </p:sp>
      <p:sp>
        <p:nvSpPr>
          <p:cNvPr id="294" name="Google Shape;294;p23"/>
          <p:cNvSpPr txBox="1"/>
          <p:nvPr/>
        </p:nvSpPr>
        <p:spPr>
          <a:xfrm>
            <a:off x="1030224" y="4280030"/>
            <a:ext cx="20622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Title</a:t>
            </a:r>
            <a:endParaRPr sz="700"/>
          </a:p>
        </p:txBody>
      </p:sp>
      <p:sp>
        <p:nvSpPr>
          <p:cNvPr id="295" name="Google Shape;295;p23"/>
          <p:cNvSpPr txBox="1"/>
          <p:nvPr/>
        </p:nvSpPr>
        <p:spPr>
          <a:xfrm>
            <a:off x="3454948" y="3696650"/>
            <a:ext cx="2328000" cy="43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Name Surname</a:t>
            </a:r>
            <a:endParaRPr sz="700"/>
          </a:p>
        </p:txBody>
      </p:sp>
      <p:sp>
        <p:nvSpPr>
          <p:cNvPr id="296" name="Google Shape;296;p23"/>
          <p:cNvSpPr txBox="1"/>
          <p:nvPr/>
        </p:nvSpPr>
        <p:spPr>
          <a:xfrm>
            <a:off x="3587786" y="4283681"/>
            <a:ext cx="20622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Title</a:t>
            </a:r>
            <a:endParaRPr sz="700"/>
          </a:p>
        </p:txBody>
      </p:sp>
      <p:sp>
        <p:nvSpPr>
          <p:cNvPr id="297" name="Google Shape;297;p23"/>
          <p:cNvSpPr txBox="1"/>
          <p:nvPr/>
        </p:nvSpPr>
        <p:spPr>
          <a:xfrm>
            <a:off x="6012509" y="3696650"/>
            <a:ext cx="2234100" cy="4311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Name Surname</a:t>
            </a:r>
            <a:endParaRPr sz="700"/>
          </a:p>
        </p:txBody>
      </p:sp>
      <p:sp>
        <p:nvSpPr>
          <p:cNvPr id="298" name="Google Shape;298;p23"/>
          <p:cNvSpPr txBox="1"/>
          <p:nvPr/>
        </p:nvSpPr>
        <p:spPr>
          <a:xfrm>
            <a:off x="6098397" y="4283681"/>
            <a:ext cx="20622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Title</a:t>
            </a:r>
            <a:endParaRPr sz="700"/>
          </a:p>
        </p:txBody>
      </p:sp>
      <p:pic>
        <p:nvPicPr>
          <p:cNvPr id="299" name="Google Shape;299;p23"/>
          <p:cNvPicPr preferRelativeResize="0"/>
          <p:nvPr/>
        </p:nvPicPr>
        <p:blipFill>
          <a:blip r:embed="rId5">
            <a:alphaModFix/>
          </a:blip>
          <a:stretch>
            <a:fillRect/>
          </a:stretch>
        </p:blipFill>
        <p:spPr>
          <a:xfrm>
            <a:off x="1030225" y="1800400"/>
            <a:ext cx="2062326" cy="1827425"/>
          </a:xfrm>
          <a:prstGeom prst="rect">
            <a:avLst/>
          </a:prstGeom>
          <a:noFill/>
          <a:ln>
            <a:noFill/>
          </a:ln>
        </p:spPr>
      </p:pic>
      <p:pic>
        <p:nvPicPr>
          <p:cNvPr id="300" name="Google Shape;300;p23"/>
          <p:cNvPicPr preferRelativeResize="0"/>
          <p:nvPr/>
        </p:nvPicPr>
        <p:blipFill>
          <a:blip r:embed="rId6">
            <a:alphaModFix/>
          </a:blip>
          <a:stretch>
            <a:fillRect/>
          </a:stretch>
        </p:blipFill>
        <p:spPr>
          <a:xfrm>
            <a:off x="3587776" y="1800400"/>
            <a:ext cx="2062201" cy="1827303"/>
          </a:xfrm>
          <a:prstGeom prst="rect">
            <a:avLst/>
          </a:prstGeom>
          <a:noFill/>
          <a:ln>
            <a:noFill/>
          </a:ln>
        </p:spPr>
      </p:pic>
      <p:pic>
        <p:nvPicPr>
          <p:cNvPr id="301" name="Google Shape;301;p23"/>
          <p:cNvPicPr preferRelativeResize="0"/>
          <p:nvPr/>
        </p:nvPicPr>
        <p:blipFill>
          <a:blip r:embed="rId7">
            <a:alphaModFix/>
          </a:blip>
          <a:stretch>
            <a:fillRect/>
          </a:stretch>
        </p:blipFill>
        <p:spPr>
          <a:xfrm>
            <a:off x="6098400" y="1800400"/>
            <a:ext cx="2062201" cy="18272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305" name="Shape 305"/>
        <p:cNvGrpSpPr/>
        <p:nvPr/>
      </p:nvGrpSpPr>
      <p:grpSpPr>
        <a:xfrm>
          <a:off x="0" y="0"/>
          <a:ext cx="0" cy="0"/>
          <a:chOff x="0" y="0"/>
          <a:chExt cx="0" cy="0"/>
        </a:xfrm>
      </p:grpSpPr>
      <p:sp>
        <p:nvSpPr>
          <p:cNvPr id="306" name="Google Shape;306;p24"/>
          <p:cNvSpPr txBox="1"/>
          <p:nvPr/>
        </p:nvSpPr>
        <p:spPr>
          <a:xfrm>
            <a:off x="514350" y="835651"/>
            <a:ext cx="8132693"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ADD A TIMELINE PAGE</a:t>
            </a:r>
            <a:endParaRPr sz="700"/>
          </a:p>
        </p:txBody>
      </p:sp>
      <p:sp>
        <p:nvSpPr>
          <p:cNvPr id="307" name="Google Shape;307;p24"/>
          <p:cNvSpPr txBox="1"/>
          <p:nvPr/>
        </p:nvSpPr>
        <p:spPr>
          <a:xfrm>
            <a:off x="2887685" y="2311306"/>
            <a:ext cx="1288002" cy="508263"/>
          </a:xfrm>
          <a:prstGeom prst="rect">
            <a:avLst/>
          </a:prstGeom>
          <a:noFill/>
          <a:ln>
            <a:noFill/>
          </a:ln>
        </p:spPr>
        <p:txBody>
          <a:bodyPr anchorCtr="0" anchor="t" bIns="0" lIns="0" spcFirstLastPara="1" rIns="0" wrap="square" tIns="0">
            <a:spAutoFit/>
          </a:bodyPr>
          <a:lstStyle/>
          <a:p>
            <a:pPr indent="0" lvl="0" marL="0" marR="0" rtl="0" algn="ctr">
              <a:lnSpc>
                <a:spcPct val="117004"/>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34BC</a:t>
            </a:r>
            <a:endParaRPr sz="700"/>
          </a:p>
        </p:txBody>
      </p:sp>
      <p:sp>
        <p:nvSpPr>
          <p:cNvPr id="308" name="Google Shape;308;p24"/>
          <p:cNvSpPr txBox="1"/>
          <p:nvPr/>
        </p:nvSpPr>
        <p:spPr>
          <a:xfrm>
            <a:off x="782665" y="2311306"/>
            <a:ext cx="1288002" cy="508263"/>
          </a:xfrm>
          <a:prstGeom prst="rect">
            <a:avLst/>
          </a:prstGeom>
          <a:noFill/>
          <a:ln>
            <a:noFill/>
          </a:ln>
        </p:spPr>
        <p:txBody>
          <a:bodyPr anchorCtr="0" anchor="t" bIns="0" lIns="0" spcFirstLastPara="1" rIns="0" wrap="square" tIns="0">
            <a:spAutoFit/>
          </a:bodyPr>
          <a:lstStyle/>
          <a:p>
            <a:pPr indent="0" lvl="0" marL="0" marR="0" rtl="0" algn="ctr">
              <a:lnSpc>
                <a:spcPct val="117004"/>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200BC</a:t>
            </a:r>
            <a:endParaRPr sz="700"/>
          </a:p>
        </p:txBody>
      </p:sp>
      <p:sp>
        <p:nvSpPr>
          <p:cNvPr id="309" name="Google Shape;309;p24"/>
          <p:cNvSpPr txBox="1"/>
          <p:nvPr/>
        </p:nvSpPr>
        <p:spPr>
          <a:xfrm>
            <a:off x="4984220" y="2311306"/>
            <a:ext cx="1288002" cy="508263"/>
          </a:xfrm>
          <a:prstGeom prst="rect">
            <a:avLst/>
          </a:prstGeom>
          <a:noFill/>
          <a:ln>
            <a:noFill/>
          </a:ln>
        </p:spPr>
        <p:txBody>
          <a:bodyPr anchorCtr="0" anchor="t" bIns="0" lIns="0" spcFirstLastPara="1" rIns="0" wrap="square" tIns="0">
            <a:spAutoFit/>
          </a:bodyPr>
          <a:lstStyle/>
          <a:p>
            <a:pPr indent="0" lvl="0" marL="0" marR="0" rtl="0" algn="ctr">
              <a:lnSpc>
                <a:spcPct val="117004"/>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10AD</a:t>
            </a:r>
            <a:endParaRPr sz="700"/>
          </a:p>
        </p:txBody>
      </p:sp>
      <p:sp>
        <p:nvSpPr>
          <p:cNvPr id="310" name="Google Shape;310;p24"/>
          <p:cNvSpPr txBox="1"/>
          <p:nvPr/>
        </p:nvSpPr>
        <p:spPr>
          <a:xfrm>
            <a:off x="7087467" y="2311306"/>
            <a:ext cx="1288002" cy="508263"/>
          </a:xfrm>
          <a:prstGeom prst="rect">
            <a:avLst/>
          </a:prstGeom>
          <a:noFill/>
          <a:ln>
            <a:noFill/>
          </a:ln>
        </p:spPr>
        <p:txBody>
          <a:bodyPr anchorCtr="0" anchor="t" bIns="0" lIns="0" spcFirstLastPara="1" rIns="0" wrap="square" tIns="0">
            <a:spAutoFit/>
          </a:bodyPr>
          <a:lstStyle/>
          <a:p>
            <a:pPr indent="0" lvl="0" marL="0" marR="0" rtl="0" algn="ctr">
              <a:lnSpc>
                <a:spcPct val="117004"/>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2030</a:t>
            </a:r>
            <a:endParaRPr sz="700"/>
          </a:p>
        </p:txBody>
      </p:sp>
      <p:sp>
        <p:nvSpPr>
          <p:cNvPr id="311" name="Google Shape;311;p24"/>
          <p:cNvSpPr/>
          <p:nvPr/>
        </p:nvSpPr>
        <p:spPr>
          <a:xfrm rot="-10094760">
            <a:off x="-1234995" y="3002176"/>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3">
              <a:alphaModFix/>
            </a:blip>
            <a:stretch>
              <a:fillRect b="0" l="0" r="0" t="0"/>
            </a:stretch>
          </a:blipFill>
          <a:ln>
            <a:noFill/>
          </a:ln>
        </p:spPr>
      </p:sp>
      <p:sp>
        <p:nvSpPr>
          <p:cNvPr id="312" name="Google Shape;312;p24"/>
          <p:cNvSpPr txBox="1"/>
          <p:nvPr/>
        </p:nvSpPr>
        <p:spPr>
          <a:xfrm>
            <a:off x="723939" y="3322916"/>
            <a:ext cx="14055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Lorem ipsum dolor sit amet, consectetur adipiscing elit, sed do eiusmod tempor incididunt ut labore et dolore magna.</a:t>
            </a:r>
            <a:endParaRPr sz="700"/>
          </a:p>
        </p:txBody>
      </p:sp>
      <p:sp>
        <p:nvSpPr>
          <p:cNvPr id="313" name="Google Shape;313;p24"/>
          <p:cNvSpPr txBox="1"/>
          <p:nvPr/>
        </p:nvSpPr>
        <p:spPr>
          <a:xfrm>
            <a:off x="2828959" y="3322916"/>
            <a:ext cx="14055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Lorem ipsum dolor sit amet, consectetur adipiscing elit, sed do eiusmod tempor incididunt ut labore et dolore magna.</a:t>
            </a:r>
            <a:endParaRPr sz="700"/>
          </a:p>
        </p:txBody>
      </p:sp>
      <p:sp>
        <p:nvSpPr>
          <p:cNvPr id="314" name="Google Shape;314;p24"/>
          <p:cNvSpPr txBox="1"/>
          <p:nvPr/>
        </p:nvSpPr>
        <p:spPr>
          <a:xfrm>
            <a:off x="4925494" y="3322916"/>
            <a:ext cx="14055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Lorem ipsum dolor sit amet, consectetur adipiscing elit, sed do eiusmod tempor incididunt ut labore et dolore magna.</a:t>
            </a:r>
            <a:endParaRPr sz="700"/>
          </a:p>
        </p:txBody>
      </p:sp>
      <p:sp>
        <p:nvSpPr>
          <p:cNvPr id="315" name="Google Shape;315;p24"/>
          <p:cNvSpPr txBox="1"/>
          <p:nvPr/>
        </p:nvSpPr>
        <p:spPr>
          <a:xfrm>
            <a:off x="7028741" y="3322916"/>
            <a:ext cx="1405500" cy="1038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Lorem ipsum dolor sit amet, consectetur adipiscing elit, sed do eiusmod tempor incididunt ut labore et dolore magna.</a:t>
            </a:r>
            <a:endParaRPr sz="700"/>
          </a:p>
        </p:txBody>
      </p:sp>
      <p:sp>
        <p:nvSpPr>
          <p:cNvPr id="316" name="Google Shape;316;p24"/>
          <p:cNvSpPr/>
          <p:nvPr/>
        </p:nvSpPr>
        <p:spPr>
          <a:xfrm>
            <a:off x="461735" y="3046806"/>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4">
              <a:alphaModFix/>
            </a:blip>
            <a:stretch>
              <a:fillRect b="0" l="0" r="0" t="0"/>
            </a:stretch>
          </a:blipFill>
          <a:ln>
            <a:noFill/>
          </a:ln>
        </p:spPr>
      </p:sp>
      <p:sp>
        <p:nvSpPr>
          <p:cNvPr id="317" name="Google Shape;317;p24"/>
          <p:cNvSpPr/>
          <p:nvPr/>
        </p:nvSpPr>
        <p:spPr>
          <a:xfrm>
            <a:off x="2566755" y="3046806"/>
            <a:ext cx="1929861"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4">
              <a:alphaModFix/>
            </a:blip>
            <a:stretch>
              <a:fillRect b="0" l="0" r="0" t="0"/>
            </a:stretch>
          </a:blipFill>
          <a:ln>
            <a:noFill/>
          </a:ln>
        </p:spPr>
      </p:sp>
      <p:sp>
        <p:nvSpPr>
          <p:cNvPr id="318" name="Google Shape;318;p24"/>
          <p:cNvSpPr/>
          <p:nvPr/>
        </p:nvSpPr>
        <p:spPr>
          <a:xfrm>
            <a:off x="4671775" y="3046806"/>
            <a:ext cx="1929860"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4">
              <a:alphaModFix/>
            </a:blip>
            <a:stretch>
              <a:fillRect b="0" l="0" r="0" t="0"/>
            </a:stretch>
          </a:blipFill>
          <a:ln>
            <a:noFill/>
          </a:ln>
        </p:spPr>
      </p:sp>
      <p:sp>
        <p:nvSpPr>
          <p:cNvPr id="319" name="Google Shape;319;p24"/>
          <p:cNvSpPr/>
          <p:nvPr/>
        </p:nvSpPr>
        <p:spPr>
          <a:xfrm>
            <a:off x="6776795" y="3046806"/>
            <a:ext cx="1929860" cy="63159"/>
          </a:xfrm>
          <a:custGeom>
            <a:rect b="b" l="l" r="r" t="t"/>
            <a:pathLst>
              <a:path extrusionOk="0" h="126318" w="3859721">
                <a:moveTo>
                  <a:pt x="0" y="0"/>
                </a:moveTo>
                <a:lnTo>
                  <a:pt x="3859721" y="0"/>
                </a:lnTo>
                <a:lnTo>
                  <a:pt x="3859721" y="126318"/>
                </a:lnTo>
                <a:lnTo>
                  <a:pt x="0" y="126318"/>
                </a:lnTo>
                <a:lnTo>
                  <a:pt x="0" y="0"/>
                </a:lnTo>
                <a:close/>
              </a:path>
            </a:pathLst>
          </a:custGeom>
          <a:blipFill rotWithShape="1">
            <a:blip r:embed="rId4">
              <a:alphaModFix/>
            </a:blip>
            <a:stretch>
              <a:fillRect b="0" l="0" r="0" t="0"/>
            </a:stretch>
          </a:blipFill>
          <a:ln>
            <a:noFill/>
          </a:ln>
        </p:spPr>
      </p:sp>
      <p:sp>
        <p:nvSpPr>
          <p:cNvPr id="320" name="Google Shape;320;p24"/>
          <p:cNvSpPr/>
          <p:nvPr/>
        </p:nvSpPr>
        <p:spPr>
          <a:xfrm rot="-1105984">
            <a:off x="6749788" y="4739736"/>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5">
              <a:alphaModFix/>
            </a:blip>
            <a:stretch>
              <a:fillRect b="0" l="0" r="0" t="0"/>
            </a:stretch>
          </a:blipFill>
          <a:ln>
            <a:noFill/>
          </a:ln>
        </p:spPr>
      </p:sp>
      <p:sp>
        <p:nvSpPr>
          <p:cNvPr id="321" name="Google Shape;321;p24"/>
          <p:cNvSpPr/>
          <p:nvPr/>
        </p:nvSpPr>
        <p:spPr>
          <a:xfrm rot="-1105984">
            <a:off x="-1990830" y="-177598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322" name="Google Shape;322;p24"/>
          <p:cNvSpPr/>
          <p:nvPr/>
        </p:nvSpPr>
        <p:spPr>
          <a:xfrm rot="-1105984">
            <a:off x="8172249" y="-1502077"/>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5">
              <a:alphaModFix/>
            </a:blip>
            <a:stretch>
              <a:fillRect b="0" l="0" r="0" t="0"/>
            </a:stretch>
          </a:blipFill>
          <a:ln>
            <a:noFill/>
          </a:ln>
        </p:spPr>
      </p:sp>
      <p:sp>
        <p:nvSpPr>
          <p:cNvPr id="323" name="Google Shape;323;p24"/>
          <p:cNvSpPr/>
          <p:nvPr/>
        </p:nvSpPr>
        <p:spPr>
          <a:xfrm rot="-10094760">
            <a:off x="6520210" y="-3727645"/>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327" name="Shape 327"/>
        <p:cNvGrpSpPr/>
        <p:nvPr/>
      </p:nvGrpSpPr>
      <p:grpSpPr>
        <a:xfrm>
          <a:off x="0" y="0"/>
          <a:ext cx="0" cy="0"/>
          <a:chOff x="0" y="0"/>
          <a:chExt cx="0" cy="0"/>
        </a:xfrm>
      </p:grpSpPr>
      <p:sp>
        <p:nvSpPr>
          <p:cNvPr id="328" name="Google Shape;328;p25"/>
          <p:cNvSpPr txBox="1"/>
          <p:nvPr/>
        </p:nvSpPr>
        <p:spPr>
          <a:xfrm>
            <a:off x="3322916" y="1272696"/>
            <a:ext cx="2498100" cy="270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WRITE YOUR TOPIC OR IDEA</a:t>
            </a:r>
            <a:endParaRPr sz="700"/>
          </a:p>
        </p:txBody>
      </p:sp>
      <p:sp>
        <p:nvSpPr>
          <p:cNvPr id="329" name="Google Shape;329;p25"/>
          <p:cNvSpPr/>
          <p:nvPr/>
        </p:nvSpPr>
        <p:spPr>
          <a:xfrm rot="-276852">
            <a:off x="6295917" y="-790773"/>
            <a:ext cx="4196221" cy="4714855"/>
          </a:xfrm>
          <a:custGeom>
            <a:rect b="b" l="l" r="r" t="t"/>
            <a:pathLst>
              <a:path extrusionOk="0" h="9429710" w="8392442">
                <a:moveTo>
                  <a:pt x="0" y="0"/>
                </a:moveTo>
                <a:lnTo>
                  <a:pt x="8392441" y="0"/>
                </a:lnTo>
                <a:lnTo>
                  <a:pt x="8392441" y="9429709"/>
                </a:lnTo>
                <a:lnTo>
                  <a:pt x="0" y="9429709"/>
                </a:lnTo>
                <a:lnTo>
                  <a:pt x="0" y="0"/>
                </a:lnTo>
                <a:close/>
              </a:path>
            </a:pathLst>
          </a:custGeom>
          <a:blipFill rotWithShape="1">
            <a:blip r:embed="rId3">
              <a:alphaModFix/>
            </a:blip>
            <a:stretch>
              <a:fillRect b="0" l="0" r="0" t="0"/>
            </a:stretch>
          </a:blipFill>
          <a:ln>
            <a:noFill/>
          </a:ln>
        </p:spPr>
      </p:sp>
      <p:sp>
        <p:nvSpPr>
          <p:cNvPr id="330" name="Google Shape;330;p25"/>
          <p:cNvSpPr txBox="1"/>
          <p:nvPr/>
        </p:nvSpPr>
        <p:spPr>
          <a:xfrm>
            <a:off x="6479711" y="1319372"/>
            <a:ext cx="1987200" cy="2809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Donec vehicula finibus turpis sit amet facilisis. Ut luctus, sem vel facilisis dignissim, mauris nisl auctor metus, a tincidunt neque nisi ac massa. Nulla pretium lacus eget placerat consectetur. Aliquam tortor enim, suscipit sit amet neque at, volutpat malesuada sem. Duis luctus leo dui, sed dictum diam lobortis in. Praesent at eros in lorem iaculis interdum nec in leo. Ut sed sodales tellus. In vitae pretium eros. Donec sagittis viverra nisl, et auctor leo</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euismod mollis</a:t>
            </a:r>
            <a:endParaRPr sz="700"/>
          </a:p>
        </p:txBody>
      </p:sp>
      <p:sp>
        <p:nvSpPr>
          <p:cNvPr id="331" name="Google Shape;331;p25"/>
          <p:cNvSpPr txBox="1"/>
          <p:nvPr/>
        </p:nvSpPr>
        <p:spPr>
          <a:xfrm>
            <a:off x="678018" y="1319372"/>
            <a:ext cx="1987200" cy="2809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Maecenas in dapibus erat, nec condimentum nunc. Phasellus rhoncus molestie justo in suscipit. Nullam eu vestibulum arcu. Morbi at odio ex. Lorem ipsum dolor sit amet, consectetur adipiscing elit. Nunc scelerisque, odio quis egestas fermentum, purus mi imperdiet urna, vitae laoreet sapien ligula nec ex. Proin maximus aliquet eros ornare tempus. Vestibulum egestas, nisl eleifend suscipit gravida, nisi nisl dictum dui, eu pulvinar eros urna vel quam. Sed hendrerit tincidunt .</a:t>
            </a:r>
            <a:endParaRPr sz="700"/>
          </a:p>
        </p:txBody>
      </p:sp>
      <p:sp>
        <p:nvSpPr>
          <p:cNvPr id="332" name="Google Shape;332;p25"/>
          <p:cNvSpPr/>
          <p:nvPr/>
        </p:nvSpPr>
        <p:spPr>
          <a:xfrm rot="3977633">
            <a:off x="6753512" y="4048594"/>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4">
              <a:alphaModFix/>
            </a:blip>
            <a:stretch>
              <a:fillRect b="0" l="0" r="0" t="0"/>
            </a:stretch>
          </a:blipFill>
          <a:ln>
            <a:noFill/>
          </a:ln>
        </p:spPr>
      </p:sp>
      <p:sp>
        <p:nvSpPr>
          <p:cNvPr id="333" name="Google Shape;333;p25"/>
          <p:cNvSpPr/>
          <p:nvPr/>
        </p:nvSpPr>
        <p:spPr>
          <a:xfrm rot="3977633">
            <a:off x="-564286" y="-2792850"/>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4">
              <a:alphaModFix/>
            </a:blip>
            <a:stretch>
              <a:fillRect b="0" l="0" r="0" t="0"/>
            </a:stretch>
          </a:blipFill>
          <a:ln>
            <a:noFill/>
          </a:ln>
        </p:spPr>
      </p:sp>
      <p:sp>
        <p:nvSpPr>
          <p:cNvPr id="334" name="Google Shape;334;p25"/>
          <p:cNvSpPr/>
          <p:nvPr/>
        </p:nvSpPr>
        <p:spPr>
          <a:xfrm rot="-276852">
            <a:off x="-426475" y="-3679838"/>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335" name="Google Shape;335;p25"/>
          <p:cNvSpPr/>
          <p:nvPr/>
        </p:nvSpPr>
        <p:spPr>
          <a:xfrm rot="-6389912">
            <a:off x="-3034688" y="2049388"/>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3">
              <a:alphaModFix/>
            </a:blip>
            <a:stretch>
              <a:fillRect b="0" l="0" r="0" t="0"/>
            </a:stretch>
          </a:blipFill>
          <a:ln>
            <a:noFill/>
          </a:ln>
        </p:spPr>
      </p:sp>
      <p:sp>
        <p:nvSpPr>
          <p:cNvPr id="336" name="Google Shape;336;p25"/>
          <p:cNvSpPr/>
          <p:nvPr/>
        </p:nvSpPr>
        <p:spPr>
          <a:xfrm rot="-8801867">
            <a:off x="-2848620" y="2538066"/>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340" name="Shape 340"/>
        <p:cNvGrpSpPr/>
        <p:nvPr/>
      </p:nvGrpSpPr>
      <p:grpSpPr>
        <a:xfrm>
          <a:off x="0" y="0"/>
          <a:ext cx="0" cy="0"/>
          <a:chOff x="0" y="0"/>
          <a:chExt cx="0" cy="0"/>
        </a:xfrm>
      </p:grpSpPr>
      <p:grpSp>
        <p:nvGrpSpPr>
          <p:cNvPr id="341" name="Google Shape;341;p26"/>
          <p:cNvGrpSpPr/>
          <p:nvPr/>
        </p:nvGrpSpPr>
        <p:grpSpPr>
          <a:xfrm>
            <a:off x="387109" y="1106783"/>
            <a:ext cx="2548821" cy="3736326"/>
            <a:chOff x="0" y="-19050"/>
            <a:chExt cx="1342589" cy="1968106"/>
          </a:xfrm>
        </p:grpSpPr>
        <p:sp>
          <p:nvSpPr>
            <p:cNvPr id="342" name="Google Shape;342;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9525">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4" name="Google Shape;344;p26"/>
          <p:cNvGrpSpPr/>
          <p:nvPr/>
        </p:nvGrpSpPr>
        <p:grpSpPr>
          <a:xfrm>
            <a:off x="3054992" y="1106783"/>
            <a:ext cx="5756490" cy="3736326"/>
            <a:chOff x="0" y="-19050"/>
            <a:chExt cx="3032225" cy="1968106"/>
          </a:xfrm>
        </p:grpSpPr>
        <p:sp>
          <p:nvSpPr>
            <p:cNvPr id="345" name="Google Shape;34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9525">
              <a:solidFill>
                <a:srgbClr val="FFFF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7" name="Google Shape;347;p26"/>
          <p:cNvGrpSpPr/>
          <p:nvPr/>
        </p:nvGrpSpPr>
        <p:grpSpPr>
          <a:xfrm>
            <a:off x="569502" y="1247142"/>
            <a:ext cx="2184034" cy="359784"/>
            <a:chOff x="0" y="-19050"/>
            <a:chExt cx="1150437" cy="189516"/>
          </a:xfrm>
        </p:grpSpPr>
        <p:sp>
          <p:nvSpPr>
            <p:cNvPr id="348" name="Google Shape;34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0" name="Google Shape;350;p26"/>
          <p:cNvGrpSpPr/>
          <p:nvPr/>
        </p:nvGrpSpPr>
        <p:grpSpPr>
          <a:xfrm>
            <a:off x="4841220" y="1247142"/>
            <a:ext cx="2184034" cy="359784"/>
            <a:chOff x="0" y="-19050"/>
            <a:chExt cx="1150437" cy="189516"/>
          </a:xfrm>
        </p:grpSpPr>
        <p:sp>
          <p:nvSpPr>
            <p:cNvPr id="351" name="Google Shape;35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3" name="Google Shape;353;p26"/>
          <p:cNvGrpSpPr/>
          <p:nvPr/>
        </p:nvGrpSpPr>
        <p:grpSpPr>
          <a:xfrm>
            <a:off x="569502" y="3564341"/>
            <a:ext cx="2184034" cy="359784"/>
            <a:chOff x="0" y="-19050"/>
            <a:chExt cx="1150437" cy="189516"/>
          </a:xfrm>
        </p:grpSpPr>
        <p:sp>
          <p:nvSpPr>
            <p:cNvPr id="354" name="Google Shape;35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26"/>
          <p:cNvGrpSpPr/>
          <p:nvPr/>
        </p:nvGrpSpPr>
        <p:grpSpPr>
          <a:xfrm>
            <a:off x="1021696" y="4048637"/>
            <a:ext cx="377102" cy="385940"/>
            <a:chOff x="0" y="-19050"/>
            <a:chExt cx="812800" cy="831850"/>
          </a:xfrm>
        </p:grpSpPr>
        <p:sp>
          <p:nvSpPr>
            <p:cNvPr id="357" name="Google Shape;35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8DA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26"/>
          <p:cNvGrpSpPr/>
          <p:nvPr/>
        </p:nvGrpSpPr>
        <p:grpSpPr>
          <a:xfrm>
            <a:off x="1488478" y="4048637"/>
            <a:ext cx="377102" cy="385940"/>
            <a:chOff x="0" y="-19050"/>
            <a:chExt cx="812800" cy="831850"/>
          </a:xfrm>
        </p:grpSpPr>
        <p:sp>
          <p:nvSpPr>
            <p:cNvPr id="360" name="Google Shape;36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779A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2" name="Google Shape;362;p26"/>
          <p:cNvGrpSpPr/>
          <p:nvPr/>
        </p:nvGrpSpPr>
        <p:grpSpPr>
          <a:xfrm>
            <a:off x="1955259" y="4048637"/>
            <a:ext cx="377102" cy="385940"/>
            <a:chOff x="0" y="-19050"/>
            <a:chExt cx="812800" cy="831850"/>
          </a:xfrm>
        </p:grpSpPr>
        <p:sp>
          <p:nvSpPr>
            <p:cNvPr id="363" name="Google Shape;36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FFFFFF"/>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FFFFFF"/>
                </a:solidFill>
                <a:latin typeface="Arial"/>
                <a:ea typeface="Arial"/>
                <a:cs typeface="Arial"/>
                <a:sym typeface="Arial"/>
              </a:rPr>
              <a:t>uses the following free fonts:</a:t>
            </a:r>
            <a:endParaRPr sz="700"/>
          </a:p>
        </p:txBody>
      </p:sp>
      <p:sp>
        <p:nvSpPr>
          <p:cNvPr id="366" name="Google Shape;366;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FFFFFF"/>
                </a:solidFill>
                <a:latin typeface="Arial"/>
                <a:ea typeface="Arial"/>
                <a:cs typeface="Arial"/>
                <a:sym typeface="Arial"/>
              </a:rPr>
              <a:t>You can find these fonts online too.</a:t>
            </a:r>
            <a:endParaRPr sz="700"/>
          </a:p>
        </p:txBody>
      </p:sp>
      <p:sp>
        <p:nvSpPr>
          <p:cNvPr id="367" name="Google Shape;367;p26"/>
          <p:cNvSpPr txBox="1"/>
          <p:nvPr/>
        </p:nvSpPr>
        <p:spPr>
          <a:xfrm>
            <a:off x="616198" y="2125428"/>
            <a:ext cx="2090700" cy="1071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FFFFFF"/>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FFFFFF"/>
                </a:solidFill>
                <a:latin typeface="Arial"/>
                <a:ea typeface="Arial"/>
                <a:cs typeface="Arial"/>
                <a:sym typeface="Arial"/>
              </a:rPr>
              <a:t>CORMORANT GARAMOND</a:t>
            </a:r>
            <a:endParaRPr sz="700"/>
          </a:p>
          <a:p>
            <a:pPr indent="0" lvl="0" marL="0" marR="0" rtl="0" algn="ctr">
              <a:lnSpc>
                <a:spcPct val="80000"/>
              </a:lnSpc>
              <a:spcBef>
                <a:spcPts val="0"/>
              </a:spcBef>
              <a:spcAft>
                <a:spcPts val="0"/>
              </a:spcAft>
              <a:buNone/>
            </a:pPr>
            <a:r>
              <a:t/>
            </a:r>
            <a:endParaRPr b="0" i="0" sz="1100" u="none" cap="none" strike="noStrike">
              <a:solidFill>
                <a:srgbClr val="FFFFFF"/>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FFFFFF"/>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FFFFFF"/>
                </a:solidFill>
                <a:latin typeface="Arial"/>
                <a:ea typeface="Arial"/>
                <a:cs typeface="Arial"/>
                <a:sym typeface="Arial"/>
              </a:rPr>
              <a:t>CORMORANT GARAMOND ITALIC</a:t>
            </a:r>
            <a:endParaRPr sz="700"/>
          </a:p>
          <a:p>
            <a:pPr indent="0" lvl="0" marL="0" marR="0" rtl="0" algn="ctr">
              <a:lnSpc>
                <a:spcPct val="80000"/>
              </a:lnSpc>
              <a:spcBef>
                <a:spcPts val="0"/>
              </a:spcBef>
              <a:spcAft>
                <a:spcPts val="0"/>
              </a:spcAft>
              <a:buNone/>
            </a:pPr>
            <a:r>
              <a:t/>
            </a:r>
            <a:endParaRPr b="0" i="0" sz="1100" u="none" cap="none" strike="noStrike">
              <a:solidFill>
                <a:srgbClr val="FFFFFF"/>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FFFFFF"/>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FFFFFF"/>
                </a:solidFill>
                <a:latin typeface="Arial"/>
                <a:ea typeface="Arial"/>
                <a:cs typeface="Arial"/>
                <a:sym typeface="Arial"/>
              </a:rPr>
              <a:t>LORA</a:t>
            </a:r>
            <a:endParaRPr sz="700"/>
          </a:p>
        </p:txBody>
      </p:sp>
      <p:sp>
        <p:nvSpPr>
          <p:cNvPr id="368" name="Google Shape;368;p26"/>
          <p:cNvSpPr txBox="1"/>
          <p:nvPr/>
        </p:nvSpPr>
        <p:spPr>
          <a:xfrm>
            <a:off x="904904"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FFFFFF"/>
                </a:solidFill>
                <a:latin typeface="Arial"/>
                <a:ea typeface="Arial"/>
                <a:cs typeface="Arial"/>
                <a:sym typeface="Arial"/>
              </a:rPr>
              <a:t>#98DAFF</a:t>
            </a:r>
            <a:endParaRPr sz="700"/>
          </a:p>
        </p:txBody>
      </p:sp>
      <p:sp>
        <p:nvSpPr>
          <p:cNvPr id="369" name="Google Shape;369;p26"/>
          <p:cNvSpPr txBox="1"/>
          <p:nvPr/>
        </p:nvSpPr>
        <p:spPr>
          <a:xfrm>
            <a:off x="137168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FFFFFF"/>
                </a:solidFill>
                <a:latin typeface="Arial"/>
                <a:ea typeface="Arial"/>
                <a:cs typeface="Arial"/>
                <a:sym typeface="Arial"/>
              </a:rPr>
              <a:t>#0779A7</a:t>
            </a:r>
            <a:endParaRPr sz="700"/>
          </a:p>
        </p:txBody>
      </p:sp>
      <p:sp>
        <p:nvSpPr>
          <p:cNvPr id="370" name="Google Shape;370;p26"/>
          <p:cNvSpPr txBox="1"/>
          <p:nvPr/>
        </p:nvSpPr>
        <p:spPr>
          <a:xfrm>
            <a:off x="183846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FFFFFF"/>
                </a:solidFill>
                <a:latin typeface="Arial"/>
                <a:ea typeface="Arial"/>
                <a:cs typeface="Arial"/>
                <a:sym typeface="Arial"/>
              </a:rPr>
              <a:t>#FFFFFF</a:t>
            </a:r>
            <a:endParaRPr sz="700"/>
          </a:p>
        </p:txBody>
      </p:sp>
      <p:sp>
        <p:nvSpPr>
          <p:cNvPr id="371" name="Google Shape;371;p26"/>
          <p:cNvSpPr txBox="1"/>
          <p:nvPr/>
        </p:nvSpPr>
        <p:spPr>
          <a:xfrm>
            <a:off x="2105002" y="794905"/>
            <a:ext cx="4933995"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Use these design resources in your Canva Presentation.</a:t>
            </a:r>
            <a:endParaRPr sz="700"/>
          </a:p>
        </p:txBody>
      </p:sp>
      <p:sp>
        <p:nvSpPr>
          <p:cNvPr id="372" name="Google Shape;372;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B284F"/>
                </a:solidFill>
                <a:latin typeface="Arial"/>
                <a:ea typeface="Arial"/>
                <a:cs typeface="Arial"/>
                <a:sym typeface="Arial"/>
              </a:rPr>
              <a:t>DON'T FORGET TO DELETE THIS PAGE BEFORE PRESENTING. </a:t>
            </a:r>
            <a:endParaRPr sz="700"/>
          </a:p>
        </p:txBody>
      </p:sp>
      <p:sp>
        <p:nvSpPr>
          <p:cNvPr id="373" name="Google Shape;373;p26"/>
          <p:cNvSpPr txBox="1"/>
          <p:nvPr/>
        </p:nvSpPr>
        <p:spPr>
          <a:xfrm>
            <a:off x="1705257" y="305343"/>
            <a:ext cx="5733485" cy="503849"/>
          </a:xfrm>
          <a:prstGeom prst="rect">
            <a:avLst/>
          </a:prstGeom>
          <a:noFill/>
          <a:ln>
            <a:noFill/>
          </a:ln>
        </p:spPr>
        <p:txBody>
          <a:bodyPr anchorCtr="0" anchor="t" bIns="0" lIns="0" spcFirstLastPara="1" rIns="0" wrap="square" tIns="0">
            <a:spAutoFit/>
          </a:bodyPr>
          <a:lstStyle/>
          <a:p>
            <a:pPr indent="0" lvl="0" marL="0" marR="0" rtl="0" algn="ctr">
              <a:lnSpc>
                <a:spcPct val="117011"/>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RESOURCE PAGE</a:t>
            </a:r>
            <a:endParaRPr sz="700"/>
          </a:p>
        </p:txBody>
      </p:sp>
      <p:sp>
        <p:nvSpPr>
          <p:cNvPr id="374" name="Google Shape;374;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FFFFFF"/>
                </a:solidFill>
                <a:latin typeface="Arial"/>
                <a:ea typeface="Arial"/>
                <a:cs typeface="Arial"/>
                <a:sym typeface="Arial"/>
              </a:rPr>
              <a:t>Fonts</a:t>
            </a:r>
            <a:endParaRPr sz="700"/>
          </a:p>
        </p:txBody>
      </p:sp>
      <p:sp>
        <p:nvSpPr>
          <p:cNvPr id="375" name="Google Shape;375;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FFFFFF"/>
                </a:solidFill>
                <a:latin typeface="Arial"/>
                <a:ea typeface="Arial"/>
                <a:cs typeface="Arial"/>
                <a:sym typeface="Arial"/>
              </a:rPr>
              <a:t>Design Elements</a:t>
            </a:r>
            <a:endParaRPr sz="700"/>
          </a:p>
        </p:txBody>
      </p:sp>
      <p:sp>
        <p:nvSpPr>
          <p:cNvPr id="376" name="Google Shape;376;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FFFFFF"/>
                </a:solidFill>
                <a:latin typeface="Arial"/>
                <a:ea typeface="Arial"/>
                <a:cs typeface="Arial"/>
                <a:sym typeface="Arial"/>
              </a:rPr>
              <a:t>Colors</a:t>
            </a:r>
            <a:endParaRPr sz="700"/>
          </a:p>
        </p:txBody>
      </p:sp>
      <p:sp>
        <p:nvSpPr>
          <p:cNvPr id="377" name="Google Shape;377;p26"/>
          <p:cNvSpPr/>
          <p:nvPr/>
        </p:nvSpPr>
        <p:spPr>
          <a:xfrm>
            <a:off x="4994323" y="1782038"/>
            <a:ext cx="1255174" cy="1361629"/>
          </a:xfrm>
          <a:custGeom>
            <a:rect b="b" l="l" r="r" t="t"/>
            <a:pathLst>
              <a:path extrusionOk="0" h="2723257" w="2510348">
                <a:moveTo>
                  <a:pt x="0" y="0"/>
                </a:moveTo>
                <a:lnTo>
                  <a:pt x="2510348" y="0"/>
                </a:lnTo>
                <a:lnTo>
                  <a:pt x="2510348" y="2723258"/>
                </a:lnTo>
                <a:lnTo>
                  <a:pt x="0" y="2723258"/>
                </a:lnTo>
                <a:lnTo>
                  <a:pt x="0" y="0"/>
                </a:lnTo>
                <a:close/>
              </a:path>
            </a:pathLst>
          </a:custGeom>
          <a:blipFill rotWithShape="1">
            <a:blip r:embed="rId3">
              <a:alphaModFix/>
            </a:blip>
            <a:stretch>
              <a:fillRect b="0" l="0" r="0" t="0"/>
            </a:stretch>
          </a:blipFill>
          <a:ln>
            <a:noFill/>
          </a:ln>
        </p:spPr>
      </p:sp>
      <p:sp>
        <p:nvSpPr>
          <p:cNvPr id="378" name="Google Shape;378;p26"/>
          <p:cNvSpPr/>
          <p:nvPr/>
        </p:nvSpPr>
        <p:spPr>
          <a:xfrm rot="5400000">
            <a:off x="3390318" y="1457107"/>
            <a:ext cx="1321605" cy="1484950"/>
          </a:xfrm>
          <a:custGeom>
            <a:rect b="b" l="l" r="r" t="t"/>
            <a:pathLst>
              <a:path extrusionOk="0" h="2969900" w="2643211">
                <a:moveTo>
                  <a:pt x="0" y="0"/>
                </a:moveTo>
                <a:lnTo>
                  <a:pt x="2643211" y="0"/>
                </a:lnTo>
                <a:lnTo>
                  <a:pt x="2643211" y="2969900"/>
                </a:lnTo>
                <a:lnTo>
                  <a:pt x="0" y="2969900"/>
                </a:lnTo>
                <a:lnTo>
                  <a:pt x="0" y="0"/>
                </a:lnTo>
                <a:close/>
              </a:path>
            </a:pathLst>
          </a:custGeom>
          <a:blipFill rotWithShape="1">
            <a:blip r:embed="rId4">
              <a:alphaModFix/>
            </a:blip>
            <a:stretch>
              <a:fillRect b="0" l="0" r="0" t="0"/>
            </a:stretch>
          </a:blipFill>
          <a:ln>
            <a:noFill/>
          </a:ln>
        </p:spPr>
      </p:sp>
      <p:sp>
        <p:nvSpPr>
          <p:cNvPr id="379" name="Google Shape;379;p26"/>
          <p:cNvSpPr/>
          <p:nvPr/>
        </p:nvSpPr>
        <p:spPr>
          <a:xfrm>
            <a:off x="5299442" y="3291873"/>
            <a:ext cx="1547417" cy="1295962"/>
          </a:xfrm>
          <a:custGeom>
            <a:rect b="b" l="l" r="r" t="t"/>
            <a:pathLst>
              <a:path extrusionOk="0" h="2591924" w="3094834">
                <a:moveTo>
                  <a:pt x="0" y="0"/>
                </a:moveTo>
                <a:lnTo>
                  <a:pt x="3094834" y="0"/>
                </a:lnTo>
                <a:lnTo>
                  <a:pt x="3094834" y="2591924"/>
                </a:lnTo>
                <a:lnTo>
                  <a:pt x="0" y="2591924"/>
                </a:lnTo>
                <a:lnTo>
                  <a:pt x="0" y="0"/>
                </a:lnTo>
                <a:close/>
              </a:path>
            </a:pathLst>
          </a:custGeom>
          <a:blipFill rotWithShape="1">
            <a:blip r:embed="rId5">
              <a:alphaModFix/>
            </a:blip>
            <a:stretch>
              <a:fillRect b="0" l="0" r="0" t="0"/>
            </a:stretch>
          </a:blipFill>
          <a:ln>
            <a:noFill/>
          </a:ln>
        </p:spPr>
      </p:sp>
      <p:sp>
        <p:nvSpPr>
          <p:cNvPr id="380" name="Google Shape;380;p26"/>
          <p:cNvSpPr/>
          <p:nvPr/>
        </p:nvSpPr>
        <p:spPr>
          <a:xfrm rot="-10688339">
            <a:off x="3223689" y="3807878"/>
            <a:ext cx="1986066" cy="841595"/>
          </a:xfrm>
          <a:custGeom>
            <a:rect b="b" l="l" r="r" t="t"/>
            <a:pathLst>
              <a:path extrusionOk="0" h="1683190" w="3972131">
                <a:moveTo>
                  <a:pt x="0" y="0"/>
                </a:moveTo>
                <a:lnTo>
                  <a:pt x="3972131" y="0"/>
                </a:lnTo>
                <a:lnTo>
                  <a:pt x="3972131" y="1683190"/>
                </a:lnTo>
                <a:lnTo>
                  <a:pt x="0" y="1683190"/>
                </a:lnTo>
                <a:lnTo>
                  <a:pt x="0" y="0"/>
                </a:lnTo>
                <a:close/>
              </a:path>
            </a:pathLst>
          </a:custGeom>
          <a:blipFill rotWithShape="1">
            <a:blip r:embed="rId6">
              <a:alphaModFix/>
            </a:blip>
            <a:stretch>
              <a:fillRect b="0" l="0" r="0" t="0"/>
            </a:stretch>
          </a:blipFill>
          <a:ln>
            <a:noFill/>
          </a:ln>
        </p:spPr>
      </p:sp>
      <p:sp>
        <p:nvSpPr>
          <p:cNvPr id="381" name="Google Shape;381;p26"/>
          <p:cNvSpPr/>
          <p:nvPr/>
        </p:nvSpPr>
        <p:spPr>
          <a:xfrm>
            <a:off x="3584425" y="2996828"/>
            <a:ext cx="1066521" cy="843521"/>
          </a:xfrm>
          <a:custGeom>
            <a:rect b="b" l="l" r="r" t="t"/>
            <a:pathLst>
              <a:path extrusionOk="0" h="1687042" w="2133042">
                <a:moveTo>
                  <a:pt x="0" y="0"/>
                </a:moveTo>
                <a:lnTo>
                  <a:pt x="2133042" y="0"/>
                </a:lnTo>
                <a:lnTo>
                  <a:pt x="2133042" y="1687042"/>
                </a:lnTo>
                <a:lnTo>
                  <a:pt x="0" y="1687042"/>
                </a:lnTo>
                <a:lnTo>
                  <a:pt x="0" y="0"/>
                </a:lnTo>
                <a:close/>
              </a:path>
            </a:pathLst>
          </a:custGeom>
          <a:blipFill rotWithShape="1">
            <a:blip r:embed="rId7">
              <a:alphaModFix/>
            </a:blip>
            <a:stretch>
              <a:fillRect b="0" l="0" r="0" t="0"/>
            </a:stretch>
          </a:blipFill>
          <a:ln>
            <a:noFill/>
          </a:ln>
        </p:spPr>
      </p:sp>
      <p:sp>
        <p:nvSpPr>
          <p:cNvPr id="382" name="Google Shape;382;p26"/>
          <p:cNvSpPr/>
          <p:nvPr/>
        </p:nvSpPr>
        <p:spPr>
          <a:xfrm>
            <a:off x="6768496" y="1351454"/>
            <a:ext cx="1331451" cy="1786092"/>
          </a:xfrm>
          <a:custGeom>
            <a:rect b="b" l="l" r="r" t="t"/>
            <a:pathLst>
              <a:path extrusionOk="0" h="3572184" w="2662901">
                <a:moveTo>
                  <a:pt x="0" y="0"/>
                </a:moveTo>
                <a:lnTo>
                  <a:pt x="2662901" y="0"/>
                </a:lnTo>
                <a:lnTo>
                  <a:pt x="2662901" y="3572184"/>
                </a:lnTo>
                <a:lnTo>
                  <a:pt x="0" y="3572184"/>
                </a:lnTo>
                <a:lnTo>
                  <a:pt x="0" y="0"/>
                </a:lnTo>
                <a:close/>
              </a:path>
            </a:pathLst>
          </a:custGeom>
          <a:blipFill rotWithShape="1">
            <a:blip r:embed="rId8">
              <a:alphaModFix/>
            </a:blip>
            <a:stretch>
              <a:fillRect b="0" l="0" r="0" t="0"/>
            </a:stretch>
          </a:blipFill>
          <a:ln>
            <a:noFill/>
          </a:ln>
        </p:spPr>
      </p:sp>
      <p:sp>
        <p:nvSpPr>
          <p:cNvPr id="383" name="Google Shape;383;p26"/>
          <p:cNvSpPr/>
          <p:nvPr/>
        </p:nvSpPr>
        <p:spPr>
          <a:xfrm>
            <a:off x="6923059" y="3266159"/>
            <a:ext cx="1530154" cy="1315932"/>
          </a:xfrm>
          <a:custGeom>
            <a:rect b="b" l="l" r="r" t="t"/>
            <a:pathLst>
              <a:path extrusionOk="0" h="2631864" w="3060307">
                <a:moveTo>
                  <a:pt x="0" y="0"/>
                </a:moveTo>
                <a:lnTo>
                  <a:pt x="3060307" y="0"/>
                </a:lnTo>
                <a:lnTo>
                  <a:pt x="3060307" y="2631864"/>
                </a:lnTo>
                <a:lnTo>
                  <a:pt x="0" y="2631864"/>
                </a:lnTo>
                <a:lnTo>
                  <a:pt x="0" y="0"/>
                </a:lnTo>
                <a:close/>
              </a:path>
            </a:pathLst>
          </a:custGeom>
          <a:blipFill rotWithShape="1">
            <a:blip r:embed="rId9">
              <a:alphaModFix/>
            </a:blip>
            <a:stretch>
              <a:fillRect b="0" l="0" r="0" t="0"/>
            </a:stretch>
          </a:blipFill>
          <a:ln>
            <a:noFill/>
          </a:ln>
        </p:spPr>
      </p:sp>
      <p:sp>
        <p:nvSpPr>
          <p:cNvPr id="384" name="Google Shape;384;p26"/>
          <p:cNvSpPr/>
          <p:nvPr/>
        </p:nvSpPr>
        <p:spPr>
          <a:xfrm>
            <a:off x="7688136" y="2575067"/>
            <a:ext cx="1081438" cy="843521"/>
          </a:xfrm>
          <a:custGeom>
            <a:rect b="b" l="l" r="r" t="t"/>
            <a:pathLst>
              <a:path extrusionOk="0" h="1687042" w="2162875">
                <a:moveTo>
                  <a:pt x="0" y="0"/>
                </a:moveTo>
                <a:lnTo>
                  <a:pt x="2162874" y="0"/>
                </a:lnTo>
                <a:lnTo>
                  <a:pt x="2162874" y="1687042"/>
                </a:lnTo>
                <a:lnTo>
                  <a:pt x="0" y="168704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388" name="Shape 388"/>
        <p:cNvGrpSpPr/>
        <p:nvPr/>
      </p:nvGrpSpPr>
      <p:grpSpPr>
        <a:xfrm>
          <a:off x="0" y="0"/>
          <a:ext cx="0" cy="0"/>
          <a:chOff x="0" y="0"/>
          <a:chExt cx="0" cy="0"/>
        </a:xfrm>
      </p:grpSpPr>
      <p:grpSp>
        <p:nvGrpSpPr>
          <p:cNvPr id="389" name="Google Shape;389;p27"/>
          <p:cNvGrpSpPr/>
          <p:nvPr/>
        </p:nvGrpSpPr>
        <p:grpSpPr>
          <a:xfrm>
            <a:off x="2997636" y="1314181"/>
            <a:ext cx="3148728" cy="1287724"/>
            <a:chOff x="0" y="-19050"/>
            <a:chExt cx="1658589" cy="678307"/>
          </a:xfrm>
        </p:grpSpPr>
        <p:sp>
          <p:nvSpPr>
            <p:cNvPr id="390" name="Google Shape;390;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2" name="Google Shape;392;p27"/>
          <p:cNvSpPr/>
          <p:nvPr/>
        </p:nvSpPr>
        <p:spPr>
          <a:xfrm>
            <a:off x="3389461" y="1562698"/>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93" name="Google Shape;393;p27"/>
          <p:cNvGrpSpPr/>
          <p:nvPr/>
        </p:nvGrpSpPr>
        <p:grpSpPr>
          <a:xfrm>
            <a:off x="2997636" y="2851489"/>
            <a:ext cx="3148728" cy="1287724"/>
            <a:chOff x="0" y="-19050"/>
            <a:chExt cx="1658589" cy="678307"/>
          </a:xfrm>
        </p:grpSpPr>
        <p:sp>
          <p:nvSpPr>
            <p:cNvPr id="394" name="Google Shape;394;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6" name="Google Shape;396;p27"/>
          <p:cNvSpPr txBox="1"/>
          <p:nvPr/>
        </p:nvSpPr>
        <p:spPr>
          <a:xfrm>
            <a:off x="1688740" y="939267"/>
            <a:ext cx="5766520"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This presentation template is free for everyone to use thanks to the following:</a:t>
            </a:r>
            <a:endParaRPr sz="700"/>
          </a:p>
        </p:txBody>
      </p:sp>
      <p:sp>
        <p:nvSpPr>
          <p:cNvPr id="397" name="Google Shape;397;p27"/>
          <p:cNvSpPr txBox="1"/>
          <p:nvPr/>
        </p:nvSpPr>
        <p:spPr>
          <a:xfrm>
            <a:off x="2858257" y="4295863"/>
            <a:ext cx="3427485" cy="5999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 sz="3500" u="none" cap="none" strike="noStrike">
                <a:solidFill>
                  <a:srgbClr val="FFFFFF"/>
                </a:solidFill>
                <a:latin typeface="Cormorant Garamond Light"/>
                <a:ea typeface="Cormorant Garamond Light"/>
                <a:cs typeface="Cormorant Garamond Light"/>
                <a:sym typeface="Cormorant Garamond Light"/>
              </a:rPr>
              <a:t>Happy designing!</a:t>
            </a:r>
            <a:endParaRPr sz="700"/>
          </a:p>
        </p:txBody>
      </p:sp>
      <p:sp>
        <p:nvSpPr>
          <p:cNvPr id="398" name="Google Shape;398;p27"/>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99" name="Google Shape;399;p27"/>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00" name="Google Shape;400;p27"/>
          <p:cNvSpPr txBox="1"/>
          <p:nvPr/>
        </p:nvSpPr>
        <p:spPr>
          <a:xfrm>
            <a:off x="2470665" y="281496"/>
            <a:ext cx="4202671" cy="505347"/>
          </a:xfrm>
          <a:prstGeom prst="rect">
            <a:avLst/>
          </a:prstGeom>
          <a:noFill/>
          <a:ln>
            <a:noFill/>
          </a:ln>
        </p:spPr>
        <p:txBody>
          <a:bodyPr anchorCtr="0" anchor="t" bIns="0" lIns="0" spcFirstLastPara="1" rIns="0" wrap="square" tIns="0">
            <a:spAutoFit/>
          </a:bodyPr>
          <a:lstStyle/>
          <a:p>
            <a:pPr indent="0" lvl="0" marL="0" marR="0" rtl="0" algn="ctr">
              <a:lnSpc>
                <a:spcPct val="117011"/>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CREDITS</a:t>
            </a:r>
            <a:endParaRPr sz="700"/>
          </a:p>
        </p:txBody>
      </p:sp>
      <p:sp>
        <p:nvSpPr>
          <p:cNvPr id="401" name="Google Shape;401;p27"/>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402" name="Google Shape;402;p27"/>
          <p:cNvSpPr/>
          <p:nvPr/>
        </p:nvSpPr>
        <p:spPr>
          <a:xfrm rot="10659830">
            <a:off x="445992" y="-2846619"/>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403" name="Google Shape;403;p27"/>
          <p:cNvSpPr/>
          <p:nvPr/>
        </p:nvSpPr>
        <p:spPr>
          <a:xfrm rot="10659830">
            <a:off x="6638197" y="4139078"/>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4">
              <a:alphaModFix/>
            </a:blip>
            <a:stretch>
              <a:fillRect b="0" l="0" r="0" t="0"/>
            </a:stretch>
          </a:blipFill>
          <a:ln>
            <a:noFill/>
          </a:ln>
        </p:spPr>
      </p:sp>
      <p:sp>
        <p:nvSpPr>
          <p:cNvPr id="404" name="Google Shape;404;p27"/>
          <p:cNvSpPr/>
          <p:nvPr/>
        </p:nvSpPr>
        <p:spPr>
          <a:xfrm rot="10659830">
            <a:off x="7721555" y="-751154"/>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405" name="Google Shape;405;p27"/>
          <p:cNvSpPr/>
          <p:nvPr/>
        </p:nvSpPr>
        <p:spPr>
          <a:xfrm rot="10659830">
            <a:off x="-2078698" y="2339546"/>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406" name="Google Shape;406;p27"/>
          <p:cNvSpPr/>
          <p:nvPr/>
        </p:nvSpPr>
        <p:spPr>
          <a:xfrm rot="1671055">
            <a:off x="6427313" y="-2758148"/>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5">
              <a:alphaModFix/>
            </a:blip>
            <a:stretch>
              <a:fillRect b="0" l="0" r="0" t="0"/>
            </a:stretch>
          </a:blipFill>
          <a:ln>
            <a:noFill/>
          </a:ln>
        </p:spPr>
      </p:sp>
      <p:sp>
        <p:nvSpPr>
          <p:cNvPr id="407" name="Google Shape;407;p27"/>
          <p:cNvSpPr/>
          <p:nvPr/>
        </p:nvSpPr>
        <p:spPr>
          <a:xfrm rot="1671055">
            <a:off x="-2327682" y="-1059427"/>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25" name="Shape 125"/>
        <p:cNvGrpSpPr/>
        <p:nvPr/>
      </p:nvGrpSpPr>
      <p:grpSpPr>
        <a:xfrm>
          <a:off x="0" y="0"/>
          <a:ext cx="0" cy="0"/>
          <a:chOff x="0" y="0"/>
          <a:chExt cx="0" cy="0"/>
        </a:xfrm>
      </p:grpSpPr>
      <p:sp>
        <p:nvSpPr>
          <p:cNvPr id="126" name="Google Shape;126;p12"/>
          <p:cNvSpPr/>
          <p:nvPr/>
        </p:nvSpPr>
        <p:spPr>
          <a:xfrm>
            <a:off x="6763239" y="1505781"/>
            <a:ext cx="1533698" cy="2057400"/>
          </a:xfrm>
          <a:custGeom>
            <a:rect b="b" l="l" r="r" t="t"/>
            <a:pathLst>
              <a:path extrusionOk="0" h="4114800" w="3067396">
                <a:moveTo>
                  <a:pt x="0" y="0"/>
                </a:moveTo>
                <a:lnTo>
                  <a:pt x="3067396" y="0"/>
                </a:lnTo>
                <a:lnTo>
                  <a:pt x="3067396" y="4114800"/>
                </a:lnTo>
                <a:lnTo>
                  <a:pt x="0" y="4114800"/>
                </a:lnTo>
                <a:lnTo>
                  <a:pt x="0" y="0"/>
                </a:lnTo>
                <a:close/>
              </a:path>
            </a:pathLst>
          </a:custGeom>
          <a:blipFill rotWithShape="1">
            <a:blip r:embed="rId3">
              <a:alphaModFix/>
            </a:blip>
            <a:stretch>
              <a:fillRect b="0" l="0" r="0" t="0"/>
            </a:stretch>
          </a:blipFill>
          <a:ln>
            <a:noFill/>
          </a:ln>
        </p:spPr>
      </p:sp>
      <p:sp>
        <p:nvSpPr>
          <p:cNvPr id="127" name="Google Shape;127;p12"/>
          <p:cNvSpPr/>
          <p:nvPr/>
        </p:nvSpPr>
        <p:spPr>
          <a:xfrm>
            <a:off x="832007" y="1618092"/>
            <a:ext cx="1930811" cy="1660497"/>
          </a:xfrm>
          <a:custGeom>
            <a:rect b="b" l="l" r="r" t="t"/>
            <a:pathLst>
              <a:path extrusionOk="0" h="3320994" w="3861621">
                <a:moveTo>
                  <a:pt x="0" y="0"/>
                </a:moveTo>
                <a:lnTo>
                  <a:pt x="3861620" y="0"/>
                </a:lnTo>
                <a:lnTo>
                  <a:pt x="3861620" y="3320994"/>
                </a:lnTo>
                <a:lnTo>
                  <a:pt x="0" y="3320994"/>
                </a:lnTo>
                <a:lnTo>
                  <a:pt x="0" y="0"/>
                </a:lnTo>
                <a:close/>
              </a:path>
            </a:pathLst>
          </a:custGeom>
          <a:blipFill rotWithShape="1">
            <a:blip r:embed="rId4">
              <a:alphaModFix/>
            </a:blip>
            <a:stretch>
              <a:fillRect b="0" l="0" r="0" t="0"/>
            </a:stretch>
          </a:blipFill>
          <a:ln>
            <a:noFill/>
          </a:ln>
        </p:spPr>
      </p:sp>
      <p:sp>
        <p:nvSpPr>
          <p:cNvPr id="128" name="Google Shape;128;p12"/>
          <p:cNvSpPr/>
          <p:nvPr/>
        </p:nvSpPr>
        <p:spPr>
          <a:xfrm>
            <a:off x="3719112" y="1933642"/>
            <a:ext cx="1724291" cy="1344947"/>
          </a:xfrm>
          <a:custGeom>
            <a:rect b="b" l="l" r="r" t="t"/>
            <a:pathLst>
              <a:path extrusionOk="0" h="2689894" w="3448582">
                <a:moveTo>
                  <a:pt x="0" y="0"/>
                </a:moveTo>
                <a:lnTo>
                  <a:pt x="3448583" y="0"/>
                </a:lnTo>
                <a:lnTo>
                  <a:pt x="3448583" y="2689894"/>
                </a:lnTo>
                <a:lnTo>
                  <a:pt x="0" y="2689894"/>
                </a:lnTo>
                <a:lnTo>
                  <a:pt x="0" y="0"/>
                </a:lnTo>
                <a:close/>
              </a:path>
            </a:pathLst>
          </a:custGeom>
          <a:blipFill rotWithShape="1">
            <a:blip r:embed="rId5">
              <a:alphaModFix/>
            </a:blip>
            <a:stretch>
              <a:fillRect b="0" l="0" r="0" t="0"/>
            </a:stretch>
          </a:blipFill>
          <a:ln>
            <a:noFill/>
          </a:ln>
        </p:spPr>
      </p:sp>
      <p:sp>
        <p:nvSpPr>
          <p:cNvPr id="129" name="Google Shape;129;p12"/>
          <p:cNvSpPr txBox="1"/>
          <p:nvPr/>
        </p:nvSpPr>
        <p:spPr>
          <a:xfrm>
            <a:off x="1509387" y="678492"/>
            <a:ext cx="6214996"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TABLE OF CONTENTS</a:t>
            </a:r>
            <a:endParaRPr sz="700"/>
          </a:p>
        </p:txBody>
      </p:sp>
      <p:sp>
        <p:nvSpPr>
          <p:cNvPr id="130" name="Google Shape;130;p12"/>
          <p:cNvSpPr txBox="1"/>
          <p:nvPr/>
        </p:nvSpPr>
        <p:spPr>
          <a:xfrm>
            <a:off x="1048657" y="3510793"/>
            <a:ext cx="1915857" cy="472989"/>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Introduction</a:t>
            </a:r>
            <a:endParaRPr sz="700"/>
          </a:p>
        </p:txBody>
      </p:sp>
      <p:sp>
        <p:nvSpPr>
          <p:cNvPr id="131" name="Google Shape;131;p12"/>
          <p:cNvSpPr txBox="1"/>
          <p:nvPr/>
        </p:nvSpPr>
        <p:spPr>
          <a:xfrm>
            <a:off x="1180067" y="4176750"/>
            <a:ext cx="1653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132" name="Google Shape;132;p12"/>
          <p:cNvSpPr txBox="1"/>
          <p:nvPr/>
        </p:nvSpPr>
        <p:spPr>
          <a:xfrm>
            <a:off x="3790366" y="3510793"/>
            <a:ext cx="1653037" cy="47227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Baptism</a:t>
            </a:r>
            <a:endParaRPr sz="700"/>
          </a:p>
        </p:txBody>
      </p:sp>
      <p:sp>
        <p:nvSpPr>
          <p:cNvPr id="133" name="Google Shape;133;p12"/>
          <p:cNvSpPr txBox="1"/>
          <p:nvPr/>
        </p:nvSpPr>
        <p:spPr>
          <a:xfrm>
            <a:off x="3790367" y="4178338"/>
            <a:ext cx="1653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134" name="Google Shape;134;p12"/>
          <p:cNvSpPr txBox="1"/>
          <p:nvPr/>
        </p:nvSpPr>
        <p:spPr>
          <a:xfrm>
            <a:off x="6399698" y="3510793"/>
            <a:ext cx="1897239" cy="472273"/>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About Us</a:t>
            </a:r>
            <a:endParaRPr sz="700"/>
          </a:p>
        </p:txBody>
      </p:sp>
      <p:sp>
        <p:nvSpPr>
          <p:cNvPr id="135" name="Google Shape;135;p12"/>
          <p:cNvSpPr txBox="1"/>
          <p:nvPr/>
        </p:nvSpPr>
        <p:spPr>
          <a:xfrm>
            <a:off x="6521799" y="4178338"/>
            <a:ext cx="1653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136" name="Google Shape;136;p12"/>
          <p:cNvSpPr/>
          <p:nvPr/>
        </p:nvSpPr>
        <p:spPr>
          <a:xfrm>
            <a:off x="-1122788" y="-2668650"/>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6">
              <a:alphaModFix/>
            </a:blip>
            <a:stretch>
              <a:fillRect b="0" l="0" r="0" t="0"/>
            </a:stretch>
          </a:blipFill>
          <a:ln>
            <a:noFill/>
          </a:ln>
        </p:spPr>
      </p:sp>
      <p:sp>
        <p:nvSpPr>
          <p:cNvPr id="137" name="Google Shape;137;p12"/>
          <p:cNvSpPr/>
          <p:nvPr/>
        </p:nvSpPr>
        <p:spPr>
          <a:xfrm>
            <a:off x="7506862" y="356318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6">
              <a:alphaModFix/>
            </a:blip>
            <a:stretch>
              <a:fillRect b="0" l="0" r="0" t="0"/>
            </a:stretch>
          </a:blipFill>
          <a:ln>
            <a:noFill/>
          </a:ln>
        </p:spPr>
      </p:sp>
      <p:sp>
        <p:nvSpPr>
          <p:cNvPr id="138" name="Google Shape;138;p12"/>
          <p:cNvSpPr/>
          <p:nvPr/>
        </p:nvSpPr>
        <p:spPr>
          <a:xfrm rot="2411955">
            <a:off x="-2529811" y="-2158630"/>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7">
              <a:alphaModFix/>
            </a:blip>
            <a:stretch>
              <a:fillRect b="0" l="0" r="0" t="0"/>
            </a:stretch>
          </a:blipFill>
          <a:ln>
            <a:noFill/>
          </a:ln>
        </p:spPr>
      </p:sp>
      <p:sp>
        <p:nvSpPr>
          <p:cNvPr id="139" name="Google Shape;139;p12"/>
          <p:cNvSpPr/>
          <p:nvPr/>
        </p:nvSpPr>
        <p:spPr>
          <a:xfrm rot="2411955">
            <a:off x="7244293" y="-2158630"/>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7">
              <a:alphaModFix/>
            </a:blip>
            <a:stretch>
              <a:fillRect b="0" l="0" r="0" t="0"/>
            </a:stretch>
          </a:blipFill>
          <a:ln>
            <a:noFill/>
          </a:ln>
        </p:spPr>
      </p:sp>
      <p:sp>
        <p:nvSpPr>
          <p:cNvPr id="140" name="Google Shape;140;p12"/>
          <p:cNvSpPr/>
          <p:nvPr/>
        </p:nvSpPr>
        <p:spPr>
          <a:xfrm rot="2411955">
            <a:off x="-2020615" y="3849121"/>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44" name="Shape 144"/>
        <p:cNvGrpSpPr/>
        <p:nvPr/>
      </p:nvGrpSpPr>
      <p:grpSpPr>
        <a:xfrm>
          <a:off x="0" y="0"/>
          <a:ext cx="0" cy="0"/>
          <a:chOff x="0" y="0"/>
          <a:chExt cx="0" cy="0"/>
        </a:xfrm>
      </p:grpSpPr>
      <p:sp>
        <p:nvSpPr>
          <p:cNvPr id="145" name="Google Shape;145;p13"/>
          <p:cNvSpPr txBox="1"/>
          <p:nvPr/>
        </p:nvSpPr>
        <p:spPr>
          <a:xfrm>
            <a:off x="1836285" y="3407967"/>
            <a:ext cx="5471400" cy="677400"/>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INTRODUCTION</a:t>
            </a:r>
            <a:endParaRPr sz="700"/>
          </a:p>
        </p:txBody>
      </p:sp>
      <p:sp>
        <p:nvSpPr>
          <p:cNvPr id="146" name="Google Shape;146;p13"/>
          <p:cNvSpPr txBox="1"/>
          <p:nvPr/>
        </p:nvSpPr>
        <p:spPr>
          <a:xfrm>
            <a:off x="2376552" y="4349011"/>
            <a:ext cx="4390897"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147" name="Google Shape;147;p13"/>
          <p:cNvSpPr/>
          <p:nvPr/>
        </p:nvSpPr>
        <p:spPr>
          <a:xfrm>
            <a:off x="3607069" y="4158450"/>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3">
              <a:alphaModFix/>
            </a:blip>
            <a:stretch>
              <a:fillRect b="0" l="0" r="0" t="0"/>
            </a:stretch>
          </a:blipFill>
          <a:ln>
            <a:noFill/>
          </a:ln>
        </p:spPr>
      </p:sp>
      <p:sp>
        <p:nvSpPr>
          <p:cNvPr id="148" name="Google Shape;148;p13"/>
          <p:cNvSpPr/>
          <p:nvPr/>
        </p:nvSpPr>
        <p:spPr>
          <a:xfrm>
            <a:off x="2885870" y="514636"/>
            <a:ext cx="2998844" cy="2579006"/>
          </a:xfrm>
          <a:custGeom>
            <a:rect b="b" l="l" r="r" t="t"/>
            <a:pathLst>
              <a:path extrusionOk="0" h="5158012" w="5997688">
                <a:moveTo>
                  <a:pt x="0" y="0"/>
                </a:moveTo>
                <a:lnTo>
                  <a:pt x="5997688" y="0"/>
                </a:lnTo>
                <a:lnTo>
                  <a:pt x="5997688" y="5158012"/>
                </a:lnTo>
                <a:lnTo>
                  <a:pt x="0" y="5158012"/>
                </a:lnTo>
                <a:lnTo>
                  <a:pt x="0" y="0"/>
                </a:lnTo>
                <a:close/>
              </a:path>
            </a:pathLst>
          </a:custGeom>
          <a:blipFill rotWithShape="1">
            <a:blip r:embed="rId4">
              <a:alphaModFix/>
            </a:blip>
            <a:stretch>
              <a:fillRect b="0" l="0" r="0" t="0"/>
            </a:stretch>
          </a:blipFill>
          <a:ln>
            <a:noFill/>
          </a:ln>
        </p:spPr>
      </p:sp>
      <p:sp>
        <p:nvSpPr>
          <p:cNvPr id="149" name="Google Shape;149;p13"/>
          <p:cNvSpPr/>
          <p:nvPr/>
        </p:nvSpPr>
        <p:spPr>
          <a:xfrm rot="-6316730">
            <a:off x="7591476" y="-310891"/>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5">
              <a:alphaModFix/>
            </a:blip>
            <a:stretch>
              <a:fillRect b="0" l="0" r="0" t="0"/>
            </a:stretch>
          </a:blipFill>
          <a:ln>
            <a:noFill/>
          </a:ln>
        </p:spPr>
      </p:sp>
      <p:sp>
        <p:nvSpPr>
          <p:cNvPr id="150" name="Google Shape;150;p13"/>
          <p:cNvSpPr/>
          <p:nvPr/>
        </p:nvSpPr>
        <p:spPr>
          <a:xfrm rot="3385463">
            <a:off x="-895491" y="3486042"/>
            <a:ext cx="2500258" cy="1897071"/>
          </a:xfrm>
          <a:custGeom>
            <a:rect b="b" l="l" r="r" t="t"/>
            <a:pathLst>
              <a:path extrusionOk="0" h="3794142" w="5000516">
                <a:moveTo>
                  <a:pt x="0" y="0"/>
                </a:moveTo>
                <a:lnTo>
                  <a:pt x="5000517" y="0"/>
                </a:lnTo>
                <a:lnTo>
                  <a:pt x="5000517" y="3794142"/>
                </a:lnTo>
                <a:lnTo>
                  <a:pt x="0" y="3794142"/>
                </a:lnTo>
                <a:lnTo>
                  <a:pt x="0" y="0"/>
                </a:lnTo>
                <a:close/>
              </a:path>
            </a:pathLst>
          </a:custGeom>
          <a:blipFill rotWithShape="1">
            <a:blip r:embed="rId5">
              <a:alphaModFix/>
            </a:blip>
            <a:stretch>
              <a:fillRect b="0" l="0" r="0" t="0"/>
            </a:stretch>
          </a:blipFill>
          <a:ln>
            <a:noFill/>
          </a:ln>
        </p:spPr>
      </p:sp>
      <p:sp>
        <p:nvSpPr>
          <p:cNvPr id="151" name="Google Shape;151;p13"/>
          <p:cNvSpPr/>
          <p:nvPr/>
        </p:nvSpPr>
        <p:spPr>
          <a:xfrm>
            <a:off x="-567347" y="422471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6">
              <a:alphaModFix/>
            </a:blip>
            <a:stretch>
              <a:fillRect b="0" l="0" r="0" t="0"/>
            </a:stretch>
          </a:blipFill>
          <a:ln>
            <a:noFill/>
          </a:ln>
        </p:spPr>
      </p:sp>
      <p:sp>
        <p:nvSpPr>
          <p:cNvPr id="152" name="Google Shape;152;p13"/>
          <p:cNvSpPr/>
          <p:nvPr/>
        </p:nvSpPr>
        <p:spPr>
          <a:xfrm>
            <a:off x="-567347" y="-291433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6">
              <a:alphaModFix/>
            </a:blip>
            <a:stretch>
              <a:fillRect b="0" l="0" r="0" t="0"/>
            </a:stretch>
          </a:blipFill>
          <a:ln>
            <a:noFill/>
          </a:ln>
        </p:spPr>
      </p:sp>
      <p:sp>
        <p:nvSpPr>
          <p:cNvPr id="153" name="Google Shape;153;p13"/>
          <p:cNvSpPr/>
          <p:nvPr/>
        </p:nvSpPr>
        <p:spPr>
          <a:xfrm>
            <a:off x="8054013" y="40828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6">
              <a:alphaModFix/>
            </a:blip>
            <a:stretch>
              <a:fillRect b="0" l="0" r="0" t="0"/>
            </a:stretch>
          </a:blipFill>
          <a:ln>
            <a:noFill/>
          </a:ln>
        </p:spPr>
      </p:sp>
      <p:sp>
        <p:nvSpPr>
          <p:cNvPr id="154" name="Google Shape;154;p13"/>
          <p:cNvSpPr/>
          <p:nvPr/>
        </p:nvSpPr>
        <p:spPr>
          <a:xfrm rot="-8988775">
            <a:off x="-2026091" y="-818349"/>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7">
              <a:alphaModFix/>
            </a:blip>
            <a:stretch>
              <a:fillRect b="0" l="0" r="0" t="0"/>
            </a:stretch>
          </a:blipFill>
          <a:ln>
            <a:noFill/>
          </a:ln>
        </p:spPr>
      </p:sp>
      <p:sp>
        <p:nvSpPr>
          <p:cNvPr id="155" name="Google Shape;155;p13"/>
          <p:cNvSpPr/>
          <p:nvPr/>
        </p:nvSpPr>
        <p:spPr>
          <a:xfrm rot="-8988775">
            <a:off x="7045890" y="2978925"/>
            <a:ext cx="4196221" cy="4714855"/>
          </a:xfrm>
          <a:custGeom>
            <a:rect b="b" l="l" r="r" t="t"/>
            <a:pathLst>
              <a:path extrusionOk="0" h="9429710" w="8392442">
                <a:moveTo>
                  <a:pt x="0" y="0"/>
                </a:moveTo>
                <a:lnTo>
                  <a:pt x="8392442" y="0"/>
                </a:lnTo>
                <a:lnTo>
                  <a:pt x="8392442" y="9429709"/>
                </a:lnTo>
                <a:lnTo>
                  <a:pt x="0" y="942970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59" name="Shape 159"/>
        <p:cNvGrpSpPr/>
        <p:nvPr/>
      </p:nvGrpSpPr>
      <p:grpSpPr>
        <a:xfrm>
          <a:off x="0" y="0"/>
          <a:ext cx="0" cy="0"/>
          <a:chOff x="0" y="0"/>
          <a:chExt cx="0" cy="0"/>
        </a:xfrm>
      </p:grpSpPr>
      <p:sp>
        <p:nvSpPr>
          <p:cNvPr id="160" name="Google Shape;160;p14"/>
          <p:cNvSpPr/>
          <p:nvPr/>
        </p:nvSpPr>
        <p:spPr>
          <a:xfrm>
            <a:off x="4558242" y="-126163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61" name="Google Shape;161;p14"/>
          <p:cNvSpPr/>
          <p:nvPr/>
        </p:nvSpPr>
        <p:spPr>
          <a:xfrm rot="-8820498">
            <a:off x="-2636140" y="178719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62" name="Google Shape;162;p14"/>
          <p:cNvSpPr/>
          <p:nvPr/>
        </p:nvSpPr>
        <p:spPr>
          <a:xfrm rot="8525015">
            <a:off x="-102974" y="-2022797"/>
            <a:ext cx="4196221" cy="4714855"/>
          </a:xfrm>
          <a:custGeom>
            <a:rect b="b" l="l" r="r" t="t"/>
            <a:pathLst>
              <a:path extrusionOk="0" h="9429710" w="8392442">
                <a:moveTo>
                  <a:pt x="0" y="0"/>
                </a:moveTo>
                <a:lnTo>
                  <a:pt x="8392441" y="0"/>
                </a:lnTo>
                <a:lnTo>
                  <a:pt x="8392441" y="9429709"/>
                </a:lnTo>
                <a:lnTo>
                  <a:pt x="0" y="9429709"/>
                </a:lnTo>
                <a:lnTo>
                  <a:pt x="0" y="0"/>
                </a:lnTo>
                <a:close/>
              </a:path>
            </a:pathLst>
          </a:custGeom>
          <a:blipFill rotWithShape="1">
            <a:blip r:embed="rId4">
              <a:alphaModFix/>
            </a:blip>
            <a:stretch>
              <a:fillRect b="0" l="0" r="0" t="0"/>
            </a:stretch>
          </a:blipFill>
          <a:ln>
            <a:noFill/>
          </a:ln>
        </p:spPr>
      </p:sp>
      <p:sp>
        <p:nvSpPr>
          <p:cNvPr id="163" name="Google Shape;163;p14"/>
          <p:cNvSpPr/>
          <p:nvPr/>
        </p:nvSpPr>
        <p:spPr>
          <a:xfrm rot="8525015">
            <a:off x="2009736" y="-3446783"/>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64" name="Google Shape;164;p14"/>
          <p:cNvSpPr txBox="1"/>
          <p:nvPr/>
        </p:nvSpPr>
        <p:spPr>
          <a:xfrm>
            <a:off x="2388253" y="3066243"/>
            <a:ext cx="43674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WELCOME TO</a:t>
            </a:r>
            <a:endParaRPr sz="700"/>
          </a:p>
          <a:p>
            <a:pPr indent="0" lvl="0" marL="0" marR="0" rtl="0" algn="ctr">
              <a:lnSpc>
                <a:spcPct val="100000"/>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PRESENTATION</a:t>
            </a:r>
            <a:endParaRPr sz="700"/>
          </a:p>
        </p:txBody>
      </p:sp>
      <p:sp>
        <p:nvSpPr>
          <p:cNvPr id="165" name="Google Shape;165;p14"/>
          <p:cNvSpPr txBox="1"/>
          <p:nvPr/>
        </p:nvSpPr>
        <p:spPr>
          <a:xfrm>
            <a:off x="1585625" y="4439058"/>
            <a:ext cx="59727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I'm Rain, and I'll be sharing with you my beautiful ideas.</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Follow me at @reallygreatsite to learn more. </a:t>
            </a:r>
            <a:endParaRPr sz="700"/>
          </a:p>
        </p:txBody>
      </p:sp>
      <p:sp>
        <p:nvSpPr>
          <p:cNvPr id="166" name="Google Shape;166;p14"/>
          <p:cNvSpPr/>
          <p:nvPr/>
        </p:nvSpPr>
        <p:spPr>
          <a:xfrm rot="2411955">
            <a:off x="5250919" y="-2167585"/>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4">
              <a:alphaModFix/>
            </a:blip>
            <a:stretch>
              <a:fillRect b="0" l="0" r="0" t="0"/>
            </a:stretch>
          </a:blipFill>
          <a:ln>
            <a:noFill/>
          </a:ln>
        </p:spPr>
      </p:sp>
      <p:sp>
        <p:nvSpPr>
          <p:cNvPr id="167" name="Google Shape;167;p14"/>
          <p:cNvSpPr/>
          <p:nvPr/>
        </p:nvSpPr>
        <p:spPr>
          <a:xfrm>
            <a:off x="7506862" y="356318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68" name="Google Shape;168;p14"/>
          <p:cNvSpPr/>
          <p:nvPr/>
        </p:nvSpPr>
        <p:spPr>
          <a:xfrm>
            <a:off x="1122196" y="-286534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69" name="Google Shape;169;p14"/>
          <p:cNvSpPr/>
          <p:nvPr/>
        </p:nvSpPr>
        <p:spPr>
          <a:xfrm>
            <a:off x="8707477" y="-2111469"/>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pic>
        <p:nvPicPr>
          <p:cNvPr id="170" name="Google Shape;170;p14"/>
          <p:cNvPicPr preferRelativeResize="0"/>
          <p:nvPr/>
        </p:nvPicPr>
        <p:blipFill>
          <a:blip r:embed="rId5">
            <a:alphaModFix/>
          </a:blip>
          <a:stretch>
            <a:fillRect/>
          </a:stretch>
        </p:blipFill>
        <p:spPr>
          <a:xfrm>
            <a:off x="2934850" y="-275775"/>
            <a:ext cx="3274299" cy="327121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74" name="Shape 174"/>
        <p:cNvGrpSpPr/>
        <p:nvPr/>
      </p:nvGrpSpPr>
      <p:grpSpPr>
        <a:xfrm>
          <a:off x="0" y="0"/>
          <a:ext cx="0" cy="0"/>
          <a:chOff x="0" y="0"/>
          <a:chExt cx="0" cy="0"/>
        </a:xfrm>
      </p:grpSpPr>
      <p:sp>
        <p:nvSpPr>
          <p:cNvPr id="175" name="Google Shape;175;p15"/>
          <p:cNvSpPr txBox="1"/>
          <p:nvPr/>
        </p:nvSpPr>
        <p:spPr>
          <a:xfrm>
            <a:off x="1804323" y="1432608"/>
            <a:ext cx="5535337"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WRITE YOUR BIG TOPIC OR IDEA</a:t>
            </a:r>
            <a:endParaRPr sz="700"/>
          </a:p>
        </p:txBody>
      </p:sp>
      <p:sp>
        <p:nvSpPr>
          <p:cNvPr id="176" name="Google Shape;176;p15"/>
          <p:cNvSpPr txBox="1"/>
          <p:nvPr/>
        </p:nvSpPr>
        <p:spPr>
          <a:xfrm>
            <a:off x="1377661" y="3234960"/>
            <a:ext cx="29040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Presentations are communication tools that can be used as demonstrations, lectures, speeches, reports, and more. </a:t>
            </a:r>
            <a:endParaRPr sz="700"/>
          </a:p>
        </p:txBody>
      </p:sp>
      <p:sp>
        <p:nvSpPr>
          <p:cNvPr id="177" name="Google Shape;177;p15"/>
          <p:cNvSpPr txBox="1"/>
          <p:nvPr/>
        </p:nvSpPr>
        <p:spPr>
          <a:xfrm>
            <a:off x="4932121" y="3234960"/>
            <a:ext cx="2834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It serves a variety of purposes, making presentations powerful tools for convincing and teaching.</a:t>
            </a:r>
            <a:endParaRPr sz="700"/>
          </a:p>
        </p:txBody>
      </p:sp>
      <p:sp>
        <p:nvSpPr>
          <p:cNvPr id="178" name="Google Shape;178;p15"/>
          <p:cNvSpPr/>
          <p:nvPr/>
        </p:nvSpPr>
        <p:spPr>
          <a:xfrm rot="-6990415">
            <a:off x="-1805490" y="-177767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79" name="Google Shape;179;p15"/>
          <p:cNvSpPr/>
          <p:nvPr/>
        </p:nvSpPr>
        <p:spPr>
          <a:xfrm rot="-6990415">
            <a:off x="6467473" y="4225063"/>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
        <p:nvSpPr>
          <p:cNvPr id="180" name="Google Shape;180;p15"/>
          <p:cNvSpPr/>
          <p:nvPr/>
        </p:nvSpPr>
        <p:spPr>
          <a:xfrm rot="10355098">
            <a:off x="-1966915" y="1512118"/>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81" name="Google Shape;181;p15"/>
          <p:cNvSpPr/>
          <p:nvPr/>
        </p:nvSpPr>
        <p:spPr>
          <a:xfrm rot="10355098">
            <a:off x="5857066" y="-3276463"/>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82" name="Google Shape;182;p15"/>
          <p:cNvSpPr/>
          <p:nvPr/>
        </p:nvSpPr>
        <p:spPr>
          <a:xfrm rot="4242038">
            <a:off x="7382828" y="400232"/>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4">
              <a:alphaModFix/>
            </a:blip>
            <a:stretch>
              <a:fillRect b="0" l="0" r="0" t="0"/>
            </a:stretch>
          </a:blipFill>
          <a:ln>
            <a:noFill/>
          </a:ln>
        </p:spPr>
      </p:sp>
      <p:sp>
        <p:nvSpPr>
          <p:cNvPr id="183" name="Google Shape;183;p15"/>
          <p:cNvSpPr/>
          <p:nvPr/>
        </p:nvSpPr>
        <p:spPr>
          <a:xfrm rot="1830083">
            <a:off x="-2434662" y="452506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187" name="Shape 187"/>
        <p:cNvGrpSpPr/>
        <p:nvPr/>
      </p:nvGrpSpPr>
      <p:grpSpPr>
        <a:xfrm>
          <a:off x="0" y="0"/>
          <a:ext cx="0" cy="0"/>
          <a:chOff x="0" y="0"/>
          <a:chExt cx="0" cy="0"/>
        </a:xfrm>
      </p:grpSpPr>
      <p:pic>
        <p:nvPicPr>
          <p:cNvPr id="188" name="Google Shape;188;p16"/>
          <p:cNvPicPr preferRelativeResize="0"/>
          <p:nvPr/>
        </p:nvPicPr>
        <p:blipFill>
          <a:blip r:embed="rId3">
            <a:alphaModFix/>
          </a:blip>
          <a:stretch>
            <a:fillRect/>
          </a:stretch>
        </p:blipFill>
        <p:spPr>
          <a:xfrm>
            <a:off x="3155100" y="0"/>
            <a:ext cx="2833801" cy="5143501"/>
          </a:xfrm>
          <a:prstGeom prst="rect">
            <a:avLst/>
          </a:prstGeom>
          <a:noFill/>
          <a:ln>
            <a:noFill/>
          </a:ln>
        </p:spPr>
      </p:pic>
      <p:sp>
        <p:nvSpPr>
          <p:cNvPr id="189" name="Google Shape;189;p16"/>
          <p:cNvSpPr txBox="1"/>
          <p:nvPr/>
        </p:nvSpPr>
        <p:spPr>
          <a:xfrm>
            <a:off x="463933" y="1689350"/>
            <a:ext cx="2292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Add a</a:t>
            </a:r>
            <a:endParaRPr sz="700"/>
          </a:p>
          <a:p>
            <a:pPr indent="0" lvl="0" marL="0" marR="0" rtl="0" algn="ctr">
              <a:lnSpc>
                <a:spcPct val="100000"/>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main point</a:t>
            </a:r>
            <a:endParaRPr sz="700"/>
          </a:p>
        </p:txBody>
      </p:sp>
      <p:sp>
        <p:nvSpPr>
          <p:cNvPr id="190" name="Google Shape;190;p16"/>
          <p:cNvSpPr txBox="1"/>
          <p:nvPr/>
        </p:nvSpPr>
        <p:spPr>
          <a:xfrm>
            <a:off x="826608" y="2911543"/>
            <a:ext cx="15666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what you want</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to discuss. </a:t>
            </a:r>
            <a:endParaRPr sz="700"/>
          </a:p>
        </p:txBody>
      </p:sp>
      <p:sp>
        <p:nvSpPr>
          <p:cNvPr id="191" name="Google Shape;191;p16"/>
          <p:cNvSpPr txBox="1"/>
          <p:nvPr/>
        </p:nvSpPr>
        <p:spPr>
          <a:xfrm>
            <a:off x="6388005" y="1689350"/>
            <a:ext cx="22920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Add a</a:t>
            </a:r>
            <a:endParaRPr sz="700"/>
          </a:p>
          <a:p>
            <a:pPr indent="0" lvl="0" marL="0" marR="0" rtl="0" algn="ctr">
              <a:lnSpc>
                <a:spcPct val="100000"/>
              </a:lnSpc>
              <a:spcBef>
                <a:spcPts val="0"/>
              </a:spcBef>
              <a:spcAft>
                <a:spcPts val="0"/>
              </a:spcAft>
              <a:buNone/>
            </a:pPr>
            <a:r>
              <a:rPr b="0" i="0" lang="en" sz="2800" u="none" cap="none" strike="noStrike">
                <a:solidFill>
                  <a:srgbClr val="FFFFFF"/>
                </a:solidFill>
                <a:latin typeface="Cormorant Garamond Light"/>
                <a:ea typeface="Cormorant Garamond Light"/>
                <a:cs typeface="Cormorant Garamond Light"/>
                <a:sym typeface="Cormorant Garamond Light"/>
              </a:rPr>
              <a:t>main point</a:t>
            </a:r>
            <a:endParaRPr sz="700"/>
          </a:p>
        </p:txBody>
      </p:sp>
      <p:sp>
        <p:nvSpPr>
          <p:cNvPr id="192" name="Google Shape;192;p16"/>
          <p:cNvSpPr txBox="1"/>
          <p:nvPr/>
        </p:nvSpPr>
        <p:spPr>
          <a:xfrm>
            <a:off x="6750682" y="2911543"/>
            <a:ext cx="15666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what you want</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Lora"/>
                <a:ea typeface="Lora"/>
                <a:cs typeface="Lora"/>
                <a:sym typeface="Lora"/>
              </a:rPr>
              <a:t>to discuss. </a:t>
            </a:r>
            <a:endParaRPr sz="700"/>
          </a:p>
        </p:txBody>
      </p:sp>
      <p:sp>
        <p:nvSpPr>
          <p:cNvPr id="193" name="Google Shape;193;p16"/>
          <p:cNvSpPr/>
          <p:nvPr/>
        </p:nvSpPr>
        <p:spPr>
          <a:xfrm>
            <a:off x="-567347" y="-291433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194" name="Google Shape;194;p16"/>
          <p:cNvSpPr/>
          <p:nvPr/>
        </p:nvSpPr>
        <p:spPr>
          <a:xfrm>
            <a:off x="6501197" y="3513675"/>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195" name="Google Shape;195;p16"/>
          <p:cNvSpPr/>
          <p:nvPr/>
        </p:nvSpPr>
        <p:spPr>
          <a:xfrm rot="-8988775">
            <a:off x="295208" y="-3495771"/>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5">
              <a:alphaModFix/>
            </a:blip>
            <a:stretch>
              <a:fillRect b="0" l="0" r="0" t="0"/>
            </a:stretch>
          </a:blipFill>
          <a:ln>
            <a:noFill/>
          </a:ln>
        </p:spPr>
      </p:sp>
      <p:sp>
        <p:nvSpPr>
          <p:cNvPr id="196" name="Google Shape;196;p16"/>
          <p:cNvSpPr/>
          <p:nvPr/>
        </p:nvSpPr>
        <p:spPr>
          <a:xfrm rot="-8988775">
            <a:off x="7363753" y="2932236"/>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5">
              <a:alphaModFix/>
            </a:blip>
            <a:stretch>
              <a:fillRect b="0" l="0" r="0" t="0"/>
            </a:stretch>
          </a:blipFill>
          <a:ln>
            <a:noFill/>
          </a:ln>
        </p:spPr>
      </p:sp>
      <p:sp>
        <p:nvSpPr>
          <p:cNvPr id="197" name="Google Shape;197;p16"/>
          <p:cNvSpPr/>
          <p:nvPr/>
        </p:nvSpPr>
        <p:spPr>
          <a:xfrm rot="-8988775">
            <a:off x="-2390137" y="2689659"/>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01" name="Shape 201"/>
        <p:cNvGrpSpPr/>
        <p:nvPr/>
      </p:nvGrpSpPr>
      <p:grpSpPr>
        <a:xfrm>
          <a:off x="0" y="0"/>
          <a:ext cx="0" cy="0"/>
          <a:chOff x="0" y="0"/>
          <a:chExt cx="0" cy="0"/>
        </a:xfrm>
      </p:grpSpPr>
      <p:sp>
        <p:nvSpPr>
          <p:cNvPr id="202" name="Google Shape;202;p17"/>
          <p:cNvSpPr txBox="1"/>
          <p:nvPr/>
        </p:nvSpPr>
        <p:spPr>
          <a:xfrm>
            <a:off x="1836285" y="3373813"/>
            <a:ext cx="5471431"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BAPTISM</a:t>
            </a:r>
            <a:endParaRPr sz="700"/>
          </a:p>
        </p:txBody>
      </p:sp>
      <p:sp>
        <p:nvSpPr>
          <p:cNvPr id="203" name="Google Shape;203;p17"/>
          <p:cNvSpPr txBox="1"/>
          <p:nvPr/>
        </p:nvSpPr>
        <p:spPr>
          <a:xfrm>
            <a:off x="2376552" y="4349011"/>
            <a:ext cx="4390897"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Elaborate on what you want to discuss. </a:t>
            </a:r>
            <a:endParaRPr sz="700"/>
          </a:p>
        </p:txBody>
      </p:sp>
      <p:sp>
        <p:nvSpPr>
          <p:cNvPr id="204" name="Google Shape;204;p17"/>
          <p:cNvSpPr/>
          <p:nvPr/>
        </p:nvSpPr>
        <p:spPr>
          <a:xfrm>
            <a:off x="3607069" y="4158450"/>
            <a:ext cx="1929861" cy="63159"/>
          </a:xfrm>
          <a:custGeom>
            <a:rect b="b" l="l" r="r" t="t"/>
            <a:pathLst>
              <a:path extrusionOk="0" h="126318" w="3859721">
                <a:moveTo>
                  <a:pt x="0" y="0"/>
                </a:moveTo>
                <a:lnTo>
                  <a:pt x="3859722" y="0"/>
                </a:lnTo>
                <a:lnTo>
                  <a:pt x="3859722" y="126318"/>
                </a:lnTo>
                <a:lnTo>
                  <a:pt x="0" y="126318"/>
                </a:lnTo>
                <a:lnTo>
                  <a:pt x="0" y="0"/>
                </a:lnTo>
                <a:close/>
              </a:path>
            </a:pathLst>
          </a:custGeom>
          <a:blipFill rotWithShape="1">
            <a:blip r:embed="rId3">
              <a:alphaModFix/>
            </a:blip>
            <a:stretch>
              <a:fillRect b="0" l="0" r="0" t="0"/>
            </a:stretch>
          </a:blipFill>
          <a:ln>
            <a:noFill/>
          </a:ln>
        </p:spPr>
      </p:sp>
      <p:sp>
        <p:nvSpPr>
          <p:cNvPr id="205" name="Google Shape;205;p17"/>
          <p:cNvSpPr/>
          <p:nvPr/>
        </p:nvSpPr>
        <p:spPr>
          <a:xfrm rot="4343100">
            <a:off x="-812543" y="3508815"/>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4">
              <a:alphaModFix/>
            </a:blip>
            <a:stretch>
              <a:fillRect b="0" l="0" r="0" t="0"/>
            </a:stretch>
          </a:blipFill>
          <a:ln>
            <a:noFill/>
          </a:ln>
        </p:spPr>
      </p:sp>
      <p:sp>
        <p:nvSpPr>
          <p:cNvPr id="206" name="Google Shape;206;p17"/>
          <p:cNvSpPr/>
          <p:nvPr/>
        </p:nvSpPr>
        <p:spPr>
          <a:xfrm rot="-7554705">
            <a:off x="7512598" y="-630910"/>
            <a:ext cx="2500258" cy="1897071"/>
          </a:xfrm>
          <a:custGeom>
            <a:rect b="b" l="l" r="r" t="t"/>
            <a:pathLst>
              <a:path extrusionOk="0" h="3794142" w="5000516">
                <a:moveTo>
                  <a:pt x="0" y="0"/>
                </a:moveTo>
                <a:lnTo>
                  <a:pt x="5000516" y="0"/>
                </a:lnTo>
                <a:lnTo>
                  <a:pt x="5000516" y="3794142"/>
                </a:lnTo>
                <a:lnTo>
                  <a:pt x="0" y="3794142"/>
                </a:lnTo>
                <a:lnTo>
                  <a:pt x="0" y="0"/>
                </a:lnTo>
                <a:close/>
              </a:path>
            </a:pathLst>
          </a:custGeom>
          <a:blipFill rotWithShape="1">
            <a:blip r:embed="rId4">
              <a:alphaModFix/>
            </a:blip>
            <a:stretch>
              <a:fillRect b="0" l="0" r="0" t="0"/>
            </a:stretch>
          </a:blipFill>
          <a:ln>
            <a:noFill/>
          </a:ln>
        </p:spPr>
      </p:sp>
      <p:sp>
        <p:nvSpPr>
          <p:cNvPr id="207" name="Google Shape;207;p17"/>
          <p:cNvSpPr/>
          <p:nvPr/>
        </p:nvSpPr>
        <p:spPr>
          <a:xfrm rot="10659830">
            <a:off x="6347193" y="-2994038"/>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5">
              <a:alphaModFix/>
            </a:blip>
            <a:stretch>
              <a:fillRect b="0" l="0" r="0" t="0"/>
            </a:stretch>
          </a:blipFill>
          <a:ln>
            <a:noFill/>
          </a:ln>
        </p:spPr>
      </p:sp>
      <p:sp>
        <p:nvSpPr>
          <p:cNvPr id="208" name="Google Shape;208;p17"/>
          <p:cNvSpPr/>
          <p:nvPr/>
        </p:nvSpPr>
        <p:spPr>
          <a:xfrm rot="10659830">
            <a:off x="6638197" y="4139078"/>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5">
              <a:alphaModFix/>
            </a:blip>
            <a:stretch>
              <a:fillRect b="0" l="0" r="0" t="0"/>
            </a:stretch>
          </a:blipFill>
          <a:ln>
            <a:noFill/>
          </a:ln>
        </p:spPr>
      </p:sp>
      <p:sp>
        <p:nvSpPr>
          <p:cNvPr id="209" name="Google Shape;209;p17"/>
          <p:cNvSpPr/>
          <p:nvPr/>
        </p:nvSpPr>
        <p:spPr>
          <a:xfrm rot="10659830">
            <a:off x="-2111435" y="1170652"/>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5">
              <a:alphaModFix/>
            </a:blip>
            <a:stretch>
              <a:fillRect b="0" l="0" r="0" t="0"/>
            </a:stretch>
          </a:blipFill>
          <a:ln>
            <a:noFill/>
          </a:ln>
        </p:spPr>
      </p:sp>
      <p:sp>
        <p:nvSpPr>
          <p:cNvPr id="210" name="Google Shape;210;p17"/>
          <p:cNvSpPr/>
          <p:nvPr/>
        </p:nvSpPr>
        <p:spPr>
          <a:xfrm rot="1671055">
            <a:off x="7065028" y="841769"/>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6">
              <a:alphaModFix/>
            </a:blip>
            <a:stretch>
              <a:fillRect b="0" l="0" r="0" t="0"/>
            </a:stretch>
          </a:blipFill>
          <a:ln>
            <a:noFill/>
          </a:ln>
        </p:spPr>
      </p:sp>
      <p:sp>
        <p:nvSpPr>
          <p:cNvPr id="211" name="Google Shape;211;p17"/>
          <p:cNvSpPr/>
          <p:nvPr/>
        </p:nvSpPr>
        <p:spPr>
          <a:xfrm rot="1671055">
            <a:off x="-2154198" y="-2582553"/>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
        <p:nvSpPr>
          <p:cNvPr id="212" name="Google Shape;212;p17"/>
          <p:cNvSpPr/>
          <p:nvPr/>
        </p:nvSpPr>
        <p:spPr>
          <a:xfrm>
            <a:off x="2886356" y="514350"/>
            <a:ext cx="3389804" cy="2644047"/>
          </a:xfrm>
          <a:custGeom>
            <a:rect b="b" l="l" r="r" t="t"/>
            <a:pathLst>
              <a:path extrusionOk="0" h="5288094" w="6779607">
                <a:moveTo>
                  <a:pt x="0" y="0"/>
                </a:moveTo>
                <a:lnTo>
                  <a:pt x="6779607" y="0"/>
                </a:lnTo>
                <a:lnTo>
                  <a:pt x="6779607" y="5288094"/>
                </a:lnTo>
                <a:lnTo>
                  <a:pt x="0" y="528809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16" name="Shape 216"/>
        <p:cNvGrpSpPr/>
        <p:nvPr/>
      </p:nvGrpSpPr>
      <p:grpSpPr>
        <a:xfrm>
          <a:off x="0" y="0"/>
          <a:ext cx="0" cy="0"/>
          <a:chOff x="0" y="0"/>
          <a:chExt cx="0" cy="0"/>
        </a:xfrm>
      </p:grpSpPr>
      <p:sp>
        <p:nvSpPr>
          <p:cNvPr id="217" name="Google Shape;217;p18"/>
          <p:cNvSpPr txBox="1"/>
          <p:nvPr/>
        </p:nvSpPr>
        <p:spPr>
          <a:xfrm>
            <a:off x="2135332" y="2073210"/>
            <a:ext cx="48732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400" u="none" cap="none" strike="noStrike">
                <a:solidFill>
                  <a:srgbClr val="FFFFFF"/>
                </a:solidFill>
                <a:latin typeface="Cormorant Garamond"/>
                <a:ea typeface="Cormorant Garamond"/>
                <a:cs typeface="Cormorant Garamond"/>
                <a:sym typeface="Cormorant Garamond"/>
              </a:rPr>
              <a:t>WRITE AN ORIGINAL STATEMENT OR INSPIRING QUOTE</a:t>
            </a:r>
            <a:endParaRPr sz="700"/>
          </a:p>
        </p:txBody>
      </p:sp>
      <p:sp>
        <p:nvSpPr>
          <p:cNvPr id="218" name="Google Shape;218;p18"/>
          <p:cNvSpPr txBox="1"/>
          <p:nvPr/>
        </p:nvSpPr>
        <p:spPr>
          <a:xfrm>
            <a:off x="2576557" y="4130043"/>
            <a:ext cx="3990886" cy="156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Lora"/>
                <a:ea typeface="Lora"/>
                <a:cs typeface="Lora"/>
                <a:sym typeface="Lora"/>
              </a:rPr>
              <a:t>— Include a credit, citation, or supporting message</a:t>
            </a:r>
            <a:endParaRPr sz="700"/>
          </a:p>
        </p:txBody>
      </p:sp>
      <p:sp>
        <p:nvSpPr>
          <p:cNvPr id="219" name="Google Shape;219;p18"/>
          <p:cNvSpPr/>
          <p:nvPr/>
        </p:nvSpPr>
        <p:spPr>
          <a:xfrm>
            <a:off x="4038740" y="658189"/>
            <a:ext cx="1066521" cy="843521"/>
          </a:xfrm>
          <a:custGeom>
            <a:rect b="b" l="l" r="r" t="t"/>
            <a:pathLst>
              <a:path extrusionOk="0" h="1687042" w="2133042">
                <a:moveTo>
                  <a:pt x="0" y="0"/>
                </a:moveTo>
                <a:lnTo>
                  <a:pt x="2133042" y="0"/>
                </a:lnTo>
                <a:lnTo>
                  <a:pt x="2133042" y="1687042"/>
                </a:lnTo>
                <a:lnTo>
                  <a:pt x="0" y="1687042"/>
                </a:lnTo>
                <a:lnTo>
                  <a:pt x="0" y="0"/>
                </a:lnTo>
                <a:close/>
              </a:path>
            </a:pathLst>
          </a:custGeom>
          <a:blipFill rotWithShape="1">
            <a:blip r:embed="rId3">
              <a:alphaModFix/>
            </a:blip>
            <a:stretch>
              <a:fillRect b="0" l="0" r="0" t="0"/>
            </a:stretch>
          </a:blipFill>
          <a:ln>
            <a:noFill/>
          </a:ln>
        </p:spPr>
      </p:sp>
      <p:sp>
        <p:nvSpPr>
          <p:cNvPr id="220" name="Google Shape;220;p18"/>
          <p:cNvSpPr/>
          <p:nvPr/>
        </p:nvSpPr>
        <p:spPr>
          <a:xfrm rot="3977633">
            <a:off x="7466652" y="259243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
        <p:nvSpPr>
          <p:cNvPr id="221" name="Google Shape;221;p18"/>
          <p:cNvSpPr/>
          <p:nvPr/>
        </p:nvSpPr>
        <p:spPr>
          <a:xfrm rot="3977633">
            <a:off x="-564286" y="-2792850"/>
            <a:ext cx="3274276" cy="3551976"/>
          </a:xfrm>
          <a:custGeom>
            <a:rect b="b" l="l" r="r" t="t"/>
            <a:pathLst>
              <a:path extrusionOk="0" h="7103952" w="6548552">
                <a:moveTo>
                  <a:pt x="0" y="0"/>
                </a:moveTo>
                <a:lnTo>
                  <a:pt x="6548552" y="0"/>
                </a:lnTo>
                <a:lnTo>
                  <a:pt x="6548552" y="7103951"/>
                </a:lnTo>
                <a:lnTo>
                  <a:pt x="0" y="7103951"/>
                </a:lnTo>
                <a:lnTo>
                  <a:pt x="0" y="0"/>
                </a:lnTo>
                <a:close/>
              </a:path>
            </a:pathLst>
          </a:custGeom>
          <a:blipFill rotWithShape="1">
            <a:blip r:embed="rId4">
              <a:alphaModFix/>
            </a:blip>
            <a:stretch>
              <a:fillRect b="0" l="0" r="0" t="0"/>
            </a:stretch>
          </a:blipFill>
          <a:ln>
            <a:noFill/>
          </a:ln>
        </p:spPr>
      </p:sp>
      <p:sp>
        <p:nvSpPr>
          <p:cNvPr id="222" name="Google Shape;222;p18"/>
          <p:cNvSpPr/>
          <p:nvPr/>
        </p:nvSpPr>
        <p:spPr>
          <a:xfrm rot="-276852">
            <a:off x="6834479" y="-855718"/>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5">
              <a:alphaModFix/>
            </a:blip>
            <a:stretch>
              <a:fillRect b="0" l="0" r="0" t="0"/>
            </a:stretch>
          </a:blipFill>
          <a:ln>
            <a:noFill/>
          </a:ln>
        </p:spPr>
      </p:sp>
      <p:sp>
        <p:nvSpPr>
          <p:cNvPr id="223" name="Google Shape;223;p18"/>
          <p:cNvSpPr/>
          <p:nvPr/>
        </p:nvSpPr>
        <p:spPr>
          <a:xfrm rot="-276852">
            <a:off x="-1214146" y="3544832"/>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5">
              <a:alphaModFix/>
            </a:blip>
            <a:stretch>
              <a:fillRect b="0" l="0" r="0" t="0"/>
            </a:stretch>
          </a:blipFill>
          <a:ln>
            <a:noFill/>
          </a:ln>
        </p:spPr>
      </p:sp>
      <p:sp>
        <p:nvSpPr>
          <p:cNvPr id="224" name="Google Shape;224;p18"/>
          <p:cNvSpPr/>
          <p:nvPr/>
        </p:nvSpPr>
        <p:spPr>
          <a:xfrm rot="-6389912">
            <a:off x="-2558427" y="-202026"/>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5">
              <a:alphaModFix/>
            </a:blip>
            <a:stretch>
              <a:fillRect b="0" l="0" r="0" t="0"/>
            </a:stretch>
          </a:blipFill>
          <a:ln>
            <a:noFill/>
          </a:ln>
        </p:spPr>
      </p:sp>
      <p:sp>
        <p:nvSpPr>
          <p:cNvPr id="225" name="Google Shape;225;p18"/>
          <p:cNvSpPr/>
          <p:nvPr/>
        </p:nvSpPr>
        <p:spPr>
          <a:xfrm rot="-8801867">
            <a:off x="8341874" y="-2657504"/>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3C8FF"/>
            </a:gs>
            <a:gs pos="100000">
              <a:srgbClr val="0078A6"/>
            </a:gs>
          </a:gsLst>
          <a:lin ang="2700000" scaled="0"/>
        </a:gradFill>
      </p:bgPr>
    </p:bg>
    <p:spTree>
      <p:nvGrpSpPr>
        <p:cNvPr id="229" name="Shape 229"/>
        <p:cNvGrpSpPr/>
        <p:nvPr/>
      </p:nvGrpSpPr>
      <p:grpSpPr>
        <a:xfrm>
          <a:off x="0" y="0"/>
          <a:ext cx="0" cy="0"/>
          <a:chOff x="0" y="0"/>
          <a:chExt cx="0" cy="0"/>
        </a:xfrm>
      </p:grpSpPr>
      <p:pic>
        <p:nvPicPr>
          <p:cNvPr id="230" name="Google Shape;230;p19"/>
          <p:cNvPicPr preferRelativeResize="0"/>
          <p:nvPr/>
        </p:nvPicPr>
        <p:blipFill>
          <a:blip r:embed="rId3">
            <a:alphaModFix/>
          </a:blip>
          <a:stretch>
            <a:fillRect/>
          </a:stretch>
        </p:blipFill>
        <p:spPr>
          <a:xfrm>
            <a:off x="199950" y="225447"/>
            <a:ext cx="4045200" cy="4758552"/>
          </a:xfrm>
          <a:prstGeom prst="rect">
            <a:avLst/>
          </a:prstGeom>
          <a:noFill/>
          <a:ln>
            <a:noFill/>
          </a:ln>
        </p:spPr>
      </p:pic>
      <p:pic>
        <p:nvPicPr>
          <p:cNvPr id="231" name="Google Shape;231;p19"/>
          <p:cNvPicPr preferRelativeResize="0"/>
          <p:nvPr/>
        </p:nvPicPr>
        <p:blipFill>
          <a:blip r:embed="rId4">
            <a:alphaModFix/>
          </a:blip>
          <a:stretch>
            <a:fillRect/>
          </a:stretch>
        </p:blipFill>
        <p:spPr>
          <a:xfrm>
            <a:off x="4488750" y="225448"/>
            <a:ext cx="4455301" cy="1811413"/>
          </a:xfrm>
          <a:prstGeom prst="rect">
            <a:avLst/>
          </a:prstGeom>
          <a:noFill/>
          <a:ln>
            <a:noFill/>
          </a:ln>
        </p:spPr>
      </p:pic>
      <p:pic>
        <p:nvPicPr>
          <p:cNvPr id="232" name="Google Shape;232;p19"/>
          <p:cNvPicPr preferRelativeResize="0"/>
          <p:nvPr/>
        </p:nvPicPr>
        <p:blipFill>
          <a:blip r:embed="rId5">
            <a:alphaModFix/>
          </a:blip>
          <a:stretch>
            <a:fillRect/>
          </a:stretch>
        </p:blipFill>
        <p:spPr>
          <a:xfrm>
            <a:off x="4460625" y="3195389"/>
            <a:ext cx="4455301" cy="1759562"/>
          </a:xfrm>
          <a:prstGeom prst="rect">
            <a:avLst/>
          </a:prstGeom>
          <a:noFill/>
          <a:ln>
            <a:noFill/>
          </a:ln>
        </p:spPr>
      </p:pic>
      <p:sp>
        <p:nvSpPr>
          <p:cNvPr id="233" name="Google Shape;233;p19"/>
          <p:cNvSpPr txBox="1"/>
          <p:nvPr/>
        </p:nvSpPr>
        <p:spPr>
          <a:xfrm>
            <a:off x="4341806" y="2310611"/>
            <a:ext cx="4749199" cy="655008"/>
          </a:xfrm>
          <a:prstGeom prst="rect">
            <a:avLst/>
          </a:prstGeom>
          <a:noFill/>
          <a:ln>
            <a:noFill/>
          </a:ln>
        </p:spPr>
        <p:txBody>
          <a:bodyPr anchorCtr="0" anchor="t" bIns="0" lIns="0" spcFirstLastPara="1" rIns="0" wrap="square" tIns="0">
            <a:spAutoFit/>
          </a:bodyPr>
          <a:lstStyle/>
          <a:p>
            <a:pPr indent="0" lvl="0" marL="0" marR="0" rtl="0" algn="ctr">
              <a:lnSpc>
                <a:spcPct val="116998"/>
              </a:lnSpc>
              <a:spcBef>
                <a:spcPts val="0"/>
              </a:spcBef>
              <a:spcAft>
                <a:spcPts val="0"/>
              </a:spcAft>
              <a:buNone/>
            </a:pPr>
            <a:r>
              <a:rPr b="1" i="0" lang="en" sz="4400" u="none" cap="none" strike="noStrike">
                <a:solidFill>
                  <a:srgbClr val="FFFFFF"/>
                </a:solidFill>
                <a:latin typeface="Cormorant Garamond"/>
                <a:ea typeface="Cormorant Garamond"/>
                <a:cs typeface="Cormorant Garamond"/>
                <a:sym typeface="Cormorant Garamond"/>
              </a:rPr>
              <a:t>IMAGE GALLERY</a:t>
            </a:r>
            <a:endParaRPr sz="700"/>
          </a:p>
        </p:txBody>
      </p:sp>
      <p:sp>
        <p:nvSpPr>
          <p:cNvPr id="234" name="Google Shape;234;p19"/>
          <p:cNvSpPr/>
          <p:nvPr/>
        </p:nvSpPr>
        <p:spPr>
          <a:xfrm rot="-7105072">
            <a:off x="-2796948" y="1953363"/>
            <a:ext cx="4196221" cy="4714855"/>
          </a:xfrm>
          <a:custGeom>
            <a:rect b="b" l="l" r="r" t="t"/>
            <a:pathLst>
              <a:path extrusionOk="0" h="9429710" w="8392442">
                <a:moveTo>
                  <a:pt x="0" y="0"/>
                </a:moveTo>
                <a:lnTo>
                  <a:pt x="8392441" y="0"/>
                </a:lnTo>
                <a:lnTo>
                  <a:pt x="8392441" y="9429710"/>
                </a:lnTo>
                <a:lnTo>
                  <a:pt x="0" y="9429710"/>
                </a:lnTo>
                <a:lnTo>
                  <a:pt x="0" y="0"/>
                </a:lnTo>
                <a:close/>
              </a:path>
            </a:pathLst>
          </a:custGeom>
          <a:blipFill rotWithShape="1">
            <a:blip r:embed="rId6">
              <a:alphaModFix/>
            </a:blip>
            <a:stretch>
              <a:fillRect b="0" l="0" r="0" t="0"/>
            </a:stretch>
          </a:blipFill>
          <a:ln>
            <a:noFill/>
          </a:ln>
        </p:spPr>
      </p:sp>
      <p:sp>
        <p:nvSpPr>
          <p:cNvPr id="235" name="Google Shape;235;p19"/>
          <p:cNvSpPr/>
          <p:nvPr/>
        </p:nvSpPr>
        <p:spPr>
          <a:xfrm rot="-7105072">
            <a:off x="7128755" y="-2466149"/>
            <a:ext cx="4196221" cy="4714855"/>
          </a:xfrm>
          <a:custGeom>
            <a:rect b="b" l="l" r="r" t="t"/>
            <a:pathLst>
              <a:path extrusionOk="0" h="9429710" w="8392442">
                <a:moveTo>
                  <a:pt x="0" y="0"/>
                </a:moveTo>
                <a:lnTo>
                  <a:pt x="8392442" y="0"/>
                </a:lnTo>
                <a:lnTo>
                  <a:pt x="8392442" y="9429709"/>
                </a:lnTo>
                <a:lnTo>
                  <a:pt x="0" y="9429709"/>
                </a:lnTo>
                <a:lnTo>
                  <a:pt x="0" y="0"/>
                </a:lnTo>
                <a:close/>
              </a:path>
            </a:pathLst>
          </a:custGeom>
          <a:blipFill rotWithShape="1">
            <a:blip r:embed="rId6">
              <a:alphaModFix/>
            </a:blip>
            <a:stretch>
              <a:fillRect b="0" l="0" r="0" t="0"/>
            </a:stretch>
          </a:blipFill>
          <a:ln>
            <a:noFill/>
          </a:ln>
        </p:spPr>
      </p:sp>
      <p:sp>
        <p:nvSpPr>
          <p:cNvPr id="236" name="Google Shape;236;p19"/>
          <p:cNvSpPr/>
          <p:nvPr/>
        </p:nvSpPr>
        <p:spPr>
          <a:xfrm rot="-7105072">
            <a:off x="1868241" y="3575376"/>
            <a:ext cx="4196221" cy="4714855"/>
          </a:xfrm>
          <a:custGeom>
            <a:rect b="b" l="l" r="r" t="t"/>
            <a:pathLst>
              <a:path extrusionOk="0" h="9429710" w="8392442">
                <a:moveTo>
                  <a:pt x="0" y="0"/>
                </a:moveTo>
                <a:lnTo>
                  <a:pt x="8392442" y="0"/>
                </a:lnTo>
                <a:lnTo>
                  <a:pt x="8392442" y="9429710"/>
                </a:lnTo>
                <a:lnTo>
                  <a:pt x="0" y="9429710"/>
                </a:lnTo>
                <a:lnTo>
                  <a:pt x="0" y="0"/>
                </a:lnTo>
                <a:close/>
              </a:path>
            </a:pathLst>
          </a:custGeom>
          <a:blipFill rotWithShape="1">
            <a:blip r:embed="rId6">
              <a:alphaModFix/>
            </a:blip>
            <a:stretch>
              <a:fillRect b="0" l="0" r="0" t="0"/>
            </a:stretch>
          </a:blipFill>
          <a:ln>
            <a:noFill/>
          </a:ln>
        </p:spPr>
      </p:sp>
      <p:sp>
        <p:nvSpPr>
          <p:cNvPr id="237" name="Google Shape;237;p19"/>
          <p:cNvSpPr/>
          <p:nvPr/>
        </p:nvSpPr>
        <p:spPr>
          <a:xfrm rot="-9517027">
            <a:off x="-2236220" y="-1775988"/>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7">
              <a:alphaModFix/>
            </a:blip>
            <a:stretch>
              <a:fillRect b="0" l="0" r="0" t="0"/>
            </a:stretch>
          </a:blipFill>
          <a:ln>
            <a:noFill/>
          </a:ln>
        </p:spPr>
      </p:sp>
      <p:sp>
        <p:nvSpPr>
          <p:cNvPr id="238" name="Google Shape;238;p19"/>
          <p:cNvSpPr/>
          <p:nvPr/>
        </p:nvSpPr>
        <p:spPr>
          <a:xfrm rot="-9517027">
            <a:off x="8349753" y="3208001"/>
            <a:ext cx="3274276" cy="3551976"/>
          </a:xfrm>
          <a:custGeom>
            <a:rect b="b" l="l" r="r" t="t"/>
            <a:pathLst>
              <a:path extrusionOk="0" h="7103952" w="6548552">
                <a:moveTo>
                  <a:pt x="0" y="0"/>
                </a:moveTo>
                <a:lnTo>
                  <a:pt x="6548552" y="0"/>
                </a:lnTo>
                <a:lnTo>
                  <a:pt x="6548552" y="7103952"/>
                </a:lnTo>
                <a:lnTo>
                  <a:pt x="0" y="7103952"/>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0779A7"/>
      </a:lt1>
      <a:dk2>
        <a:srgbClr val="FFFFFF"/>
      </a:dk2>
      <a:lt2>
        <a:srgbClr val="93C8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