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Bad Script"/>
      <p:regular r:id="rId26"/>
    </p:embeddedFont>
    <p:embeddedFont>
      <p:font typeface="Poppins"/>
      <p:regular r:id="rId27"/>
      <p:bold r:id="rId28"/>
      <p:italic r:id="rId29"/>
      <p:boldItalic r:id="rId30"/>
    </p:embeddedFont>
    <p:embeddedFont>
      <p:font typeface="Cinzel Decorative"/>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dScript-regular.fntdata"/><Relationship Id="rId25" Type="http://schemas.openxmlformats.org/officeDocument/2006/relationships/slide" Target="slides/slide20.xml"/><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inzelDecorative-regular.fntdata"/><Relationship Id="rId30" Type="http://schemas.openxmlformats.org/officeDocument/2006/relationships/font" Target="fonts/Poppins-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CinzelDecorative-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dc01ec755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cdc01ec755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cdc01ec755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dc01ec755_1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cdc01ec755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dc01ec755_1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cdc01ec755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dc01ec755_1_3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cdc01ec755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dc01ec755_1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cdc01ec755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cdc01ec755_1_3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cdc01ec755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cdc01ec755_1_3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cdc01ec755_1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dc01ec755_1_3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cdc01ec755_1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cdc01ec755_1_3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dc01ec755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cdc01ec755_1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cdc01ec755_1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dc01ec755_1_4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cdc01ec755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cdc01ec755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cdc01ec755_1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dc01ec755_1_5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dc01ec755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dc01ec755_1_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dc01ec755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dc01ec755_1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dc01ec755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dc01ec755_1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dc01ec755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dc01ec755_1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dc01ec755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dc01ec755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cdc01ec755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dc01ec755_1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dc01ec755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dc01ec755_1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2767854"/>
            <a:ext cx="9143818" cy="2375603"/>
            <a:chOff x="0" y="-104775"/>
            <a:chExt cx="4816592" cy="1251371"/>
          </a:xfrm>
        </p:grpSpPr>
        <p:sp>
          <p:nvSpPr>
            <p:cNvPr id="11" name="Google Shape;11;p2"/>
            <p:cNvSpPr/>
            <p:nvPr/>
          </p:nvSpPr>
          <p:spPr>
            <a:xfrm>
              <a:off x="0" y="0"/>
              <a:ext cx="4816592" cy="1146596"/>
            </a:xfrm>
            <a:custGeom>
              <a:rect b="b" l="l" r="r" t="t"/>
              <a:pathLst>
                <a:path extrusionOk="0" h="1146596" w="4816592">
                  <a:moveTo>
                    <a:pt x="0" y="0"/>
                  </a:moveTo>
                  <a:lnTo>
                    <a:pt x="4816592" y="0"/>
                  </a:lnTo>
                  <a:lnTo>
                    <a:pt x="4816592" y="1146596"/>
                  </a:lnTo>
                  <a:lnTo>
                    <a:pt x="0" y="1146596"/>
                  </a:lnTo>
                  <a:close/>
                </a:path>
              </a:pathLst>
            </a:custGeom>
            <a:solidFill>
              <a:srgbClr val="FFB7C4"/>
            </a:solidFill>
            <a:ln>
              <a:noFill/>
            </a:ln>
          </p:spPr>
        </p:sp>
        <p:sp>
          <p:nvSpPr>
            <p:cNvPr id="12" name="Google Shape;12;p2"/>
            <p:cNvSpPr txBox="1"/>
            <p:nvPr/>
          </p:nvSpPr>
          <p:spPr>
            <a:xfrm>
              <a:off x="0" y="-104775"/>
              <a:ext cx="4816500" cy="1251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 name="Google Shape;13;p2"/>
          <p:cNvGrpSpPr/>
          <p:nvPr/>
        </p:nvGrpSpPr>
        <p:grpSpPr>
          <a:xfrm>
            <a:off x="0" y="-198905"/>
            <a:ext cx="9143818" cy="3165605"/>
            <a:chOff x="0" y="-104775"/>
            <a:chExt cx="4816592" cy="1667512"/>
          </a:xfrm>
        </p:grpSpPr>
        <p:sp>
          <p:nvSpPr>
            <p:cNvPr id="14" name="Google Shape;14;p2"/>
            <p:cNvSpPr/>
            <p:nvPr/>
          </p:nvSpPr>
          <p:spPr>
            <a:xfrm>
              <a:off x="0" y="0"/>
              <a:ext cx="4816592" cy="1562737"/>
            </a:xfrm>
            <a:custGeom>
              <a:rect b="b" l="l" r="r" t="t"/>
              <a:pathLst>
                <a:path extrusionOk="0" h="1562737" w="4816592">
                  <a:moveTo>
                    <a:pt x="0" y="0"/>
                  </a:moveTo>
                  <a:lnTo>
                    <a:pt x="4816592" y="0"/>
                  </a:lnTo>
                  <a:lnTo>
                    <a:pt x="4816592" y="1562737"/>
                  </a:lnTo>
                  <a:lnTo>
                    <a:pt x="0" y="1562737"/>
                  </a:lnTo>
                  <a:close/>
                </a:path>
              </a:pathLst>
            </a:custGeom>
            <a:solidFill>
              <a:srgbClr val="88D4E4"/>
            </a:solidFill>
            <a:ln>
              <a:noFill/>
            </a:ln>
          </p:spPr>
        </p:sp>
        <p:sp>
          <p:nvSpPr>
            <p:cNvPr id="15" name="Google Shape;15;p2"/>
            <p:cNvSpPr txBox="1"/>
            <p:nvPr/>
          </p:nvSpPr>
          <p:spPr>
            <a:xfrm>
              <a:off x="0" y="-104775"/>
              <a:ext cx="4816500" cy="16674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 name="Google Shape;16;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28798E"/>
              </a:buClr>
              <a:buSzPts val="5200"/>
              <a:buNone/>
              <a:defRPr sz="5200">
                <a:solidFill>
                  <a:srgbClr val="28798E"/>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311700" y="32913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0" y="1977895"/>
            <a:ext cx="9143818" cy="3165605"/>
            <a:chOff x="0" y="-104775"/>
            <a:chExt cx="4816592" cy="1667512"/>
          </a:xfrm>
        </p:grpSpPr>
        <p:sp>
          <p:nvSpPr>
            <p:cNvPr id="21" name="Google Shape;21;p3"/>
            <p:cNvSpPr/>
            <p:nvPr/>
          </p:nvSpPr>
          <p:spPr>
            <a:xfrm>
              <a:off x="0" y="0"/>
              <a:ext cx="4816592" cy="1562737"/>
            </a:xfrm>
            <a:custGeom>
              <a:rect b="b" l="l" r="r" t="t"/>
              <a:pathLst>
                <a:path extrusionOk="0" h="1562737" w="4816592">
                  <a:moveTo>
                    <a:pt x="0" y="0"/>
                  </a:moveTo>
                  <a:lnTo>
                    <a:pt x="4816592" y="0"/>
                  </a:lnTo>
                  <a:lnTo>
                    <a:pt x="4816592" y="1562737"/>
                  </a:lnTo>
                  <a:lnTo>
                    <a:pt x="0" y="1562737"/>
                  </a:lnTo>
                  <a:close/>
                </a:path>
              </a:pathLst>
            </a:custGeom>
            <a:solidFill>
              <a:srgbClr val="88D4E4"/>
            </a:solidFill>
            <a:ln>
              <a:noFill/>
            </a:ln>
          </p:spPr>
        </p:sp>
        <p:sp>
          <p:nvSpPr>
            <p:cNvPr id="22" name="Google Shape;22;p3"/>
            <p:cNvSpPr txBox="1"/>
            <p:nvPr/>
          </p:nvSpPr>
          <p:spPr>
            <a:xfrm>
              <a:off x="0" y="-104775"/>
              <a:ext cx="4816500" cy="16674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0" y="-301622"/>
            <a:ext cx="9143818" cy="3524236"/>
            <a:chOff x="0" y="-104775"/>
            <a:chExt cx="4816592" cy="1251371"/>
          </a:xfrm>
        </p:grpSpPr>
        <p:sp>
          <p:nvSpPr>
            <p:cNvPr id="24" name="Google Shape;24;p3"/>
            <p:cNvSpPr/>
            <p:nvPr/>
          </p:nvSpPr>
          <p:spPr>
            <a:xfrm>
              <a:off x="0" y="0"/>
              <a:ext cx="4816592" cy="1146596"/>
            </a:xfrm>
            <a:custGeom>
              <a:rect b="b" l="l" r="r" t="t"/>
              <a:pathLst>
                <a:path extrusionOk="0" h="1146596" w="4816592">
                  <a:moveTo>
                    <a:pt x="0" y="0"/>
                  </a:moveTo>
                  <a:lnTo>
                    <a:pt x="4816592" y="0"/>
                  </a:lnTo>
                  <a:lnTo>
                    <a:pt x="4816592" y="1146596"/>
                  </a:lnTo>
                  <a:lnTo>
                    <a:pt x="0" y="1146596"/>
                  </a:lnTo>
                  <a:close/>
                </a:path>
              </a:pathLst>
            </a:custGeom>
            <a:solidFill>
              <a:srgbClr val="FFB7C4"/>
            </a:solidFill>
            <a:ln>
              <a:noFill/>
            </a:ln>
          </p:spPr>
        </p:sp>
        <p:sp>
          <p:nvSpPr>
            <p:cNvPr id="25" name="Google Shape;25;p3"/>
            <p:cNvSpPr txBox="1"/>
            <p:nvPr/>
          </p:nvSpPr>
          <p:spPr>
            <a:xfrm>
              <a:off x="0" y="-104775"/>
              <a:ext cx="4816500" cy="1251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855663" y="-1728441"/>
            <a:ext cx="3644026" cy="3772137"/>
            <a:chOff x="0" y="-28575"/>
            <a:chExt cx="812800" cy="841375"/>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 name="Google Shape;28;p3"/>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4637088" y="3504119"/>
            <a:ext cx="4653686" cy="4817293"/>
            <a:chOff x="0" y="-28575"/>
            <a:chExt cx="812800" cy="841375"/>
          </a:xfrm>
        </p:grpSpPr>
        <p:sp>
          <p:nvSpPr>
            <p:cNvPr id="30" name="Google Shape;3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 name="Google Shape;31;p3"/>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 name="Google Shape;3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 name="Google Shape;3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 name="Shape 34"/>
        <p:cNvGrpSpPr/>
        <p:nvPr/>
      </p:nvGrpSpPr>
      <p:grpSpPr>
        <a:xfrm>
          <a:off x="0" y="0"/>
          <a:ext cx="0" cy="0"/>
          <a:chOff x="0" y="0"/>
          <a:chExt cx="0" cy="0"/>
        </a:xfrm>
      </p:grpSpPr>
      <p:grpSp>
        <p:nvGrpSpPr>
          <p:cNvPr id="35" name="Google Shape;35;p4"/>
          <p:cNvGrpSpPr/>
          <p:nvPr/>
        </p:nvGrpSpPr>
        <p:grpSpPr>
          <a:xfrm>
            <a:off x="4985635" y="932795"/>
            <a:ext cx="5426009" cy="5616767"/>
            <a:chOff x="0" y="-28575"/>
            <a:chExt cx="812800" cy="841375"/>
          </a:xfrm>
        </p:grpSpPr>
        <p:sp>
          <p:nvSpPr>
            <p:cNvPr id="36" name="Google Shape;3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 name="Google Shape;37;p4"/>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 name="Google Shape;3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1" name="Google Shape;41;p4"/>
          <p:cNvGrpSpPr/>
          <p:nvPr/>
        </p:nvGrpSpPr>
        <p:grpSpPr>
          <a:xfrm>
            <a:off x="5371796" y="1332532"/>
            <a:ext cx="4653686" cy="4817293"/>
            <a:chOff x="0" y="-28575"/>
            <a:chExt cx="812800" cy="841375"/>
          </a:xfrm>
        </p:grpSpPr>
        <p:sp>
          <p:nvSpPr>
            <p:cNvPr id="42" name="Google Shape;4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 name="Google Shape;43;p4"/>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 name="Shape 44"/>
        <p:cNvGrpSpPr/>
        <p:nvPr/>
      </p:nvGrpSpPr>
      <p:grpSpPr>
        <a:xfrm>
          <a:off x="0" y="0"/>
          <a:ext cx="0" cy="0"/>
          <a:chOff x="0" y="0"/>
          <a:chExt cx="0" cy="0"/>
        </a:xfrm>
      </p:grpSpPr>
      <p:sp>
        <p:nvSpPr>
          <p:cNvPr id="45" name="Google Shape;45;p5"/>
          <p:cNvSpPr/>
          <p:nvPr/>
        </p:nvSpPr>
        <p:spPr>
          <a:xfrm>
            <a:off x="6800" y="1170225"/>
            <a:ext cx="9144000" cy="3973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46" name="Google Shape;4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5"/>
          <p:cNvSpPr txBox="1"/>
          <p:nvPr>
            <p:ph idx="1" type="body"/>
          </p:nvPr>
        </p:nvSpPr>
        <p:spPr>
          <a:xfrm>
            <a:off x="311700" y="145410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5"/>
          <p:cNvSpPr txBox="1"/>
          <p:nvPr>
            <p:ph idx="2" type="body"/>
          </p:nvPr>
        </p:nvSpPr>
        <p:spPr>
          <a:xfrm>
            <a:off x="4832400" y="1454100"/>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0" name="Google Shape;50;p5"/>
          <p:cNvGrpSpPr/>
          <p:nvPr/>
        </p:nvGrpSpPr>
        <p:grpSpPr>
          <a:xfrm>
            <a:off x="2819216" y="3444543"/>
            <a:ext cx="4503400" cy="4661722"/>
            <a:chOff x="0" y="-28575"/>
            <a:chExt cx="812800" cy="841375"/>
          </a:xfrm>
        </p:grpSpPr>
        <p:sp>
          <p:nvSpPr>
            <p:cNvPr id="51" name="Google Shape;5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 name="Google Shape;52;p5"/>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 name="Google Shape;53;p5"/>
          <p:cNvGrpSpPr/>
          <p:nvPr/>
        </p:nvGrpSpPr>
        <p:grpSpPr>
          <a:xfrm>
            <a:off x="3085916" y="3729997"/>
            <a:ext cx="3969959" cy="4109528"/>
            <a:chOff x="0" y="-28575"/>
            <a:chExt cx="812800" cy="841375"/>
          </a:xfrm>
        </p:grpSpPr>
        <p:sp>
          <p:nvSpPr>
            <p:cNvPr id="54" name="Google Shape;5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 name="Google Shape;55;p5"/>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6"/>
          <p:cNvSpPr/>
          <p:nvPr/>
        </p:nvSpPr>
        <p:spPr>
          <a:xfrm>
            <a:off x="6114200" y="1437450"/>
            <a:ext cx="3036600" cy="3710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58" name="Google Shape;58;p6"/>
          <p:cNvSpPr/>
          <p:nvPr/>
        </p:nvSpPr>
        <p:spPr>
          <a:xfrm>
            <a:off x="3066188" y="1437450"/>
            <a:ext cx="3036600" cy="3710700"/>
          </a:xfrm>
          <a:prstGeom prst="rect">
            <a:avLst/>
          </a:prstGeom>
          <a:solidFill>
            <a:srgbClr val="B6E7B9"/>
          </a:solidFill>
          <a:ln cap="flat" cmpd="sng" w="9525">
            <a:solidFill>
              <a:srgbClr val="B6E7B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59" name="Google Shape;59;p6"/>
          <p:cNvSpPr/>
          <p:nvPr/>
        </p:nvSpPr>
        <p:spPr>
          <a:xfrm>
            <a:off x="18200" y="1437450"/>
            <a:ext cx="3036600" cy="3710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60" name="Google Shape;6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6"/>
          <p:cNvSpPr/>
          <p:nvPr>
            <p:ph idx="2" type="pic"/>
          </p:nvPr>
        </p:nvSpPr>
        <p:spPr>
          <a:xfrm>
            <a:off x="6800" y="3290650"/>
            <a:ext cx="3036600" cy="1853100"/>
          </a:xfrm>
          <a:prstGeom prst="rect">
            <a:avLst/>
          </a:prstGeom>
          <a:noFill/>
          <a:ln>
            <a:noFill/>
          </a:ln>
        </p:spPr>
      </p:sp>
      <p:sp>
        <p:nvSpPr>
          <p:cNvPr id="63" name="Google Shape;63;p6"/>
          <p:cNvSpPr/>
          <p:nvPr>
            <p:ph idx="3" type="pic"/>
          </p:nvPr>
        </p:nvSpPr>
        <p:spPr>
          <a:xfrm>
            <a:off x="6114175" y="3290550"/>
            <a:ext cx="3036600" cy="1853100"/>
          </a:xfrm>
          <a:prstGeom prst="rect">
            <a:avLst/>
          </a:prstGeom>
          <a:noFill/>
          <a:ln>
            <a:noFill/>
          </a:ln>
        </p:spPr>
      </p:sp>
      <p:sp>
        <p:nvSpPr>
          <p:cNvPr id="64" name="Google Shape;64;p6"/>
          <p:cNvSpPr/>
          <p:nvPr>
            <p:ph idx="4" type="pic"/>
          </p:nvPr>
        </p:nvSpPr>
        <p:spPr>
          <a:xfrm>
            <a:off x="3060488" y="1437450"/>
            <a:ext cx="3036600" cy="18531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7" name="Google Shape;67;p7"/>
          <p:cNvSpPr txBox="1"/>
          <p:nvPr>
            <p:ph idx="12" type="sldNum"/>
          </p:nvPr>
        </p:nvSpPr>
        <p:spPr>
          <a:xfrm>
            <a:off x="10724183" y="3012542"/>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8" name="Google Shape;68;p7"/>
          <p:cNvGrpSpPr/>
          <p:nvPr/>
        </p:nvGrpSpPr>
        <p:grpSpPr>
          <a:xfrm>
            <a:off x="6858041" y="-7"/>
            <a:ext cx="4503400" cy="4661722"/>
            <a:chOff x="0" y="-28575"/>
            <a:chExt cx="812800" cy="841375"/>
          </a:xfrm>
        </p:grpSpPr>
        <p:sp>
          <p:nvSpPr>
            <p:cNvPr id="69" name="Google Shape;6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 name="Google Shape;70;p7"/>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 name="Google Shape;71;p7"/>
          <p:cNvGrpSpPr/>
          <p:nvPr/>
        </p:nvGrpSpPr>
        <p:grpSpPr>
          <a:xfrm>
            <a:off x="7124741" y="285447"/>
            <a:ext cx="3969959" cy="4109528"/>
            <a:chOff x="0" y="-28575"/>
            <a:chExt cx="812800" cy="841375"/>
          </a:xfrm>
        </p:grpSpPr>
        <p:sp>
          <p:nvSpPr>
            <p:cNvPr id="72" name="Google Shape;7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 name="Google Shape;73;p7"/>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7" name="Google Shape;77;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8" name="Google Shape;78;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0" name="Google Shape;80;p8"/>
          <p:cNvGrpSpPr/>
          <p:nvPr/>
        </p:nvGrpSpPr>
        <p:grpSpPr>
          <a:xfrm>
            <a:off x="2462463" y="3530175"/>
            <a:ext cx="4219082" cy="4367409"/>
            <a:chOff x="0" y="-28575"/>
            <a:chExt cx="812800" cy="841375"/>
          </a:xfrm>
        </p:grpSpPr>
        <p:sp>
          <p:nvSpPr>
            <p:cNvPr id="81" name="Google Shape;8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 name="Google Shape;82;p8"/>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 name="Google Shape;83;p8"/>
          <p:cNvGrpSpPr/>
          <p:nvPr/>
        </p:nvGrpSpPr>
        <p:grpSpPr>
          <a:xfrm>
            <a:off x="2696608" y="3780786"/>
            <a:ext cx="3750747" cy="3882609"/>
            <a:chOff x="0" y="-28575"/>
            <a:chExt cx="812800" cy="841375"/>
          </a:xfrm>
        </p:grpSpPr>
        <p:sp>
          <p:nvSpPr>
            <p:cNvPr id="84" name="Google Shape;8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 name="Google Shape;85;p8"/>
            <p:cNvSpPr txBox="1"/>
            <p:nvPr/>
          </p:nvSpPr>
          <p:spPr>
            <a:xfrm>
              <a:off x="76200" y="-28575"/>
              <a:ext cx="6603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9"/>
          <p:cNvSpPr/>
          <p:nvPr/>
        </p:nvSpPr>
        <p:spPr>
          <a:xfrm>
            <a:off x="2292800" y="0"/>
            <a:ext cx="2286000" cy="2349600"/>
          </a:xfrm>
          <a:prstGeom prst="rect">
            <a:avLst/>
          </a:prstGeom>
          <a:solidFill>
            <a:srgbClr val="B6E7B9"/>
          </a:solidFill>
          <a:ln cap="flat" cmpd="sng" w="9525">
            <a:solidFill>
              <a:srgbClr val="B6E7B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88" name="Google Shape;88;p9"/>
          <p:cNvSpPr/>
          <p:nvPr/>
        </p:nvSpPr>
        <p:spPr>
          <a:xfrm>
            <a:off x="6864800" y="0"/>
            <a:ext cx="2286000" cy="23496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89" name="Google Shape;89;p9"/>
          <p:cNvSpPr/>
          <p:nvPr/>
        </p:nvSpPr>
        <p:spPr>
          <a:xfrm>
            <a:off x="-9075" y="2798525"/>
            <a:ext cx="2286000" cy="23496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inzel Decorative"/>
              <a:ea typeface="Cinzel Decorative"/>
              <a:cs typeface="Cinzel Decorative"/>
              <a:sym typeface="Cinzel Decorative"/>
            </a:endParaRPr>
          </a:p>
        </p:txBody>
      </p:sp>
      <p:sp>
        <p:nvSpPr>
          <p:cNvPr id="90" name="Google Shape;90;p9"/>
          <p:cNvSpPr/>
          <p:nvPr>
            <p:ph idx="2" type="pic"/>
          </p:nvPr>
        </p:nvSpPr>
        <p:spPr>
          <a:xfrm>
            <a:off x="6800" y="0"/>
            <a:ext cx="2286000" cy="3778200"/>
          </a:xfrm>
          <a:prstGeom prst="rect">
            <a:avLst/>
          </a:prstGeom>
          <a:noFill/>
          <a:ln>
            <a:noFill/>
          </a:ln>
        </p:spPr>
      </p:sp>
      <p:sp>
        <p:nvSpPr>
          <p:cNvPr id="91" name="Google Shape;91;p9"/>
          <p:cNvSpPr/>
          <p:nvPr>
            <p:ph idx="3" type="pic"/>
          </p:nvPr>
        </p:nvSpPr>
        <p:spPr>
          <a:xfrm>
            <a:off x="4578800" y="0"/>
            <a:ext cx="2286000" cy="3778200"/>
          </a:xfrm>
          <a:prstGeom prst="rect">
            <a:avLst/>
          </a:prstGeom>
          <a:noFill/>
          <a:ln>
            <a:noFill/>
          </a:ln>
        </p:spPr>
      </p:sp>
      <p:sp>
        <p:nvSpPr>
          <p:cNvPr id="92" name="Google Shape;9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9"/>
          <p:cNvSpPr/>
          <p:nvPr>
            <p:ph idx="4" type="pic"/>
          </p:nvPr>
        </p:nvSpPr>
        <p:spPr>
          <a:xfrm>
            <a:off x="2292800" y="1369925"/>
            <a:ext cx="2286000" cy="3778200"/>
          </a:xfrm>
          <a:prstGeom prst="rect">
            <a:avLst/>
          </a:prstGeom>
          <a:noFill/>
          <a:ln>
            <a:noFill/>
          </a:ln>
        </p:spPr>
      </p:sp>
      <p:sp>
        <p:nvSpPr>
          <p:cNvPr id="94" name="Google Shape;94;p9"/>
          <p:cNvSpPr/>
          <p:nvPr>
            <p:ph idx="5" type="pic"/>
          </p:nvPr>
        </p:nvSpPr>
        <p:spPr>
          <a:xfrm>
            <a:off x="6864800" y="1369925"/>
            <a:ext cx="2286000" cy="37782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inzel Decorative"/>
              <a:buNone/>
              <a:defRPr sz="2800">
                <a:solidFill>
                  <a:schemeClr val="dk1"/>
                </a:solidFill>
                <a:latin typeface="Cinzel Decorative"/>
                <a:ea typeface="Cinzel Decorative"/>
                <a:cs typeface="Cinzel Decorative"/>
                <a:sym typeface="Cinzel Decorativ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inzel Decorative"/>
              <a:buChar char="●"/>
              <a:defRPr sz="1800">
                <a:solidFill>
                  <a:schemeClr val="dk2"/>
                </a:solidFill>
                <a:latin typeface="Cinzel Decorative"/>
                <a:ea typeface="Cinzel Decorative"/>
                <a:cs typeface="Cinzel Decorative"/>
                <a:sym typeface="Cinzel Decorative"/>
              </a:defRPr>
            </a:lvl1pPr>
            <a:lvl2pPr indent="-317500" lvl="1" marL="914400">
              <a:lnSpc>
                <a:spcPct val="115000"/>
              </a:lnSpc>
              <a:spcBef>
                <a:spcPts val="0"/>
              </a:spcBef>
              <a:spcAft>
                <a:spcPts val="0"/>
              </a:spcAft>
              <a:buClr>
                <a:schemeClr val="dk2"/>
              </a:buClr>
              <a:buSzPts val="1400"/>
              <a:buFont typeface="Bad Script"/>
              <a:buChar char="○"/>
              <a:defRPr>
                <a:solidFill>
                  <a:schemeClr val="dk2"/>
                </a:solidFill>
                <a:latin typeface="Bad Script"/>
                <a:ea typeface="Bad Script"/>
                <a:cs typeface="Bad Script"/>
                <a:sym typeface="Bad Script"/>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40" Type="http://schemas.openxmlformats.org/officeDocument/2006/relationships/image" Target="../media/image73.png"/><Relationship Id="rId20" Type="http://schemas.openxmlformats.org/officeDocument/2006/relationships/image" Target="../media/image55.png"/><Relationship Id="rId41" Type="http://schemas.openxmlformats.org/officeDocument/2006/relationships/image" Target="../media/image72.png"/><Relationship Id="rId22" Type="http://schemas.openxmlformats.org/officeDocument/2006/relationships/image" Target="../media/image67.png"/><Relationship Id="rId21" Type="http://schemas.openxmlformats.org/officeDocument/2006/relationships/image" Target="../media/image70.png"/><Relationship Id="rId24" Type="http://schemas.openxmlformats.org/officeDocument/2006/relationships/image" Target="../media/image66.png"/><Relationship Id="rId23"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43.png"/><Relationship Id="rId26" Type="http://schemas.openxmlformats.org/officeDocument/2006/relationships/image" Target="../media/image53.png"/><Relationship Id="rId25" Type="http://schemas.openxmlformats.org/officeDocument/2006/relationships/image" Target="../media/image74.png"/><Relationship Id="rId28" Type="http://schemas.openxmlformats.org/officeDocument/2006/relationships/image" Target="../media/image63.png"/><Relationship Id="rId27" Type="http://schemas.openxmlformats.org/officeDocument/2006/relationships/image" Target="../media/image69.png"/><Relationship Id="rId5" Type="http://schemas.openxmlformats.org/officeDocument/2006/relationships/image" Target="../media/image32.png"/><Relationship Id="rId6" Type="http://schemas.openxmlformats.org/officeDocument/2006/relationships/image" Target="../media/image37.png"/><Relationship Id="rId29" Type="http://schemas.openxmlformats.org/officeDocument/2006/relationships/image" Target="../media/image57.png"/><Relationship Id="rId7" Type="http://schemas.openxmlformats.org/officeDocument/2006/relationships/image" Target="../media/image52.png"/><Relationship Id="rId8" Type="http://schemas.openxmlformats.org/officeDocument/2006/relationships/image" Target="../media/image30.png"/><Relationship Id="rId31" Type="http://schemas.openxmlformats.org/officeDocument/2006/relationships/image" Target="../media/image58.png"/><Relationship Id="rId30" Type="http://schemas.openxmlformats.org/officeDocument/2006/relationships/image" Target="../media/image68.png"/><Relationship Id="rId11" Type="http://schemas.openxmlformats.org/officeDocument/2006/relationships/image" Target="../media/image60.png"/><Relationship Id="rId33" Type="http://schemas.openxmlformats.org/officeDocument/2006/relationships/image" Target="../media/image61.png"/><Relationship Id="rId10" Type="http://schemas.openxmlformats.org/officeDocument/2006/relationships/image" Target="../media/image47.png"/><Relationship Id="rId32" Type="http://schemas.openxmlformats.org/officeDocument/2006/relationships/image" Target="../media/image59.png"/><Relationship Id="rId13" Type="http://schemas.openxmlformats.org/officeDocument/2006/relationships/image" Target="../media/image64.png"/><Relationship Id="rId35" Type="http://schemas.openxmlformats.org/officeDocument/2006/relationships/image" Target="../media/image77.png"/><Relationship Id="rId12" Type="http://schemas.openxmlformats.org/officeDocument/2006/relationships/image" Target="../media/image65.png"/><Relationship Id="rId34" Type="http://schemas.openxmlformats.org/officeDocument/2006/relationships/image" Target="../media/image76.png"/><Relationship Id="rId15" Type="http://schemas.openxmlformats.org/officeDocument/2006/relationships/image" Target="../media/image50.png"/><Relationship Id="rId37" Type="http://schemas.openxmlformats.org/officeDocument/2006/relationships/image" Target="../media/image78.png"/><Relationship Id="rId14" Type="http://schemas.openxmlformats.org/officeDocument/2006/relationships/image" Target="../media/image40.png"/><Relationship Id="rId36" Type="http://schemas.openxmlformats.org/officeDocument/2006/relationships/image" Target="../media/image79.png"/><Relationship Id="rId17" Type="http://schemas.openxmlformats.org/officeDocument/2006/relationships/image" Target="../media/image56.png"/><Relationship Id="rId39" Type="http://schemas.openxmlformats.org/officeDocument/2006/relationships/image" Target="../media/image71.png"/><Relationship Id="rId16" Type="http://schemas.openxmlformats.org/officeDocument/2006/relationships/image" Target="../media/image39.png"/><Relationship Id="rId38" Type="http://schemas.openxmlformats.org/officeDocument/2006/relationships/image" Target="../media/image75.png"/><Relationship Id="rId19" Type="http://schemas.openxmlformats.org/officeDocument/2006/relationships/image" Target="../media/image44.png"/><Relationship Id="rId1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D4E4"/>
        </a:solidFill>
      </p:bgPr>
    </p:bg>
    <p:spTree>
      <p:nvGrpSpPr>
        <p:cNvPr id="100" name="Shape 100"/>
        <p:cNvGrpSpPr/>
        <p:nvPr/>
      </p:nvGrpSpPr>
      <p:grpSpPr>
        <a:xfrm>
          <a:off x="0" y="0"/>
          <a:ext cx="0" cy="0"/>
          <a:chOff x="0" y="0"/>
          <a:chExt cx="0" cy="0"/>
        </a:xfrm>
      </p:grpSpPr>
      <p:grpSp>
        <p:nvGrpSpPr>
          <p:cNvPr id="101" name="Google Shape;101;p11"/>
          <p:cNvGrpSpPr/>
          <p:nvPr/>
        </p:nvGrpSpPr>
        <p:grpSpPr>
          <a:xfrm>
            <a:off x="2637274" y="-1371677"/>
            <a:ext cx="7368739" cy="7627796"/>
            <a:chOff x="0" y="-28575"/>
            <a:chExt cx="812800" cy="841375"/>
          </a:xfrm>
        </p:grpSpPr>
        <p:sp>
          <p:nvSpPr>
            <p:cNvPr id="102" name="Google Shape;1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1"/>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2970649" y="-1014861"/>
            <a:ext cx="6701989" cy="6937606"/>
            <a:chOff x="0" y="-28575"/>
            <a:chExt cx="812800" cy="841375"/>
          </a:xfrm>
        </p:grpSpPr>
        <p:sp>
          <p:nvSpPr>
            <p:cNvPr id="105" name="Google Shape;1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11"/>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3299261" y="-663143"/>
            <a:ext cx="6044764" cy="6257275"/>
            <a:chOff x="0" y="-28575"/>
            <a:chExt cx="812800" cy="841375"/>
          </a:xfrm>
        </p:grpSpPr>
        <p:sp>
          <p:nvSpPr>
            <p:cNvPr id="108" name="Google Shape;1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9" name="Google Shape;109;p11"/>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a:off x="3632636" y="-306328"/>
            <a:ext cx="5378014" cy="5567085"/>
            <a:chOff x="0" y="-28575"/>
            <a:chExt cx="812800" cy="841375"/>
          </a:xfrm>
        </p:grpSpPr>
        <p:sp>
          <p:nvSpPr>
            <p:cNvPr id="111" name="Google Shape;1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 name="Google Shape;112;p11"/>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3" name="Google Shape;113;p11"/>
          <p:cNvSpPr txBox="1"/>
          <p:nvPr/>
        </p:nvSpPr>
        <p:spPr>
          <a:xfrm>
            <a:off x="4203409" y="258700"/>
            <a:ext cx="4236600" cy="337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300" u="none" cap="none" strike="noStrike">
                <a:solidFill>
                  <a:srgbClr val="FAF3EC"/>
                </a:solidFill>
                <a:latin typeface="Cinzel Decorative"/>
                <a:ea typeface="Cinzel Decorative"/>
                <a:cs typeface="Cinzel Decorative"/>
                <a:sym typeface="Cinzel Decorative"/>
              </a:rPr>
              <a:t>Hair Color Palette</a:t>
            </a:r>
            <a:endParaRPr sz="700"/>
          </a:p>
        </p:txBody>
      </p:sp>
      <p:sp>
        <p:nvSpPr>
          <p:cNvPr id="114" name="Google Shape;114;p11"/>
          <p:cNvSpPr txBox="1"/>
          <p:nvPr/>
        </p:nvSpPr>
        <p:spPr>
          <a:xfrm>
            <a:off x="4650188" y="3698837"/>
            <a:ext cx="33429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3400" u="none" cap="none" strike="noStrike">
                <a:solidFill>
                  <a:srgbClr val="28798E"/>
                </a:solidFill>
                <a:latin typeface="Bad Script"/>
                <a:ea typeface="Bad Script"/>
                <a:cs typeface="Bad Script"/>
                <a:sym typeface="Bad Script"/>
              </a:rPr>
              <a:t>Presentation Design</a:t>
            </a:r>
            <a:endParaRPr sz="700">
              <a:latin typeface="Bad Script"/>
              <a:ea typeface="Bad Script"/>
              <a:cs typeface="Bad Script"/>
              <a:sym typeface="Bad Script"/>
            </a:endParaRPr>
          </a:p>
        </p:txBody>
      </p:sp>
      <p:pic>
        <p:nvPicPr>
          <p:cNvPr id="115" name="Google Shape;115;p11"/>
          <p:cNvPicPr preferRelativeResize="0"/>
          <p:nvPr/>
        </p:nvPicPr>
        <p:blipFill rotWithShape="1">
          <a:blip r:embed="rId3">
            <a:alphaModFix/>
          </a:blip>
          <a:srcRect b="39147" l="23733" r="0" t="10829"/>
          <a:stretch/>
        </p:blipFill>
        <p:spPr>
          <a:xfrm>
            <a:off x="0" y="-67050"/>
            <a:ext cx="4955001"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20"/>
          <p:cNvPicPr preferRelativeResize="0"/>
          <p:nvPr/>
        </p:nvPicPr>
        <p:blipFill>
          <a:blip r:embed="rId3">
            <a:alphaModFix/>
          </a:blip>
          <a:stretch>
            <a:fillRect/>
          </a:stretch>
        </p:blipFill>
        <p:spPr>
          <a:xfrm>
            <a:off x="-5" y="2570730"/>
            <a:ext cx="3087925" cy="2572772"/>
          </a:xfrm>
          <a:prstGeom prst="rect">
            <a:avLst/>
          </a:prstGeom>
          <a:noFill/>
          <a:ln>
            <a:noFill/>
          </a:ln>
        </p:spPr>
      </p:pic>
      <p:pic>
        <p:nvPicPr>
          <p:cNvPr id="305" name="Google Shape;305;p20"/>
          <p:cNvPicPr preferRelativeResize="0"/>
          <p:nvPr/>
        </p:nvPicPr>
        <p:blipFill>
          <a:blip r:embed="rId4">
            <a:alphaModFix/>
          </a:blip>
          <a:stretch>
            <a:fillRect/>
          </a:stretch>
        </p:blipFill>
        <p:spPr>
          <a:xfrm>
            <a:off x="3041353" y="0"/>
            <a:ext cx="3061319" cy="5143499"/>
          </a:xfrm>
          <a:prstGeom prst="rect">
            <a:avLst/>
          </a:prstGeom>
          <a:noFill/>
          <a:ln>
            <a:noFill/>
          </a:ln>
        </p:spPr>
      </p:pic>
      <p:pic>
        <p:nvPicPr>
          <p:cNvPr id="306" name="Google Shape;306;p20"/>
          <p:cNvPicPr preferRelativeResize="0"/>
          <p:nvPr/>
        </p:nvPicPr>
        <p:blipFill>
          <a:blip r:embed="rId5">
            <a:alphaModFix/>
          </a:blip>
          <a:stretch>
            <a:fillRect/>
          </a:stretch>
        </p:blipFill>
        <p:spPr>
          <a:xfrm>
            <a:off x="6076053" y="38"/>
            <a:ext cx="3087925" cy="2575816"/>
          </a:xfrm>
          <a:prstGeom prst="rect">
            <a:avLst/>
          </a:prstGeom>
          <a:noFill/>
          <a:ln>
            <a:noFill/>
          </a:ln>
        </p:spPr>
      </p:pic>
      <p:grpSp>
        <p:nvGrpSpPr>
          <p:cNvPr id="307" name="Google Shape;307;p20"/>
          <p:cNvGrpSpPr/>
          <p:nvPr/>
        </p:nvGrpSpPr>
        <p:grpSpPr>
          <a:xfrm>
            <a:off x="0" y="-198909"/>
            <a:ext cx="3048000" cy="2774816"/>
            <a:chOff x="0" y="-104775"/>
            <a:chExt cx="1605531" cy="1461632"/>
          </a:xfrm>
        </p:grpSpPr>
        <p:sp>
          <p:nvSpPr>
            <p:cNvPr id="308" name="Google Shape;308;p20"/>
            <p:cNvSpPr/>
            <p:nvPr/>
          </p:nvSpPr>
          <p:spPr>
            <a:xfrm>
              <a:off x="0" y="0"/>
              <a:ext cx="1605531" cy="1356857"/>
            </a:xfrm>
            <a:custGeom>
              <a:rect b="b" l="l" r="r" t="t"/>
              <a:pathLst>
                <a:path extrusionOk="0" h="1356857" w="1605531">
                  <a:moveTo>
                    <a:pt x="0" y="0"/>
                  </a:moveTo>
                  <a:lnTo>
                    <a:pt x="1605531" y="0"/>
                  </a:lnTo>
                  <a:lnTo>
                    <a:pt x="1605531" y="1356857"/>
                  </a:lnTo>
                  <a:lnTo>
                    <a:pt x="0" y="1356857"/>
                  </a:lnTo>
                  <a:close/>
                </a:path>
              </a:pathLst>
            </a:custGeom>
            <a:solidFill>
              <a:srgbClr val="FFB7C4"/>
            </a:solidFill>
            <a:ln>
              <a:noFill/>
            </a:ln>
          </p:spPr>
        </p:sp>
        <p:sp>
          <p:nvSpPr>
            <p:cNvPr id="309" name="Google Shape;309;p20"/>
            <p:cNvSpPr txBox="1"/>
            <p:nvPr/>
          </p:nvSpPr>
          <p:spPr>
            <a:xfrm>
              <a:off x="0" y="-104775"/>
              <a:ext cx="1605531" cy="146163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20"/>
          <p:cNvGrpSpPr/>
          <p:nvPr/>
        </p:nvGrpSpPr>
        <p:grpSpPr>
          <a:xfrm>
            <a:off x="6096000" y="2372841"/>
            <a:ext cx="3048000" cy="2770659"/>
            <a:chOff x="0" y="-104775"/>
            <a:chExt cx="1605531" cy="1459442"/>
          </a:xfrm>
        </p:grpSpPr>
        <p:sp>
          <p:nvSpPr>
            <p:cNvPr id="311" name="Google Shape;311;p20"/>
            <p:cNvSpPr/>
            <p:nvPr/>
          </p:nvSpPr>
          <p:spPr>
            <a:xfrm>
              <a:off x="0" y="0"/>
              <a:ext cx="1605531" cy="1354667"/>
            </a:xfrm>
            <a:custGeom>
              <a:rect b="b" l="l" r="r" t="t"/>
              <a:pathLst>
                <a:path extrusionOk="0" h="1354667" w="1605531">
                  <a:moveTo>
                    <a:pt x="0" y="0"/>
                  </a:moveTo>
                  <a:lnTo>
                    <a:pt x="1605531" y="0"/>
                  </a:lnTo>
                  <a:lnTo>
                    <a:pt x="1605531" y="1354667"/>
                  </a:lnTo>
                  <a:lnTo>
                    <a:pt x="0" y="1354667"/>
                  </a:lnTo>
                  <a:close/>
                </a:path>
              </a:pathLst>
            </a:custGeom>
            <a:solidFill>
              <a:srgbClr val="88D4E4"/>
            </a:solidFill>
            <a:ln>
              <a:noFill/>
            </a:ln>
          </p:spPr>
        </p:sp>
        <p:sp>
          <p:nvSpPr>
            <p:cNvPr id="312" name="Google Shape;312;p20"/>
            <p:cNvSpPr txBox="1"/>
            <p:nvPr/>
          </p:nvSpPr>
          <p:spPr>
            <a:xfrm>
              <a:off x="0" y="-104775"/>
              <a:ext cx="1605531" cy="145944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20"/>
          <p:cNvGrpSpPr/>
          <p:nvPr/>
        </p:nvGrpSpPr>
        <p:grpSpPr>
          <a:xfrm>
            <a:off x="356318" y="598427"/>
            <a:ext cx="2335387" cy="1157286"/>
            <a:chOff x="0" y="-161925"/>
            <a:chExt cx="6227700" cy="3086096"/>
          </a:xfrm>
        </p:grpSpPr>
        <p:sp>
          <p:nvSpPr>
            <p:cNvPr id="314" name="Google Shape;314;p20"/>
            <p:cNvSpPr txBox="1"/>
            <p:nvPr/>
          </p:nvSpPr>
          <p:spPr>
            <a:xfrm>
              <a:off x="0" y="-161925"/>
              <a:ext cx="62277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700" u="none" cap="none" strike="noStrike">
                  <a:solidFill>
                    <a:srgbClr val="E05A73"/>
                  </a:solidFill>
                  <a:latin typeface="Bad Script"/>
                  <a:ea typeface="Bad Script"/>
                  <a:cs typeface="Bad Script"/>
                  <a:sym typeface="Bad Script"/>
                </a:rPr>
                <a:t>MainPoint</a:t>
              </a:r>
              <a:endParaRPr sz="700">
                <a:latin typeface="Bad Script"/>
                <a:ea typeface="Bad Script"/>
                <a:cs typeface="Bad Script"/>
                <a:sym typeface="Bad Script"/>
              </a:endParaRPr>
            </a:p>
          </p:txBody>
        </p:sp>
        <p:sp>
          <p:nvSpPr>
            <p:cNvPr id="315" name="Google Shape;315;p20"/>
            <p:cNvSpPr txBox="1"/>
            <p:nvPr/>
          </p:nvSpPr>
          <p:spPr>
            <a:xfrm>
              <a:off x="247800" y="1282271"/>
              <a:ext cx="5732100" cy="1641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grpSp>
      <p:grpSp>
        <p:nvGrpSpPr>
          <p:cNvPr id="316" name="Google Shape;316;p20"/>
          <p:cNvGrpSpPr/>
          <p:nvPr/>
        </p:nvGrpSpPr>
        <p:grpSpPr>
          <a:xfrm>
            <a:off x="6452318" y="3168098"/>
            <a:ext cx="2335387" cy="1157290"/>
            <a:chOff x="0" y="-161925"/>
            <a:chExt cx="6227700" cy="3086106"/>
          </a:xfrm>
        </p:grpSpPr>
        <p:sp>
          <p:nvSpPr>
            <p:cNvPr id="317" name="Google Shape;317;p20"/>
            <p:cNvSpPr txBox="1"/>
            <p:nvPr/>
          </p:nvSpPr>
          <p:spPr>
            <a:xfrm>
              <a:off x="0" y="-161925"/>
              <a:ext cx="62277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700" u="none" cap="none" strike="noStrike">
                  <a:solidFill>
                    <a:srgbClr val="28798E"/>
                  </a:solidFill>
                  <a:latin typeface="Bad Script"/>
                  <a:ea typeface="Bad Script"/>
                  <a:cs typeface="Bad Script"/>
                  <a:sym typeface="Bad Script"/>
                </a:rPr>
                <a:t>MainPoint</a:t>
              </a:r>
              <a:endParaRPr sz="700">
                <a:latin typeface="Bad Script"/>
                <a:ea typeface="Bad Script"/>
                <a:cs typeface="Bad Script"/>
                <a:sym typeface="Bad Script"/>
              </a:endParaRPr>
            </a:p>
          </p:txBody>
        </p:sp>
        <p:sp>
          <p:nvSpPr>
            <p:cNvPr id="318" name="Google Shape;318;p20"/>
            <p:cNvSpPr txBox="1"/>
            <p:nvPr/>
          </p:nvSpPr>
          <p:spPr>
            <a:xfrm>
              <a:off x="235650" y="1282281"/>
              <a:ext cx="5756400" cy="1641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7C4"/>
        </a:solidFill>
      </p:bgPr>
    </p:bg>
    <p:spTree>
      <p:nvGrpSpPr>
        <p:cNvPr id="322" name="Shape 322"/>
        <p:cNvGrpSpPr/>
        <p:nvPr/>
      </p:nvGrpSpPr>
      <p:grpSpPr>
        <a:xfrm>
          <a:off x="0" y="0"/>
          <a:ext cx="0" cy="0"/>
          <a:chOff x="0" y="0"/>
          <a:chExt cx="0" cy="0"/>
        </a:xfrm>
      </p:grpSpPr>
      <p:sp>
        <p:nvSpPr>
          <p:cNvPr id="323" name="Google Shape;323;p21"/>
          <p:cNvSpPr/>
          <p:nvPr/>
        </p:nvSpPr>
        <p:spPr>
          <a:xfrm>
            <a:off x="2182725" y="2571750"/>
            <a:ext cx="2182725" cy="2571750"/>
          </a:xfrm>
          <a:custGeom>
            <a:rect b="b" l="l" r="r" t="t"/>
            <a:pathLst>
              <a:path extrusionOk="0" h="796863" w="676322">
                <a:moveTo>
                  <a:pt x="0" y="0"/>
                </a:moveTo>
                <a:lnTo>
                  <a:pt x="676322" y="0"/>
                </a:lnTo>
                <a:lnTo>
                  <a:pt x="676322" y="796863"/>
                </a:lnTo>
                <a:lnTo>
                  <a:pt x="0" y="796863"/>
                </a:lnTo>
                <a:close/>
              </a:path>
            </a:pathLst>
          </a:custGeom>
          <a:solidFill>
            <a:srgbClr val="80D193"/>
          </a:solidFill>
          <a:ln cap="flat" cmpd="sng" w="12700">
            <a:solidFill>
              <a:srgbClr val="000000"/>
            </a:solidFill>
            <a:prstDash val="solid"/>
            <a:round/>
            <a:headEnd len="sm" w="sm" type="none"/>
            <a:tailEnd len="sm" w="sm" type="none"/>
          </a:ln>
        </p:spPr>
      </p:sp>
      <p:pic>
        <p:nvPicPr>
          <p:cNvPr id="324" name="Google Shape;324;p21"/>
          <p:cNvPicPr preferRelativeResize="0"/>
          <p:nvPr/>
        </p:nvPicPr>
        <p:blipFill>
          <a:blip r:embed="rId3">
            <a:alphaModFix/>
          </a:blip>
          <a:stretch>
            <a:fillRect/>
          </a:stretch>
        </p:blipFill>
        <p:spPr>
          <a:xfrm>
            <a:off x="2200674" y="2573476"/>
            <a:ext cx="2182724" cy="1984577"/>
          </a:xfrm>
          <a:prstGeom prst="rect">
            <a:avLst/>
          </a:prstGeom>
          <a:noFill/>
          <a:ln>
            <a:noFill/>
          </a:ln>
        </p:spPr>
      </p:pic>
      <p:sp>
        <p:nvSpPr>
          <p:cNvPr id="325" name="Google Shape;325;p21"/>
          <p:cNvSpPr/>
          <p:nvPr/>
        </p:nvSpPr>
        <p:spPr>
          <a:xfrm>
            <a:off x="0" y="2571750"/>
            <a:ext cx="2182829" cy="2571875"/>
          </a:xfrm>
          <a:custGeom>
            <a:rect b="b" l="l" r="r" t="t"/>
            <a:pathLst>
              <a:path extrusionOk="0" h="796863" w="676322">
                <a:moveTo>
                  <a:pt x="0" y="0"/>
                </a:moveTo>
                <a:lnTo>
                  <a:pt x="676322" y="0"/>
                </a:lnTo>
                <a:lnTo>
                  <a:pt x="676322" y="796863"/>
                </a:lnTo>
                <a:lnTo>
                  <a:pt x="0" y="796863"/>
                </a:lnTo>
                <a:close/>
              </a:path>
            </a:pathLst>
          </a:custGeom>
          <a:solidFill>
            <a:srgbClr val="80D193"/>
          </a:solidFill>
          <a:ln cap="flat" cmpd="sng" w="12700">
            <a:solidFill>
              <a:srgbClr val="000000"/>
            </a:solidFill>
            <a:prstDash val="solid"/>
            <a:round/>
            <a:headEnd len="sm" w="sm" type="none"/>
            <a:tailEnd len="sm" w="sm" type="none"/>
          </a:ln>
        </p:spPr>
      </p:sp>
      <p:sp>
        <p:nvSpPr>
          <p:cNvPr id="326" name="Google Shape;326;p21"/>
          <p:cNvSpPr/>
          <p:nvPr/>
        </p:nvSpPr>
        <p:spPr>
          <a:xfrm>
            <a:off x="0" y="0"/>
            <a:ext cx="2182725" cy="2571750"/>
          </a:xfrm>
          <a:custGeom>
            <a:rect b="b" l="l" r="r" t="t"/>
            <a:pathLst>
              <a:path extrusionOk="0" h="796863" w="676322">
                <a:moveTo>
                  <a:pt x="0" y="0"/>
                </a:moveTo>
                <a:lnTo>
                  <a:pt x="676322" y="0"/>
                </a:lnTo>
                <a:lnTo>
                  <a:pt x="676322" y="796863"/>
                </a:lnTo>
                <a:lnTo>
                  <a:pt x="0" y="796863"/>
                </a:lnTo>
                <a:close/>
              </a:path>
            </a:pathLst>
          </a:custGeom>
          <a:solidFill>
            <a:srgbClr val="88D4E4"/>
          </a:solidFill>
          <a:ln cap="flat" cmpd="sng" w="12700">
            <a:solidFill>
              <a:srgbClr val="000000"/>
            </a:solidFill>
            <a:prstDash val="solid"/>
            <a:round/>
            <a:headEnd len="sm" w="sm" type="none"/>
            <a:tailEnd len="sm" w="sm" type="none"/>
          </a:ln>
        </p:spPr>
      </p:sp>
      <p:sp>
        <p:nvSpPr>
          <p:cNvPr id="327" name="Google Shape;327;p21"/>
          <p:cNvSpPr/>
          <p:nvPr/>
        </p:nvSpPr>
        <p:spPr>
          <a:xfrm>
            <a:off x="2182725" y="9330"/>
            <a:ext cx="2182725" cy="2571750"/>
          </a:xfrm>
          <a:custGeom>
            <a:rect b="b" l="l" r="r" t="t"/>
            <a:pathLst>
              <a:path extrusionOk="0" h="796863" w="676322">
                <a:moveTo>
                  <a:pt x="0" y="0"/>
                </a:moveTo>
                <a:lnTo>
                  <a:pt x="676322" y="0"/>
                </a:lnTo>
                <a:lnTo>
                  <a:pt x="676322" y="796863"/>
                </a:lnTo>
                <a:lnTo>
                  <a:pt x="0" y="796863"/>
                </a:lnTo>
                <a:close/>
              </a:path>
            </a:pathLst>
          </a:custGeom>
          <a:solidFill>
            <a:srgbClr val="88D4E4"/>
          </a:solidFill>
          <a:ln cap="flat" cmpd="sng" w="12700">
            <a:solidFill>
              <a:srgbClr val="000000"/>
            </a:solidFill>
            <a:prstDash val="solid"/>
            <a:round/>
            <a:headEnd len="sm" w="sm" type="none"/>
            <a:tailEnd len="sm" w="sm" type="none"/>
          </a:ln>
        </p:spPr>
      </p:sp>
      <p:pic>
        <p:nvPicPr>
          <p:cNvPr id="328" name="Google Shape;328;p21"/>
          <p:cNvPicPr preferRelativeResize="0"/>
          <p:nvPr/>
        </p:nvPicPr>
        <p:blipFill>
          <a:blip r:embed="rId4">
            <a:alphaModFix/>
          </a:blip>
          <a:stretch>
            <a:fillRect/>
          </a:stretch>
        </p:blipFill>
        <p:spPr>
          <a:xfrm>
            <a:off x="-3" y="0"/>
            <a:ext cx="2182724" cy="1984577"/>
          </a:xfrm>
          <a:prstGeom prst="rect">
            <a:avLst/>
          </a:prstGeom>
          <a:noFill/>
          <a:ln>
            <a:noFill/>
          </a:ln>
        </p:spPr>
      </p:pic>
      <p:pic>
        <p:nvPicPr>
          <p:cNvPr id="329" name="Google Shape;329;p21"/>
          <p:cNvPicPr preferRelativeResize="0"/>
          <p:nvPr/>
        </p:nvPicPr>
        <p:blipFill>
          <a:blip r:embed="rId5">
            <a:alphaModFix/>
          </a:blip>
          <a:stretch>
            <a:fillRect/>
          </a:stretch>
        </p:blipFill>
        <p:spPr>
          <a:xfrm>
            <a:off x="2168925" y="0"/>
            <a:ext cx="2182724" cy="1984574"/>
          </a:xfrm>
          <a:prstGeom prst="rect">
            <a:avLst/>
          </a:prstGeom>
          <a:noFill/>
          <a:ln>
            <a:noFill/>
          </a:ln>
        </p:spPr>
      </p:pic>
      <p:pic>
        <p:nvPicPr>
          <p:cNvPr id="330" name="Google Shape;330;p21"/>
          <p:cNvPicPr preferRelativeResize="0"/>
          <p:nvPr/>
        </p:nvPicPr>
        <p:blipFill>
          <a:blip r:embed="rId6">
            <a:alphaModFix/>
          </a:blip>
          <a:stretch>
            <a:fillRect/>
          </a:stretch>
        </p:blipFill>
        <p:spPr>
          <a:xfrm>
            <a:off x="-1" y="2571750"/>
            <a:ext cx="2182724" cy="1984577"/>
          </a:xfrm>
          <a:prstGeom prst="rect">
            <a:avLst/>
          </a:prstGeom>
          <a:noFill/>
          <a:ln>
            <a:noFill/>
          </a:ln>
        </p:spPr>
      </p:pic>
      <p:grpSp>
        <p:nvGrpSpPr>
          <p:cNvPr id="331" name="Google Shape;331;p21"/>
          <p:cNvGrpSpPr/>
          <p:nvPr/>
        </p:nvGrpSpPr>
        <p:grpSpPr>
          <a:xfrm>
            <a:off x="2666656" y="2044408"/>
            <a:ext cx="1214864" cy="473472"/>
            <a:chOff x="0" y="-9525"/>
            <a:chExt cx="3239636" cy="1262591"/>
          </a:xfrm>
        </p:grpSpPr>
        <p:sp>
          <p:nvSpPr>
            <p:cNvPr id="332" name="Google Shape;332;p21"/>
            <p:cNvSpPr txBox="1"/>
            <p:nvPr/>
          </p:nvSpPr>
          <p:spPr>
            <a:xfrm>
              <a:off x="558169" y="-9525"/>
              <a:ext cx="2123400" cy="78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 sz="1900" u="none" cap="none" strike="noStrike">
                  <a:solidFill>
                    <a:srgbClr val="FAF3EC"/>
                  </a:solidFill>
                  <a:latin typeface="Bad Script"/>
                  <a:ea typeface="Bad Script"/>
                  <a:cs typeface="Bad Script"/>
                  <a:sym typeface="Bad Script"/>
                </a:rPr>
                <a:t> Name</a:t>
              </a:r>
              <a:endParaRPr sz="700">
                <a:latin typeface="Bad Script"/>
                <a:ea typeface="Bad Script"/>
                <a:cs typeface="Bad Script"/>
                <a:sym typeface="Bad Script"/>
              </a:endParaRPr>
            </a:p>
          </p:txBody>
        </p:sp>
        <p:sp>
          <p:nvSpPr>
            <p:cNvPr id="333" name="Google Shape;333;p21"/>
            <p:cNvSpPr txBox="1"/>
            <p:nvPr/>
          </p:nvSpPr>
          <p:spPr>
            <a:xfrm>
              <a:off x="0" y="765175"/>
              <a:ext cx="3239636" cy="4878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F3EC"/>
                  </a:solidFill>
                  <a:latin typeface="Poppins"/>
                  <a:ea typeface="Poppins"/>
                  <a:cs typeface="Poppins"/>
                  <a:sym typeface="Poppins"/>
                </a:rPr>
                <a:t>Title or Position</a:t>
              </a:r>
              <a:endParaRPr sz="700"/>
            </a:p>
          </p:txBody>
        </p:sp>
      </p:grpSp>
      <p:grpSp>
        <p:nvGrpSpPr>
          <p:cNvPr id="334" name="Google Shape;334;p21"/>
          <p:cNvGrpSpPr/>
          <p:nvPr/>
        </p:nvGrpSpPr>
        <p:grpSpPr>
          <a:xfrm>
            <a:off x="483931" y="2035079"/>
            <a:ext cx="1214864" cy="473472"/>
            <a:chOff x="0" y="-9525"/>
            <a:chExt cx="3239636" cy="1262591"/>
          </a:xfrm>
        </p:grpSpPr>
        <p:sp>
          <p:nvSpPr>
            <p:cNvPr id="335" name="Google Shape;335;p21"/>
            <p:cNvSpPr txBox="1"/>
            <p:nvPr/>
          </p:nvSpPr>
          <p:spPr>
            <a:xfrm>
              <a:off x="558169" y="-9525"/>
              <a:ext cx="2123400" cy="78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 sz="1900" u="none" cap="none" strike="noStrike">
                  <a:solidFill>
                    <a:srgbClr val="FAF3EC"/>
                  </a:solidFill>
                  <a:latin typeface="Bad Script"/>
                  <a:ea typeface="Bad Script"/>
                  <a:cs typeface="Bad Script"/>
                  <a:sym typeface="Bad Script"/>
                </a:rPr>
                <a:t> Name</a:t>
              </a:r>
              <a:endParaRPr sz="700">
                <a:latin typeface="Bad Script"/>
                <a:ea typeface="Bad Script"/>
                <a:cs typeface="Bad Script"/>
                <a:sym typeface="Bad Script"/>
              </a:endParaRPr>
            </a:p>
          </p:txBody>
        </p:sp>
        <p:sp>
          <p:nvSpPr>
            <p:cNvPr id="336" name="Google Shape;336;p21"/>
            <p:cNvSpPr txBox="1"/>
            <p:nvPr/>
          </p:nvSpPr>
          <p:spPr>
            <a:xfrm>
              <a:off x="0" y="765175"/>
              <a:ext cx="3239636" cy="4878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F3EC"/>
                  </a:solidFill>
                  <a:latin typeface="Poppins"/>
                  <a:ea typeface="Poppins"/>
                  <a:cs typeface="Poppins"/>
                  <a:sym typeface="Poppins"/>
                </a:rPr>
                <a:t>Title or Position</a:t>
              </a:r>
              <a:endParaRPr sz="700"/>
            </a:p>
          </p:txBody>
        </p:sp>
      </p:grpSp>
      <p:sp>
        <p:nvSpPr>
          <p:cNvPr id="337" name="Google Shape;337;p21"/>
          <p:cNvSpPr txBox="1"/>
          <p:nvPr/>
        </p:nvSpPr>
        <p:spPr>
          <a:xfrm>
            <a:off x="5101907" y="4222776"/>
            <a:ext cx="3329463" cy="195263"/>
          </a:xfrm>
          <a:prstGeom prst="rect">
            <a:avLst/>
          </a:prstGeom>
          <a:noFill/>
          <a:ln>
            <a:noFill/>
          </a:ln>
        </p:spPr>
        <p:txBody>
          <a:bodyPr anchorCtr="0" anchor="t" bIns="0" lIns="0" spcFirstLastPara="1" rIns="0" wrap="square" tIns="0">
            <a:spAutoFit/>
          </a:bodyPr>
          <a:lstStyle/>
          <a:p>
            <a:pPr indent="0" lvl="1" marL="0" marR="0" rtl="0" algn="ctr">
              <a:lnSpc>
                <a:spcPct val="150025"/>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sp>
        <p:nvSpPr>
          <p:cNvPr id="338" name="Google Shape;338;p21"/>
          <p:cNvSpPr txBox="1"/>
          <p:nvPr/>
        </p:nvSpPr>
        <p:spPr>
          <a:xfrm>
            <a:off x="4755974" y="399097"/>
            <a:ext cx="41277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Add a Team Members Page</a:t>
            </a:r>
            <a:endParaRPr sz="700"/>
          </a:p>
        </p:txBody>
      </p:sp>
      <p:grpSp>
        <p:nvGrpSpPr>
          <p:cNvPr id="339" name="Google Shape;339;p21"/>
          <p:cNvGrpSpPr/>
          <p:nvPr/>
        </p:nvGrpSpPr>
        <p:grpSpPr>
          <a:xfrm>
            <a:off x="2666656" y="4611396"/>
            <a:ext cx="1214864" cy="473472"/>
            <a:chOff x="0" y="-9525"/>
            <a:chExt cx="3239636" cy="1262591"/>
          </a:xfrm>
        </p:grpSpPr>
        <p:sp>
          <p:nvSpPr>
            <p:cNvPr id="340" name="Google Shape;340;p21"/>
            <p:cNvSpPr txBox="1"/>
            <p:nvPr/>
          </p:nvSpPr>
          <p:spPr>
            <a:xfrm>
              <a:off x="558169" y="-9525"/>
              <a:ext cx="2123400" cy="78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 sz="1900" u="none" cap="none" strike="noStrike">
                  <a:solidFill>
                    <a:srgbClr val="FAF3EC"/>
                  </a:solidFill>
                  <a:latin typeface="Bad Script"/>
                  <a:ea typeface="Bad Script"/>
                  <a:cs typeface="Bad Script"/>
                  <a:sym typeface="Bad Script"/>
                </a:rPr>
                <a:t> Name</a:t>
              </a:r>
              <a:endParaRPr sz="700">
                <a:latin typeface="Bad Script"/>
                <a:ea typeface="Bad Script"/>
                <a:cs typeface="Bad Script"/>
                <a:sym typeface="Bad Script"/>
              </a:endParaRPr>
            </a:p>
          </p:txBody>
        </p:sp>
        <p:sp>
          <p:nvSpPr>
            <p:cNvPr id="341" name="Google Shape;341;p21"/>
            <p:cNvSpPr txBox="1"/>
            <p:nvPr/>
          </p:nvSpPr>
          <p:spPr>
            <a:xfrm>
              <a:off x="0" y="765175"/>
              <a:ext cx="3239636" cy="4878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F3EC"/>
                  </a:solidFill>
                  <a:latin typeface="Poppins"/>
                  <a:ea typeface="Poppins"/>
                  <a:cs typeface="Poppins"/>
                  <a:sym typeface="Poppins"/>
                </a:rPr>
                <a:t>Title or Position</a:t>
              </a:r>
              <a:endParaRPr sz="700"/>
            </a:p>
          </p:txBody>
        </p:sp>
      </p:grpSp>
      <p:grpSp>
        <p:nvGrpSpPr>
          <p:cNvPr id="342" name="Google Shape;342;p21"/>
          <p:cNvGrpSpPr/>
          <p:nvPr/>
        </p:nvGrpSpPr>
        <p:grpSpPr>
          <a:xfrm>
            <a:off x="483931" y="4602066"/>
            <a:ext cx="1214864" cy="473472"/>
            <a:chOff x="0" y="-9525"/>
            <a:chExt cx="3239636" cy="1262591"/>
          </a:xfrm>
        </p:grpSpPr>
        <p:sp>
          <p:nvSpPr>
            <p:cNvPr id="343" name="Google Shape;343;p21"/>
            <p:cNvSpPr txBox="1"/>
            <p:nvPr/>
          </p:nvSpPr>
          <p:spPr>
            <a:xfrm>
              <a:off x="558169" y="-9525"/>
              <a:ext cx="2123400" cy="78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 sz="1900" u="none" cap="none" strike="noStrike">
                  <a:solidFill>
                    <a:srgbClr val="FAF3EC"/>
                  </a:solidFill>
                  <a:latin typeface="Bad Script"/>
                  <a:ea typeface="Bad Script"/>
                  <a:cs typeface="Bad Script"/>
                  <a:sym typeface="Bad Script"/>
                </a:rPr>
                <a:t> Name</a:t>
              </a:r>
              <a:endParaRPr sz="700">
                <a:latin typeface="Bad Script"/>
                <a:ea typeface="Bad Script"/>
                <a:cs typeface="Bad Script"/>
                <a:sym typeface="Bad Script"/>
              </a:endParaRPr>
            </a:p>
          </p:txBody>
        </p:sp>
        <p:sp>
          <p:nvSpPr>
            <p:cNvPr id="344" name="Google Shape;344;p21"/>
            <p:cNvSpPr txBox="1"/>
            <p:nvPr/>
          </p:nvSpPr>
          <p:spPr>
            <a:xfrm>
              <a:off x="0" y="765175"/>
              <a:ext cx="3239636" cy="4878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F3EC"/>
                  </a:solidFill>
                  <a:latin typeface="Poppins"/>
                  <a:ea typeface="Poppins"/>
                  <a:cs typeface="Poppins"/>
                  <a:sym typeface="Poppins"/>
                </a:rPr>
                <a:t>Title or Position</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7C4"/>
        </a:solidFill>
      </p:bgPr>
    </p:bg>
    <p:spTree>
      <p:nvGrpSpPr>
        <p:cNvPr id="348" name="Shape 348"/>
        <p:cNvGrpSpPr/>
        <p:nvPr/>
      </p:nvGrpSpPr>
      <p:grpSpPr>
        <a:xfrm>
          <a:off x="0" y="0"/>
          <a:ext cx="0" cy="0"/>
          <a:chOff x="0" y="0"/>
          <a:chExt cx="0" cy="0"/>
        </a:xfrm>
      </p:grpSpPr>
      <p:grpSp>
        <p:nvGrpSpPr>
          <p:cNvPr id="349" name="Google Shape;349;p22"/>
          <p:cNvGrpSpPr/>
          <p:nvPr/>
        </p:nvGrpSpPr>
        <p:grpSpPr>
          <a:xfrm>
            <a:off x="5239039" y="-198909"/>
            <a:ext cx="3944533" cy="5342409"/>
            <a:chOff x="0" y="-104775"/>
            <a:chExt cx="2077778" cy="2814108"/>
          </a:xfrm>
        </p:grpSpPr>
        <p:sp>
          <p:nvSpPr>
            <p:cNvPr id="350" name="Google Shape;350;p22"/>
            <p:cNvSpPr/>
            <p:nvPr/>
          </p:nvSpPr>
          <p:spPr>
            <a:xfrm>
              <a:off x="0" y="0"/>
              <a:ext cx="2077778" cy="2709333"/>
            </a:xfrm>
            <a:custGeom>
              <a:rect b="b" l="l" r="r" t="t"/>
              <a:pathLst>
                <a:path extrusionOk="0" h="2709333" w="2077778">
                  <a:moveTo>
                    <a:pt x="0" y="0"/>
                  </a:moveTo>
                  <a:lnTo>
                    <a:pt x="2077778" y="0"/>
                  </a:lnTo>
                  <a:lnTo>
                    <a:pt x="2077778" y="2709333"/>
                  </a:lnTo>
                  <a:lnTo>
                    <a:pt x="0" y="2709333"/>
                  </a:lnTo>
                  <a:close/>
                </a:path>
              </a:pathLst>
            </a:custGeom>
            <a:solidFill>
              <a:srgbClr val="B6E7B9"/>
            </a:solidFill>
            <a:ln>
              <a:noFill/>
            </a:ln>
          </p:spPr>
        </p:sp>
        <p:sp>
          <p:nvSpPr>
            <p:cNvPr id="351" name="Google Shape;351;p22"/>
            <p:cNvSpPr txBox="1"/>
            <p:nvPr/>
          </p:nvSpPr>
          <p:spPr>
            <a:xfrm>
              <a:off x="0" y="-104775"/>
              <a:ext cx="2077778"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2" name="Google Shape;352;p22"/>
          <p:cNvGrpSpPr/>
          <p:nvPr/>
        </p:nvGrpSpPr>
        <p:grpSpPr>
          <a:xfrm>
            <a:off x="5275785" y="-1435383"/>
            <a:ext cx="3871042" cy="4007133"/>
            <a:chOff x="0" y="-28575"/>
            <a:chExt cx="812800" cy="841375"/>
          </a:xfrm>
        </p:grpSpPr>
        <p:sp>
          <p:nvSpPr>
            <p:cNvPr id="353" name="Google Shape;3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22"/>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5" name="Google Shape;355;p22"/>
          <p:cNvPicPr preferRelativeResize="0"/>
          <p:nvPr/>
        </p:nvPicPr>
        <p:blipFill>
          <a:blip r:embed="rId3">
            <a:alphaModFix/>
          </a:blip>
          <a:stretch>
            <a:fillRect/>
          </a:stretch>
        </p:blipFill>
        <p:spPr>
          <a:xfrm>
            <a:off x="5239803" y="0"/>
            <a:ext cx="3942944" cy="5143501"/>
          </a:xfrm>
          <a:prstGeom prst="rect">
            <a:avLst/>
          </a:prstGeom>
          <a:noFill/>
          <a:ln>
            <a:noFill/>
          </a:ln>
        </p:spPr>
      </p:pic>
      <p:sp>
        <p:nvSpPr>
          <p:cNvPr id="356" name="Google Shape;356;p22"/>
          <p:cNvSpPr txBox="1"/>
          <p:nvPr/>
        </p:nvSpPr>
        <p:spPr>
          <a:xfrm>
            <a:off x="235882" y="419252"/>
            <a:ext cx="4791000" cy="19209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YOur title</a:t>
            </a:r>
            <a:endParaRPr sz="700"/>
          </a:p>
          <a:p>
            <a:pPr indent="0" lvl="0" marL="0" marR="0" rtl="0" algn="ctr">
              <a:lnSpc>
                <a:spcPct val="108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goes here</a:t>
            </a:r>
            <a:endParaRPr sz="700"/>
          </a:p>
        </p:txBody>
      </p:sp>
      <p:sp>
        <p:nvSpPr>
          <p:cNvPr id="357" name="Google Shape;357;p22"/>
          <p:cNvSpPr txBox="1"/>
          <p:nvPr/>
        </p:nvSpPr>
        <p:spPr>
          <a:xfrm>
            <a:off x="470277" y="2386013"/>
            <a:ext cx="42756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58" name="Google Shape;358;p22"/>
          <p:cNvSpPr txBox="1"/>
          <p:nvPr/>
        </p:nvSpPr>
        <p:spPr>
          <a:xfrm>
            <a:off x="470277" y="3214688"/>
            <a:ext cx="42756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59" name="Google Shape;359;p22"/>
          <p:cNvSpPr txBox="1"/>
          <p:nvPr/>
        </p:nvSpPr>
        <p:spPr>
          <a:xfrm>
            <a:off x="470277" y="4043363"/>
            <a:ext cx="42756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23"/>
          <p:cNvPicPr preferRelativeResize="0"/>
          <p:nvPr/>
        </p:nvPicPr>
        <p:blipFill>
          <a:blip r:embed="rId3">
            <a:alphaModFix/>
          </a:blip>
          <a:stretch>
            <a:fillRect/>
          </a:stretch>
        </p:blipFill>
        <p:spPr>
          <a:xfrm>
            <a:off x="1" y="2573658"/>
            <a:ext cx="3097225" cy="2569841"/>
          </a:xfrm>
          <a:prstGeom prst="rect">
            <a:avLst/>
          </a:prstGeom>
          <a:noFill/>
          <a:ln>
            <a:noFill/>
          </a:ln>
        </p:spPr>
      </p:pic>
      <p:pic>
        <p:nvPicPr>
          <p:cNvPr id="365" name="Google Shape;365;p23"/>
          <p:cNvPicPr preferRelativeResize="0"/>
          <p:nvPr/>
        </p:nvPicPr>
        <p:blipFill>
          <a:blip r:embed="rId4">
            <a:alphaModFix/>
          </a:blip>
          <a:stretch>
            <a:fillRect/>
          </a:stretch>
        </p:blipFill>
        <p:spPr>
          <a:xfrm>
            <a:off x="3048049" y="12912"/>
            <a:ext cx="3047951" cy="1711652"/>
          </a:xfrm>
          <a:prstGeom prst="rect">
            <a:avLst/>
          </a:prstGeom>
          <a:noFill/>
          <a:ln>
            <a:noFill/>
          </a:ln>
        </p:spPr>
      </p:pic>
      <p:pic>
        <p:nvPicPr>
          <p:cNvPr id="366" name="Google Shape;366;p23"/>
          <p:cNvPicPr preferRelativeResize="0"/>
          <p:nvPr/>
        </p:nvPicPr>
        <p:blipFill>
          <a:blip r:embed="rId5">
            <a:alphaModFix/>
          </a:blip>
          <a:stretch>
            <a:fillRect/>
          </a:stretch>
        </p:blipFill>
        <p:spPr>
          <a:xfrm>
            <a:off x="6073650" y="2545012"/>
            <a:ext cx="3089201" cy="2598488"/>
          </a:xfrm>
          <a:prstGeom prst="rect">
            <a:avLst/>
          </a:prstGeom>
          <a:noFill/>
          <a:ln>
            <a:noFill/>
          </a:ln>
        </p:spPr>
      </p:pic>
      <p:grpSp>
        <p:nvGrpSpPr>
          <p:cNvPr id="367" name="Google Shape;367;p23"/>
          <p:cNvGrpSpPr/>
          <p:nvPr/>
        </p:nvGrpSpPr>
        <p:grpSpPr>
          <a:xfrm>
            <a:off x="0" y="-198909"/>
            <a:ext cx="3048000" cy="2774816"/>
            <a:chOff x="0" y="-104775"/>
            <a:chExt cx="1605531" cy="1461632"/>
          </a:xfrm>
        </p:grpSpPr>
        <p:sp>
          <p:nvSpPr>
            <p:cNvPr id="368" name="Google Shape;368;p23"/>
            <p:cNvSpPr/>
            <p:nvPr/>
          </p:nvSpPr>
          <p:spPr>
            <a:xfrm>
              <a:off x="0" y="0"/>
              <a:ext cx="1605531" cy="1356857"/>
            </a:xfrm>
            <a:custGeom>
              <a:rect b="b" l="l" r="r" t="t"/>
              <a:pathLst>
                <a:path extrusionOk="0" h="1356857" w="1605531">
                  <a:moveTo>
                    <a:pt x="0" y="0"/>
                  </a:moveTo>
                  <a:lnTo>
                    <a:pt x="1605531" y="0"/>
                  </a:lnTo>
                  <a:lnTo>
                    <a:pt x="1605531" y="1356857"/>
                  </a:lnTo>
                  <a:lnTo>
                    <a:pt x="0" y="1356857"/>
                  </a:lnTo>
                  <a:close/>
                </a:path>
              </a:pathLst>
            </a:custGeom>
            <a:solidFill>
              <a:srgbClr val="88D4E4"/>
            </a:solidFill>
            <a:ln>
              <a:noFill/>
            </a:ln>
          </p:spPr>
        </p:sp>
        <p:sp>
          <p:nvSpPr>
            <p:cNvPr id="369" name="Google Shape;369;p23"/>
            <p:cNvSpPr txBox="1"/>
            <p:nvPr/>
          </p:nvSpPr>
          <p:spPr>
            <a:xfrm>
              <a:off x="0" y="-104775"/>
              <a:ext cx="1605531" cy="146163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0" name="Google Shape;370;p23"/>
          <p:cNvGrpSpPr/>
          <p:nvPr/>
        </p:nvGrpSpPr>
        <p:grpSpPr>
          <a:xfrm>
            <a:off x="3027365" y="1437283"/>
            <a:ext cx="3089271" cy="3706217"/>
            <a:chOff x="0" y="-104775"/>
            <a:chExt cx="1627270" cy="1952246"/>
          </a:xfrm>
        </p:grpSpPr>
        <p:sp>
          <p:nvSpPr>
            <p:cNvPr id="371" name="Google Shape;371;p23"/>
            <p:cNvSpPr/>
            <p:nvPr/>
          </p:nvSpPr>
          <p:spPr>
            <a:xfrm>
              <a:off x="0" y="0"/>
              <a:ext cx="1627270" cy="1847471"/>
            </a:xfrm>
            <a:custGeom>
              <a:rect b="b" l="l" r="r" t="t"/>
              <a:pathLst>
                <a:path extrusionOk="0" h="1847471" w="1627270">
                  <a:moveTo>
                    <a:pt x="0" y="0"/>
                  </a:moveTo>
                  <a:lnTo>
                    <a:pt x="1627270" y="0"/>
                  </a:lnTo>
                  <a:lnTo>
                    <a:pt x="1627270" y="1847471"/>
                  </a:lnTo>
                  <a:lnTo>
                    <a:pt x="0" y="1847471"/>
                  </a:lnTo>
                  <a:close/>
                </a:path>
              </a:pathLst>
            </a:custGeom>
            <a:solidFill>
              <a:srgbClr val="B6E7B9"/>
            </a:solidFill>
            <a:ln>
              <a:noFill/>
            </a:ln>
          </p:spPr>
        </p:sp>
        <p:sp>
          <p:nvSpPr>
            <p:cNvPr id="372" name="Google Shape;372;p23"/>
            <p:cNvSpPr txBox="1"/>
            <p:nvPr/>
          </p:nvSpPr>
          <p:spPr>
            <a:xfrm>
              <a:off x="0" y="-104775"/>
              <a:ext cx="1627270" cy="1952246"/>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3" name="Google Shape;373;p23"/>
          <p:cNvGrpSpPr/>
          <p:nvPr/>
        </p:nvGrpSpPr>
        <p:grpSpPr>
          <a:xfrm>
            <a:off x="6096000" y="-194751"/>
            <a:ext cx="3048000" cy="2770659"/>
            <a:chOff x="0" y="-104775"/>
            <a:chExt cx="1605531" cy="1459442"/>
          </a:xfrm>
        </p:grpSpPr>
        <p:sp>
          <p:nvSpPr>
            <p:cNvPr id="374" name="Google Shape;374;p23"/>
            <p:cNvSpPr/>
            <p:nvPr/>
          </p:nvSpPr>
          <p:spPr>
            <a:xfrm>
              <a:off x="0" y="0"/>
              <a:ext cx="1605531" cy="1354667"/>
            </a:xfrm>
            <a:custGeom>
              <a:rect b="b" l="l" r="r" t="t"/>
              <a:pathLst>
                <a:path extrusionOk="0" h="1354667" w="1605531">
                  <a:moveTo>
                    <a:pt x="0" y="0"/>
                  </a:moveTo>
                  <a:lnTo>
                    <a:pt x="1605531" y="0"/>
                  </a:lnTo>
                  <a:lnTo>
                    <a:pt x="1605531" y="1354667"/>
                  </a:lnTo>
                  <a:lnTo>
                    <a:pt x="0" y="1354667"/>
                  </a:lnTo>
                  <a:close/>
                </a:path>
              </a:pathLst>
            </a:custGeom>
            <a:solidFill>
              <a:srgbClr val="FFB7C4"/>
            </a:solidFill>
            <a:ln>
              <a:noFill/>
            </a:ln>
          </p:spPr>
        </p:sp>
        <p:sp>
          <p:nvSpPr>
            <p:cNvPr id="375" name="Google Shape;375;p23"/>
            <p:cNvSpPr txBox="1"/>
            <p:nvPr/>
          </p:nvSpPr>
          <p:spPr>
            <a:xfrm>
              <a:off x="0" y="-104775"/>
              <a:ext cx="1605531" cy="145944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6" name="Google Shape;376;p23"/>
          <p:cNvGrpSpPr/>
          <p:nvPr/>
        </p:nvGrpSpPr>
        <p:grpSpPr>
          <a:xfrm>
            <a:off x="3097215" y="1933235"/>
            <a:ext cx="2949525" cy="2996462"/>
            <a:chOff x="0" y="-295275"/>
            <a:chExt cx="7865400" cy="7990565"/>
          </a:xfrm>
        </p:grpSpPr>
        <p:sp>
          <p:nvSpPr>
            <p:cNvPr id="377" name="Google Shape;377;p23"/>
            <p:cNvSpPr txBox="1"/>
            <p:nvPr/>
          </p:nvSpPr>
          <p:spPr>
            <a:xfrm>
              <a:off x="692990" y="4822190"/>
              <a:ext cx="6479400" cy="2873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78" name="Google Shape;378;p23"/>
            <p:cNvSpPr txBox="1"/>
            <p:nvPr/>
          </p:nvSpPr>
          <p:spPr>
            <a:xfrm>
              <a:off x="0" y="-295275"/>
              <a:ext cx="7865400" cy="492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28798E"/>
                  </a:solidFill>
                  <a:latin typeface="Cinzel Decorative"/>
                  <a:ea typeface="Cinzel Decorative"/>
                  <a:cs typeface="Cinzel Decorative"/>
                  <a:sym typeface="Cinzel Decorative"/>
                </a:rPr>
                <a:t>Your Title</a:t>
              </a:r>
              <a:endParaRPr sz="700"/>
            </a:p>
          </p:txBody>
        </p:sp>
      </p:grpSp>
      <p:sp>
        <p:nvSpPr>
          <p:cNvPr id="379" name="Google Shape;379;p23"/>
          <p:cNvSpPr txBox="1"/>
          <p:nvPr/>
        </p:nvSpPr>
        <p:spPr>
          <a:xfrm>
            <a:off x="309085" y="674544"/>
            <a:ext cx="2429700" cy="1077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80" name="Google Shape;380;p23"/>
          <p:cNvSpPr txBox="1"/>
          <p:nvPr/>
        </p:nvSpPr>
        <p:spPr>
          <a:xfrm>
            <a:off x="6405086" y="676623"/>
            <a:ext cx="2429700" cy="1077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D4E4"/>
        </a:solidFill>
      </p:bgPr>
    </p:bg>
    <p:spTree>
      <p:nvGrpSpPr>
        <p:cNvPr id="384" name="Shape 384"/>
        <p:cNvGrpSpPr/>
        <p:nvPr/>
      </p:nvGrpSpPr>
      <p:grpSpPr>
        <a:xfrm>
          <a:off x="0" y="0"/>
          <a:ext cx="0" cy="0"/>
          <a:chOff x="0" y="0"/>
          <a:chExt cx="0" cy="0"/>
        </a:xfrm>
      </p:grpSpPr>
      <p:pic>
        <p:nvPicPr>
          <p:cNvPr id="385" name="Google Shape;385;p24"/>
          <p:cNvPicPr preferRelativeResize="0"/>
          <p:nvPr/>
        </p:nvPicPr>
        <p:blipFill>
          <a:blip r:embed="rId3">
            <a:alphaModFix/>
          </a:blip>
          <a:stretch>
            <a:fillRect/>
          </a:stretch>
        </p:blipFill>
        <p:spPr>
          <a:xfrm>
            <a:off x="-16197" y="0"/>
            <a:ext cx="2629645" cy="5143501"/>
          </a:xfrm>
          <a:prstGeom prst="rect">
            <a:avLst/>
          </a:prstGeom>
          <a:noFill/>
          <a:ln>
            <a:noFill/>
          </a:ln>
        </p:spPr>
      </p:pic>
      <p:pic>
        <p:nvPicPr>
          <p:cNvPr id="386" name="Google Shape;386;p24"/>
          <p:cNvPicPr preferRelativeResize="0"/>
          <p:nvPr/>
        </p:nvPicPr>
        <p:blipFill>
          <a:blip r:embed="rId4">
            <a:alphaModFix/>
          </a:blip>
          <a:stretch>
            <a:fillRect/>
          </a:stretch>
        </p:blipFill>
        <p:spPr>
          <a:xfrm>
            <a:off x="3866578" y="0"/>
            <a:ext cx="2629645" cy="5143501"/>
          </a:xfrm>
          <a:prstGeom prst="rect">
            <a:avLst/>
          </a:prstGeom>
          <a:noFill/>
          <a:ln>
            <a:noFill/>
          </a:ln>
        </p:spPr>
      </p:pic>
      <p:pic>
        <p:nvPicPr>
          <p:cNvPr id="387" name="Google Shape;387;p24"/>
          <p:cNvPicPr preferRelativeResize="0"/>
          <p:nvPr/>
        </p:nvPicPr>
        <p:blipFill>
          <a:blip r:embed="rId5">
            <a:alphaModFix/>
          </a:blip>
          <a:stretch>
            <a:fillRect/>
          </a:stretch>
        </p:blipFill>
        <p:spPr>
          <a:xfrm>
            <a:off x="6513003" y="0"/>
            <a:ext cx="2629645" cy="5143501"/>
          </a:xfrm>
          <a:prstGeom prst="rect">
            <a:avLst/>
          </a:prstGeom>
          <a:noFill/>
          <a:ln>
            <a:noFill/>
          </a:ln>
        </p:spPr>
      </p:pic>
      <p:sp>
        <p:nvSpPr>
          <p:cNvPr id="388" name="Google Shape;388;p24"/>
          <p:cNvSpPr txBox="1"/>
          <p:nvPr/>
        </p:nvSpPr>
        <p:spPr>
          <a:xfrm rot="-5400000">
            <a:off x="749677" y="2123850"/>
            <a:ext cx="4997100" cy="8958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 sz="6000" u="none" cap="none" strike="noStrike">
                <a:solidFill>
                  <a:srgbClr val="28798E"/>
                </a:solidFill>
                <a:latin typeface="Cinzel Decorative"/>
                <a:ea typeface="Cinzel Decorative"/>
                <a:cs typeface="Cinzel Decorative"/>
                <a:sym typeface="Cinzel Decorative"/>
              </a:rPr>
              <a:t>gallery</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grpSp>
        <p:nvGrpSpPr>
          <p:cNvPr id="393" name="Google Shape;393;p25"/>
          <p:cNvGrpSpPr/>
          <p:nvPr/>
        </p:nvGrpSpPr>
        <p:grpSpPr>
          <a:xfrm>
            <a:off x="0" y="-198909"/>
            <a:ext cx="4572000" cy="5342409"/>
            <a:chOff x="0" y="-104775"/>
            <a:chExt cx="2408296" cy="2814108"/>
          </a:xfrm>
        </p:grpSpPr>
        <p:sp>
          <p:nvSpPr>
            <p:cNvPr id="394" name="Google Shape;394;p2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B6E7B9"/>
            </a:solidFill>
            <a:ln>
              <a:noFill/>
            </a:ln>
          </p:spPr>
        </p:sp>
        <p:sp>
          <p:nvSpPr>
            <p:cNvPr id="395" name="Google Shape;395;p25"/>
            <p:cNvSpPr txBox="1"/>
            <p:nvPr/>
          </p:nvSpPr>
          <p:spPr>
            <a:xfrm>
              <a:off x="0" y="-104775"/>
              <a:ext cx="2408296"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5"/>
          <p:cNvGrpSpPr/>
          <p:nvPr/>
        </p:nvGrpSpPr>
        <p:grpSpPr>
          <a:xfrm>
            <a:off x="85942" y="-36258"/>
            <a:ext cx="4400117" cy="4554809"/>
            <a:chOff x="0" y="-28575"/>
            <a:chExt cx="812800" cy="841375"/>
          </a:xfrm>
        </p:grpSpPr>
        <p:sp>
          <p:nvSpPr>
            <p:cNvPr id="397" name="Google Shape;3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5"/>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9" name="Google Shape;399;p25"/>
          <p:cNvPicPr preferRelativeResize="0"/>
          <p:nvPr/>
        </p:nvPicPr>
        <p:blipFill>
          <a:blip r:embed="rId3">
            <a:alphaModFix/>
          </a:blip>
          <a:stretch>
            <a:fillRect/>
          </a:stretch>
        </p:blipFill>
        <p:spPr>
          <a:xfrm>
            <a:off x="677" y="0"/>
            <a:ext cx="4570646" cy="5143501"/>
          </a:xfrm>
          <a:prstGeom prst="rect">
            <a:avLst/>
          </a:prstGeom>
          <a:noFill/>
          <a:ln>
            <a:noFill/>
          </a:ln>
        </p:spPr>
      </p:pic>
      <p:grpSp>
        <p:nvGrpSpPr>
          <p:cNvPr id="400" name="Google Shape;400;p25"/>
          <p:cNvGrpSpPr/>
          <p:nvPr/>
        </p:nvGrpSpPr>
        <p:grpSpPr>
          <a:xfrm>
            <a:off x="4572000" y="-198909"/>
            <a:ext cx="4572000" cy="5342409"/>
            <a:chOff x="0" y="-104775"/>
            <a:chExt cx="2408296" cy="2814108"/>
          </a:xfrm>
        </p:grpSpPr>
        <p:sp>
          <p:nvSpPr>
            <p:cNvPr id="401" name="Google Shape;401;p2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B7C4"/>
            </a:solidFill>
            <a:ln>
              <a:noFill/>
            </a:ln>
          </p:spPr>
        </p:sp>
        <p:sp>
          <p:nvSpPr>
            <p:cNvPr id="402" name="Google Shape;402;p25"/>
            <p:cNvSpPr txBox="1"/>
            <p:nvPr/>
          </p:nvSpPr>
          <p:spPr>
            <a:xfrm>
              <a:off x="0" y="-104775"/>
              <a:ext cx="2408296"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3" name="Google Shape;403;p25"/>
          <p:cNvGrpSpPr/>
          <p:nvPr/>
        </p:nvGrpSpPr>
        <p:grpSpPr>
          <a:xfrm>
            <a:off x="4848566" y="953636"/>
            <a:ext cx="4018837" cy="3010252"/>
            <a:chOff x="0" y="-406400"/>
            <a:chExt cx="10716900" cy="8027337"/>
          </a:xfrm>
        </p:grpSpPr>
        <p:sp>
          <p:nvSpPr>
            <p:cNvPr id="404" name="Google Shape;404;p25"/>
            <p:cNvSpPr txBox="1"/>
            <p:nvPr/>
          </p:nvSpPr>
          <p:spPr>
            <a:xfrm>
              <a:off x="0" y="-406400"/>
              <a:ext cx="10716900" cy="5418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6000" u="none" cap="none" strike="noStrike">
                  <a:solidFill>
                    <a:srgbClr val="E05A73"/>
                  </a:solidFill>
                  <a:latin typeface="Cinzel Decorative"/>
                  <a:ea typeface="Cinzel Decorative"/>
                  <a:cs typeface="Cinzel Decorative"/>
                  <a:sym typeface="Cinzel Decorative"/>
                </a:rPr>
                <a:t>Our Founder</a:t>
              </a:r>
              <a:endParaRPr sz="700"/>
            </a:p>
          </p:txBody>
        </p:sp>
        <p:sp>
          <p:nvSpPr>
            <p:cNvPr id="405" name="Google Shape;405;p25"/>
            <p:cNvSpPr txBox="1"/>
            <p:nvPr/>
          </p:nvSpPr>
          <p:spPr>
            <a:xfrm>
              <a:off x="1223208" y="5183863"/>
              <a:ext cx="8270400" cy="9852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 sz="2400" u="none" cap="none" strike="noStrike">
                  <a:solidFill>
                    <a:srgbClr val="E05A73"/>
                  </a:solidFill>
                  <a:latin typeface="Arial"/>
                  <a:ea typeface="Arial"/>
                  <a:cs typeface="Arial"/>
                  <a:sym typeface="Arial"/>
                </a:rPr>
                <a:t>Name Surname</a:t>
              </a:r>
              <a:endParaRPr sz="700"/>
            </a:p>
          </p:txBody>
        </p:sp>
        <p:sp>
          <p:nvSpPr>
            <p:cNvPr id="406" name="Google Shape;406;p25"/>
            <p:cNvSpPr txBox="1"/>
            <p:nvPr/>
          </p:nvSpPr>
          <p:spPr>
            <a:xfrm>
              <a:off x="858900" y="6389437"/>
              <a:ext cx="89991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Presentations are communication tools that can be used as demonstrations, lectures, speeches, reports, and more. It is mostly presented before an audience. </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p26"/>
          <p:cNvGrpSpPr/>
          <p:nvPr/>
        </p:nvGrpSpPr>
        <p:grpSpPr>
          <a:xfrm>
            <a:off x="5096039" y="-1295909"/>
            <a:ext cx="4691867" cy="6457171"/>
            <a:chOff x="0" y="-104775"/>
            <a:chExt cx="2044769" cy="2814108"/>
          </a:xfrm>
        </p:grpSpPr>
        <p:sp>
          <p:nvSpPr>
            <p:cNvPr id="412" name="Google Shape;412;p26"/>
            <p:cNvSpPr/>
            <p:nvPr/>
          </p:nvSpPr>
          <p:spPr>
            <a:xfrm>
              <a:off x="0" y="0"/>
              <a:ext cx="2044769" cy="2709333"/>
            </a:xfrm>
            <a:custGeom>
              <a:rect b="b" l="l" r="r" t="t"/>
              <a:pathLst>
                <a:path extrusionOk="0" h="2709333" w="2044769">
                  <a:moveTo>
                    <a:pt x="0" y="0"/>
                  </a:moveTo>
                  <a:lnTo>
                    <a:pt x="2044769" y="0"/>
                  </a:lnTo>
                  <a:lnTo>
                    <a:pt x="2044769" y="2709333"/>
                  </a:lnTo>
                  <a:lnTo>
                    <a:pt x="0" y="2709333"/>
                  </a:lnTo>
                  <a:close/>
                </a:path>
              </a:pathLst>
            </a:custGeom>
            <a:solidFill>
              <a:srgbClr val="B6E7B9"/>
            </a:solidFill>
            <a:ln>
              <a:noFill/>
            </a:ln>
          </p:spPr>
        </p:sp>
        <p:sp>
          <p:nvSpPr>
            <p:cNvPr id="413" name="Google Shape;413;p26"/>
            <p:cNvSpPr txBox="1"/>
            <p:nvPr/>
          </p:nvSpPr>
          <p:spPr>
            <a:xfrm>
              <a:off x="0" y="-104775"/>
              <a:ext cx="2044769"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26"/>
          <p:cNvGrpSpPr/>
          <p:nvPr/>
        </p:nvGrpSpPr>
        <p:grpSpPr>
          <a:xfrm>
            <a:off x="4715901" y="2053687"/>
            <a:ext cx="5292480" cy="5478544"/>
            <a:chOff x="0" y="-28575"/>
            <a:chExt cx="812800" cy="841375"/>
          </a:xfrm>
        </p:grpSpPr>
        <p:sp>
          <p:nvSpPr>
            <p:cNvPr id="415" name="Google Shape;4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83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26"/>
            <p:cNvSpPr txBox="1"/>
            <p:nvPr/>
          </p:nvSpPr>
          <p:spPr>
            <a:xfrm>
              <a:off x="76200" y="-28575"/>
              <a:ext cx="660400" cy="765175"/>
            </a:xfrm>
            <a:prstGeom prst="rect">
              <a:avLst/>
            </a:prstGeom>
            <a:noFill/>
            <a:ln>
              <a:noFill/>
            </a:ln>
          </p:spPr>
          <p:txBody>
            <a:bodyPr anchorCtr="0" anchor="ctr" bIns="21325" lIns="21325" spcFirstLastPara="1" rIns="21325" wrap="square" tIns="21325">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26"/>
          <p:cNvGrpSpPr/>
          <p:nvPr/>
        </p:nvGrpSpPr>
        <p:grpSpPr>
          <a:xfrm>
            <a:off x="4914883" y="2266660"/>
            <a:ext cx="4894516" cy="5066588"/>
            <a:chOff x="0" y="-28575"/>
            <a:chExt cx="812800" cy="841375"/>
          </a:xfrm>
        </p:grpSpPr>
        <p:sp>
          <p:nvSpPr>
            <p:cNvPr id="418" name="Google Shape;41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26"/>
            <p:cNvSpPr txBox="1"/>
            <p:nvPr/>
          </p:nvSpPr>
          <p:spPr>
            <a:xfrm>
              <a:off x="76200" y="-28575"/>
              <a:ext cx="660400" cy="765175"/>
            </a:xfrm>
            <a:prstGeom prst="rect">
              <a:avLst/>
            </a:prstGeom>
            <a:noFill/>
            <a:ln>
              <a:noFill/>
            </a:ln>
          </p:spPr>
          <p:txBody>
            <a:bodyPr anchorCtr="0" anchor="ctr" bIns="21325" lIns="21325" spcFirstLastPara="1" rIns="21325" wrap="square" tIns="21325">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20" name="Google Shape;420;p26"/>
          <p:cNvPicPr preferRelativeResize="0"/>
          <p:nvPr/>
        </p:nvPicPr>
        <p:blipFill>
          <a:blip r:embed="rId3">
            <a:alphaModFix/>
          </a:blip>
          <a:stretch>
            <a:fillRect/>
          </a:stretch>
        </p:blipFill>
        <p:spPr>
          <a:xfrm>
            <a:off x="4902474" y="-206611"/>
            <a:ext cx="4972325" cy="5426311"/>
          </a:xfrm>
          <a:prstGeom prst="rect">
            <a:avLst/>
          </a:prstGeom>
          <a:noFill/>
          <a:ln>
            <a:noFill/>
          </a:ln>
        </p:spPr>
      </p:pic>
      <p:grpSp>
        <p:nvGrpSpPr>
          <p:cNvPr id="421" name="Google Shape;421;p26"/>
          <p:cNvGrpSpPr/>
          <p:nvPr/>
        </p:nvGrpSpPr>
        <p:grpSpPr>
          <a:xfrm>
            <a:off x="0" y="-198909"/>
            <a:ext cx="5096040" cy="5405123"/>
            <a:chOff x="0" y="-104775"/>
            <a:chExt cx="2684334" cy="2847143"/>
          </a:xfrm>
        </p:grpSpPr>
        <p:sp>
          <p:nvSpPr>
            <p:cNvPr id="422" name="Google Shape;422;p26"/>
            <p:cNvSpPr/>
            <p:nvPr/>
          </p:nvSpPr>
          <p:spPr>
            <a:xfrm>
              <a:off x="0" y="0"/>
              <a:ext cx="2684334" cy="2742368"/>
            </a:xfrm>
            <a:custGeom>
              <a:rect b="b" l="l" r="r" t="t"/>
              <a:pathLst>
                <a:path extrusionOk="0" h="2742368" w="2684334">
                  <a:moveTo>
                    <a:pt x="0" y="0"/>
                  </a:moveTo>
                  <a:lnTo>
                    <a:pt x="2684334" y="0"/>
                  </a:lnTo>
                  <a:lnTo>
                    <a:pt x="2684334" y="2742368"/>
                  </a:lnTo>
                  <a:lnTo>
                    <a:pt x="0" y="2742368"/>
                  </a:lnTo>
                  <a:close/>
                </a:path>
              </a:pathLst>
            </a:custGeom>
            <a:solidFill>
              <a:srgbClr val="88D4E4"/>
            </a:solidFill>
            <a:ln>
              <a:noFill/>
            </a:ln>
          </p:spPr>
        </p:sp>
        <p:sp>
          <p:nvSpPr>
            <p:cNvPr id="423" name="Google Shape;423;p26"/>
            <p:cNvSpPr txBox="1"/>
            <p:nvPr/>
          </p:nvSpPr>
          <p:spPr>
            <a:xfrm>
              <a:off x="0" y="-104775"/>
              <a:ext cx="2684334" cy="284714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4" name="Google Shape;424;p26"/>
          <p:cNvGrpSpPr/>
          <p:nvPr/>
        </p:nvGrpSpPr>
        <p:grpSpPr>
          <a:xfrm>
            <a:off x="415610" y="2077759"/>
            <a:ext cx="4264795" cy="2213188"/>
            <a:chOff x="0" y="-165100"/>
            <a:chExt cx="11372786" cy="5901835"/>
          </a:xfrm>
        </p:grpSpPr>
        <p:sp>
          <p:nvSpPr>
            <p:cNvPr id="425" name="Google Shape;425;p26"/>
            <p:cNvSpPr txBox="1"/>
            <p:nvPr/>
          </p:nvSpPr>
          <p:spPr>
            <a:xfrm>
              <a:off x="0" y="-165100"/>
              <a:ext cx="51066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Add a</a:t>
              </a:r>
              <a:endParaRPr sz="700">
                <a:latin typeface="Bad Script"/>
                <a:ea typeface="Bad Script"/>
                <a:cs typeface="Bad Script"/>
                <a:sym typeface="Bad Script"/>
              </a:endParaRPr>
            </a:p>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main point</a:t>
              </a:r>
              <a:endParaRPr sz="700">
                <a:latin typeface="Bad Script"/>
                <a:ea typeface="Bad Script"/>
                <a:cs typeface="Bad Script"/>
                <a:sym typeface="Bad Script"/>
              </a:endParaRPr>
            </a:p>
          </p:txBody>
        </p:sp>
        <p:sp>
          <p:nvSpPr>
            <p:cNvPr id="426" name="Google Shape;426;p26"/>
            <p:cNvSpPr txBox="1"/>
            <p:nvPr/>
          </p:nvSpPr>
          <p:spPr>
            <a:xfrm>
              <a:off x="6266186" y="-165100"/>
              <a:ext cx="51066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Add a</a:t>
              </a:r>
              <a:endParaRPr sz="700">
                <a:latin typeface="Bad Script"/>
                <a:ea typeface="Bad Script"/>
                <a:cs typeface="Bad Script"/>
                <a:sym typeface="Bad Script"/>
              </a:endParaRPr>
            </a:p>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main point</a:t>
              </a:r>
              <a:endParaRPr sz="700">
                <a:latin typeface="Bad Script"/>
                <a:ea typeface="Bad Script"/>
                <a:cs typeface="Bad Script"/>
                <a:sym typeface="Bad Script"/>
              </a:endParaRPr>
            </a:p>
          </p:txBody>
        </p:sp>
        <p:sp>
          <p:nvSpPr>
            <p:cNvPr id="427" name="Google Shape;427;p26"/>
            <p:cNvSpPr txBox="1"/>
            <p:nvPr/>
          </p:nvSpPr>
          <p:spPr>
            <a:xfrm>
              <a:off x="0" y="3544678"/>
              <a:ext cx="51066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Add a</a:t>
              </a:r>
              <a:endParaRPr sz="700">
                <a:latin typeface="Bad Script"/>
                <a:ea typeface="Bad Script"/>
                <a:cs typeface="Bad Script"/>
                <a:sym typeface="Bad Script"/>
              </a:endParaRPr>
            </a:p>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main point</a:t>
              </a:r>
              <a:endParaRPr sz="700">
                <a:latin typeface="Bad Script"/>
                <a:ea typeface="Bad Script"/>
                <a:cs typeface="Bad Script"/>
                <a:sym typeface="Bad Script"/>
              </a:endParaRPr>
            </a:p>
          </p:txBody>
        </p:sp>
        <p:sp>
          <p:nvSpPr>
            <p:cNvPr id="428" name="Google Shape;428;p26"/>
            <p:cNvSpPr txBox="1"/>
            <p:nvPr/>
          </p:nvSpPr>
          <p:spPr>
            <a:xfrm>
              <a:off x="6266186" y="3544678"/>
              <a:ext cx="51066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Add a</a:t>
              </a:r>
              <a:endParaRPr sz="700">
                <a:latin typeface="Bad Script"/>
                <a:ea typeface="Bad Script"/>
                <a:cs typeface="Bad Script"/>
                <a:sym typeface="Bad Script"/>
              </a:endParaRPr>
            </a:p>
            <a:p>
              <a:pPr indent="0" lvl="0" marL="0" marR="0" rtl="0" algn="ctr">
                <a:lnSpc>
                  <a:spcPct val="100000"/>
                </a:lnSpc>
                <a:spcBef>
                  <a:spcPts val="0"/>
                </a:spcBef>
                <a:spcAft>
                  <a:spcPts val="0"/>
                </a:spcAft>
                <a:buNone/>
              </a:pPr>
              <a:r>
                <a:rPr i="0" lang="en" sz="1500" u="none" cap="none" strike="noStrike">
                  <a:solidFill>
                    <a:srgbClr val="28798E"/>
                  </a:solidFill>
                  <a:latin typeface="Bad Script"/>
                  <a:ea typeface="Bad Script"/>
                  <a:cs typeface="Bad Script"/>
                  <a:sym typeface="Bad Script"/>
                </a:rPr>
                <a:t>main point</a:t>
              </a:r>
              <a:endParaRPr sz="700">
                <a:latin typeface="Bad Script"/>
                <a:ea typeface="Bad Script"/>
                <a:cs typeface="Bad Script"/>
                <a:sym typeface="Bad Script"/>
              </a:endParaRPr>
            </a:p>
          </p:txBody>
        </p:sp>
        <p:sp>
          <p:nvSpPr>
            <p:cNvPr id="429" name="Google Shape;429;p26"/>
            <p:cNvSpPr txBox="1"/>
            <p:nvPr/>
          </p:nvSpPr>
          <p:spPr>
            <a:xfrm>
              <a:off x="6266186" y="1203365"/>
              <a:ext cx="51066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430" name="Google Shape;430;p26"/>
            <p:cNvSpPr txBox="1"/>
            <p:nvPr/>
          </p:nvSpPr>
          <p:spPr>
            <a:xfrm>
              <a:off x="0" y="1203365"/>
              <a:ext cx="51066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431" name="Google Shape;431;p26"/>
            <p:cNvSpPr txBox="1"/>
            <p:nvPr/>
          </p:nvSpPr>
          <p:spPr>
            <a:xfrm>
              <a:off x="0" y="4915935"/>
              <a:ext cx="51066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432" name="Google Shape;432;p26"/>
            <p:cNvSpPr txBox="1"/>
            <p:nvPr/>
          </p:nvSpPr>
          <p:spPr>
            <a:xfrm>
              <a:off x="6266186" y="4915935"/>
              <a:ext cx="51066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sp>
        <p:nvSpPr>
          <p:cNvPr id="433" name="Google Shape;433;p26"/>
          <p:cNvSpPr txBox="1"/>
          <p:nvPr/>
        </p:nvSpPr>
        <p:spPr>
          <a:xfrm>
            <a:off x="106856" y="1017001"/>
            <a:ext cx="4882328" cy="66770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000" u="none" cap="none" strike="noStrike">
                <a:solidFill>
                  <a:srgbClr val="28798E"/>
                </a:solidFill>
                <a:latin typeface="Cinzel Decorative"/>
                <a:ea typeface="Cinzel Decorative"/>
                <a:cs typeface="Cinzel Decorative"/>
                <a:sym typeface="Cinzel Decorative"/>
              </a:rPr>
              <a:t>Your Title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grpSp>
        <p:nvGrpSpPr>
          <p:cNvPr id="438" name="Google Shape;438;p27"/>
          <p:cNvGrpSpPr/>
          <p:nvPr/>
        </p:nvGrpSpPr>
        <p:grpSpPr>
          <a:xfrm>
            <a:off x="0" y="2767850"/>
            <a:ext cx="9144000" cy="2375650"/>
            <a:chOff x="0" y="-104775"/>
            <a:chExt cx="4816593" cy="1251371"/>
          </a:xfrm>
        </p:grpSpPr>
        <p:sp>
          <p:nvSpPr>
            <p:cNvPr id="439" name="Google Shape;439;p27"/>
            <p:cNvSpPr/>
            <p:nvPr/>
          </p:nvSpPr>
          <p:spPr>
            <a:xfrm>
              <a:off x="0" y="0"/>
              <a:ext cx="4816592" cy="1146596"/>
            </a:xfrm>
            <a:custGeom>
              <a:rect b="b" l="l" r="r" t="t"/>
              <a:pathLst>
                <a:path extrusionOk="0" h="1146596" w="4816592">
                  <a:moveTo>
                    <a:pt x="0" y="0"/>
                  </a:moveTo>
                  <a:lnTo>
                    <a:pt x="4816592" y="0"/>
                  </a:lnTo>
                  <a:lnTo>
                    <a:pt x="4816592" y="1146596"/>
                  </a:lnTo>
                  <a:lnTo>
                    <a:pt x="0" y="1146596"/>
                  </a:lnTo>
                  <a:close/>
                </a:path>
              </a:pathLst>
            </a:custGeom>
            <a:solidFill>
              <a:srgbClr val="FFB7C4"/>
            </a:solidFill>
            <a:ln>
              <a:noFill/>
            </a:ln>
          </p:spPr>
        </p:sp>
        <p:sp>
          <p:nvSpPr>
            <p:cNvPr id="440" name="Google Shape;440;p27"/>
            <p:cNvSpPr txBox="1"/>
            <p:nvPr/>
          </p:nvSpPr>
          <p:spPr>
            <a:xfrm>
              <a:off x="0" y="-104775"/>
              <a:ext cx="4816593" cy="125137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27"/>
          <p:cNvGrpSpPr/>
          <p:nvPr/>
        </p:nvGrpSpPr>
        <p:grpSpPr>
          <a:xfrm>
            <a:off x="0" y="-198909"/>
            <a:ext cx="9144000" cy="3165667"/>
            <a:chOff x="0" y="-104775"/>
            <a:chExt cx="4816593" cy="1667512"/>
          </a:xfrm>
        </p:grpSpPr>
        <p:sp>
          <p:nvSpPr>
            <p:cNvPr id="442" name="Google Shape;442;p27"/>
            <p:cNvSpPr/>
            <p:nvPr/>
          </p:nvSpPr>
          <p:spPr>
            <a:xfrm>
              <a:off x="0" y="0"/>
              <a:ext cx="4816592" cy="1562737"/>
            </a:xfrm>
            <a:custGeom>
              <a:rect b="b" l="l" r="r" t="t"/>
              <a:pathLst>
                <a:path extrusionOk="0" h="1562737" w="4816592">
                  <a:moveTo>
                    <a:pt x="0" y="0"/>
                  </a:moveTo>
                  <a:lnTo>
                    <a:pt x="4816592" y="0"/>
                  </a:lnTo>
                  <a:lnTo>
                    <a:pt x="4816592" y="1562737"/>
                  </a:lnTo>
                  <a:lnTo>
                    <a:pt x="0" y="1562737"/>
                  </a:lnTo>
                  <a:close/>
                </a:path>
              </a:pathLst>
            </a:custGeom>
            <a:solidFill>
              <a:srgbClr val="88D4E4"/>
            </a:solidFill>
            <a:ln>
              <a:noFill/>
            </a:ln>
          </p:spPr>
        </p:sp>
        <p:sp>
          <p:nvSpPr>
            <p:cNvPr id="443" name="Google Shape;443;p27"/>
            <p:cNvSpPr txBox="1"/>
            <p:nvPr/>
          </p:nvSpPr>
          <p:spPr>
            <a:xfrm>
              <a:off x="0" y="-104775"/>
              <a:ext cx="4816593" cy="166751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4" name="Google Shape;444;p27"/>
          <p:cNvGrpSpPr/>
          <p:nvPr/>
        </p:nvGrpSpPr>
        <p:grpSpPr>
          <a:xfrm>
            <a:off x="5350760" y="-1561630"/>
            <a:ext cx="5426001" cy="5616759"/>
            <a:chOff x="0" y="-28575"/>
            <a:chExt cx="812800" cy="841375"/>
          </a:xfrm>
        </p:grpSpPr>
        <p:sp>
          <p:nvSpPr>
            <p:cNvPr id="445" name="Google Shape;4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2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47" name="Google Shape;447;p27"/>
          <p:cNvPicPr preferRelativeResize="0"/>
          <p:nvPr/>
        </p:nvPicPr>
        <p:blipFill>
          <a:blip r:embed="rId3">
            <a:alphaModFix/>
          </a:blip>
          <a:stretch>
            <a:fillRect/>
          </a:stretch>
        </p:blipFill>
        <p:spPr>
          <a:xfrm>
            <a:off x="5350750" y="-279455"/>
            <a:ext cx="3668124" cy="5422952"/>
          </a:xfrm>
          <a:prstGeom prst="rect">
            <a:avLst/>
          </a:prstGeom>
          <a:noFill/>
          <a:ln>
            <a:noFill/>
          </a:ln>
        </p:spPr>
      </p:pic>
      <p:sp>
        <p:nvSpPr>
          <p:cNvPr id="448" name="Google Shape;448;p27"/>
          <p:cNvSpPr txBox="1"/>
          <p:nvPr/>
        </p:nvSpPr>
        <p:spPr>
          <a:xfrm>
            <a:off x="514350" y="2988156"/>
            <a:ext cx="5513700" cy="1761000"/>
          </a:xfrm>
          <a:prstGeom prst="rect">
            <a:avLst/>
          </a:prstGeom>
          <a:noFill/>
          <a:ln>
            <a:noFill/>
          </a:ln>
        </p:spPr>
        <p:txBody>
          <a:bodyPr anchorCtr="0" anchor="t" bIns="0" lIns="0" spcFirstLastPara="1" rIns="0" wrap="square" tIns="0">
            <a:spAutoFit/>
          </a:bodyPr>
          <a:lstStyle/>
          <a:p>
            <a:pPr indent="0" lvl="0" marL="0" marR="0" rtl="0" algn="l">
              <a:lnSpc>
                <a:spcPct val="107995"/>
              </a:lnSpc>
              <a:spcBef>
                <a:spcPts val="0"/>
              </a:spcBef>
              <a:spcAft>
                <a:spcPts val="0"/>
              </a:spcAft>
              <a:buNone/>
            </a:pPr>
            <a:r>
              <a:rPr b="0" i="0" lang="en" sz="5500" u="none" cap="none" strike="noStrike">
                <a:solidFill>
                  <a:srgbClr val="E05A73"/>
                </a:solidFill>
                <a:latin typeface="Cinzel Decorative"/>
                <a:ea typeface="Cinzel Decorative"/>
                <a:cs typeface="Cinzel Decorative"/>
                <a:sym typeface="Cinzel Decorative"/>
              </a:rPr>
              <a:t>or inspiring quote</a:t>
            </a:r>
            <a:endParaRPr sz="700"/>
          </a:p>
        </p:txBody>
      </p:sp>
      <p:sp>
        <p:nvSpPr>
          <p:cNvPr id="449" name="Google Shape;449;p27"/>
          <p:cNvSpPr txBox="1"/>
          <p:nvPr/>
        </p:nvSpPr>
        <p:spPr>
          <a:xfrm>
            <a:off x="514350" y="358701"/>
            <a:ext cx="5513700" cy="2675100"/>
          </a:xfrm>
          <a:prstGeom prst="rect">
            <a:avLst/>
          </a:prstGeom>
          <a:noFill/>
          <a:ln>
            <a:noFill/>
          </a:ln>
        </p:spPr>
        <p:txBody>
          <a:bodyPr anchorCtr="0" anchor="t" bIns="0" lIns="0" spcFirstLastPara="1" rIns="0" wrap="square" tIns="0">
            <a:spAutoFit/>
          </a:bodyPr>
          <a:lstStyle/>
          <a:p>
            <a:pPr indent="0" lvl="0" marL="0" marR="0" rtl="0" algn="l">
              <a:lnSpc>
                <a:spcPct val="107995"/>
              </a:lnSpc>
              <a:spcBef>
                <a:spcPts val="0"/>
              </a:spcBef>
              <a:spcAft>
                <a:spcPts val="0"/>
              </a:spcAft>
              <a:buNone/>
            </a:pPr>
            <a:r>
              <a:rPr b="0" i="0" lang="en" sz="5500" u="none" cap="none" strike="noStrike">
                <a:solidFill>
                  <a:srgbClr val="28798E"/>
                </a:solidFill>
                <a:latin typeface="Cinzel Decorative"/>
                <a:ea typeface="Cinzel Decorative"/>
                <a:cs typeface="Cinzel Decorative"/>
                <a:sym typeface="Cinzel Decorative"/>
              </a:rPr>
              <a:t>Write an original statement </a:t>
            </a:r>
            <a:endParaRPr sz="700"/>
          </a:p>
        </p:txBody>
      </p:sp>
      <p:sp>
        <p:nvSpPr>
          <p:cNvPr id="450" name="Google Shape;450;p27"/>
          <p:cNvSpPr txBox="1"/>
          <p:nvPr/>
        </p:nvSpPr>
        <p:spPr>
          <a:xfrm>
            <a:off x="3428775" y="4162275"/>
            <a:ext cx="2311800" cy="384900"/>
          </a:xfrm>
          <a:prstGeom prst="rect">
            <a:avLst/>
          </a:prstGeom>
          <a:noFill/>
          <a:ln>
            <a:noFill/>
          </a:ln>
        </p:spPr>
        <p:txBody>
          <a:bodyPr anchorCtr="0" anchor="t" bIns="0" lIns="0" spcFirstLastPara="1" rIns="0" wrap="square" tIns="0">
            <a:spAutoFit/>
          </a:bodyPr>
          <a:lstStyle/>
          <a:p>
            <a:pPr indent="0" lvl="1" marL="0" marR="0" rtl="0" algn="l">
              <a:lnSpc>
                <a:spcPct val="150025"/>
              </a:lnSpc>
              <a:spcBef>
                <a:spcPts val="0"/>
              </a:spcBef>
              <a:spcAft>
                <a:spcPts val="0"/>
              </a:spcAft>
              <a:buNone/>
            </a:pPr>
            <a:r>
              <a:rPr b="0" i="0" lang="en" sz="1000" u="none" cap="none" strike="noStrike">
                <a:solidFill>
                  <a:srgbClr val="000000"/>
                </a:solidFill>
                <a:latin typeface="Poppins"/>
                <a:ea typeface="Poppins"/>
                <a:cs typeface="Poppins"/>
                <a:sym typeface="Poppins"/>
              </a:rPr>
              <a:t>Include a credit, citation, or supporting message</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D4E4"/>
        </a:solidFill>
      </p:bgPr>
    </p:bg>
    <p:spTree>
      <p:nvGrpSpPr>
        <p:cNvPr id="454" name="Shape 454"/>
        <p:cNvGrpSpPr/>
        <p:nvPr/>
      </p:nvGrpSpPr>
      <p:grpSpPr>
        <a:xfrm>
          <a:off x="0" y="0"/>
          <a:ext cx="0" cy="0"/>
          <a:chOff x="0" y="0"/>
          <a:chExt cx="0" cy="0"/>
        </a:xfrm>
      </p:grpSpPr>
      <p:grpSp>
        <p:nvGrpSpPr>
          <p:cNvPr id="455" name="Google Shape;455;p28"/>
          <p:cNvGrpSpPr/>
          <p:nvPr/>
        </p:nvGrpSpPr>
        <p:grpSpPr>
          <a:xfrm>
            <a:off x="81908" y="-5359"/>
            <a:ext cx="4815619" cy="4984918"/>
            <a:chOff x="0" y="-28575"/>
            <a:chExt cx="812800" cy="841375"/>
          </a:xfrm>
        </p:grpSpPr>
        <p:sp>
          <p:nvSpPr>
            <p:cNvPr id="456" name="Google Shape;45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7" name="Google Shape;457;p28"/>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58" name="Google Shape;458;p28"/>
          <p:cNvPicPr preferRelativeResize="0"/>
          <p:nvPr/>
        </p:nvPicPr>
        <p:blipFill>
          <a:blip r:embed="rId3">
            <a:alphaModFix/>
          </a:blip>
          <a:stretch>
            <a:fillRect/>
          </a:stretch>
        </p:blipFill>
        <p:spPr>
          <a:xfrm>
            <a:off x="-591050" y="-145730"/>
            <a:ext cx="5146552" cy="5804730"/>
          </a:xfrm>
          <a:prstGeom prst="rect">
            <a:avLst/>
          </a:prstGeom>
          <a:noFill/>
          <a:ln>
            <a:noFill/>
          </a:ln>
        </p:spPr>
      </p:pic>
      <p:grpSp>
        <p:nvGrpSpPr>
          <p:cNvPr id="459" name="Google Shape;459;p28"/>
          <p:cNvGrpSpPr/>
          <p:nvPr/>
        </p:nvGrpSpPr>
        <p:grpSpPr>
          <a:xfrm>
            <a:off x="4914196" y="369689"/>
            <a:ext cx="4114800" cy="4259461"/>
            <a:chOff x="0" y="-28575"/>
            <a:chExt cx="812800" cy="841375"/>
          </a:xfrm>
        </p:grpSpPr>
        <p:sp>
          <p:nvSpPr>
            <p:cNvPr id="460" name="Google Shape;4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8"/>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28"/>
          <p:cNvSpPr txBox="1"/>
          <p:nvPr/>
        </p:nvSpPr>
        <p:spPr>
          <a:xfrm>
            <a:off x="4901271" y="1318311"/>
            <a:ext cx="41406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E05A73"/>
                </a:solidFill>
                <a:latin typeface="Cinzel Decorative"/>
                <a:ea typeface="Cinzel Decorative"/>
                <a:cs typeface="Cinzel Decorative"/>
                <a:sym typeface="Cinzel Decorative"/>
              </a:rPr>
              <a:t>Thank you!</a:t>
            </a:r>
            <a:endParaRPr sz="700"/>
          </a:p>
        </p:txBody>
      </p:sp>
      <p:sp>
        <p:nvSpPr>
          <p:cNvPr id="463" name="Google Shape;463;p28"/>
          <p:cNvSpPr txBox="1"/>
          <p:nvPr/>
        </p:nvSpPr>
        <p:spPr>
          <a:xfrm>
            <a:off x="5401529" y="3250513"/>
            <a:ext cx="3140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Presentation is mostly presented before an audience. It serves a variety of purposes, making presentations powerful tools for convincing and teaching.</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7C4"/>
        </a:solidFill>
      </p:bgPr>
    </p:bg>
    <p:spTree>
      <p:nvGrpSpPr>
        <p:cNvPr id="467" name="Shape 467"/>
        <p:cNvGrpSpPr/>
        <p:nvPr/>
      </p:nvGrpSpPr>
      <p:grpSpPr>
        <a:xfrm>
          <a:off x="0" y="0"/>
          <a:ext cx="0" cy="0"/>
          <a:chOff x="0" y="0"/>
          <a:chExt cx="0" cy="0"/>
        </a:xfrm>
      </p:grpSpPr>
      <p:grpSp>
        <p:nvGrpSpPr>
          <p:cNvPr id="468" name="Google Shape;468;p29"/>
          <p:cNvGrpSpPr/>
          <p:nvPr/>
        </p:nvGrpSpPr>
        <p:grpSpPr>
          <a:xfrm>
            <a:off x="387109" y="1106783"/>
            <a:ext cx="2548821" cy="3736326"/>
            <a:chOff x="0" y="-19050"/>
            <a:chExt cx="1342589" cy="1968106"/>
          </a:xfrm>
        </p:grpSpPr>
        <p:sp>
          <p:nvSpPr>
            <p:cNvPr id="469" name="Google Shape;469;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1" name="Google Shape;471;p29"/>
          <p:cNvGrpSpPr/>
          <p:nvPr/>
        </p:nvGrpSpPr>
        <p:grpSpPr>
          <a:xfrm>
            <a:off x="3054992" y="1106783"/>
            <a:ext cx="5756490" cy="3736326"/>
            <a:chOff x="0" y="-19050"/>
            <a:chExt cx="3032225" cy="1968106"/>
          </a:xfrm>
        </p:grpSpPr>
        <p:sp>
          <p:nvSpPr>
            <p:cNvPr id="472" name="Google Shape;472;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4" name="Google Shape;474;p29"/>
          <p:cNvGrpSpPr/>
          <p:nvPr/>
        </p:nvGrpSpPr>
        <p:grpSpPr>
          <a:xfrm>
            <a:off x="569502" y="1247142"/>
            <a:ext cx="2184034" cy="359784"/>
            <a:chOff x="0" y="-19050"/>
            <a:chExt cx="1150437" cy="189516"/>
          </a:xfrm>
        </p:grpSpPr>
        <p:sp>
          <p:nvSpPr>
            <p:cNvPr id="475" name="Google Shape;47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7" name="Google Shape;477;p29"/>
          <p:cNvGrpSpPr/>
          <p:nvPr/>
        </p:nvGrpSpPr>
        <p:grpSpPr>
          <a:xfrm>
            <a:off x="4841220" y="1247142"/>
            <a:ext cx="2184034" cy="359784"/>
            <a:chOff x="0" y="-19050"/>
            <a:chExt cx="1150437" cy="189516"/>
          </a:xfrm>
        </p:grpSpPr>
        <p:sp>
          <p:nvSpPr>
            <p:cNvPr id="478" name="Google Shape;478;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0" name="Google Shape;480;p29"/>
          <p:cNvGrpSpPr/>
          <p:nvPr/>
        </p:nvGrpSpPr>
        <p:grpSpPr>
          <a:xfrm>
            <a:off x="569502" y="3564341"/>
            <a:ext cx="2184034" cy="359784"/>
            <a:chOff x="0" y="-19050"/>
            <a:chExt cx="1150437" cy="189516"/>
          </a:xfrm>
        </p:grpSpPr>
        <p:sp>
          <p:nvSpPr>
            <p:cNvPr id="481" name="Google Shape;481;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2" name="Google Shape;482;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3" name="Google Shape;483;p29"/>
          <p:cNvGrpSpPr/>
          <p:nvPr/>
        </p:nvGrpSpPr>
        <p:grpSpPr>
          <a:xfrm>
            <a:off x="777464" y="4105787"/>
            <a:ext cx="377102" cy="385940"/>
            <a:chOff x="0" y="-19050"/>
            <a:chExt cx="812800" cy="831850"/>
          </a:xfrm>
        </p:grpSpPr>
        <p:sp>
          <p:nvSpPr>
            <p:cNvPr id="484" name="Google Shape;48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5" name="Google Shape;485;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6" name="Google Shape;486;p29"/>
          <p:cNvGrpSpPr/>
          <p:nvPr/>
        </p:nvGrpSpPr>
        <p:grpSpPr>
          <a:xfrm>
            <a:off x="1244246" y="4105787"/>
            <a:ext cx="377102" cy="385940"/>
            <a:chOff x="0" y="-19050"/>
            <a:chExt cx="812800" cy="831850"/>
          </a:xfrm>
        </p:grpSpPr>
        <p:sp>
          <p:nvSpPr>
            <p:cNvPr id="487" name="Google Shape;48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8" name="Google Shape;488;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9" name="Google Shape;489;p29"/>
          <p:cNvSpPr txBox="1"/>
          <p:nvPr/>
        </p:nvSpPr>
        <p:spPr>
          <a:xfrm>
            <a:off x="616198" y="1730823"/>
            <a:ext cx="2090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90" name="Google Shape;490;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91" name="Google Shape;491;p29"/>
          <p:cNvSpPr txBox="1"/>
          <p:nvPr/>
        </p:nvSpPr>
        <p:spPr>
          <a:xfrm>
            <a:off x="873885" y="2049310"/>
            <a:ext cx="1575300" cy="121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CINZEL DECORATIVE</a:t>
            </a:r>
            <a:endParaRPr sz="700"/>
          </a:p>
          <a:p>
            <a:pPr indent="0" lvl="0" marL="0" marR="0" rtl="0" algn="ctr">
              <a:lnSpc>
                <a:spcPct val="100000"/>
              </a:lnSpc>
              <a:spcBef>
                <a:spcPts val="0"/>
              </a:spcBef>
              <a:spcAft>
                <a:spcPts val="0"/>
              </a:spcAft>
              <a:buNone/>
            </a:pPr>
            <a:r>
              <a:t/>
            </a:r>
            <a:endParaRPr sz="700"/>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CANVA STUDENT FONT</a:t>
            </a:r>
            <a:endParaRPr sz="700"/>
          </a:p>
          <a:p>
            <a:pPr indent="0" lvl="0" marL="0" marR="0" rtl="0" algn="ctr">
              <a:lnSpc>
                <a:spcPct val="100000"/>
              </a:lnSpc>
              <a:spcBef>
                <a:spcPts val="0"/>
              </a:spcBef>
              <a:spcAft>
                <a:spcPts val="0"/>
              </a:spcAft>
              <a:buNone/>
            </a:pPr>
            <a:r>
              <a:t/>
            </a:r>
            <a:endParaRPr sz="700"/>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FUTURA</a:t>
            </a:r>
            <a:endParaRPr sz="700"/>
          </a:p>
        </p:txBody>
      </p:sp>
      <p:sp>
        <p:nvSpPr>
          <p:cNvPr id="492" name="Google Shape;492;p29"/>
          <p:cNvSpPr txBox="1"/>
          <p:nvPr/>
        </p:nvSpPr>
        <p:spPr>
          <a:xfrm>
            <a:off x="660672" y="453653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#FFB7C4</a:t>
            </a:r>
            <a:endParaRPr sz="700"/>
          </a:p>
        </p:txBody>
      </p:sp>
      <p:sp>
        <p:nvSpPr>
          <p:cNvPr id="493" name="Google Shape;493;p29"/>
          <p:cNvSpPr txBox="1"/>
          <p:nvPr/>
        </p:nvSpPr>
        <p:spPr>
          <a:xfrm>
            <a:off x="1127454" y="453653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#B6E7B9</a:t>
            </a:r>
            <a:endParaRPr sz="700"/>
          </a:p>
        </p:txBody>
      </p:sp>
      <p:sp>
        <p:nvSpPr>
          <p:cNvPr id="494" name="Google Shape;494;p29"/>
          <p:cNvSpPr txBox="1"/>
          <p:nvPr/>
        </p:nvSpPr>
        <p:spPr>
          <a:xfrm>
            <a:off x="2105002" y="866342"/>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495" name="Google Shape;495;p29"/>
          <p:cNvSpPr txBox="1"/>
          <p:nvPr/>
        </p:nvSpPr>
        <p:spPr>
          <a:xfrm>
            <a:off x="5853103" y="4993927"/>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496" name="Google Shape;496;p29"/>
          <p:cNvSpPr txBox="1"/>
          <p:nvPr/>
        </p:nvSpPr>
        <p:spPr>
          <a:xfrm>
            <a:off x="2105002" y="267751"/>
            <a:ext cx="4933995" cy="536062"/>
          </a:xfrm>
          <a:prstGeom prst="rect">
            <a:avLst/>
          </a:prstGeom>
          <a:noFill/>
          <a:ln>
            <a:noFill/>
          </a:ln>
        </p:spPr>
        <p:txBody>
          <a:bodyPr anchorCtr="0" anchor="t" bIns="0" lIns="0" spcFirstLastPara="1" rIns="0" wrap="square" tIns="0">
            <a:spAutoFit/>
          </a:bodyPr>
          <a:lstStyle/>
          <a:p>
            <a:pPr indent="0" lvl="0" marL="0" marR="0" rtl="0" algn="ctr">
              <a:lnSpc>
                <a:spcPct val="108006"/>
              </a:lnSpc>
              <a:spcBef>
                <a:spcPts val="0"/>
              </a:spcBef>
              <a:spcAft>
                <a:spcPts val="0"/>
              </a:spcAft>
              <a:buNone/>
            </a:pPr>
            <a:r>
              <a:rPr b="0" i="0" lang="en" sz="3800" u="none" cap="none" strike="noStrike">
                <a:solidFill>
                  <a:srgbClr val="FFFFFF"/>
                </a:solidFill>
                <a:latin typeface="Cinzel Decorative"/>
                <a:ea typeface="Cinzel Decorative"/>
                <a:cs typeface="Cinzel Decorative"/>
                <a:sym typeface="Cinzel Decorative"/>
              </a:rPr>
              <a:t>Resource Page</a:t>
            </a:r>
            <a:endParaRPr sz="700"/>
          </a:p>
        </p:txBody>
      </p:sp>
      <p:sp>
        <p:nvSpPr>
          <p:cNvPr id="497" name="Google Shape;497;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00000"/>
                </a:solidFill>
                <a:latin typeface="Arial"/>
                <a:ea typeface="Arial"/>
                <a:cs typeface="Arial"/>
                <a:sym typeface="Arial"/>
              </a:rPr>
              <a:t>Fonts</a:t>
            </a:r>
            <a:endParaRPr sz="700"/>
          </a:p>
        </p:txBody>
      </p:sp>
      <p:sp>
        <p:nvSpPr>
          <p:cNvPr id="498" name="Google Shape;498;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00000"/>
                </a:solidFill>
                <a:latin typeface="Arial"/>
                <a:ea typeface="Arial"/>
                <a:cs typeface="Arial"/>
                <a:sym typeface="Arial"/>
              </a:rPr>
              <a:t>Design Elements</a:t>
            </a:r>
            <a:endParaRPr sz="700"/>
          </a:p>
        </p:txBody>
      </p:sp>
      <p:sp>
        <p:nvSpPr>
          <p:cNvPr id="499" name="Google Shape;499;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00000"/>
                </a:solidFill>
                <a:latin typeface="Arial"/>
                <a:ea typeface="Arial"/>
                <a:cs typeface="Arial"/>
                <a:sym typeface="Arial"/>
              </a:rPr>
              <a:t>Colors</a:t>
            </a:r>
            <a:endParaRPr sz="700"/>
          </a:p>
        </p:txBody>
      </p:sp>
      <p:grpSp>
        <p:nvGrpSpPr>
          <p:cNvPr id="500" name="Google Shape;500;p29"/>
          <p:cNvGrpSpPr/>
          <p:nvPr/>
        </p:nvGrpSpPr>
        <p:grpSpPr>
          <a:xfrm>
            <a:off x="1738140" y="4105787"/>
            <a:ext cx="377102" cy="385940"/>
            <a:chOff x="0" y="-19050"/>
            <a:chExt cx="812800" cy="831850"/>
          </a:xfrm>
        </p:grpSpPr>
        <p:sp>
          <p:nvSpPr>
            <p:cNvPr id="501" name="Google Shape;50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29"/>
          <p:cNvGrpSpPr/>
          <p:nvPr/>
        </p:nvGrpSpPr>
        <p:grpSpPr>
          <a:xfrm>
            <a:off x="2204921" y="4105787"/>
            <a:ext cx="377102" cy="385940"/>
            <a:chOff x="0" y="-19050"/>
            <a:chExt cx="812800" cy="831850"/>
          </a:xfrm>
        </p:grpSpPr>
        <p:sp>
          <p:nvSpPr>
            <p:cNvPr id="504" name="Google Shape;50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2C3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6" name="Google Shape;506;p29"/>
          <p:cNvSpPr txBox="1"/>
          <p:nvPr/>
        </p:nvSpPr>
        <p:spPr>
          <a:xfrm>
            <a:off x="1621348" y="453653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#88D4E4</a:t>
            </a:r>
            <a:endParaRPr sz="700"/>
          </a:p>
        </p:txBody>
      </p:sp>
      <p:sp>
        <p:nvSpPr>
          <p:cNvPr id="507" name="Google Shape;507;p29"/>
          <p:cNvSpPr txBox="1"/>
          <p:nvPr/>
        </p:nvSpPr>
        <p:spPr>
          <a:xfrm>
            <a:off x="2088129" y="453653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#D2C3E4</a:t>
            </a:r>
            <a:endParaRPr sz="700"/>
          </a:p>
        </p:txBody>
      </p:sp>
      <p:grpSp>
        <p:nvGrpSpPr>
          <p:cNvPr id="508" name="Google Shape;508;p29"/>
          <p:cNvGrpSpPr/>
          <p:nvPr/>
        </p:nvGrpSpPr>
        <p:grpSpPr>
          <a:xfrm>
            <a:off x="4083074" y="1807023"/>
            <a:ext cx="3852727" cy="2911584"/>
            <a:chOff x="0" y="0"/>
            <a:chExt cx="10273937" cy="7764224"/>
          </a:xfrm>
        </p:grpSpPr>
        <p:sp>
          <p:nvSpPr>
            <p:cNvPr id="509" name="Google Shape;509;p29"/>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510" name="Google Shape;510;p29"/>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511" name="Google Shape;511;p29"/>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512" name="Google Shape;512;p29"/>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513" name="Google Shape;513;p29"/>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514" name="Google Shape;514;p29"/>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515" name="Google Shape;515;p29"/>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516" name="Google Shape;516;p29"/>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517" name="Google Shape;517;p29"/>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518" name="Google Shape;518;p29"/>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519" name="Google Shape;519;p29"/>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520" name="Google Shape;520;p29"/>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521" name="Google Shape;521;p29"/>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522" name="Google Shape;522;p29"/>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523" name="Google Shape;523;p29"/>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524" name="Google Shape;524;p29"/>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525" name="Google Shape;525;p29"/>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526" name="Google Shape;526;p29"/>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527" name="Google Shape;527;p29"/>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528" name="Google Shape;528;p29"/>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529" name="Google Shape;529;p29"/>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530" name="Google Shape;530;p29"/>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531" name="Google Shape;531;p29"/>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532" name="Google Shape;532;p29"/>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533" name="Google Shape;533;p29"/>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534" name="Google Shape;534;p29"/>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35" name="Google Shape;535;p29"/>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36" name="Google Shape;536;p29"/>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37" name="Google Shape;537;p29"/>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38" name="Google Shape;538;p29"/>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39" name="Google Shape;539;p29"/>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40" name="Google Shape;540;p29"/>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41" name="Google Shape;541;p29"/>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42" name="Google Shape;542;p29"/>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43" name="Google Shape;543;p29"/>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44" name="Google Shape;544;p29"/>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45" name="Google Shape;545;p29"/>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46" name="Google Shape;546;p29"/>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47" name="Google Shape;547;p29"/>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D4E4"/>
        </a:solidFill>
      </p:bgPr>
    </p:bg>
    <p:spTree>
      <p:nvGrpSpPr>
        <p:cNvPr id="119" name="Shape 119"/>
        <p:cNvGrpSpPr/>
        <p:nvPr/>
      </p:nvGrpSpPr>
      <p:grpSpPr>
        <a:xfrm>
          <a:off x="0" y="0"/>
          <a:ext cx="0" cy="0"/>
          <a:chOff x="0" y="0"/>
          <a:chExt cx="0" cy="0"/>
        </a:xfrm>
      </p:grpSpPr>
      <p:grpSp>
        <p:nvGrpSpPr>
          <p:cNvPr id="120" name="Google Shape;120;p12"/>
          <p:cNvGrpSpPr/>
          <p:nvPr/>
        </p:nvGrpSpPr>
        <p:grpSpPr>
          <a:xfrm>
            <a:off x="81908" y="-5359"/>
            <a:ext cx="4815619" cy="4984918"/>
            <a:chOff x="0" y="-28575"/>
            <a:chExt cx="812800" cy="841375"/>
          </a:xfrm>
        </p:grpSpPr>
        <p:sp>
          <p:nvSpPr>
            <p:cNvPr id="121" name="Google Shape;12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2"/>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3" name="Google Shape;123;p12"/>
          <p:cNvPicPr preferRelativeResize="0"/>
          <p:nvPr/>
        </p:nvPicPr>
        <p:blipFill rotWithShape="1">
          <a:blip r:embed="rId3">
            <a:alphaModFix/>
          </a:blip>
          <a:srcRect b="25033" l="29293" r="0" t="8671"/>
          <a:stretch/>
        </p:blipFill>
        <p:spPr>
          <a:xfrm>
            <a:off x="0" y="0"/>
            <a:ext cx="5491400" cy="5143501"/>
          </a:xfrm>
          <a:prstGeom prst="rect">
            <a:avLst/>
          </a:prstGeom>
          <a:noFill/>
          <a:ln>
            <a:noFill/>
          </a:ln>
        </p:spPr>
      </p:pic>
      <p:grpSp>
        <p:nvGrpSpPr>
          <p:cNvPr id="124" name="Google Shape;124;p12"/>
          <p:cNvGrpSpPr/>
          <p:nvPr/>
        </p:nvGrpSpPr>
        <p:grpSpPr>
          <a:xfrm>
            <a:off x="4580455" y="-5359"/>
            <a:ext cx="4815619" cy="4984918"/>
            <a:chOff x="0" y="-28575"/>
            <a:chExt cx="812800" cy="841375"/>
          </a:xfrm>
        </p:grpSpPr>
        <p:sp>
          <p:nvSpPr>
            <p:cNvPr id="125" name="Google Shape;12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6" name="Google Shape;126;p12"/>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7" name="Google Shape;127;p12"/>
          <p:cNvGrpSpPr/>
          <p:nvPr/>
        </p:nvGrpSpPr>
        <p:grpSpPr>
          <a:xfrm>
            <a:off x="4930864" y="369689"/>
            <a:ext cx="4114800" cy="4259461"/>
            <a:chOff x="0" y="-28575"/>
            <a:chExt cx="812800" cy="841375"/>
          </a:xfrm>
        </p:grpSpPr>
        <p:sp>
          <p:nvSpPr>
            <p:cNvPr id="128" name="Google Shape;12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9" name="Google Shape;129;p12"/>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0" name="Google Shape;130;p12"/>
          <p:cNvGrpSpPr/>
          <p:nvPr/>
        </p:nvGrpSpPr>
        <p:grpSpPr>
          <a:xfrm>
            <a:off x="5080897" y="1388073"/>
            <a:ext cx="3814762" cy="2481927"/>
            <a:chOff x="0" y="142875"/>
            <a:chExt cx="10172700" cy="6618472"/>
          </a:xfrm>
        </p:grpSpPr>
        <p:sp>
          <p:nvSpPr>
            <p:cNvPr id="131" name="Google Shape;131;p12"/>
            <p:cNvSpPr txBox="1"/>
            <p:nvPr/>
          </p:nvSpPr>
          <p:spPr>
            <a:xfrm>
              <a:off x="0" y="142875"/>
              <a:ext cx="10172700" cy="5122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Hello</a:t>
              </a:r>
              <a:endParaRPr sz="700"/>
            </a:p>
            <a:p>
              <a:pPr indent="0" lvl="0" marL="0" marR="0" rtl="0" algn="ctr">
                <a:lnSpc>
                  <a:spcPct val="108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There!</a:t>
              </a:r>
              <a:endParaRPr sz="700"/>
            </a:p>
          </p:txBody>
        </p:sp>
        <p:sp>
          <p:nvSpPr>
            <p:cNvPr id="132" name="Google Shape;132;p12"/>
            <p:cNvSpPr txBox="1"/>
            <p:nvPr/>
          </p:nvSpPr>
          <p:spPr>
            <a:xfrm>
              <a:off x="2082712" y="5119147"/>
              <a:ext cx="6007200" cy="1642200"/>
            </a:xfrm>
            <a:prstGeom prst="rect">
              <a:avLst/>
            </a:prstGeom>
            <a:noFill/>
            <a:ln>
              <a:noFill/>
            </a:ln>
          </p:spPr>
          <p:txBody>
            <a:bodyPr anchorCtr="0" anchor="t" bIns="0" lIns="0" spcFirstLastPara="1" rIns="0" wrap="square" tIns="0">
              <a:spAutoFit/>
            </a:bodyPr>
            <a:lstStyle/>
            <a:p>
              <a:pPr indent="0" lvl="1" marL="0" marR="0" rtl="0" algn="ctr">
                <a:lnSpc>
                  <a:spcPct val="150025"/>
                </a:lnSpc>
                <a:spcBef>
                  <a:spcPts val="0"/>
                </a:spcBef>
                <a:spcAft>
                  <a:spcPts val="0"/>
                </a:spcAft>
                <a:buNone/>
              </a:pPr>
              <a:r>
                <a:rPr b="0" i="0" lang="en" sz="1000" u="none" cap="none" strike="noStrike">
                  <a:solidFill>
                    <a:srgbClr val="000000"/>
                  </a:solidFill>
                  <a:latin typeface="Poppins"/>
                  <a:ea typeface="Poppins"/>
                  <a:cs typeface="Poppins"/>
                  <a:sym typeface="Poppins"/>
                </a:rPr>
                <a:t>I'm Rain, and I'll be sharing with you my beautiful ideas. Follow me at @reallygreatsite to learn more. </a:t>
              </a:r>
              <a:endParaRPr sz="700"/>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7C4"/>
        </a:solidFill>
      </p:bgPr>
    </p:bg>
    <p:spTree>
      <p:nvGrpSpPr>
        <p:cNvPr id="551" name="Shape 551"/>
        <p:cNvGrpSpPr/>
        <p:nvPr/>
      </p:nvGrpSpPr>
      <p:grpSpPr>
        <a:xfrm>
          <a:off x="0" y="0"/>
          <a:ext cx="0" cy="0"/>
          <a:chOff x="0" y="0"/>
          <a:chExt cx="0" cy="0"/>
        </a:xfrm>
      </p:grpSpPr>
      <p:grpSp>
        <p:nvGrpSpPr>
          <p:cNvPr id="552" name="Google Shape;552;p30"/>
          <p:cNvGrpSpPr/>
          <p:nvPr/>
        </p:nvGrpSpPr>
        <p:grpSpPr>
          <a:xfrm>
            <a:off x="2997636" y="1218787"/>
            <a:ext cx="3148728" cy="1287724"/>
            <a:chOff x="0" y="-19050"/>
            <a:chExt cx="1658589" cy="678307"/>
          </a:xfrm>
        </p:grpSpPr>
        <p:sp>
          <p:nvSpPr>
            <p:cNvPr id="553" name="Google Shape;553;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4" name="Google Shape;554;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5" name="Google Shape;555;p30"/>
          <p:cNvSpPr/>
          <p:nvPr/>
        </p:nvSpPr>
        <p:spPr>
          <a:xfrm>
            <a:off x="3389498" y="1504549"/>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56" name="Google Shape;556;p30"/>
          <p:cNvGrpSpPr/>
          <p:nvPr/>
        </p:nvGrpSpPr>
        <p:grpSpPr>
          <a:xfrm>
            <a:off x="0" y="2412377"/>
            <a:ext cx="9144000" cy="2731123"/>
            <a:chOff x="0" y="-104775"/>
            <a:chExt cx="4816593" cy="1438616"/>
          </a:xfrm>
        </p:grpSpPr>
        <p:sp>
          <p:nvSpPr>
            <p:cNvPr id="557" name="Google Shape;557;p30"/>
            <p:cNvSpPr/>
            <p:nvPr/>
          </p:nvSpPr>
          <p:spPr>
            <a:xfrm>
              <a:off x="0" y="0"/>
              <a:ext cx="4816592" cy="1333841"/>
            </a:xfrm>
            <a:custGeom>
              <a:rect b="b" l="l" r="r" t="t"/>
              <a:pathLst>
                <a:path extrusionOk="0" h="1333841" w="4816592">
                  <a:moveTo>
                    <a:pt x="0" y="0"/>
                  </a:moveTo>
                  <a:lnTo>
                    <a:pt x="4816592" y="0"/>
                  </a:lnTo>
                  <a:lnTo>
                    <a:pt x="4816592" y="1333841"/>
                  </a:lnTo>
                  <a:lnTo>
                    <a:pt x="0" y="1333841"/>
                  </a:lnTo>
                  <a:close/>
                </a:path>
              </a:pathLst>
            </a:custGeom>
            <a:solidFill>
              <a:srgbClr val="88D4E4"/>
            </a:solidFill>
            <a:ln>
              <a:noFill/>
            </a:ln>
          </p:spPr>
        </p:sp>
        <p:sp>
          <p:nvSpPr>
            <p:cNvPr id="558" name="Google Shape;558;p30"/>
            <p:cNvSpPr txBox="1"/>
            <p:nvPr/>
          </p:nvSpPr>
          <p:spPr>
            <a:xfrm>
              <a:off x="0" y="-104775"/>
              <a:ext cx="4816593" cy="1438616"/>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9" name="Google Shape;559;p30"/>
          <p:cNvGrpSpPr/>
          <p:nvPr/>
        </p:nvGrpSpPr>
        <p:grpSpPr>
          <a:xfrm>
            <a:off x="2997636" y="2756096"/>
            <a:ext cx="3148728" cy="1287724"/>
            <a:chOff x="0" y="-19050"/>
            <a:chExt cx="1658589" cy="678307"/>
          </a:xfrm>
        </p:grpSpPr>
        <p:sp>
          <p:nvSpPr>
            <p:cNvPr id="560" name="Google Shape;560;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1" name="Google Shape;561;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2" name="Google Shape;562;p30"/>
          <p:cNvSpPr txBox="1"/>
          <p:nvPr/>
        </p:nvSpPr>
        <p:spPr>
          <a:xfrm>
            <a:off x="1688740" y="973871"/>
            <a:ext cx="5766600" cy="1692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563" name="Google Shape;563;p30"/>
          <p:cNvSpPr txBox="1"/>
          <p:nvPr/>
        </p:nvSpPr>
        <p:spPr>
          <a:xfrm>
            <a:off x="2826688" y="4428938"/>
            <a:ext cx="3490624" cy="386136"/>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1" i="0" lang="en" sz="2400" u="none" cap="none" strike="noStrike">
                <a:solidFill>
                  <a:srgbClr val="28798E"/>
                </a:solidFill>
                <a:latin typeface="Cinzel Decorative"/>
                <a:ea typeface="Cinzel Decorative"/>
                <a:cs typeface="Cinzel Decorative"/>
                <a:sym typeface="Cinzel Decorative"/>
              </a:rPr>
              <a:t>Happy designing!</a:t>
            </a:r>
            <a:endParaRPr sz="700"/>
          </a:p>
        </p:txBody>
      </p:sp>
      <p:sp>
        <p:nvSpPr>
          <p:cNvPr id="564" name="Google Shape;564;p30"/>
          <p:cNvSpPr txBox="1"/>
          <p:nvPr/>
        </p:nvSpPr>
        <p:spPr>
          <a:xfrm>
            <a:off x="2105002" y="217413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65" name="Google Shape;565;p30"/>
          <p:cNvSpPr txBox="1"/>
          <p:nvPr/>
        </p:nvSpPr>
        <p:spPr>
          <a:xfrm>
            <a:off x="2105002" y="352638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66" name="Google Shape;566;p30"/>
          <p:cNvSpPr txBox="1"/>
          <p:nvPr/>
        </p:nvSpPr>
        <p:spPr>
          <a:xfrm>
            <a:off x="2243630" y="302276"/>
            <a:ext cx="4656740" cy="534419"/>
          </a:xfrm>
          <a:prstGeom prst="rect">
            <a:avLst/>
          </a:prstGeom>
          <a:noFill/>
          <a:ln>
            <a:noFill/>
          </a:ln>
        </p:spPr>
        <p:txBody>
          <a:bodyPr anchorCtr="0" anchor="t" bIns="0" lIns="0" spcFirstLastPara="1" rIns="0" wrap="square" tIns="0">
            <a:spAutoFit/>
          </a:bodyPr>
          <a:lstStyle/>
          <a:p>
            <a:pPr indent="0" lvl="0" marL="0" marR="0" rtl="0" algn="ctr">
              <a:lnSpc>
                <a:spcPct val="108006"/>
              </a:lnSpc>
              <a:spcBef>
                <a:spcPts val="0"/>
              </a:spcBef>
              <a:spcAft>
                <a:spcPts val="0"/>
              </a:spcAft>
              <a:buNone/>
            </a:pPr>
            <a:r>
              <a:rPr b="0" i="0" lang="en" sz="3800" u="none" cap="none" strike="noStrike">
                <a:solidFill>
                  <a:srgbClr val="FFFFFF"/>
                </a:solidFill>
                <a:latin typeface="Cinzel Decorative"/>
                <a:ea typeface="Cinzel Decorative"/>
                <a:cs typeface="Cinzel Decorative"/>
                <a:sym typeface="Cinzel Decorative"/>
              </a:rPr>
              <a:t>Credits</a:t>
            </a:r>
            <a:endParaRPr sz="700"/>
          </a:p>
        </p:txBody>
      </p:sp>
      <p:sp>
        <p:nvSpPr>
          <p:cNvPr id="567" name="Google Shape;567;p30"/>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8D4E4"/>
        </a:solidFill>
      </p:bgPr>
    </p:bg>
    <p:spTree>
      <p:nvGrpSpPr>
        <p:cNvPr id="136" name="Shape 136"/>
        <p:cNvGrpSpPr/>
        <p:nvPr/>
      </p:nvGrpSpPr>
      <p:grpSpPr>
        <a:xfrm>
          <a:off x="0" y="0"/>
          <a:ext cx="0" cy="0"/>
          <a:chOff x="0" y="0"/>
          <a:chExt cx="0" cy="0"/>
        </a:xfrm>
      </p:grpSpPr>
      <p:grpSp>
        <p:nvGrpSpPr>
          <p:cNvPr id="137" name="Google Shape;137;p13"/>
          <p:cNvGrpSpPr/>
          <p:nvPr/>
        </p:nvGrpSpPr>
        <p:grpSpPr>
          <a:xfrm>
            <a:off x="4520623" y="475099"/>
            <a:ext cx="4914548" cy="5087325"/>
            <a:chOff x="0" y="-28575"/>
            <a:chExt cx="812800" cy="841375"/>
          </a:xfrm>
        </p:grpSpPr>
        <p:sp>
          <p:nvSpPr>
            <p:cNvPr id="138" name="Google Shape;13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3"/>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0" name="Google Shape;140;p13"/>
          <p:cNvPicPr preferRelativeResize="0"/>
          <p:nvPr/>
        </p:nvPicPr>
        <p:blipFill rotWithShape="1">
          <a:blip r:embed="rId3">
            <a:alphaModFix/>
          </a:blip>
          <a:srcRect b="7249" l="0" r="0" t="3798"/>
          <a:stretch/>
        </p:blipFill>
        <p:spPr>
          <a:xfrm>
            <a:off x="4830850" y="0"/>
            <a:ext cx="4313051" cy="5143502"/>
          </a:xfrm>
          <a:prstGeom prst="rect">
            <a:avLst/>
          </a:prstGeom>
          <a:noFill/>
          <a:ln>
            <a:noFill/>
          </a:ln>
        </p:spPr>
      </p:pic>
      <p:grpSp>
        <p:nvGrpSpPr>
          <p:cNvPr id="141" name="Google Shape;141;p13"/>
          <p:cNvGrpSpPr/>
          <p:nvPr/>
        </p:nvGrpSpPr>
        <p:grpSpPr>
          <a:xfrm rot="-5400000">
            <a:off x="-255734" y="56826"/>
            <a:ext cx="5143500" cy="5029849"/>
            <a:chOff x="0" y="-104775"/>
            <a:chExt cx="2709333" cy="2649468"/>
          </a:xfrm>
        </p:grpSpPr>
        <p:sp>
          <p:nvSpPr>
            <p:cNvPr id="142" name="Google Shape;142;p13"/>
            <p:cNvSpPr/>
            <p:nvPr/>
          </p:nvSpPr>
          <p:spPr>
            <a:xfrm>
              <a:off x="0" y="0"/>
              <a:ext cx="2709333" cy="2544693"/>
            </a:xfrm>
            <a:custGeom>
              <a:rect b="b" l="l" r="r" t="t"/>
              <a:pathLst>
                <a:path extrusionOk="0" h="2544693" w="2709333">
                  <a:moveTo>
                    <a:pt x="0" y="0"/>
                  </a:moveTo>
                  <a:lnTo>
                    <a:pt x="2709333" y="0"/>
                  </a:lnTo>
                  <a:lnTo>
                    <a:pt x="2709333" y="2544693"/>
                  </a:lnTo>
                  <a:lnTo>
                    <a:pt x="0" y="2544693"/>
                  </a:lnTo>
                  <a:close/>
                </a:path>
              </a:pathLst>
            </a:custGeom>
            <a:solidFill>
              <a:srgbClr val="FFB7C4"/>
            </a:solidFill>
            <a:ln>
              <a:noFill/>
            </a:ln>
          </p:spPr>
        </p:sp>
        <p:sp>
          <p:nvSpPr>
            <p:cNvPr id="143" name="Google Shape;143;p13"/>
            <p:cNvSpPr txBox="1"/>
            <p:nvPr/>
          </p:nvSpPr>
          <p:spPr>
            <a:xfrm>
              <a:off x="0" y="-104775"/>
              <a:ext cx="2709333" cy="264946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4" name="Google Shape;144;p13"/>
          <p:cNvSpPr txBox="1"/>
          <p:nvPr/>
        </p:nvSpPr>
        <p:spPr>
          <a:xfrm>
            <a:off x="196785" y="1259816"/>
            <a:ext cx="44373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Our</a:t>
            </a:r>
            <a:endParaRPr sz="700"/>
          </a:p>
          <a:p>
            <a:pPr indent="0" lvl="0" marL="0" marR="0" rtl="0" algn="ctr">
              <a:lnSpc>
                <a:spcPct val="100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History</a:t>
            </a:r>
            <a:endParaRPr sz="700"/>
          </a:p>
        </p:txBody>
      </p:sp>
      <p:sp>
        <p:nvSpPr>
          <p:cNvPr id="145" name="Google Shape;145;p13"/>
          <p:cNvSpPr txBox="1"/>
          <p:nvPr/>
        </p:nvSpPr>
        <p:spPr>
          <a:xfrm>
            <a:off x="709520" y="3053100"/>
            <a:ext cx="3411900" cy="101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grpSp>
        <p:nvGrpSpPr>
          <p:cNvPr id="150" name="Google Shape;150;p14"/>
          <p:cNvGrpSpPr/>
          <p:nvPr/>
        </p:nvGrpSpPr>
        <p:grpSpPr>
          <a:xfrm>
            <a:off x="0" y="-198909"/>
            <a:ext cx="4572000" cy="5342409"/>
            <a:chOff x="0" y="-104775"/>
            <a:chExt cx="2408296" cy="2814108"/>
          </a:xfrm>
        </p:grpSpPr>
        <p:sp>
          <p:nvSpPr>
            <p:cNvPr id="151" name="Google Shape;151;p1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88D4E4"/>
            </a:solidFill>
            <a:ln>
              <a:noFill/>
            </a:ln>
          </p:spPr>
        </p:sp>
        <p:sp>
          <p:nvSpPr>
            <p:cNvPr id="152" name="Google Shape;152;p14"/>
            <p:cNvSpPr txBox="1"/>
            <p:nvPr/>
          </p:nvSpPr>
          <p:spPr>
            <a:xfrm>
              <a:off x="0" y="-104775"/>
              <a:ext cx="2408296"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4"/>
          <p:cNvGrpSpPr/>
          <p:nvPr/>
        </p:nvGrpSpPr>
        <p:grpSpPr>
          <a:xfrm>
            <a:off x="4572000" y="-198909"/>
            <a:ext cx="4572000" cy="5342409"/>
            <a:chOff x="0" y="-104775"/>
            <a:chExt cx="2408296" cy="2814108"/>
          </a:xfrm>
        </p:grpSpPr>
        <p:sp>
          <p:nvSpPr>
            <p:cNvPr id="154" name="Google Shape;154;p1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B7C4"/>
            </a:solidFill>
            <a:ln>
              <a:noFill/>
            </a:ln>
          </p:spPr>
        </p:sp>
        <p:sp>
          <p:nvSpPr>
            <p:cNvPr id="155" name="Google Shape;155;p14"/>
            <p:cNvSpPr txBox="1"/>
            <p:nvPr/>
          </p:nvSpPr>
          <p:spPr>
            <a:xfrm>
              <a:off x="0" y="-104775"/>
              <a:ext cx="2408296"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6" name="Google Shape;156;p14"/>
          <p:cNvGrpSpPr/>
          <p:nvPr/>
        </p:nvGrpSpPr>
        <p:grpSpPr>
          <a:xfrm>
            <a:off x="4606316" y="1650669"/>
            <a:ext cx="4503369" cy="4661690"/>
            <a:chOff x="0" y="-28575"/>
            <a:chExt cx="812800" cy="841375"/>
          </a:xfrm>
        </p:grpSpPr>
        <p:sp>
          <p:nvSpPr>
            <p:cNvPr id="157" name="Google Shape;15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4"/>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9" name="Google Shape;159;p14"/>
          <p:cNvGrpSpPr/>
          <p:nvPr/>
        </p:nvGrpSpPr>
        <p:grpSpPr>
          <a:xfrm>
            <a:off x="34315" y="1650669"/>
            <a:ext cx="4503369" cy="4661690"/>
            <a:chOff x="0" y="-28575"/>
            <a:chExt cx="812800" cy="841375"/>
          </a:xfrm>
        </p:grpSpPr>
        <p:sp>
          <p:nvSpPr>
            <p:cNvPr id="160" name="Google Shape;16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 name="Google Shape;161;p14"/>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 name="Google Shape;162;p14"/>
          <p:cNvGrpSpPr/>
          <p:nvPr/>
        </p:nvGrpSpPr>
        <p:grpSpPr>
          <a:xfrm>
            <a:off x="4873016" y="1936121"/>
            <a:ext cx="3969969" cy="4109538"/>
            <a:chOff x="0" y="-28575"/>
            <a:chExt cx="812800" cy="841375"/>
          </a:xfrm>
        </p:grpSpPr>
        <p:sp>
          <p:nvSpPr>
            <p:cNvPr id="163" name="Google Shape;16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14"/>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5" name="Google Shape;165;p14"/>
          <p:cNvGrpSpPr/>
          <p:nvPr/>
        </p:nvGrpSpPr>
        <p:grpSpPr>
          <a:xfrm>
            <a:off x="301015" y="1936121"/>
            <a:ext cx="3969969" cy="4109538"/>
            <a:chOff x="0" y="-28575"/>
            <a:chExt cx="812800" cy="841375"/>
          </a:xfrm>
        </p:grpSpPr>
        <p:sp>
          <p:nvSpPr>
            <p:cNvPr id="166" name="Google Shape;16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7" name="Google Shape;167;p14"/>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8" name="Google Shape;168;p14"/>
          <p:cNvPicPr preferRelativeResize="0"/>
          <p:nvPr/>
        </p:nvPicPr>
        <p:blipFill rotWithShape="1">
          <a:blip r:embed="rId3">
            <a:alphaModFix/>
          </a:blip>
          <a:srcRect b="44769" l="0" r="0" t="0"/>
          <a:stretch/>
        </p:blipFill>
        <p:spPr>
          <a:xfrm>
            <a:off x="5127325" y="1411221"/>
            <a:ext cx="3461351" cy="3732275"/>
          </a:xfrm>
          <a:prstGeom prst="rect">
            <a:avLst/>
          </a:prstGeom>
          <a:noFill/>
          <a:ln>
            <a:noFill/>
          </a:ln>
        </p:spPr>
      </p:pic>
      <p:pic>
        <p:nvPicPr>
          <p:cNvPr id="169" name="Google Shape;169;p14"/>
          <p:cNvPicPr preferRelativeResize="0"/>
          <p:nvPr/>
        </p:nvPicPr>
        <p:blipFill>
          <a:blip r:embed="rId4">
            <a:alphaModFix/>
          </a:blip>
          <a:stretch>
            <a:fillRect/>
          </a:stretch>
        </p:blipFill>
        <p:spPr>
          <a:xfrm>
            <a:off x="650575" y="1313652"/>
            <a:ext cx="3270749" cy="3998597"/>
          </a:xfrm>
          <a:prstGeom prst="rect">
            <a:avLst/>
          </a:prstGeom>
          <a:noFill/>
          <a:ln>
            <a:noFill/>
          </a:ln>
        </p:spPr>
      </p:pic>
      <p:sp>
        <p:nvSpPr>
          <p:cNvPr id="170" name="Google Shape;170;p14"/>
          <p:cNvSpPr txBox="1"/>
          <p:nvPr/>
        </p:nvSpPr>
        <p:spPr>
          <a:xfrm>
            <a:off x="5506197" y="276047"/>
            <a:ext cx="2703600" cy="769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5000" u="none" cap="none" strike="noStrike">
                <a:solidFill>
                  <a:srgbClr val="FFFFFF"/>
                </a:solidFill>
                <a:latin typeface="Cinzel Decorative"/>
                <a:ea typeface="Cinzel Decorative"/>
                <a:cs typeface="Cinzel Decorative"/>
                <a:sym typeface="Cinzel Decorative"/>
              </a:rPr>
              <a:t>Vision</a:t>
            </a:r>
            <a:endParaRPr sz="700"/>
          </a:p>
        </p:txBody>
      </p:sp>
      <p:sp>
        <p:nvSpPr>
          <p:cNvPr id="171" name="Google Shape;171;p14"/>
          <p:cNvSpPr txBox="1"/>
          <p:nvPr/>
        </p:nvSpPr>
        <p:spPr>
          <a:xfrm>
            <a:off x="5506197" y="1035007"/>
            <a:ext cx="2703607" cy="195263"/>
          </a:xfrm>
          <a:prstGeom prst="rect">
            <a:avLst/>
          </a:prstGeom>
          <a:noFill/>
          <a:ln>
            <a:noFill/>
          </a:ln>
        </p:spPr>
        <p:txBody>
          <a:bodyPr anchorCtr="0" anchor="t" bIns="0" lIns="0" spcFirstLastPara="1" rIns="0" wrap="square" tIns="0">
            <a:spAutoFit/>
          </a:bodyPr>
          <a:lstStyle/>
          <a:p>
            <a:pPr indent="0" lvl="1" marL="0" marR="0" rtl="0" algn="ctr">
              <a:lnSpc>
                <a:spcPct val="150025"/>
              </a:lnSpc>
              <a:spcBef>
                <a:spcPts val="0"/>
              </a:spcBef>
              <a:spcAft>
                <a:spcPts val="0"/>
              </a:spcAft>
              <a:buNone/>
            </a:pPr>
            <a:r>
              <a:rPr b="0" i="0" lang="en" sz="1000" u="none" cap="none" strike="noStrike">
                <a:solidFill>
                  <a:srgbClr val="000000"/>
                </a:solidFill>
                <a:latin typeface="Poppins"/>
                <a:ea typeface="Poppins"/>
                <a:cs typeface="Poppins"/>
                <a:sym typeface="Poppins"/>
              </a:rPr>
              <a:t>Enter your grand vision statement!</a:t>
            </a:r>
            <a:endParaRPr sz="700"/>
          </a:p>
        </p:txBody>
      </p:sp>
      <p:sp>
        <p:nvSpPr>
          <p:cNvPr id="172" name="Google Shape;172;p14"/>
          <p:cNvSpPr txBox="1"/>
          <p:nvPr/>
        </p:nvSpPr>
        <p:spPr>
          <a:xfrm>
            <a:off x="855053" y="276047"/>
            <a:ext cx="2862000" cy="7695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5000" u="none" cap="none" strike="noStrike">
                <a:solidFill>
                  <a:srgbClr val="FFFFFF"/>
                </a:solidFill>
                <a:latin typeface="Cinzel Decorative"/>
                <a:ea typeface="Cinzel Decorative"/>
                <a:cs typeface="Cinzel Decorative"/>
                <a:sym typeface="Cinzel Decorative"/>
              </a:rPr>
              <a:t>Mission</a:t>
            </a:r>
            <a:endParaRPr sz="700"/>
          </a:p>
        </p:txBody>
      </p:sp>
      <p:sp>
        <p:nvSpPr>
          <p:cNvPr id="173" name="Google Shape;173;p14"/>
          <p:cNvSpPr txBox="1"/>
          <p:nvPr/>
        </p:nvSpPr>
        <p:spPr>
          <a:xfrm>
            <a:off x="855054" y="1035007"/>
            <a:ext cx="2861893" cy="195263"/>
          </a:xfrm>
          <a:prstGeom prst="rect">
            <a:avLst/>
          </a:prstGeom>
          <a:noFill/>
          <a:ln>
            <a:noFill/>
          </a:ln>
        </p:spPr>
        <p:txBody>
          <a:bodyPr anchorCtr="0" anchor="t" bIns="0" lIns="0" spcFirstLastPara="1" rIns="0" wrap="square" tIns="0">
            <a:spAutoFit/>
          </a:bodyPr>
          <a:lstStyle/>
          <a:p>
            <a:pPr indent="0" lvl="1" marL="0" marR="0" rtl="0" algn="ctr">
              <a:lnSpc>
                <a:spcPct val="150025"/>
              </a:lnSpc>
              <a:spcBef>
                <a:spcPts val="0"/>
              </a:spcBef>
              <a:spcAft>
                <a:spcPts val="0"/>
              </a:spcAft>
              <a:buNone/>
            </a:pPr>
            <a:r>
              <a:rPr b="0" i="0" lang="en" sz="1000" u="none" cap="none" strike="noStrike">
                <a:solidFill>
                  <a:srgbClr val="000000"/>
                </a:solidFill>
                <a:latin typeface="Poppins"/>
                <a:ea typeface="Poppins"/>
                <a:cs typeface="Poppins"/>
                <a:sym typeface="Poppins"/>
              </a:rPr>
              <a:t>Enter your grand vision statement!</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7C4"/>
        </a:solidFill>
      </p:bgPr>
    </p:bg>
    <p:spTree>
      <p:nvGrpSpPr>
        <p:cNvPr id="177" name="Shape 177"/>
        <p:cNvGrpSpPr/>
        <p:nvPr/>
      </p:nvGrpSpPr>
      <p:grpSpPr>
        <a:xfrm>
          <a:off x="0" y="0"/>
          <a:ext cx="0" cy="0"/>
          <a:chOff x="0" y="0"/>
          <a:chExt cx="0" cy="0"/>
        </a:xfrm>
      </p:grpSpPr>
      <p:grpSp>
        <p:nvGrpSpPr>
          <p:cNvPr id="178" name="Google Shape;178;p15"/>
          <p:cNvGrpSpPr/>
          <p:nvPr/>
        </p:nvGrpSpPr>
        <p:grpSpPr>
          <a:xfrm>
            <a:off x="5157788" y="-1315692"/>
            <a:ext cx="3644043" cy="3772154"/>
            <a:chOff x="0" y="-28575"/>
            <a:chExt cx="812800" cy="841375"/>
          </a:xfrm>
        </p:grpSpPr>
        <p:sp>
          <p:nvSpPr>
            <p:cNvPr id="179" name="Google Shape;1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0" name="Google Shape;180;p15"/>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1" name="Google Shape;181;p15"/>
          <p:cNvGrpSpPr/>
          <p:nvPr/>
        </p:nvGrpSpPr>
        <p:grpSpPr>
          <a:xfrm>
            <a:off x="4362450" y="2272429"/>
            <a:ext cx="5234719" cy="5418752"/>
            <a:chOff x="0" y="-28575"/>
            <a:chExt cx="812800" cy="841375"/>
          </a:xfrm>
        </p:grpSpPr>
        <p:sp>
          <p:nvSpPr>
            <p:cNvPr id="182" name="Google Shape;1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3" name="Google Shape;183;p15"/>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15"/>
          <p:cNvGrpSpPr/>
          <p:nvPr/>
        </p:nvGrpSpPr>
        <p:grpSpPr>
          <a:xfrm>
            <a:off x="4652963" y="2583369"/>
            <a:ext cx="4653694" cy="4817300"/>
            <a:chOff x="0" y="-28575"/>
            <a:chExt cx="812800" cy="841375"/>
          </a:xfrm>
        </p:grpSpPr>
        <p:sp>
          <p:nvSpPr>
            <p:cNvPr id="185" name="Google Shape;1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15"/>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7" name="Google Shape;187;p15"/>
          <p:cNvPicPr preferRelativeResize="0"/>
          <p:nvPr/>
        </p:nvPicPr>
        <p:blipFill>
          <a:blip r:embed="rId3">
            <a:alphaModFix/>
          </a:blip>
          <a:stretch>
            <a:fillRect/>
          </a:stretch>
        </p:blipFill>
        <p:spPr>
          <a:xfrm>
            <a:off x="4626525" y="-678817"/>
            <a:ext cx="4303774" cy="6687519"/>
          </a:xfrm>
          <a:prstGeom prst="rect">
            <a:avLst/>
          </a:prstGeom>
          <a:noFill/>
          <a:ln>
            <a:noFill/>
          </a:ln>
        </p:spPr>
      </p:pic>
      <p:grpSp>
        <p:nvGrpSpPr>
          <p:cNvPr id="188" name="Google Shape;188;p15"/>
          <p:cNvGrpSpPr/>
          <p:nvPr/>
        </p:nvGrpSpPr>
        <p:grpSpPr>
          <a:xfrm>
            <a:off x="250704" y="3856353"/>
            <a:ext cx="527293" cy="545831"/>
            <a:chOff x="0" y="-28575"/>
            <a:chExt cx="812800" cy="841375"/>
          </a:xfrm>
        </p:grpSpPr>
        <p:sp>
          <p:nvSpPr>
            <p:cNvPr id="189" name="Google Shape;1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5"/>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15"/>
          <p:cNvGrpSpPr/>
          <p:nvPr/>
        </p:nvGrpSpPr>
        <p:grpSpPr>
          <a:xfrm>
            <a:off x="250704" y="2835313"/>
            <a:ext cx="527293" cy="545831"/>
            <a:chOff x="0" y="-28575"/>
            <a:chExt cx="812800" cy="841375"/>
          </a:xfrm>
        </p:grpSpPr>
        <p:sp>
          <p:nvSpPr>
            <p:cNvPr id="192" name="Google Shape;1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5"/>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15"/>
          <p:cNvSpPr txBox="1"/>
          <p:nvPr/>
        </p:nvSpPr>
        <p:spPr>
          <a:xfrm>
            <a:off x="346950" y="607099"/>
            <a:ext cx="4790852" cy="1658303"/>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Our</a:t>
            </a:r>
            <a:endParaRPr sz="700"/>
          </a:p>
          <a:p>
            <a:pPr indent="0" lvl="0" marL="0" marR="0" rtl="0" algn="l">
              <a:lnSpc>
                <a:spcPct val="108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Products</a:t>
            </a:r>
            <a:endParaRPr sz="700"/>
          </a:p>
        </p:txBody>
      </p:sp>
      <p:sp>
        <p:nvSpPr>
          <p:cNvPr id="195" name="Google Shape;195;p15"/>
          <p:cNvSpPr/>
          <p:nvPr/>
        </p:nvSpPr>
        <p:spPr>
          <a:xfrm>
            <a:off x="381027" y="2959981"/>
            <a:ext cx="276172" cy="411638"/>
          </a:xfrm>
          <a:custGeom>
            <a:rect b="b" l="l" r="r" t="t"/>
            <a:pathLst>
              <a:path extrusionOk="0" h="823277" w="552344">
                <a:moveTo>
                  <a:pt x="0" y="0"/>
                </a:moveTo>
                <a:lnTo>
                  <a:pt x="552344" y="0"/>
                </a:lnTo>
                <a:lnTo>
                  <a:pt x="552344" y="823276"/>
                </a:lnTo>
                <a:lnTo>
                  <a:pt x="0" y="823276"/>
                </a:lnTo>
                <a:lnTo>
                  <a:pt x="0" y="0"/>
                </a:lnTo>
                <a:close/>
              </a:path>
            </a:pathLst>
          </a:custGeom>
          <a:blipFill rotWithShape="1">
            <a:blip r:embed="rId4">
              <a:alphaModFix/>
            </a:blip>
            <a:stretch>
              <a:fillRect b="0" l="0" r="0" t="0"/>
            </a:stretch>
          </a:blipFill>
          <a:ln>
            <a:noFill/>
          </a:ln>
        </p:spPr>
      </p:sp>
      <p:sp>
        <p:nvSpPr>
          <p:cNvPr id="196" name="Google Shape;196;p15"/>
          <p:cNvSpPr/>
          <p:nvPr/>
        </p:nvSpPr>
        <p:spPr>
          <a:xfrm>
            <a:off x="436747" y="3935771"/>
            <a:ext cx="187282" cy="405532"/>
          </a:xfrm>
          <a:custGeom>
            <a:rect b="b" l="l" r="r" t="t"/>
            <a:pathLst>
              <a:path extrusionOk="0" h="811065" w="374565">
                <a:moveTo>
                  <a:pt x="0" y="0"/>
                </a:moveTo>
                <a:lnTo>
                  <a:pt x="374564" y="0"/>
                </a:lnTo>
                <a:lnTo>
                  <a:pt x="374564" y="811065"/>
                </a:lnTo>
                <a:lnTo>
                  <a:pt x="0" y="811065"/>
                </a:lnTo>
                <a:lnTo>
                  <a:pt x="0" y="0"/>
                </a:lnTo>
                <a:close/>
              </a:path>
            </a:pathLst>
          </a:custGeom>
          <a:blipFill rotWithShape="1">
            <a:blip r:embed="rId5">
              <a:alphaModFix/>
            </a:blip>
            <a:stretch>
              <a:fillRect b="0" l="0" r="0" t="0"/>
            </a:stretch>
          </a:blipFill>
          <a:ln>
            <a:noFill/>
          </a:ln>
        </p:spPr>
      </p:sp>
      <p:sp>
        <p:nvSpPr>
          <p:cNvPr id="197" name="Google Shape;197;p15"/>
          <p:cNvSpPr txBox="1"/>
          <p:nvPr/>
        </p:nvSpPr>
        <p:spPr>
          <a:xfrm>
            <a:off x="955727" y="2765750"/>
            <a:ext cx="35184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cras fermentum odio eu feugiat pretium.</a:t>
            </a:r>
            <a:endParaRPr sz="700"/>
          </a:p>
        </p:txBody>
      </p:sp>
      <p:sp>
        <p:nvSpPr>
          <p:cNvPr id="198" name="Google Shape;198;p15"/>
          <p:cNvSpPr txBox="1"/>
          <p:nvPr/>
        </p:nvSpPr>
        <p:spPr>
          <a:xfrm>
            <a:off x="955727" y="3738487"/>
            <a:ext cx="35733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cras fermentum odio eu feugiat pretium.</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16"/>
          <p:cNvPicPr preferRelativeResize="0"/>
          <p:nvPr/>
        </p:nvPicPr>
        <p:blipFill>
          <a:blip r:embed="rId3">
            <a:alphaModFix/>
          </a:blip>
          <a:stretch>
            <a:fillRect/>
          </a:stretch>
        </p:blipFill>
        <p:spPr>
          <a:xfrm>
            <a:off x="1" y="0"/>
            <a:ext cx="3047950" cy="2572468"/>
          </a:xfrm>
          <a:prstGeom prst="rect">
            <a:avLst/>
          </a:prstGeom>
          <a:noFill/>
          <a:ln>
            <a:noFill/>
          </a:ln>
        </p:spPr>
      </p:pic>
      <p:pic>
        <p:nvPicPr>
          <p:cNvPr id="204" name="Google Shape;204;p16"/>
          <p:cNvPicPr preferRelativeResize="0"/>
          <p:nvPr/>
        </p:nvPicPr>
        <p:blipFill>
          <a:blip r:embed="rId4">
            <a:alphaModFix/>
          </a:blip>
          <a:stretch>
            <a:fillRect/>
          </a:stretch>
        </p:blipFill>
        <p:spPr>
          <a:xfrm>
            <a:off x="6094625" y="0"/>
            <a:ext cx="3047950" cy="2572472"/>
          </a:xfrm>
          <a:prstGeom prst="rect">
            <a:avLst/>
          </a:prstGeom>
          <a:noFill/>
          <a:ln>
            <a:noFill/>
          </a:ln>
        </p:spPr>
      </p:pic>
      <p:pic>
        <p:nvPicPr>
          <p:cNvPr id="205" name="Google Shape;205;p16"/>
          <p:cNvPicPr preferRelativeResize="0"/>
          <p:nvPr/>
        </p:nvPicPr>
        <p:blipFill>
          <a:blip r:embed="rId5">
            <a:alphaModFix/>
          </a:blip>
          <a:stretch>
            <a:fillRect/>
          </a:stretch>
        </p:blipFill>
        <p:spPr>
          <a:xfrm>
            <a:off x="3021301" y="3508971"/>
            <a:ext cx="3101250" cy="1634480"/>
          </a:xfrm>
          <a:prstGeom prst="rect">
            <a:avLst/>
          </a:prstGeom>
          <a:noFill/>
          <a:ln>
            <a:noFill/>
          </a:ln>
        </p:spPr>
      </p:pic>
      <p:grpSp>
        <p:nvGrpSpPr>
          <p:cNvPr id="206" name="Google Shape;206;p16"/>
          <p:cNvGrpSpPr/>
          <p:nvPr/>
        </p:nvGrpSpPr>
        <p:grpSpPr>
          <a:xfrm>
            <a:off x="0" y="2368684"/>
            <a:ext cx="3048000" cy="2774816"/>
            <a:chOff x="0" y="-104775"/>
            <a:chExt cx="1605531" cy="1461632"/>
          </a:xfrm>
        </p:grpSpPr>
        <p:sp>
          <p:nvSpPr>
            <p:cNvPr id="207" name="Google Shape;207;p16"/>
            <p:cNvSpPr/>
            <p:nvPr/>
          </p:nvSpPr>
          <p:spPr>
            <a:xfrm>
              <a:off x="0" y="0"/>
              <a:ext cx="1605531" cy="1356857"/>
            </a:xfrm>
            <a:custGeom>
              <a:rect b="b" l="l" r="r" t="t"/>
              <a:pathLst>
                <a:path extrusionOk="0" h="1356857" w="1605531">
                  <a:moveTo>
                    <a:pt x="0" y="0"/>
                  </a:moveTo>
                  <a:lnTo>
                    <a:pt x="1605531" y="0"/>
                  </a:lnTo>
                  <a:lnTo>
                    <a:pt x="1605531" y="1356857"/>
                  </a:lnTo>
                  <a:lnTo>
                    <a:pt x="0" y="1356857"/>
                  </a:lnTo>
                  <a:close/>
                </a:path>
              </a:pathLst>
            </a:custGeom>
            <a:solidFill>
              <a:srgbClr val="B6E7B9"/>
            </a:solidFill>
            <a:ln>
              <a:noFill/>
            </a:ln>
          </p:spPr>
        </p:sp>
        <p:sp>
          <p:nvSpPr>
            <p:cNvPr id="208" name="Google Shape;208;p16"/>
            <p:cNvSpPr txBox="1"/>
            <p:nvPr/>
          </p:nvSpPr>
          <p:spPr>
            <a:xfrm>
              <a:off x="0" y="-104775"/>
              <a:ext cx="1605531" cy="146163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9" name="Google Shape;209;p16"/>
          <p:cNvGrpSpPr/>
          <p:nvPr/>
        </p:nvGrpSpPr>
        <p:grpSpPr>
          <a:xfrm>
            <a:off x="3048000" y="-198909"/>
            <a:ext cx="3048000" cy="3706217"/>
            <a:chOff x="0" y="-104775"/>
            <a:chExt cx="1605531" cy="1952246"/>
          </a:xfrm>
        </p:grpSpPr>
        <p:sp>
          <p:nvSpPr>
            <p:cNvPr id="210" name="Google Shape;210;p16"/>
            <p:cNvSpPr/>
            <p:nvPr/>
          </p:nvSpPr>
          <p:spPr>
            <a:xfrm>
              <a:off x="0" y="0"/>
              <a:ext cx="1605531" cy="1847471"/>
            </a:xfrm>
            <a:custGeom>
              <a:rect b="b" l="l" r="r" t="t"/>
              <a:pathLst>
                <a:path extrusionOk="0" h="1847471" w="1605531">
                  <a:moveTo>
                    <a:pt x="0" y="0"/>
                  </a:moveTo>
                  <a:lnTo>
                    <a:pt x="1605531" y="0"/>
                  </a:lnTo>
                  <a:lnTo>
                    <a:pt x="1605531" y="1847471"/>
                  </a:lnTo>
                  <a:lnTo>
                    <a:pt x="0" y="1847471"/>
                  </a:lnTo>
                  <a:close/>
                </a:path>
              </a:pathLst>
            </a:custGeom>
            <a:solidFill>
              <a:srgbClr val="88D4E4"/>
            </a:solidFill>
            <a:ln>
              <a:noFill/>
            </a:ln>
          </p:spPr>
        </p:sp>
        <p:sp>
          <p:nvSpPr>
            <p:cNvPr id="211" name="Google Shape;211;p16"/>
            <p:cNvSpPr txBox="1"/>
            <p:nvPr/>
          </p:nvSpPr>
          <p:spPr>
            <a:xfrm>
              <a:off x="0" y="-104775"/>
              <a:ext cx="1605531" cy="1952246"/>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2" name="Google Shape;212;p16"/>
          <p:cNvGrpSpPr/>
          <p:nvPr/>
        </p:nvGrpSpPr>
        <p:grpSpPr>
          <a:xfrm>
            <a:off x="6096000" y="2271400"/>
            <a:ext cx="3048000" cy="2872100"/>
            <a:chOff x="0" y="-104775"/>
            <a:chExt cx="1605531" cy="1512876"/>
          </a:xfrm>
        </p:grpSpPr>
        <p:sp>
          <p:nvSpPr>
            <p:cNvPr id="213" name="Google Shape;213;p16"/>
            <p:cNvSpPr/>
            <p:nvPr/>
          </p:nvSpPr>
          <p:spPr>
            <a:xfrm>
              <a:off x="0" y="0"/>
              <a:ext cx="1605531" cy="1408101"/>
            </a:xfrm>
            <a:custGeom>
              <a:rect b="b" l="l" r="r" t="t"/>
              <a:pathLst>
                <a:path extrusionOk="0" h="1408101" w="1605531">
                  <a:moveTo>
                    <a:pt x="0" y="0"/>
                  </a:moveTo>
                  <a:lnTo>
                    <a:pt x="1605531" y="0"/>
                  </a:lnTo>
                  <a:lnTo>
                    <a:pt x="1605531" y="1408101"/>
                  </a:lnTo>
                  <a:lnTo>
                    <a:pt x="0" y="1408101"/>
                  </a:lnTo>
                  <a:close/>
                </a:path>
              </a:pathLst>
            </a:custGeom>
            <a:solidFill>
              <a:srgbClr val="FFB7C4"/>
            </a:solidFill>
            <a:ln>
              <a:noFill/>
            </a:ln>
          </p:spPr>
        </p:sp>
        <p:sp>
          <p:nvSpPr>
            <p:cNvPr id="214" name="Google Shape;214;p16"/>
            <p:cNvSpPr txBox="1"/>
            <p:nvPr/>
          </p:nvSpPr>
          <p:spPr>
            <a:xfrm>
              <a:off x="0" y="-104775"/>
              <a:ext cx="1605531" cy="1512876"/>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5" name="Google Shape;215;p16"/>
          <p:cNvSpPr txBox="1"/>
          <p:nvPr/>
        </p:nvSpPr>
        <p:spPr>
          <a:xfrm>
            <a:off x="3253154" y="509622"/>
            <a:ext cx="26376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Your Title</a:t>
            </a:r>
            <a:endParaRPr sz="700"/>
          </a:p>
        </p:txBody>
      </p:sp>
      <p:sp>
        <p:nvSpPr>
          <p:cNvPr id="216" name="Google Shape;216;p16"/>
          <p:cNvSpPr txBox="1"/>
          <p:nvPr/>
        </p:nvSpPr>
        <p:spPr>
          <a:xfrm>
            <a:off x="443485" y="3678759"/>
            <a:ext cx="21609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17" name="Google Shape;217;p16"/>
          <p:cNvSpPr txBox="1"/>
          <p:nvPr/>
        </p:nvSpPr>
        <p:spPr>
          <a:xfrm>
            <a:off x="6539485" y="3680838"/>
            <a:ext cx="21609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18" name="Google Shape;218;p16"/>
          <p:cNvSpPr txBox="1"/>
          <p:nvPr/>
        </p:nvSpPr>
        <p:spPr>
          <a:xfrm>
            <a:off x="3530274" y="2292837"/>
            <a:ext cx="20835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a:t>
            </a:r>
            <a:endParaRPr sz="700"/>
          </a:p>
        </p:txBody>
      </p:sp>
      <p:sp>
        <p:nvSpPr>
          <p:cNvPr id="219" name="Google Shape;219;p16"/>
          <p:cNvSpPr txBox="1"/>
          <p:nvPr/>
        </p:nvSpPr>
        <p:spPr>
          <a:xfrm>
            <a:off x="566501" y="2891360"/>
            <a:ext cx="1914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500" u="none" cap="none" strike="noStrike">
                <a:solidFill>
                  <a:srgbClr val="000000"/>
                </a:solidFill>
                <a:latin typeface="Bad Script"/>
                <a:ea typeface="Bad Script"/>
                <a:cs typeface="Bad Script"/>
                <a:sym typeface="Bad Script"/>
              </a:rPr>
              <a:t>Add a</a:t>
            </a:r>
            <a:endParaRPr sz="700">
              <a:latin typeface="Bad Script"/>
              <a:ea typeface="Bad Script"/>
              <a:cs typeface="Bad Script"/>
              <a:sym typeface="Bad Script"/>
            </a:endParaRPr>
          </a:p>
          <a:p>
            <a:pPr indent="0" lvl="0" marL="0" marR="0" rtl="0" algn="ctr">
              <a:lnSpc>
                <a:spcPct val="100000"/>
              </a:lnSpc>
              <a:spcBef>
                <a:spcPts val="0"/>
              </a:spcBef>
              <a:spcAft>
                <a:spcPts val="0"/>
              </a:spcAft>
              <a:buNone/>
            </a:pPr>
            <a:r>
              <a:rPr i="0" lang="en" sz="2500" u="none" cap="none" strike="noStrike">
                <a:solidFill>
                  <a:srgbClr val="000000"/>
                </a:solidFill>
                <a:latin typeface="Bad Script"/>
                <a:ea typeface="Bad Script"/>
                <a:cs typeface="Bad Script"/>
                <a:sym typeface="Bad Script"/>
              </a:rPr>
              <a:t>main point</a:t>
            </a:r>
            <a:endParaRPr sz="700">
              <a:latin typeface="Bad Script"/>
              <a:ea typeface="Bad Script"/>
              <a:cs typeface="Bad Script"/>
              <a:sym typeface="Bad Script"/>
            </a:endParaRPr>
          </a:p>
        </p:txBody>
      </p:sp>
      <p:sp>
        <p:nvSpPr>
          <p:cNvPr id="220" name="Google Shape;220;p16"/>
          <p:cNvSpPr txBox="1"/>
          <p:nvPr/>
        </p:nvSpPr>
        <p:spPr>
          <a:xfrm>
            <a:off x="6662501" y="2891360"/>
            <a:ext cx="1914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500" u="none" cap="none" strike="noStrike">
                <a:solidFill>
                  <a:srgbClr val="000000"/>
                </a:solidFill>
                <a:latin typeface="Bad Script"/>
                <a:ea typeface="Bad Script"/>
                <a:cs typeface="Bad Script"/>
                <a:sym typeface="Bad Script"/>
              </a:rPr>
              <a:t>Add a</a:t>
            </a:r>
            <a:endParaRPr sz="700">
              <a:latin typeface="Bad Script"/>
              <a:ea typeface="Bad Script"/>
              <a:cs typeface="Bad Script"/>
              <a:sym typeface="Bad Script"/>
            </a:endParaRPr>
          </a:p>
          <a:p>
            <a:pPr indent="0" lvl="0" marL="0" marR="0" rtl="0" algn="ctr">
              <a:lnSpc>
                <a:spcPct val="100000"/>
              </a:lnSpc>
              <a:spcBef>
                <a:spcPts val="0"/>
              </a:spcBef>
              <a:spcAft>
                <a:spcPts val="0"/>
              </a:spcAft>
              <a:buNone/>
            </a:pPr>
            <a:r>
              <a:rPr i="0" lang="en" sz="2500" u="none" cap="none" strike="noStrike">
                <a:solidFill>
                  <a:srgbClr val="000000"/>
                </a:solidFill>
                <a:latin typeface="Bad Script"/>
                <a:ea typeface="Bad Script"/>
                <a:cs typeface="Bad Script"/>
                <a:sym typeface="Bad Script"/>
              </a:rPr>
              <a:t>main point</a:t>
            </a:r>
            <a:endParaRPr sz="700">
              <a:latin typeface="Bad Script"/>
              <a:ea typeface="Bad Script"/>
              <a:cs typeface="Bad Script"/>
              <a:sym typeface="Bad Scrip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7C4"/>
        </a:solidFill>
      </p:bgPr>
    </p:bg>
    <p:spTree>
      <p:nvGrpSpPr>
        <p:cNvPr id="224" name="Shape 224"/>
        <p:cNvGrpSpPr/>
        <p:nvPr/>
      </p:nvGrpSpPr>
      <p:grpSpPr>
        <a:xfrm>
          <a:off x="0" y="0"/>
          <a:ext cx="0" cy="0"/>
          <a:chOff x="0" y="0"/>
          <a:chExt cx="0" cy="0"/>
        </a:xfrm>
      </p:grpSpPr>
      <p:grpSp>
        <p:nvGrpSpPr>
          <p:cNvPr id="225" name="Google Shape;225;p17"/>
          <p:cNvGrpSpPr/>
          <p:nvPr/>
        </p:nvGrpSpPr>
        <p:grpSpPr>
          <a:xfrm>
            <a:off x="-502761" y="42127"/>
            <a:ext cx="4815619" cy="4984918"/>
            <a:chOff x="0" y="-28575"/>
            <a:chExt cx="812800" cy="841375"/>
          </a:xfrm>
        </p:grpSpPr>
        <p:sp>
          <p:nvSpPr>
            <p:cNvPr id="226" name="Google Shape;22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7" name="Google Shape;227;p1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17"/>
          <p:cNvGrpSpPr/>
          <p:nvPr/>
        </p:nvGrpSpPr>
        <p:grpSpPr>
          <a:xfrm>
            <a:off x="-199837" y="366350"/>
            <a:ext cx="4209772" cy="4357772"/>
            <a:chOff x="0" y="-28575"/>
            <a:chExt cx="812800" cy="841375"/>
          </a:xfrm>
        </p:grpSpPr>
        <p:sp>
          <p:nvSpPr>
            <p:cNvPr id="229" name="Google Shape;22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1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1" name="Google Shape;231;p17"/>
          <p:cNvPicPr preferRelativeResize="0"/>
          <p:nvPr/>
        </p:nvPicPr>
        <p:blipFill rotWithShape="1">
          <a:blip r:embed="rId3">
            <a:alphaModFix/>
          </a:blip>
          <a:srcRect b="24317" l="33636" r="21999" t="23556"/>
          <a:stretch/>
        </p:blipFill>
        <p:spPr>
          <a:xfrm>
            <a:off x="-51525" y="0"/>
            <a:ext cx="4444626" cy="5143501"/>
          </a:xfrm>
          <a:prstGeom prst="rect">
            <a:avLst/>
          </a:prstGeom>
          <a:noFill/>
          <a:ln>
            <a:noFill/>
          </a:ln>
        </p:spPr>
      </p:pic>
      <p:grpSp>
        <p:nvGrpSpPr>
          <p:cNvPr id="232" name="Google Shape;232;p17"/>
          <p:cNvGrpSpPr/>
          <p:nvPr/>
        </p:nvGrpSpPr>
        <p:grpSpPr>
          <a:xfrm>
            <a:off x="5326806" y="3222708"/>
            <a:ext cx="527293" cy="545831"/>
            <a:chOff x="0" y="-28575"/>
            <a:chExt cx="812800" cy="841375"/>
          </a:xfrm>
        </p:grpSpPr>
        <p:sp>
          <p:nvSpPr>
            <p:cNvPr id="233" name="Google Shape;2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1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5" name="Google Shape;235;p17"/>
          <p:cNvGrpSpPr/>
          <p:nvPr/>
        </p:nvGrpSpPr>
        <p:grpSpPr>
          <a:xfrm>
            <a:off x="5326806" y="1484284"/>
            <a:ext cx="527293" cy="545831"/>
            <a:chOff x="0" y="-28575"/>
            <a:chExt cx="812800" cy="841375"/>
          </a:xfrm>
        </p:grpSpPr>
        <p:sp>
          <p:nvSpPr>
            <p:cNvPr id="236" name="Google Shape;2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7" name="Google Shape;237;p1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17"/>
          <p:cNvGrpSpPr/>
          <p:nvPr/>
        </p:nvGrpSpPr>
        <p:grpSpPr>
          <a:xfrm>
            <a:off x="7552188" y="3222708"/>
            <a:ext cx="527293" cy="545831"/>
            <a:chOff x="0" y="-28575"/>
            <a:chExt cx="812800" cy="841375"/>
          </a:xfrm>
        </p:grpSpPr>
        <p:sp>
          <p:nvSpPr>
            <p:cNvPr id="239" name="Google Shape;2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0" name="Google Shape;240;p1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1" name="Google Shape;241;p17"/>
          <p:cNvGrpSpPr/>
          <p:nvPr/>
        </p:nvGrpSpPr>
        <p:grpSpPr>
          <a:xfrm>
            <a:off x="7552188" y="1484284"/>
            <a:ext cx="527293" cy="545831"/>
            <a:chOff x="0" y="-28575"/>
            <a:chExt cx="812800" cy="841375"/>
          </a:xfrm>
        </p:grpSpPr>
        <p:sp>
          <p:nvSpPr>
            <p:cNvPr id="242" name="Google Shape;2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E7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7"/>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4" name="Google Shape;244;p17"/>
          <p:cNvSpPr/>
          <p:nvPr/>
        </p:nvSpPr>
        <p:spPr>
          <a:xfrm rot="2386773">
            <a:off x="5496778" y="1450016"/>
            <a:ext cx="187349" cy="599081"/>
          </a:xfrm>
          <a:custGeom>
            <a:rect b="b" l="l" r="r" t="t"/>
            <a:pathLst>
              <a:path extrusionOk="0" h="1198162" w="374698">
                <a:moveTo>
                  <a:pt x="0" y="0"/>
                </a:moveTo>
                <a:lnTo>
                  <a:pt x="374698" y="0"/>
                </a:lnTo>
                <a:lnTo>
                  <a:pt x="374698" y="1198161"/>
                </a:lnTo>
                <a:lnTo>
                  <a:pt x="0" y="1198161"/>
                </a:lnTo>
                <a:lnTo>
                  <a:pt x="0" y="0"/>
                </a:lnTo>
                <a:close/>
              </a:path>
            </a:pathLst>
          </a:custGeom>
          <a:blipFill rotWithShape="1">
            <a:blip r:embed="rId4">
              <a:alphaModFix/>
            </a:blip>
            <a:stretch>
              <a:fillRect b="0" l="0" r="0" t="0"/>
            </a:stretch>
          </a:blipFill>
          <a:ln>
            <a:noFill/>
          </a:ln>
        </p:spPr>
      </p:sp>
      <p:sp>
        <p:nvSpPr>
          <p:cNvPr id="245" name="Google Shape;245;p17"/>
          <p:cNvSpPr/>
          <p:nvPr/>
        </p:nvSpPr>
        <p:spPr>
          <a:xfrm rot="-2553529">
            <a:off x="5532706" y="3161014"/>
            <a:ext cx="202576" cy="687756"/>
          </a:xfrm>
          <a:custGeom>
            <a:rect b="b" l="l" r="r" t="t"/>
            <a:pathLst>
              <a:path extrusionOk="0" h="1375512" w="405151">
                <a:moveTo>
                  <a:pt x="0" y="0"/>
                </a:moveTo>
                <a:lnTo>
                  <a:pt x="405151" y="0"/>
                </a:lnTo>
                <a:lnTo>
                  <a:pt x="405151" y="1375512"/>
                </a:lnTo>
                <a:lnTo>
                  <a:pt x="0" y="1375512"/>
                </a:lnTo>
                <a:lnTo>
                  <a:pt x="0" y="0"/>
                </a:lnTo>
                <a:close/>
              </a:path>
            </a:pathLst>
          </a:custGeom>
          <a:blipFill rotWithShape="1">
            <a:blip r:embed="rId5">
              <a:alphaModFix/>
            </a:blip>
            <a:stretch>
              <a:fillRect b="0" l="0" r="0" t="0"/>
            </a:stretch>
          </a:blipFill>
          <a:ln>
            <a:noFill/>
          </a:ln>
        </p:spPr>
      </p:sp>
      <p:sp>
        <p:nvSpPr>
          <p:cNvPr id="246" name="Google Shape;246;p17"/>
          <p:cNvSpPr/>
          <p:nvPr/>
        </p:nvSpPr>
        <p:spPr>
          <a:xfrm rot="-2480851">
            <a:off x="7748192" y="1446769"/>
            <a:ext cx="148486" cy="609457"/>
          </a:xfrm>
          <a:custGeom>
            <a:rect b="b" l="l" r="r" t="t"/>
            <a:pathLst>
              <a:path extrusionOk="0" h="1218914" w="296972">
                <a:moveTo>
                  <a:pt x="0" y="0"/>
                </a:moveTo>
                <a:lnTo>
                  <a:pt x="296972" y="0"/>
                </a:lnTo>
                <a:lnTo>
                  <a:pt x="296972" y="1218914"/>
                </a:lnTo>
                <a:lnTo>
                  <a:pt x="0" y="1218914"/>
                </a:lnTo>
                <a:lnTo>
                  <a:pt x="0" y="0"/>
                </a:lnTo>
                <a:close/>
              </a:path>
            </a:pathLst>
          </a:custGeom>
          <a:blipFill rotWithShape="1">
            <a:blip r:embed="rId6">
              <a:alphaModFix/>
            </a:blip>
            <a:stretch>
              <a:fillRect b="0" l="0" r="0" t="0"/>
            </a:stretch>
          </a:blipFill>
          <a:ln>
            <a:noFill/>
          </a:ln>
        </p:spPr>
      </p:sp>
      <p:sp>
        <p:nvSpPr>
          <p:cNvPr id="247" name="Google Shape;247;p17"/>
          <p:cNvSpPr/>
          <p:nvPr/>
        </p:nvSpPr>
        <p:spPr>
          <a:xfrm rot="-2019029">
            <a:off x="7567912" y="3355739"/>
            <a:ext cx="767293" cy="288781"/>
          </a:xfrm>
          <a:custGeom>
            <a:rect b="b" l="l" r="r" t="t"/>
            <a:pathLst>
              <a:path extrusionOk="0" h="577562" w="1534586">
                <a:moveTo>
                  <a:pt x="0" y="0"/>
                </a:moveTo>
                <a:lnTo>
                  <a:pt x="1534585" y="0"/>
                </a:lnTo>
                <a:lnTo>
                  <a:pt x="1534585" y="577562"/>
                </a:lnTo>
                <a:lnTo>
                  <a:pt x="0" y="577562"/>
                </a:lnTo>
                <a:lnTo>
                  <a:pt x="0" y="0"/>
                </a:lnTo>
                <a:close/>
              </a:path>
            </a:pathLst>
          </a:custGeom>
          <a:blipFill rotWithShape="1">
            <a:blip r:embed="rId7">
              <a:alphaModFix/>
            </a:blip>
            <a:stretch>
              <a:fillRect b="0" l="0" r="0" t="0"/>
            </a:stretch>
          </a:blipFill>
          <a:ln>
            <a:noFill/>
          </a:ln>
        </p:spPr>
      </p:sp>
      <p:sp>
        <p:nvSpPr>
          <p:cNvPr id="248" name="Google Shape;248;p17"/>
          <p:cNvSpPr txBox="1"/>
          <p:nvPr/>
        </p:nvSpPr>
        <p:spPr>
          <a:xfrm>
            <a:off x="4393089" y="541210"/>
            <a:ext cx="4444632" cy="780097"/>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 sz="6000" u="none" cap="none" strike="noStrike">
                <a:solidFill>
                  <a:srgbClr val="FFFFFF"/>
                </a:solidFill>
                <a:latin typeface="Cinzel Decorative"/>
                <a:ea typeface="Cinzel Decorative"/>
                <a:cs typeface="Cinzel Decorative"/>
                <a:sym typeface="Cinzel Decorative"/>
              </a:rPr>
              <a:t>About Us</a:t>
            </a:r>
            <a:endParaRPr sz="700"/>
          </a:p>
        </p:txBody>
      </p:sp>
      <p:sp>
        <p:nvSpPr>
          <p:cNvPr id="249" name="Google Shape;249;p17"/>
          <p:cNvSpPr txBox="1"/>
          <p:nvPr/>
        </p:nvSpPr>
        <p:spPr>
          <a:xfrm>
            <a:off x="4699057" y="2115840"/>
            <a:ext cx="17829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sp>
        <p:nvSpPr>
          <p:cNvPr id="250" name="Google Shape;250;p17"/>
          <p:cNvSpPr txBox="1"/>
          <p:nvPr/>
        </p:nvSpPr>
        <p:spPr>
          <a:xfrm>
            <a:off x="4699057" y="3852863"/>
            <a:ext cx="17829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sp>
        <p:nvSpPr>
          <p:cNvPr id="251" name="Google Shape;251;p17"/>
          <p:cNvSpPr txBox="1"/>
          <p:nvPr/>
        </p:nvSpPr>
        <p:spPr>
          <a:xfrm>
            <a:off x="6902534" y="2115840"/>
            <a:ext cx="18267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sp>
        <p:nvSpPr>
          <p:cNvPr id="252" name="Google Shape;252;p17"/>
          <p:cNvSpPr txBox="1"/>
          <p:nvPr/>
        </p:nvSpPr>
        <p:spPr>
          <a:xfrm>
            <a:off x="6902534" y="3852863"/>
            <a:ext cx="18267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grpSp>
        <p:nvGrpSpPr>
          <p:cNvPr id="257" name="Google Shape;257;p18"/>
          <p:cNvGrpSpPr/>
          <p:nvPr/>
        </p:nvGrpSpPr>
        <p:grpSpPr>
          <a:xfrm>
            <a:off x="0" y="-198909"/>
            <a:ext cx="9144000" cy="5342409"/>
            <a:chOff x="0" y="-104775"/>
            <a:chExt cx="4816593" cy="2814108"/>
          </a:xfrm>
        </p:grpSpPr>
        <p:sp>
          <p:nvSpPr>
            <p:cNvPr id="258" name="Google Shape;258;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88D4E4"/>
            </a:solidFill>
            <a:ln>
              <a:noFill/>
            </a:ln>
          </p:spPr>
        </p:sp>
        <p:sp>
          <p:nvSpPr>
            <p:cNvPr id="259" name="Google Shape;259;p18"/>
            <p:cNvSpPr txBox="1"/>
            <p:nvPr/>
          </p:nvSpPr>
          <p:spPr>
            <a:xfrm>
              <a:off x="0" y="-104775"/>
              <a:ext cx="4816593" cy="281410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0" name="Google Shape;260;p18"/>
          <p:cNvGrpSpPr/>
          <p:nvPr/>
        </p:nvGrpSpPr>
        <p:grpSpPr>
          <a:xfrm>
            <a:off x="5295359" y="-1523348"/>
            <a:ext cx="4573512" cy="4734300"/>
            <a:chOff x="0" y="-28575"/>
            <a:chExt cx="812800" cy="841375"/>
          </a:xfrm>
        </p:grpSpPr>
        <p:sp>
          <p:nvSpPr>
            <p:cNvPr id="261" name="Google Shape;26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7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18"/>
            <p:cNvSpPr txBox="1"/>
            <p:nvPr/>
          </p:nvSpPr>
          <p:spPr>
            <a:xfrm>
              <a:off x="76200" y="-28575"/>
              <a:ext cx="660400" cy="765175"/>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3" name="Google Shape;263;p18"/>
          <p:cNvPicPr preferRelativeResize="0"/>
          <p:nvPr/>
        </p:nvPicPr>
        <p:blipFill rotWithShape="1">
          <a:blip r:embed="rId3">
            <a:alphaModFix/>
          </a:blip>
          <a:srcRect b="17559" l="0" r="30191" t="0"/>
          <a:stretch/>
        </p:blipFill>
        <p:spPr>
          <a:xfrm>
            <a:off x="5024250" y="-198900"/>
            <a:ext cx="4119748" cy="5342300"/>
          </a:xfrm>
          <a:prstGeom prst="rect">
            <a:avLst/>
          </a:prstGeom>
          <a:noFill/>
          <a:ln>
            <a:noFill/>
          </a:ln>
        </p:spPr>
      </p:pic>
      <p:sp>
        <p:nvSpPr>
          <p:cNvPr id="264" name="Google Shape;264;p18"/>
          <p:cNvSpPr txBox="1"/>
          <p:nvPr/>
        </p:nvSpPr>
        <p:spPr>
          <a:xfrm>
            <a:off x="514350" y="2988156"/>
            <a:ext cx="5513737" cy="1693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500" u="none" cap="none" strike="noStrike">
                <a:solidFill>
                  <a:srgbClr val="FFFFFF"/>
                </a:solidFill>
                <a:latin typeface="Cinzel Decorative"/>
                <a:ea typeface="Cinzel Decorative"/>
                <a:cs typeface="Cinzel Decorative"/>
                <a:sym typeface="Cinzel Decorative"/>
              </a:rPr>
              <a:t>or inspiring quote</a:t>
            </a:r>
            <a:endParaRPr sz="700"/>
          </a:p>
        </p:txBody>
      </p:sp>
      <p:sp>
        <p:nvSpPr>
          <p:cNvPr id="265" name="Google Shape;265;p18"/>
          <p:cNvSpPr txBox="1"/>
          <p:nvPr/>
        </p:nvSpPr>
        <p:spPr>
          <a:xfrm>
            <a:off x="514350" y="587301"/>
            <a:ext cx="5513700" cy="25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500" u="none" cap="none" strike="noStrike">
                <a:solidFill>
                  <a:srgbClr val="28798E"/>
                </a:solidFill>
                <a:latin typeface="Cinzel Decorative"/>
                <a:ea typeface="Cinzel Decorative"/>
                <a:cs typeface="Cinzel Decorative"/>
                <a:sym typeface="Cinzel Decorative"/>
              </a:rPr>
              <a:t>Write an original statement </a:t>
            </a:r>
            <a:endParaRPr sz="700"/>
          </a:p>
        </p:txBody>
      </p:sp>
      <p:sp>
        <p:nvSpPr>
          <p:cNvPr id="266" name="Google Shape;266;p18"/>
          <p:cNvSpPr txBox="1"/>
          <p:nvPr/>
        </p:nvSpPr>
        <p:spPr>
          <a:xfrm>
            <a:off x="3630482" y="4000748"/>
            <a:ext cx="15051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Include a credit, citation,</a:t>
            </a:r>
            <a:endParaRPr sz="700"/>
          </a:p>
          <a:p>
            <a:pPr indent="0" lvl="1"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or supporting message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7B9"/>
        </a:solidFill>
      </p:bgPr>
    </p:bg>
    <p:spTree>
      <p:nvGrpSpPr>
        <p:cNvPr id="270" name="Shape 270"/>
        <p:cNvGrpSpPr/>
        <p:nvPr/>
      </p:nvGrpSpPr>
      <p:grpSpPr>
        <a:xfrm>
          <a:off x="0" y="0"/>
          <a:ext cx="0" cy="0"/>
          <a:chOff x="0" y="0"/>
          <a:chExt cx="0" cy="0"/>
        </a:xfrm>
      </p:grpSpPr>
      <p:pic>
        <p:nvPicPr>
          <p:cNvPr id="271" name="Google Shape;271;p19"/>
          <p:cNvPicPr preferRelativeResize="0"/>
          <p:nvPr/>
        </p:nvPicPr>
        <p:blipFill>
          <a:blip r:embed="rId3">
            <a:alphaModFix/>
          </a:blip>
          <a:stretch>
            <a:fillRect/>
          </a:stretch>
        </p:blipFill>
        <p:spPr>
          <a:xfrm>
            <a:off x="-149" y="0"/>
            <a:ext cx="1923925" cy="3378298"/>
          </a:xfrm>
          <a:prstGeom prst="rect">
            <a:avLst/>
          </a:prstGeom>
          <a:noFill/>
          <a:ln>
            <a:noFill/>
          </a:ln>
        </p:spPr>
      </p:pic>
      <p:pic>
        <p:nvPicPr>
          <p:cNvPr id="272" name="Google Shape;272;p19"/>
          <p:cNvPicPr preferRelativeResize="0"/>
          <p:nvPr/>
        </p:nvPicPr>
        <p:blipFill>
          <a:blip r:embed="rId4">
            <a:alphaModFix/>
          </a:blip>
          <a:stretch>
            <a:fillRect/>
          </a:stretch>
        </p:blipFill>
        <p:spPr>
          <a:xfrm>
            <a:off x="1923921" y="1768301"/>
            <a:ext cx="1923900" cy="3375199"/>
          </a:xfrm>
          <a:prstGeom prst="rect">
            <a:avLst/>
          </a:prstGeom>
          <a:noFill/>
          <a:ln>
            <a:noFill/>
          </a:ln>
        </p:spPr>
      </p:pic>
      <p:pic>
        <p:nvPicPr>
          <p:cNvPr id="273" name="Google Shape;273;p19"/>
          <p:cNvPicPr preferRelativeResize="0"/>
          <p:nvPr/>
        </p:nvPicPr>
        <p:blipFill>
          <a:blip r:embed="rId5">
            <a:alphaModFix/>
          </a:blip>
          <a:stretch>
            <a:fillRect/>
          </a:stretch>
        </p:blipFill>
        <p:spPr>
          <a:xfrm>
            <a:off x="3847824" y="0"/>
            <a:ext cx="1923925" cy="3466690"/>
          </a:xfrm>
          <a:prstGeom prst="rect">
            <a:avLst/>
          </a:prstGeom>
          <a:noFill/>
          <a:ln>
            <a:noFill/>
          </a:ln>
        </p:spPr>
      </p:pic>
      <p:pic>
        <p:nvPicPr>
          <p:cNvPr id="274" name="Google Shape;274;p19"/>
          <p:cNvPicPr preferRelativeResize="0"/>
          <p:nvPr/>
        </p:nvPicPr>
        <p:blipFill>
          <a:blip r:embed="rId6">
            <a:alphaModFix/>
          </a:blip>
          <a:stretch>
            <a:fillRect/>
          </a:stretch>
        </p:blipFill>
        <p:spPr>
          <a:xfrm>
            <a:off x="5766514" y="1768301"/>
            <a:ext cx="1923900" cy="3375199"/>
          </a:xfrm>
          <a:prstGeom prst="rect">
            <a:avLst/>
          </a:prstGeom>
          <a:noFill/>
          <a:ln>
            <a:noFill/>
          </a:ln>
        </p:spPr>
      </p:pic>
      <p:sp>
        <p:nvSpPr>
          <p:cNvPr id="275" name="Google Shape;275;p19"/>
          <p:cNvSpPr txBox="1"/>
          <p:nvPr/>
        </p:nvSpPr>
        <p:spPr>
          <a:xfrm rot="5400000">
            <a:off x="5969311" y="2201198"/>
            <a:ext cx="4593933" cy="741105"/>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28798E"/>
                </a:solidFill>
                <a:latin typeface="Cinzel Decorative"/>
                <a:ea typeface="Cinzel Decorative"/>
                <a:cs typeface="Cinzel Decorative"/>
                <a:sym typeface="Cinzel Decorative"/>
              </a:rPr>
              <a:t>Timeline</a:t>
            </a:r>
            <a:endParaRPr sz="700"/>
          </a:p>
        </p:txBody>
      </p:sp>
      <p:grpSp>
        <p:nvGrpSpPr>
          <p:cNvPr id="276" name="Google Shape;276;p19"/>
          <p:cNvGrpSpPr/>
          <p:nvPr/>
        </p:nvGrpSpPr>
        <p:grpSpPr>
          <a:xfrm>
            <a:off x="0" y="3178108"/>
            <a:ext cx="1923929" cy="1974514"/>
            <a:chOff x="0" y="-104775"/>
            <a:chExt cx="1013428" cy="1040073"/>
          </a:xfrm>
        </p:grpSpPr>
        <p:sp>
          <p:nvSpPr>
            <p:cNvPr id="277" name="Google Shape;277;p19"/>
            <p:cNvSpPr/>
            <p:nvPr/>
          </p:nvSpPr>
          <p:spPr>
            <a:xfrm>
              <a:off x="0" y="0"/>
              <a:ext cx="1013428" cy="935298"/>
            </a:xfrm>
            <a:custGeom>
              <a:rect b="b" l="l" r="r" t="t"/>
              <a:pathLst>
                <a:path extrusionOk="0" h="935298" w="1013428">
                  <a:moveTo>
                    <a:pt x="0" y="0"/>
                  </a:moveTo>
                  <a:lnTo>
                    <a:pt x="1013428" y="0"/>
                  </a:lnTo>
                  <a:lnTo>
                    <a:pt x="1013428" y="935298"/>
                  </a:lnTo>
                  <a:lnTo>
                    <a:pt x="0" y="935298"/>
                  </a:lnTo>
                  <a:close/>
                </a:path>
              </a:pathLst>
            </a:custGeom>
            <a:solidFill>
              <a:srgbClr val="88D4E4"/>
            </a:solidFill>
            <a:ln>
              <a:noFill/>
            </a:ln>
          </p:spPr>
        </p:sp>
        <p:sp>
          <p:nvSpPr>
            <p:cNvPr id="278" name="Google Shape;278;p19"/>
            <p:cNvSpPr txBox="1"/>
            <p:nvPr/>
          </p:nvSpPr>
          <p:spPr>
            <a:xfrm>
              <a:off x="0" y="-104775"/>
              <a:ext cx="1013428" cy="104007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19"/>
          <p:cNvGrpSpPr/>
          <p:nvPr/>
        </p:nvGrpSpPr>
        <p:grpSpPr>
          <a:xfrm>
            <a:off x="1923929" y="-198905"/>
            <a:ext cx="1923892" cy="1974475"/>
            <a:chOff x="0" y="-104775"/>
            <a:chExt cx="1013428" cy="1040073"/>
          </a:xfrm>
        </p:grpSpPr>
        <p:sp>
          <p:nvSpPr>
            <p:cNvPr id="280" name="Google Shape;280;p19"/>
            <p:cNvSpPr/>
            <p:nvPr/>
          </p:nvSpPr>
          <p:spPr>
            <a:xfrm>
              <a:off x="0" y="0"/>
              <a:ext cx="1013428" cy="935298"/>
            </a:xfrm>
            <a:custGeom>
              <a:rect b="b" l="l" r="r" t="t"/>
              <a:pathLst>
                <a:path extrusionOk="0" h="935298" w="1013428">
                  <a:moveTo>
                    <a:pt x="0" y="0"/>
                  </a:moveTo>
                  <a:lnTo>
                    <a:pt x="1013428" y="0"/>
                  </a:lnTo>
                  <a:lnTo>
                    <a:pt x="1013428" y="935298"/>
                  </a:lnTo>
                  <a:lnTo>
                    <a:pt x="0" y="935298"/>
                  </a:lnTo>
                  <a:close/>
                </a:path>
              </a:pathLst>
            </a:custGeom>
            <a:solidFill>
              <a:srgbClr val="B6E7B9"/>
            </a:solidFill>
            <a:ln>
              <a:noFill/>
            </a:ln>
          </p:spPr>
        </p:sp>
        <p:sp>
          <p:nvSpPr>
            <p:cNvPr id="281" name="Google Shape;281;p19"/>
            <p:cNvSpPr txBox="1"/>
            <p:nvPr/>
          </p:nvSpPr>
          <p:spPr>
            <a:xfrm>
              <a:off x="0" y="-104775"/>
              <a:ext cx="1013428" cy="104007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19"/>
          <p:cNvGrpSpPr/>
          <p:nvPr/>
        </p:nvGrpSpPr>
        <p:grpSpPr>
          <a:xfrm>
            <a:off x="3847858" y="3178112"/>
            <a:ext cx="1923892" cy="1974475"/>
            <a:chOff x="0" y="-104775"/>
            <a:chExt cx="1013428" cy="1040073"/>
          </a:xfrm>
        </p:grpSpPr>
        <p:sp>
          <p:nvSpPr>
            <p:cNvPr id="283" name="Google Shape;283;p19"/>
            <p:cNvSpPr/>
            <p:nvPr/>
          </p:nvSpPr>
          <p:spPr>
            <a:xfrm>
              <a:off x="0" y="0"/>
              <a:ext cx="1013428" cy="935298"/>
            </a:xfrm>
            <a:custGeom>
              <a:rect b="b" l="l" r="r" t="t"/>
              <a:pathLst>
                <a:path extrusionOk="0" h="935298" w="1013428">
                  <a:moveTo>
                    <a:pt x="0" y="0"/>
                  </a:moveTo>
                  <a:lnTo>
                    <a:pt x="1013428" y="0"/>
                  </a:lnTo>
                  <a:lnTo>
                    <a:pt x="1013428" y="935298"/>
                  </a:lnTo>
                  <a:lnTo>
                    <a:pt x="0" y="935298"/>
                  </a:lnTo>
                  <a:close/>
                </a:path>
              </a:pathLst>
            </a:custGeom>
            <a:solidFill>
              <a:srgbClr val="FFB7C4"/>
            </a:solidFill>
            <a:ln>
              <a:noFill/>
            </a:ln>
          </p:spPr>
        </p:sp>
        <p:sp>
          <p:nvSpPr>
            <p:cNvPr id="284" name="Google Shape;284;p19"/>
            <p:cNvSpPr txBox="1"/>
            <p:nvPr/>
          </p:nvSpPr>
          <p:spPr>
            <a:xfrm>
              <a:off x="0" y="-104775"/>
              <a:ext cx="1013428" cy="104007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5" name="Google Shape;285;p19"/>
          <p:cNvGrpSpPr/>
          <p:nvPr/>
        </p:nvGrpSpPr>
        <p:grpSpPr>
          <a:xfrm>
            <a:off x="5766522" y="-198905"/>
            <a:ext cx="1923892" cy="1974475"/>
            <a:chOff x="0" y="-104775"/>
            <a:chExt cx="1013428" cy="1040073"/>
          </a:xfrm>
        </p:grpSpPr>
        <p:sp>
          <p:nvSpPr>
            <p:cNvPr id="286" name="Google Shape;286;p19"/>
            <p:cNvSpPr/>
            <p:nvPr/>
          </p:nvSpPr>
          <p:spPr>
            <a:xfrm>
              <a:off x="0" y="0"/>
              <a:ext cx="1013428" cy="935298"/>
            </a:xfrm>
            <a:custGeom>
              <a:rect b="b" l="l" r="r" t="t"/>
              <a:pathLst>
                <a:path extrusionOk="0" h="935298" w="1013428">
                  <a:moveTo>
                    <a:pt x="0" y="0"/>
                  </a:moveTo>
                  <a:lnTo>
                    <a:pt x="1013428" y="0"/>
                  </a:lnTo>
                  <a:lnTo>
                    <a:pt x="1013428" y="935298"/>
                  </a:lnTo>
                  <a:lnTo>
                    <a:pt x="0" y="935298"/>
                  </a:lnTo>
                  <a:close/>
                </a:path>
              </a:pathLst>
            </a:custGeom>
            <a:solidFill>
              <a:srgbClr val="88D4E4"/>
            </a:solidFill>
            <a:ln>
              <a:noFill/>
            </a:ln>
          </p:spPr>
        </p:sp>
        <p:sp>
          <p:nvSpPr>
            <p:cNvPr id="287" name="Google Shape;287;p19"/>
            <p:cNvSpPr txBox="1"/>
            <p:nvPr/>
          </p:nvSpPr>
          <p:spPr>
            <a:xfrm>
              <a:off x="0" y="-104775"/>
              <a:ext cx="1013428" cy="104007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8" name="Google Shape;288;p19"/>
          <p:cNvGrpSpPr/>
          <p:nvPr/>
        </p:nvGrpSpPr>
        <p:grpSpPr>
          <a:xfrm>
            <a:off x="127275" y="3909725"/>
            <a:ext cx="1670696" cy="613900"/>
            <a:chOff x="1" y="-38100"/>
            <a:chExt cx="4160100" cy="1637067"/>
          </a:xfrm>
        </p:grpSpPr>
        <p:sp>
          <p:nvSpPr>
            <p:cNvPr id="289" name="Google Shape;289;p19"/>
            <p:cNvSpPr txBox="1"/>
            <p:nvPr/>
          </p:nvSpPr>
          <p:spPr>
            <a:xfrm>
              <a:off x="230915" y="-38100"/>
              <a:ext cx="34368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000000"/>
                  </a:solidFill>
                  <a:latin typeface="Arial"/>
                  <a:ea typeface="Arial"/>
                  <a:cs typeface="Arial"/>
                  <a:sym typeface="Arial"/>
                </a:rPr>
                <a:t>Year</a:t>
              </a:r>
              <a:endParaRPr sz="700"/>
            </a:p>
          </p:txBody>
        </p:sp>
        <p:sp>
          <p:nvSpPr>
            <p:cNvPr id="290" name="Google Shape;290;p19"/>
            <p:cNvSpPr txBox="1"/>
            <p:nvPr/>
          </p:nvSpPr>
          <p:spPr>
            <a:xfrm>
              <a:off x="1" y="778167"/>
              <a:ext cx="41601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grpSp>
      <p:grpSp>
        <p:nvGrpSpPr>
          <p:cNvPr id="291" name="Google Shape;291;p19"/>
          <p:cNvGrpSpPr/>
          <p:nvPr/>
        </p:nvGrpSpPr>
        <p:grpSpPr>
          <a:xfrm>
            <a:off x="1993750" y="445367"/>
            <a:ext cx="1788412" cy="593309"/>
            <a:chOff x="-497756" y="-38100"/>
            <a:chExt cx="4769100" cy="1582156"/>
          </a:xfrm>
        </p:grpSpPr>
        <p:sp>
          <p:nvSpPr>
            <p:cNvPr id="292" name="Google Shape;292;p19"/>
            <p:cNvSpPr txBox="1"/>
            <p:nvPr/>
          </p:nvSpPr>
          <p:spPr>
            <a:xfrm>
              <a:off x="-497756" y="723256"/>
              <a:ext cx="47691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93" name="Google Shape;293;p19"/>
            <p:cNvSpPr txBox="1"/>
            <p:nvPr/>
          </p:nvSpPr>
          <p:spPr>
            <a:xfrm>
              <a:off x="162846" y="-38100"/>
              <a:ext cx="34368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000000"/>
                  </a:solidFill>
                  <a:latin typeface="Arial"/>
                  <a:ea typeface="Arial"/>
                  <a:cs typeface="Arial"/>
                  <a:sym typeface="Arial"/>
                </a:rPr>
                <a:t>Year</a:t>
              </a:r>
              <a:endParaRPr sz="700"/>
            </a:p>
          </p:txBody>
        </p:sp>
      </p:grpSp>
      <p:grpSp>
        <p:nvGrpSpPr>
          <p:cNvPr id="294" name="Google Shape;294;p19"/>
          <p:cNvGrpSpPr/>
          <p:nvPr/>
        </p:nvGrpSpPr>
        <p:grpSpPr>
          <a:xfrm>
            <a:off x="4043125" y="3909725"/>
            <a:ext cx="1584900" cy="613900"/>
            <a:chOff x="-65658" y="-38100"/>
            <a:chExt cx="4226400" cy="1637067"/>
          </a:xfrm>
        </p:grpSpPr>
        <p:sp>
          <p:nvSpPr>
            <p:cNvPr id="295" name="Google Shape;295;p19"/>
            <p:cNvSpPr txBox="1"/>
            <p:nvPr/>
          </p:nvSpPr>
          <p:spPr>
            <a:xfrm>
              <a:off x="-65658" y="778167"/>
              <a:ext cx="42264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96" name="Google Shape;296;p19"/>
            <p:cNvSpPr txBox="1"/>
            <p:nvPr/>
          </p:nvSpPr>
          <p:spPr>
            <a:xfrm>
              <a:off x="260420" y="-38100"/>
              <a:ext cx="34368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000000"/>
                  </a:solidFill>
                  <a:latin typeface="Arial"/>
                  <a:ea typeface="Arial"/>
                  <a:cs typeface="Arial"/>
                  <a:sym typeface="Arial"/>
                </a:rPr>
                <a:t>Year</a:t>
              </a:r>
              <a:endParaRPr sz="700"/>
            </a:p>
          </p:txBody>
        </p:sp>
      </p:grpSp>
      <p:grpSp>
        <p:nvGrpSpPr>
          <p:cNvPr id="297" name="Google Shape;297;p19"/>
          <p:cNvGrpSpPr/>
          <p:nvPr/>
        </p:nvGrpSpPr>
        <p:grpSpPr>
          <a:xfrm>
            <a:off x="5917424" y="532700"/>
            <a:ext cx="1584924" cy="613891"/>
            <a:chOff x="0" y="-38100"/>
            <a:chExt cx="3919200" cy="1637042"/>
          </a:xfrm>
        </p:grpSpPr>
        <p:sp>
          <p:nvSpPr>
            <p:cNvPr id="298" name="Google Shape;298;p19"/>
            <p:cNvSpPr txBox="1"/>
            <p:nvPr/>
          </p:nvSpPr>
          <p:spPr>
            <a:xfrm>
              <a:off x="0" y="778142"/>
              <a:ext cx="39192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Briefly elaborate on what you want to discuss. </a:t>
              </a:r>
              <a:endParaRPr sz="700"/>
            </a:p>
          </p:txBody>
        </p:sp>
        <p:sp>
          <p:nvSpPr>
            <p:cNvPr id="299" name="Google Shape;299;p19"/>
            <p:cNvSpPr txBox="1"/>
            <p:nvPr/>
          </p:nvSpPr>
          <p:spPr>
            <a:xfrm>
              <a:off x="241160" y="-38100"/>
              <a:ext cx="34368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000000"/>
                  </a:solidFill>
                  <a:latin typeface="Arial"/>
                  <a:ea typeface="Arial"/>
                  <a:cs typeface="Arial"/>
                  <a:sym typeface="Arial"/>
                </a:rPr>
                <a:t>Year</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E05A73"/>
      </a:dk1>
      <a:lt1>
        <a:srgbClr val="FFB7C4"/>
      </a:lt1>
      <a:dk2>
        <a:srgbClr val="FFFFFF"/>
      </a:dk2>
      <a:lt2>
        <a:srgbClr val="88D4E4"/>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