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Bebas Neue"/>
      <p:regular r:id="rId23"/>
    </p:embeddedFont>
    <p:embeddedFont>
      <p:font typeface="David Libre"/>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DavidLibre-regular.fntdata"/><Relationship Id="rId23" Type="http://schemas.openxmlformats.org/officeDocument/2006/relationships/font" Target="fonts/Bebas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DavidLibr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dfc2c69ab9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dfc2c69ab9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dfc2c69ab9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dfc2c69ab9_1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dfc2c69ab9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dfc2c69ab9_1_2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dfc2c69ab9_1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dfc2c69ab9_1_2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fc2c69ab9_1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dfc2c69ab9_1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dfc2c69ab9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dfc2c69ab9_1_3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dfc2c69ab9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dfc2c69ab9_1_3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dfc2c69ab9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dfc2c69ab9_1_3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dfc2c69ab9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dfc2c69ab9_1_3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dfc2c69ab9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dfc2c69ab9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fc2c69ab9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dfc2c69ab9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fc2c69ab9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dfc2c69ab9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fc2c69ab9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dfc2c69ab9_1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dfc2c69ab9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dfc2c69ab9_1_1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fc2c69ab9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dfc2c69ab9_1_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dfc2c69ab9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dfc2c69ab9_1_1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dfc2c69ab9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fc2c69ab9_1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22.png"/><Relationship Id="rId8"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2.png"/><Relationship Id="rId4" Type="http://schemas.openxmlformats.org/officeDocument/2006/relationships/image" Target="../media/image44.png"/><Relationship Id="rId10" Type="http://schemas.openxmlformats.org/officeDocument/2006/relationships/image" Target="../media/image17.png"/><Relationship Id="rId9" Type="http://schemas.openxmlformats.org/officeDocument/2006/relationships/image" Target="../media/image20.jpg"/><Relationship Id="rId5" Type="http://schemas.openxmlformats.org/officeDocument/2006/relationships/image" Target="../media/image7.jp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4.jpg"/><Relationship Id="rId6" Type="http://schemas.openxmlformats.org/officeDocument/2006/relationships/image" Target="../media/image1.png"/><Relationship Id="rId7"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4.jpg"/><Relationship Id="rId4" Type="http://schemas.openxmlformats.org/officeDocument/2006/relationships/image" Target="../media/image15.jpg"/><Relationship Id="rId5" Type="http://schemas.openxmlformats.org/officeDocument/2006/relationships/image" Target="../media/image1.png"/><Relationship Id="rId6"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2.png"/><Relationship Id="rId4" Type="http://schemas.openxmlformats.org/officeDocument/2006/relationships/image" Target="../media/image26.jp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36.jpg"/><Relationship Id="rId6" Type="http://schemas.openxmlformats.org/officeDocument/2006/relationships/image" Target="../media/image1.png"/><Relationship Id="rId7" Type="http://schemas.openxmlformats.org/officeDocument/2006/relationships/image" Target="../media/image3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992689" y="2633813"/>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2990226" y="-1912337"/>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2">
              <a:alphaModFix/>
            </a:blip>
            <a:stretch>
              <a:fillRect b="0" l="0" r="0" t="0"/>
            </a:stretch>
          </a:blipFill>
          <a:ln>
            <a:noFill/>
          </a:ln>
        </p:spPr>
      </p:sp>
      <p:sp>
        <p:nvSpPr>
          <p:cNvPr id="12" name="Google Shape;12;p2"/>
          <p:cNvSpPr/>
          <p:nvPr/>
        </p:nvSpPr>
        <p:spPr>
          <a:xfrm>
            <a:off x="6140095" y="-532971"/>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3">
              <a:alphaModFix/>
            </a:blip>
            <a:stretch>
              <a:fillRect b="0" l="0" r="0" t="0"/>
            </a:stretch>
          </a:blipFill>
          <a:ln>
            <a:noFill/>
          </a:ln>
        </p:spPr>
      </p:sp>
      <p:grpSp>
        <p:nvGrpSpPr>
          <p:cNvPr id="13" name="Google Shape;13;p2"/>
          <p:cNvGrpSpPr/>
          <p:nvPr/>
        </p:nvGrpSpPr>
        <p:grpSpPr>
          <a:xfrm>
            <a:off x="5558477" y="715567"/>
            <a:ext cx="2311164" cy="3118340"/>
            <a:chOff x="4634" y="0"/>
            <a:chExt cx="6163105" cy="8315573"/>
          </a:xfrm>
        </p:grpSpPr>
        <p:sp>
          <p:nvSpPr>
            <p:cNvPr id="14" name="Google Shape;14;p2"/>
            <p:cNvSpPr/>
            <p:nvPr/>
          </p:nvSpPr>
          <p:spPr>
            <a:xfrm rot="283679">
              <a:off x="451205" y="369016"/>
              <a:ext cx="5207227" cy="7610562"/>
            </a:xfrm>
            <a:custGeom>
              <a:rect b="b" l="l" r="r" t="t"/>
              <a:pathLst>
                <a:path extrusionOk="0" h="7603674" w="5202514">
                  <a:moveTo>
                    <a:pt x="0" y="0"/>
                  </a:moveTo>
                  <a:lnTo>
                    <a:pt x="5202514" y="0"/>
                  </a:lnTo>
                  <a:lnTo>
                    <a:pt x="5202514" y="7603674"/>
                  </a:lnTo>
                  <a:lnTo>
                    <a:pt x="0" y="7603674"/>
                  </a:lnTo>
                  <a:lnTo>
                    <a:pt x="0" y="0"/>
                  </a:lnTo>
                  <a:close/>
                </a:path>
              </a:pathLst>
            </a:custGeom>
            <a:blipFill rotWithShape="1">
              <a:blip r:embed="rId4">
                <a:alphaModFix/>
              </a:blip>
              <a:stretch>
                <a:fillRect b="-65748" l="-36068" r="-36229" t="-6549"/>
              </a:stretch>
            </a:blipFill>
            <a:ln>
              <a:noFill/>
            </a:ln>
          </p:spPr>
        </p:sp>
        <p:sp>
          <p:nvSpPr>
            <p:cNvPr id="15" name="Google Shape;15;p2"/>
            <p:cNvSpPr/>
            <p:nvPr/>
          </p:nvSpPr>
          <p:spPr>
            <a:xfrm rot="283679">
              <a:off x="767117" y="214121"/>
              <a:ext cx="5207227" cy="284030"/>
            </a:xfrm>
            <a:custGeom>
              <a:rect b="b" l="l" r="r" t="t"/>
              <a:pathLst>
                <a:path extrusionOk="0" h="283773" w="5202514">
                  <a:moveTo>
                    <a:pt x="0" y="0"/>
                  </a:moveTo>
                  <a:lnTo>
                    <a:pt x="5202514" y="0"/>
                  </a:lnTo>
                  <a:lnTo>
                    <a:pt x="5202514" y="283774"/>
                  </a:lnTo>
                  <a:lnTo>
                    <a:pt x="0" y="283774"/>
                  </a:lnTo>
                  <a:lnTo>
                    <a:pt x="0" y="0"/>
                  </a:lnTo>
                  <a:close/>
                </a:path>
              </a:pathLst>
            </a:custGeom>
            <a:blipFill rotWithShape="1">
              <a:blip r:embed="rId5">
                <a:alphaModFix/>
              </a:blip>
              <a:stretch>
                <a:fillRect b="0" l="0" r="0" t="0"/>
              </a:stretch>
            </a:blipFill>
            <a:ln>
              <a:noFill/>
            </a:ln>
          </p:spPr>
        </p:sp>
        <p:sp>
          <p:nvSpPr>
            <p:cNvPr id="16" name="Google Shape;16;p2"/>
            <p:cNvSpPr/>
            <p:nvPr/>
          </p:nvSpPr>
          <p:spPr>
            <a:xfrm rot="5683679">
              <a:off x="-3291397" y="3744093"/>
              <a:ext cx="7636640" cy="416544"/>
            </a:xfrm>
            <a:custGeom>
              <a:rect b="b" l="l" r="r" t="t"/>
              <a:pathLst>
                <a:path extrusionOk="0" h="416167" w="7629729">
                  <a:moveTo>
                    <a:pt x="0" y="0"/>
                  </a:moveTo>
                  <a:lnTo>
                    <a:pt x="7629730" y="0"/>
                  </a:lnTo>
                  <a:lnTo>
                    <a:pt x="7629730" y="416167"/>
                  </a:lnTo>
                  <a:lnTo>
                    <a:pt x="0" y="416167"/>
                  </a:lnTo>
                  <a:lnTo>
                    <a:pt x="0" y="0"/>
                  </a:lnTo>
                  <a:close/>
                </a:path>
              </a:pathLst>
            </a:custGeom>
            <a:blipFill rotWithShape="1">
              <a:blip r:embed="rId5">
                <a:alphaModFix/>
              </a:blip>
              <a:stretch>
                <a:fillRect b="0" l="0" r="0" t="0"/>
              </a:stretch>
            </a:blipFill>
            <a:ln>
              <a:noFill/>
            </a:ln>
          </p:spPr>
        </p:sp>
        <p:sp>
          <p:nvSpPr>
            <p:cNvPr id="17" name="Google Shape;17;p2"/>
            <p:cNvSpPr/>
            <p:nvPr/>
          </p:nvSpPr>
          <p:spPr>
            <a:xfrm rot="5683679">
              <a:off x="1827129" y="4171229"/>
              <a:ext cx="7636640" cy="416544"/>
            </a:xfrm>
            <a:custGeom>
              <a:rect b="b" l="l" r="r" t="t"/>
              <a:pathLst>
                <a:path extrusionOk="0" h="416167" w="7629729">
                  <a:moveTo>
                    <a:pt x="0" y="0"/>
                  </a:moveTo>
                  <a:lnTo>
                    <a:pt x="7629730" y="0"/>
                  </a:lnTo>
                  <a:lnTo>
                    <a:pt x="7629730" y="416167"/>
                  </a:lnTo>
                  <a:lnTo>
                    <a:pt x="0" y="416167"/>
                  </a:lnTo>
                  <a:lnTo>
                    <a:pt x="0" y="0"/>
                  </a:lnTo>
                  <a:close/>
                </a:path>
              </a:pathLst>
            </a:custGeom>
            <a:blipFill rotWithShape="1">
              <a:blip r:embed="rId5">
                <a:alphaModFix/>
              </a:blip>
              <a:stretch>
                <a:fillRect b="0" l="0" r="0" t="0"/>
              </a:stretch>
            </a:blipFill>
            <a:ln>
              <a:noFill/>
            </a:ln>
          </p:spPr>
        </p:sp>
        <p:sp>
          <p:nvSpPr>
            <p:cNvPr id="18" name="Google Shape;18;p2"/>
            <p:cNvSpPr/>
            <p:nvPr/>
          </p:nvSpPr>
          <p:spPr>
            <a:xfrm rot="283679">
              <a:off x="132629" y="7817423"/>
              <a:ext cx="5207227" cy="284030"/>
            </a:xfrm>
            <a:custGeom>
              <a:rect b="b" l="l" r="r" t="t"/>
              <a:pathLst>
                <a:path extrusionOk="0" h="283773" w="5202514">
                  <a:moveTo>
                    <a:pt x="0" y="0"/>
                  </a:moveTo>
                  <a:lnTo>
                    <a:pt x="5202514" y="0"/>
                  </a:lnTo>
                  <a:lnTo>
                    <a:pt x="5202514" y="283773"/>
                  </a:lnTo>
                  <a:lnTo>
                    <a:pt x="0" y="283773"/>
                  </a:lnTo>
                  <a:lnTo>
                    <a:pt x="0" y="0"/>
                  </a:lnTo>
                  <a:close/>
                </a:path>
              </a:pathLst>
            </a:custGeom>
            <a:blipFill rotWithShape="1">
              <a:blip r:embed="rId5">
                <a:alphaModFix/>
              </a:blip>
              <a:stretch>
                <a:fillRect b="0" l="0" r="0" t="0"/>
              </a:stretch>
            </a:blipFill>
            <a:ln>
              <a:noFill/>
            </a:ln>
          </p:spPr>
        </p:sp>
      </p:grpSp>
      <p:sp>
        <p:nvSpPr>
          <p:cNvPr id="19" name="Google Shape;19;p2"/>
          <p:cNvSpPr/>
          <p:nvPr/>
        </p:nvSpPr>
        <p:spPr>
          <a:xfrm>
            <a:off x="6999984" y="4629150"/>
            <a:ext cx="1919279" cy="523004"/>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6">
              <a:alphaModFix/>
            </a:blip>
            <a:stretch>
              <a:fillRect b="0" l="0" r="0" t="0"/>
            </a:stretch>
          </a:blipFill>
          <a:ln>
            <a:noFill/>
          </a:ln>
        </p:spPr>
      </p:sp>
      <p:sp>
        <p:nvSpPr>
          <p:cNvPr id="20" name="Google Shape;20;p2"/>
          <p:cNvSpPr/>
          <p:nvPr/>
        </p:nvSpPr>
        <p:spPr>
          <a:xfrm>
            <a:off x="-4846383" y="4551092"/>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7">
              <a:alphaModFix/>
            </a:blip>
            <a:stretch>
              <a:fillRect b="0" l="0" r="0" t="0"/>
            </a:stretch>
          </a:blipFill>
          <a:ln>
            <a:noFill/>
          </a:ln>
        </p:spPr>
      </p:sp>
      <p:sp>
        <p:nvSpPr>
          <p:cNvPr id="21" name="Google Shape;21;p2"/>
          <p:cNvSpPr/>
          <p:nvPr/>
        </p:nvSpPr>
        <p:spPr>
          <a:xfrm>
            <a:off x="5233847" y="4047216"/>
            <a:ext cx="645189" cy="1466339"/>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8">
              <a:alphaModFix/>
            </a:blip>
            <a:stretch>
              <a:fillRect b="0" l="0" r="0" t="0"/>
            </a:stretch>
          </a:blipFill>
          <a:ln>
            <a:noFill/>
          </a:ln>
        </p:spPr>
      </p:sp>
      <p:sp>
        <p:nvSpPr>
          <p:cNvPr id="22" name="Google Shape;22;p2"/>
          <p:cNvSpPr/>
          <p:nvPr/>
        </p:nvSpPr>
        <p:spPr>
          <a:xfrm>
            <a:off x="245612" y="4691213"/>
            <a:ext cx="5089705" cy="1087925"/>
          </a:xfrm>
          <a:custGeom>
            <a:rect b="b" l="l" r="r" t="t"/>
            <a:pathLst>
              <a:path extrusionOk="0" h="2175849" w="10179410">
                <a:moveTo>
                  <a:pt x="0" y="0"/>
                </a:moveTo>
                <a:lnTo>
                  <a:pt x="10179411" y="0"/>
                </a:lnTo>
                <a:lnTo>
                  <a:pt x="10179411" y="2175849"/>
                </a:lnTo>
                <a:lnTo>
                  <a:pt x="0" y="2175849"/>
                </a:lnTo>
                <a:lnTo>
                  <a:pt x="0" y="0"/>
                </a:lnTo>
                <a:close/>
              </a:path>
            </a:pathLst>
          </a:custGeom>
          <a:blipFill rotWithShape="1">
            <a:blip r:embed="rId9">
              <a:alphaModFix/>
            </a:blip>
            <a:stretch>
              <a:fillRect b="0" l="0" r="0" t="0"/>
            </a:stretch>
          </a:blipFill>
          <a:ln>
            <a:noFill/>
          </a:ln>
        </p:spPr>
      </p:sp>
      <p:sp>
        <p:nvSpPr>
          <p:cNvPr id="23" name="Google Shape;23;p2"/>
          <p:cNvSpPr txBox="1"/>
          <p:nvPr>
            <p:ph type="ctrTitle"/>
          </p:nvPr>
        </p:nvSpPr>
        <p:spPr>
          <a:xfrm>
            <a:off x="311704" y="973175"/>
            <a:ext cx="45564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4" name="Google Shape;24;p2"/>
          <p:cNvSpPr txBox="1"/>
          <p:nvPr>
            <p:ph idx="1" type="subTitle"/>
          </p:nvPr>
        </p:nvSpPr>
        <p:spPr>
          <a:xfrm>
            <a:off x="311700" y="3062725"/>
            <a:ext cx="45564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5" name="Google Shape;2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3"/>
          <p:cNvSpPr/>
          <p:nvPr/>
        </p:nvSpPr>
        <p:spPr>
          <a:xfrm rot="10524192">
            <a:off x="-2926274" y="-2564046"/>
            <a:ext cx="8100781" cy="4040265"/>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2">
              <a:alphaModFix/>
            </a:blip>
            <a:stretch>
              <a:fillRect b="0" l="0" r="0" t="0"/>
            </a:stretch>
          </a:blipFill>
          <a:ln>
            <a:noFill/>
          </a:ln>
        </p:spPr>
      </p:sp>
      <p:sp>
        <p:nvSpPr>
          <p:cNvPr id="30" name="Google Shape;30;p3"/>
          <p:cNvSpPr/>
          <p:nvPr/>
        </p:nvSpPr>
        <p:spPr>
          <a:xfrm rot="-516939">
            <a:off x="-798220" y="3341197"/>
            <a:ext cx="2519286" cy="3277120"/>
          </a:xfrm>
          <a:custGeom>
            <a:rect b="b" l="l" r="r" t="t"/>
            <a:pathLst>
              <a:path extrusionOk="0" h="6545737" w="5032035">
                <a:moveTo>
                  <a:pt x="0" y="0"/>
                </a:moveTo>
                <a:lnTo>
                  <a:pt x="5032036" y="0"/>
                </a:lnTo>
                <a:lnTo>
                  <a:pt x="5032036" y="6545737"/>
                </a:lnTo>
                <a:lnTo>
                  <a:pt x="0" y="6545737"/>
                </a:lnTo>
                <a:lnTo>
                  <a:pt x="0" y="0"/>
                </a:lnTo>
                <a:close/>
              </a:path>
            </a:pathLst>
          </a:custGeom>
          <a:blipFill rotWithShape="1">
            <a:blip r:embed="rId3">
              <a:alphaModFix/>
            </a:blip>
            <a:stretch>
              <a:fillRect b="0" l="0" r="0" t="0"/>
            </a:stretch>
          </a:blipFill>
          <a:ln>
            <a:noFill/>
          </a:ln>
        </p:spPr>
      </p:sp>
      <p:sp>
        <p:nvSpPr>
          <p:cNvPr id="31" name="Google Shape;31;p3"/>
          <p:cNvSpPr/>
          <p:nvPr/>
        </p:nvSpPr>
        <p:spPr>
          <a:xfrm>
            <a:off x="-112190" y="4629150"/>
            <a:ext cx="9368381" cy="2570097"/>
          </a:xfrm>
          <a:custGeom>
            <a:rect b="b" l="l" r="r" t="t"/>
            <a:pathLst>
              <a:path extrusionOk="0" h="5140194" w="18736762">
                <a:moveTo>
                  <a:pt x="0" y="0"/>
                </a:moveTo>
                <a:lnTo>
                  <a:pt x="18736762" y="0"/>
                </a:lnTo>
                <a:lnTo>
                  <a:pt x="18736762" y="5140194"/>
                </a:lnTo>
                <a:lnTo>
                  <a:pt x="0" y="5140194"/>
                </a:lnTo>
                <a:lnTo>
                  <a:pt x="0" y="0"/>
                </a:lnTo>
                <a:close/>
              </a:path>
            </a:pathLst>
          </a:custGeom>
          <a:blipFill rotWithShape="1">
            <a:blip r:embed="rId4">
              <a:alphaModFix/>
            </a:blip>
            <a:stretch>
              <a:fillRect b="0" l="0" r="0" t="-142848"/>
            </a:stretch>
          </a:blipFill>
          <a:ln>
            <a:noFill/>
          </a:ln>
        </p:spPr>
      </p:sp>
      <p:sp>
        <p:nvSpPr>
          <p:cNvPr id="32" name="Google Shape;32;p3"/>
          <p:cNvSpPr/>
          <p:nvPr/>
        </p:nvSpPr>
        <p:spPr>
          <a:xfrm rot="-378515">
            <a:off x="-714684" y="19138"/>
            <a:ext cx="3032491" cy="2074863"/>
          </a:xfrm>
          <a:custGeom>
            <a:rect b="b" l="l" r="r" t="t"/>
            <a:pathLst>
              <a:path extrusionOk="0" h="4145323" w="6058549">
                <a:moveTo>
                  <a:pt x="0" y="0"/>
                </a:moveTo>
                <a:lnTo>
                  <a:pt x="6058549" y="0"/>
                </a:lnTo>
                <a:lnTo>
                  <a:pt x="6058549" y="4145323"/>
                </a:lnTo>
                <a:lnTo>
                  <a:pt x="0" y="4145323"/>
                </a:lnTo>
                <a:lnTo>
                  <a:pt x="0" y="0"/>
                </a:lnTo>
                <a:close/>
              </a:path>
            </a:pathLst>
          </a:custGeom>
          <a:blipFill rotWithShape="1">
            <a:blip r:embed="rId5">
              <a:alphaModFix/>
            </a:blip>
            <a:stretch>
              <a:fillRect b="0" l="0" r="0" t="0"/>
            </a:stretch>
          </a:blipFill>
          <a:ln>
            <a:noFill/>
          </a:ln>
        </p:spPr>
      </p:sp>
      <p:sp>
        <p:nvSpPr>
          <p:cNvPr id="33" name="Google Shape;33;p3"/>
          <p:cNvSpPr/>
          <p:nvPr/>
        </p:nvSpPr>
        <p:spPr>
          <a:xfrm>
            <a:off x="5727683" y="3728750"/>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2">
              <a:alphaModFix/>
            </a:blip>
            <a:stretch>
              <a:fillRect b="0" l="0" r="0" t="0"/>
            </a:stretch>
          </a:blipFill>
          <a:ln>
            <a:noFill/>
          </a:ln>
        </p:spPr>
      </p:sp>
      <p:sp>
        <p:nvSpPr>
          <p:cNvPr id="34" name="Google Shape;34;p3"/>
          <p:cNvSpPr/>
          <p:nvPr/>
        </p:nvSpPr>
        <p:spPr>
          <a:xfrm>
            <a:off x="-697008" y="2083662"/>
            <a:ext cx="2645550" cy="3866574"/>
          </a:xfrm>
          <a:custGeom>
            <a:rect b="b" l="l" r="r" t="t"/>
            <a:pathLst>
              <a:path extrusionOk="0" h="7733147" w="5291100">
                <a:moveTo>
                  <a:pt x="0" y="0"/>
                </a:moveTo>
                <a:lnTo>
                  <a:pt x="5291100" y="0"/>
                </a:lnTo>
                <a:lnTo>
                  <a:pt x="5291100" y="7733147"/>
                </a:lnTo>
                <a:lnTo>
                  <a:pt x="0" y="7733147"/>
                </a:lnTo>
                <a:lnTo>
                  <a:pt x="0" y="0"/>
                </a:lnTo>
                <a:close/>
              </a:path>
            </a:pathLst>
          </a:custGeom>
          <a:blipFill rotWithShape="1">
            <a:blip r:embed="rId6">
              <a:alphaModFix/>
            </a:blip>
            <a:stretch>
              <a:fillRect b="0" l="0" r="0" t="0"/>
            </a:stretch>
          </a:blipFill>
          <a:ln>
            <a:noFill/>
          </a:ln>
        </p:spPr>
      </p:sp>
      <p:sp>
        <p:nvSpPr>
          <p:cNvPr id="35" name="Google Shape;35;p3"/>
          <p:cNvSpPr/>
          <p:nvPr/>
        </p:nvSpPr>
        <p:spPr>
          <a:xfrm rot="6392090">
            <a:off x="6838430" y="-2196013"/>
            <a:ext cx="2519569" cy="3277488"/>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3">
              <a:alphaModFix/>
            </a:blip>
            <a:stretch>
              <a:fillRect b="0" l="0" r="0" t="0"/>
            </a:stretch>
          </a:blipFill>
          <a:ln>
            <a:noFill/>
          </a:ln>
        </p:spPr>
      </p:sp>
      <p:sp>
        <p:nvSpPr>
          <p:cNvPr id="36" name="Google Shape;36;p3"/>
          <p:cNvSpPr/>
          <p:nvPr/>
        </p:nvSpPr>
        <p:spPr>
          <a:xfrm rot="5400000">
            <a:off x="1250405" y="-318868"/>
            <a:ext cx="1919279" cy="523004"/>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7">
              <a:alphaModFix/>
            </a:blip>
            <a:stretch>
              <a:fillRect b="0" l="0" r="0" t="0"/>
            </a:stretch>
          </a:blipFill>
          <a:ln>
            <a:noFill/>
          </a:ln>
        </p:spPr>
      </p:sp>
      <p:sp>
        <p:nvSpPr>
          <p:cNvPr id="37" name="Google Shape;37;p3"/>
          <p:cNvSpPr/>
          <p:nvPr/>
        </p:nvSpPr>
        <p:spPr>
          <a:xfrm rot="10178638">
            <a:off x="7011805" y="796953"/>
            <a:ext cx="1921796" cy="523689"/>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7">
              <a:alphaModFix/>
            </a:blip>
            <a:stretch>
              <a:fillRect b="0" l="0" r="0" t="0"/>
            </a:stretch>
          </a:blipFill>
          <a:ln>
            <a:noFill/>
          </a:ln>
        </p:spPr>
      </p:sp>
      <p:sp>
        <p:nvSpPr>
          <p:cNvPr id="38" name="Google Shape;38;p3"/>
          <p:cNvSpPr/>
          <p:nvPr/>
        </p:nvSpPr>
        <p:spPr>
          <a:xfrm rot="-10404428">
            <a:off x="3333641" y="4298863"/>
            <a:ext cx="5097969" cy="1089691"/>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8">
              <a:alphaModFix/>
            </a:blip>
            <a:stretch>
              <a:fillRect b="0" l="0" r="0" t="0"/>
            </a:stretch>
          </a:blipFill>
          <a:ln>
            <a:noFill/>
          </a:ln>
        </p:spPr>
      </p:sp>
      <p:sp>
        <p:nvSpPr>
          <p:cNvPr id="39" name="Google Shape;39;p3"/>
          <p:cNvSpPr/>
          <p:nvPr/>
        </p:nvSpPr>
        <p:spPr>
          <a:xfrm rot="-412610">
            <a:off x="7411494" y="1128596"/>
            <a:ext cx="1980181" cy="2894111"/>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9">
              <a:alphaModFix/>
            </a:blip>
            <a:stretch>
              <a:fillRect b="0" l="0" r="0" t="0"/>
            </a:stretch>
          </a:blipFill>
          <a:ln>
            <a:noFill/>
          </a:ln>
        </p:spPr>
      </p:sp>
      <p:sp>
        <p:nvSpPr>
          <p:cNvPr id="40" name="Google Shape;40;p3"/>
          <p:cNvSpPr/>
          <p:nvPr/>
        </p:nvSpPr>
        <p:spPr>
          <a:xfrm rot="5004428">
            <a:off x="3466449" y="-3375585"/>
            <a:ext cx="3446589" cy="4121481"/>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10">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sp>
        <p:nvSpPr>
          <p:cNvPr id="42" name="Google Shape;4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 name="Google Shape;4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4"/>
          <p:cNvSpPr/>
          <p:nvPr/>
        </p:nvSpPr>
        <p:spPr>
          <a:xfrm rot="-6321333">
            <a:off x="5790847" y="3857879"/>
            <a:ext cx="3443495" cy="4117782"/>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2">
              <a:alphaModFix/>
            </a:blip>
            <a:stretch>
              <a:fillRect b="0" l="0" r="0" t="0"/>
            </a:stretch>
          </a:blipFill>
          <a:ln>
            <a:noFill/>
          </a:ln>
        </p:spPr>
      </p:sp>
      <p:sp>
        <p:nvSpPr>
          <p:cNvPr id="46" name="Google Shape;46;p4"/>
          <p:cNvSpPr/>
          <p:nvPr/>
        </p:nvSpPr>
        <p:spPr>
          <a:xfrm rot="-516939">
            <a:off x="7682429" y="-592076"/>
            <a:ext cx="2519286" cy="3277120"/>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3">
              <a:alphaModFix/>
            </a:blip>
            <a:stretch>
              <a:fillRect b="0" l="0" r="0" t="0"/>
            </a:stretch>
          </a:blipFill>
          <a:ln>
            <a:noFill/>
          </a:ln>
        </p:spPr>
      </p:sp>
      <p:sp>
        <p:nvSpPr>
          <p:cNvPr id="47" name="Google Shape;47;p4"/>
          <p:cNvSpPr/>
          <p:nvPr/>
        </p:nvSpPr>
        <p:spPr>
          <a:xfrm>
            <a:off x="8498811" y="2571750"/>
            <a:ext cx="645189" cy="1466339"/>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4">
              <a:alphaModFix/>
            </a:blip>
            <a:stretch>
              <a:fillRect b="0" l="0" r="0" t="0"/>
            </a:stretch>
          </a:blipFill>
          <a:ln>
            <a:noFill/>
          </a:ln>
        </p:spPr>
      </p:sp>
      <p:sp>
        <p:nvSpPr>
          <p:cNvPr id="48" name="Google Shape;48;p4"/>
          <p:cNvSpPr/>
          <p:nvPr/>
        </p:nvSpPr>
        <p:spPr>
          <a:xfrm rot="292966">
            <a:off x="6765692" y="968043"/>
            <a:ext cx="1973096" cy="2883756"/>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5">
              <a:alphaModFix/>
            </a:blip>
            <a:stretch>
              <a:fillRect b="0" l="0" r="0" t="0"/>
            </a:stretch>
          </a:blipFill>
          <a:ln>
            <a:noFill/>
          </a:ln>
        </p:spPr>
      </p:sp>
      <p:sp>
        <p:nvSpPr>
          <p:cNvPr id="49" name="Google Shape;49;p4"/>
          <p:cNvSpPr/>
          <p:nvPr/>
        </p:nvSpPr>
        <p:spPr>
          <a:xfrm rot="1355872">
            <a:off x="7309462" y="784075"/>
            <a:ext cx="1922970" cy="524009"/>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6">
              <a:alphaModFix/>
            </a:blip>
            <a:stretch>
              <a:fillRect b="0" l="0" r="0" t="0"/>
            </a:stretch>
          </a:blipFill>
          <a:ln>
            <a:noFill/>
          </a:ln>
        </p:spPr>
      </p:sp>
      <p:sp>
        <p:nvSpPr>
          <p:cNvPr id="50" name="Google Shape;50;p4"/>
          <p:cNvSpPr/>
          <p:nvPr/>
        </p:nvSpPr>
        <p:spPr>
          <a:xfrm rot="344346">
            <a:off x="6472075" y="3438406"/>
            <a:ext cx="3160732" cy="2162606"/>
          </a:xfrm>
          <a:custGeom>
            <a:rect b="b" l="l" r="r" t="t"/>
            <a:pathLst>
              <a:path extrusionOk="0" h="4325158" w="6321385">
                <a:moveTo>
                  <a:pt x="0" y="0"/>
                </a:moveTo>
                <a:lnTo>
                  <a:pt x="6321384" y="0"/>
                </a:lnTo>
                <a:lnTo>
                  <a:pt x="6321384" y="4325158"/>
                </a:lnTo>
                <a:lnTo>
                  <a:pt x="0" y="4325158"/>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 name="Shape 51"/>
        <p:cNvGrpSpPr/>
        <p:nvPr/>
      </p:nvGrpSpPr>
      <p:grpSpPr>
        <a:xfrm>
          <a:off x="0" y="0"/>
          <a:ext cx="0" cy="0"/>
          <a:chOff x="0" y="0"/>
          <a:chExt cx="0" cy="0"/>
        </a:xfrm>
      </p:grpSpPr>
      <p:sp>
        <p:nvSpPr>
          <p:cNvPr id="52" name="Google Shape;5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5"/>
          <p:cNvSpPr/>
          <p:nvPr/>
        </p:nvSpPr>
        <p:spPr>
          <a:xfrm rot="3483315">
            <a:off x="-5999956" y="-145925"/>
            <a:ext cx="8129084" cy="4054381"/>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2">
              <a:alphaModFix/>
            </a:blip>
            <a:stretch>
              <a:fillRect b="0" l="0" r="0" t="0"/>
            </a:stretch>
          </a:blipFill>
          <a:ln>
            <a:noFill/>
          </a:ln>
        </p:spPr>
      </p:sp>
      <p:sp>
        <p:nvSpPr>
          <p:cNvPr id="57" name="Google Shape;57;p5"/>
          <p:cNvSpPr/>
          <p:nvPr/>
        </p:nvSpPr>
        <p:spPr>
          <a:xfrm rot="-10037080">
            <a:off x="4486704" y="-2383916"/>
            <a:ext cx="8111343" cy="4045532"/>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2">
              <a:alphaModFix/>
            </a:blip>
            <a:stretch>
              <a:fillRect b="0" l="0" r="0" t="0"/>
            </a:stretch>
          </a:blipFill>
          <a:ln>
            <a:noFill/>
          </a:ln>
        </p:spPr>
      </p:sp>
      <p:sp>
        <p:nvSpPr>
          <p:cNvPr id="58" name="Google Shape;58;p5"/>
          <p:cNvSpPr/>
          <p:nvPr/>
        </p:nvSpPr>
        <p:spPr>
          <a:xfrm rot="-482944">
            <a:off x="83569" y="2689790"/>
            <a:ext cx="1644986" cy="2404210"/>
          </a:xfrm>
          <a:custGeom>
            <a:rect b="b" l="l" r="r" t="t"/>
            <a:pathLst>
              <a:path extrusionOk="0" h="4809141" w="3290465">
                <a:moveTo>
                  <a:pt x="0" y="0"/>
                </a:moveTo>
                <a:lnTo>
                  <a:pt x="3290464" y="0"/>
                </a:lnTo>
                <a:lnTo>
                  <a:pt x="3290464" y="4809141"/>
                </a:lnTo>
                <a:lnTo>
                  <a:pt x="0" y="4809141"/>
                </a:lnTo>
                <a:lnTo>
                  <a:pt x="0" y="0"/>
                </a:lnTo>
                <a:close/>
              </a:path>
            </a:pathLst>
          </a:custGeom>
          <a:blipFill rotWithShape="1">
            <a:blip r:embed="rId3">
              <a:alphaModFix/>
            </a:blip>
            <a:stretch>
              <a:fillRect b="0" l="0" r="0" t="0"/>
            </a:stretch>
          </a:blipFill>
          <a:ln>
            <a:noFill/>
          </a:ln>
        </p:spPr>
      </p:sp>
      <p:sp>
        <p:nvSpPr>
          <p:cNvPr id="59" name="Google Shape;59;p5"/>
          <p:cNvSpPr/>
          <p:nvPr/>
        </p:nvSpPr>
        <p:spPr>
          <a:xfrm rot="937874">
            <a:off x="6251865" y="4096176"/>
            <a:ext cx="1647677" cy="2408143"/>
          </a:xfrm>
          <a:custGeom>
            <a:rect b="b" l="l" r="r" t="t"/>
            <a:pathLst>
              <a:path extrusionOk="0" h="4806383" w="3288578">
                <a:moveTo>
                  <a:pt x="0" y="0"/>
                </a:moveTo>
                <a:lnTo>
                  <a:pt x="3288577" y="0"/>
                </a:lnTo>
                <a:lnTo>
                  <a:pt x="3288577" y="4806383"/>
                </a:lnTo>
                <a:lnTo>
                  <a:pt x="0" y="4806383"/>
                </a:lnTo>
                <a:lnTo>
                  <a:pt x="0" y="0"/>
                </a:lnTo>
                <a:close/>
              </a:path>
            </a:pathLst>
          </a:custGeom>
          <a:blipFill rotWithShape="1">
            <a:blip r:embed="rId4">
              <a:alphaModFix/>
            </a:blip>
            <a:stretch>
              <a:fillRect b="0" l="0" r="0" t="0"/>
            </a:stretch>
          </a:blipFill>
          <a:ln>
            <a:noFill/>
          </a:ln>
        </p:spPr>
      </p:sp>
      <p:sp>
        <p:nvSpPr>
          <p:cNvPr id="60" name="Google Shape;60;p5"/>
          <p:cNvSpPr/>
          <p:nvPr/>
        </p:nvSpPr>
        <p:spPr>
          <a:xfrm>
            <a:off x="-121782" y="-261501"/>
            <a:ext cx="1919279" cy="523004"/>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5">
              <a:alphaModFix/>
            </a:blip>
            <a:stretch>
              <a:fillRect b="0" l="0" r="0" t="0"/>
            </a:stretch>
          </a:blipFill>
          <a:ln>
            <a:noFill/>
          </a:ln>
        </p:spPr>
      </p:sp>
      <p:sp>
        <p:nvSpPr>
          <p:cNvPr id="61" name="Google Shape;61;p5"/>
          <p:cNvSpPr/>
          <p:nvPr/>
        </p:nvSpPr>
        <p:spPr>
          <a:xfrm rot="10593982">
            <a:off x="1616924" y="4016948"/>
            <a:ext cx="646349" cy="1468976"/>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6"/>
          <p:cNvSpPr/>
          <p:nvPr/>
        </p:nvSpPr>
        <p:spPr>
          <a:xfrm>
            <a:off x="6931022" y="-99185"/>
            <a:ext cx="3163252"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2">
              <a:alphaModFix/>
            </a:blip>
            <a:stretch>
              <a:fillRect b="0" l="0" r="0" t="0"/>
            </a:stretch>
          </a:blipFill>
          <a:ln>
            <a:noFill/>
          </a:ln>
        </p:spPr>
      </p:sp>
      <p:sp>
        <p:nvSpPr>
          <p:cNvPr id="66" name="Google Shape;66;p6"/>
          <p:cNvSpPr/>
          <p:nvPr/>
        </p:nvSpPr>
        <p:spPr>
          <a:xfrm>
            <a:off x="4454998" y="2571750"/>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67" name="Google Shape;67;p6"/>
          <p:cNvSpPr/>
          <p:nvPr/>
        </p:nvSpPr>
        <p:spPr>
          <a:xfrm rot="6108899">
            <a:off x="-5359490" y="3272563"/>
            <a:ext cx="8125134" cy="4052411"/>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68" name="Google Shape;68;p6"/>
          <p:cNvSpPr/>
          <p:nvPr/>
        </p:nvSpPr>
        <p:spPr>
          <a:xfrm>
            <a:off x="5592398" y="1081202"/>
            <a:ext cx="2194375" cy="3207163"/>
          </a:xfrm>
          <a:custGeom>
            <a:rect b="b" l="l" r="r" t="t"/>
            <a:pathLst>
              <a:path extrusionOk="0" h="6414326" w="4388750">
                <a:moveTo>
                  <a:pt x="0" y="0"/>
                </a:moveTo>
                <a:lnTo>
                  <a:pt x="4388749" y="0"/>
                </a:lnTo>
                <a:lnTo>
                  <a:pt x="4388749" y="6414326"/>
                </a:lnTo>
                <a:lnTo>
                  <a:pt x="0" y="6414326"/>
                </a:lnTo>
                <a:lnTo>
                  <a:pt x="0" y="0"/>
                </a:lnTo>
                <a:close/>
              </a:path>
            </a:pathLst>
          </a:custGeom>
          <a:blipFill rotWithShape="1">
            <a:blip r:embed="rId4">
              <a:alphaModFix/>
            </a:blip>
            <a:stretch>
              <a:fillRect b="-14399" l="-7549" r="-7079" t="-239"/>
            </a:stretch>
          </a:blipFill>
          <a:ln>
            <a:noFill/>
          </a:ln>
        </p:spPr>
      </p:sp>
      <p:sp>
        <p:nvSpPr>
          <p:cNvPr id="69" name="Google Shape;69;p6"/>
          <p:cNvSpPr/>
          <p:nvPr/>
        </p:nvSpPr>
        <p:spPr>
          <a:xfrm rot="-51562">
            <a:off x="5546278" y="1006183"/>
            <a:ext cx="2206102" cy="120333"/>
          </a:xfrm>
          <a:custGeom>
            <a:rect b="b" l="l" r="r" t="t"/>
            <a:pathLst>
              <a:path extrusionOk="0" h="240639" w="4411708">
                <a:moveTo>
                  <a:pt x="0" y="0"/>
                </a:moveTo>
                <a:lnTo>
                  <a:pt x="4411708" y="0"/>
                </a:lnTo>
                <a:lnTo>
                  <a:pt x="4411708" y="240639"/>
                </a:lnTo>
                <a:lnTo>
                  <a:pt x="0" y="240639"/>
                </a:lnTo>
                <a:lnTo>
                  <a:pt x="0" y="0"/>
                </a:lnTo>
                <a:close/>
              </a:path>
            </a:pathLst>
          </a:custGeom>
          <a:blipFill rotWithShape="1">
            <a:blip r:embed="rId5">
              <a:alphaModFix/>
            </a:blip>
            <a:stretch>
              <a:fillRect b="0" l="0" r="0" t="0"/>
            </a:stretch>
          </a:blipFill>
          <a:ln>
            <a:noFill/>
          </a:ln>
        </p:spPr>
      </p:sp>
      <p:sp>
        <p:nvSpPr>
          <p:cNvPr id="70" name="Google Shape;70;p6"/>
          <p:cNvSpPr/>
          <p:nvPr/>
        </p:nvSpPr>
        <p:spPr>
          <a:xfrm rot="5348438">
            <a:off x="6158571" y="2580210"/>
            <a:ext cx="3235351" cy="176474"/>
          </a:xfrm>
          <a:custGeom>
            <a:rect b="b" l="l" r="r" t="t"/>
            <a:pathLst>
              <a:path extrusionOk="0" h="352908" w="6469975">
                <a:moveTo>
                  <a:pt x="0" y="0"/>
                </a:moveTo>
                <a:lnTo>
                  <a:pt x="6469975" y="0"/>
                </a:lnTo>
                <a:lnTo>
                  <a:pt x="6469975" y="352908"/>
                </a:lnTo>
                <a:lnTo>
                  <a:pt x="0" y="352908"/>
                </a:lnTo>
                <a:lnTo>
                  <a:pt x="0" y="0"/>
                </a:lnTo>
                <a:close/>
              </a:path>
            </a:pathLst>
          </a:custGeom>
          <a:blipFill rotWithShape="1">
            <a:blip r:embed="rId5">
              <a:alphaModFix/>
            </a:blip>
            <a:stretch>
              <a:fillRect b="0" l="0" r="0" t="0"/>
            </a:stretch>
          </a:blipFill>
          <a:ln>
            <a:noFill/>
          </a:ln>
        </p:spPr>
      </p:sp>
      <p:sp>
        <p:nvSpPr>
          <p:cNvPr id="71" name="Google Shape;71;p6"/>
          <p:cNvSpPr/>
          <p:nvPr/>
        </p:nvSpPr>
        <p:spPr>
          <a:xfrm>
            <a:off x="5004569" y="3884125"/>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6">
              <a:alphaModFix/>
            </a:blip>
            <a:stretch>
              <a:fillRect b="0" l="0" r="0" t="0"/>
            </a:stretch>
          </a:blipFill>
          <a:ln>
            <a:noFill/>
          </a:ln>
        </p:spPr>
      </p:sp>
      <p:sp>
        <p:nvSpPr>
          <p:cNvPr id="72" name="Google Shape;72;p6"/>
          <p:cNvSpPr/>
          <p:nvPr/>
        </p:nvSpPr>
        <p:spPr>
          <a:xfrm>
            <a:off x="-1298102" y="-468799"/>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6">
              <a:alphaModFix/>
            </a:blip>
            <a:stretch>
              <a:fillRect b="0" l="0" r="0" t="0"/>
            </a:stretch>
          </a:blipFill>
          <a:ln>
            <a:noFill/>
          </a:ln>
        </p:spPr>
      </p:sp>
      <p:sp>
        <p:nvSpPr>
          <p:cNvPr id="73" name="Google Shape;73;p6"/>
          <p:cNvSpPr/>
          <p:nvPr/>
        </p:nvSpPr>
        <p:spPr>
          <a:xfrm rot="5537437">
            <a:off x="5513468" y="-3403101"/>
            <a:ext cx="3443753" cy="4118091"/>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4" name="Shape 74"/>
        <p:cNvGrpSpPr/>
        <p:nvPr/>
      </p:nvGrpSpPr>
      <p:grpSpPr>
        <a:xfrm>
          <a:off x="0" y="0"/>
          <a:ext cx="0" cy="0"/>
          <a:chOff x="0" y="0"/>
          <a:chExt cx="0" cy="0"/>
        </a:xfrm>
      </p:grpSpPr>
      <p:sp>
        <p:nvSpPr>
          <p:cNvPr id="75" name="Google Shape;75;p7"/>
          <p:cNvSpPr txBox="1"/>
          <p:nvPr>
            <p:ph type="title"/>
          </p:nvPr>
        </p:nvSpPr>
        <p:spPr>
          <a:xfrm>
            <a:off x="1388100" y="2560700"/>
            <a:ext cx="6367800" cy="1980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6" name="Google Shape;7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7"/>
          <p:cNvSpPr/>
          <p:nvPr/>
        </p:nvSpPr>
        <p:spPr>
          <a:xfrm rot="10524192">
            <a:off x="-1493787" y="-2708802"/>
            <a:ext cx="8100781" cy="4040265"/>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2">
              <a:alphaModFix/>
            </a:blip>
            <a:stretch>
              <a:fillRect b="0" l="0" r="0" t="0"/>
            </a:stretch>
          </a:blipFill>
          <a:ln>
            <a:noFill/>
          </a:ln>
        </p:spPr>
      </p:sp>
      <p:sp>
        <p:nvSpPr>
          <p:cNvPr id="78" name="Google Shape;78;p7"/>
          <p:cNvSpPr/>
          <p:nvPr/>
        </p:nvSpPr>
        <p:spPr>
          <a:xfrm rot="6392090">
            <a:off x="6838430" y="-2196013"/>
            <a:ext cx="2519569" cy="3277488"/>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3">
              <a:alphaModFix/>
            </a:blip>
            <a:stretch>
              <a:fillRect b="0" l="0" r="0" t="0"/>
            </a:stretch>
          </a:blipFill>
          <a:ln>
            <a:noFill/>
          </a:ln>
        </p:spPr>
      </p:sp>
      <p:sp>
        <p:nvSpPr>
          <p:cNvPr id="79" name="Google Shape;79;p7"/>
          <p:cNvSpPr/>
          <p:nvPr/>
        </p:nvSpPr>
        <p:spPr>
          <a:xfrm rot="5710108">
            <a:off x="3422502" y="-2884155"/>
            <a:ext cx="3437774" cy="4110941"/>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80" name="Google Shape;80;p7"/>
          <p:cNvSpPr/>
          <p:nvPr/>
        </p:nvSpPr>
        <p:spPr>
          <a:xfrm rot="-378515">
            <a:off x="202376" y="627678"/>
            <a:ext cx="2639931" cy="1806269"/>
          </a:xfrm>
          <a:custGeom>
            <a:rect b="b" l="l" r="r" t="t"/>
            <a:pathLst>
              <a:path extrusionOk="0" h="3608706" w="5274262">
                <a:moveTo>
                  <a:pt x="0" y="0"/>
                </a:moveTo>
                <a:lnTo>
                  <a:pt x="5274262" y="0"/>
                </a:lnTo>
                <a:lnTo>
                  <a:pt x="5274262" y="3608706"/>
                </a:lnTo>
                <a:lnTo>
                  <a:pt x="0" y="3608706"/>
                </a:lnTo>
                <a:lnTo>
                  <a:pt x="0" y="0"/>
                </a:lnTo>
                <a:close/>
              </a:path>
            </a:pathLst>
          </a:custGeom>
          <a:blipFill rotWithShape="1">
            <a:blip r:embed="rId5">
              <a:alphaModFix/>
            </a:blip>
            <a:stretch>
              <a:fillRect b="0" l="-50" r="50" t="0"/>
            </a:stretch>
          </a:blipFill>
          <a:ln>
            <a:noFill/>
          </a:ln>
        </p:spPr>
      </p:sp>
      <p:sp>
        <p:nvSpPr>
          <p:cNvPr id="81" name="Google Shape;81;p7"/>
          <p:cNvSpPr/>
          <p:nvPr/>
        </p:nvSpPr>
        <p:spPr>
          <a:xfrm rot="10020323">
            <a:off x="35643" y="260145"/>
            <a:ext cx="1920478" cy="523330"/>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6">
              <a:alphaModFix/>
            </a:blip>
            <a:stretch>
              <a:fillRect b="0" l="0" r="0" t="0"/>
            </a:stretch>
          </a:blipFill>
          <a:ln>
            <a:noFill/>
          </a:ln>
        </p:spPr>
      </p:sp>
      <p:sp>
        <p:nvSpPr>
          <p:cNvPr id="82" name="Google Shape;82;p7"/>
          <p:cNvSpPr/>
          <p:nvPr/>
        </p:nvSpPr>
        <p:spPr>
          <a:xfrm rot="553581">
            <a:off x="6229406" y="63082"/>
            <a:ext cx="2774803" cy="1896838"/>
          </a:xfrm>
          <a:custGeom>
            <a:rect b="b" l="l" r="r" t="t"/>
            <a:pathLst>
              <a:path extrusionOk="0" h="3801620" w="5561227">
                <a:moveTo>
                  <a:pt x="0" y="0"/>
                </a:moveTo>
                <a:lnTo>
                  <a:pt x="5561227" y="0"/>
                </a:lnTo>
                <a:lnTo>
                  <a:pt x="5561227" y="3801621"/>
                </a:lnTo>
                <a:lnTo>
                  <a:pt x="0" y="3801621"/>
                </a:lnTo>
                <a:lnTo>
                  <a:pt x="0" y="0"/>
                </a:lnTo>
                <a:close/>
              </a:path>
            </a:pathLst>
          </a:custGeom>
          <a:blipFill rotWithShape="1">
            <a:blip r:embed="rId7">
              <a:alphaModFix/>
            </a:blip>
            <a:stretch>
              <a:fillRect b="0" l="0" r="0" t="0"/>
            </a:stretch>
          </a:blipFill>
          <a:ln>
            <a:noFill/>
          </a:ln>
        </p:spPr>
      </p:sp>
      <p:sp>
        <p:nvSpPr>
          <p:cNvPr id="83" name="Google Shape;83;p7"/>
          <p:cNvSpPr/>
          <p:nvPr/>
        </p:nvSpPr>
        <p:spPr>
          <a:xfrm rot="-4741666">
            <a:off x="5322361" y="178379"/>
            <a:ext cx="1915917" cy="522087"/>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 name="Google Shape;87;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9" name="Google Shape;8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8"/>
          <p:cNvSpPr/>
          <p:nvPr/>
        </p:nvSpPr>
        <p:spPr>
          <a:xfrm>
            <a:off x="-121782" y="-261501"/>
            <a:ext cx="1919279" cy="523004"/>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2">
              <a:alphaModFix/>
            </a:blip>
            <a:stretch>
              <a:fillRect b="0" l="0" r="0" t="0"/>
            </a:stretch>
          </a:blipFill>
          <a:ln>
            <a:noFill/>
          </a:ln>
        </p:spPr>
      </p:sp>
      <p:sp>
        <p:nvSpPr>
          <p:cNvPr id="91" name="Google Shape;91;p8"/>
          <p:cNvSpPr/>
          <p:nvPr/>
        </p:nvSpPr>
        <p:spPr>
          <a:xfrm rot="-2809291">
            <a:off x="2528709" y="4688033"/>
            <a:ext cx="8123918" cy="4051804"/>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3">
              <a:alphaModFix/>
            </a:blip>
            <a:stretch>
              <a:fillRect b="0" l="0" r="0" t="0"/>
            </a:stretch>
          </a:blipFill>
          <a:ln>
            <a:noFill/>
          </a:ln>
        </p:spPr>
      </p:sp>
      <p:sp>
        <p:nvSpPr>
          <p:cNvPr id="92" name="Google Shape;92;p8"/>
          <p:cNvSpPr/>
          <p:nvPr/>
        </p:nvSpPr>
        <p:spPr>
          <a:xfrm rot="292966">
            <a:off x="-838259" y="4523577"/>
            <a:ext cx="5082702" cy="1086428"/>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4">
              <a:alphaModFix/>
            </a:blip>
            <a:stretch>
              <a:fillRect b="0" l="0" r="0" t="0"/>
            </a:stretch>
          </a:blipFill>
          <a:ln>
            <a:noFill/>
          </a:ln>
        </p:spPr>
      </p:sp>
      <p:sp>
        <p:nvSpPr>
          <p:cNvPr id="93" name="Google Shape;93;p8"/>
          <p:cNvSpPr/>
          <p:nvPr/>
        </p:nvSpPr>
        <p:spPr>
          <a:xfrm rot="292966">
            <a:off x="4427347" y="-549299"/>
            <a:ext cx="5082702" cy="1086428"/>
          </a:xfrm>
          <a:custGeom>
            <a:rect b="b" l="l" r="r" t="t"/>
            <a:pathLst>
              <a:path extrusionOk="0" h="2175849" w="10179410">
                <a:moveTo>
                  <a:pt x="0" y="0"/>
                </a:moveTo>
                <a:lnTo>
                  <a:pt x="10179410" y="0"/>
                </a:lnTo>
                <a:lnTo>
                  <a:pt x="10179410" y="2175848"/>
                </a:lnTo>
                <a:lnTo>
                  <a:pt x="0" y="2175848"/>
                </a:lnTo>
                <a:lnTo>
                  <a:pt x="0" y="0"/>
                </a:lnTo>
                <a:close/>
              </a:path>
            </a:pathLst>
          </a:custGeom>
          <a:blipFill rotWithShape="1">
            <a:blip r:embed="rId4">
              <a:alphaModFix/>
            </a:blip>
            <a:stretch>
              <a:fillRect b="0" l="0" r="0" t="0"/>
            </a:stretch>
          </a:blipFill>
          <a:ln>
            <a:noFill/>
          </a:ln>
        </p:spPr>
      </p:sp>
      <p:sp>
        <p:nvSpPr>
          <p:cNvPr id="94" name="Google Shape;94;p8"/>
          <p:cNvSpPr/>
          <p:nvPr/>
        </p:nvSpPr>
        <p:spPr>
          <a:xfrm rot="258638">
            <a:off x="-2935133" y="-557901"/>
            <a:ext cx="3433509" cy="4105841"/>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9"/>
          <p:cNvSpPr/>
          <p:nvPr/>
        </p:nvSpPr>
        <p:spPr>
          <a:xfrm rot="448853">
            <a:off x="-3469588" y="3468009"/>
            <a:ext cx="8103118" cy="4041430"/>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2">
              <a:alphaModFix/>
            </a:blip>
            <a:stretch>
              <a:fillRect b="0" l="0" r="0" t="0"/>
            </a:stretch>
          </a:blipFill>
          <a:ln>
            <a:noFill/>
          </a:ln>
        </p:spPr>
      </p:sp>
      <p:sp>
        <p:nvSpPr>
          <p:cNvPr id="97" name="Google Shape;97;p9"/>
          <p:cNvSpPr/>
          <p:nvPr/>
        </p:nvSpPr>
        <p:spPr>
          <a:xfrm rot="-516939">
            <a:off x="-217975" y="-852569"/>
            <a:ext cx="2519286" cy="3277120"/>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3">
              <a:alphaModFix/>
            </a:blip>
            <a:stretch>
              <a:fillRect b="0" l="0" r="0" t="0"/>
            </a:stretch>
          </a:blipFill>
          <a:ln>
            <a:noFill/>
          </a:ln>
        </p:spPr>
      </p:sp>
      <p:sp>
        <p:nvSpPr>
          <p:cNvPr id="98" name="Google Shape;98;p9"/>
          <p:cNvSpPr/>
          <p:nvPr/>
        </p:nvSpPr>
        <p:spPr>
          <a:xfrm rot="-4951147">
            <a:off x="-203947" y="807988"/>
            <a:ext cx="1916397" cy="522218"/>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4">
              <a:alphaModFix/>
            </a:blip>
            <a:stretch>
              <a:fillRect b="0" l="0" r="0" t="0"/>
            </a:stretch>
          </a:blipFill>
          <a:ln>
            <a:noFill/>
          </a:ln>
        </p:spPr>
      </p:sp>
      <p:sp>
        <p:nvSpPr>
          <p:cNvPr id="99" name="Google Shape;99;p9"/>
          <p:cNvSpPr/>
          <p:nvPr/>
        </p:nvSpPr>
        <p:spPr>
          <a:xfrm rot="292966">
            <a:off x="-1040587" y="4695027"/>
            <a:ext cx="5082702" cy="1086428"/>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5">
              <a:alphaModFix/>
            </a:blip>
            <a:stretch>
              <a:fillRect b="0" l="0" r="0" t="0"/>
            </a:stretch>
          </a:blipFill>
          <a:ln>
            <a:noFill/>
          </a:ln>
        </p:spPr>
      </p:sp>
      <p:sp>
        <p:nvSpPr>
          <p:cNvPr id="100" name="Google Shape;100;p9"/>
          <p:cNvSpPr txBox="1"/>
          <p:nvPr>
            <p:ph idx="1" type="body"/>
          </p:nvPr>
        </p:nvSpPr>
        <p:spPr>
          <a:xfrm>
            <a:off x="3022650" y="3714500"/>
            <a:ext cx="3098700" cy="5910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101" name="Google Shape;10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9"/>
          <p:cNvSpPr/>
          <p:nvPr/>
        </p:nvSpPr>
        <p:spPr>
          <a:xfrm rot="448853">
            <a:off x="6093512" y="3975854"/>
            <a:ext cx="8103118" cy="4041430"/>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2">
              <a:alphaModFix/>
            </a:blip>
            <a:stretch>
              <a:fillRect b="0" l="0" r="0" t="0"/>
            </a:stretch>
          </a:blipFill>
          <a:ln>
            <a:noFill/>
          </a:ln>
        </p:spPr>
      </p:sp>
      <p:sp>
        <p:nvSpPr>
          <p:cNvPr id="103" name="Google Shape;103;p9"/>
          <p:cNvSpPr/>
          <p:nvPr/>
        </p:nvSpPr>
        <p:spPr>
          <a:xfrm rot="3435886">
            <a:off x="581135" y="-2812570"/>
            <a:ext cx="3436181" cy="4109035"/>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6">
              <a:alphaModFix/>
            </a:blip>
            <a:stretch>
              <a:fillRect b="0" l="0" r="0" t="0"/>
            </a:stretch>
          </a:blipFill>
          <a:ln>
            <a:noFill/>
          </a:ln>
        </p:spPr>
      </p:sp>
      <p:sp>
        <p:nvSpPr>
          <p:cNvPr id="104" name="Google Shape;104;p9"/>
          <p:cNvSpPr/>
          <p:nvPr/>
        </p:nvSpPr>
        <p:spPr>
          <a:xfrm rot="-378515">
            <a:off x="8938682" y="-581452"/>
            <a:ext cx="3444656" cy="411917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Bebas Neue"/>
              <a:buChar char="●"/>
              <a:defRPr sz="1800">
                <a:solidFill>
                  <a:schemeClr val="dk2"/>
                </a:solidFill>
                <a:latin typeface="Bebas Neue"/>
                <a:ea typeface="Bebas Neue"/>
                <a:cs typeface="Bebas Neue"/>
                <a:sym typeface="Bebas Neue"/>
              </a:defRPr>
            </a:lvl1pPr>
            <a:lvl2pPr indent="-317500" lvl="1" marL="9144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2pPr>
            <a:lvl3pPr indent="-317500" lvl="2" marL="13716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3pPr>
            <a:lvl4pPr indent="-317500" lvl="3" marL="18288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4pPr>
            <a:lvl5pPr indent="-317500" lvl="4" marL="22860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5pPr>
            <a:lvl6pPr indent="-317500" lvl="5" marL="27432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6pPr>
            <a:lvl7pPr indent="-317500" lvl="6" marL="32004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7pPr>
            <a:lvl8pPr indent="-317500" lvl="7" marL="36576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8pPr>
            <a:lvl9pPr indent="-317500" lvl="8" marL="4114800">
              <a:lnSpc>
                <a:spcPct val="115000"/>
              </a:lnSpc>
              <a:spcBef>
                <a:spcPts val="0"/>
              </a:spcBef>
              <a:spcAft>
                <a:spcPts val="0"/>
              </a:spcAft>
              <a:buClr>
                <a:schemeClr val="dk2"/>
              </a:buClr>
              <a:buSzPts val="1400"/>
              <a:buFont typeface="David Libre"/>
              <a:buChar char="■"/>
              <a:defRPr>
                <a:solidFill>
                  <a:schemeClr val="dk2"/>
                </a:solidFill>
                <a:latin typeface="David Libre"/>
                <a:ea typeface="David Libre"/>
                <a:cs typeface="David Libre"/>
                <a:sym typeface="David Libr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2.png"/><Relationship Id="rId10" Type="http://schemas.openxmlformats.org/officeDocument/2006/relationships/image" Target="../media/image5.png"/><Relationship Id="rId9" Type="http://schemas.openxmlformats.org/officeDocument/2006/relationships/image" Target="../media/image4.png"/><Relationship Id="rId5" Type="http://schemas.openxmlformats.org/officeDocument/2006/relationships/image" Target="../media/image3.jpg"/><Relationship Id="rId6" Type="http://schemas.openxmlformats.org/officeDocument/2006/relationships/image" Target="../media/image10.png"/><Relationship Id="rId7" Type="http://schemas.openxmlformats.org/officeDocument/2006/relationships/image" Target="../media/image1.png"/><Relationship Id="rId8"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1.png"/><Relationship Id="rId5" Type="http://schemas.openxmlformats.org/officeDocument/2006/relationships/image" Target="../media/image40.jpg"/><Relationship Id="rId6" Type="http://schemas.openxmlformats.org/officeDocument/2006/relationships/image" Target="../media/image34.jpg"/><Relationship Id="rId7" Type="http://schemas.openxmlformats.org/officeDocument/2006/relationships/image" Target="../media/image10.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38.jpg"/><Relationship Id="rId7" Type="http://schemas.openxmlformats.org/officeDocument/2006/relationships/image" Target="../media/image32.jpg"/><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36.jpg"/><Relationship Id="rId7" Type="http://schemas.openxmlformats.org/officeDocument/2006/relationships/image" Target="../media/image1.png"/><Relationship Id="rId8"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41.jpg"/><Relationship Id="rId7" Type="http://schemas.openxmlformats.org/officeDocument/2006/relationships/image" Target="../media/image1.png"/><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6.jp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22.png"/><Relationship Id="rId8"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31.jpg"/><Relationship Id="rId6" Type="http://schemas.openxmlformats.org/officeDocument/2006/relationships/image" Target="../media/image10.png"/><Relationship Id="rId7" Type="http://schemas.openxmlformats.org/officeDocument/2006/relationships/image" Target="../media/image29.jp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7.png"/><Relationship Id="rId11" Type="http://schemas.openxmlformats.org/officeDocument/2006/relationships/image" Target="../media/image1.png"/><Relationship Id="rId10" Type="http://schemas.openxmlformats.org/officeDocument/2006/relationships/image" Target="../media/image14.jpg"/><Relationship Id="rId12"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44.png"/><Relationship Id="rId7" Type="http://schemas.openxmlformats.org/officeDocument/2006/relationships/image" Target="../media/image43.png"/><Relationship Id="rId8"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2.png"/><Relationship Id="rId11" Type="http://schemas.openxmlformats.org/officeDocument/2006/relationships/image" Target="../media/image17.png"/><Relationship Id="rId10" Type="http://schemas.openxmlformats.org/officeDocument/2006/relationships/image" Target="../media/image20.jpg"/><Relationship Id="rId9" Type="http://schemas.openxmlformats.org/officeDocument/2006/relationships/image" Target="../media/image5.png"/><Relationship Id="rId5" Type="http://schemas.openxmlformats.org/officeDocument/2006/relationships/image" Target="../media/image44.png"/><Relationship Id="rId6" Type="http://schemas.openxmlformats.org/officeDocument/2006/relationships/image" Target="../media/image7.jpg"/><Relationship Id="rId7" Type="http://schemas.openxmlformats.org/officeDocument/2006/relationships/image" Target="../media/image18.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0.jpg"/><Relationship Id="rId7" Type="http://schemas.openxmlformats.org/officeDocument/2006/relationships/image" Target="../media/image10.png"/><Relationship Id="rId8" Type="http://schemas.openxmlformats.org/officeDocument/2006/relationships/image" Target="../media/image4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39.jpg"/><Relationship Id="rId6" Type="http://schemas.openxmlformats.org/officeDocument/2006/relationships/image" Target="../media/image27.jp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4.jpg"/><Relationship Id="rId9"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15.jp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110" name="Shape 110"/>
        <p:cNvGrpSpPr/>
        <p:nvPr/>
      </p:nvGrpSpPr>
      <p:grpSpPr>
        <a:xfrm>
          <a:off x="0" y="0"/>
          <a:ext cx="0" cy="0"/>
          <a:chOff x="0" y="0"/>
          <a:chExt cx="0" cy="0"/>
        </a:xfrm>
      </p:grpSpPr>
      <p:sp>
        <p:nvSpPr>
          <p:cNvPr id="111" name="Google Shape;111;p11"/>
          <p:cNvSpPr/>
          <p:nvPr/>
        </p:nvSpPr>
        <p:spPr>
          <a:xfrm>
            <a:off x="4992689" y="2633813"/>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3">
              <a:alphaModFix/>
            </a:blip>
            <a:stretch>
              <a:fillRect b="0" l="0" r="0" t="0"/>
            </a:stretch>
          </a:blipFill>
          <a:ln>
            <a:noFill/>
          </a:ln>
        </p:spPr>
      </p:sp>
      <p:sp>
        <p:nvSpPr>
          <p:cNvPr id="112" name="Google Shape;112;p11"/>
          <p:cNvSpPr/>
          <p:nvPr/>
        </p:nvSpPr>
        <p:spPr>
          <a:xfrm>
            <a:off x="-2990226" y="-1912337"/>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3">
              <a:alphaModFix/>
            </a:blip>
            <a:stretch>
              <a:fillRect b="0" l="0" r="0" t="0"/>
            </a:stretch>
          </a:blipFill>
          <a:ln>
            <a:noFill/>
          </a:ln>
        </p:spPr>
      </p:sp>
      <p:sp>
        <p:nvSpPr>
          <p:cNvPr id="113" name="Google Shape;113;p11"/>
          <p:cNvSpPr/>
          <p:nvPr/>
        </p:nvSpPr>
        <p:spPr>
          <a:xfrm>
            <a:off x="6140095" y="-532971"/>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grpSp>
        <p:nvGrpSpPr>
          <p:cNvPr id="114" name="Google Shape;114;p11"/>
          <p:cNvGrpSpPr/>
          <p:nvPr/>
        </p:nvGrpSpPr>
        <p:grpSpPr>
          <a:xfrm>
            <a:off x="5556739" y="715567"/>
            <a:ext cx="2312902" cy="3119525"/>
            <a:chOff x="0" y="0"/>
            <a:chExt cx="6167739" cy="8318732"/>
          </a:xfrm>
        </p:grpSpPr>
        <p:sp>
          <p:nvSpPr>
            <p:cNvPr id="115" name="Google Shape;115;p11"/>
            <p:cNvSpPr/>
            <p:nvPr/>
          </p:nvSpPr>
          <p:spPr>
            <a:xfrm rot="286213">
              <a:off x="448546" y="370512"/>
              <a:ext cx="5202514" cy="7603674"/>
            </a:xfrm>
            <a:custGeom>
              <a:rect b="b" l="l" r="r" t="t"/>
              <a:pathLst>
                <a:path extrusionOk="0" h="7603674" w="5202514">
                  <a:moveTo>
                    <a:pt x="0" y="0"/>
                  </a:moveTo>
                  <a:lnTo>
                    <a:pt x="5202514" y="0"/>
                  </a:lnTo>
                  <a:lnTo>
                    <a:pt x="5202514" y="7603674"/>
                  </a:lnTo>
                  <a:lnTo>
                    <a:pt x="0" y="7603674"/>
                  </a:lnTo>
                  <a:lnTo>
                    <a:pt x="0" y="0"/>
                  </a:lnTo>
                  <a:close/>
                </a:path>
              </a:pathLst>
            </a:custGeom>
            <a:blipFill rotWithShape="1">
              <a:blip r:embed="rId5">
                <a:alphaModFix/>
              </a:blip>
              <a:stretch>
                <a:fillRect b="-65750" l="-36065" r="-36232" t="-6547"/>
              </a:stretch>
            </a:blipFill>
            <a:ln>
              <a:noFill/>
            </a:ln>
          </p:spPr>
        </p:sp>
        <p:sp>
          <p:nvSpPr>
            <p:cNvPr id="116" name="Google Shape;116;p11"/>
            <p:cNvSpPr/>
            <p:nvPr/>
          </p:nvSpPr>
          <p:spPr>
            <a:xfrm rot="286213">
              <a:off x="766873" y="215829"/>
              <a:ext cx="5202514" cy="283773"/>
            </a:xfrm>
            <a:custGeom>
              <a:rect b="b" l="l" r="r" t="t"/>
              <a:pathLst>
                <a:path extrusionOk="0" h="283773" w="5202514">
                  <a:moveTo>
                    <a:pt x="0" y="0"/>
                  </a:moveTo>
                  <a:lnTo>
                    <a:pt x="5202514" y="0"/>
                  </a:lnTo>
                  <a:lnTo>
                    <a:pt x="5202514" y="283774"/>
                  </a:lnTo>
                  <a:lnTo>
                    <a:pt x="0" y="283774"/>
                  </a:lnTo>
                  <a:lnTo>
                    <a:pt x="0" y="0"/>
                  </a:lnTo>
                  <a:close/>
                </a:path>
              </a:pathLst>
            </a:custGeom>
            <a:blipFill rotWithShape="1">
              <a:blip r:embed="rId6">
                <a:alphaModFix/>
              </a:blip>
              <a:stretch>
                <a:fillRect b="0" l="0" r="0" t="0"/>
              </a:stretch>
            </a:blipFill>
            <a:ln>
              <a:noFill/>
            </a:ln>
          </p:spPr>
        </p:sp>
        <p:sp>
          <p:nvSpPr>
            <p:cNvPr id="117" name="Google Shape;117;p11"/>
            <p:cNvSpPr/>
            <p:nvPr/>
          </p:nvSpPr>
          <p:spPr>
            <a:xfrm rot="5686213">
              <a:off x="-3290258" y="3740468"/>
              <a:ext cx="7629729" cy="416167"/>
            </a:xfrm>
            <a:custGeom>
              <a:rect b="b" l="l" r="r" t="t"/>
              <a:pathLst>
                <a:path extrusionOk="0" h="416167" w="7629729">
                  <a:moveTo>
                    <a:pt x="0" y="0"/>
                  </a:moveTo>
                  <a:lnTo>
                    <a:pt x="7629730" y="0"/>
                  </a:lnTo>
                  <a:lnTo>
                    <a:pt x="7629730" y="416167"/>
                  </a:lnTo>
                  <a:lnTo>
                    <a:pt x="0" y="416167"/>
                  </a:lnTo>
                  <a:lnTo>
                    <a:pt x="0" y="0"/>
                  </a:lnTo>
                  <a:close/>
                </a:path>
              </a:pathLst>
            </a:custGeom>
            <a:blipFill rotWithShape="1">
              <a:blip r:embed="rId6">
                <a:alphaModFix/>
              </a:blip>
              <a:stretch>
                <a:fillRect b="0" l="0" r="0" t="0"/>
              </a:stretch>
            </a:blipFill>
            <a:ln>
              <a:noFill/>
            </a:ln>
          </p:spPr>
        </p:sp>
        <p:sp>
          <p:nvSpPr>
            <p:cNvPr id="118" name="Google Shape;118;p11"/>
            <p:cNvSpPr/>
            <p:nvPr/>
          </p:nvSpPr>
          <p:spPr>
            <a:xfrm rot="5686213">
              <a:off x="1828268" y="4167604"/>
              <a:ext cx="7629729" cy="416167"/>
            </a:xfrm>
            <a:custGeom>
              <a:rect b="b" l="l" r="r" t="t"/>
              <a:pathLst>
                <a:path extrusionOk="0" h="416167" w="7629729">
                  <a:moveTo>
                    <a:pt x="0" y="0"/>
                  </a:moveTo>
                  <a:lnTo>
                    <a:pt x="7629730" y="0"/>
                  </a:lnTo>
                  <a:lnTo>
                    <a:pt x="7629730" y="416167"/>
                  </a:lnTo>
                  <a:lnTo>
                    <a:pt x="0" y="416167"/>
                  </a:lnTo>
                  <a:lnTo>
                    <a:pt x="0" y="0"/>
                  </a:lnTo>
                  <a:close/>
                </a:path>
              </a:pathLst>
            </a:custGeom>
            <a:blipFill rotWithShape="1">
              <a:blip r:embed="rId6">
                <a:alphaModFix/>
              </a:blip>
              <a:stretch>
                <a:fillRect b="0" l="0" r="0" t="0"/>
              </a:stretch>
            </a:blipFill>
            <a:ln>
              <a:noFill/>
            </a:ln>
          </p:spPr>
        </p:sp>
        <p:sp>
          <p:nvSpPr>
            <p:cNvPr id="119" name="Google Shape;119;p11"/>
            <p:cNvSpPr/>
            <p:nvPr/>
          </p:nvSpPr>
          <p:spPr>
            <a:xfrm rot="286213">
              <a:off x="132385" y="7819131"/>
              <a:ext cx="5202514" cy="283773"/>
            </a:xfrm>
            <a:custGeom>
              <a:rect b="b" l="l" r="r" t="t"/>
              <a:pathLst>
                <a:path extrusionOk="0" h="283773" w="5202514">
                  <a:moveTo>
                    <a:pt x="0" y="0"/>
                  </a:moveTo>
                  <a:lnTo>
                    <a:pt x="5202514" y="0"/>
                  </a:lnTo>
                  <a:lnTo>
                    <a:pt x="5202514" y="283773"/>
                  </a:lnTo>
                  <a:lnTo>
                    <a:pt x="0" y="283773"/>
                  </a:lnTo>
                  <a:lnTo>
                    <a:pt x="0" y="0"/>
                  </a:lnTo>
                  <a:close/>
                </a:path>
              </a:pathLst>
            </a:custGeom>
            <a:blipFill rotWithShape="1">
              <a:blip r:embed="rId6">
                <a:alphaModFix/>
              </a:blip>
              <a:stretch>
                <a:fillRect b="0" l="0" r="0" t="0"/>
              </a:stretch>
            </a:blipFill>
            <a:ln>
              <a:noFill/>
            </a:ln>
          </p:spPr>
        </p:sp>
      </p:grpSp>
      <p:sp>
        <p:nvSpPr>
          <p:cNvPr id="120" name="Google Shape;120;p11"/>
          <p:cNvSpPr/>
          <p:nvPr/>
        </p:nvSpPr>
        <p:spPr>
          <a:xfrm>
            <a:off x="6999984" y="4629150"/>
            <a:ext cx="1919279" cy="523004"/>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7">
              <a:alphaModFix/>
            </a:blip>
            <a:stretch>
              <a:fillRect b="0" l="0" r="0" t="0"/>
            </a:stretch>
          </a:blipFill>
          <a:ln>
            <a:noFill/>
          </a:ln>
        </p:spPr>
      </p:sp>
      <p:sp>
        <p:nvSpPr>
          <p:cNvPr id="121" name="Google Shape;121;p11"/>
          <p:cNvSpPr/>
          <p:nvPr/>
        </p:nvSpPr>
        <p:spPr>
          <a:xfrm>
            <a:off x="-4846383" y="4551092"/>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8">
              <a:alphaModFix/>
            </a:blip>
            <a:stretch>
              <a:fillRect b="0" l="0" r="0" t="0"/>
            </a:stretch>
          </a:blipFill>
          <a:ln>
            <a:noFill/>
          </a:ln>
        </p:spPr>
      </p:sp>
      <p:sp>
        <p:nvSpPr>
          <p:cNvPr id="122" name="Google Shape;122;p11"/>
          <p:cNvSpPr/>
          <p:nvPr/>
        </p:nvSpPr>
        <p:spPr>
          <a:xfrm>
            <a:off x="5233847" y="4047216"/>
            <a:ext cx="645189" cy="1466339"/>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9">
              <a:alphaModFix/>
            </a:blip>
            <a:stretch>
              <a:fillRect b="0" l="0" r="0" t="0"/>
            </a:stretch>
          </a:blipFill>
          <a:ln>
            <a:noFill/>
          </a:ln>
        </p:spPr>
      </p:sp>
      <p:sp>
        <p:nvSpPr>
          <p:cNvPr id="123" name="Google Shape;123;p11"/>
          <p:cNvSpPr/>
          <p:nvPr/>
        </p:nvSpPr>
        <p:spPr>
          <a:xfrm>
            <a:off x="245612" y="4691213"/>
            <a:ext cx="5089705" cy="1087925"/>
          </a:xfrm>
          <a:custGeom>
            <a:rect b="b" l="l" r="r" t="t"/>
            <a:pathLst>
              <a:path extrusionOk="0" h="2175849" w="10179410">
                <a:moveTo>
                  <a:pt x="0" y="0"/>
                </a:moveTo>
                <a:lnTo>
                  <a:pt x="10179411" y="0"/>
                </a:lnTo>
                <a:lnTo>
                  <a:pt x="10179411" y="2175849"/>
                </a:lnTo>
                <a:lnTo>
                  <a:pt x="0" y="2175849"/>
                </a:lnTo>
                <a:lnTo>
                  <a:pt x="0" y="0"/>
                </a:lnTo>
                <a:close/>
              </a:path>
            </a:pathLst>
          </a:custGeom>
          <a:blipFill rotWithShape="1">
            <a:blip r:embed="rId10">
              <a:alphaModFix/>
            </a:blip>
            <a:stretch>
              <a:fillRect b="0" l="0" r="0" t="0"/>
            </a:stretch>
          </a:blipFill>
          <a:ln>
            <a:noFill/>
          </a:ln>
        </p:spPr>
      </p:sp>
      <p:sp>
        <p:nvSpPr>
          <p:cNvPr id="124" name="Google Shape;124;p11"/>
          <p:cNvSpPr txBox="1"/>
          <p:nvPr/>
        </p:nvSpPr>
        <p:spPr>
          <a:xfrm>
            <a:off x="1001237" y="3667325"/>
            <a:ext cx="34410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Rise and Fall of a Dictator</a:t>
            </a:r>
            <a:endParaRPr sz="700"/>
          </a:p>
        </p:txBody>
      </p:sp>
      <p:sp>
        <p:nvSpPr>
          <p:cNvPr id="125" name="Google Shape;125;p11"/>
          <p:cNvSpPr txBox="1"/>
          <p:nvPr/>
        </p:nvSpPr>
        <p:spPr>
          <a:xfrm>
            <a:off x="1182287" y="715581"/>
            <a:ext cx="3078900" cy="285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11600" u="none" cap="none" strike="noStrike">
                <a:solidFill>
                  <a:srgbClr val="000000"/>
                </a:solidFill>
                <a:latin typeface="Bebas Neue"/>
                <a:ea typeface="Bebas Neue"/>
                <a:cs typeface="Bebas Neue"/>
                <a:sym typeface="Bebas Neue"/>
              </a:rPr>
              <a:t>Adolf</a:t>
            </a:r>
            <a:endParaRPr sz="700"/>
          </a:p>
          <a:p>
            <a:pPr indent="0" lvl="0" marL="0" marR="0" rtl="0" algn="ctr">
              <a:lnSpc>
                <a:spcPct val="80000"/>
              </a:lnSpc>
              <a:spcBef>
                <a:spcPts val="0"/>
              </a:spcBef>
              <a:spcAft>
                <a:spcPts val="0"/>
              </a:spcAft>
              <a:buNone/>
            </a:pPr>
            <a:r>
              <a:rPr i="0" lang="en" sz="11600" u="none" cap="none" strike="noStrike">
                <a:solidFill>
                  <a:srgbClr val="000000"/>
                </a:solidFill>
                <a:latin typeface="Bebas Neue"/>
                <a:ea typeface="Bebas Neue"/>
                <a:cs typeface="Bebas Neue"/>
                <a:sym typeface="Bebas Neue"/>
              </a:rPr>
              <a:t>Hitler</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291" name="Shape 291"/>
        <p:cNvGrpSpPr/>
        <p:nvPr/>
      </p:nvGrpSpPr>
      <p:grpSpPr>
        <a:xfrm>
          <a:off x="0" y="0"/>
          <a:ext cx="0" cy="0"/>
          <a:chOff x="0" y="0"/>
          <a:chExt cx="0" cy="0"/>
        </a:xfrm>
      </p:grpSpPr>
      <p:sp>
        <p:nvSpPr>
          <p:cNvPr id="292" name="Google Shape;292;p20"/>
          <p:cNvSpPr/>
          <p:nvPr/>
        </p:nvSpPr>
        <p:spPr>
          <a:xfrm rot="-4342175">
            <a:off x="3902725" y="679099"/>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93" name="Google Shape;293;p20"/>
          <p:cNvSpPr/>
          <p:nvPr/>
        </p:nvSpPr>
        <p:spPr>
          <a:xfrm rot="-721999">
            <a:off x="7144874" y="-518181"/>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294" name="Google Shape;294;p20"/>
          <p:cNvSpPr/>
          <p:nvPr/>
        </p:nvSpPr>
        <p:spPr>
          <a:xfrm rot="-9603070">
            <a:off x="4668375" y="4491969"/>
            <a:ext cx="3163252"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295" name="Google Shape;295;p20"/>
          <p:cNvSpPr/>
          <p:nvPr/>
        </p:nvSpPr>
        <p:spPr>
          <a:xfrm rot="-557961">
            <a:off x="6653836" y="-91315"/>
            <a:ext cx="1975814"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5">
              <a:alphaModFix/>
            </a:blip>
            <a:stretch>
              <a:fillRect b="0" l="0" r="0" t="0"/>
            </a:stretch>
          </a:blipFill>
          <a:ln>
            <a:noFill/>
          </a:ln>
        </p:spPr>
      </p:sp>
      <p:sp>
        <p:nvSpPr>
          <p:cNvPr id="296" name="Google Shape;296;p20"/>
          <p:cNvSpPr/>
          <p:nvPr/>
        </p:nvSpPr>
        <p:spPr>
          <a:xfrm rot="463902">
            <a:off x="5574818" y="2051811"/>
            <a:ext cx="1975814" cy="2887729"/>
          </a:xfrm>
          <a:custGeom>
            <a:rect b="b" l="l" r="r" t="t"/>
            <a:pathLst>
              <a:path extrusionOk="0" h="5775458" w="3951629">
                <a:moveTo>
                  <a:pt x="0" y="0"/>
                </a:moveTo>
                <a:lnTo>
                  <a:pt x="3951628" y="0"/>
                </a:lnTo>
                <a:lnTo>
                  <a:pt x="3951628" y="5775458"/>
                </a:lnTo>
                <a:lnTo>
                  <a:pt x="0" y="5775458"/>
                </a:lnTo>
                <a:lnTo>
                  <a:pt x="0" y="0"/>
                </a:lnTo>
                <a:close/>
              </a:path>
            </a:pathLst>
          </a:custGeom>
          <a:blipFill rotWithShape="1">
            <a:blip r:embed="rId6">
              <a:alphaModFix/>
            </a:blip>
            <a:stretch>
              <a:fillRect b="0" l="0" r="0" t="0"/>
            </a:stretch>
          </a:blipFill>
          <a:ln>
            <a:noFill/>
          </a:ln>
        </p:spPr>
      </p:sp>
      <p:sp>
        <p:nvSpPr>
          <p:cNvPr id="297" name="Google Shape;297;p20"/>
          <p:cNvSpPr txBox="1"/>
          <p:nvPr/>
        </p:nvSpPr>
        <p:spPr>
          <a:xfrm>
            <a:off x="1109781" y="852125"/>
            <a:ext cx="4024200" cy="10158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The Holocaust</a:t>
            </a:r>
            <a:endParaRPr sz="700"/>
          </a:p>
        </p:txBody>
      </p:sp>
      <p:sp>
        <p:nvSpPr>
          <p:cNvPr id="298" name="Google Shape;298;p20"/>
          <p:cNvSpPr txBox="1"/>
          <p:nvPr/>
        </p:nvSpPr>
        <p:spPr>
          <a:xfrm>
            <a:off x="1253593" y="1861775"/>
            <a:ext cx="3736500" cy="3387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Humanity's Darkest Chapter</a:t>
            </a:r>
            <a:endParaRPr sz="700"/>
          </a:p>
        </p:txBody>
      </p:sp>
      <p:sp>
        <p:nvSpPr>
          <p:cNvPr id="299" name="Google Shape;299;p20"/>
          <p:cNvSpPr txBox="1"/>
          <p:nvPr/>
        </p:nvSpPr>
        <p:spPr>
          <a:xfrm>
            <a:off x="1513881" y="2464480"/>
            <a:ext cx="3216000" cy="188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Hitler's anti-Semitic beliefs and policies culminated in the Holocaust, the systematic genocide of six million Jews, as well as millions of other victims, including Roma, disabled individuals, political dissidents, and others deemed "undesirable" by the Nazi regime. The atrocities committed during the Holocaust serve as a chilling reminder of the consequences of hatred, bigotry, and unchecked power.</a:t>
            </a:r>
            <a:endParaRPr sz="700"/>
          </a:p>
        </p:txBody>
      </p:sp>
      <p:sp>
        <p:nvSpPr>
          <p:cNvPr id="300" name="Google Shape;300;p20"/>
          <p:cNvSpPr/>
          <p:nvPr/>
        </p:nvSpPr>
        <p:spPr>
          <a:xfrm rot="4678869">
            <a:off x="-5490631" y="841024"/>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grpSp>
        <p:nvGrpSpPr>
          <p:cNvPr id="301" name="Google Shape;301;p20"/>
          <p:cNvGrpSpPr/>
          <p:nvPr/>
        </p:nvGrpSpPr>
        <p:grpSpPr>
          <a:xfrm rot="182763">
            <a:off x="5370282" y="1907361"/>
            <a:ext cx="2354642" cy="3175821"/>
            <a:chOff x="1" y="0"/>
            <a:chExt cx="6279044" cy="8468855"/>
          </a:xfrm>
        </p:grpSpPr>
        <p:sp>
          <p:nvSpPr>
            <p:cNvPr id="302" name="Google Shape;302;p20"/>
            <p:cNvSpPr/>
            <p:nvPr/>
          </p:nvSpPr>
          <p:spPr>
            <a:xfrm rot="286213">
              <a:off x="780713" y="219724"/>
              <a:ext cx="5296400" cy="288895"/>
            </a:xfrm>
            <a:custGeom>
              <a:rect b="b" l="l" r="r" t="t"/>
              <a:pathLst>
                <a:path extrusionOk="0" h="288895" w="5296400">
                  <a:moveTo>
                    <a:pt x="0" y="0"/>
                  </a:moveTo>
                  <a:lnTo>
                    <a:pt x="5296400" y="0"/>
                  </a:lnTo>
                  <a:lnTo>
                    <a:pt x="5296400" y="288895"/>
                  </a:lnTo>
                  <a:lnTo>
                    <a:pt x="0" y="288895"/>
                  </a:lnTo>
                  <a:lnTo>
                    <a:pt x="0" y="0"/>
                  </a:lnTo>
                  <a:close/>
                </a:path>
              </a:pathLst>
            </a:custGeom>
            <a:blipFill rotWithShape="1">
              <a:blip r:embed="rId7">
                <a:alphaModFix/>
              </a:blip>
              <a:stretch>
                <a:fillRect b="0" l="0" r="0" t="0"/>
              </a:stretch>
            </a:blipFill>
            <a:ln>
              <a:noFill/>
            </a:ln>
          </p:spPr>
        </p:sp>
        <p:sp>
          <p:nvSpPr>
            <p:cNvPr id="303" name="Google Shape;303;p20"/>
            <p:cNvSpPr/>
            <p:nvPr/>
          </p:nvSpPr>
          <p:spPr>
            <a:xfrm rot="5686213">
              <a:off x="-3349635" y="3807969"/>
              <a:ext cx="7767418" cy="423677"/>
            </a:xfrm>
            <a:custGeom>
              <a:rect b="b" l="l" r="r" t="t"/>
              <a:pathLst>
                <a:path extrusionOk="0" h="423677" w="7767418">
                  <a:moveTo>
                    <a:pt x="0" y="0"/>
                  </a:moveTo>
                  <a:lnTo>
                    <a:pt x="7767418" y="0"/>
                  </a:lnTo>
                  <a:lnTo>
                    <a:pt x="7767418" y="423678"/>
                  </a:lnTo>
                  <a:lnTo>
                    <a:pt x="0" y="423678"/>
                  </a:lnTo>
                  <a:lnTo>
                    <a:pt x="0" y="0"/>
                  </a:lnTo>
                  <a:close/>
                </a:path>
              </a:pathLst>
            </a:custGeom>
            <a:blipFill rotWithShape="1">
              <a:blip r:embed="rId7">
                <a:alphaModFix/>
              </a:blip>
              <a:stretch>
                <a:fillRect b="0" l="0" r="0" t="0"/>
              </a:stretch>
            </a:blipFill>
            <a:ln>
              <a:noFill/>
            </a:ln>
          </p:spPr>
        </p:sp>
        <p:sp>
          <p:nvSpPr>
            <p:cNvPr id="304" name="Google Shape;304;p20"/>
            <p:cNvSpPr/>
            <p:nvPr/>
          </p:nvSpPr>
          <p:spPr>
            <a:xfrm rot="5686213">
              <a:off x="1861262" y="4242814"/>
              <a:ext cx="7767418" cy="423677"/>
            </a:xfrm>
            <a:custGeom>
              <a:rect b="b" l="l" r="r" t="t"/>
              <a:pathLst>
                <a:path extrusionOk="0" h="423677" w="7767418">
                  <a:moveTo>
                    <a:pt x="0" y="0"/>
                  </a:moveTo>
                  <a:lnTo>
                    <a:pt x="7767418" y="0"/>
                  </a:lnTo>
                  <a:lnTo>
                    <a:pt x="7767418" y="423677"/>
                  </a:lnTo>
                  <a:lnTo>
                    <a:pt x="0" y="423677"/>
                  </a:lnTo>
                  <a:lnTo>
                    <a:pt x="0" y="0"/>
                  </a:lnTo>
                  <a:close/>
                </a:path>
              </a:pathLst>
            </a:custGeom>
            <a:blipFill rotWithShape="1">
              <a:blip r:embed="rId7">
                <a:alphaModFix/>
              </a:blip>
              <a:stretch>
                <a:fillRect b="0" l="0" r="0" t="0"/>
              </a:stretch>
            </a:blipFill>
            <a:ln>
              <a:noFill/>
            </a:ln>
          </p:spPr>
        </p:sp>
        <p:sp>
          <p:nvSpPr>
            <p:cNvPr id="305" name="Google Shape;305;p20"/>
            <p:cNvSpPr/>
            <p:nvPr/>
          </p:nvSpPr>
          <p:spPr>
            <a:xfrm rot="286213">
              <a:off x="134774" y="7960237"/>
              <a:ext cx="5296400" cy="288895"/>
            </a:xfrm>
            <a:custGeom>
              <a:rect b="b" l="l" r="r" t="t"/>
              <a:pathLst>
                <a:path extrusionOk="0" h="288895" w="5296400">
                  <a:moveTo>
                    <a:pt x="0" y="0"/>
                  </a:moveTo>
                  <a:lnTo>
                    <a:pt x="5296400" y="0"/>
                  </a:lnTo>
                  <a:lnTo>
                    <a:pt x="5296400" y="288895"/>
                  </a:lnTo>
                  <a:lnTo>
                    <a:pt x="0" y="288895"/>
                  </a:lnTo>
                  <a:lnTo>
                    <a:pt x="0" y="0"/>
                  </a:lnTo>
                  <a:close/>
                </a:path>
              </a:pathLst>
            </a:custGeom>
            <a:blipFill rotWithShape="1">
              <a:blip r:embed="rId7">
                <a:alphaModFix/>
              </a:blip>
              <a:stretch>
                <a:fillRect b="0" l="0" r="0" t="0"/>
              </a:stretch>
            </a:blipFill>
            <a:ln>
              <a:noFill/>
            </a:ln>
          </p:spPr>
        </p:sp>
      </p:grpSp>
      <p:sp>
        <p:nvSpPr>
          <p:cNvPr id="306" name="Google Shape;306;p20"/>
          <p:cNvSpPr/>
          <p:nvPr/>
        </p:nvSpPr>
        <p:spPr>
          <a:xfrm rot="10588745">
            <a:off x="-322594" y="705407"/>
            <a:ext cx="645189" cy="1466338"/>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8">
              <a:alphaModFix/>
            </a:blip>
            <a:stretch>
              <a:fillRect b="0" l="0" r="0" t="0"/>
            </a:stretch>
          </a:blipFill>
          <a:ln>
            <a:noFill/>
          </a:ln>
        </p:spPr>
      </p:sp>
      <p:sp>
        <p:nvSpPr>
          <p:cNvPr id="307" name="Google Shape;307;p20"/>
          <p:cNvSpPr/>
          <p:nvPr/>
        </p:nvSpPr>
        <p:spPr>
          <a:xfrm rot="10186132">
            <a:off x="7501040" y="2551538"/>
            <a:ext cx="1110564" cy="302628"/>
          </a:xfrm>
          <a:custGeom>
            <a:rect b="b" l="l" r="r" t="t"/>
            <a:pathLst>
              <a:path extrusionOk="0" h="605257" w="2221127">
                <a:moveTo>
                  <a:pt x="0" y="0"/>
                </a:moveTo>
                <a:lnTo>
                  <a:pt x="2221126" y="0"/>
                </a:lnTo>
                <a:lnTo>
                  <a:pt x="2221126" y="605257"/>
                </a:lnTo>
                <a:lnTo>
                  <a:pt x="0" y="605257"/>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311" name="Shape 311"/>
        <p:cNvGrpSpPr/>
        <p:nvPr/>
      </p:nvGrpSpPr>
      <p:grpSpPr>
        <a:xfrm>
          <a:off x="0" y="0"/>
          <a:ext cx="0" cy="0"/>
          <a:chOff x="0" y="0"/>
          <a:chExt cx="0" cy="0"/>
        </a:xfrm>
      </p:grpSpPr>
      <p:sp>
        <p:nvSpPr>
          <p:cNvPr id="312" name="Google Shape;312;p21"/>
          <p:cNvSpPr/>
          <p:nvPr/>
        </p:nvSpPr>
        <p:spPr>
          <a:xfrm>
            <a:off x="-112190" y="4629150"/>
            <a:ext cx="9368381" cy="2570097"/>
          </a:xfrm>
          <a:custGeom>
            <a:rect b="b" l="l" r="r" t="t"/>
            <a:pathLst>
              <a:path extrusionOk="0" h="5140194" w="18736762">
                <a:moveTo>
                  <a:pt x="0" y="0"/>
                </a:moveTo>
                <a:lnTo>
                  <a:pt x="18736762" y="0"/>
                </a:lnTo>
                <a:lnTo>
                  <a:pt x="18736762" y="5140194"/>
                </a:lnTo>
                <a:lnTo>
                  <a:pt x="0" y="5140194"/>
                </a:lnTo>
                <a:lnTo>
                  <a:pt x="0" y="0"/>
                </a:lnTo>
                <a:close/>
              </a:path>
            </a:pathLst>
          </a:custGeom>
          <a:blipFill rotWithShape="1">
            <a:blip r:embed="rId3">
              <a:alphaModFix/>
            </a:blip>
            <a:stretch>
              <a:fillRect b="0" l="0" r="0" t="-142854"/>
            </a:stretch>
          </a:blipFill>
          <a:ln>
            <a:noFill/>
          </a:ln>
        </p:spPr>
      </p:sp>
      <p:sp>
        <p:nvSpPr>
          <p:cNvPr id="313" name="Google Shape;313;p21"/>
          <p:cNvSpPr/>
          <p:nvPr/>
        </p:nvSpPr>
        <p:spPr>
          <a:xfrm>
            <a:off x="6163545" y="-2229776"/>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314" name="Google Shape;314;p21"/>
          <p:cNvSpPr/>
          <p:nvPr/>
        </p:nvSpPr>
        <p:spPr>
          <a:xfrm rot="5533649">
            <a:off x="3660973" y="-3105150"/>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5">
              <a:alphaModFix/>
            </a:blip>
            <a:stretch>
              <a:fillRect b="0" l="0" r="0" t="0"/>
            </a:stretch>
          </a:blipFill>
          <a:ln>
            <a:noFill/>
          </a:ln>
        </p:spPr>
      </p:sp>
      <p:sp>
        <p:nvSpPr>
          <p:cNvPr id="315" name="Google Shape;315;p21"/>
          <p:cNvSpPr/>
          <p:nvPr/>
        </p:nvSpPr>
        <p:spPr>
          <a:xfrm rot="-207920">
            <a:off x="4882461" y="397284"/>
            <a:ext cx="3933851" cy="2691583"/>
          </a:xfrm>
          <a:custGeom>
            <a:rect b="b" l="l" r="r" t="t"/>
            <a:pathLst>
              <a:path extrusionOk="0" h="5383165" w="7867702">
                <a:moveTo>
                  <a:pt x="0" y="0"/>
                </a:moveTo>
                <a:lnTo>
                  <a:pt x="7867702" y="0"/>
                </a:lnTo>
                <a:lnTo>
                  <a:pt x="7867702" y="5383164"/>
                </a:lnTo>
                <a:lnTo>
                  <a:pt x="0" y="5383164"/>
                </a:lnTo>
                <a:lnTo>
                  <a:pt x="0" y="0"/>
                </a:lnTo>
                <a:close/>
              </a:path>
            </a:pathLst>
          </a:custGeom>
          <a:blipFill rotWithShape="1">
            <a:blip r:embed="rId6">
              <a:alphaModFix/>
            </a:blip>
            <a:stretch>
              <a:fillRect b="0" l="0" r="0" t="0"/>
            </a:stretch>
          </a:blipFill>
          <a:ln>
            <a:noFill/>
          </a:ln>
        </p:spPr>
      </p:sp>
      <p:sp>
        <p:nvSpPr>
          <p:cNvPr id="316" name="Google Shape;316;p21"/>
          <p:cNvSpPr/>
          <p:nvPr/>
        </p:nvSpPr>
        <p:spPr>
          <a:xfrm>
            <a:off x="858120" y="-3243262"/>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317" name="Google Shape;317;p21"/>
          <p:cNvSpPr/>
          <p:nvPr/>
        </p:nvSpPr>
        <p:spPr>
          <a:xfrm rot="-144867">
            <a:off x="893434" y="315439"/>
            <a:ext cx="2748854" cy="1584336"/>
          </a:xfrm>
          <a:custGeom>
            <a:rect b="b" l="l" r="r" t="t"/>
            <a:pathLst>
              <a:path extrusionOk="0" h="3168672" w="5497708">
                <a:moveTo>
                  <a:pt x="0" y="0"/>
                </a:moveTo>
                <a:lnTo>
                  <a:pt x="5497708" y="0"/>
                </a:lnTo>
                <a:lnTo>
                  <a:pt x="5497708" y="3168672"/>
                </a:lnTo>
                <a:lnTo>
                  <a:pt x="0" y="3168672"/>
                </a:lnTo>
                <a:lnTo>
                  <a:pt x="0" y="0"/>
                </a:lnTo>
                <a:close/>
              </a:path>
            </a:pathLst>
          </a:custGeom>
          <a:blipFill rotWithShape="1">
            <a:blip r:embed="rId7">
              <a:alphaModFix/>
            </a:blip>
            <a:stretch>
              <a:fillRect b="-9299" l="0" r="0" t="-9300"/>
            </a:stretch>
          </a:blipFill>
          <a:ln>
            <a:noFill/>
          </a:ln>
        </p:spPr>
      </p:sp>
      <p:sp>
        <p:nvSpPr>
          <p:cNvPr id="318" name="Google Shape;318;p21"/>
          <p:cNvSpPr txBox="1"/>
          <p:nvPr/>
        </p:nvSpPr>
        <p:spPr>
          <a:xfrm>
            <a:off x="514350" y="2314575"/>
            <a:ext cx="3507000" cy="1015800"/>
          </a:xfrm>
          <a:prstGeom prst="rect">
            <a:avLst/>
          </a:prstGeom>
          <a:noFill/>
          <a:ln>
            <a:noFill/>
          </a:ln>
        </p:spPr>
        <p:txBody>
          <a:bodyPr anchorCtr="0" anchor="t" bIns="0" lIns="0" spcFirstLastPara="1" rIns="0" wrap="square" tIns="0">
            <a:spAutoFit/>
          </a:bodyPr>
          <a:lstStyle/>
          <a:p>
            <a:pPr indent="0" lvl="0" marL="0" marR="0" rtl="0" algn="l">
              <a:lnSpc>
                <a:spcPct val="109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World War II</a:t>
            </a:r>
            <a:endParaRPr sz="700"/>
          </a:p>
        </p:txBody>
      </p:sp>
      <p:sp>
        <p:nvSpPr>
          <p:cNvPr id="319" name="Google Shape;319;p21"/>
          <p:cNvSpPr txBox="1"/>
          <p:nvPr/>
        </p:nvSpPr>
        <p:spPr>
          <a:xfrm>
            <a:off x="514350" y="3550087"/>
            <a:ext cx="3888000" cy="82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Hitler's expansionist ambitions and aggressive foreign policies precipitated the outbreak of World War II in 1939. The conflict engulfed much of the world, resulting in unprecedented devastation, loss of life, and suffering. </a:t>
            </a:r>
            <a:endParaRPr sz="700"/>
          </a:p>
        </p:txBody>
      </p:sp>
      <p:sp>
        <p:nvSpPr>
          <p:cNvPr id="320" name="Google Shape;320;p21"/>
          <p:cNvSpPr txBox="1"/>
          <p:nvPr/>
        </p:nvSpPr>
        <p:spPr>
          <a:xfrm>
            <a:off x="4915811" y="3550087"/>
            <a:ext cx="3448200" cy="82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Hitler's military strategies and atrocities, including the invasion of Poland, the Blitzkrieg, and the Holocaust, left an indelible mark on history and forever changed the course of the 20th century.</a:t>
            </a:r>
            <a:endParaRPr sz="700"/>
          </a:p>
        </p:txBody>
      </p:sp>
      <p:grpSp>
        <p:nvGrpSpPr>
          <p:cNvPr id="321" name="Google Shape;321;p21"/>
          <p:cNvGrpSpPr/>
          <p:nvPr/>
        </p:nvGrpSpPr>
        <p:grpSpPr>
          <a:xfrm rot="4847650">
            <a:off x="5292491" y="-404427"/>
            <a:ext cx="3181957" cy="4291663"/>
            <a:chOff x="1" y="0"/>
            <a:chExt cx="8485220" cy="11444433"/>
          </a:xfrm>
        </p:grpSpPr>
        <p:sp>
          <p:nvSpPr>
            <p:cNvPr id="322" name="Google Shape;322;p21"/>
            <p:cNvSpPr/>
            <p:nvPr/>
          </p:nvSpPr>
          <p:spPr>
            <a:xfrm rot="286213">
              <a:off x="1055020" y="296925"/>
              <a:ext cx="7157319" cy="390399"/>
            </a:xfrm>
            <a:custGeom>
              <a:rect b="b" l="l" r="r" t="t"/>
              <a:pathLst>
                <a:path extrusionOk="0" h="390399" w="7157319">
                  <a:moveTo>
                    <a:pt x="0" y="0"/>
                  </a:moveTo>
                  <a:lnTo>
                    <a:pt x="7157319" y="0"/>
                  </a:lnTo>
                  <a:lnTo>
                    <a:pt x="7157319" y="390399"/>
                  </a:lnTo>
                  <a:lnTo>
                    <a:pt x="0" y="390399"/>
                  </a:lnTo>
                  <a:lnTo>
                    <a:pt x="0" y="0"/>
                  </a:lnTo>
                  <a:close/>
                </a:path>
              </a:pathLst>
            </a:custGeom>
            <a:blipFill rotWithShape="1">
              <a:blip r:embed="rId8">
                <a:alphaModFix/>
              </a:blip>
              <a:stretch>
                <a:fillRect b="0" l="0" r="0" t="0"/>
              </a:stretch>
            </a:blipFill>
            <a:ln>
              <a:noFill/>
            </a:ln>
          </p:spPr>
        </p:sp>
        <p:sp>
          <p:nvSpPr>
            <p:cNvPr id="323" name="Google Shape;323;p21"/>
            <p:cNvSpPr/>
            <p:nvPr/>
          </p:nvSpPr>
          <p:spPr>
            <a:xfrm rot="5686213">
              <a:off x="-4526547" y="5145920"/>
              <a:ext cx="10496543" cy="572539"/>
            </a:xfrm>
            <a:custGeom>
              <a:rect b="b" l="l" r="r" t="t"/>
              <a:pathLst>
                <a:path extrusionOk="0" h="572539" w="10496543">
                  <a:moveTo>
                    <a:pt x="0" y="0"/>
                  </a:moveTo>
                  <a:lnTo>
                    <a:pt x="10496542" y="0"/>
                  </a:lnTo>
                  <a:lnTo>
                    <a:pt x="10496542" y="572539"/>
                  </a:lnTo>
                  <a:lnTo>
                    <a:pt x="0" y="572539"/>
                  </a:lnTo>
                  <a:lnTo>
                    <a:pt x="0" y="0"/>
                  </a:lnTo>
                  <a:close/>
                </a:path>
              </a:pathLst>
            </a:custGeom>
            <a:blipFill rotWithShape="1">
              <a:blip r:embed="rId8">
                <a:alphaModFix/>
              </a:blip>
              <a:stretch>
                <a:fillRect b="0" l="0" r="0" t="0"/>
              </a:stretch>
            </a:blipFill>
            <a:ln>
              <a:noFill/>
            </a:ln>
          </p:spPr>
        </p:sp>
        <p:sp>
          <p:nvSpPr>
            <p:cNvPr id="324" name="Google Shape;324;p21"/>
            <p:cNvSpPr/>
            <p:nvPr/>
          </p:nvSpPr>
          <p:spPr>
            <a:xfrm rot="5686213">
              <a:off x="2515226" y="5733549"/>
              <a:ext cx="10496543" cy="572539"/>
            </a:xfrm>
            <a:custGeom>
              <a:rect b="b" l="l" r="r" t="t"/>
              <a:pathLst>
                <a:path extrusionOk="0" h="572539" w="10496543">
                  <a:moveTo>
                    <a:pt x="0" y="0"/>
                  </a:moveTo>
                  <a:lnTo>
                    <a:pt x="10496543" y="0"/>
                  </a:lnTo>
                  <a:lnTo>
                    <a:pt x="10496543" y="572539"/>
                  </a:lnTo>
                  <a:lnTo>
                    <a:pt x="0" y="572539"/>
                  </a:lnTo>
                  <a:lnTo>
                    <a:pt x="0" y="0"/>
                  </a:lnTo>
                  <a:close/>
                </a:path>
              </a:pathLst>
            </a:custGeom>
            <a:blipFill rotWithShape="1">
              <a:blip r:embed="rId8">
                <a:alphaModFix/>
              </a:blip>
              <a:stretch>
                <a:fillRect b="0" l="0" r="0" t="0"/>
              </a:stretch>
            </a:blipFill>
            <a:ln>
              <a:noFill/>
            </a:ln>
          </p:spPr>
        </p:sp>
        <p:sp>
          <p:nvSpPr>
            <p:cNvPr id="325" name="Google Shape;325;p21"/>
            <p:cNvSpPr/>
            <p:nvPr/>
          </p:nvSpPr>
          <p:spPr>
            <a:xfrm rot="286213">
              <a:off x="182128" y="10757110"/>
              <a:ext cx="7157319" cy="390399"/>
            </a:xfrm>
            <a:custGeom>
              <a:rect b="b" l="l" r="r" t="t"/>
              <a:pathLst>
                <a:path extrusionOk="0" h="390399" w="7157319">
                  <a:moveTo>
                    <a:pt x="0" y="0"/>
                  </a:moveTo>
                  <a:lnTo>
                    <a:pt x="7157319" y="0"/>
                  </a:lnTo>
                  <a:lnTo>
                    <a:pt x="7157319" y="390399"/>
                  </a:lnTo>
                  <a:lnTo>
                    <a:pt x="0" y="390399"/>
                  </a:lnTo>
                  <a:lnTo>
                    <a:pt x="0" y="0"/>
                  </a:lnTo>
                  <a:close/>
                </a:path>
              </a:pathLst>
            </a:custGeom>
            <a:blipFill rotWithShape="1">
              <a:blip r:embed="rId8">
                <a:alphaModFix/>
              </a:blip>
              <a:stretch>
                <a:fillRect b="0" l="0" r="0" t="0"/>
              </a:stretch>
            </a:blipFill>
            <a:ln>
              <a:noFill/>
            </a:ln>
          </p:spPr>
        </p:sp>
      </p:grpSp>
      <p:sp>
        <p:nvSpPr>
          <p:cNvPr id="326" name="Google Shape;326;p21"/>
          <p:cNvSpPr/>
          <p:nvPr/>
        </p:nvSpPr>
        <p:spPr>
          <a:xfrm rot="10285582">
            <a:off x="8762760" y="2225328"/>
            <a:ext cx="3441001"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5">
              <a:alphaModFix/>
            </a:blip>
            <a:stretch>
              <a:fillRect b="0" l="0" r="0" t="0"/>
            </a:stretch>
          </a:blipFill>
          <a:ln>
            <a:noFill/>
          </a:ln>
        </p:spPr>
      </p:sp>
      <p:sp>
        <p:nvSpPr>
          <p:cNvPr id="327" name="Google Shape;327;p21"/>
          <p:cNvSpPr/>
          <p:nvPr/>
        </p:nvSpPr>
        <p:spPr>
          <a:xfrm rot="10530533">
            <a:off x="-4924425" y="-2434974"/>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331" name="Shape 331"/>
        <p:cNvGrpSpPr/>
        <p:nvPr/>
      </p:nvGrpSpPr>
      <p:grpSpPr>
        <a:xfrm>
          <a:off x="0" y="0"/>
          <a:ext cx="0" cy="0"/>
          <a:chOff x="0" y="0"/>
          <a:chExt cx="0" cy="0"/>
        </a:xfrm>
      </p:grpSpPr>
      <p:sp>
        <p:nvSpPr>
          <p:cNvPr id="332" name="Google Shape;332;p22"/>
          <p:cNvSpPr txBox="1"/>
          <p:nvPr/>
        </p:nvSpPr>
        <p:spPr>
          <a:xfrm>
            <a:off x="1476226" y="1677769"/>
            <a:ext cx="6191400" cy="162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Defeat</a:t>
            </a:r>
            <a:endParaRPr sz="700"/>
          </a:p>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and Damnation</a:t>
            </a:r>
            <a:endParaRPr sz="700"/>
          </a:p>
        </p:txBody>
      </p:sp>
      <p:sp>
        <p:nvSpPr>
          <p:cNvPr id="333" name="Google Shape;333;p22"/>
          <p:cNvSpPr txBox="1"/>
          <p:nvPr/>
        </p:nvSpPr>
        <p:spPr>
          <a:xfrm>
            <a:off x="514350" y="3648343"/>
            <a:ext cx="81153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As Allied forces advanced on Germany, Hitler's regime crumbled under the weight of defeat. On April 30, 1945, facing certain capture, Hitler committed suicide in his bunker in Berlin. The end of the war marked the defeat of Nazi Germany and the liberation of Europe from tyranny. Hitler's legacy remains one of infamy and horror, serving as a stark warning of the dangers of unchecked authoritarianism, extremism, and hatred.</a:t>
            </a:r>
            <a:endParaRPr sz="700"/>
          </a:p>
        </p:txBody>
      </p:sp>
      <p:sp>
        <p:nvSpPr>
          <p:cNvPr id="334" name="Google Shape;334;p22"/>
          <p:cNvSpPr/>
          <p:nvPr/>
        </p:nvSpPr>
        <p:spPr>
          <a:xfrm rot="10524192">
            <a:off x="-1493787" y="-2708802"/>
            <a:ext cx="8100781" cy="4040265"/>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335" name="Google Shape;335;p22"/>
          <p:cNvSpPr/>
          <p:nvPr/>
        </p:nvSpPr>
        <p:spPr>
          <a:xfrm rot="6385638">
            <a:off x="6844319" y="-2191133"/>
            <a:ext cx="2516018" cy="3272869"/>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4">
              <a:alphaModFix/>
            </a:blip>
            <a:stretch>
              <a:fillRect b="0" l="0" r="0" t="0"/>
            </a:stretch>
          </a:blipFill>
          <a:ln>
            <a:noFill/>
          </a:ln>
        </p:spPr>
      </p:sp>
      <p:sp>
        <p:nvSpPr>
          <p:cNvPr id="336" name="Google Shape;336;p22"/>
          <p:cNvSpPr/>
          <p:nvPr/>
        </p:nvSpPr>
        <p:spPr>
          <a:xfrm rot="5716591">
            <a:off x="3415943" y="-2888810"/>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5">
              <a:alphaModFix/>
            </a:blip>
            <a:stretch>
              <a:fillRect b="0" l="0" r="0" t="0"/>
            </a:stretch>
          </a:blipFill>
          <a:ln>
            <a:noFill/>
          </a:ln>
        </p:spPr>
      </p:sp>
      <p:sp>
        <p:nvSpPr>
          <p:cNvPr id="337" name="Google Shape;337;p22"/>
          <p:cNvSpPr/>
          <p:nvPr/>
        </p:nvSpPr>
        <p:spPr>
          <a:xfrm rot="-376185">
            <a:off x="201769" y="628793"/>
            <a:ext cx="2637131" cy="1804353"/>
          </a:xfrm>
          <a:custGeom>
            <a:rect b="b" l="l" r="r" t="t"/>
            <a:pathLst>
              <a:path extrusionOk="0" h="3608706" w="5274262">
                <a:moveTo>
                  <a:pt x="0" y="0"/>
                </a:moveTo>
                <a:lnTo>
                  <a:pt x="5274262" y="0"/>
                </a:lnTo>
                <a:lnTo>
                  <a:pt x="5274262" y="3608706"/>
                </a:lnTo>
                <a:lnTo>
                  <a:pt x="0" y="3608706"/>
                </a:lnTo>
                <a:lnTo>
                  <a:pt x="0" y="0"/>
                </a:lnTo>
                <a:close/>
              </a:path>
            </a:pathLst>
          </a:custGeom>
          <a:blipFill rotWithShape="1">
            <a:blip r:embed="rId6">
              <a:alphaModFix/>
            </a:blip>
            <a:stretch>
              <a:fillRect b="0" l="-45" r="45" t="0"/>
            </a:stretch>
          </a:blipFill>
          <a:ln>
            <a:noFill/>
          </a:ln>
        </p:spPr>
      </p:sp>
      <p:sp>
        <p:nvSpPr>
          <p:cNvPr id="338" name="Google Shape;338;p22"/>
          <p:cNvSpPr/>
          <p:nvPr/>
        </p:nvSpPr>
        <p:spPr>
          <a:xfrm rot="10016548">
            <a:off x="36821" y="261424"/>
            <a:ext cx="1919279" cy="523004"/>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7">
              <a:alphaModFix/>
            </a:blip>
            <a:stretch>
              <a:fillRect b="0" l="0" r="0" t="0"/>
            </a:stretch>
          </a:blipFill>
          <a:ln>
            <a:noFill/>
          </a:ln>
        </p:spPr>
      </p:sp>
      <p:sp>
        <p:nvSpPr>
          <p:cNvPr id="339" name="Google Shape;339;p22"/>
          <p:cNvSpPr/>
          <p:nvPr/>
        </p:nvSpPr>
        <p:spPr>
          <a:xfrm rot="554040">
            <a:off x="6228894" y="63686"/>
            <a:ext cx="2780614" cy="1900810"/>
          </a:xfrm>
          <a:custGeom>
            <a:rect b="b" l="l" r="r" t="t"/>
            <a:pathLst>
              <a:path extrusionOk="0" h="3801620" w="5561227">
                <a:moveTo>
                  <a:pt x="0" y="0"/>
                </a:moveTo>
                <a:lnTo>
                  <a:pt x="5561227" y="0"/>
                </a:lnTo>
                <a:lnTo>
                  <a:pt x="5561227" y="3801621"/>
                </a:lnTo>
                <a:lnTo>
                  <a:pt x="0" y="3801621"/>
                </a:lnTo>
                <a:lnTo>
                  <a:pt x="0" y="0"/>
                </a:lnTo>
                <a:close/>
              </a:path>
            </a:pathLst>
          </a:custGeom>
          <a:blipFill rotWithShape="1">
            <a:blip r:embed="rId8">
              <a:alphaModFix/>
            </a:blip>
            <a:stretch>
              <a:fillRect b="0" l="0" r="0" t="0"/>
            </a:stretch>
          </a:blipFill>
          <a:ln>
            <a:noFill/>
          </a:ln>
        </p:spPr>
      </p:sp>
      <p:sp>
        <p:nvSpPr>
          <p:cNvPr id="340" name="Google Shape;340;p22"/>
          <p:cNvSpPr/>
          <p:nvPr/>
        </p:nvSpPr>
        <p:spPr>
          <a:xfrm rot="-4748179">
            <a:off x="5319758" y="175527"/>
            <a:ext cx="1919279" cy="523003"/>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344" name="Shape 344"/>
        <p:cNvGrpSpPr/>
        <p:nvPr/>
      </p:nvGrpSpPr>
      <p:grpSpPr>
        <a:xfrm>
          <a:off x="0" y="0"/>
          <a:ext cx="0" cy="0"/>
          <a:chOff x="0" y="0"/>
          <a:chExt cx="0" cy="0"/>
        </a:xfrm>
      </p:grpSpPr>
      <p:sp>
        <p:nvSpPr>
          <p:cNvPr id="345" name="Google Shape;345;p23"/>
          <p:cNvSpPr/>
          <p:nvPr/>
        </p:nvSpPr>
        <p:spPr>
          <a:xfrm rot="455800">
            <a:off x="-3475165" y="3476368"/>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3">
              <a:alphaModFix/>
            </a:blip>
            <a:stretch>
              <a:fillRect b="0" l="0" r="0" t="0"/>
            </a:stretch>
          </a:blipFill>
          <a:ln>
            <a:noFill/>
          </a:ln>
        </p:spPr>
      </p:sp>
      <p:sp>
        <p:nvSpPr>
          <p:cNvPr id="346" name="Google Shape;346;p23"/>
          <p:cNvSpPr/>
          <p:nvPr/>
        </p:nvSpPr>
        <p:spPr>
          <a:xfrm rot="455800">
            <a:off x="6087935" y="3984214"/>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3">
              <a:alphaModFix/>
            </a:blip>
            <a:stretch>
              <a:fillRect b="0" l="0" r="0" t="0"/>
            </a:stretch>
          </a:blipFill>
          <a:ln>
            <a:noFill/>
          </a:ln>
        </p:spPr>
      </p:sp>
      <p:sp>
        <p:nvSpPr>
          <p:cNvPr id="347" name="Google Shape;347;p23"/>
          <p:cNvSpPr/>
          <p:nvPr/>
        </p:nvSpPr>
        <p:spPr>
          <a:xfrm rot="3440395">
            <a:off x="574247" y="-2812918"/>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348" name="Google Shape;348;p23"/>
          <p:cNvSpPr/>
          <p:nvPr/>
        </p:nvSpPr>
        <p:spPr>
          <a:xfrm rot="-517051">
            <a:off x="-218228" y="-852349"/>
            <a:ext cx="2516018" cy="3272869"/>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5">
              <a:alphaModFix/>
            </a:blip>
            <a:stretch>
              <a:fillRect b="0" l="0" r="0" t="0"/>
            </a:stretch>
          </a:blipFill>
          <a:ln>
            <a:noFill/>
          </a:ln>
        </p:spPr>
      </p:sp>
      <p:sp>
        <p:nvSpPr>
          <p:cNvPr id="349" name="Google Shape;349;p23"/>
          <p:cNvSpPr/>
          <p:nvPr/>
        </p:nvSpPr>
        <p:spPr>
          <a:xfrm rot="-402731">
            <a:off x="900913" y="449943"/>
            <a:ext cx="2903526" cy="4243614"/>
          </a:xfrm>
          <a:custGeom>
            <a:rect b="b" l="l" r="r" t="t"/>
            <a:pathLst>
              <a:path extrusionOk="0" h="8487228" w="5807051">
                <a:moveTo>
                  <a:pt x="0" y="0"/>
                </a:moveTo>
                <a:lnTo>
                  <a:pt x="5807050" y="0"/>
                </a:lnTo>
                <a:lnTo>
                  <a:pt x="5807050" y="8487228"/>
                </a:lnTo>
                <a:lnTo>
                  <a:pt x="0" y="8487228"/>
                </a:lnTo>
                <a:lnTo>
                  <a:pt x="0" y="0"/>
                </a:lnTo>
                <a:close/>
              </a:path>
            </a:pathLst>
          </a:custGeom>
          <a:blipFill rotWithShape="1">
            <a:blip r:embed="rId6">
              <a:alphaModFix/>
            </a:blip>
            <a:stretch>
              <a:fillRect b="0" l="-2855" r="-84515" t="0"/>
            </a:stretch>
          </a:blipFill>
          <a:ln>
            <a:noFill/>
          </a:ln>
        </p:spPr>
      </p:sp>
      <p:grpSp>
        <p:nvGrpSpPr>
          <p:cNvPr id="350" name="Google Shape;350;p23"/>
          <p:cNvGrpSpPr/>
          <p:nvPr/>
        </p:nvGrpSpPr>
        <p:grpSpPr>
          <a:xfrm>
            <a:off x="4782098" y="560546"/>
            <a:ext cx="3243825" cy="4082400"/>
            <a:chOff x="0" y="133350"/>
            <a:chExt cx="8650200" cy="10886400"/>
          </a:xfrm>
        </p:grpSpPr>
        <p:sp>
          <p:nvSpPr>
            <p:cNvPr id="351" name="Google Shape;351;p23"/>
            <p:cNvSpPr txBox="1"/>
            <p:nvPr/>
          </p:nvSpPr>
          <p:spPr>
            <a:xfrm>
              <a:off x="0" y="133350"/>
              <a:ext cx="8650200" cy="4334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 Nuremberg</a:t>
              </a:r>
              <a:endParaRPr sz="700"/>
            </a:p>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Trials</a:t>
              </a:r>
              <a:endParaRPr sz="700"/>
            </a:p>
          </p:txBody>
        </p:sp>
        <p:sp>
          <p:nvSpPr>
            <p:cNvPr id="352" name="Google Shape;352;p23"/>
            <p:cNvSpPr txBox="1"/>
            <p:nvPr/>
          </p:nvSpPr>
          <p:spPr>
            <a:xfrm>
              <a:off x="218867" y="5429250"/>
              <a:ext cx="8212500" cy="5590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In the aftermath of World War II, the Allies held the Nuremberg Trials to prosecute prominent leaders of Nazi Germany for war crimes, crimes against humanity, and other atrocities committed during the Holocaust. Several high-ranking Nazi officials, including Hermann Göring and Rudolf Hess, were convicted and sentenced for their roles in perpetrating the horrors of the Holocaust and waging aggressive war.</a:t>
              </a:r>
              <a:endParaRPr sz="700"/>
            </a:p>
          </p:txBody>
        </p:sp>
      </p:grpSp>
      <p:sp>
        <p:nvSpPr>
          <p:cNvPr id="353" name="Google Shape;353;p23"/>
          <p:cNvSpPr/>
          <p:nvPr/>
        </p:nvSpPr>
        <p:spPr>
          <a:xfrm rot="-4949559">
            <a:off x="-204387" y="806396"/>
            <a:ext cx="1919279" cy="523004"/>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7">
              <a:alphaModFix/>
            </a:blip>
            <a:stretch>
              <a:fillRect b="0" l="0" r="0" t="0"/>
            </a:stretch>
          </a:blipFill>
          <a:ln>
            <a:noFill/>
          </a:ln>
        </p:spPr>
      </p:sp>
      <p:sp>
        <p:nvSpPr>
          <p:cNvPr id="354" name="Google Shape;354;p23"/>
          <p:cNvSpPr/>
          <p:nvPr/>
        </p:nvSpPr>
        <p:spPr>
          <a:xfrm rot="-465729">
            <a:off x="2379201" y="4367649"/>
            <a:ext cx="1919279" cy="523003"/>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7">
              <a:alphaModFix/>
            </a:blip>
            <a:stretch>
              <a:fillRect b="0" l="0" r="0" t="0"/>
            </a:stretch>
          </a:blipFill>
          <a:ln>
            <a:noFill/>
          </a:ln>
        </p:spPr>
      </p:sp>
      <p:sp>
        <p:nvSpPr>
          <p:cNvPr id="355" name="Google Shape;355;p23"/>
          <p:cNvSpPr/>
          <p:nvPr/>
        </p:nvSpPr>
        <p:spPr>
          <a:xfrm rot="299930">
            <a:off x="-1042205" y="4700364"/>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8">
              <a:alphaModFix/>
            </a:blip>
            <a:stretch>
              <a:fillRect b="0" l="0" r="0" t="0"/>
            </a:stretch>
          </a:blipFill>
          <a:ln>
            <a:noFill/>
          </a:ln>
        </p:spPr>
      </p:sp>
      <p:sp>
        <p:nvSpPr>
          <p:cNvPr id="356" name="Google Shape;356;p23"/>
          <p:cNvSpPr/>
          <p:nvPr/>
        </p:nvSpPr>
        <p:spPr>
          <a:xfrm rot="-376188">
            <a:off x="8937197" y="-579927"/>
            <a:ext cx="3441001"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360" name="Shape 360"/>
        <p:cNvGrpSpPr/>
        <p:nvPr/>
      </p:nvGrpSpPr>
      <p:grpSpPr>
        <a:xfrm>
          <a:off x="0" y="0"/>
          <a:ext cx="0" cy="0"/>
          <a:chOff x="0" y="0"/>
          <a:chExt cx="0" cy="0"/>
        </a:xfrm>
      </p:grpSpPr>
      <p:sp>
        <p:nvSpPr>
          <p:cNvPr id="361" name="Google Shape;361;p24"/>
          <p:cNvSpPr txBox="1"/>
          <p:nvPr/>
        </p:nvSpPr>
        <p:spPr>
          <a:xfrm>
            <a:off x="1104900" y="1192128"/>
            <a:ext cx="6934200" cy="162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Honoring the Victims, Preserving Memory</a:t>
            </a:r>
            <a:endParaRPr sz="700"/>
          </a:p>
        </p:txBody>
      </p:sp>
      <p:sp>
        <p:nvSpPr>
          <p:cNvPr id="362" name="Google Shape;362;p24"/>
          <p:cNvSpPr txBox="1"/>
          <p:nvPr/>
        </p:nvSpPr>
        <p:spPr>
          <a:xfrm>
            <a:off x="1704975" y="3181752"/>
            <a:ext cx="57342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Throughout the world, memorials, museums, and educational programs serve as reminders of the victims of the Holocaust and the atrocities committed under Hitler's regime. These efforts aim to preserve memory, educate future generations, and honor the millions of lives lost to hatred, bigotry, and intolerance.</a:t>
            </a:r>
            <a:endParaRPr sz="700"/>
          </a:p>
        </p:txBody>
      </p:sp>
      <p:sp>
        <p:nvSpPr>
          <p:cNvPr id="363" name="Google Shape;363;p24"/>
          <p:cNvSpPr/>
          <p:nvPr/>
        </p:nvSpPr>
        <p:spPr>
          <a:xfrm rot="-10029237">
            <a:off x="7573700" y="-2642819"/>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3">
              <a:alphaModFix/>
            </a:blip>
            <a:stretch>
              <a:fillRect b="0" l="0" r="0" t="0"/>
            </a:stretch>
          </a:blipFill>
          <a:ln>
            <a:noFill/>
          </a:ln>
        </p:spPr>
      </p:sp>
      <p:sp>
        <p:nvSpPr>
          <p:cNvPr id="364" name="Google Shape;364;p24"/>
          <p:cNvSpPr/>
          <p:nvPr/>
        </p:nvSpPr>
        <p:spPr>
          <a:xfrm rot="-6902877">
            <a:off x="6758084" y="3986536"/>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365" name="Google Shape;365;p24"/>
          <p:cNvSpPr/>
          <p:nvPr/>
        </p:nvSpPr>
        <p:spPr>
          <a:xfrm>
            <a:off x="-121782" y="-261501"/>
            <a:ext cx="1919279" cy="523004"/>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5">
              <a:alphaModFix/>
            </a:blip>
            <a:stretch>
              <a:fillRect b="0" l="0" r="0" t="0"/>
            </a:stretch>
          </a:blipFill>
          <a:ln>
            <a:noFill/>
          </a:ln>
        </p:spPr>
      </p:sp>
      <p:sp>
        <p:nvSpPr>
          <p:cNvPr id="366" name="Google Shape;366;p24"/>
          <p:cNvSpPr/>
          <p:nvPr/>
        </p:nvSpPr>
        <p:spPr>
          <a:xfrm rot="-2802988">
            <a:off x="2912932" y="6007877"/>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3">
              <a:alphaModFix/>
            </a:blip>
            <a:stretch>
              <a:fillRect b="0" l="0" r="0" t="0"/>
            </a:stretch>
          </a:blipFill>
          <a:ln>
            <a:noFill/>
          </a:ln>
        </p:spPr>
      </p:sp>
      <p:sp>
        <p:nvSpPr>
          <p:cNvPr id="367" name="Google Shape;367;p24"/>
          <p:cNvSpPr/>
          <p:nvPr/>
        </p:nvSpPr>
        <p:spPr>
          <a:xfrm rot="299930">
            <a:off x="-839878" y="4528914"/>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6">
              <a:alphaModFix/>
            </a:blip>
            <a:stretch>
              <a:fillRect b="0" l="0" r="0" t="0"/>
            </a:stretch>
          </a:blipFill>
          <a:ln>
            <a:noFill/>
          </a:ln>
        </p:spPr>
      </p:sp>
      <p:sp>
        <p:nvSpPr>
          <p:cNvPr id="368" name="Google Shape;368;p24"/>
          <p:cNvSpPr/>
          <p:nvPr/>
        </p:nvSpPr>
        <p:spPr>
          <a:xfrm rot="299930">
            <a:off x="4425729" y="-543962"/>
            <a:ext cx="5089705" cy="1087925"/>
          </a:xfrm>
          <a:custGeom>
            <a:rect b="b" l="l" r="r" t="t"/>
            <a:pathLst>
              <a:path extrusionOk="0" h="2175849" w="10179410">
                <a:moveTo>
                  <a:pt x="0" y="0"/>
                </a:moveTo>
                <a:lnTo>
                  <a:pt x="10179410" y="0"/>
                </a:lnTo>
                <a:lnTo>
                  <a:pt x="10179410" y="2175848"/>
                </a:lnTo>
                <a:lnTo>
                  <a:pt x="0" y="2175848"/>
                </a:lnTo>
                <a:lnTo>
                  <a:pt x="0" y="0"/>
                </a:lnTo>
                <a:close/>
              </a:path>
            </a:pathLst>
          </a:custGeom>
          <a:blipFill rotWithShape="1">
            <a:blip r:embed="rId6">
              <a:alphaModFix/>
            </a:blip>
            <a:stretch>
              <a:fillRect b="0" l="0" r="0" t="0"/>
            </a:stretch>
          </a:blipFill>
          <a:ln>
            <a:noFill/>
          </a:ln>
        </p:spPr>
      </p:sp>
      <p:sp>
        <p:nvSpPr>
          <p:cNvPr id="369" name="Google Shape;369;p24"/>
          <p:cNvSpPr/>
          <p:nvPr/>
        </p:nvSpPr>
        <p:spPr>
          <a:xfrm rot="259332">
            <a:off x="-2935921" y="-557317"/>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373" name="Shape 373"/>
        <p:cNvGrpSpPr/>
        <p:nvPr/>
      </p:nvGrpSpPr>
      <p:grpSpPr>
        <a:xfrm>
          <a:off x="0" y="0"/>
          <a:ext cx="0" cy="0"/>
          <a:chOff x="0" y="0"/>
          <a:chExt cx="0" cy="0"/>
        </a:xfrm>
      </p:grpSpPr>
      <p:sp>
        <p:nvSpPr>
          <p:cNvPr id="374" name="Google Shape;374;p25"/>
          <p:cNvSpPr/>
          <p:nvPr/>
        </p:nvSpPr>
        <p:spPr>
          <a:xfrm>
            <a:off x="6931022" y="-99185"/>
            <a:ext cx="3163252"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3">
              <a:alphaModFix/>
            </a:blip>
            <a:stretch>
              <a:fillRect b="0" l="0" r="0" t="0"/>
            </a:stretch>
          </a:blipFill>
          <a:ln>
            <a:noFill/>
          </a:ln>
        </p:spPr>
      </p:sp>
      <p:sp>
        <p:nvSpPr>
          <p:cNvPr id="375" name="Google Shape;375;p25"/>
          <p:cNvSpPr/>
          <p:nvPr/>
        </p:nvSpPr>
        <p:spPr>
          <a:xfrm>
            <a:off x="4454998" y="2571750"/>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4">
              <a:alphaModFix/>
            </a:blip>
            <a:stretch>
              <a:fillRect b="0" l="0" r="0" t="0"/>
            </a:stretch>
          </a:blipFill>
          <a:ln>
            <a:noFill/>
          </a:ln>
        </p:spPr>
      </p:sp>
      <p:sp>
        <p:nvSpPr>
          <p:cNvPr id="376" name="Google Shape;376;p25"/>
          <p:cNvSpPr/>
          <p:nvPr/>
        </p:nvSpPr>
        <p:spPr>
          <a:xfrm rot="6113333">
            <a:off x="-5355752" y="3267075"/>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4">
              <a:alphaModFix/>
            </a:blip>
            <a:stretch>
              <a:fillRect b="0" l="0" r="0" t="0"/>
            </a:stretch>
          </a:blipFill>
          <a:ln>
            <a:noFill/>
          </a:ln>
        </p:spPr>
      </p:sp>
      <p:sp>
        <p:nvSpPr>
          <p:cNvPr id="377" name="Google Shape;377;p25"/>
          <p:cNvSpPr/>
          <p:nvPr/>
        </p:nvSpPr>
        <p:spPr>
          <a:xfrm>
            <a:off x="5592398" y="1081202"/>
            <a:ext cx="2194375" cy="3207163"/>
          </a:xfrm>
          <a:custGeom>
            <a:rect b="b" l="l" r="r" t="t"/>
            <a:pathLst>
              <a:path extrusionOk="0" h="6414326" w="4388750">
                <a:moveTo>
                  <a:pt x="0" y="0"/>
                </a:moveTo>
                <a:lnTo>
                  <a:pt x="4388749" y="0"/>
                </a:lnTo>
                <a:lnTo>
                  <a:pt x="4388749" y="6414326"/>
                </a:lnTo>
                <a:lnTo>
                  <a:pt x="0" y="6414326"/>
                </a:lnTo>
                <a:lnTo>
                  <a:pt x="0" y="0"/>
                </a:lnTo>
                <a:close/>
              </a:path>
            </a:pathLst>
          </a:custGeom>
          <a:blipFill rotWithShape="1">
            <a:blip r:embed="rId5">
              <a:alphaModFix/>
            </a:blip>
            <a:stretch>
              <a:fillRect b="-14393" l="-7553" r="-7079" t="-241"/>
            </a:stretch>
          </a:blipFill>
          <a:ln>
            <a:noFill/>
          </a:ln>
        </p:spPr>
      </p:sp>
      <p:sp>
        <p:nvSpPr>
          <p:cNvPr id="378" name="Google Shape;378;p25"/>
          <p:cNvSpPr/>
          <p:nvPr/>
        </p:nvSpPr>
        <p:spPr>
          <a:xfrm rot="-49838">
            <a:off x="5546256" y="1006739"/>
            <a:ext cx="2205854" cy="120320"/>
          </a:xfrm>
          <a:custGeom>
            <a:rect b="b" l="l" r="r" t="t"/>
            <a:pathLst>
              <a:path extrusionOk="0" h="240639" w="4411708">
                <a:moveTo>
                  <a:pt x="0" y="0"/>
                </a:moveTo>
                <a:lnTo>
                  <a:pt x="4411708" y="0"/>
                </a:lnTo>
                <a:lnTo>
                  <a:pt x="4411708" y="240639"/>
                </a:lnTo>
                <a:lnTo>
                  <a:pt x="0" y="240639"/>
                </a:lnTo>
                <a:lnTo>
                  <a:pt x="0" y="0"/>
                </a:lnTo>
                <a:close/>
              </a:path>
            </a:pathLst>
          </a:custGeom>
          <a:blipFill rotWithShape="1">
            <a:blip r:embed="rId6">
              <a:alphaModFix/>
            </a:blip>
            <a:stretch>
              <a:fillRect b="0" l="0" r="0" t="0"/>
            </a:stretch>
          </a:blipFill>
          <a:ln>
            <a:noFill/>
          </a:ln>
        </p:spPr>
      </p:sp>
      <p:sp>
        <p:nvSpPr>
          <p:cNvPr id="379" name="Google Shape;379;p25"/>
          <p:cNvSpPr/>
          <p:nvPr/>
        </p:nvSpPr>
        <p:spPr>
          <a:xfrm rot="5350161">
            <a:off x="3980391" y="2611577"/>
            <a:ext cx="3234987" cy="176454"/>
          </a:xfrm>
          <a:custGeom>
            <a:rect b="b" l="l" r="r" t="t"/>
            <a:pathLst>
              <a:path extrusionOk="0" h="352908" w="6469975">
                <a:moveTo>
                  <a:pt x="0" y="0"/>
                </a:moveTo>
                <a:lnTo>
                  <a:pt x="6469976" y="0"/>
                </a:lnTo>
                <a:lnTo>
                  <a:pt x="6469976" y="352908"/>
                </a:lnTo>
                <a:lnTo>
                  <a:pt x="0" y="352908"/>
                </a:lnTo>
                <a:lnTo>
                  <a:pt x="0" y="0"/>
                </a:lnTo>
                <a:close/>
              </a:path>
            </a:pathLst>
          </a:custGeom>
          <a:blipFill rotWithShape="1">
            <a:blip r:embed="rId6">
              <a:alphaModFix/>
            </a:blip>
            <a:stretch>
              <a:fillRect b="0" l="0" r="0" t="0"/>
            </a:stretch>
          </a:blipFill>
          <a:ln>
            <a:noFill/>
          </a:ln>
        </p:spPr>
      </p:sp>
      <p:sp>
        <p:nvSpPr>
          <p:cNvPr id="380" name="Google Shape;380;p25"/>
          <p:cNvSpPr/>
          <p:nvPr/>
        </p:nvSpPr>
        <p:spPr>
          <a:xfrm rot="5350161">
            <a:off x="6157949" y="2580006"/>
            <a:ext cx="3234987" cy="176454"/>
          </a:xfrm>
          <a:custGeom>
            <a:rect b="b" l="l" r="r" t="t"/>
            <a:pathLst>
              <a:path extrusionOk="0" h="352908" w="6469975">
                <a:moveTo>
                  <a:pt x="0" y="0"/>
                </a:moveTo>
                <a:lnTo>
                  <a:pt x="6469975" y="0"/>
                </a:lnTo>
                <a:lnTo>
                  <a:pt x="6469975" y="352908"/>
                </a:lnTo>
                <a:lnTo>
                  <a:pt x="0" y="352908"/>
                </a:lnTo>
                <a:lnTo>
                  <a:pt x="0" y="0"/>
                </a:lnTo>
                <a:close/>
              </a:path>
            </a:pathLst>
          </a:custGeom>
          <a:blipFill rotWithShape="1">
            <a:blip r:embed="rId6">
              <a:alphaModFix/>
            </a:blip>
            <a:stretch>
              <a:fillRect b="0" l="0" r="0" t="0"/>
            </a:stretch>
          </a:blipFill>
          <a:ln>
            <a:noFill/>
          </a:ln>
        </p:spPr>
      </p:sp>
      <p:sp>
        <p:nvSpPr>
          <p:cNvPr id="381" name="Google Shape;381;p25"/>
          <p:cNvSpPr/>
          <p:nvPr/>
        </p:nvSpPr>
        <p:spPr>
          <a:xfrm rot="-49838">
            <a:off x="5593154" y="4241386"/>
            <a:ext cx="2205854" cy="120319"/>
          </a:xfrm>
          <a:custGeom>
            <a:rect b="b" l="l" r="r" t="t"/>
            <a:pathLst>
              <a:path extrusionOk="0" h="240639" w="4411708">
                <a:moveTo>
                  <a:pt x="0" y="0"/>
                </a:moveTo>
                <a:lnTo>
                  <a:pt x="4411708" y="0"/>
                </a:lnTo>
                <a:lnTo>
                  <a:pt x="4411708" y="240639"/>
                </a:lnTo>
                <a:lnTo>
                  <a:pt x="0" y="240639"/>
                </a:lnTo>
                <a:lnTo>
                  <a:pt x="0" y="0"/>
                </a:lnTo>
                <a:close/>
              </a:path>
            </a:pathLst>
          </a:custGeom>
          <a:blipFill rotWithShape="1">
            <a:blip r:embed="rId6">
              <a:alphaModFix/>
            </a:blip>
            <a:stretch>
              <a:fillRect b="0" l="0" r="0" t="0"/>
            </a:stretch>
          </a:blipFill>
          <a:ln>
            <a:noFill/>
          </a:ln>
        </p:spPr>
      </p:sp>
      <p:sp>
        <p:nvSpPr>
          <p:cNvPr id="382" name="Google Shape;382;p25"/>
          <p:cNvSpPr/>
          <p:nvPr/>
        </p:nvSpPr>
        <p:spPr>
          <a:xfrm>
            <a:off x="5004569" y="3884125"/>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7">
              <a:alphaModFix/>
            </a:blip>
            <a:stretch>
              <a:fillRect b="0" l="0" r="0" t="0"/>
            </a:stretch>
          </a:blipFill>
          <a:ln>
            <a:noFill/>
          </a:ln>
        </p:spPr>
      </p:sp>
      <p:sp>
        <p:nvSpPr>
          <p:cNvPr id="383" name="Google Shape;383;p25"/>
          <p:cNvSpPr/>
          <p:nvPr/>
        </p:nvSpPr>
        <p:spPr>
          <a:xfrm>
            <a:off x="-1298102" y="-468799"/>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7">
              <a:alphaModFix/>
            </a:blip>
            <a:stretch>
              <a:fillRect b="0" l="0" r="0" t="0"/>
            </a:stretch>
          </a:blipFill>
          <a:ln>
            <a:noFill/>
          </a:ln>
        </p:spPr>
      </p:sp>
      <p:sp>
        <p:nvSpPr>
          <p:cNvPr id="384" name="Google Shape;384;p25"/>
          <p:cNvSpPr/>
          <p:nvPr/>
        </p:nvSpPr>
        <p:spPr>
          <a:xfrm rot="5537437">
            <a:off x="5513468" y="-3403101"/>
            <a:ext cx="3443753" cy="4118091"/>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8">
              <a:alphaModFix/>
            </a:blip>
            <a:stretch>
              <a:fillRect b="0" l="0" r="0" t="0"/>
            </a:stretch>
          </a:blipFill>
          <a:ln>
            <a:noFill/>
          </a:ln>
        </p:spPr>
      </p:sp>
      <p:grpSp>
        <p:nvGrpSpPr>
          <p:cNvPr id="385" name="Google Shape;385;p25"/>
          <p:cNvGrpSpPr/>
          <p:nvPr/>
        </p:nvGrpSpPr>
        <p:grpSpPr>
          <a:xfrm>
            <a:off x="869008" y="854641"/>
            <a:ext cx="3702937" cy="3485660"/>
            <a:chOff x="0" y="133350"/>
            <a:chExt cx="9874500" cy="9295094"/>
          </a:xfrm>
        </p:grpSpPr>
        <p:sp>
          <p:nvSpPr>
            <p:cNvPr id="386" name="Google Shape;386;p25"/>
            <p:cNvSpPr txBox="1"/>
            <p:nvPr/>
          </p:nvSpPr>
          <p:spPr>
            <a:xfrm>
              <a:off x="0" y="133350"/>
              <a:ext cx="9874500" cy="4334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Remembering</a:t>
              </a:r>
              <a:endParaRPr sz="700"/>
            </a:p>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the Past</a:t>
              </a:r>
              <a:endParaRPr sz="700"/>
            </a:p>
          </p:txBody>
        </p:sp>
        <p:sp>
          <p:nvSpPr>
            <p:cNvPr id="387" name="Google Shape;387;p25"/>
            <p:cNvSpPr txBox="1"/>
            <p:nvPr/>
          </p:nvSpPr>
          <p:spPr>
            <a:xfrm>
              <a:off x="187523" y="5537144"/>
              <a:ext cx="9321900" cy="389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As we conclude our journey through the life and legacy of Adolf Hitler, let us reflect on the profound impact of his reign of terror and the lessons learned from this dark chapter in history. May we remain vigilant against the forces of hatred and extremism, and strive to build a world guided by tolerance, compassion, and respect for all humanity.</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391" name="Shape 391"/>
        <p:cNvGrpSpPr/>
        <p:nvPr/>
      </p:nvGrpSpPr>
      <p:grpSpPr>
        <a:xfrm>
          <a:off x="0" y="0"/>
          <a:ext cx="0" cy="0"/>
          <a:chOff x="0" y="0"/>
          <a:chExt cx="0" cy="0"/>
        </a:xfrm>
      </p:grpSpPr>
      <p:grpSp>
        <p:nvGrpSpPr>
          <p:cNvPr id="392" name="Google Shape;392;p26"/>
          <p:cNvGrpSpPr/>
          <p:nvPr/>
        </p:nvGrpSpPr>
        <p:grpSpPr>
          <a:xfrm>
            <a:off x="387109" y="1106783"/>
            <a:ext cx="2548821" cy="3736326"/>
            <a:chOff x="0" y="-19050"/>
            <a:chExt cx="1342589" cy="1968106"/>
          </a:xfrm>
        </p:grpSpPr>
        <p:sp>
          <p:nvSpPr>
            <p:cNvPr id="393" name="Google Shape;393;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26"/>
          <p:cNvGrpSpPr/>
          <p:nvPr/>
        </p:nvGrpSpPr>
        <p:grpSpPr>
          <a:xfrm>
            <a:off x="3249934" y="1140481"/>
            <a:ext cx="5756490" cy="3736326"/>
            <a:chOff x="0" y="-19050"/>
            <a:chExt cx="3032225" cy="1968106"/>
          </a:xfrm>
        </p:grpSpPr>
        <p:sp>
          <p:nvSpPr>
            <p:cNvPr id="396" name="Google Shape;396;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7" name="Google Shape;397;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26"/>
          <p:cNvGrpSpPr/>
          <p:nvPr/>
        </p:nvGrpSpPr>
        <p:grpSpPr>
          <a:xfrm>
            <a:off x="569502" y="1247142"/>
            <a:ext cx="2184034" cy="359784"/>
            <a:chOff x="0" y="-19050"/>
            <a:chExt cx="1150437" cy="189516"/>
          </a:xfrm>
        </p:grpSpPr>
        <p:sp>
          <p:nvSpPr>
            <p:cNvPr id="399" name="Google Shape;39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1" name="Google Shape;401;p26"/>
          <p:cNvGrpSpPr/>
          <p:nvPr/>
        </p:nvGrpSpPr>
        <p:grpSpPr>
          <a:xfrm>
            <a:off x="4841220" y="1247142"/>
            <a:ext cx="2184034" cy="359784"/>
            <a:chOff x="0" y="-19050"/>
            <a:chExt cx="1150437" cy="189516"/>
          </a:xfrm>
        </p:grpSpPr>
        <p:sp>
          <p:nvSpPr>
            <p:cNvPr id="402" name="Google Shape;40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4" name="Google Shape;404;p26"/>
          <p:cNvGrpSpPr/>
          <p:nvPr/>
        </p:nvGrpSpPr>
        <p:grpSpPr>
          <a:xfrm>
            <a:off x="569502" y="3564341"/>
            <a:ext cx="2184034" cy="359784"/>
            <a:chOff x="0" y="-19050"/>
            <a:chExt cx="1150437" cy="189516"/>
          </a:xfrm>
        </p:grpSpPr>
        <p:sp>
          <p:nvSpPr>
            <p:cNvPr id="405" name="Google Shape;40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7" name="Google Shape;407;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08" name="Google Shape;408;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09" name="Google Shape;409;p26"/>
          <p:cNvSpPr txBox="1"/>
          <p:nvPr/>
        </p:nvSpPr>
        <p:spPr>
          <a:xfrm>
            <a:off x="873885" y="2093879"/>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BEBAS NEUE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DAVID LIBRE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DAVID LIBRE</a:t>
            </a:r>
            <a:endParaRPr sz="700"/>
          </a:p>
        </p:txBody>
      </p:sp>
      <p:grpSp>
        <p:nvGrpSpPr>
          <p:cNvPr id="410" name="Google Shape;410;p26"/>
          <p:cNvGrpSpPr/>
          <p:nvPr/>
        </p:nvGrpSpPr>
        <p:grpSpPr>
          <a:xfrm>
            <a:off x="790578" y="4048637"/>
            <a:ext cx="1778332" cy="537898"/>
            <a:chOff x="0" y="-23569"/>
            <a:chExt cx="4742220" cy="1434394"/>
          </a:xfrm>
        </p:grpSpPr>
        <p:grpSp>
          <p:nvGrpSpPr>
            <p:cNvPr id="411" name="Google Shape;411;p26"/>
            <p:cNvGrpSpPr/>
            <p:nvPr/>
          </p:nvGrpSpPr>
          <p:grpSpPr>
            <a:xfrm>
              <a:off x="3425168" y="-23569"/>
              <a:ext cx="1005606" cy="1029175"/>
              <a:chOff x="0" y="-19050"/>
              <a:chExt cx="812800" cy="831850"/>
            </a:xfrm>
          </p:grpSpPr>
          <p:sp>
            <p:nvSpPr>
              <p:cNvPr id="412" name="Google Shape;41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FEAE6"/>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4" name="Google Shape;414;p26"/>
            <p:cNvSpPr txBox="1"/>
            <p:nvPr/>
          </p:nvSpPr>
          <p:spPr>
            <a:xfrm>
              <a:off x="3113722"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#EFEAE6</a:t>
              </a:r>
              <a:endParaRPr sz="700"/>
            </a:p>
          </p:txBody>
        </p:sp>
        <p:grpSp>
          <p:nvGrpSpPr>
            <p:cNvPr id="415" name="Google Shape;415;p26"/>
            <p:cNvGrpSpPr/>
            <p:nvPr/>
          </p:nvGrpSpPr>
          <p:grpSpPr>
            <a:xfrm>
              <a:off x="311446" y="-23569"/>
              <a:ext cx="1005606" cy="1029175"/>
              <a:chOff x="0" y="-19050"/>
              <a:chExt cx="812800" cy="831850"/>
            </a:xfrm>
          </p:grpSpPr>
          <p:sp>
            <p:nvSpPr>
              <p:cNvPr id="416" name="Google Shape;41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8" name="Google Shape;418;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grpSp>
          <p:nvGrpSpPr>
            <p:cNvPr id="419" name="Google Shape;419;p26"/>
            <p:cNvGrpSpPr/>
            <p:nvPr/>
          </p:nvGrpSpPr>
          <p:grpSpPr>
            <a:xfrm>
              <a:off x="1868307" y="-23569"/>
              <a:ext cx="1005606" cy="1029175"/>
              <a:chOff x="0" y="-19050"/>
              <a:chExt cx="812800" cy="831850"/>
            </a:xfrm>
          </p:grpSpPr>
          <p:sp>
            <p:nvSpPr>
              <p:cNvPr id="420" name="Google Shape;42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2" name="Google Shape;422;p26"/>
            <p:cNvSpPr txBox="1"/>
            <p:nvPr/>
          </p:nvSpPr>
          <p:spPr>
            <a:xfrm>
              <a:off x="1556861"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#FF0000</a:t>
              </a:r>
              <a:endParaRPr sz="700"/>
            </a:p>
          </p:txBody>
        </p:sp>
      </p:grpSp>
      <p:sp>
        <p:nvSpPr>
          <p:cNvPr id="423" name="Google Shape;423;p26"/>
          <p:cNvSpPr txBox="1"/>
          <p:nvPr/>
        </p:nvSpPr>
        <p:spPr>
          <a:xfrm>
            <a:off x="2105002" y="811161"/>
            <a:ext cx="4933995"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Use these design resources in your Canva Presentation.</a:t>
            </a:r>
            <a:endParaRPr sz="700"/>
          </a:p>
        </p:txBody>
      </p:sp>
      <p:sp>
        <p:nvSpPr>
          <p:cNvPr id="424" name="Google Shape;424;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425" name="Google Shape;425;p26"/>
          <p:cNvSpPr txBox="1"/>
          <p:nvPr/>
        </p:nvSpPr>
        <p:spPr>
          <a:xfrm>
            <a:off x="2357320" y="210773"/>
            <a:ext cx="4429360" cy="628963"/>
          </a:xfrm>
          <a:prstGeom prst="rect">
            <a:avLst/>
          </a:prstGeom>
          <a:noFill/>
          <a:ln>
            <a:noFill/>
          </a:ln>
        </p:spPr>
        <p:txBody>
          <a:bodyPr anchorCtr="0" anchor="t" bIns="0" lIns="0" spcFirstLastPara="1" rIns="0" wrap="square" tIns="0">
            <a:spAutoFit/>
          </a:bodyPr>
          <a:lstStyle/>
          <a:p>
            <a:pPr indent="0" lvl="0" marL="0" marR="0" rtl="0" algn="ctr">
              <a:lnSpc>
                <a:spcPct val="109003"/>
              </a:lnSpc>
              <a:spcBef>
                <a:spcPts val="0"/>
              </a:spcBef>
              <a:spcAft>
                <a:spcPts val="0"/>
              </a:spcAft>
              <a:buNone/>
            </a:pPr>
            <a:r>
              <a:rPr b="1" i="0" lang="en" sz="4400" u="none" cap="none" strike="noStrike">
                <a:solidFill>
                  <a:srgbClr val="000000"/>
                </a:solidFill>
                <a:latin typeface="Bebas Neue"/>
                <a:ea typeface="Bebas Neue"/>
                <a:cs typeface="Bebas Neue"/>
                <a:sym typeface="Bebas Neue"/>
              </a:rPr>
              <a:t>Resource Page</a:t>
            </a:r>
            <a:endParaRPr sz="700"/>
          </a:p>
        </p:txBody>
      </p:sp>
      <p:sp>
        <p:nvSpPr>
          <p:cNvPr id="426" name="Google Shape;426;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27" name="Google Shape;427;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28" name="Google Shape;428;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29" name="Google Shape;429;p26"/>
          <p:cNvSpPr/>
          <p:nvPr/>
        </p:nvSpPr>
        <p:spPr>
          <a:xfrm>
            <a:off x="7505562" y="1512616"/>
            <a:ext cx="1363967" cy="1631052"/>
          </a:xfrm>
          <a:custGeom>
            <a:rect b="b" l="l" r="r" t="t"/>
            <a:pathLst>
              <a:path extrusionOk="0" h="3262103" w="2727934">
                <a:moveTo>
                  <a:pt x="0" y="0"/>
                </a:moveTo>
                <a:lnTo>
                  <a:pt x="2727933" y="0"/>
                </a:lnTo>
                <a:lnTo>
                  <a:pt x="2727933" y="3262103"/>
                </a:lnTo>
                <a:lnTo>
                  <a:pt x="0" y="3262103"/>
                </a:lnTo>
                <a:lnTo>
                  <a:pt x="0" y="0"/>
                </a:lnTo>
                <a:close/>
              </a:path>
            </a:pathLst>
          </a:custGeom>
          <a:blipFill rotWithShape="1">
            <a:blip r:embed="rId3">
              <a:alphaModFix/>
            </a:blip>
            <a:stretch>
              <a:fillRect b="0" l="0" r="0" t="0"/>
            </a:stretch>
          </a:blipFill>
          <a:ln>
            <a:noFill/>
          </a:ln>
        </p:spPr>
      </p:sp>
      <p:sp>
        <p:nvSpPr>
          <p:cNvPr id="430" name="Google Shape;430;p26"/>
          <p:cNvSpPr/>
          <p:nvPr/>
        </p:nvSpPr>
        <p:spPr>
          <a:xfrm>
            <a:off x="3413830" y="1512616"/>
            <a:ext cx="1253871" cy="1631052"/>
          </a:xfrm>
          <a:custGeom>
            <a:rect b="b" l="l" r="r" t="t"/>
            <a:pathLst>
              <a:path extrusionOk="0" h="3262103" w="2507742">
                <a:moveTo>
                  <a:pt x="0" y="0"/>
                </a:moveTo>
                <a:lnTo>
                  <a:pt x="2507742" y="0"/>
                </a:lnTo>
                <a:lnTo>
                  <a:pt x="2507742" y="3262103"/>
                </a:lnTo>
                <a:lnTo>
                  <a:pt x="0" y="3262103"/>
                </a:lnTo>
                <a:lnTo>
                  <a:pt x="0" y="0"/>
                </a:lnTo>
                <a:close/>
              </a:path>
            </a:pathLst>
          </a:custGeom>
          <a:blipFill rotWithShape="1">
            <a:blip r:embed="rId4">
              <a:alphaModFix/>
            </a:blip>
            <a:stretch>
              <a:fillRect b="0" l="0" r="0" t="0"/>
            </a:stretch>
          </a:blipFill>
          <a:ln>
            <a:noFill/>
          </a:ln>
        </p:spPr>
      </p:sp>
      <p:sp>
        <p:nvSpPr>
          <p:cNvPr id="431" name="Google Shape;431;p26"/>
          <p:cNvSpPr/>
          <p:nvPr/>
        </p:nvSpPr>
        <p:spPr>
          <a:xfrm rot="10800000">
            <a:off x="3620466" y="4372653"/>
            <a:ext cx="5015427" cy="273568"/>
          </a:xfrm>
          <a:custGeom>
            <a:rect b="b" l="l" r="r" t="t"/>
            <a:pathLst>
              <a:path extrusionOk="0" h="547137" w="10030853">
                <a:moveTo>
                  <a:pt x="0" y="0"/>
                </a:moveTo>
                <a:lnTo>
                  <a:pt x="10030853" y="0"/>
                </a:lnTo>
                <a:lnTo>
                  <a:pt x="10030853" y="547138"/>
                </a:lnTo>
                <a:lnTo>
                  <a:pt x="0" y="547138"/>
                </a:lnTo>
                <a:lnTo>
                  <a:pt x="0" y="0"/>
                </a:lnTo>
                <a:close/>
              </a:path>
            </a:pathLst>
          </a:custGeom>
          <a:blipFill rotWithShape="1">
            <a:blip r:embed="rId5">
              <a:alphaModFix/>
            </a:blip>
            <a:stretch>
              <a:fillRect b="0" l="0" r="0" t="0"/>
            </a:stretch>
          </a:blipFill>
          <a:ln>
            <a:noFill/>
          </a:ln>
        </p:spPr>
      </p:sp>
      <p:sp>
        <p:nvSpPr>
          <p:cNvPr id="432" name="Google Shape;432;p26"/>
          <p:cNvSpPr/>
          <p:nvPr/>
        </p:nvSpPr>
        <p:spPr>
          <a:xfrm>
            <a:off x="3590149" y="3377287"/>
            <a:ext cx="1412952" cy="385029"/>
          </a:xfrm>
          <a:custGeom>
            <a:rect b="b" l="l" r="r" t="t"/>
            <a:pathLst>
              <a:path extrusionOk="0" h="770059" w="2825903">
                <a:moveTo>
                  <a:pt x="0" y="0"/>
                </a:moveTo>
                <a:lnTo>
                  <a:pt x="2825903" y="0"/>
                </a:lnTo>
                <a:lnTo>
                  <a:pt x="2825903" y="770059"/>
                </a:lnTo>
                <a:lnTo>
                  <a:pt x="0" y="770059"/>
                </a:lnTo>
                <a:lnTo>
                  <a:pt x="0" y="0"/>
                </a:lnTo>
                <a:close/>
              </a:path>
            </a:pathLst>
          </a:custGeom>
          <a:blipFill rotWithShape="1">
            <a:blip r:embed="rId6">
              <a:alphaModFix/>
            </a:blip>
            <a:stretch>
              <a:fillRect b="0" l="0" r="0" t="0"/>
            </a:stretch>
          </a:blipFill>
          <a:ln>
            <a:noFill/>
          </a:ln>
        </p:spPr>
      </p:sp>
      <p:sp>
        <p:nvSpPr>
          <p:cNvPr id="433" name="Google Shape;433;p26"/>
          <p:cNvSpPr/>
          <p:nvPr/>
        </p:nvSpPr>
        <p:spPr>
          <a:xfrm>
            <a:off x="4836415" y="1862440"/>
            <a:ext cx="2495878" cy="1244819"/>
          </a:xfrm>
          <a:custGeom>
            <a:rect b="b" l="l" r="r" t="t"/>
            <a:pathLst>
              <a:path extrusionOk="0" h="2489638" w="4991755">
                <a:moveTo>
                  <a:pt x="0" y="0"/>
                </a:moveTo>
                <a:lnTo>
                  <a:pt x="4991755" y="0"/>
                </a:lnTo>
                <a:lnTo>
                  <a:pt x="4991755" y="2489638"/>
                </a:lnTo>
                <a:lnTo>
                  <a:pt x="0" y="2489638"/>
                </a:lnTo>
                <a:lnTo>
                  <a:pt x="0" y="0"/>
                </a:lnTo>
                <a:close/>
              </a:path>
            </a:pathLst>
          </a:custGeom>
          <a:blipFill rotWithShape="1">
            <a:blip r:embed="rId7">
              <a:alphaModFix/>
            </a:blip>
            <a:stretch>
              <a:fillRect b="0" l="0" r="0" t="0"/>
            </a:stretch>
          </a:blipFill>
          <a:ln>
            <a:noFill/>
          </a:ln>
        </p:spPr>
      </p:sp>
      <p:sp>
        <p:nvSpPr>
          <p:cNvPr id="434" name="Google Shape;434;p26"/>
          <p:cNvSpPr/>
          <p:nvPr/>
        </p:nvSpPr>
        <p:spPr>
          <a:xfrm rot="5465465">
            <a:off x="4033388" y="3556823"/>
            <a:ext cx="461155" cy="1048081"/>
          </a:xfrm>
          <a:custGeom>
            <a:rect b="b" l="l" r="r" t="t"/>
            <a:pathLst>
              <a:path extrusionOk="0" h="2096161" w="922311">
                <a:moveTo>
                  <a:pt x="0" y="0"/>
                </a:moveTo>
                <a:lnTo>
                  <a:pt x="922311" y="0"/>
                </a:lnTo>
                <a:lnTo>
                  <a:pt x="922311" y="2096162"/>
                </a:lnTo>
                <a:lnTo>
                  <a:pt x="0" y="2096162"/>
                </a:lnTo>
                <a:lnTo>
                  <a:pt x="0" y="0"/>
                </a:lnTo>
                <a:close/>
              </a:path>
            </a:pathLst>
          </a:custGeom>
          <a:blipFill rotWithShape="1">
            <a:blip r:embed="rId8">
              <a:alphaModFix/>
            </a:blip>
            <a:stretch>
              <a:fillRect b="0" l="0" r="0" t="0"/>
            </a:stretch>
          </a:blipFill>
          <a:ln>
            <a:noFill/>
          </a:ln>
        </p:spPr>
      </p:sp>
      <p:sp>
        <p:nvSpPr>
          <p:cNvPr id="435" name="Google Shape;435;p26"/>
          <p:cNvSpPr/>
          <p:nvPr/>
        </p:nvSpPr>
        <p:spPr>
          <a:xfrm rot="-10623575">
            <a:off x="5020992" y="3417430"/>
            <a:ext cx="3708712" cy="792737"/>
          </a:xfrm>
          <a:custGeom>
            <a:rect b="b" l="l" r="r" t="t"/>
            <a:pathLst>
              <a:path extrusionOk="0" h="1585474" w="7417424">
                <a:moveTo>
                  <a:pt x="0" y="0"/>
                </a:moveTo>
                <a:lnTo>
                  <a:pt x="7417425" y="0"/>
                </a:lnTo>
                <a:lnTo>
                  <a:pt x="7417425" y="1585475"/>
                </a:lnTo>
                <a:lnTo>
                  <a:pt x="0" y="158547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439" name="Shape 439"/>
        <p:cNvGrpSpPr/>
        <p:nvPr/>
      </p:nvGrpSpPr>
      <p:grpSpPr>
        <a:xfrm>
          <a:off x="0" y="0"/>
          <a:ext cx="0" cy="0"/>
          <a:chOff x="0" y="0"/>
          <a:chExt cx="0" cy="0"/>
        </a:xfrm>
      </p:grpSpPr>
      <p:grpSp>
        <p:nvGrpSpPr>
          <p:cNvPr id="440" name="Google Shape;440;p27"/>
          <p:cNvGrpSpPr/>
          <p:nvPr/>
        </p:nvGrpSpPr>
        <p:grpSpPr>
          <a:xfrm>
            <a:off x="2997636" y="1349414"/>
            <a:ext cx="3148728" cy="1287724"/>
            <a:chOff x="0" y="-19050"/>
            <a:chExt cx="1658589" cy="678307"/>
          </a:xfrm>
        </p:grpSpPr>
        <p:sp>
          <p:nvSpPr>
            <p:cNvPr id="441" name="Google Shape;441;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3" name="Google Shape;443;p27"/>
          <p:cNvSpPr/>
          <p:nvPr/>
        </p:nvSpPr>
        <p:spPr>
          <a:xfrm>
            <a:off x="3389498" y="1609843"/>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44" name="Google Shape;444;p27"/>
          <p:cNvGrpSpPr/>
          <p:nvPr/>
        </p:nvGrpSpPr>
        <p:grpSpPr>
          <a:xfrm>
            <a:off x="2997636" y="2886723"/>
            <a:ext cx="3148728" cy="1287724"/>
            <a:chOff x="0" y="-19050"/>
            <a:chExt cx="1658589" cy="678307"/>
          </a:xfrm>
        </p:grpSpPr>
        <p:sp>
          <p:nvSpPr>
            <p:cNvPr id="445" name="Google Shape;44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6" name="Google Shape;446;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7" name="Google Shape;447;p27"/>
          <p:cNvSpPr txBox="1"/>
          <p:nvPr/>
        </p:nvSpPr>
        <p:spPr>
          <a:xfrm>
            <a:off x="1091379" y="882342"/>
            <a:ext cx="6961242" cy="2076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This presentation template is free for everyone to use thanks to the following:</a:t>
            </a:r>
            <a:endParaRPr sz="700"/>
          </a:p>
        </p:txBody>
      </p:sp>
      <p:sp>
        <p:nvSpPr>
          <p:cNvPr id="448" name="Google Shape;448;p27"/>
          <p:cNvSpPr txBox="1"/>
          <p:nvPr/>
        </p:nvSpPr>
        <p:spPr>
          <a:xfrm>
            <a:off x="2765705" y="4472554"/>
            <a:ext cx="3612590" cy="382567"/>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Happy designing!</a:t>
            </a:r>
            <a:endParaRPr sz="700"/>
          </a:p>
        </p:txBody>
      </p:sp>
      <p:sp>
        <p:nvSpPr>
          <p:cNvPr id="449" name="Google Shape;449;p27"/>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50" name="Google Shape;450;p27"/>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51" name="Google Shape;451;p27"/>
          <p:cNvSpPr txBox="1"/>
          <p:nvPr/>
        </p:nvSpPr>
        <p:spPr>
          <a:xfrm>
            <a:off x="2175245" y="236866"/>
            <a:ext cx="4793511" cy="627679"/>
          </a:xfrm>
          <a:prstGeom prst="rect">
            <a:avLst/>
          </a:prstGeom>
          <a:noFill/>
          <a:ln>
            <a:noFill/>
          </a:ln>
        </p:spPr>
        <p:txBody>
          <a:bodyPr anchorCtr="0" anchor="t" bIns="0" lIns="0" spcFirstLastPara="1" rIns="0" wrap="square" tIns="0">
            <a:spAutoFit/>
          </a:bodyPr>
          <a:lstStyle/>
          <a:p>
            <a:pPr indent="0" lvl="0" marL="0" marR="0" rtl="0" algn="ctr">
              <a:lnSpc>
                <a:spcPct val="109003"/>
              </a:lnSpc>
              <a:spcBef>
                <a:spcPts val="0"/>
              </a:spcBef>
              <a:spcAft>
                <a:spcPts val="0"/>
              </a:spcAft>
              <a:buNone/>
            </a:pPr>
            <a:r>
              <a:rPr b="1" i="0" lang="en" sz="4400" u="none" cap="none" strike="noStrike">
                <a:solidFill>
                  <a:srgbClr val="000000"/>
                </a:solidFill>
                <a:latin typeface="Bebas Neue"/>
                <a:ea typeface="Bebas Neue"/>
                <a:cs typeface="Bebas Neue"/>
                <a:sym typeface="Bebas Neue"/>
              </a:rPr>
              <a:t>Credits</a:t>
            </a:r>
            <a:endParaRPr sz="700"/>
          </a:p>
        </p:txBody>
      </p:sp>
      <p:sp>
        <p:nvSpPr>
          <p:cNvPr id="452" name="Google Shape;452;p27"/>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129" name="Shape 129"/>
        <p:cNvGrpSpPr/>
        <p:nvPr/>
      </p:nvGrpSpPr>
      <p:grpSpPr>
        <a:xfrm>
          <a:off x="0" y="0"/>
          <a:ext cx="0" cy="0"/>
          <a:chOff x="0" y="0"/>
          <a:chExt cx="0" cy="0"/>
        </a:xfrm>
      </p:grpSpPr>
      <p:sp>
        <p:nvSpPr>
          <p:cNvPr id="130" name="Google Shape;130;p12"/>
          <p:cNvSpPr/>
          <p:nvPr/>
        </p:nvSpPr>
        <p:spPr>
          <a:xfrm>
            <a:off x="-864474" y="-2569787"/>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3">
              <a:alphaModFix/>
            </a:blip>
            <a:stretch>
              <a:fillRect b="0" l="0" r="0" t="0"/>
            </a:stretch>
          </a:blipFill>
          <a:ln>
            <a:noFill/>
          </a:ln>
        </p:spPr>
      </p:sp>
      <p:sp>
        <p:nvSpPr>
          <p:cNvPr id="131" name="Google Shape;131;p12"/>
          <p:cNvSpPr/>
          <p:nvPr/>
        </p:nvSpPr>
        <p:spPr>
          <a:xfrm>
            <a:off x="1295502" y="2571750"/>
            <a:ext cx="2228252" cy="2664576"/>
          </a:xfrm>
          <a:custGeom>
            <a:rect b="b" l="l" r="r" t="t"/>
            <a:pathLst>
              <a:path extrusionOk="0" h="5329152" w="4456504">
                <a:moveTo>
                  <a:pt x="0" y="0"/>
                </a:moveTo>
                <a:lnTo>
                  <a:pt x="4456503" y="0"/>
                </a:lnTo>
                <a:lnTo>
                  <a:pt x="4456503" y="5329152"/>
                </a:lnTo>
                <a:lnTo>
                  <a:pt x="0" y="5329152"/>
                </a:lnTo>
                <a:lnTo>
                  <a:pt x="0" y="0"/>
                </a:lnTo>
                <a:close/>
              </a:path>
            </a:pathLst>
          </a:custGeom>
          <a:blipFill rotWithShape="1">
            <a:blip r:embed="rId3">
              <a:alphaModFix/>
            </a:blip>
            <a:stretch>
              <a:fillRect b="0" l="0" r="0" t="0"/>
            </a:stretch>
          </a:blipFill>
          <a:ln>
            <a:noFill/>
          </a:ln>
        </p:spPr>
      </p:sp>
      <p:sp>
        <p:nvSpPr>
          <p:cNvPr id="132" name="Google Shape;132;p12"/>
          <p:cNvSpPr/>
          <p:nvPr/>
        </p:nvSpPr>
        <p:spPr>
          <a:xfrm rot="-4993356">
            <a:off x="900560" y="4385123"/>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133" name="Google Shape;133;p12"/>
          <p:cNvSpPr/>
          <p:nvPr/>
        </p:nvSpPr>
        <p:spPr>
          <a:xfrm rot="728927">
            <a:off x="2210738" y="2845710"/>
            <a:ext cx="1442582" cy="2108389"/>
          </a:xfrm>
          <a:custGeom>
            <a:rect b="b" l="l" r="r" t="t"/>
            <a:pathLst>
              <a:path extrusionOk="0" h="4216778" w="2885164">
                <a:moveTo>
                  <a:pt x="0" y="0"/>
                </a:moveTo>
                <a:lnTo>
                  <a:pt x="2885164" y="0"/>
                </a:lnTo>
                <a:lnTo>
                  <a:pt x="2885164" y="4216778"/>
                </a:lnTo>
                <a:lnTo>
                  <a:pt x="0" y="4216778"/>
                </a:lnTo>
                <a:lnTo>
                  <a:pt x="0" y="0"/>
                </a:lnTo>
                <a:close/>
              </a:path>
            </a:pathLst>
          </a:custGeom>
          <a:blipFill rotWithShape="1">
            <a:blip r:embed="rId5">
              <a:alphaModFix/>
            </a:blip>
            <a:stretch>
              <a:fillRect b="-48264" l="-17613" r="-31364" t="-718"/>
            </a:stretch>
          </a:blipFill>
          <a:ln>
            <a:noFill/>
          </a:ln>
        </p:spPr>
      </p:sp>
      <p:sp>
        <p:nvSpPr>
          <p:cNvPr id="134" name="Google Shape;134;p12"/>
          <p:cNvSpPr/>
          <p:nvPr/>
        </p:nvSpPr>
        <p:spPr>
          <a:xfrm rot="702567">
            <a:off x="2410549" y="2820445"/>
            <a:ext cx="1445076" cy="78822"/>
          </a:xfrm>
          <a:custGeom>
            <a:rect b="b" l="l" r="r" t="t"/>
            <a:pathLst>
              <a:path extrusionOk="0" h="157645" w="2890152">
                <a:moveTo>
                  <a:pt x="0" y="0"/>
                </a:moveTo>
                <a:lnTo>
                  <a:pt x="2890153" y="0"/>
                </a:lnTo>
                <a:lnTo>
                  <a:pt x="2890153" y="157644"/>
                </a:lnTo>
                <a:lnTo>
                  <a:pt x="0" y="157644"/>
                </a:lnTo>
                <a:lnTo>
                  <a:pt x="0" y="0"/>
                </a:lnTo>
                <a:close/>
              </a:path>
            </a:pathLst>
          </a:custGeom>
          <a:blipFill rotWithShape="1">
            <a:blip r:embed="rId6">
              <a:alphaModFix/>
            </a:blip>
            <a:stretch>
              <a:fillRect b="0" l="0" r="0" t="0"/>
            </a:stretch>
          </a:blipFill>
          <a:ln>
            <a:noFill/>
          </a:ln>
        </p:spPr>
      </p:sp>
      <p:sp>
        <p:nvSpPr>
          <p:cNvPr id="135" name="Google Shape;135;p12"/>
          <p:cNvSpPr/>
          <p:nvPr/>
        </p:nvSpPr>
        <p:spPr>
          <a:xfrm rot="6102567">
            <a:off x="1168902" y="3696735"/>
            <a:ext cx="2119271" cy="115597"/>
          </a:xfrm>
          <a:custGeom>
            <a:rect b="b" l="l" r="r" t="t"/>
            <a:pathLst>
              <a:path extrusionOk="0" h="231193" w="4238543">
                <a:moveTo>
                  <a:pt x="0" y="0"/>
                </a:moveTo>
                <a:lnTo>
                  <a:pt x="4238543" y="0"/>
                </a:lnTo>
                <a:lnTo>
                  <a:pt x="4238543" y="231193"/>
                </a:lnTo>
                <a:lnTo>
                  <a:pt x="0" y="231193"/>
                </a:lnTo>
                <a:lnTo>
                  <a:pt x="0" y="0"/>
                </a:lnTo>
                <a:close/>
              </a:path>
            </a:pathLst>
          </a:custGeom>
          <a:blipFill rotWithShape="1">
            <a:blip r:embed="rId6">
              <a:alphaModFix/>
            </a:blip>
            <a:stretch>
              <a:fillRect b="0" l="0" r="0" t="0"/>
            </a:stretch>
          </a:blipFill>
          <a:ln>
            <a:noFill/>
          </a:ln>
        </p:spPr>
      </p:sp>
      <p:sp>
        <p:nvSpPr>
          <p:cNvPr id="136" name="Google Shape;136;p12"/>
          <p:cNvSpPr/>
          <p:nvPr/>
        </p:nvSpPr>
        <p:spPr>
          <a:xfrm rot="6102567">
            <a:off x="2588202" y="3988995"/>
            <a:ext cx="2119271" cy="115597"/>
          </a:xfrm>
          <a:custGeom>
            <a:rect b="b" l="l" r="r" t="t"/>
            <a:pathLst>
              <a:path extrusionOk="0" h="231193" w="4238543">
                <a:moveTo>
                  <a:pt x="0" y="0"/>
                </a:moveTo>
                <a:lnTo>
                  <a:pt x="4238543" y="0"/>
                </a:lnTo>
                <a:lnTo>
                  <a:pt x="4238543" y="231193"/>
                </a:lnTo>
                <a:lnTo>
                  <a:pt x="0" y="231193"/>
                </a:lnTo>
                <a:lnTo>
                  <a:pt x="0" y="0"/>
                </a:lnTo>
                <a:close/>
              </a:path>
            </a:pathLst>
          </a:custGeom>
          <a:blipFill rotWithShape="1">
            <a:blip r:embed="rId6">
              <a:alphaModFix/>
            </a:blip>
            <a:stretch>
              <a:fillRect b="0" l="0" r="0" t="0"/>
            </a:stretch>
          </a:blipFill>
          <a:ln>
            <a:noFill/>
          </a:ln>
        </p:spPr>
      </p:sp>
      <p:sp>
        <p:nvSpPr>
          <p:cNvPr id="137" name="Google Shape;137;p12"/>
          <p:cNvSpPr/>
          <p:nvPr/>
        </p:nvSpPr>
        <p:spPr>
          <a:xfrm rot="702567">
            <a:off x="1980445" y="4895613"/>
            <a:ext cx="1445076" cy="78822"/>
          </a:xfrm>
          <a:custGeom>
            <a:rect b="b" l="l" r="r" t="t"/>
            <a:pathLst>
              <a:path extrusionOk="0" h="157645" w="2890152">
                <a:moveTo>
                  <a:pt x="0" y="0"/>
                </a:moveTo>
                <a:lnTo>
                  <a:pt x="2890152" y="0"/>
                </a:lnTo>
                <a:lnTo>
                  <a:pt x="2890152" y="157644"/>
                </a:lnTo>
                <a:lnTo>
                  <a:pt x="0" y="157644"/>
                </a:lnTo>
                <a:lnTo>
                  <a:pt x="0" y="0"/>
                </a:lnTo>
                <a:close/>
              </a:path>
            </a:pathLst>
          </a:custGeom>
          <a:blipFill rotWithShape="1">
            <a:blip r:embed="rId6">
              <a:alphaModFix/>
            </a:blip>
            <a:stretch>
              <a:fillRect b="0" l="0" r="0" t="0"/>
            </a:stretch>
          </a:blipFill>
          <a:ln>
            <a:noFill/>
          </a:ln>
        </p:spPr>
      </p:sp>
      <p:sp>
        <p:nvSpPr>
          <p:cNvPr id="138" name="Google Shape;138;p12"/>
          <p:cNvSpPr/>
          <p:nvPr/>
        </p:nvSpPr>
        <p:spPr>
          <a:xfrm rot="-4993356">
            <a:off x="-2955273" y="758378"/>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139" name="Google Shape;139;p12"/>
          <p:cNvSpPr/>
          <p:nvPr/>
        </p:nvSpPr>
        <p:spPr>
          <a:xfrm rot="-4993356">
            <a:off x="-1234773" y="-2736652"/>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140" name="Google Shape;140;p12"/>
          <p:cNvSpPr/>
          <p:nvPr/>
        </p:nvSpPr>
        <p:spPr>
          <a:xfrm rot="-434433">
            <a:off x="426613" y="212449"/>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7">
              <a:alphaModFix/>
            </a:blip>
            <a:stretch>
              <a:fillRect b="0" l="0" r="0" t="0"/>
            </a:stretch>
          </a:blipFill>
          <a:ln>
            <a:noFill/>
          </a:ln>
        </p:spPr>
      </p:sp>
      <p:sp>
        <p:nvSpPr>
          <p:cNvPr id="141" name="Google Shape;141;p12"/>
          <p:cNvSpPr txBox="1"/>
          <p:nvPr/>
        </p:nvSpPr>
        <p:spPr>
          <a:xfrm>
            <a:off x="4309356" y="849940"/>
            <a:ext cx="4320300" cy="162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Understanding </a:t>
            </a:r>
            <a:endParaRPr sz="700"/>
          </a:p>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the Context</a:t>
            </a:r>
            <a:endParaRPr sz="700"/>
          </a:p>
        </p:txBody>
      </p:sp>
      <p:sp>
        <p:nvSpPr>
          <p:cNvPr id="142" name="Google Shape;142;p12"/>
          <p:cNvSpPr txBox="1"/>
          <p:nvPr/>
        </p:nvSpPr>
        <p:spPr>
          <a:xfrm>
            <a:off x="4930856" y="2895290"/>
            <a:ext cx="3077400" cy="145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Adolf Hitler, the leader of the Nazi Party, rose to power in Germany during a tumultuous period in history. Understanding the political, economic, and social context of the time is essential to comprehend the factors that contributed to his rise to power and the catastrophic consequences of his reign.</a:t>
            </a:r>
            <a:endParaRPr sz="700"/>
          </a:p>
        </p:txBody>
      </p:sp>
      <p:sp>
        <p:nvSpPr>
          <p:cNvPr id="143" name="Google Shape;143;p12"/>
          <p:cNvSpPr/>
          <p:nvPr/>
        </p:nvSpPr>
        <p:spPr>
          <a:xfrm>
            <a:off x="8436445" y="-3331534"/>
            <a:ext cx="3163252"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4">
              <a:alphaModFix/>
            </a:blip>
            <a:stretch>
              <a:fillRect b="0" l="0" r="0" t="0"/>
            </a:stretch>
          </a:blipFill>
          <a:ln>
            <a:noFill/>
          </a:ln>
        </p:spPr>
      </p:sp>
      <p:sp>
        <p:nvSpPr>
          <p:cNvPr id="144" name="Google Shape;144;p12"/>
          <p:cNvSpPr/>
          <p:nvPr/>
        </p:nvSpPr>
        <p:spPr>
          <a:xfrm rot="573906">
            <a:off x="1460904" y="2944131"/>
            <a:ext cx="645189" cy="1466339"/>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8">
              <a:alphaModFix/>
            </a:blip>
            <a:stretch>
              <a:fillRect b="0" l="0" r="0" t="0"/>
            </a:stretch>
          </a:blipFill>
          <a:ln>
            <a:noFill/>
          </a:ln>
        </p:spPr>
      </p:sp>
      <p:grpSp>
        <p:nvGrpSpPr>
          <p:cNvPr id="145" name="Google Shape;145;p12"/>
          <p:cNvGrpSpPr/>
          <p:nvPr/>
        </p:nvGrpSpPr>
        <p:grpSpPr>
          <a:xfrm rot="-838552">
            <a:off x="240203" y="70055"/>
            <a:ext cx="2377208" cy="3164756"/>
            <a:chOff x="1" y="0"/>
            <a:chExt cx="6339222" cy="8439350"/>
          </a:xfrm>
        </p:grpSpPr>
        <p:sp>
          <p:nvSpPr>
            <p:cNvPr id="146" name="Google Shape;146;p12"/>
            <p:cNvSpPr/>
            <p:nvPr/>
          </p:nvSpPr>
          <p:spPr>
            <a:xfrm rot="286213">
              <a:off x="777993" y="218958"/>
              <a:ext cx="5277948" cy="287888"/>
            </a:xfrm>
            <a:custGeom>
              <a:rect b="b" l="l" r="r" t="t"/>
              <a:pathLst>
                <a:path extrusionOk="0" h="287888" w="5277948">
                  <a:moveTo>
                    <a:pt x="0" y="0"/>
                  </a:moveTo>
                  <a:lnTo>
                    <a:pt x="5277947" y="0"/>
                  </a:lnTo>
                  <a:lnTo>
                    <a:pt x="5277947" y="287889"/>
                  </a:lnTo>
                  <a:lnTo>
                    <a:pt x="0" y="287889"/>
                  </a:lnTo>
                  <a:lnTo>
                    <a:pt x="0" y="0"/>
                  </a:lnTo>
                  <a:close/>
                </a:path>
              </a:pathLst>
            </a:custGeom>
            <a:blipFill rotWithShape="1">
              <a:blip r:embed="rId6">
                <a:alphaModFix/>
              </a:blip>
              <a:stretch>
                <a:fillRect b="0" l="0" r="0" t="0"/>
              </a:stretch>
            </a:blipFill>
            <a:ln>
              <a:noFill/>
            </a:ln>
          </p:spPr>
        </p:sp>
        <p:sp>
          <p:nvSpPr>
            <p:cNvPr id="147" name="Google Shape;147;p12"/>
            <p:cNvSpPr/>
            <p:nvPr/>
          </p:nvSpPr>
          <p:spPr>
            <a:xfrm rot="5686213">
              <a:off x="-3337965" y="3794702"/>
              <a:ext cx="7740357" cy="422201"/>
            </a:xfrm>
            <a:custGeom>
              <a:rect b="b" l="l" r="r" t="t"/>
              <a:pathLst>
                <a:path extrusionOk="0" h="422201" w="7740357">
                  <a:moveTo>
                    <a:pt x="0" y="0"/>
                  </a:moveTo>
                  <a:lnTo>
                    <a:pt x="7740357" y="0"/>
                  </a:lnTo>
                  <a:lnTo>
                    <a:pt x="7740357" y="422202"/>
                  </a:lnTo>
                  <a:lnTo>
                    <a:pt x="0" y="422202"/>
                  </a:lnTo>
                  <a:lnTo>
                    <a:pt x="0" y="0"/>
                  </a:lnTo>
                  <a:close/>
                </a:path>
              </a:pathLst>
            </a:custGeom>
            <a:blipFill rotWithShape="1">
              <a:blip r:embed="rId6">
                <a:alphaModFix/>
              </a:blip>
              <a:stretch>
                <a:fillRect b="0" l="0" r="0" t="0"/>
              </a:stretch>
            </a:blipFill>
            <a:ln>
              <a:noFill/>
            </a:ln>
          </p:spPr>
        </p:sp>
        <p:sp>
          <p:nvSpPr>
            <p:cNvPr id="148" name="Google Shape;148;p12"/>
            <p:cNvSpPr/>
            <p:nvPr/>
          </p:nvSpPr>
          <p:spPr>
            <a:xfrm rot="5686213">
              <a:off x="1936832" y="4228032"/>
              <a:ext cx="7740357" cy="422201"/>
            </a:xfrm>
            <a:custGeom>
              <a:rect b="b" l="l" r="r" t="t"/>
              <a:pathLst>
                <a:path extrusionOk="0" h="422201" w="7740357">
                  <a:moveTo>
                    <a:pt x="0" y="0"/>
                  </a:moveTo>
                  <a:lnTo>
                    <a:pt x="7740357" y="0"/>
                  </a:lnTo>
                  <a:lnTo>
                    <a:pt x="7740357" y="422201"/>
                  </a:lnTo>
                  <a:lnTo>
                    <a:pt x="0" y="422201"/>
                  </a:lnTo>
                  <a:lnTo>
                    <a:pt x="0" y="0"/>
                  </a:lnTo>
                  <a:close/>
                </a:path>
              </a:pathLst>
            </a:custGeom>
            <a:blipFill rotWithShape="1">
              <a:blip r:embed="rId6">
                <a:alphaModFix/>
              </a:blip>
              <a:stretch>
                <a:fillRect b="0" l="0" r="0" t="0"/>
              </a:stretch>
            </a:blipFill>
            <a:ln>
              <a:noFill/>
            </a:ln>
          </p:spPr>
        </p:sp>
        <p:sp>
          <p:nvSpPr>
            <p:cNvPr id="149" name="Google Shape;149;p12"/>
            <p:cNvSpPr/>
            <p:nvPr/>
          </p:nvSpPr>
          <p:spPr>
            <a:xfrm rot="286213">
              <a:off x="134305" y="7932504"/>
              <a:ext cx="5277948" cy="287888"/>
            </a:xfrm>
            <a:custGeom>
              <a:rect b="b" l="l" r="r" t="t"/>
              <a:pathLst>
                <a:path extrusionOk="0" h="287888" w="5277948">
                  <a:moveTo>
                    <a:pt x="0" y="0"/>
                  </a:moveTo>
                  <a:lnTo>
                    <a:pt x="5277948" y="0"/>
                  </a:lnTo>
                  <a:lnTo>
                    <a:pt x="5277948" y="287888"/>
                  </a:lnTo>
                  <a:lnTo>
                    <a:pt x="0" y="287888"/>
                  </a:lnTo>
                  <a:lnTo>
                    <a:pt x="0" y="0"/>
                  </a:lnTo>
                  <a:close/>
                </a:path>
              </a:pathLst>
            </a:custGeom>
            <a:blipFill rotWithShape="1">
              <a:blip r:embed="rId6">
                <a:alphaModFix/>
              </a:blip>
              <a:stretch>
                <a:fillRect b="0" l="0" r="0" t="0"/>
              </a:stretch>
            </a:blipFill>
            <a:ln>
              <a:noFill/>
            </a:ln>
          </p:spPr>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153" name="Shape 153"/>
        <p:cNvGrpSpPr/>
        <p:nvPr/>
      </p:nvGrpSpPr>
      <p:grpSpPr>
        <a:xfrm>
          <a:off x="0" y="0"/>
          <a:ext cx="0" cy="0"/>
          <a:chOff x="0" y="0"/>
          <a:chExt cx="0" cy="0"/>
        </a:xfrm>
      </p:grpSpPr>
      <p:sp>
        <p:nvSpPr>
          <p:cNvPr id="154" name="Google Shape;154;p13"/>
          <p:cNvSpPr/>
          <p:nvPr/>
        </p:nvSpPr>
        <p:spPr>
          <a:xfrm>
            <a:off x="-5311859" y="3697719"/>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55" name="Google Shape;155;p13"/>
          <p:cNvSpPr/>
          <p:nvPr/>
        </p:nvSpPr>
        <p:spPr>
          <a:xfrm rot="-6330728">
            <a:off x="5784958" y="3856799"/>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156" name="Google Shape;156;p13"/>
          <p:cNvSpPr/>
          <p:nvPr/>
        </p:nvSpPr>
        <p:spPr>
          <a:xfrm rot="-535885">
            <a:off x="-2135894" y="1195244"/>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157" name="Google Shape;157;p13"/>
          <p:cNvSpPr/>
          <p:nvPr/>
        </p:nvSpPr>
        <p:spPr>
          <a:xfrm>
            <a:off x="-112190" y="4629150"/>
            <a:ext cx="9368381" cy="2570097"/>
          </a:xfrm>
          <a:custGeom>
            <a:rect b="b" l="l" r="r" t="t"/>
            <a:pathLst>
              <a:path extrusionOk="0" h="5140194" w="18736762">
                <a:moveTo>
                  <a:pt x="0" y="0"/>
                </a:moveTo>
                <a:lnTo>
                  <a:pt x="18736762" y="0"/>
                </a:lnTo>
                <a:lnTo>
                  <a:pt x="18736762" y="5140194"/>
                </a:lnTo>
                <a:lnTo>
                  <a:pt x="0" y="5140194"/>
                </a:lnTo>
                <a:lnTo>
                  <a:pt x="0" y="0"/>
                </a:lnTo>
                <a:close/>
              </a:path>
            </a:pathLst>
          </a:custGeom>
          <a:blipFill rotWithShape="1">
            <a:blip r:embed="rId5">
              <a:alphaModFix/>
            </a:blip>
            <a:stretch>
              <a:fillRect b="0" l="0" r="0" t="-142854"/>
            </a:stretch>
          </a:blipFill>
          <a:ln>
            <a:noFill/>
          </a:ln>
        </p:spPr>
      </p:sp>
      <p:sp>
        <p:nvSpPr>
          <p:cNvPr id="158" name="Google Shape;158;p13"/>
          <p:cNvSpPr txBox="1"/>
          <p:nvPr/>
        </p:nvSpPr>
        <p:spPr>
          <a:xfrm>
            <a:off x="2938800" y="1980475"/>
            <a:ext cx="3266400" cy="3387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The Making of a Dictator</a:t>
            </a:r>
            <a:endParaRPr sz="700"/>
          </a:p>
        </p:txBody>
      </p:sp>
      <p:sp>
        <p:nvSpPr>
          <p:cNvPr id="159" name="Google Shape;159;p13"/>
          <p:cNvSpPr txBox="1"/>
          <p:nvPr/>
        </p:nvSpPr>
        <p:spPr>
          <a:xfrm>
            <a:off x="3180960" y="955979"/>
            <a:ext cx="2782200" cy="10158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Early Life</a:t>
            </a:r>
            <a:endParaRPr sz="700"/>
          </a:p>
        </p:txBody>
      </p:sp>
      <p:sp>
        <p:nvSpPr>
          <p:cNvPr id="160" name="Google Shape;160;p13"/>
          <p:cNvSpPr txBox="1"/>
          <p:nvPr/>
        </p:nvSpPr>
        <p:spPr>
          <a:xfrm>
            <a:off x="3033353" y="2649609"/>
            <a:ext cx="3077400" cy="145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Adolf Hitler, the leader of the Nazi Party, rose to power in Germany during a tumultuous period in history. Understanding the political, economic, and social context of the time is essential to comprehend the factors that contributed to his rise to power and the catastrophic consequences of his reign.</a:t>
            </a:r>
            <a:endParaRPr sz="700"/>
          </a:p>
        </p:txBody>
      </p:sp>
      <p:sp>
        <p:nvSpPr>
          <p:cNvPr id="161" name="Google Shape;161;p13"/>
          <p:cNvSpPr/>
          <p:nvPr/>
        </p:nvSpPr>
        <p:spPr>
          <a:xfrm rot="-517051">
            <a:off x="-83518" y="-871142"/>
            <a:ext cx="2516018" cy="3272869"/>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6">
              <a:alphaModFix/>
            </a:blip>
            <a:stretch>
              <a:fillRect b="0" l="0" r="0" t="0"/>
            </a:stretch>
          </a:blipFill>
          <a:ln>
            <a:noFill/>
          </a:ln>
        </p:spPr>
      </p:sp>
      <p:sp>
        <p:nvSpPr>
          <p:cNvPr id="162" name="Google Shape;162;p13"/>
          <p:cNvSpPr/>
          <p:nvPr/>
        </p:nvSpPr>
        <p:spPr>
          <a:xfrm rot="-517051">
            <a:off x="7682176" y="-591856"/>
            <a:ext cx="2516018" cy="3272868"/>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6">
              <a:alphaModFix/>
            </a:blip>
            <a:stretch>
              <a:fillRect b="0" l="0" r="0" t="0"/>
            </a:stretch>
          </a:blipFill>
          <a:ln>
            <a:noFill/>
          </a:ln>
        </p:spPr>
      </p:sp>
      <p:sp>
        <p:nvSpPr>
          <p:cNvPr id="163" name="Google Shape;163;p13"/>
          <p:cNvSpPr/>
          <p:nvPr/>
        </p:nvSpPr>
        <p:spPr>
          <a:xfrm>
            <a:off x="8498811" y="2571750"/>
            <a:ext cx="645189" cy="1466339"/>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7">
              <a:alphaModFix/>
            </a:blip>
            <a:stretch>
              <a:fillRect b="0" l="0" r="0" t="0"/>
            </a:stretch>
          </a:blipFill>
          <a:ln>
            <a:noFill/>
          </a:ln>
        </p:spPr>
      </p:sp>
      <p:sp>
        <p:nvSpPr>
          <p:cNvPr id="164" name="Google Shape;164;p13"/>
          <p:cNvSpPr/>
          <p:nvPr/>
        </p:nvSpPr>
        <p:spPr>
          <a:xfrm rot="-419435">
            <a:off x="354967" y="-28775"/>
            <a:ext cx="1975815" cy="2887729"/>
          </a:xfrm>
          <a:custGeom>
            <a:rect b="b" l="l" r="r" t="t"/>
            <a:pathLst>
              <a:path extrusionOk="0" h="5775458" w="3951629">
                <a:moveTo>
                  <a:pt x="0" y="0"/>
                </a:moveTo>
                <a:lnTo>
                  <a:pt x="3951628" y="0"/>
                </a:lnTo>
                <a:lnTo>
                  <a:pt x="3951628" y="5775458"/>
                </a:lnTo>
                <a:lnTo>
                  <a:pt x="0" y="5775458"/>
                </a:lnTo>
                <a:lnTo>
                  <a:pt x="0" y="0"/>
                </a:lnTo>
                <a:close/>
              </a:path>
            </a:pathLst>
          </a:custGeom>
          <a:blipFill rotWithShape="1">
            <a:blip r:embed="rId8">
              <a:alphaModFix/>
            </a:blip>
            <a:stretch>
              <a:fillRect b="0" l="0" r="0" t="0"/>
            </a:stretch>
          </a:blipFill>
          <a:ln>
            <a:noFill/>
          </a:ln>
        </p:spPr>
      </p:sp>
      <p:sp>
        <p:nvSpPr>
          <p:cNvPr id="165" name="Google Shape;165;p13"/>
          <p:cNvSpPr/>
          <p:nvPr/>
        </p:nvSpPr>
        <p:spPr>
          <a:xfrm flipH="1">
            <a:off x="186583" y="2329707"/>
            <a:ext cx="1975815" cy="2887729"/>
          </a:xfrm>
          <a:custGeom>
            <a:rect b="b" l="l" r="r" t="t"/>
            <a:pathLst>
              <a:path extrusionOk="0" h="5775458" w="3951629">
                <a:moveTo>
                  <a:pt x="3951629" y="0"/>
                </a:moveTo>
                <a:lnTo>
                  <a:pt x="0" y="0"/>
                </a:lnTo>
                <a:lnTo>
                  <a:pt x="0" y="5775457"/>
                </a:lnTo>
                <a:lnTo>
                  <a:pt x="3951629" y="5775457"/>
                </a:lnTo>
                <a:lnTo>
                  <a:pt x="3951629" y="0"/>
                </a:lnTo>
                <a:close/>
              </a:path>
            </a:pathLst>
          </a:custGeom>
          <a:blipFill rotWithShape="1">
            <a:blip r:embed="rId9">
              <a:alphaModFix/>
            </a:blip>
            <a:stretch>
              <a:fillRect b="0" l="0" r="0" t="0"/>
            </a:stretch>
          </a:blipFill>
          <a:ln>
            <a:noFill/>
          </a:ln>
        </p:spPr>
      </p:sp>
      <p:sp>
        <p:nvSpPr>
          <p:cNvPr id="166" name="Google Shape;166;p13"/>
          <p:cNvSpPr/>
          <p:nvPr/>
        </p:nvSpPr>
        <p:spPr>
          <a:xfrm rot="295545">
            <a:off x="6764376" y="968798"/>
            <a:ext cx="1975814"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10">
              <a:alphaModFix/>
            </a:blip>
            <a:stretch>
              <a:fillRect b="0" l="0" r="0" t="0"/>
            </a:stretch>
          </a:blipFill>
          <a:ln>
            <a:noFill/>
          </a:ln>
        </p:spPr>
      </p:sp>
      <p:sp>
        <p:nvSpPr>
          <p:cNvPr id="167" name="Google Shape;167;p13"/>
          <p:cNvSpPr/>
          <p:nvPr/>
        </p:nvSpPr>
        <p:spPr>
          <a:xfrm rot="1354441">
            <a:off x="7310051" y="783077"/>
            <a:ext cx="1919279" cy="523003"/>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11">
              <a:alphaModFix/>
            </a:blip>
            <a:stretch>
              <a:fillRect b="0" l="0" r="0" t="0"/>
            </a:stretch>
          </a:blipFill>
          <a:ln>
            <a:noFill/>
          </a:ln>
        </p:spPr>
      </p:sp>
      <p:sp>
        <p:nvSpPr>
          <p:cNvPr id="168" name="Google Shape;168;p13"/>
          <p:cNvSpPr/>
          <p:nvPr/>
        </p:nvSpPr>
        <p:spPr>
          <a:xfrm rot="340047">
            <a:off x="6473618" y="3436572"/>
            <a:ext cx="3160693" cy="2162579"/>
          </a:xfrm>
          <a:custGeom>
            <a:rect b="b" l="l" r="r" t="t"/>
            <a:pathLst>
              <a:path extrusionOk="0" h="4325158" w="6321385">
                <a:moveTo>
                  <a:pt x="0" y="0"/>
                </a:moveTo>
                <a:lnTo>
                  <a:pt x="6321384" y="0"/>
                </a:lnTo>
                <a:lnTo>
                  <a:pt x="6321384" y="4325158"/>
                </a:lnTo>
                <a:lnTo>
                  <a:pt x="0" y="4325158"/>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172" name="Shape 172"/>
        <p:cNvGrpSpPr/>
        <p:nvPr/>
      </p:nvGrpSpPr>
      <p:grpSpPr>
        <a:xfrm>
          <a:off x="0" y="0"/>
          <a:ext cx="0" cy="0"/>
          <a:chOff x="0" y="0"/>
          <a:chExt cx="0" cy="0"/>
        </a:xfrm>
      </p:grpSpPr>
      <p:sp>
        <p:nvSpPr>
          <p:cNvPr id="173" name="Google Shape;173;p14"/>
          <p:cNvSpPr/>
          <p:nvPr/>
        </p:nvSpPr>
        <p:spPr>
          <a:xfrm>
            <a:off x="-317274" y="853419"/>
            <a:ext cx="3163253"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3">
              <a:alphaModFix/>
            </a:blip>
            <a:stretch>
              <a:fillRect b="0" l="0" r="0" t="0"/>
            </a:stretch>
          </a:blipFill>
          <a:ln>
            <a:noFill/>
          </a:ln>
        </p:spPr>
      </p:sp>
      <p:sp>
        <p:nvSpPr>
          <p:cNvPr id="174" name="Google Shape;174;p14"/>
          <p:cNvSpPr/>
          <p:nvPr/>
        </p:nvSpPr>
        <p:spPr>
          <a:xfrm rot="-5509432">
            <a:off x="73342" y="4018646"/>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175" name="Google Shape;175;p14"/>
          <p:cNvSpPr/>
          <p:nvPr/>
        </p:nvSpPr>
        <p:spPr>
          <a:xfrm rot="10197814">
            <a:off x="8394898" y="-365172"/>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176" name="Google Shape;176;p14"/>
          <p:cNvSpPr/>
          <p:nvPr/>
        </p:nvSpPr>
        <p:spPr>
          <a:xfrm rot="-1776790">
            <a:off x="4121790" y="4558850"/>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5">
              <a:alphaModFix/>
            </a:blip>
            <a:stretch>
              <a:fillRect b="0" l="0" r="0" t="0"/>
            </a:stretch>
          </a:blipFill>
          <a:ln>
            <a:noFill/>
          </a:ln>
        </p:spPr>
      </p:sp>
      <p:sp>
        <p:nvSpPr>
          <p:cNvPr id="177" name="Google Shape;177;p14"/>
          <p:cNvSpPr txBox="1"/>
          <p:nvPr/>
        </p:nvSpPr>
        <p:spPr>
          <a:xfrm>
            <a:off x="3493788" y="2546511"/>
            <a:ext cx="4146600" cy="167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In 1933, Hitler was appointed Chancellor of Germany by President Paul von Hindenburg. Using legal and political maneuvers, as well as intimidation and violence, Hitler swiftly consolidated his power and eliminated political opposition.</a:t>
            </a:r>
            <a:endParaRPr sz="700"/>
          </a:p>
          <a:p>
            <a:pPr indent="0" lvl="0" marL="0" marR="0" rtl="0" algn="ctr">
              <a:lnSpc>
                <a:spcPct val="115000"/>
              </a:lnSpc>
              <a:spcBef>
                <a:spcPts val="0"/>
              </a:spcBef>
              <a:spcAft>
                <a:spcPts val="0"/>
              </a:spcAft>
              <a:buNone/>
            </a:pPr>
            <a:r>
              <a:t/>
            </a:r>
            <a:endParaRPr b="1" i="0" sz="1200" u="none" cap="none" strike="noStrike">
              <a:solidFill>
                <a:srgbClr val="FF0000"/>
              </a:solidFill>
              <a:latin typeface="David Libre"/>
              <a:ea typeface="David Libre"/>
              <a:cs typeface="David Libre"/>
              <a:sym typeface="David Libre"/>
            </a:endParaRPr>
          </a:p>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The Reichstag Fire Decree and the Enabling Act granted Hitler dictatorial authority, effectively marking the end of democracy in Germany and the beginning of Nazi tyranny.</a:t>
            </a:r>
            <a:endParaRPr sz="700"/>
          </a:p>
        </p:txBody>
      </p:sp>
      <p:sp>
        <p:nvSpPr>
          <p:cNvPr id="178" name="Google Shape;178;p14"/>
          <p:cNvSpPr/>
          <p:nvPr/>
        </p:nvSpPr>
        <p:spPr>
          <a:xfrm>
            <a:off x="-112190" y="4629150"/>
            <a:ext cx="9368381" cy="2570097"/>
          </a:xfrm>
          <a:custGeom>
            <a:rect b="b" l="l" r="r" t="t"/>
            <a:pathLst>
              <a:path extrusionOk="0" h="5140194" w="18736762">
                <a:moveTo>
                  <a:pt x="0" y="0"/>
                </a:moveTo>
                <a:lnTo>
                  <a:pt x="18736762" y="0"/>
                </a:lnTo>
                <a:lnTo>
                  <a:pt x="18736762" y="5140194"/>
                </a:lnTo>
                <a:lnTo>
                  <a:pt x="0" y="5140194"/>
                </a:lnTo>
                <a:lnTo>
                  <a:pt x="0" y="0"/>
                </a:lnTo>
                <a:close/>
              </a:path>
            </a:pathLst>
          </a:custGeom>
          <a:blipFill rotWithShape="1">
            <a:blip r:embed="rId6">
              <a:alphaModFix/>
            </a:blip>
            <a:stretch>
              <a:fillRect b="0" l="0" r="0" t="-142854"/>
            </a:stretch>
          </a:blipFill>
          <a:ln>
            <a:noFill/>
          </a:ln>
        </p:spPr>
      </p:sp>
      <p:sp>
        <p:nvSpPr>
          <p:cNvPr id="179" name="Google Shape;179;p14"/>
          <p:cNvSpPr/>
          <p:nvPr/>
        </p:nvSpPr>
        <p:spPr>
          <a:xfrm rot="10530533">
            <a:off x="-2937932" y="-2578451"/>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5">
              <a:alphaModFix/>
            </a:blip>
            <a:stretch>
              <a:fillRect b="0" l="0" r="0" t="0"/>
            </a:stretch>
          </a:blipFill>
          <a:ln>
            <a:noFill/>
          </a:ln>
        </p:spPr>
      </p:sp>
      <p:sp>
        <p:nvSpPr>
          <p:cNvPr id="180" name="Google Shape;180;p14"/>
          <p:cNvSpPr/>
          <p:nvPr/>
        </p:nvSpPr>
        <p:spPr>
          <a:xfrm flipH="1">
            <a:off x="514350" y="69822"/>
            <a:ext cx="1977449" cy="5225853"/>
          </a:xfrm>
          <a:custGeom>
            <a:rect b="b" l="l" r="r" t="t"/>
            <a:pathLst>
              <a:path extrusionOk="0" h="10451705" w="3954897">
                <a:moveTo>
                  <a:pt x="3954897" y="0"/>
                </a:moveTo>
                <a:lnTo>
                  <a:pt x="0" y="0"/>
                </a:lnTo>
                <a:lnTo>
                  <a:pt x="0" y="10451705"/>
                </a:lnTo>
                <a:lnTo>
                  <a:pt x="3954897" y="10451705"/>
                </a:lnTo>
                <a:lnTo>
                  <a:pt x="3954897" y="0"/>
                </a:lnTo>
                <a:close/>
              </a:path>
            </a:pathLst>
          </a:custGeom>
          <a:blipFill rotWithShape="1">
            <a:blip r:embed="rId7">
              <a:alphaModFix/>
            </a:blip>
            <a:stretch>
              <a:fillRect b="0" l="-49818" r="-30990" t="0"/>
            </a:stretch>
          </a:blipFill>
          <a:ln>
            <a:noFill/>
          </a:ln>
        </p:spPr>
      </p:sp>
      <p:sp>
        <p:nvSpPr>
          <p:cNvPr id="181" name="Google Shape;181;p14"/>
          <p:cNvSpPr txBox="1"/>
          <p:nvPr/>
        </p:nvSpPr>
        <p:spPr>
          <a:xfrm>
            <a:off x="3163821" y="581025"/>
            <a:ext cx="4806300" cy="162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From Chancellor</a:t>
            </a:r>
            <a:endParaRPr sz="700"/>
          </a:p>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to Dictator</a:t>
            </a:r>
            <a:endParaRPr sz="700"/>
          </a:p>
        </p:txBody>
      </p:sp>
      <p:sp>
        <p:nvSpPr>
          <p:cNvPr id="182" name="Google Shape;182;p14"/>
          <p:cNvSpPr/>
          <p:nvPr/>
        </p:nvSpPr>
        <p:spPr>
          <a:xfrm rot="340047">
            <a:off x="7249412" y="3359390"/>
            <a:ext cx="3160693" cy="2162579"/>
          </a:xfrm>
          <a:custGeom>
            <a:rect b="b" l="l" r="r" t="t"/>
            <a:pathLst>
              <a:path extrusionOk="0" h="4325158" w="6321385">
                <a:moveTo>
                  <a:pt x="0" y="0"/>
                </a:moveTo>
                <a:lnTo>
                  <a:pt x="6321384" y="0"/>
                </a:lnTo>
                <a:lnTo>
                  <a:pt x="6321384" y="4325158"/>
                </a:lnTo>
                <a:lnTo>
                  <a:pt x="0" y="432515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186" name="Shape 186"/>
        <p:cNvGrpSpPr/>
        <p:nvPr/>
      </p:nvGrpSpPr>
      <p:grpSpPr>
        <a:xfrm>
          <a:off x="0" y="0"/>
          <a:ext cx="0" cy="0"/>
          <a:chOff x="0" y="0"/>
          <a:chExt cx="0" cy="0"/>
        </a:xfrm>
      </p:grpSpPr>
      <p:sp>
        <p:nvSpPr>
          <p:cNvPr id="187" name="Google Shape;187;p15"/>
          <p:cNvSpPr/>
          <p:nvPr/>
        </p:nvSpPr>
        <p:spPr>
          <a:xfrm rot="10530533">
            <a:off x="-2937932" y="-2578451"/>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grpSp>
        <p:nvGrpSpPr>
          <p:cNvPr id="188" name="Google Shape;188;p15"/>
          <p:cNvGrpSpPr/>
          <p:nvPr/>
        </p:nvGrpSpPr>
        <p:grpSpPr>
          <a:xfrm>
            <a:off x="2024821" y="1323456"/>
            <a:ext cx="5094337" cy="2751767"/>
            <a:chOff x="0" y="133350"/>
            <a:chExt cx="13584900" cy="7338046"/>
          </a:xfrm>
        </p:grpSpPr>
        <p:sp>
          <p:nvSpPr>
            <p:cNvPr id="189" name="Google Shape;189;p15"/>
            <p:cNvSpPr txBox="1"/>
            <p:nvPr/>
          </p:nvSpPr>
          <p:spPr>
            <a:xfrm>
              <a:off x="180213" y="2941542"/>
              <a:ext cx="13224527" cy="98770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The Great War and Its Aftermath</a:t>
              </a:r>
              <a:endParaRPr sz="700"/>
            </a:p>
          </p:txBody>
        </p:sp>
        <p:sp>
          <p:nvSpPr>
            <p:cNvPr id="190" name="Google Shape;190;p15"/>
            <p:cNvSpPr txBox="1"/>
            <p:nvPr/>
          </p:nvSpPr>
          <p:spPr>
            <a:xfrm>
              <a:off x="651620" y="133350"/>
              <a:ext cx="12281700" cy="27090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World War I</a:t>
              </a:r>
              <a:endParaRPr sz="700"/>
            </a:p>
          </p:txBody>
        </p:sp>
        <p:sp>
          <p:nvSpPr>
            <p:cNvPr id="191" name="Google Shape;191;p15"/>
            <p:cNvSpPr txBox="1"/>
            <p:nvPr/>
          </p:nvSpPr>
          <p:spPr>
            <a:xfrm>
              <a:off x="0" y="4713196"/>
              <a:ext cx="13584900" cy="275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During World War I, Hitler served as a soldier in the German army, where he was decorated for bravery and wounded in combat. The war's end in 1918 left Germany in a state of political and economic turmoil, with widespread discontent and social unrest. Hitler's experiences during the war and its aftermath would later fuel his political ambitions and extremist ideologies.</a:t>
              </a:r>
              <a:endParaRPr sz="700"/>
            </a:p>
          </p:txBody>
        </p:sp>
      </p:grpSp>
      <p:sp>
        <p:nvSpPr>
          <p:cNvPr id="192" name="Google Shape;192;p15"/>
          <p:cNvSpPr/>
          <p:nvPr/>
        </p:nvSpPr>
        <p:spPr>
          <a:xfrm rot="-517051">
            <a:off x="-798474" y="3341418"/>
            <a:ext cx="2516018" cy="3272869"/>
          </a:xfrm>
          <a:custGeom>
            <a:rect b="b" l="l" r="r" t="t"/>
            <a:pathLst>
              <a:path extrusionOk="0" h="6545737" w="5032035">
                <a:moveTo>
                  <a:pt x="0" y="0"/>
                </a:moveTo>
                <a:lnTo>
                  <a:pt x="5032036" y="0"/>
                </a:lnTo>
                <a:lnTo>
                  <a:pt x="5032036" y="6545737"/>
                </a:lnTo>
                <a:lnTo>
                  <a:pt x="0" y="6545737"/>
                </a:lnTo>
                <a:lnTo>
                  <a:pt x="0" y="0"/>
                </a:lnTo>
                <a:close/>
              </a:path>
            </a:pathLst>
          </a:custGeom>
          <a:blipFill rotWithShape="1">
            <a:blip r:embed="rId4">
              <a:alphaModFix/>
            </a:blip>
            <a:stretch>
              <a:fillRect b="0" l="0" r="0" t="0"/>
            </a:stretch>
          </a:blipFill>
          <a:ln>
            <a:noFill/>
          </a:ln>
        </p:spPr>
      </p:sp>
      <p:sp>
        <p:nvSpPr>
          <p:cNvPr id="193" name="Google Shape;193;p15"/>
          <p:cNvSpPr/>
          <p:nvPr/>
        </p:nvSpPr>
        <p:spPr>
          <a:xfrm>
            <a:off x="-112190" y="4629150"/>
            <a:ext cx="9368381" cy="2570097"/>
          </a:xfrm>
          <a:custGeom>
            <a:rect b="b" l="l" r="r" t="t"/>
            <a:pathLst>
              <a:path extrusionOk="0" h="5140194" w="18736762">
                <a:moveTo>
                  <a:pt x="0" y="0"/>
                </a:moveTo>
                <a:lnTo>
                  <a:pt x="18736762" y="0"/>
                </a:lnTo>
                <a:lnTo>
                  <a:pt x="18736762" y="5140194"/>
                </a:lnTo>
                <a:lnTo>
                  <a:pt x="0" y="5140194"/>
                </a:lnTo>
                <a:lnTo>
                  <a:pt x="0" y="0"/>
                </a:lnTo>
                <a:close/>
              </a:path>
            </a:pathLst>
          </a:custGeom>
          <a:blipFill rotWithShape="1">
            <a:blip r:embed="rId5">
              <a:alphaModFix/>
            </a:blip>
            <a:stretch>
              <a:fillRect b="0" l="0" r="0" t="-142854"/>
            </a:stretch>
          </a:blipFill>
          <a:ln>
            <a:noFill/>
          </a:ln>
        </p:spPr>
      </p:sp>
      <p:sp>
        <p:nvSpPr>
          <p:cNvPr id="194" name="Google Shape;194;p15"/>
          <p:cNvSpPr/>
          <p:nvPr/>
        </p:nvSpPr>
        <p:spPr>
          <a:xfrm rot="-376185">
            <a:off x="-715381" y="20418"/>
            <a:ext cx="3029275" cy="2072662"/>
          </a:xfrm>
          <a:custGeom>
            <a:rect b="b" l="l" r="r" t="t"/>
            <a:pathLst>
              <a:path extrusionOk="0" h="4145323" w="6058549">
                <a:moveTo>
                  <a:pt x="0" y="0"/>
                </a:moveTo>
                <a:lnTo>
                  <a:pt x="6058549" y="0"/>
                </a:lnTo>
                <a:lnTo>
                  <a:pt x="6058549" y="4145323"/>
                </a:lnTo>
                <a:lnTo>
                  <a:pt x="0" y="4145323"/>
                </a:lnTo>
                <a:lnTo>
                  <a:pt x="0" y="0"/>
                </a:lnTo>
                <a:close/>
              </a:path>
            </a:pathLst>
          </a:custGeom>
          <a:blipFill rotWithShape="1">
            <a:blip r:embed="rId6">
              <a:alphaModFix/>
            </a:blip>
            <a:stretch>
              <a:fillRect b="0" l="0" r="0" t="0"/>
            </a:stretch>
          </a:blipFill>
          <a:ln>
            <a:noFill/>
          </a:ln>
        </p:spPr>
      </p:sp>
      <p:sp>
        <p:nvSpPr>
          <p:cNvPr id="195" name="Google Shape;195;p15"/>
          <p:cNvSpPr/>
          <p:nvPr/>
        </p:nvSpPr>
        <p:spPr>
          <a:xfrm>
            <a:off x="5727683" y="3728750"/>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196" name="Google Shape;196;p15"/>
          <p:cNvSpPr/>
          <p:nvPr/>
        </p:nvSpPr>
        <p:spPr>
          <a:xfrm>
            <a:off x="-697008" y="2083662"/>
            <a:ext cx="2645550" cy="3866574"/>
          </a:xfrm>
          <a:custGeom>
            <a:rect b="b" l="l" r="r" t="t"/>
            <a:pathLst>
              <a:path extrusionOk="0" h="7733147" w="5291100">
                <a:moveTo>
                  <a:pt x="0" y="0"/>
                </a:moveTo>
                <a:lnTo>
                  <a:pt x="5291100" y="0"/>
                </a:lnTo>
                <a:lnTo>
                  <a:pt x="5291100" y="7733147"/>
                </a:lnTo>
                <a:lnTo>
                  <a:pt x="0" y="7733147"/>
                </a:lnTo>
                <a:lnTo>
                  <a:pt x="0" y="0"/>
                </a:lnTo>
                <a:close/>
              </a:path>
            </a:pathLst>
          </a:custGeom>
          <a:blipFill rotWithShape="1">
            <a:blip r:embed="rId7">
              <a:alphaModFix/>
            </a:blip>
            <a:stretch>
              <a:fillRect b="0" l="0" r="0" t="0"/>
            </a:stretch>
          </a:blipFill>
          <a:ln>
            <a:noFill/>
          </a:ln>
        </p:spPr>
      </p:sp>
      <p:sp>
        <p:nvSpPr>
          <p:cNvPr id="197" name="Google Shape;197;p15"/>
          <p:cNvSpPr/>
          <p:nvPr/>
        </p:nvSpPr>
        <p:spPr>
          <a:xfrm rot="6385638">
            <a:off x="6844319" y="-2191133"/>
            <a:ext cx="2516018" cy="3272869"/>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4">
              <a:alphaModFix/>
            </a:blip>
            <a:stretch>
              <a:fillRect b="0" l="0" r="0" t="0"/>
            </a:stretch>
          </a:blipFill>
          <a:ln>
            <a:noFill/>
          </a:ln>
        </p:spPr>
      </p:sp>
      <p:sp>
        <p:nvSpPr>
          <p:cNvPr id="198" name="Google Shape;198;p15"/>
          <p:cNvSpPr/>
          <p:nvPr/>
        </p:nvSpPr>
        <p:spPr>
          <a:xfrm rot="5400000">
            <a:off x="1250405" y="-318868"/>
            <a:ext cx="1919279" cy="523004"/>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8">
              <a:alphaModFix/>
            </a:blip>
            <a:stretch>
              <a:fillRect b="0" l="0" r="0" t="0"/>
            </a:stretch>
          </a:blipFill>
          <a:ln>
            <a:noFill/>
          </a:ln>
        </p:spPr>
      </p:sp>
      <p:sp>
        <p:nvSpPr>
          <p:cNvPr id="199" name="Google Shape;199;p15"/>
          <p:cNvSpPr/>
          <p:nvPr/>
        </p:nvSpPr>
        <p:spPr>
          <a:xfrm rot="10186132">
            <a:off x="7014550" y="795248"/>
            <a:ext cx="1919278" cy="523003"/>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8">
              <a:alphaModFix/>
            </a:blip>
            <a:stretch>
              <a:fillRect b="0" l="0" r="0" t="0"/>
            </a:stretch>
          </a:blipFill>
          <a:ln>
            <a:noFill/>
          </a:ln>
        </p:spPr>
      </p:sp>
      <p:sp>
        <p:nvSpPr>
          <p:cNvPr id="200" name="Google Shape;200;p15"/>
          <p:cNvSpPr/>
          <p:nvPr/>
        </p:nvSpPr>
        <p:spPr>
          <a:xfrm rot="-10407520">
            <a:off x="3341029" y="4303317"/>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9">
              <a:alphaModFix/>
            </a:blip>
            <a:stretch>
              <a:fillRect b="0" l="0" r="0" t="0"/>
            </a:stretch>
          </a:blipFill>
          <a:ln>
            <a:noFill/>
          </a:ln>
        </p:spPr>
      </p:sp>
      <p:sp>
        <p:nvSpPr>
          <p:cNvPr id="201" name="Google Shape;201;p15"/>
          <p:cNvSpPr/>
          <p:nvPr/>
        </p:nvSpPr>
        <p:spPr>
          <a:xfrm rot="-415573">
            <a:off x="7412261" y="1127886"/>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10">
              <a:alphaModFix/>
            </a:blip>
            <a:stretch>
              <a:fillRect b="0" l="0" r="0" t="0"/>
            </a:stretch>
          </a:blipFill>
          <a:ln>
            <a:noFill/>
          </a:ln>
        </p:spPr>
      </p:sp>
      <p:sp>
        <p:nvSpPr>
          <p:cNvPr id="202" name="Google Shape;202;p15"/>
          <p:cNvSpPr/>
          <p:nvPr/>
        </p:nvSpPr>
        <p:spPr>
          <a:xfrm rot="5002921">
            <a:off x="3473093" y="-3374594"/>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206" name="Shape 206"/>
        <p:cNvGrpSpPr/>
        <p:nvPr/>
      </p:nvGrpSpPr>
      <p:grpSpPr>
        <a:xfrm>
          <a:off x="0" y="0"/>
          <a:ext cx="0" cy="0"/>
          <a:chOff x="0" y="0"/>
          <a:chExt cx="0" cy="0"/>
        </a:xfrm>
      </p:grpSpPr>
      <p:sp>
        <p:nvSpPr>
          <p:cNvPr id="207" name="Google Shape;207;p16"/>
          <p:cNvSpPr/>
          <p:nvPr/>
        </p:nvSpPr>
        <p:spPr>
          <a:xfrm>
            <a:off x="6652120" y="1166017"/>
            <a:ext cx="3163252" cy="4114800"/>
          </a:xfrm>
          <a:custGeom>
            <a:rect b="b" l="l" r="r" t="t"/>
            <a:pathLst>
              <a:path extrusionOk="0" h="8229600" w="6326505">
                <a:moveTo>
                  <a:pt x="0" y="0"/>
                </a:moveTo>
                <a:lnTo>
                  <a:pt x="6326505" y="0"/>
                </a:lnTo>
                <a:lnTo>
                  <a:pt x="6326505" y="8229600"/>
                </a:lnTo>
                <a:lnTo>
                  <a:pt x="0" y="8229600"/>
                </a:lnTo>
                <a:lnTo>
                  <a:pt x="0" y="0"/>
                </a:lnTo>
                <a:close/>
              </a:path>
            </a:pathLst>
          </a:custGeom>
          <a:blipFill rotWithShape="1">
            <a:blip r:embed="rId3">
              <a:alphaModFix/>
            </a:blip>
            <a:stretch>
              <a:fillRect b="0" l="0" r="0" t="0"/>
            </a:stretch>
          </a:blipFill>
          <a:ln>
            <a:noFill/>
          </a:ln>
        </p:spPr>
      </p:sp>
      <p:sp>
        <p:nvSpPr>
          <p:cNvPr id="208" name="Google Shape;208;p16"/>
          <p:cNvSpPr/>
          <p:nvPr/>
        </p:nvSpPr>
        <p:spPr>
          <a:xfrm rot="-6471009">
            <a:off x="5907443" y="3991452"/>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209" name="Google Shape;209;p16"/>
          <p:cNvSpPr/>
          <p:nvPr/>
        </p:nvSpPr>
        <p:spPr>
          <a:xfrm rot="-6471009">
            <a:off x="-2494401" y="-3044280"/>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4">
              <a:alphaModFix/>
            </a:blip>
            <a:stretch>
              <a:fillRect b="0" l="0" r="0" t="0"/>
            </a:stretch>
          </a:blipFill>
          <a:ln>
            <a:noFill/>
          </a:ln>
        </p:spPr>
      </p:sp>
      <p:sp>
        <p:nvSpPr>
          <p:cNvPr id="210" name="Google Shape;210;p16"/>
          <p:cNvSpPr/>
          <p:nvPr/>
        </p:nvSpPr>
        <p:spPr>
          <a:xfrm>
            <a:off x="5799494" y="-413597"/>
            <a:ext cx="645189" cy="1466339"/>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5">
              <a:alphaModFix/>
            </a:blip>
            <a:stretch>
              <a:fillRect b="0" l="0" r="0" t="0"/>
            </a:stretch>
          </a:blipFill>
          <a:ln>
            <a:noFill/>
          </a:ln>
        </p:spPr>
      </p:sp>
      <p:sp>
        <p:nvSpPr>
          <p:cNvPr id="211" name="Google Shape;211;p16"/>
          <p:cNvSpPr/>
          <p:nvPr/>
        </p:nvSpPr>
        <p:spPr>
          <a:xfrm rot="-624736">
            <a:off x="6191910" y="-405208"/>
            <a:ext cx="2308059" cy="3373317"/>
          </a:xfrm>
          <a:custGeom>
            <a:rect b="b" l="l" r="r" t="t"/>
            <a:pathLst>
              <a:path extrusionOk="0" h="6746634" w="4616118">
                <a:moveTo>
                  <a:pt x="0" y="0"/>
                </a:moveTo>
                <a:lnTo>
                  <a:pt x="4616118" y="0"/>
                </a:lnTo>
                <a:lnTo>
                  <a:pt x="4616118" y="6746634"/>
                </a:lnTo>
                <a:lnTo>
                  <a:pt x="0" y="6746634"/>
                </a:lnTo>
                <a:lnTo>
                  <a:pt x="0" y="0"/>
                </a:lnTo>
                <a:close/>
              </a:path>
            </a:pathLst>
          </a:custGeom>
          <a:blipFill rotWithShape="1">
            <a:blip r:embed="rId6">
              <a:alphaModFix/>
            </a:blip>
            <a:stretch>
              <a:fillRect b="0" l="0" r="0" t="0"/>
            </a:stretch>
          </a:blipFill>
          <a:ln>
            <a:noFill/>
          </a:ln>
        </p:spPr>
      </p:sp>
      <p:grpSp>
        <p:nvGrpSpPr>
          <p:cNvPr id="212" name="Google Shape;212;p16"/>
          <p:cNvGrpSpPr/>
          <p:nvPr/>
        </p:nvGrpSpPr>
        <p:grpSpPr>
          <a:xfrm rot="-933142">
            <a:off x="5954021" y="-589473"/>
            <a:ext cx="2774310" cy="3741848"/>
            <a:chOff x="0" y="0"/>
            <a:chExt cx="7398161" cy="9978262"/>
          </a:xfrm>
        </p:grpSpPr>
        <p:sp>
          <p:nvSpPr>
            <p:cNvPr id="213" name="Google Shape;213;p16"/>
            <p:cNvSpPr/>
            <p:nvPr/>
          </p:nvSpPr>
          <p:spPr>
            <a:xfrm rot="286213">
              <a:off x="919859" y="258885"/>
              <a:ext cx="6240380" cy="340384"/>
            </a:xfrm>
            <a:custGeom>
              <a:rect b="b" l="l" r="r" t="t"/>
              <a:pathLst>
                <a:path extrusionOk="0" h="340384" w="6240380">
                  <a:moveTo>
                    <a:pt x="0" y="0"/>
                  </a:moveTo>
                  <a:lnTo>
                    <a:pt x="6240380" y="0"/>
                  </a:lnTo>
                  <a:lnTo>
                    <a:pt x="6240380" y="340385"/>
                  </a:lnTo>
                  <a:lnTo>
                    <a:pt x="0" y="340385"/>
                  </a:lnTo>
                  <a:lnTo>
                    <a:pt x="0" y="0"/>
                  </a:lnTo>
                  <a:close/>
                </a:path>
              </a:pathLst>
            </a:custGeom>
            <a:blipFill rotWithShape="1">
              <a:blip r:embed="rId7">
                <a:alphaModFix/>
              </a:blip>
              <a:stretch>
                <a:fillRect b="0" l="0" r="0" t="0"/>
              </a:stretch>
            </a:blipFill>
            <a:ln>
              <a:noFill/>
            </a:ln>
          </p:spPr>
        </p:sp>
        <p:sp>
          <p:nvSpPr>
            <p:cNvPr id="214" name="Google Shape;214;p16"/>
            <p:cNvSpPr/>
            <p:nvPr/>
          </p:nvSpPr>
          <p:spPr>
            <a:xfrm rot="5686213">
              <a:off x="-3946642" y="4486665"/>
              <a:ext cx="9151808" cy="499190"/>
            </a:xfrm>
            <a:custGeom>
              <a:rect b="b" l="l" r="r" t="t"/>
              <a:pathLst>
                <a:path extrusionOk="0" h="499190" w="9151808">
                  <a:moveTo>
                    <a:pt x="0" y="0"/>
                  </a:moveTo>
                  <a:lnTo>
                    <a:pt x="9151808" y="0"/>
                  </a:lnTo>
                  <a:lnTo>
                    <a:pt x="9151808" y="499190"/>
                  </a:lnTo>
                  <a:lnTo>
                    <a:pt x="0" y="499190"/>
                  </a:lnTo>
                  <a:lnTo>
                    <a:pt x="0" y="0"/>
                  </a:lnTo>
                  <a:close/>
                </a:path>
              </a:pathLst>
            </a:custGeom>
            <a:blipFill rotWithShape="1">
              <a:blip r:embed="rId7">
                <a:alphaModFix/>
              </a:blip>
              <a:stretch>
                <a:fillRect b="0" l="0" r="0" t="0"/>
              </a:stretch>
            </a:blipFill>
            <a:ln>
              <a:noFill/>
            </a:ln>
          </p:spPr>
        </p:sp>
        <p:sp>
          <p:nvSpPr>
            <p:cNvPr id="215" name="Google Shape;215;p16"/>
            <p:cNvSpPr/>
            <p:nvPr/>
          </p:nvSpPr>
          <p:spPr>
            <a:xfrm rot="5686213">
              <a:off x="2192995" y="4999012"/>
              <a:ext cx="9151808" cy="499190"/>
            </a:xfrm>
            <a:custGeom>
              <a:rect b="b" l="l" r="r" t="t"/>
              <a:pathLst>
                <a:path extrusionOk="0" h="499190" w="9151808">
                  <a:moveTo>
                    <a:pt x="0" y="0"/>
                  </a:moveTo>
                  <a:lnTo>
                    <a:pt x="9151808" y="0"/>
                  </a:lnTo>
                  <a:lnTo>
                    <a:pt x="9151808" y="499189"/>
                  </a:lnTo>
                  <a:lnTo>
                    <a:pt x="0" y="499189"/>
                  </a:lnTo>
                  <a:lnTo>
                    <a:pt x="0" y="0"/>
                  </a:lnTo>
                  <a:close/>
                </a:path>
              </a:pathLst>
            </a:custGeom>
            <a:blipFill rotWithShape="1">
              <a:blip r:embed="rId7">
                <a:alphaModFix/>
              </a:blip>
              <a:stretch>
                <a:fillRect b="0" l="0" r="0" t="0"/>
              </a:stretch>
            </a:blipFill>
            <a:ln>
              <a:noFill/>
            </a:ln>
          </p:spPr>
        </p:sp>
        <p:sp>
          <p:nvSpPr>
            <p:cNvPr id="216" name="Google Shape;216;p16"/>
            <p:cNvSpPr/>
            <p:nvPr/>
          </p:nvSpPr>
          <p:spPr>
            <a:xfrm rot="286213">
              <a:off x="158795" y="9378993"/>
              <a:ext cx="6240380" cy="340384"/>
            </a:xfrm>
            <a:custGeom>
              <a:rect b="b" l="l" r="r" t="t"/>
              <a:pathLst>
                <a:path extrusionOk="0" h="340384" w="6240380">
                  <a:moveTo>
                    <a:pt x="0" y="0"/>
                  </a:moveTo>
                  <a:lnTo>
                    <a:pt x="6240380" y="0"/>
                  </a:lnTo>
                  <a:lnTo>
                    <a:pt x="6240380" y="340385"/>
                  </a:lnTo>
                  <a:lnTo>
                    <a:pt x="0" y="340385"/>
                  </a:lnTo>
                  <a:lnTo>
                    <a:pt x="0" y="0"/>
                  </a:lnTo>
                  <a:close/>
                </a:path>
              </a:pathLst>
            </a:custGeom>
            <a:blipFill rotWithShape="1">
              <a:blip r:embed="rId7">
                <a:alphaModFix/>
              </a:blip>
              <a:stretch>
                <a:fillRect b="0" l="0" r="0" t="0"/>
              </a:stretch>
            </a:blipFill>
            <a:ln>
              <a:noFill/>
            </a:ln>
          </p:spPr>
        </p:sp>
      </p:grpSp>
      <p:sp>
        <p:nvSpPr>
          <p:cNvPr id="217" name="Google Shape;217;p16"/>
          <p:cNvSpPr/>
          <p:nvPr/>
        </p:nvSpPr>
        <p:spPr>
          <a:xfrm rot="460079">
            <a:off x="5886696" y="2439162"/>
            <a:ext cx="1592908" cy="2330197"/>
          </a:xfrm>
          <a:custGeom>
            <a:rect b="b" l="l" r="r" t="t"/>
            <a:pathLst>
              <a:path extrusionOk="0" h="4660393" w="3185816">
                <a:moveTo>
                  <a:pt x="0" y="0"/>
                </a:moveTo>
                <a:lnTo>
                  <a:pt x="3185816" y="0"/>
                </a:lnTo>
                <a:lnTo>
                  <a:pt x="3185816" y="4660394"/>
                </a:lnTo>
                <a:lnTo>
                  <a:pt x="0" y="4660394"/>
                </a:lnTo>
                <a:lnTo>
                  <a:pt x="0" y="0"/>
                </a:lnTo>
                <a:close/>
              </a:path>
            </a:pathLst>
          </a:custGeom>
          <a:blipFill rotWithShape="1">
            <a:blip r:embed="rId8">
              <a:alphaModFix/>
            </a:blip>
            <a:stretch>
              <a:fillRect b="0" l="0" r="0" t="0"/>
            </a:stretch>
          </a:blipFill>
          <a:ln>
            <a:noFill/>
          </a:ln>
        </p:spPr>
      </p:sp>
      <p:sp>
        <p:nvSpPr>
          <p:cNvPr id="218" name="Google Shape;218;p16"/>
          <p:cNvSpPr txBox="1"/>
          <p:nvPr/>
        </p:nvSpPr>
        <p:spPr>
          <a:xfrm>
            <a:off x="410161" y="581025"/>
            <a:ext cx="4584300" cy="162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Seeds of Hatred</a:t>
            </a:r>
            <a:endParaRPr sz="700"/>
          </a:p>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and Nationalism</a:t>
            </a:r>
            <a:endParaRPr sz="700"/>
          </a:p>
        </p:txBody>
      </p:sp>
      <p:sp>
        <p:nvSpPr>
          <p:cNvPr id="219" name="Google Shape;219;p16"/>
          <p:cNvSpPr txBox="1"/>
          <p:nvPr/>
        </p:nvSpPr>
        <p:spPr>
          <a:xfrm>
            <a:off x="853373" y="2543175"/>
            <a:ext cx="3697800" cy="209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FF0000"/>
                </a:solidFill>
                <a:latin typeface="David Libre"/>
                <a:ea typeface="David Libre"/>
                <a:cs typeface="David Libre"/>
                <a:sym typeface="David Libre"/>
              </a:rPr>
              <a:t>In the aftermath of World War I, Germany experienced a period of instability and economic hardship. Amidst this turmoil, Hitler found a fertile ground for his nationalist and anti-Semitic beliefs. In 1919, he joined the German Workers' Party, which would later evolve into the National Socialist German Workers' Party, or Nazi Party. Hitler's charismatic leadership, fiery rhetoric, and extremist ideology propelled him to prominence within the party, laying the foundation for his ascent to power. </a:t>
            </a:r>
            <a:endParaRPr sz="700"/>
          </a:p>
        </p:txBody>
      </p:sp>
      <p:sp>
        <p:nvSpPr>
          <p:cNvPr id="220" name="Google Shape;220;p16"/>
          <p:cNvSpPr/>
          <p:nvPr/>
        </p:nvSpPr>
        <p:spPr>
          <a:xfrm rot="1354441">
            <a:off x="6440825" y="2277551"/>
            <a:ext cx="1919279" cy="523004"/>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9">
              <a:alphaModFix/>
            </a:blip>
            <a:stretch>
              <a:fillRect b="0" l="0" r="0" t="0"/>
            </a:stretch>
          </a:blipFill>
          <a:ln>
            <a:noFill/>
          </a:ln>
        </p:spPr>
      </p:sp>
      <p:sp>
        <p:nvSpPr>
          <p:cNvPr id="221" name="Google Shape;221;p16"/>
          <p:cNvSpPr/>
          <p:nvPr/>
        </p:nvSpPr>
        <p:spPr>
          <a:xfrm rot="4747484">
            <a:off x="7427326" y="-162653"/>
            <a:ext cx="1919279" cy="523003"/>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225" name="Shape 225"/>
        <p:cNvGrpSpPr/>
        <p:nvPr/>
      </p:nvGrpSpPr>
      <p:grpSpPr>
        <a:xfrm>
          <a:off x="0" y="0"/>
          <a:ext cx="0" cy="0"/>
          <a:chOff x="0" y="0"/>
          <a:chExt cx="0" cy="0"/>
        </a:xfrm>
      </p:grpSpPr>
      <p:sp>
        <p:nvSpPr>
          <p:cNvPr id="226" name="Google Shape;226;p17"/>
          <p:cNvSpPr txBox="1"/>
          <p:nvPr/>
        </p:nvSpPr>
        <p:spPr>
          <a:xfrm>
            <a:off x="1002748" y="581025"/>
            <a:ext cx="7138500" cy="10158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The Rise of the Nazi Party</a:t>
            </a:r>
            <a:endParaRPr sz="700"/>
          </a:p>
        </p:txBody>
      </p:sp>
      <p:grpSp>
        <p:nvGrpSpPr>
          <p:cNvPr id="227" name="Google Shape;227;p17"/>
          <p:cNvGrpSpPr/>
          <p:nvPr/>
        </p:nvGrpSpPr>
        <p:grpSpPr>
          <a:xfrm>
            <a:off x="1002750" y="1829995"/>
            <a:ext cx="7711223" cy="369450"/>
            <a:chOff x="6" y="-57150"/>
            <a:chExt cx="20563262" cy="985200"/>
          </a:xfrm>
        </p:grpSpPr>
        <p:sp>
          <p:nvSpPr>
            <p:cNvPr id="228" name="Google Shape;228;p17"/>
            <p:cNvSpPr txBox="1"/>
            <p:nvPr/>
          </p:nvSpPr>
          <p:spPr>
            <a:xfrm>
              <a:off x="6" y="-23337"/>
              <a:ext cx="6769200" cy="90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Post-War Turmoil:</a:t>
              </a:r>
              <a:endParaRPr sz="700"/>
            </a:p>
          </p:txBody>
        </p:sp>
        <p:sp>
          <p:nvSpPr>
            <p:cNvPr id="229" name="Google Shape;229;p17"/>
            <p:cNvSpPr txBox="1"/>
            <p:nvPr/>
          </p:nvSpPr>
          <p:spPr>
            <a:xfrm>
              <a:off x="6978368" y="-57150"/>
              <a:ext cx="13584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Germany faced instability and economic hardship after World War I, creating a breeding ground for discontent and radical ideologies.</a:t>
              </a:r>
              <a:endParaRPr sz="700"/>
            </a:p>
          </p:txBody>
        </p:sp>
      </p:grpSp>
      <p:grpSp>
        <p:nvGrpSpPr>
          <p:cNvPr id="230" name="Google Shape;230;p17"/>
          <p:cNvGrpSpPr/>
          <p:nvPr/>
        </p:nvGrpSpPr>
        <p:grpSpPr>
          <a:xfrm>
            <a:off x="1002748" y="2609796"/>
            <a:ext cx="7711246" cy="410051"/>
            <a:chOff x="0" y="-57150"/>
            <a:chExt cx="20563322" cy="1093470"/>
          </a:xfrm>
        </p:grpSpPr>
        <p:sp>
          <p:nvSpPr>
            <p:cNvPr id="231" name="Google Shape;231;p17"/>
            <p:cNvSpPr txBox="1"/>
            <p:nvPr/>
          </p:nvSpPr>
          <p:spPr>
            <a:xfrm>
              <a:off x="0" y="-23316"/>
              <a:ext cx="6067723" cy="98770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Hitler's Ideology:</a:t>
              </a:r>
              <a:endParaRPr sz="700"/>
            </a:p>
          </p:txBody>
        </p:sp>
        <p:sp>
          <p:nvSpPr>
            <p:cNvPr id="232" name="Google Shape;232;p17"/>
            <p:cNvSpPr txBox="1"/>
            <p:nvPr/>
          </p:nvSpPr>
          <p:spPr>
            <a:xfrm>
              <a:off x="6978368" y="-57150"/>
              <a:ext cx="13584954" cy="109347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Adolf Hitler capitalized on this unrest, promoting nationalist and</a:t>
              </a:r>
              <a:endParaRPr sz="700"/>
            </a:p>
            <a:p>
              <a:pPr indent="0" lvl="0" marL="0" marR="0" rtl="0" algn="l">
                <a:lnSpc>
                  <a:spcPct val="139958"/>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anti-Semitic beliefs that resonated with disillusioned citizens.</a:t>
              </a:r>
              <a:endParaRPr sz="700"/>
            </a:p>
          </p:txBody>
        </p:sp>
      </p:grpSp>
      <p:grpSp>
        <p:nvGrpSpPr>
          <p:cNvPr id="233" name="Google Shape;233;p17"/>
          <p:cNvGrpSpPr/>
          <p:nvPr/>
        </p:nvGrpSpPr>
        <p:grpSpPr>
          <a:xfrm>
            <a:off x="1002748" y="3389597"/>
            <a:ext cx="7711226" cy="369450"/>
            <a:chOff x="0" y="-57150"/>
            <a:chExt cx="20563268" cy="985200"/>
          </a:xfrm>
        </p:grpSpPr>
        <p:sp>
          <p:nvSpPr>
            <p:cNvPr id="234" name="Google Shape;234;p17"/>
            <p:cNvSpPr txBox="1"/>
            <p:nvPr/>
          </p:nvSpPr>
          <p:spPr>
            <a:xfrm>
              <a:off x="0" y="-23316"/>
              <a:ext cx="6067800" cy="90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Party Formation:</a:t>
              </a:r>
              <a:endParaRPr sz="700"/>
            </a:p>
          </p:txBody>
        </p:sp>
        <p:sp>
          <p:nvSpPr>
            <p:cNvPr id="235" name="Google Shape;235;p17"/>
            <p:cNvSpPr txBox="1"/>
            <p:nvPr/>
          </p:nvSpPr>
          <p:spPr>
            <a:xfrm>
              <a:off x="6978368" y="-57150"/>
              <a:ext cx="13584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In 1919, Hitler joined the German Workers' Party, which later transformed into the National Socialist German Workers' Party, or Nazi Party.</a:t>
              </a:r>
              <a:endParaRPr sz="700"/>
            </a:p>
          </p:txBody>
        </p:sp>
      </p:grpSp>
      <p:grpSp>
        <p:nvGrpSpPr>
          <p:cNvPr id="236" name="Google Shape;236;p17"/>
          <p:cNvGrpSpPr/>
          <p:nvPr/>
        </p:nvGrpSpPr>
        <p:grpSpPr>
          <a:xfrm>
            <a:off x="1002748" y="4169398"/>
            <a:ext cx="7711226" cy="369450"/>
            <a:chOff x="0" y="-57150"/>
            <a:chExt cx="20563268" cy="985200"/>
          </a:xfrm>
        </p:grpSpPr>
        <p:sp>
          <p:nvSpPr>
            <p:cNvPr id="237" name="Google Shape;237;p17"/>
            <p:cNvSpPr txBox="1"/>
            <p:nvPr/>
          </p:nvSpPr>
          <p:spPr>
            <a:xfrm>
              <a:off x="0" y="-23316"/>
              <a:ext cx="6647100" cy="90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Hitler's Leadership:</a:t>
              </a:r>
              <a:endParaRPr sz="700"/>
            </a:p>
          </p:txBody>
        </p:sp>
        <p:sp>
          <p:nvSpPr>
            <p:cNvPr id="238" name="Google Shape;238;p17"/>
            <p:cNvSpPr txBox="1"/>
            <p:nvPr/>
          </p:nvSpPr>
          <p:spPr>
            <a:xfrm>
              <a:off x="6978368" y="-57150"/>
              <a:ext cx="13584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Through impassioned speeches, and extreme ideology, he quickly rose to prominence within the party, laying the groundwork for his rise to power.</a:t>
              </a:r>
              <a:endParaRPr sz="700"/>
            </a:p>
          </p:txBody>
        </p:sp>
      </p:grpSp>
      <p:sp>
        <p:nvSpPr>
          <p:cNvPr id="239" name="Google Shape;239;p17"/>
          <p:cNvSpPr/>
          <p:nvPr/>
        </p:nvSpPr>
        <p:spPr>
          <a:xfrm rot="10530533">
            <a:off x="-5273070" y="-2407777"/>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40" name="Google Shape;240;p17"/>
          <p:cNvSpPr/>
          <p:nvPr/>
        </p:nvSpPr>
        <p:spPr>
          <a:xfrm rot="-2802988">
            <a:off x="2989132" y="6117246"/>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41" name="Google Shape;241;p17"/>
          <p:cNvSpPr/>
          <p:nvPr/>
        </p:nvSpPr>
        <p:spPr>
          <a:xfrm rot="299930">
            <a:off x="-1042205" y="4700364"/>
            <a:ext cx="5089705" cy="1087925"/>
          </a:xfrm>
          <a:custGeom>
            <a:rect b="b" l="l" r="r" t="t"/>
            <a:pathLst>
              <a:path extrusionOk="0" h="2175849" w="10179410">
                <a:moveTo>
                  <a:pt x="0" y="0"/>
                </a:moveTo>
                <a:lnTo>
                  <a:pt x="10179410" y="0"/>
                </a:lnTo>
                <a:lnTo>
                  <a:pt x="10179410" y="2175849"/>
                </a:lnTo>
                <a:lnTo>
                  <a:pt x="0" y="2175849"/>
                </a:lnTo>
                <a:lnTo>
                  <a:pt x="0" y="0"/>
                </a:lnTo>
                <a:close/>
              </a:path>
            </a:pathLst>
          </a:custGeom>
          <a:blipFill rotWithShape="1">
            <a:blip r:embed="rId4">
              <a:alphaModFix/>
            </a:blip>
            <a:stretch>
              <a:fillRect b="0" l="0" r="0" t="0"/>
            </a:stretch>
          </a:blipFill>
          <a:ln>
            <a:noFill/>
          </a:ln>
        </p:spPr>
      </p:sp>
      <p:sp>
        <p:nvSpPr>
          <p:cNvPr id="242" name="Google Shape;242;p17"/>
          <p:cNvSpPr/>
          <p:nvPr/>
        </p:nvSpPr>
        <p:spPr>
          <a:xfrm rot="-535885">
            <a:off x="-2935921" y="-557317"/>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5">
              <a:alphaModFix/>
            </a:blip>
            <a:stretch>
              <a:fillRect b="0" l="0" r="0" t="0"/>
            </a:stretch>
          </a:blipFill>
          <a:ln>
            <a:noFill/>
          </a:ln>
        </p:spPr>
      </p:sp>
      <p:sp>
        <p:nvSpPr>
          <p:cNvPr id="243" name="Google Shape;243;p17"/>
          <p:cNvSpPr/>
          <p:nvPr/>
        </p:nvSpPr>
        <p:spPr>
          <a:xfrm rot="437526">
            <a:off x="8876876" y="2648440"/>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247" name="Shape 247"/>
        <p:cNvGrpSpPr/>
        <p:nvPr/>
      </p:nvGrpSpPr>
      <p:grpSpPr>
        <a:xfrm>
          <a:off x="0" y="0"/>
          <a:ext cx="0" cy="0"/>
          <a:chOff x="0" y="0"/>
          <a:chExt cx="0" cy="0"/>
        </a:xfrm>
      </p:grpSpPr>
      <p:sp>
        <p:nvSpPr>
          <p:cNvPr id="248" name="Google Shape;248;p18"/>
          <p:cNvSpPr/>
          <p:nvPr/>
        </p:nvSpPr>
        <p:spPr>
          <a:xfrm>
            <a:off x="3798533" y="4047868"/>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3">
              <a:alphaModFix/>
            </a:blip>
            <a:stretch>
              <a:fillRect b="0" l="0" r="0" t="0"/>
            </a:stretch>
          </a:blipFill>
          <a:ln>
            <a:noFill/>
          </a:ln>
        </p:spPr>
      </p:sp>
      <p:sp>
        <p:nvSpPr>
          <p:cNvPr id="249" name="Google Shape;249;p18"/>
          <p:cNvSpPr/>
          <p:nvPr/>
        </p:nvSpPr>
        <p:spPr>
          <a:xfrm rot="6589887">
            <a:off x="-5061030" y="-2995881"/>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50" name="Google Shape;250;p18"/>
          <p:cNvSpPr/>
          <p:nvPr/>
        </p:nvSpPr>
        <p:spPr>
          <a:xfrm rot="-517051">
            <a:off x="7123604" y="-242749"/>
            <a:ext cx="2516018" cy="3272868"/>
          </a:xfrm>
          <a:custGeom>
            <a:rect b="b" l="l" r="r" t="t"/>
            <a:pathLst>
              <a:path extrusionOk="0" h="6545737" w="5032035">
                <a:moveTo>
                  <a:pt x="0" y="0"/>
                </a:moveTo>
                <a:lnTo>
                  <a:pt x="5032035" y="0"/>
                </a:lnTo>
                <a:lnTo>
                  <a:pt x="5032035" y="6545737"/>
                </a:lnTo>
                <a:lnTo>
                  <a:pt x="0" y="6545737"/>
                </a:lnTo>
                <a:lnTo>
                  <a:pt x="0" y="0"/>
                </a:lnTo>
                <a:close/>
              </a:path>
            </a:pathLst>
          </a:custGeom>
          <a:blipFill rotWithShape="1">
            <a:blip r:embed="rId4">
              <a:alphaModFix/>
            </a:blip>
            <a:stretch>
              <a:fillRect b="0" l="0" r="0" t="0"/>
            </a:stretch>
          </a:blipFill>
          <a:ln>
            <a:noFill/>
          </a:ln>
        </p:spPr>
      </p:sp>
      <p:sp>
        <p:nvSpPr>
          <p:cNvPr id="251" name="Google Shape;251;p18"/>
          <p:cNvSpPr/>
          <p:nvPr/>
        </p:nvSpPr>
        <p:spPr>
          <a:xfrm rot="-517051">
            <a:off x="6396985" y="4629235"/>
            <a:ext cx="2516017" cy="3272868"/>
          </a:xfrm>
          <a:custGeom>
            <a:rect b="b" l="l" r="r" t="t"/>
            <a:pathLst>
              <a:path extrusionOk="0" h="6545737" w="5032035">
                <a:moveTo>
                  <a:pt x="0" y="0"/>
                </a:moveTo>
                <a:lnTo>
                  <a:pt x="5032036" y="0"/>
                </a:lnTo>
                <a:lnTo>
                  <a:pt x="5032036" y="6545737"/>
                </a:lnTo>
                <a:lnTo>
                  <a:pt x="0" y="6545737"/>
                </a:lnTo>
                <a:lnTo>
                  <a:pt x="0" y="0"/>
                </a:lnTo>
                <a:close/>
              </a:path>
            </a:pathLst>
          </a:custGeom>
          <a:blipFill rotWithShape="1">
            <a:blip r:embed="rId4">
              <a:alphaModFix/>
            </a:blip>
            <a:stretch>
              <a:fillRect b="0" l="0" r="0" t="0"/>
            </a:stretch>
          </a:blipFill>
          <a:ln>
            <a:noFill/>
          </a:ln>
        </p:spPr>
      </p:sp>
      <p:sp>
        <p:nvSpPr>
          <p:cNvPr id="252" name="Google Shape;252;p18"/>
          <p:cNvSpPr/>
          <p:nvPr/>
        </p:nvSpPr>
        <p:spPr>
          <a:xfrm rot="-466120">
            <a:off x="6586534" y="-237494"/>
            <a:ext cx="1370672" cy="2003290"/>
          </a:xfrm>
          <a:custGeom>
            <a:rect b="b" l="l" r="r" t="t"/>
            <a:pathLst>
              <a:path extrusionOk="0" h="4006580" w="2741344">
                <a:moveTo>
                  <a:pt x="0" y="0"/>
                </a:moveTo>
                <a:lnTo>
                  <a:pt x="2741345" y="0"/>
                </a:lnTo>
                <a:lnTo>
                  <a:pt x="2741345" y="4006580"/>
                </a:lnTo>
                <a:lnTo>
                  <a:pt x="0" y="4006580"/>
                </a:lnTo>
                <a:lnTo>
                  <a:pt x="0" y="0"/>
                </a:lnTo>
                <a:close/>
              </a:path>
            </a:pathLst>
          </a:custGeom>
          <a:blipFill rotWithShape="1">
            <a:blip r:embed="rId5">
              <a:alphaModFix/>
            </a:blip>
            <a:stretch>
              <a:fillRect b="0" l="0" r="0" t="0"/>
            </a:stretch>
          </a:blipFill>
          <a:ln>
            <a:noFill/>
          </a:ln>
        </p:spPr>
      </p:sp>
      <p:sp>
        <p:nvSpPr>
          <p:cNvPr id="253" name="Google Shape;253;p18"/>
          <p:cNvSpPr/>
          <p:nvPr/>
        </p:nvSpPr>
        <p:spPr>
          <a:xfrm rot="435420">
            <a:off x="6740063" y="2086933"/>
            <a:ext cx="1974924" cy="2889031"/>
          </a:xfrm>
          <a:custGeom>
            <a:rect b="b" l="l" r="r" t="t"/>
            <a:pathLst>
              <a:path extrusionOk="0" h="5778062" w="3949847">
                <a:moveTo>
                  <a:pt x="0" y="0"/>
                </a:moveTo>
                <a:lnTo>
                  <a:pt x="3949848" y="0"/>
                </a:lnTo>
                <a:lnTo>
                  <a:pt x="3949848" y="5778063"/>
                </a:lnTo>
                <a:lnTo>
                  <a:pt x="0" y="5778063"/>
                </a:lnTo>
                <a:lnTo>
                  <a:pt x="0" y="0"/>
                </a:lnTo>
                <a:close/>
              </a:path>
            </a:pathLst>
          </a:custGeom>
          <a:blipFill rotWithShape="1">
            <a:blip r:embed="rId6">
              <a:alphaModFix/>
            </a:blip>
            <a:stretch>
              <a:fillRect b="0" l="0" r="0" t="0"/>
            </a:stretch>
          </a:blipFill>
          <a:ln>
            <a:noFill/>
          </a:ln>
        </p:spPr>
      </p:sp>
      <p:sp>
        <p:nvSpPr>
          <p:cNvPr id="254" name="Google Shape;254;p18"/>
          <p:cNvSpPr txBox="1"/>
          <p:nvPr/>
        </p:nvSpPr>
        <p:spPr>
          <a:xfrm>
            <a:off x="110938" y="638097"/>
            <a:ext cx="6346500" cy="162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 sz="6600" u="none" cap="none" strike="noStrike">
                <a:solidFill>
                  <a:srgbClr val="000000"/>
                </a:solidFill>
                <a:latin typeface="Bebas Neue"/>
                <a:ea typeface="Bebas Neue"/>
                <a:cs typeface="Bebas Neue"/>
                <a:sym typeface="Bebas Neue"/>
              </a:rPr>
              <a:t>Manipulating Minds, Cultivating Support</a:t>
            </a:r>
            <a:endParaRPr sz="700"/>
          </a:p>
        </p:txBody>
      </p:sp>
      <p:sp>
        <p:nvSpPr>
          <p:cNvPr id="255" name="Google Shape;255;p18"/>
          <p:cNvSpPr txBox="1"/>
          <p:nvPr/>
        </p:nvSpPr>
        <p:spPr>
          <a:xfrm>
            <a:off x="312350" y="2647550"/>
            <a:ext cx="5943666" cy="382294"/>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Manipulating Minds, Cultivating Support</a:t>
            </a:r>
            <a:endParaRPr sz="700"/>
          </a:p>
        </p:txBody>
      </p:sp>
      <p:sp>
        <p:nvSpPr>
          <p:cNvPr id="256" name="Google Shape;256;p18"/>
          <p:cNvSpPr txBox="1"/>
          <p:nvPr/>
        </p:nvSpPr>
        <p:spPr>
          <a:xfrm>
            <a:off x="899921" y="3316682"/>
            <a:ext cx="47685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Hitler and the Nazi Party employed sophisticated propaganda techniques to manipulate public opinion and garner support for their extremist agenda. Through rallies, speeches, posters, and media, they spread nationalist, anti-Semitic, and militaristic messages, appealing to emotions and prejudices. This propaganda machine played a crucial role in shaping public perception and consolidating Hitler's power.</a:t>
            </a:r>
            <a:endParaRPr sz="700"/>
          </a:p>
        </p:txBody>
      </p:sp>
      <p:sp>
        <p:nvSpPr>
          <p:cNvPr id="257" name="Google Shape;257;p18"/>
          <p:cNvSpPr/>
          <p:nvPr/>
        </p:nvSpPr>
        <p:spPr>
          <a:xfrm rot="10186132">
            <a:off x="6488617" y="1559978"/>
            <a:ext cx="1919279" cy="523003"/>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7">
              <a:alphaModFix/>
            </a:blip>
            <a:stretch>
              <a:fillRect b="0" l="0" r="0" t="0"/>
            </a:stretch>
          </a:blipFill>
          <a:ln>
            <a:noFill/>
          </a:ln>
        </p:spPr>
      </p:sp>
      <p:sp>
        <p:nvSpPr>
          <p:cNvPr id="258" name="Google Shape;258;p18"/>
          <p:cNvSpPr/>
          <p:nvPr/>
        </p:nvSpPr>
        <p:spPr>
          <a:xfrm rot="-4949559">
            <a:off x="5605863" y="4625921"/>
            <a:ext cx="1919279" cy="523004"/>
          </a:xfrm>
          <a:custGeom>
            <a:rect b="b" l="l" r="r" t="t"/>
            <a:pathLst>
              <a:path extrusionOk="0" h="1046007" w="3838557">
                <a:moveTo>
                  <a:pt x="0" y="0"/>
                </a:moveTo>
                <a:lnTo>
                  <a:pt x="3838557" y="0"/>
                </a:lnTo>
                <a:lnTo>
                  <a:pt x="3838557" y="1046007"/>
                </a:lnTo>
                <a:lnTo>
                  <a:pt x="0" y="104600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AE6"/>
        </a:solidFill>
      </p:bgPr>
    </p:bg>
    <p:spTree>
      <p:nvGrpSpPr>
        <p:cNvPr id="262" name="Shape 262"/>
        <p:cNvGrpSpPr/>
        <p:nvPr/>
      </p:nvGrpSpPr>
      <p:grpSpPr>
        <a:xfrm>
          <a:off x="0" y="0"/>
          <a:ext cx="0" cy="0"/>
          <a:chOff x="0" y="0"/>
          <a:chExt cx="0" cy="0"/>
        </a:xfrm>
      </p:grpSpPr>
      <p:sp>
        <p:nvSpPr>
          <p:cNvPr id="263" name="Google Shape;263;p19"/>
          <p:cNvSpPr txBox="1"/>
          <p:nvPr/>
        </p:nvSpPr>
        <p:spPr>
          <a:xfrm>
            <a:off x="496125" y="856975"/>
            <a:ext cx="3542700" cy="3387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Appointment as Chancellor</a:t>
            </a:r>
            <a:endParaRPr sz="700"/>
          </a:p>
        </p:txBody>
      </p:sp>
      <p:sp>
        <p:nvSpPr>
          <p:cNvPr id="264" name="Google Shape;264;p19"/>
          <p:cNvSpPr txBox="1"/>
          <p:nvPr/>
        </p:nvSpPr>
        <p:spPr>
          <a:xfrm>
            <a:off x="798675" y="1369441"/>
            <a:ext cx="29376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In 1933, Adolf Hitler was appointed Chancellor of Germany by President Paul von Hindenburg, leveraging his growing influence within the Nazi Party.</a:t>
            </a:r>
            <a:endParaRPr sz="700"/>
          </a:p>
        </p:txBody>
      </p:sp>
      <p:sp>
        <p:nvSpPr>
          <p:cNvPr id="265" name="Google Shape;265;p19"/>
          <p:cNvSpPr txBox="1"/>
          <p:nvPr/>
        </p:nvSpPr>
        <p:spPr>
          <a:xfrm>
            <a:off x="5109889" y="856975"/>
            <a:ext cx="3175500" cy="3387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Consolidation of Power</a:t>
            </a:r>
            <a:endParaRPr sz="700"/>
          </a:p>
        </p:txBody>
      </p:sp>
      <p:sp>
        <p:nvSpPr>
          <p:cNvPr id="266" name="Google Shape;266;p19"/>
          <p:cNvSpPr txBox="1"/>
          <p:nvPr/>
        </p:nvSpPr>
        <p:spPr>
          <a:xfrm>
            <a:off x="4926289" y="1369441"/>
            <a:ext cx="35427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Through legal and political maneuvers, intimidation, and violence, Hitler swiftly eliminated political opposition and consolidated his power, centralizing authority under the Nazi regime.</a:t>
            </a:r>
            <a:endParaRPr sz="700"/>
          </a:p>
        </p:txBody>
      </p:sp>
      <p:grpSp>
        <p:nvGrpSpPr>
          <p:cNvPr id="267" name="Google Shape;267;p19"/>
          <p:cNvGrpSpPr/>
          <p:nvPr/>
        </p:nvGrpSpPr>
        <p:grpSpPr>
          <a:xfrm>
            <a:off x="1918686" y="2932496"/>
            <a:ext cx="5306625" cy="1542025"/>
            <a:chOff x="0" y="-95250"/>
            <a:chExt cx="14151000" cy="4112066"/>
          </a:xfrm>
        </p:grpSpPr>
        <p:sp>
          <p:nvSpPr>
            <p:cNvPr id="268" name="Google Shape;268;p19"/>
            <p:cNvSpPr txBox="1"/>
            <p:nvPr/>
          </p:nvSpPr>
          <p:spPr>
            <a:xfrm>
              <a:off x="0" y="-95250"/>
              <a:ext cx="14151000" cy="90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2200" u="none" cap="none" strike="noStrike">
                  <a:solidFill>
                    <a:srgbClr val="FF0000"/>
                  </a:solidFill>
                  <a:latin typeface="David Libre"/>
                  <a:ea typeface="David Libre"/>
                  <a:cs typeface="David Libre"/>
                  <a:sym typeface="David Libre"/>
                </a:rPr>
                <a:t>Reichstag Fire Decree and Enabling Act</a:t>
              </a:r>
              <a:endParaRPr sz="700"/>
            </a:p>
          </p:txBody>
        </p:sp>
        <p:sp>
          <p:nvSpPr>
            <p:cNvPr id="269" name="Google Shape;269;p19"/>
            <p:cNvSpPr txBox="1"/>
            <p:nvPr/>
          </p:nvSpPr>
          <p:spPr>
            <a:xfrm>
              <a:off x="1034541" y="1258616"/>
              <a:ext cx="12081900" cy="275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200" u="none" cap="none" strike="noStrike">
                  <a:solidFill>
                    <a:srgbClr val="000000"/>
                  </a:solidFill>
                  <a:latin typeface="David Libre"/>
                  <a:ea typeface="David Libre"/>
                  <a:cs typeface="David Libre"/>
                  <a:sym typeface="David Libre"/>
                </a:rPr>
                <a:t>Hitler exploited the Reichstag fire in February 1933 to push through the Reichstag Fire Decree, suspending civil liberties and enabling the suppression of political opponents. Subsequently, the Enabling Act granted Hitler dictatorial authority, effectively ending democracy in Germany and paving the way for Nazi tyranny.</a:t>
              </a:r>
              <a:endParaRPr sz="700"/>
            </a:p>
          </p:txBody>
        </p:sp>
      </p:grpSp>
      <p:sp>
        <p:nvSpPr>
          <p:cNvPr id="270" name="Google Shape;270;p19"/>
          <p:cNvSpPr/>
          <p:nvPr/>
        </p:nvSpPr>
        <p:spPr>
          <a:xfrm rot="3483315">
            <a:off x="-5999956" y="-145925"/>
            <a:ext cx="8129084" cy="4054381"/>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sp>
        <p:nvSpPr>
          <p:cNvPr id="271" name="Google Shape;271;p19"/>
          <p:cNvSpPr/>
          <p:nvPr/>
        </p:nvSpPr>
        <p:spPr>
          <a:xfrm rot="-10029237">
            <a:off x="7573700" y="-2642819"/>
            <a:ext cx="8115300" cy="4047506"/>
          </a:xfrm>
          <a:custGeom>
            <a:rect b="b" l="l" r="r" t="t"/>
            <a:pathLst>
              <a:path extrusionOk="0" h="8095012" w="16230600">
                <a:moveTo>
                  <a:pt x="0" y="0"/>
                </a:moveTo>
                <a:lnTo>
                  <a:pt x="16230600" y="0"/>
                </a:lnTo>
                <a:lnTo>
                  <a:pt x="16230600" y="8095011"/>
                </a:lnTo>
                <a:lnTo>
                  <a:pt x="0" y="8095011"/>
                </a:lnTo>
                <a:lnTo>
                  <a:pt x="0" y="0"/>
                </a:lnTo>
                <a:close/>
              </a:path>
            </a:pathLst>
          </a:custGeom>
          <a:blipFill rotWithShape="1">
            <a:blip r:embed="rId3">
              <a:alphaModFix/>
            </a:blip>
            <a:stretch>
              <a:fillRect b="0" l="0" r="0" t="0"/>
            </a:stretch>
          </a:blipFill>
          <a:ln>
            <a:noFill/>
          </a:ln>
        </p:spPr>
      </p:sp>
      <p:sp>
        <p:nvSpPr>
          <p:cNvPr id="272" name="Google Shape;272;p19"/>
          <p:cNvSpPr/>
          <p:nvPr/>
        </p:nvSpPr>
        <p:spPr>
          <a:xfrm rot="-488052">
            <a:off x="85190" y="2688309"/>
            <a:ext cx="1645233" cy="2404571"/>
          </a:xfrm>
          <a:custGeom>
            <a:rect b="b" l="l" r="r" t="t"/>
            <a:pathLst>
              <a:path extrusionOk="0" h="4809141" w="3290465">
                <a:moveTo>
                  <a:pt x="0" y="0"/>
                </a:moveTo>
                <a:lnTo>
                  <a:pt x="3290464" y="0"/>
                </a:lnTo>
                <a:lnTo>
                  <a:pt x="3290464" y="4809141"/>
                </a:lnTo>
                <a:lnTo>
                  <a:pt x="0" y="4809141"/>
                </a:lnTo>
                <a:lnTo>
                  <a:pt x="0" y="0"/>
                </a:lnTo>
                <a:close/>
              </a:path>
            </a:pathLst>
          </a:custGeom>
          <a:blipFill rotWithShape="1">
            <a:blip r:embed="rId4">
              <a:alphaModFix/>
            </a:blip>
            <a:stretch>
              <a:fillRect b="0" l="0" r="0" t="0"/>
            </a:stretch>
          </a:blipFill>
          <a:ln>
            <a:noFill/>
          </a:ln>
        </p:spPr>
      </p:sp>
      <p:grpSp>
        <p:nvGrpSpPr>
          <p:cNvPr id="273" name="Google Shape;273;p19"/>
          <p:cNvGrpSpPr/>
          <p:nvPr/>
        </p:nvGrpSpPr>
        <p:grpSpPr>
          <a:xfrm rot="-764728">
            <a:off x="-74832" y="2577663"/>
            <a:ext cx="1969667" cy="2656586"/>
            <a:chOff x="0" y="0"/>
            <a:chExt cx="5252445" cy="7084230"/>
          </a:xfrm>
        </p:grpSpPr>
        <p:sp>
          <p:nvSpPr>
            <p:cNvPr id="274" name="Google Shape;274;p19"/>
            <p:cNvSpPr/>
            <p:nvPr/>
          </p:nvSpPr>
          <p:spPr>
            <a:xfrm rot="286213">
              <a:off x="653069" y="183800"/>
              <a:ext cx="4430460" cy="241661"/>
            </a:xfrm>
            <a:custGeom>
              <a:rect b="b" l="l" r="r" t="t"/>
              <a:pathLst>
                <a:path extrusionOk="0" h="241661" w="4430460">
                  <a:moveTo>
                    <a:pt x="0" y="0"/>
                  </a:moveTo>
                  <a:lnTo>
                    <a:pt x="4430460" y="0"/>
                  </a:lnTo>
                  <a:lnTo>
                    <a:pt x="4430460" y="241661"/>
                  </a:lnTo>
                  <a:lnTo>
                    <a:pt x="0" y="241661"/>
                  </a:lnTo>
                  <a:lnTo>
                    <a:pt x="0" y="0"/>
                  </a:lnTo>
                  <a:close/>
                </a:path>
              </a:pathLst>
            </a:custGeom>
            <a:blipFill rotWithShape="1">
              <a:blip r:embed="rId5">
                <a:alphaModFix/>
              </a:blip>
              <a:stretch>
                <a:fillRect b="0" l="0" r="0" t="0"/>
              </a:stretch>
            </a:blipFill>
            <a:ln>
              <a:noFill/>
            </a:ln>
          </p:spPr>
        </p:sp>
        <p:sp>
          <p:nvSpPr>
            <p:cNvPr id="275" name="Google Shape;275;p19"/>
            <p:cNvSpPr/>
            <p:nvPr/>
          </p:nvSpPr>
          <p:spPr>
            <a:xfrm rot="5686213">
              <a:off x="-2801983" y="3185382"/>
              <a:ext cx="6497476" cy="354408"/>
            </a:xfrm>
            <a:custGeom>
              <a:rect b="b" l="l" r="r" t="t"/>
              <a:pathLst>
                <a:path extrusionOk="0" h="354408" w="6497476">
                  <a:moveTo>
                    <a:pt x="0" y="0"/>
                  </a:moveTo>
                  <a:lnTo>
                    <a:pt x="6497476" y="0"/>
                  </a:lnTo>
                  <a:lnTo>
                    <a:pt x="6497476" y="354407"/>
                  </a:lnTo>
                  <a:lnTo>
                    <a:pt x="0" y="354407"/>
                  </a:lnTo>
                  <a:lnTo>
                    <a:pt x="0" y="0"/>
                  </a:lnTo>
                  <a:close/>
                </a:path>
              </a:pathLst>
            </a:custGeom>
            <a:blipFill rotWithShape="1">
              <a:blip r:embed="rId5">
                <a:alphaModFix/>
              </a:blip>
              <a:stretch>
                <a:fillRect b="0" l="0" r="0" t="0"/>
              </a:stretch>
            </a:blipFill>
            <a:ln>
              <a:noFill/>
            </a:ln>
          </p:spPr>
        </p:sp>
        <p:sp>
          <p:nvSpPr>
            <p:cNvPr id="276" name="Google Shape;276;p19"/>
            <p:cNvSpPr/>
            <p:nvPr/>
          </p:nvSpPr>
          <p:spPr>
            <a:xfrm rot="5686213">
              <a:off x="1556953" y="3549131"/>
              <a:ext cx="6497476" cy="354408"/>
            </a:xfrm>
            <a:custGeom>
              <a:rect b="b" l="l" r="r" t="t"/>
              <a:pathLst>
                <a:path extrusionOk="0" h="354408" w="6497476">
                  <a:moveTo>
                    <a:pt x="0" y="0"/>
                  </a:moveTo>
                  <a:lnTo>
                    <a:pt x="6497476" y="0"/>
                  </a:lnTo>
                  <a:lnTo>
                    <a:pt x="6497476" y="354407"/>
                  </a:lnTo>
                  <a:lnTo>
                    <a:pt x="0" y="354407"/>
                  </a:lnTo>
                  <a:lnTo>
                    <a:pt x="0" y="0"/>
                  </a:lnTo>
                  <a:close/>
                </a:path>
              </a:pathLst>
            </a:custGeom>
            <a:blipFill rotWithShape="1">
              <a:blip r:embed="rId5">
                <a:alphaModFix/>
              </a:blip>
              <a:stretch>
                <a:fillRect b="0" l="0" r="0" t="0"/>
              </a:stretch>
            </a:blipFill>
            <a:ln>
              <a:noFill/>
            </a:ln>
          </p:spPr>
        </p:sp>
        <p:sp>
          <p:nvSpPr>
            <p:cNvPr id="277" name="Google Shape;277;p19"/>
            <p:cNvSpPr/>
            <p:nvPr/>
          </p:nvSpPr>
          <p:spPr>
            <a:xfrm rot="286213">
              <a:off x="112739" y="6658770"/>
              <a:ext cx="4430460" cy="241661"/>
            </a:xfrm>
            <a:custGeom>
              <a:rect b="b" l="l" r="r" t="t"/>
              <a:pathLst>
                <a:path extrusionOk="0" h="241661" w="4430460">
                  <a:moveTo>
                    <a:pt x="0" y="0"/>
                  </a:moveTo>
                  <a:lnTo>
                    <a:pt x="4430460" y="0"/>
                  </a:lnTo>
                  <a:lnTo>
                    <a:pt x="4430460" y="241662"/>
                  </a:lnTo>
                  <a:lnTo>
                    <a:pt x="0" y="241662"/>
                  </a:lnTo>
                  <a:lnTo>
                    <a:pt x="0" y="0"/>
                  </a:lnTo>
                  <a:close/>
                </a:path>
              </a:pathLst>
            </a:custGeom>
            <a:blipFill rotWithShape="1">
              <a:blip r:embed="rId5">
                <a:alphaModFix/>
              </a:blip>
              <a:stretch>
                <a:fillRect b="0" l="0" r="0" t="0"/>
              </a:stretch>
            </a:blipFill>
            <a:ln>
              <a:noFill/>
            </a:ln>
          </p:spPr>
        </p:sp>
      </p:grpSp>
      <p:sp>
        <p:nvSpPr>
          <p:cNvPr id="278" name="Google Shape;278;p19"/>
          <p:cNvSpPr/>
          <p:nvPr/>
        </p:nvSpPr>
        <p:spPr>
          <a:xfrm rot="-6902877">
            <a:off x="6834284" y="4095905"/>
            <a:ext cx="3441002" cy="4114800"/>
          </a:xfrm>
          <a:custGeom>
            <a:rect b="b" l="l" r="r" t="t"/>
            <a:pathLst>
              <a:path extrusionOk="0" h="8229600" w="6882003">
                <a:moveTo>
                  <a:pt x="0" y="0"/>
                </a:moveTo>
                <a:lnTo>
                  <a:pt x="6882003" y="0"/>
                </a:lnTo>
                <a:lnTo>
                  <a:pt x="6882003" y="8229600"/>
                </a:lnTo>
                <a:lnTo>
                  <a:pt x="0" y="8229600"/>
                </a:lnTo>
                <a:lnTo>
                  <a:pt x="0" y="0"/>
                </a:lnTo>
                <a:close/>
              </a:path>
            </a:pathLst>
          </a:custGeom>
          <a:blipFill rotWithShape="1">
            <a:blip r:embed="rId6">
              <a:alphaModFix/>
            </a:blip>
            <a:stretch>
              <a:fillRect b="0" l="0" r="0" t="0"/>
            </a:stretch>
          </a:blipFill>
          <a:ln>
            <a:noFill/>
          </a:ln>
        </p:spPr>
      </p:sp>
      <p:sp>
        <p:nvSpPr>
          <p:cNvPr id="279" name="Google Shape;279;p19"/>
          <p:cNvSpPr/>
          <p:nvPr/>
        </p:nvSpPr>
        <p:spPr>
          <a:xfrm rot="942445">
            <a:off x="7736162" y="2433883"/>
            <a:ext cx="1644289" cy="2403191"/>
          </a:xfrm>
          <a:custGeom>
            <a:rect b="b" l="l" r="r" t="t"/>
            <a:pathLst>
              <a:path extrusionOk="0" h="4806383" w="3288578">
                <a:moveTo>
                  <a:pt x="0" y="0"/>
                </a:moveTo>
                <a:lnTo>
                  <a:pt x="3288577" y="0"/>
                </a:lnTo>
                <a:lnTo>
                  <a:pt x="3288577" y="4806383"/>
                </a:lnTo>
                <a:lnTo>
                  <a:pt x="0" y="4806383"/>
                </a:lnTo>
                <a:lnTo>
                  <a:pt x="0" y="0"/>
                </a:lnTo>
                <a:close/>
              </a:path>
            </a:pathLst>
          </a:custGeom>
          <a:blipFill rotWithShape="1">
            <a:blip r:embed="rId7">
              <a:alphaModFix/>
            </a:blip>
            <a:stretch>
              <a:fillRect b="0" l="0" r="0" t="0"/>
            </a:stretch>
          </a:blipFill>
          <a:ln>
            <a:noFill/>
          </a:ln>
        </p:spPr>
      </p:sp>
      <p:grpSp>
        <p:nvGrpSpPr>
          <p:cNvPr id="280" name="Google Shape;280;p19"/>
          <p:cNvGrpSpPr/>
          <p:nvPr/>
        </p:nvGrpSpPr>
        <p:grpSpPr>
          <a:xfrm rot="603015">
            <a:off x="7569951" y="2272921"/>
            <a:ext cx="1969667" cy="2656586"/>
            <a:chOff x="0" y="0"/>
            <a:chExt cx="5252445" cy="7084230"/>
          </a:xfrm>
        </p:grpSpPr>
        <p:sp>
          <p:nvSpPr>
            <p:cNvPr id="281" name="Google Shape;281;p19"/>
            <p:cNvSpPr/>
            <p:nvPr/>
          </p:nvSpPr>
          <p:spPr>
            <a:xfrm rot="286213">
              <a:off x="653069" y="183800"/>
              <a:ext cx="4430460" cy="241661"/>
            </a:xfrm>
            <a:custGeom>
              <a:rect b="b" l="l" r="r" t="t"/>
              <a:pathLst>
                <a:path extrusionOk="0" h="241661" w="4430460">
                  <a:moveTo>
                    <a:pt x="0" y="0"/>
                  </a:moveTo>
                  <a:lnTo>
                    <a:pt x="4430460" y="0"/>
                  </a:lnTo>
                  <a:lnTo>
                    <a:pt x="4430460" y="241661"/>
                  </a:lnTo>
                  <a:lnTo>
                    <a:pt x="0" y="241661"/>
                  </a:lnTo>
                  <a:lnTo>
                    <a:pt x="0" y="0"/>
                  </a:lnTo>
                  <a:close/>
                </a:path>
              </a:pathLst>
            </a:custGeom>
            <a:blipFill rotWithShape="1">
              <a:blip r:embed="rId5">
                <a:alphaModFix/>
              </a:blip>
              <a:stretch>
                <a:fillRect b="0" l="0" r="0" t="0"/>
              </a:stretch>
            </a:blipFill>
            <a:ln>
              <a:noFill/>
            </a:ln>
          </p:spPr>
        </p:sp>
        <p:sp>
          <p:nvSpPr>
            <p:cNvPr id="282" name="Google Shape;282;p19"/>
            <p:cNvSpPr/>
            <p:nvPr/>
          </p:nvSpPr>
          <p:spPr>
            <a:xfrm rot="5686213">
              <a:off x="-2801983" y="3185382"/>
              <a:ext cx="6497476" cy="354408"/>
            </a:xfrm>
            <a:custGeom>
              <a:rect b="b" l="l" r="r" t="t"/>
              <a:pathLst>
                <a:path extrusionOk="0" h="354408" w="6497476">
                  <a:moveTo>
                    <a:pt x="0" y="0"/>
                  </a:moveTo>
                  <a:lnTo>
                    <a:pt x="6497476" y="0"/>
                  </a:lnTo>
                  <a:lnTo>
                    <a:pt x="6497476" y="354407"/>
                  </a:lnTo>
                  <a:lnTo>
                    <a:pt x="0" y="354407"/>
                  </a:lnTo>
                  <a:lnTo>
                    <a:pt x="0" y="0"/>
                  </a:lnTo>
                  <a:close/>
                </a:path>
              </a:pathLst>
            </a:custGeom>
            <a:blipFill rotWithShape="1">
              <a:blip r:embed="rId5">
                <a:alphaModFix/>
              </a:blip>
              <a:stretch>
                <a:fillRect b="0" l="0" r="0" t="0"/>
              </a:stretch>
            </a:blipFill>
            <a:ln>
              <a:noFill/>
            </a:ln>
          </p:spPr>
        </p:sp>
        <p:sp>
          <p:nvSpPr>
            <p:cNvPr id="283" name="Google Shape;283;p19"/>
            <p:cNvSpPr/>
            <p:nvPr/>
          </p:nvSpPr>
          <p:spPr>
            <a:xfrm rot="5686213">
              <a:off x="1556953" y="3549131"/>
              <a:ext cx="6497476" cy="354408"/>
            </a:xfrm>
            <a:custGeom>
              <a:rect b="b" l="l" r="r" t="t"/>
              <a:pathLst>
                <a:path extrusionOk="0" h="354408" w="6497476">
                  <a:moveTo>
                    <a:pt x="0" y="0"/>
                  </a:moveTo>
                  <a:lnTo>
                    <a:pt x="6497476" y="0"/>
                  </a:lnTo>
                  <a:lnTo>
                    <a:pt x="6497476" y="354407"/>
                  </a:lnTo>
                  <a:lnTo>
                    <a:pt x="0" y="354407"/>
                  </a:lnTo>
                  <a:lnTo>
                    <a:pt x="0" y="0"/>
                  </a:lnTo>
                  <a:close/>
                </a:path>
              </a:pathLst>
            </a:custGeom>
            <a:blipFill rotWithShape="1">
              <a:blip r:embed="rId5">
                <a:alphaModFix/>
              </a:blip>
              <a:stretch>
                <a:fillRect b="0" l="0" r="0" t="0"/>
              </a:stretch>
            </a:blipFill>
            <a:ln>
              <a:noFill/>
            </a:ln>
          </p:spPr>
        </p:sp>
        <p:sp>
          <p:nvSpPr>
            <p:cNvPr id="284" name="Google Shape;284;p19"/>
            <p:cNvSpPr/>
            <p:nvPr/>
          </p:nvSpPr>
          <p:spPr>
            <a:xfrm rot="286213">
              <a:off x="112739" y="6658770"/>
              <a:ext cx="4430460" cy="241661"/>
            </a:xfrm>
            <a:custGeom>
              <a:rect b="b" l="l" r="r" t="t"/>
              <a:pathLst>
                <a:path extrusionOk="0" h="241661" w="4430460">
                  <a:moveTo>
                    <a:pt x="0" y="0"/>
                  </a:moveTo>
                  <a:lnTo>
                    <a:pt x="4430460" y="0"/>
                  </a:lnTo>
                  <a:lnTo>
                    <a:pt x="4430460" y="241662"/>
                  </a:lnTo>
                  <a:lnTo>
                    <a:pt x="0" y="241662"/>
                  </a:lnTo>
                  <a:lnTo>
                    <a:pt x="0" y="0"/>
                  </a:lnTo>
                  <a:close/>
                </a:path>
              </a:pathLst>
            </a:custGeom>
            <a:blipFill rotWithShape="1">
              <a:blip r:embed="rId5">
                <a:alphaModFix/>
              </a:blip>
              <a:stretch>
                <a:fillRect b="0" l="0" r="0" t="0"/>
              </a:stretch>
            </a:blipFill>
            <a:ln>
              <a:noFill/>
            </a:ln>
          </p:spPr>
        </p:sp>
      </p:grpSp>
      <p:sp>
        <p:nvSpPr>
          <p:cNvPr id="285" name="Google Shape;285;p19"/>
          <p:cNvSpPr/>
          <p:nvPr/>
        </p:nvSpPr>
        <p:spPr>
          <a:xfrm>
            <a:off x="7019034" y="4491775"/>
            <a:ext cx="1919279" cy="523003"/>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8">
              <a:alphaModFix/>
            </a:blip>
            <a:stretch>
              <a:fillRect b="0" l="0" r="0" t="0"/>
            </a:stretch>
          </a:blipFill>
          <a:ln>
            <a:noFill/>
          </a:ln>
        </p:spPr>
      </p:sp>
      <p:sp>
        <p:nvSpPr>
          <p:cNvPr id="286" name="Google Shape;286;p19"/>
          <p:cNvSpPr/>
          <p:nvPr/>
        </p:nvSpPr>
        <p:spPr>
          <a:xfrm>
            <a:off x="-121782" y="-261501"/>
            <a:ext cx="1919279" cy="523004"/>
          </a:xfrm>
          <a:custGeom>
            <a:rect b="b" l="l" r="r" t="t"/>
            <a:pathLst>
              <a:path extrusionOk="0" h="1046007" w="3838557">
                <a:moveTo>
                  <a:pt x="0" y="0"/>
                </a:moveTo>
                <a:lnTo>
                  <a:pt x="3838557" y="0"/>
                </a:lnTo>
                <a:lnTo>
                  <a:pt x="3838557" y="1046006"/>
                </a:lnTo>
                <a:lnTo>
                  <a:pt x="0" y="1046006"/>
                </a:lnTo>
                <a:lnTo>
                  <a:pt x="0" y="0"/>
                </a:lnTo>
                <a:close/>
              </a:path>
            </a:pathLst>
          </a:custGeom>
          <a:blipFill rotWithShape="1">
            <a:blip r:embed="rId8">
              <a:alphaModFix/>
            </a:blip>
            <a:stretch>
              <a:fillRect b="0" l="0" r="0" t="0"/>
            </a:stretch>
          </a:blipFill>
          <a:ln>
            <a:noFill/>
          </a:ln>
        </p:spPr>
      </p:sp>
      <p:sp>
        <p:nvSpPr>
          <p:cNvPr id="287" name="Google Shape;287;p19"/>
          <p:cNvSpPr/>
          <p:nvPr/>
        </p:nvSpPr>
        <p:spPr>
          <a:xfrm rot="10588745">
            <a:off x="1617077" y="4020107"/>
            <a:ext cx="645189" cy="1466339"/>
          </a:xfrm>
          <a:custGeom>
            <a:rect b="b" l="l" r="r" t="t"/>
            <a:pathLst>
              <a:path extrusionOk="0" h="2932677" w="1290378">
                <a:moveTo>
                  <a:pt x="0" y="0"/>
                </a:moveTo>
                <a:lnTo>
                  <a:pt x="1290378" y="0"/>
                </a:lnTo>
                <a:lnTo>
                  <a:pt x="1290378" y="2932677"/>
                </a:lnTo>
                <a:lnTo>
                  <a:pt x="0" y="2932677"/>
                </a:lnTo>
                <a:lnTo>
                  <a:pt x="0" y="0"/>
                </a:lnTo>
                <a:close/>
              </a:path>
            </a:pathLst>
          </a:custGeom>
          <a:blipFill rotWithShape="1">
            <a:blip r:embed="rId9">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EFEAE6"/>
      </a:lt1>
      <a:dk2>
        <a:srgbClr val="FF0000"/>
      </a:dk2>
      <a:lt2>
        <a:srgbClr val="F0F0F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