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7"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Lst>
  <p:sldSz cy="5143500" cx="9144000"/>
  <p:notesSz cx="6858000" cy="9144000"/>
  <p:embeddedFontLst>
    <p:embeddedFont>
      <p:font typeface="Architects Daughter"/>
      <p:regular r:id="rId24"/>
    </p:embeddedFont>
    <p:embeddedFont>
      <p:font typeface="Charm"/>
      <p:regular r:id="rId25"/>
      <p:bold r:id="rId26"/>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font" Target="fonts/ArchitectsDaughter-regular.fntdata"/><Relationship Id="rId23" Type="http://schemas.openxmlformats.org/officeDocument/2006/relationships/slide" Target="slides/slide18.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Charm-bold.fntdata"/><Relationship Id="rId25" Type="http://schemas.openxmlformats.org/officeDocument/2006/relationships/font" Target="fonts/Charm-regular.fntdata"/><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 name="Shape 119"/>
        <p:cNvGrpSpPr/>
        <p:nvPr/>
      </p:nvGrpSpPr>
      <p:grpSpPr>
        <a:xfrm>
          <a:off x="0" y="0"/>
          <a:ext cx="0" cy="0"/>
          <a:chOff x="0" y="0"/>
          <a:chExt cx="0" cy="0"/>
        </a:xfrm>
      </p:grpSpPr>
      <p:sp>
        <p:nvSpPr>
          <p:cNvPr id="120" name="Google Shape;120;g2dfb455690d_1_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1" name="Google Shape;121;g2dfb455690d_1_7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0" name="Shape 370"/>
        <p:cNvGrpSpPr/>
        <p:nvPr/>
      </p:nvGrpSpPr>
      <p:grpSpPr>
        <a:xfrm>
          <a:off x="0" y="0"/>
          <a:ext cx="0" cy="0"/>
          <a:chOff x="0" y="0"/>
          <a:chExt cx="0" cy="0"/>
        </a:xfrm>
      </p:grpSpPr>
      <p:sp>
        <p:nvSpPr>
          <p:cNvPr id="371" name="Google Shape;371;g2dfb455690d_1_3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72" name="Google Shape;372;g2dfb455690d_1_32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4" name="Shape 414"/>
        <p:cNvGrpSpPr/>
        <p:nvPr/>
      </p:nvGrpSpPr>
      <p:grpSpPr>
        <a:xfrm>
          <a:off x="0" y="0"/>
          <a:ext cx="0" cy="0"/>
          <a:chOff x="0" y="0"/>
          <a:chExt cx="0" cy="0"/>
        </a:xfrm>
      </p:grpSpPr>
      <p:sp>
        <p:nvSpPr>
          <p:cNvPr id="415" name="Google Shape;415;g2dfb455690d_1_3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16" name="Google Shape;416;g2dfb455690d_1_36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2" name="Shape 452"/>
        <p:cNvGrpSpPr/>
        <p:nvPr/>
      </p:nvGrpSpPr>
      <p:grpSpPr>
        <a:xfrm>
          <a:off x="0" y="0"/>
          <a:ext cx="0" cy="0"/>
          <a:chOff x="0" y="0"/>
          <a:chExt cx="0" cy="0"/>
        </a:xfrm>
      </p:grpSpPr>
      <p:sp>
        <p:nvSpPr>
          <p:cNvPr id="453" name="Google Shape;453;g2dfb455690d_1_40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54" name="Google Shape;454;g2dfb455690d_1_40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8" name="Shape 478"/>
        <p:cNvGrpSpPr/>
        <p:nvPr/>
      </p:nvGrpSpPr>
      <p:grpSpPr>
        <a:xfrm>
          <a:off x="0" y="0"/>
          <a:ext cx="0" cy="0"/>
          <a:chOff x="0" y="0"/>
          <a:chExt cx="0" cy="0"/>
        </a:xfrm>
      </p:grpSpPr>
      <p:sp>
        <p:nvSpPr>
          <p:cNvPr id="479" name="Google Shape;479;g2dfb455690d_1_4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80" name="Google Shape;480;g2dfb455690d_1_42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1" name="Shape 501"/>
        <p:cNvGrpSpPr/>
        <p:nvPr/>
      </p:nvGrpSpPr>
      <p:grpSpPr>
        <a:xfrm>
          <a:off x="0" y="0"/>
          <a:ext cx="0" cy="0"/>
          <a:chOff x="0" y="0"/>
          <a:chExt cx="0" cy="0"/>
        </a:xfrm>
      </p:grpSpPr>
      <p:sp>
        <p:nvSpPr>
          <p:cNvPr id="502" name="Google Shape;502;g2dfb455690d_1_4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03" name="Google Shape;503;g2dfb455690d_1_44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8" name="Shape 528"/>
        <p:cNvGrpSpPr/>
        <p:nvPr/>
      </p:nvGrpSpPr>
      <p:grpSpPr>
        <a:xfrm>
          <a:off x="0" y="0"/>
          <a:ext cx="0" cy="0"/>
          <a:chOff x="0" y="0"/>
          <a:chExt cx="0" cy="0"/>
        </a:xfrm>
      </p:grpSpPr>
      <p:sp>
        <p:nvSpPr>
          <p:cNvPr id="529" name="Google Shape;529;g2dfb455690d_1_4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30" name="Google Shape;530;g2dfb455690d_1_47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1" name="Shape 551"/>
        <p:cNvGrpSpPr/>
        <p:nvPr/>
      </p:nvGrpSpPr>
      <p:grpSpPr>
        <a:xfrm>
          <a:off x="0" y="0"/>
          <a:ext cx="0" cy="0"/>
          <a:chOff x="0" y="0"/>
          <a:chExt cx="0" cy="0"/>
        </a:xfrm>
      </p:grpSpPr>
      <p:sp>
        <p:nvSpPr>
          <p:cNvPr id="552" name="Google Shape;552;g2dfb455690d_1_49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53" name="Google Shape;553;g2dfb455690d_1_49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9" name="Shape 619"/>
        <p:cNvGrpSpPr/>
        <p:nvPr/>
      </p:nvGrpSpPr>
      <p:grpSpPr>
        <a:xfrm>
          <a:off x="0" y="0"/>
          <a:ext cx="0" cy="0"/>
          <a:chOff x="0" y="0"/>
          <a:chExt cx="0" cy="0"/>
        </a:xfrm>
      </p:grpSpPr>
      <p:sp>
        <p:nvSpPr>
          <p:cNvPr id="620" name="Google Shape;620;g2dfb455690d_1_5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21" name="Google Shape;621;g2dfb455690d_1_56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9" name="Shape 679"/>
        <p:cNvGrpSpPr/>
        <p:nvPr/>
      </p:nvGrpSpPr>
      <p:grpSpPr>
        <a:xfrm>
          <a:off x="0" y="0"/>
          <a:ext cx="0" cy="0"/>
          <a:chOff x="0" y="0"/>
          <a:chExt cx="0" cy="0"/>
        </a:xfrm>
      </p:grpSpPr>
      <p:sp>
        <p:nvSpPr>
          <p:cNvPr id="680" name="Google Shape;680;g2dfb455690d_1_6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81" name="Google Shape;681;g2dfb455690d_1_62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7" name="Shape 147"/>
        <p:cNvGrpSpPr/>
        <p:nvPr/>
      </p:nvGrpSpPr>
      <p:grpSpPr>
        <a:xfrm>
          <a:off x="0" y="0"/>
          <a:ext cx="0" cy="0"/>
          <a:chOff x="0" y="0"/>
          <a:chExt cx="0" cy="0"/>
        </a:xfrm>
      </p:grpSpPr>
      <p:sp>
        <p:nvSpPr>
          <p:cNvPr id="148" name="Google Shape;148;g2dfb455690d_1_10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9" name="Google Shape;149;g2dfb455690d_1_10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5" name="Shape 175"/>
        <p:cNvGrpSpPr/>
        <p:nvPr/>
      </p:nvGrpSpPr>
      <p:grpSpPr>
        <a:xfrm>
          <a:off x="0" y="0"/>
          <a:ext cx="0" cy="0"/>
          <a:chOff x="0" y="0"/>
          <a:chExt cx="0" cy="0"/>
        </a:xfrm>
      </p:grpSpPr>
      <p:sp>
        <p:nvSpPr>
          <p:cNvPr id="176" name="Google Shape;176;g2dfb455690d_1_1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7" name="Google Shape;177;g2dfb455690d_1_13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2" name="Shape 202"/>
        <p:cNvGrpSpPr/>
        <p:nvPr/>
      </p:nvGrpSpPr>
      <p:grpSpPr>
        <a:xfrm>
          <a:off x="0" y="0"/>
          <a:ext cx="0" cy="0"/>
          <a:chOff x="0" y="0"/>
          <a:chExt cx="0" cy="0"/>
        </a:xfrm>
      </p:grpSpPr>
      <p:sp>
        <p:nvSpPr>
          <p:cNvPr id="203" name="Google Shape;203;g2dfb455690d_1_1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04" name="Google Shape;204;g2dfb455690d_1_15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1" name="Shape 231"/>
        <p:cNvGrpSpPr/>
        <p:nvPr/>
      </p:nvGrpSpPr>
      <p:grpSpPr>
        <a:xfrm>
          <a:off x="0" y="0"/>
          <a:ext cx="0" cy="0"/>
          <a:chOff x="0" y="0"/>
          <a:chExt cx="0" cy="0"/>
        </a:xfrm>
      </p:grpSpPr>
      <p:sp>
        <p:nvSpPr>
          <p:cNvPr id="232" name="Google Shape;232;g2dfb455690d_1_1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33" name="Google Shape;233;g2dfb455690d_1_18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9" name="Shape 259"/>
        <p:cNvGrpSpPr/>
        <p:nvPr/>
      </p:nvGrpSpPr>
      <p:grpSpPr>
        <a:xfrm>
          <a:off x="0" y="0"/>
          <a:ext cx="0" cy="0"/>
          <a:chOff x="0" y="0"/>
          <a:chExt cx="0" cy="0"/>
        </a:xfrm>
      </p:grpSpPr>
      <p:sp>
        <p:nvSpPr>
          <p:cNvPr id="260" name="Google Shape;260;g2dfb455690d_1_2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61" name="Google Shape;261;g2dfb455690d_1_26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9" name="Shape 289"/>
        <p:cNvGrpSpPr/>
        <p:nvPr/>
      </p:nvGrpSpPr>
      <p:grpSpPr>
        <a:xfrm>
          <a:off x="0" y="0"/>
          <a:ext cx="0" cy="0"/>
          <a:chOff x="0" y="0"/>
          <a:chExt cx="0" cy="0"/>
        </a:xfrm>
      </p:grpSpPr>
      <p:sp>
        <p:nvSpPr>
          <p:cNvPr id="290" name="Google Shape;290;g2dfb455690d_1_2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91" name="Google Shape;291;g2dfb455690d_1_2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6" name="Shape 316"/>
        <p:cNvGrpSpPr/>
        <p:nvPr/>
      </p:nvGrpSpPr>
      <p:grpSpPr>
        <a:xfrm>
          <a:off x="0" y="0"/>
          <a:ext cx="0" cy="0"/>
          <a:chOff x="0" y="0"/>
          <a:chExt cx="0" cy="0"/>
        </a:xfrm>
      </p:grpSpPr>
      <p:sp>
        <p:nvSpPr>
          <p:cNvPr id="317" name="Google Shape;317;g2dfb455690d_1_2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18" name="Google Shape;318;g2dfb455690d_1_23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6" name="Shape 346"/>
        <p:cNvGrpSpPr/>
        <p:nvPr/>
      </p:nvGrpSpPr>
      <p:grpSpPr>
        <a:xfrm>
          <a:off x="0" y="0"/>
          <a:ext cx="0" cy="0"/>
          <a:chOff x="0" y="0"/>
          <a:chExt cx="0" cy="0"/>
        </a:xfrm>
      </p:grpSpPr>
      <p:sp>
        <p:nvSpPr>
          <p:cNvPr id="347" name="Google Shape;347;g2dfb455690d_1_29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48" name="Google Shape;348;g2dfb455690d_1_29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8.png"/><Relationship Id="rId3" Type="http://schemas.openxmlformats.org/officeDocument/2006/relationships/image" Target="../media/image20.png"/><Relationship Id="rId4" Type="http://schemas.openxmlformats.org/officeDocument/2006/relationships/image" Target="../media/image1.png"/><Relationship Id="rId5" Type="http://schemas.openxmlformats.org/officeDocument/2006/relationships/image" Target="../media/image6.png"/><Relationship Id="rId6" Type="http://schemas.openxmlformats.org/officeDocument/2006/relationships/image" Target="../media/image8.png"/><Relationship Id="rId7"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11.png"/><Relationship Id="rId4" Type="http://schemas.openxmlformats.org/officeDocument/2006/relationships/image" Target="../media/image2.jpg"/><Relationship Id="rId5" Type="http://schemas.openxmlformats.org/officeDocument/2006/relationships/image" Target="../media/image14.png"/><Relationship Id="rId6" Type="http://schemas.openxmlformats.org/officeDocument/2006/relationships/image" Target="../media/image12.png"/><Relationship Id="rId7" Type="http://schemas.openxmlformats.org/officeDocument/2006/relationships/image" Target="../media/image5.png"/><Relationship Id="rId8" Type="http://schemas.openxmlformats.org/officeDocument/2006/relationships/image" Target="../media/image9.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png"/><Relationship Id="rId3" Type="http://schemas.openxmlformats.org/officeDocument/2006/relationships/image" Target="../media/image4.jpg"/><Relationship Id="rId4" Type="http://schemas.openxmlformats.org/officeDocument/2006/relationships/image" Target="../media/image3.png"/><Relationship Id="rId5" Type="http://schemas.openxmlformats.org/officeDocument/2006/relationships/image" Target="../media/image14.png"/><Relationship Id="rId6" Type="http://schemas.openxmlformats.org/officeDocument/2006/relationships/image" Target="../media/image10.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png"/><Relationship Id="rId3" Type="http://schemas.openxmlformats.org/officeDocument/2006/relationships/image" Target="../media/image15.png"/><Relationship Id="rId4" Type="http://schemas.openxmlformats.org/officeDocument/2006/relationships/image" Target="../media/image12.png"/><Relationship Id="rId9" Type="http://schemas.openxmlformats.org/officeDocument/2006/relationships/image" Target="../media/image46.png"/><Relationship Id="rId5" Type="http://schemas.openxmlformats.org/officeDocument/2006/relationships/image" Target="../media/image21.png"/><Relationship Id="rId6" Type="http://schemas.openxmlformats.org/officeDocument/2006/relationships/image" Target="../media/image9.png"/><Relationship Id="rId7" Type="http://schemas.openxmlformats.org/officeDocument/2006/relationships/image" Target="../media/image22.png"/><Relationship Id="rId8" Type="http://schemas.openxmlformats.org/officeDocument/2006/relationships/image" Target="../media/image6.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g"/><Relationship Id="rId3" Type="http://schemas.openxmlformats.org/officeDocument/2006/relationships/image" Target="../media/image13.png"/><Relationship Id="rId4" Type="http://schemas.openxmlformats.org/officeDocument/2006/relationships/image" Target="../media/image12.png"/><Relationship Id="rId9" Type="http://schemas.openxmlformats.org/officeDocument/2006/relationships/image" Target="../media/image38.png"/><Relationship Id="rId5" Type="http://schemas.openxmlformats.org/officeDocument/2006/relationships/image" Target="../media/image9.png"/><Relationship Id="rId6" Type="http://schemas.openxmlformats.org/officeDocument/2006/relationships/image" Target="../media/image6.png"/><Relationship Id="rId7" Type="http://schemas.openxmlformats.org/officeDocument/2006/relationships/image" Target="../media/image23.png"/><Relationship Id="rId8" Type="http://schemas.openxmlformats.org/officeDocument/2006/relationships/image" Target="../media/image34.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png"/><Relationship Id="rId3" Type="http://schemas.openxmlformats.org/officeDocument/2006/relationships/image" Target="../media/image24.jpg"/><Relationship Id="rId4" Type="http://schemas.openxmlformats.org/officeDocument/2006/relationships/image" Target="../media/image3.png"/><Relationship Id="rId9" Type="http://schemas.openxmlformats.org/officeDocument/2006/relationships/image" Target="../media/image27.png"/><Relationship Id="rId5" Type="http://schemas.openxmlformats.org/officeDocument/2006/relationships/image" Target="../media/image13.png"/><Relationship Id="rId6" Type="http://schemas.openxmlformats.org/officeDocument/2006/relationships/image" Target="../media/image14.png"/><Relationship Id="rId7" Type="http://schemas.openxmlformats.org/officeDocument/2006/relationships/image" Target="../media/image12.png"/><Relationship Id="rId8" Type="http://schemas.openxmlformats.org/officeDocument/2006/relationships/image" Target="../media/image9.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9.png"/><Relationship Id="rId3" Type="http://schemas.openxmlformats.org/officeDocument/2006/relationships/image" Target="../media/image12.png"/><Relationship Id="rId4" Type="http://schemas.openxmlformats.org/officeDocument/2006/relationships/image" Target="../media/image6.png"/><Relationship Id="rId5" Type="http://schemas.openxmlformats.org/officeDocument/2006/relationships/image" Target="../media/image9.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png"/><Relationship Id="rId3" Type="http://schemas.openxmlformats.org/officeDocument/2006/relationships/image" Target="../media/image26.png"/><Relationship Id="rId4" Type="http://schemas.openxmlformats.org/officeDocument/2006/relationships/image" Target="../media/image6.png"/><Relationship Id="rId5" Type="http://schemas.openxmlformats.org/officeDocument/2006/relationships/image" Target="../media/image9.png"/><Relationship Id="rId6" Type="http://schemas.openxmlformats.org/officeDocument/2006/relationships/image" Target="../media/image22.png"/><Relationship Id="rId7" Type="http://schemas.openxmlformats.org/officeDocument/2006/relationships/image" Target="../media/image8.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0" name="Shape 10"/>
        <p:cNvGrpSpPr/>
        <p:nvPr/>
      </p:nvGrpSpPr>
      <p:grpSpPr>
        <a:xfrm>
          <a:off x="0" y="0"/>
          <a:ext cx="0" cy="0"/>
          <a:chOff x="0" y="0"/>
          <a:chExt cx="0" cy="0"/>
        </a:xfrm>
      </p:grpSpPr>
      <p:sp>
        <p:nvSpPr>
          <p:cNvPr id="11" name="Google Shape;11;p2"/>
          <p:cNvSpPr/>
          <p:nvPr/>
        </p:nvSpPr>
        <p:spPr>
          <a:xfrm>
            <a:off x="238674" y="810274"/>
            <a:ext cx="5587064" cy="3862058"/>
          </a:xfrm>
          <a:custGeom>
            <a:rect b="b" l="l" r="r" t="t"/>
            <a:pathLst>
              <a:path extrusionOk="0" h="7053988" w="10204684">
                <a:moveTo>
                  <a:pt x="0" y="0"/>
                </a:moveTo>
                <a:lnTo>
                  <a:pt x="10204684" y="0"/>
                </a:lnTo>
                <a:lnTo>
                  <a:pt x="10204684" y="7053989"/>
                </a:lnTo>
                <a:lnTo>
                  <a:pt x="0" y="7053989"/>
                </a:lnTo>
                <a:lnTo>
                  <a:pt x="0" y="0"/>
                </a:lnTo>
                <a:close/>
              </a:path>
            </a:pathLst>
          </a:custGeom>
          <a:blipFill rotWithShape="1">
            <a:blip r:embed="rId2">
              <a:alphaModFix/>
            </a:blip>
            <a:stretch>
              <a:fillRect b="0" l="0" r="0" t="0"/>
            </a:stretch>
          </a:blipFill>
          <a:ln>
            <a:noFill/>
          </a:ln>
        </p:spPr>
      </p:sp>
      <p:sp>
        <p:nvSpPr>
          <p:cNvPr id="12" name="Google Shape;12;p2"/>
          <p:cNvSpPr/>
          <p:nvPr/>
        </p:nvSpPr>
        <p:spPr>
          <a:xfrm>
            <a:off x="4500916" y="-58722"/>
            <a:ext cx="5260944" cy="5260944"/>
          </a:xfrm>
          <a:custGeom>
            <a:rect b="b" l="l" r="r" t="t"/>
            <a:pathLst>
              <a:path extrusionOk="0" h="10521888" w="10521888">
                <a:moveTo>
                  <a:pt x="0" y="0"/>
                </a:moveTo>
                <a:lnTo>
                  <a:pt x="10521888" y="0"/>
                </a:lnTo>
                <a:lnTo>
                  <a:pt x="10521888" y="10521888"/>
                </a:lnTo>
                <a:lnTo>
                  <a:pt x="0" y="10521888"/>
                </a:lnTo>
                <a:lnTo>
                  <a:pt x="0" y="0"/>
                </a:lnTo>
                <a:close/>
              </a:path>
            </a:pathLst>
          </a:custGeom>
          <a:blipFill rotWithShape="1">
            <a:blip r:embed="rId3">
              <a:alphaModFix amt="81000"/>
            </a:blip>
            <a:stretch>
              <a:fillRect b="0" l="0" r="0" t="0"/>
            </a:stretch>
          </a:blipFill>
          <a:ln>
            <a:noFill/>
          </a:ln>
        </p:spPr>
      </p:sp>
      <p:sp>
        <p:nvSpPr>
          <p:cNvPr id="13" name="Google Shape;13;p2"/>
          <p:cNvSpPr/>
          <p:nvPr/>
        </p:nvSpPr>
        <p:spPr>
          <a:xfrm>
            <a:off x="-318360" y="1180265"/>
            <a:ext cx="1665420" cy="707804"/>
          </a:xfrm>
          <a:custGeom>
            <a:rect b="b" l="l" r="r" t="t"/>
            <a:pathLst>
              <a:path extrusionOk="0" h="1415607" w="3330839">
                <a:moveTo>
                  <a:pt x="0" y="0"/>
                </a:moveTo>
                <a:lnTo>
                  <a:pt x="3330840" y="0"/>
                </a:lnTo>
                <a:lnTo>
                  <a:pt x="3330840" y="1415607"/>
                </a:lnTo>
                <a:lnTo>
                  <a:pt x="0" y="1415607"/>
                </a:lnTo>
                <a:lnTo>
                  <a:pt x="0" y="0"/>
                </a:lnTo>
                <a:close/>
              </a:path>
            </a:pathLst>
          </a:custGeom>
          <a:blipFill rotWithShape="1">
            <a:blip r:embed="rId4">
              <a:alphaModFix/>
            </a:blip>
            <a:stretch>
              <a:fillRect b="0" l="0" r="0" t="0"/>
            </a:stretch>
          </a:blipFill>
          <a:ln>
            <a:noFill/>
          </a:ln>
        </p:spPr>
      </p:sp>
      <p:sp>
        <p:nvSpPr>
          <p:cNvPr id="14" name="Google Shape;14;p2"/>
          <p:cNvSpPr/>
          <p:nvPr/>
        </p:nvSpPr>
        <p:spPr>
          <a:xfrm>
            <a:off x="-157971" y="699103"/>
            <a:ext cx="2138497" cy="962324"/>
          </a:xfrm>
          <a:custGeom>
            <a:rect b="b" l="l" r="r" t="t"/>
            <a:pathLst>
              <a:path extrusionOk="0" h="1924647" w="4276993">
                <a:moveTo>
                  <a:pt x="0" y="0"/>
                </a:moveTo>
                <a:lnTo>
                  <a:pt x="4276993" y="0"/>
                </a:lnTo>
                <a:lnTo>
                  <a:pt x="4276993" y="1924647"/>
                </a:lnTo>
                <a:lnTo>
                  <a:pt x="0" y="1924647"/>
                </a:lnTo>
                <a:lnTo>
                  <a:pt x="0" y="0"/>
                </a:lnTo>
                <a:close/>
              </a:path>
            </a:pathLst>
          </a:custGeom>
          <a:blipFill rotWithShape="1">
            <a:blip r:embed="rId5">
              <a:alphaModFix/>
            </a:blip>
            <a:stretch>
              <a:fillRect b="0" l="0" r="0" t="0"/>
            </a:stretch>
          </a:blipFill>
          <a:ln>
            <a:noFill/>
          </a:ln>
        </p:spPr>
      </p:sp>
      <p:sp>
        <p:nvSpPr>
          <p:cNvPr id="15" name="Google Shape;15;p2"/>
          <p:cNvSpPr/>
          <p:nvPr/>
        </p:nvSpPr>
        <p:spPr>
          <a:xfrm>
            <a:off x="4007438" y="4000202"/>
            <a:ext cx="2138497" cy="962324"/>
          </a:xfrm>
          <a:custGeom>
            <a:rect b="b" l="l" r="r" t="t"/>
            <a:pathLst>
              <a:path extrusionOk="0" h="1924647" w="4276993">
                <a:moveTo>
                  <a:pt x="0" y="0"/>
                </a:moveTo>
                <a:lnTo>
                  <a:pt x="4276993" y="0"/>
                </a:lnTo>
                <a:lnTo>
                  <a:pt x="4276993" y="1924647"/>
                </a:lnTo>
                <a:lnTo>
                  <a:pt x="0" y="1924647"/>
                </a:lnTo>
                <a:lnTo>
                  <a:pt x="0" y="0"/>
                </a:lnTo>
                <a:close/>
              </a:path>
            </a:pathLst>
          </a:custGeom>
          <a:blipFill rotWithShape="1">
            <a:blip r:embed="rId5">
              <a:alphaModFix/>
            </a:blip>
            <a:stretch>
              <a:fillRect b="0" l="0" r="0" t="0"/>
            </a:stretch>
          </a:blipFill>
          <a:ln>
            <a:noFill/>
          </a:ln>
        </p:spPr>
      </p:sp>
      <p:sp>
        <p:nvSpPr>
          <p:cNvPr id="16" name="Google Shape;16;p2"/>
          <p:cNvSpPr/>
          <p:nvPr/>
        </p:nvSpPr>
        <p:spPr>
          <a:xfrm>
            <a:off x="-477092" y="3696675"/>
            <a:ext cx="2926652" cy="4114800"/>
          </a:xfrm>
          <a:custGeom>
            <a:rect b="b" l="l" r="r" t="t"/>
            <a:pathLst>
              <a:path extrusionOk="0" h="8229600" w="5853303">
                <a:moveTo>
                  <a:pt x="0" y="0"/>
                </a:moveTo>
                <a:lnTo>
                  <a:pt x="5853303" y="0"/>
                </a:lnTo>
                <a:lnTo>
                  <a:pt x="5853303" y="8229600"/>
                </a:lnTo>
                <a:lnTo>
                  <a:pt x="0" y="8229600"/>
                </a:lnTo>
                <a:lnTo>
                  <a:pt x="0" y="0"/>
                </a:lnTo>
                <a:close/>
              </a:path>
            </a:pathLst>
          </a:custGeom>
          <a:blipFill rotWithShape="1">
            <a:blip r:embed="rId6">
              <a:alphaModFix/>
            </a:blip>
            <a:stretch>
              <a:fillRect b="0" l="0" r="0" t="0"/>
            </a:stretch>
          </a:blipFill>
          <a:ln>
            <a:noFill/>
          </a:ln>
        </p:spPr>
      </p:sp>
      <p:sp>
        <p:nvSpPr>
          <p:cNvPr id="17" name="Google Shape;17;p2"/>
          <p:cNvSpPr/>
          <p:nvPr/>
        </p:nvSpPr>
        <p:spPr>
          <a:xfrm rot="6413502">
            <a:off x="465056" y="-1534464"/>
            <a:ext cx="2131361" cy="2053410"/>
          </a:xfrm>
          <a:custGeom>
            <a:rect b="b" l="l" r="r" t="t"/>
            <a:pathLst>
              <a:path extrusionOk="0" h="4114800" w="4271006">
                <a:moveTo>
                  <a:pt x="0" y="0"/>
                </a:moveTo>
                <a:lnTo>
                  <a:pt x="4271006" y="0"/>
                </a:lnTo>
                <a:lnTo>
                  <a:pt x="4271006" y="4114800"/>
                </a:lnTo>
                <a:lnTo>
                  <a:pt x="0" y="4114800"/>
                </a:lnTo>
                <a:lnTo>
                  <a:pt x="0" y="0"/>
                </a:lnTo>
                <a:close/>
              </a:path>
            </a:pathLst>
          </a:custGeom>
          <a:blipFill rotWithShape="1">
            <a:blip r:embed="rId7">
              <a:alphaModFix/>
            </a:blip>
            <a:stretch>
              <a:fillRect b="0" l="0" r="0" t="0"/>
            </a:stretch>
          </a:blipFill>
          <a:ln>
            <a:noFill/>
          </a:ln>
        </p:spPr>
      </p:sp>
      <p:sp>
        <p:nvSpPr>
          <p:cNvPr id="18" name="Google Shape;18;p2"/>
          <p:cNvSpPr txBox="1"/>
          <p:nvPr>
            <p:ph type="ctrTitle"/>
          </p:nvPr>
        </p:nvSpPr>
        <p:spPr>
          <a:xfrm>
            <a:off x="768896" y="1354175"/>
            <a:ext cx="48039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9" name="Google Shape;19;p2"/>
          <p:cNvSpPr txBox="1"/>
          <p:nvPr>
            <p:ph idx="1" type="subTitle"/>
          </p:nvPr>
        </p:nvSpPr>
        <p:spPr>
          <a:xfrm>
            <a:off x="1021346" y="3443725"/>
            <a:ext cx="42990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Font typeface="Architects Daughter"/>
              <a:buNone/>
              <a:defRPr sz="2800">
                <a:latin typeface="Architects Daughter"/>
                <a:ea typeface="Architects Daughter"/>
                <a:cs typeface="Architects Daughter"/>
                <a:sym typeface="Architects Daughter"/>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20" name="Google Shape;20;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1" name="Shape 21"/>
        <p:cNvGrpSpPr/>
        <p:nvPr/>
      </p:nvGrpSpPr>
      <p:grpSpPr>
        <a:xfrm>
          <a:off x="0" y="0"/>
          <a:ext cx="0" cy="0"/>
          <a:chOff x="0" y="0"/>
          <a:chExt cx="0" cy="0"/>
        </a:xfrm>
      </p:grpSpPr>
      <p:sp>
        <p:nvSpPr>
          <p:cNvPr id="22" name="Google Shape;22;p3"/>
          <p:cNvSpPr/>
          <p:nvPr/>
        </p:nvSpPr>
        <p:spPr>
          <a:xfrm rot="4005830">
            <a:off x="-269773" y="3418016"/>
            <a:ext cx="2138091" cy="2059893"/>
          </a:xfrm>
          <a:custGeom>
            <a:rect b="b" l="l" r="r" t="t"/>
            <a:pathLst>
              <a:path extrusionOk="0" h="4114800" w="4271006">
                <a:moveTo>
                  <a:pt x="0" y="0"/>
                </a:moveTo>
                <a:lnTo>
                  <a:pt x="4271006" y="0"/>
                </a:lnTo>
                <a:lnTo>
                  <a:pt x="4271006" y="4114800"/>
                </a:lnTo>
                <a:lnTo>
                  <a:pt x="0" y="4114800"/>
                </a:lnTo>
                <a:lnTo>
                  <a:pt x="0" y="0"/>
                </a:lnTo>
                <a:close/>
              </a:path>
            </a:pathLst>
          </a:custGeom>
          <a:blipFill rotWithShape="1">
            <a:blip r:embed="rId2">
              <a:alphaModFix/>
            </a:blip>
            <a:stretch>
              <a:fillRect b="0" l="0" r="0" t="0"/>
            </a:stretch>
          </a:blipFill>
          <a:ln>
            <a:noFill/>
          </a:ln>
        </p:spPr>
      </p:sp>
      <p:sp>
        <p:nvSpPr>
          <p:cNvPr id="23" name="Google Shape;23;p3"/>
          <p:cNvSpPr/>
          <p:nvPr/>
        </p:nvSpPr>
        <p:spPr>
          <a:xfrm rot="-921333">
            <a:off x="6842038" y="1798924"/>
            <a:ext cx="5177937" cy="5177937"/>
          </a:xfrm>
          <a:custGeom>
            <a:rect b="b" l="l" r="r" t="t"/>
            <a:pathLst>
              <a:path extrusionOk="0" h="10348375" w="10348375">
                <a:moveTo>
                  <a:pt x="0" y="0"/>
                </a:moveTo>
                <a:lnTo>
                  <a:pt x="10348376" y="0"/>
                </a:lnTo>
                <a:lnTo>
                  <a:pt x="10348376" y="10348375"/>
                </a:lnTo>
                <a:lnTo>
                  <a:pt x="0" y="10348375"/>
                </a:lnTo>
                <a:lnTo>
                  <a:pt x="0" y="0"/>
                </a:lnTo>
                <a:close/>
              </a:path>
            </a:pathLst>
          </a:custGeom>
          <a:blipFill rotWithShape="1">
            <a:blip r:embed="rId3">
              <a:alphaModFix/>
            </a:blip>
            <a:stretch>
              <a:fillRect b="0" l="0" r="0" t="0"/>
            </a:stretch>
          </a:blipFill>
          <a:ln>
            <a:noFill/>
          </a:ln>
        </p:spPr>
      </p:sp>
      <p:sp>
        <p:nvSpPr>
          <p:cNvPr id="24" name="Google Shape;24;p3"/>
          <p:cNvSpPr/>
          <p:nvPr/>
        </p:nvSpPr>
        <p:spPr>
          <a:xfrm rot="533899">
            <a:off x="-421743" y="-209756"/>
            <a:ext cx="3137736" cy="2146872"/>
          </a:xfrm>
          <a:custGeom>
            <a:rect b="b" l="l" r="r" t="t"/>
            <a:pathLst>
              <a:path extrusionOk="0" h="4284916" w="6262569">
                <a:moveTo>
                  <a:pt x="0" y="0"/>
                </a:moveTo>
                <a:lnTo>
                  <a:pt x="6262569" y="0"/>
                </a:lnTo>
                <a:lnTo>
                  <a:pt x="6262569" y="4284915"/>
                </a:lnTo>
                <a:lnTo>
                  <a:pt x="0" y="4284915"/>
                </a:lnTo>
                <a:lnTo>
                  <a:pt x="0" y="0"/>
                </a:lnTo>
                <a:close/>
              </a:path>
            </a:pathLst>
          </a:custGeom>
          <a:blipFill rotWithShape="1">
            <a:blip r:embed="rId4">
              <a:alphaModFix/>
            </a:blip>
            <a:stretch>
              <a:fillRect b="0" l="0" r="0" t="0"/>
            </a:stretch>
          </a:blipFill>
          <a:ln>
            <a:noFill/>
          </a:ln>
        </p:spPr>
      </p:sp>
      <p:pic>
        <p:nvPicPr>
          <p:cNvPr id="25" name="Google Shape;25;p3"/>
          <p:cNvPicPr preferRelativeResize="0"/>
          <p:nvPr/>
        </p:nvPicPr>
        <p:blipFill>
          <a:blip r:embed="rId5">
            <a:alphaModFix/>
          </a:blip>
          <a:stretch>
            <a:fillRect/>
          </a:stretch>
        </p:blipFill>
        <p:spPr>
          <a:xfrm>
            <a:off x="0" y="0"/>
            <a:ext cx="9144003" cy="5143501"/>
          </a:xfrm>
          <a:prstGeom prst="rect">
            <a:avLst/>
          </a:prstGeom>
          <a:noFill/>
          <a:ln>
            <a:noFill/>
          </a:ln>
        </p:spPr>
      </p:pic>
      <p:grpSp>
        <p:nvGrpSpPr>
          <p:cNvPr id="26" name="Google Shape;26;p3"/>
          <p:cNvGrpSpPr/>
          <p:nvPr/>
        </p:nvGrpSpPr>
        <p:grpSpPr>
          <a:xfrm>
            <a:off x="823575" y="1481875"/>
            <a:ext cx="6529854" cy="2530217"/>
            <a:chOff x="0" y="0"/>
            <a:chExt cx="11818741" cy="8828390"/>
          </a:xfrm>
        </p:grpSpPr>
        <p:sp>
          <p:nvSpPr>
            <p:cNvPr id="27" name="Google Shape;27;p3"/>
            <p:cNvSpPr/>
            <p:nvPr/>
          </p:nvSpPr>
          <p:spPr>
            <a:xfrm rot="5400000">
              <a:off x="1942525" y="-1703951"/>
              <a:ext cx="8172265" cy="11580167"/>
            </a:xfrm>
            <a:custGeom>
              <a:rect b="b" l="l" r="r" t="t"/>
              <a:pathLst>
                <a:path extrusionOk="0" h="11580167" w="8172265">
                  <a:moveTo>
                    <a:pt x="0" y="0"/>
                  </a:moveTo>
                  <a:lnTo>
                    <a:pt x="8172265" y="0"/>
                  </a:lnTo>
                  <a:lnTo>
                    <a:pt x="8172265" y="11580167"/>
                  </a:lnTo>
                  <a:lnTo>
                    <a:pt x="0" y="11580167"/>
                  </a:lnTo>
                  <a:lnTo>
                    <a:pt x="0" y="0"/>
                  </a:lnTo>
                  <a:close/>
                </a:path>
              </a:pathLst>
            </a:custGeom>
            <a:blipFill rotWithShape="1">
              <a:blip r:embed="rId6">
                <a:alphaModFix amt="77000"/>
              </a:blip>
              <a:stretch>
                <a:fillRect b="0" l="0" r="-13009" t="0"/>
              </a:stretch>
            </a:blipFill>
            <a:ln>
              <a:noFill/>
            </a:ln>
          </p:spPr>
        </p:sp>
        <p:sp>
          <p:nvSpPr>
            <p:cNvPr id="28" name="Google Shape;28;p3"/>
            <p:cNvSpPr/>
            <p:nvPr/>
          </p:nvSpPr>
          <p:spPr>
            <a:xfrm rot="-5400000">
              <a:off x="5455671" y="2703894"/>
              <a:ext cx="668825" cy="11580167"/>
            </a:xfrm>
            <a:custGeom>
              <a:rect b="b" l="l" r="r" t="t"/>
              <a:pathLst>
                <a:path extrusionOk="0" h="11580167" w="668825">
                  <a:moveTo>
                    <a:pt x="0" y="0"/>
                  </a:moveTo>
                  <a:lnTo>
                    <a:pt x="668825" y="0"/>
                  </a:lnTo>
                  <a:lnTo>
                    <a:pt x="668825" y="11580167"/>
                  </a:lnTo>
                  <a:lnTo>
                    <a:pt x="0" y="11580167"/>
                  </a:lnTo>
                  <a:lnTo>
                    <a:pt x="0" y="0"/>
                  </a:lnTo>
                  <a:close/>
                </a:path>
              </a:pathLst>
            </a:custGeom>
            <a:blipFill rotWithShape="1">
              <a:blip r:embed="rId6">
                <a:alphaModFix amt="77000"/>
              </a:blip>
              <a:stretch>
                <a:fillRect b="0" l="0" r="-1280452" t="0"/>
              </a:stretch>
            </a:blipFill>
            <a:ln>
              <a:noFill/>
            </a:ln>
          </p:spPr>
        </p:sp>
      </p:grpSp>
      <p:sp>
        <p:nvSpPr>
          <p:cNvPr id="29" name="Google Shape;29;p3"/>
          <p:cNvSpPr/>
          <p:nvPr/>
        </p:nvSpPr>
        <p:spPr>
          <a:xfrm>
            <a:off x="7809035" y="-395974"/>
            <a:ext cx="952500" cy="2057400"/>
          </a:xfrm>
          <a:custGeom>
            <a:rect b="b" l="l" r="r" t="t"/>
            <a:pathLst>
              <a:path extrusionOk="0" h="4114800" w="1905000">
                <a:moveTo>
                  <a:pt x="0" y="0"/>
                </a:moveTo>
                <a:lnTo>
                  <a:pt x="1905000" y="0"/>
                </a:lnTo>
                <a:lnTo>
                  <a:pt x="1905000" y="4114800"/>
                </a:lnTo>
                <a:lnTo>
                  <a:pt x="0" y="4114800"/>
                </a:lnTo>
                <a:lnTo>
                  <a:pt x="0" y="0"/>
                </a:lnTo>
                <a:close/>
              </a:path>
            </a:pathLst>
          </a:custGeom>
          <a:blipFill rotWithShape="1">
            <a:blip r:embed="rId7">
              <a:alphaModFix/>
            </a:blip>
            <a:stretch>
              <a:fillRect b="0" l="0" r="0" t="0"/>
            </a:stretch>
          </a:blipFill>
          <a:ln>
            <a:noFill/>
          </a:ln>
        </p:spPr>
      </p:sp>
      <p:sp>
        <p:nvSpPr>
          <p:cNvPr id="30" name="Google Shape;30;p3"/>
          <p:cNvSpPr/>
          <p:nvPr/>
        </p:nvSpPr>
        <p:spPr>
          <a:xfrm rot="-641414">
            <a:off x="5971232" y="3579293"/>
            <a:ext cx="1650829" cy="582292"/>
          </a:xfrm>
          <a:custGeom>
            <a:rect b="b" l="l" r="r" t="t"/>
            <a:pathLst>
              <a:path extrusionOk="0" h="1167727" w="3310567">
                <a:moveTo>
                  <a:pt x="0" y="0"/>
                </a:moveTo>
                <a:lnTo>
                  <a:pt x="3310567" y="0"/>
                </a:lnTo>
                <a:lnTo>
                  <a:pt x="3310567" y="1167727"/>
                </a:lnTo>
                <a:lnTo>
                  <a:pt x="0" y="1167727"/>
                </a:lnTo>
                <a:lnTo>
                  <a:pt x="0" y="0"/>
                </a:lnTo>
                <a:close/>
              </a:path>
            </a:pathLst>
          </a:custGeom>
          <a:blipFill rotWithShape="1">
            <a:blip r:embed="rId8">
              <a:alphaModFix/>
            </a:blip>
            <a:stretch>
              <a:fillRect b="0" l="0" r="0" t="0"/>
            </a:stretch>
          </a:blipFill>
          <a:ln>
            <a:noFill/>
          </a:ln>
        </p:spPr>
      </p:sp>
      <p:sp>
        <p:nvSpPr>
          <p:cNvPr id="31" name="Google Shape;31;p3"/>
          <p:cNvSpPr/>
          <p:nvPr/>
        </p:nvSpPr>
        <p:spPr>
          <a:xfrm rot="-641414">
            <a:off x="-172591" y="1353848"/>
            <a:ext cx="1650829" cy="582292"/>
          </a:xfrm>
          <a:custGeom>
            <a:rect b="b" l="l" r="r" t="t"/>
            <a:pathLst>
              <a:path extrusionOk="0" h="1167727" w="3310567">
                <a:moveTo>
                  <a:pt x="0" y="0"/>
                </a:moveTo>
                <a:lnTo>
                  <a:pt x="3310567" y="0"/>
                </a:lnTo>
                <a:lnTo>
                  <a:pt x="3310567" y="1167728"/>
                </a:lnTo>
                <a:lnTo>
                  <a:pt x="0" y="1167728"/>
                </a:lnTo>
                <a:lnTo>
                  <a:pt x="0" y="0"/>
                </a:lnTo>
                <a:close/>
              </a:path>
            </a:pathLst>
          </a:custGeom>
          <a:blipFill rotWithShape="1">
            <a:blip r:embed="rId8">
              <a:alphaModFix/>
            </a:blip>
            <a:stretch>
              <a:fillRect b="0" l="0" r="0" t="0"/>
            </a:stretch>
          </a:blipFill>
          <a:ln>
            <a:noFill/>
          </a:ln>
        </p:spPr>
      </p:sp>
      <p:sp>
        <p:nvSpPr>
          <p:cNvPr id="32" name="Google Shape;32;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33" name="Google Shape;33;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34" name="Shape 34"/>
        <p:cNvGrpSpPr/>
        <p:nvPr/>
      </p:nvGrpSpPr>
      <p:grpSpPr>
        <a:xfrm>
          <a:off x="0" y="0"/>
          <a:ext cx="0" cy="0"/>
          <a:chOff x="0" y="0"/>
          <a:chExt cx="0" cy="0"/>
        </a:xfrm>
      </p:grpSpPr>
      <p:sp>
        <p:nvSpPr>
          <p:cNvPr id="35" name="Google Shape;35;p4"/>
          <p:cNvSpPr/>
          <p:nvPr/>
        </p:nvSpPr>
        <p:spPr>
          <a:xfrm rot="1138733">
            <a:off x="5827834" y="4374848"/>
            <a:ext cx="1804309" cy="1804309"/>
          </a:xfrm>
          <a:custGeom>
            <a:rect b="b" l="l" r="r" t="t"/>
            <a:pathLst>
              <a:path extrusionOk="0" h="3611056" w="3611056">
                <a:moveTo>
                  <a:pt x="0" y="0"/>
                </a:moveTo>
                <a:lnTo>
                  <a:pt x="3611056" y="0"/>
                </a:lnTo>
                <a:lnTo>
                  <a:pt x="3611056" y="3611056"/>
                </a:lnTo>
                <a:lnTo>
                  <a:pt x="0" y="3611056"/>
                </a:lnTo>
                <a:lnTo>
                  <a:pt x="0" y="0"/>
                </a:lnTo>
                <a:close/>
              </a:path>
            </a:pathLst>
          </a:custGeom>
          <a:blipFill rotWithShape="1">
            <a:blip r:embed="rId2">
              <a:alphaModFix/>
            </a:blip>
            <a:stretch>
              <a:fillRect b="0" l="0" r="0" t="0"/>
            </a:stretch>
          </a:blipFill>
          <a:ln>
            <a:noFill/>
          </a:ln>
        </p:spPr>
      </p:sp>
      <p:sp>
        <p:nvSpPr>
          <p:cNvPr id="36" name="Google Shape;36;p4"/>
          <p:cNvSpPr/>
          <p:nvPr/>
        </p:nvSpPr>
        <p:spPr>
          <a:xfrm rot="1138733">
            <a:off x="5124726" y="-1104243"/>
            <a:ext cx="3566767" cy="3566767"/>
          </a:xfrm>
          <a:custGeom>
            <a:rect b="b" l="l" r="r" t="t"/>
            <a:pathLst>
              <a:path extrusionOk="0" h="7138354" w="7138354">
                <a:moveTo>
                  <a:pt x="0" y="0"/>
                </a:moveTo>
                <a:lnTo>
                  <a:pt x="7138354" y="0"/>
                </a:lnTo>
                <a:lnTo>
                  <a:pt x="7138354" y="7138354"/>
                </a:lnTo>
                <a:lnTo>
                  <a:pt x="0" y="7138354"/>
                </a:lnTo>
                <a:lnTo>
                  <a:pt x="0" y="0"/>
                </a:lnTo>
                <a:close/>
              </a:path>
            </a:pathLst>
          </a:custGeom>
          <a:blipFill rotWithShape="1">
            <a:blip r:embed="rId2">
              <a:alphaModFix/>
            </a:blip>
            <a:stretch>
              <a:fillRect b="0" l="0" r="0" t="0"/>
            </a:stretch>
          </a:blipFill>
          <a:ln>
            <a:noFill/>
          </a:ln>
        </p:spPr>
      </p:sp>
      <p:sp>
        <p:nvSpPr>
          <p:cNvPr id="37" name="Google Shape;37;p4"/>
          <p:cNvSpPr/>
          <p:nvPr/>
        </p:nvSpPr>
        <p:spPr>
          <a:xfrm rot="-833831">
            <a:off x="6079701" y="-474905"/>
            <a:ext cx="2886863" cy="2886863"/>
          </a:xfrm>
          <a:custGeom>
            <a:rect b="b" l="l" r="r" t="t"/>
            <a:pathLst>
              <a:path extrusionOk="0" h="5778062" w="5778062">
                <a:moveTo>
                  <a:pt x="0" y="0"/>
                </a:moveTo>
                <a:lnTo>
                  <a:pt x="5778062" y="0"/>
                </a:lnTo>
                <a:lnTo>
                  <a:pt x="5778062" y="5778062"/>
                </a:lnTo>
                <a:lnTo>
                  <a:pt x="0" y="5778062"/>
                </a:lnTo>
                <a:lnTo>
                  <a:pt x="0" y="0"/>
                </a:lnTo>
                <a:close/>
              </a:path>
            </a:pathLst>
          </a:custGeom>
          <a:blipFill rotWithShape="1">
            <a:blip r:embed="rId3">
              <a:alphaModFix/>
            </a:blip>
            <a:stretch>
              <a:fillRect b="0" l="0" r="0" t="0"/>
            </a:stretch>
          </a:blipFill>
          <a:ln>
            <a:noFill/>
          </a:ln>
        </p:spPr>
      </p:sp>
      <p:sp>
        <p:nvSpPr>
          <p:cNvPr id="38" name="Google Shape;38;p4"/>
          <p:cNvSpPr/>
          <p:nvPr/>
        </p:nvSpPr>
        <p:spPr>
          <a:xfrm rot="4005830">
            <a:off x="-1892976" y="3815220"/>
            <a:ext cx="4089453" cy="3939887"/>
          </a:xfrm>
          <a:custGeom>
            <a:rect b="b" l="l" r="r" t="t"/>
            <a:pathLst>
              <a:path extrusionOk="0" h="7870238" w="8169008">
                <a:moveTo>
                  <a:pt x="0" y="0"/>
                </a:moveTo>
                <a:lnTo>
                  <a:pt x="8169009" y="0"/>
                </a:lnTo>
                <a:lnTo>
                  <a:pt x="8169009" y="7870238"/>
                </a:lnTo>
                <a:lnTo>
                  <a:pt x="0" y="7870238"/>
                </a:lnTo>
                <a:lnTo>
                  <a:pt x="0" y="0"/>
                </a:lnTo>
                <a:close/>
              </a:path>
            </a:pathLst>
          </a:custGeom>
          <a:blipFill rotWithShape="1">
            <a:blip r:embed="rId4">
              <a:alphaModFix/>
            </a:blip>
            <a:stretch>
              <a:fillRect b="0" l="0" r="0" t="0"/>
            </a:stretch>
          </a:blipFill>
          <a:ln>
            <a:noFill/>
          </a:ln>
        </p:spPr>
      </p:sp>
      <p:pic>
        <p:nvPicPr>
          <p:cNvPr id="39" name="Google Shape;39;p4"/>
          <p:cNvPicPr preferRelativeResize="0"/>
          <p:nvPr/>
        </p:nvPicPr>
        <p:blipFill>
          <a:blip r:embed="rId5">
            <a:alphaModFix/>
          </a:blip>
          <a:stretch>
            <a:fillRect/>
          </a:stretch>
        </p:blipFill>
        <p:spPr>
          <a:xfrm>
            <a:off x="0" y="0"/>
            <a:ext cx="9144003" cy="5143501"/>
          </a:xfrm>
          <a:prstGeom prst="rect">
            <a:avLst/>
          </a:prstGeom>
          <a:noFill/>
          <a:ln>
            <a:noFill/>
          </a:ln>
        </p:spPr>
      </p:pic>
      <p:sp>
        <p:nvSpPr>
          <p:cNvPr id="40" name="Google Shape;40;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41" name="Google Shape;41;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2" name="Google Shape;42;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pic>
        <p:nvPicPr>
          <p:cNvPr id="43" name="Google Shape;43;p4"/>
          <p:cNvPicPr preferRelativeResize="0"/>
          <p:nvPr/>
        </p:nvPicPr>
        <p:blipFill>
          <a:blip r:embed="rId6">
            <a:alphaModFix/>
          </a:blip>
          <a:stretch>
            <a:fillRect/>
          </a:stretch>
        </p:blipFill>
        <p:spPr>
          <a:xfrm>
            <a:off x="4567712" y="752702"/>
            <a:ext cx="3755747" cy="3752723"/>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44" name="Shape 44"/>
        <p:cNvGrpSpPr/>
        <p:nvPr/>
      </p:nvGrpSpPr>
      <p:grpSpPr>
        <a:xfrm>
          <a:off x="0" y="0"/>
          <a:ext cx="0" cy="0"/>
          <a:chOff x="0" y="0"/>
          <a:chExt cx="0" cy="0"/>
        </a:xfrm>
      </p:grpSpPr>
      <p:sp>
        <p:nvSpPr>
          <p:cNvPr id="45" name="Google Shape;45;p5"/>
          <p:cNvSpPr/>
          <p:nvPr/>
        </p:nvSpPr>
        <p:spPr>
          <a:xfrm rot="1138733">
            <a:off x="1745484" y="4089098"/>
            <a:ext cx="1804309" cy="1804309"/>
          </a:xfrm>
          <a:custGeom>
            <a:rect b="b" l="l" r="r" t="t"/>
            <a:pathLst>
              <a:path extrusionOk="0" h="3611056" w="3611056">
                <a:moveTo>
                  <a:pt x="0" y="0"/>
                </a:moveTo>
                <a:lnTo>
                  <a:pt x="3611056" y="0"/>
                </a:lnTo>
                <a:lnTo>
                  <a:pt x="3611056" y="3611056"/>
                </a:lnTo>
                <a:lnTo>
                  <a:pt x="0" y="3611056"/>
                </a:lnTo>
                <a:lnTo>
                  <a:pt x="0" y="0"/>
                </a:lnTo>
                <a:close/>
              </a:path>
            </a:pathLst>
          </a:custGeom>
          <a:blipFill rotWithShape="1">
            <a:blip r:embed="rId2">
              <a:alphaModFix/>
            </a:blip>
            <a:stretch>
              <a:fillRect b="0" l="0" r="0" t="0"/>
            </a:stretch>
          </a:blipFill>
          <a:ln>
            <a:noFill/>
          </a:ln>
        </p:spPr>
      </p:sp>
      <p:sp>
        <p:nvSpPr>
          <p:cNvPr id="46" name="Google Shape;46;p5"/>
          <p:cNvSpPr/>
          <p:nvPr/>
        </p:nvSpPr>
        <p:spPr>
          <a:xfrm rot="1138733">
            <a:off x="1042376" y="-1389993"/>
            <a:ext cx="3566767" cy="3566767"/>
          </a:xfrm>
          <a:custGeom>
            <a:rect b="b" l="l" r="r" t="t"/>
            <a:pathLst>
              <a:path extrusionOk="0" h="7138354" w="7138354">
                <a:moveTo>
                  <a:pt x="0" y="0"/>
                </a:moveTo>
                <a:lnTo>
                  <a:pt x="7138354" y="0"/>
                </a:lnTo>
                <a:lnTo>
                  <a:pt x="7138354" y="7138354"/>
                </a:lnTo>
                <a:lnTo>
                  <a:pt x="0" y="7138354"/>
                </a:lnTo>
                <a:lnTo>
                  <a:pt x="0" y="0"/>
                </a:lnTo>
                <a:close/>
              </a:path>
            </a:pathLst>
          </a:custGeom>
          <a:blipFill rotWithShape="1">
            <a:blip r:embed="rId2">
              <a:alphaModFix/>
            </a:blip>
            <a:stretch>
              <a:fillRect b="0" l="0" r="0" t="0"/>
            </a:stretch>
          </a:blipFill>
          <a:ln>
            <a:noFill/>
          </a:ln>
        </p:spPr>
      </p:sp>
      <p:sp>
        <p:nvSpPr>
          <p:cNvPr id="47" name="Google Shape;47;p5"/>
          <p:cNvSpPr/>
          <p:nvPr/>
        </p:nvSpPr>
        <p:spPr>
          <a:xfrm>
            <a:off x="438456" y="1042383"/>
            <a:ext cx="1431561" cy="3752832"/>
          </a:xfrm>
          <a:custGeom>
            <a:rect b="b" l="l" r="r" t="t"/>
            <a:pathLst>
              <a:path extrusionOk="0" h="7505663" w="2863123">
                <a:moveTo>
                  <a:pt x="0" y="0"/>
                </a:moveTo>
                <a:lnTo>
                  <a:pt x="2863122" y="0"/>
                </a:lnTo>
                <a:lnTo>
                  <a:pt x="2863122" y="7505664"/>
                </a:lnTo>
                <a:lnTo>
                  <a:pt x="0" y="7505664"/>
                </a:lnTo>
                <a:lnTo>
                  <a:pt x="0" y="0"/>
                </a:lnTo>
                <a:close/>
              </a:path>
            </a:pathLst>
          </a:custGeom>
          <a:blipFill rotWithShape="1">
            <a:blip r:embed="rId3">
              <a:alphaModFix/>
            </a:blip>
            <a:stretch>
              <a:fillRect b="0" l="0" r="0" t="0"/>
            </a:stretch>
          </a:blipFill>
          <a:ln>
            <a:noFill/>
          </a:ln>
        </p:spPr>
      </p:sp>
      <p:grpSp>
        <p:nvGrpSpPr>
          <p:cNvPr id="48" name="Google Shape;48;p5"/>
          <p:cNvGrpSpPr/>
          <p:nvPr/>
        </p:nvGrpSpPr>
        <p:grpSpPr>
          <a:xfrm>
            <a:off x="-142875" y="685800"/>
            <a:ext cx="9144160" cy="3947173"/>
            <a:chOff x="0" y="0"/>
            <a:chExt cx="11818741" cy="8828390"/>
          </a:xfrm>
        </p:grpSpPr>
        <p:sp>
          <p:nvSpPr>
            <p:cNvPr id="49" name="Google Shape;49;p5"/>
            <p:cNvSpPr/>
            <p:nvPr/>
          </p:nvSpPr>
          <p:spPr>
            <a:xfrm rot="5400000">
              <a:off x="1942525" y="-1703951"/>
              <a:ext cx="8172265" cy="11580167"/>
            </a:xfrm>
            <a:custGeom>
              <a:rect b="b" l="l" r="r" t="t"/>
              <a:pathLst>
                <a:path extrusionOk="0" h="11580167" w="8172265">
                  <a:moveTo>
                    <a:pt x="0" y="0"/>
                  </a:moveTo>
                  <a:lnTo>
                    <a:pt x="8172265" y="0"/>
                  </a:lnTo>
                  <a:lnTo>
                    <a:pt x="8172265" y="11580167"/>
                  </a:lnTo>
                  <a:lnTo>
                    <a:pt x="0" y="11580167"/>
                  </a:lnTo>
                  <a:lnTo>
                    <a:pt x="0" y="0"/>
                  </a:lnTo>
                  <a:close/>
                </a:path>
              </a:pathLst>
            </a:custGeom>
            <a:blipFill rotWithShape="1">
              <a:blip r:embed="rId4">
                <a:alphaModFix amt="77000"/>
              </a:blip>
              <a:stretch>
                <a:fillRect b="0" l="0" r="-13009" t="0"/>
              </a:stretch>
            </a:blipFill>
            <a:ln>
              <a:noFill/>
            </a:ln>
          </p:spPr>
        </p:sp>
        <p:sp>
          <p:nvSpPr>
            <p:cNvPr id="50" name="Google Shape;50;p5"/>
            <p:cNvSpPr/>
            <p:nvPr/>
          </p:nvSpPr>
          <p:spPr>
            <a:xfrm rot="-5400000">
              <a:off x="5455671" y="2703894"/>
              <a:ext cx="668825" cy="11580167"/>
            </a:xfrm>
            <a:custGeom>
              <a:rect b="b" l="l" r="r" t="t"/>
              <a:pathLst>
                <a:path extrusionOk="0" h="11580167" w="668825">
                  <a:moveTo>
                    <a:pt x="0" y="0"/>
                  </a:moveTo>
                  <a:lnTo>
                    <a:pt x="668825" y="0"/>
                  </a:lnTo>
                  <a:lnTo>
                    <a:pt x="668825" y="11580167"/>
                  </a:lnTo>
                  <a:lnTo>
                    <a:pt x="0" y="11580167"/>
                  </a:lnTo>
                  <a:lnTo>
                    <a:pt x="0" y="0"/>
                  </a:lnTo>
                  <a:close/>
                </a:path>
              </a:pathLst>
            </a:custGeom>
            <a:blipFill rotWithShape="1">
              <a:blip r:embed="rId4">
                <a:alphaModFix amt="77000"/>
              </a:blip>
              <a:stretch>
                <a:fillRect b="0" l="0" r="-1280452" t="0"/>
              </a:stretch>
            </a:blipFill>
            <a:ln>
              <a:noFill/>
            </a:ln>
          </p:spPr>
        </p:sp>
      </p:grpSp>
      <p:sp>
        <p:nvSpPr>
          <p:cNvPr id="51" name="Google Shape;51;p5"/>
          <p:cNvSpPr txBox="1"/>
          <p:nvPr>
            <p:ph idx="1" type="body"/>
          </p:nvPr>
        </p:nvSpPr>
        <p:spPr>
          <a:xfrm>
            <a:off x="4832400" y="1838275"/>
            <a:ext cx="3999900" cy="21348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52" name="Google Shape;52;p5"/>
          <p:cNvSpPr/>
          <p:nvPr/>
        </p:nvSpPr>
        <p:spPr>
          <a:xfrm>
            <a:off x="4735835" y="3608102"/>
            <a:ext cx="2152533" cy="2503837"/>
          </a:xfrm>
          <a:custGeom>
            <a:rect b="b" l="l" r="r" t="t"/>
            <a:pathLst>
              <a:path extrusionOk="0" h="5007673" w="4305066">
                <a:moveTo>
                  <a:pt x="0" y="0"/>
                </a:moveTo>
                <a:lnTo>
                  <a:pt x="4305065" y="0"/>
                </a:lnTo>
                <a:lnTo>
                  <a:pt x="4305065" y="5007673"/>
                </a:lnTo>
                <a:lnTo>
                  <a:pt x="0" y="5007673"/>
                </a:lnTo>
                <a:lnTo>
                  <a:pt x="0" y="0"/>
                </a:lnTo>
                <a:close/>
              </a:path>
            </a:pathLst>
          </a:custGeom>
          <a:blipFill rotWithShape="1">
            <a:blip r:embed="rId5">
              <a:alphaModFix/>
            </a:blip>
            <a:stretch>
              <a:fillRect b="0" l="0" r="0" t="0"/>
            </a:stretch>
          </a:blipFill>
          <a:ln>
            <a:noFill/>
          </a:ln>
        </p:spPr>
      </p:sp>
      <p:sp>
        <p:nvSpPr>
          <p:cNvPr id="53" name="Google Shape;53;p5"/>
          <p:cNvSpPr/>
          <p:nvPr/>
        </p:nvSpPr>
        <p:spPr>
          <a:xfrm rot="-641414">
            <a:off x="599001" y="4485210"/>
            <a:ext cx="1650829" cy="582292"/>
          </a:xfrm>
          <a:custGeom>
            <a:rect b="b" l="l" r="r" t="t"/>
            <a:pathLst>
              <a:path extrusionOk="0" h="1167727" w="3310567">
                <a:moveTo>
                  <a:pt x="0" y="0"/>
                </a:moveTo>
                <a:lnTo>
                  <a:pt x="3310568" y="0"/>
                </a:lnTo>
                <a:lnTo>
                  <a:pt x="3310568" y="1167727"/>
                </a:lnTo>
                <a:lnTo>
                  <a:pt x="0" y="1167727"/>
                </a:lnTo>
                <a:lnTo>
                  <a:pt x="0" y="0"/>
                </a:lnTo>
                <a:close/>
              </a:path>
            </a:pathLst>
          </a:custGeom>
          <a:blipFill rotWithShape="1">
            <a:blip r:embed="rId6">
              <a:alphaModFix/>
            </a:blip>
            <a:stretch>
              <a:fillRect b="0" l="0" r="0" t="0"/>
            </a:stretch>
          </a:blipFill>
          <a:ln>
            <a:noFill/>
          </a:ln>
        </p:spPr>
      </p:sp>
      <p:sp>
        <p:nvSpPr>
          <p:cNvPr id="54" name="Google Shape;54;p5"/>
          <p:cNvSpPr/>
          <p:nvPr/>
        </p:nvSpPr>
        <p:spPr>
          <a:xfrm>
            <a:off x="2381378" y="4510354"/>
            <a:ext cx="1105782" cy="1147077"/>
          </a:xfrm>
          <a:custGeom>
            <a:rect b="b" l="l" r="r" t="t"/>
            <a:pathLst>
              <a:path extrusionOk="0" h="2294153" w="2211563">
                <a:moveTo>
                  <a:pt x="0" y="0"/>
                </a:moveTo>
                <a:lnTo>
                  <a:pt x="2211564" y="0"/>
                </a:lnTo>
                <a:lnTo>
                  <a:pt x="2211564" y="2294153"/>
                </a:lnTo>
                <a:lnTo>
                  <a:pt x="0" y="2294153"/>
                </a:lnTo>
                <a:lnTo>
                  <a:pt x="0" y="0"/>
                </a:lnTo>
                <a:close/>
              </a:path>
            </a:pathLst>
          </a:custGeom>
          <a:blipFill rotWithShape="1">
            <a:blip r:embed="rId7">
              <a:alphaModFix/>
            </a:blip>
            <a:stretch>
              <a:fillRect b="0" l="0" r="0" t="0"/>
            </a:stretch>
          </a:blipFill>
          <a:ln>
            <a:noFill/>
          </a:ln>
        </p:spPr>
      </p:sp>
      <p:sp>
        <p:nvSpPr>
          <p:cNvPr id="55" name="Google Shape;55;p5"/>
          <p:cNvSpPr/>
          <p:nvPr/>
        </p:nvSpPr>
        <p:spPr>
          <a:xfrm rot="2212194">
            <a:off x="7228637" y="330640"/>
            <a:ext cx="2138496" cy="962324"/>
          </a:xfrm>
          <a:custGeom>
            <a:rect b="b" l="l" r="r" t="t"/>
            <a:pathLst>
              <a:path extrusionOk="0" h="1924647" w="4276993">
                <a:moveTo>
                  <a:pt x="0" y="0"/>
                </a:moveTo>
                <a:lnTo>
                  <a:pt x="4276993" y="0"/>
                </a:lnTo>
                <a:lnTo>
                  <a:pt x="4276993" y="1924647"/>
                </a:lnTo>
                <a:lnTo>
                  <a:pt x="0" y="1924647"/>
                </a:lnTo>
                <a:lnTo>
                  <a:pt x="0" y="0"/>
                </a:lnTo>
                <a:close/>
              </a:path>
            </a:pathLst>
          </a:custGeom>
          <a:blipFill rotWithShape="1">
            <a:blip r:embed="rId8">
              <a:alphaModFix/>
            </a:blip>
            <a:stretch>
              <a:fillRect b="0" l="0" r="0" t="0"/>
            </a:stretch>
          </a:blipFill>
          <a:ln>
            <a:noFill/>
          </a:ln>
        </p:spPr>
      </p:sp>
      <p:sp>
        <p:nvSpPr>
          <p:cNvPr id="56" name="Google Shape;56;p5"/>
          <p:cNvSpPr txBox="1"/>
          <p:nvPr>
            <p:ph type="title"/>
          </p:nvPr>
        </p:nvSpPr>
        <p:spPr>
          <a:xfrm>
            <a:off x="311700" y="11308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57" name="Google Shape;57;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58" name="Google Shape;58;p5"/>
          <p:cNvSpPr txBox="1"/>
          <p:nvPr>
            <p:ph idx="2" type="body"/>
          </p:nvPr>
        </p:nvSpPr>
        <p:spPr>
          <a:xfrm>
            <a:off x="464100" y="1990675"/>
            <a:ext cx="3999900" cy="21348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SzPts val="1400"/>
              <a:buChar char="●"/>
              <a:defRPr sz="14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59" name="Google Shape;59;p5"/>
          <p:cNvSpPr/>
          <p:nvPr/>
        </p:nvSpPr>
        <p:spPr>
          <a:xfrm rot="-1678295">
            <a:off x="8156258" y="1246627"/>
            <a:ext cx="1181101" cy="2825528"/>
          </a:xfrm>
          <a:custGeom>
            <a:rect b="b" l="l" r="r" t="t"/>
            <a:pathLst>
              <a:path extrusionOk="0" h="5639436" w="2357345">
                <a:moveTo>
                  <a:pt x="0" y="0"/>
                </a:moveTo>
                <a:lnTo>
                  <a:pt x="2357345" y="0"/>
                </a:lnTo>
                <a:lnTo>
                  <a:pt x="2357345" y="5639436"/>
                </a:lnTo>
                <a:lnTo>
                  <a:pt x="0" y="5639436"/>
                </a:lnTo>
                <a:lnTo>
                  <a:pt x="0" y="0"/>
                </a:lnTo>
                <a:close/>
              </a:path>
            </a:pathLst>
          </a:custGeom>
          <a:blipFill rotWithShape="1">
            <a:blip r:embed="rId9">
              <a:alphaModFix/>
            </a:blip>
            <a:stretch>
              <a:fillRect b="0" l="0" r="0" t="0"/>
            </a:stretch>
          </a:blipFill>
          <a:ln>
            <a:noFill/>
          </a:ln>
        </p:spPr>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60" name="Shape 60"/>
        <p:cNvGrpSpPr/>
        <p:nvPr/>
      </p:nvGrpSpPr>
      <p:grpSpPr>
        <a:xfrm>
          <a:off x="0" y="0"/>
          <a:ext cx="0" cy="0"/>
          <a:chOff x="0" y="0"/>
          <a:chExt cx="0" cy="0"/>
        </a:xfrm>
      </p:grpSpPr>
      <p:sp>
        <p:nvSpPr>
          <p:cNvPr id="61" name="Google Shape;61;p6"/>
          <p:cNvSpPr/>
          <p:nvPr/>
        </p:nvSpPr>
        <p:spPr>
          <a:xfrm rot="-833831">
            <a:off x="7249473" y="-1694761"/>
            <a:ext cx="2886863" cy="2886863"/>
          </a:xfrm>
          <a:custGeom>
            <a:rect b="b" l="l" r="r" t="t"/>
            <a:pathLst>
              <a:path extrusionOk="0" h="5778062" w="5778062">
                <a:moveTo>
                  <a:pt x="0" y="0"/>
                </a:moveTo>
                <a:lnTo>
                  <a:pt x="5778062" y="0"/>
                </a:lnTo>
                <a:lnTo>
                  <a:pt x="5778062" y="5778062"/>
                </a:lnTo>
                <a:lnTo>
                  <a:pt x="0" y="5778062"/>
                </a:lnTo>
                <a:lnTo>
                  <a:pt x="0" y="0"/>
                </a:lnTo>
                <a:close/>
              </a:path>
            </a:pathLst>
          </a:custGeom>
          <a:blipFill rotWithShape="1">
            <a:blip r:embed="rId2">
              <a:alphaModFix/>
            </a:blip>
            <a:stretch>
              <a:fillRect b="0" l="0" r="0" t="0"/>
            </a:stretch>
          </a:blipFill>
          <a:ln>
            <a:noFill/>
          </a:ln>
        </p:spPr>
      </p:sp>
      <p:sp>
        <p:nvSpPr>
          <p:cNvPr id="62" name="Google Shape;62;p6"/>
          <p:cNvSpPr/>
          <p:nvPr/>
        </p:nvSpPr>
        <p:spPr>
          <a:xfrm rot="1138733">
            <a:off x="1042376" y="-1389993"/>
            <a:ext cx="3566767" cy="3566767"/>
          </a:xfrm>
          <a:custGeom>
            <a:rect b="b" l="l" r="r" t="t"/>
            <a:pathLst>
              <a:path extrusionOk="0" h="7138354" w="7138354">
                <a:moveTo>
                  <a:pt x="0" y="0"/>
                </a:moveTo>
                <a:lnTo>
                  <a:pt x="7138354" y="0"/>
                </a:lnTo>
                <a:lnTo>
                  <a:pt x="7138354" y="7138354"/>
                </a:lnTo>
                <a:lnTo>
                  <a:pt x="0" y="7138354"/>
                </a:lnTo>
                <a:lnTo>
                  <a:pt x="0" y="0"/>
                </a:lnTo>
                <a:close/>
              </a:path>
            </a:pathLst>
          </a:custGeom>
          <a:blipFill rotWithShape="1">
            <a:blip r:embed="rId3">
              <a:alphaModFix/>
            </a:blip>
            <a:stretch>
              <a:fillRect b="0" l="0" r="0" t="0"/>
            </a:stretch>
          </a:blipFill>
          <a:ln>
            <a:noFill/>
          </a:ln>
        </p:spPr>
      </p:sp>
      <p:grpSp>
        <p:nvGrpSpPr>
          <p:cNvPr id="63" name="Google Shape;63;p6"/>
          <p:cNvGrpSpPr/>
          <p:nvPr/>
        </p:nvGrpSpPr>
        <p:grpSpPr>
          <a:xfrm rot="10579815">
            <a:off x="1234972" y="1529807"/>
            <a:ext cx="6674744" cy="2641621"/>
            <a:chOff x="0" y="0"/>
            <a:chExt cx="17800797" cy="7044908"/>
          </a:xfrm>
        </p:grpSpPr>
        <p:sp>
          <p:nvSpPr>
            <p:cNvPr id="64" name="Google Shape;64;p6"/>
            <p:cNvSpPr/>
            <p:nvPr/>
          </p:nvSpPr>
          <p:spPr>
            <a:xfrm rot="5400000">
              <a:off x="10033622" y="-1125282"/>
              <a:ext cx="6511035" cy="8778621"/>
            </a:xfrm>
            <a:custGeom>
              <a:rect b="b" l="l" r="r" t="t"/>
              <a:pathLst>
                <a:path extrusionOk="0" h="8778621" w="6511035">
                  <a:moveTo>
                    <a:pt x="0" y="0"/>
                  </a:moveTo>
                  <a:lnTo>
                    <a:pt x="6511035" y="0"/>
                  </a:lnTo>
                  <a:lnTo>
                    <a:pt x="6511035" y="8778621"/>
                  </a:lnTo>
                  <a:lnTo>
                    <a:pt x="0" y="8778621"/>
                  </a:lnTo>
                  <a:lnTo>
                    <a:pt x="0" y="0"/>
                  </a:lnTo>
                  <a:close/>
                </a:path>
              </a:pathLst>
            </a:custGeom>
            <a:blipFill rotWithShape="1">
              <a:blip r:embed="rId4">
                <a:alphaModFix amt="77000"/>
              </a:blip>
              <a:stretch>
                <a:fillRect b="-5618" l="-499" r="-13069" t="0"/>
              </a:stretch>
            </a:blipFill>
            <a:ln>
              <a:noFill/>
            </a:ln>
          </p:spPr>
        </p:sp>
        <p:sp>
          <p:nvSpPr>
            <p:cNvPr id="65" name="Google Shape;65;p6"/>
            <p:cNvSpPr/>
            <p:nvPr/>
          </p:nvSpPr>
          <p:spPr>
            <a:xfrm rot="-5400000">
              <a:off x="1256139" y="-608431"/>
              <a:ext cx="6511035" cy="8778621"/>
            </a:xfrm>
            <a:custGeom>
              <a:rect b="b" l="l" r="r" t="t"/>
              <a:pathLst>
                <a:path extrusionOk="0" h="8778621" w="6511035">
                  <a:moveTo>
                    <a:pt x="0" y="0"/>
                  </a:moveTo>
                  <a:lnTo>
                    <a:pt x="6511035" y="0"/>
                  </a:lnTo>
                  <a:lnTo>
                    <a:pt x="6511035" y="8778621"/>
                  </a:lnTo>
                  <a:lnTo>
                    <a:pt x="0" y="8778621"/>
                  </a:lnTo>
                  <a:lnTo>
                    <a:pt x="0" y="0"/>
                  </a:lnTo>
                  <a:close/>
                </a:path>
              </a:pathLst>
            </a:custGeom>
            <a:blipFill rotWithShape="1">
              <a:blip r:embed="rId4">
                <a:alphaModFix amt="77000"/>
              </a:blip>
              <a:stretch>
                <a:fillRect b="-5618" l="-499" r="-13069" t="0"/>
              </a:stretch>
            </a:blipFill>
            <a:ln>
              <a:noFill/>
            </a:ln>
          </p:spPr>
        </p:sp>
        <p:sp>
          <p:nvSpPr>
            <p:cNvPr id="66" name="Google Shape;66;p6"/>
            <p:cNvSpPr/>
            <p:nvPr/>
          </p:nvSpPr>
          <p:spPr>
            <a:xfrm rot="-5400000">
              <a:off x="12896886" y="2140997"/>
              <a:ext cx="535531" cy="9272291"/>
            </a:xfrm>
            <a:custGeom>
              <a:rect b="b" l="l" r="r" t="t"/>
              <a:pathLst>
                <a:path extrusionOk="0" h="9272291" w="535531">
                  <a:moveTo>
                    <a:pt x="0" y="0"/>
                  </a:moveTo>
                  <a:lnTo>
                    <a:pt x="535531" y="0"/>
                  </a:lnTo>
                  <a:lnTo>
                    <a:pt x="535531" y="9272291"/>
                  </a:lnTo>
                  <a:lnTo>
                    <a:pt x="0" y="9272291"/>
                  </a:lnTo>
                  <a:lnTo>
                    <a:pt x="0" y="0"/>
                  </a:lnTo>
                  <a:close/>
                </a:path>
              </a:pathLst>
            </a:custGeom>
            <a:blipFill rotWithShape="1">
              <a:blip r:embed="rId4">
                <a:alphaModFix amt="77000"/>
              </a:blip>
              <a:stretch>
                <a:fillRect b="0" l="0" r="-1280452" t="0"/>
              </a:stretch>
            </a:blipFill>
            <a:ln>
              <a:noFill/>
            </a:ln>
          </p:spPr>
        </p:sp>
        <p:sp>
          <p:nvSpPr>
            <p:cNvPr id="67" name="Google Shape;67;p6"/>
            <p:cNvSpPr/>
            <p:nvPr/>
          </p:nvSpPr>
          <p:spPr>
            <a:xfrm rot="5400000">
              <a:off x="4368380" y="-4368380"/>
              <a:ext cx="535531" cy="9272291"/>
            </a:xfrm>
            <a:custGeom>
              <a:rect b="b" l="l" r="r" t="t"/>
              <a:pathLst>
                <a:path extrusionOk="0" h="9272291" w="535531">
                  <a:moveTo>
                    <a:pt x="0" y="0"/>
                  </a:moveTo>
                  <a:lnTo>
                    <a:pt x="535531" y="0"/>
                  </a:lnTo>
                  <a:lnTo>
                    <a:pt x="535531" y="9272291"/>
                  </a:lnTo>
                  <a:lnTo>
                    <a:pt x="0" y="9272291"/>
                  </a:lnTo>
                  <a:lnTo>
                    <a:pt x="0" y="0"/>
                  </a:lnTo>
                  <a:close/>
                </a:path>
              </a:pathLst>
            </a:custGeom>
            <a:blipFill rotWithShape="1">
              <a:blip r:embed="rId4">
                <a:alphaModFix amt="77000"/>
              </a:blip>
              <a:stretch>
                <a:fillRect b="0" l="0" r="-1280452" t="0"/>
              </a:stretch>
            </a:blipFill>
            <a:ln>
              <a:noFill/>
            </a:ln>
          </p:spPr>
        </p:sp>
      </p:grpSp>
      <p:sp>
        <p:nvSpPr>
          <p:cNvPr id="68" name="Google Shape;68;p6"/>
          <p:cNvSpPr/>
          <p:nvPr/>
        </p:nvSpPr>
        <p:spPr>
          <a:xfrm rot="431774">
            <a:off x="6865615" y="3592433"/>
            <a:ext cx="1651742" cy="582614"/>
          </a:xfrm>
          <a:custGeom>
            <a:rect b="b" l="l" r="r" t="t"/>
            <a:pathLst>
              <a:path extrusionOk="0" h="1167727" w="3310567">
                <a:moveTo>
                  <a:pt x="0" y="0"/>
                </a:moveTo>
                <a:lnTo>
                  <a:pt x="3310568" y="0"/>
                </a:lnTo>
                <a:lnTo>
                  <a:pt x="3310568" y="1167728"/>
                </a:lnTo>
                <a:lnTo>
                  <a:pt x="0" y="1167728"/>
                </a:lnTo>
                <a:lnTo>
                  <a:pt x="0" y="0"/>
                </a:lnTo>
                <a:close/>
              </a:path>
            </a:pathLst>
          </a:custGeom>
          <a:blipFill rotWithShape="1">
            <a:blip r:embed="rId5">
              <a:alphaModFix/>
            </a:blip>
            <a:stretch>
              <a:fillRect b="0" l="0" r="0" t="0"/>
            </a:stretch>
          </a:blipFill>
          <a:ln>
            <a:noFill/>
          </a:ln>
        </p:spPr>
      </p:sp>
      <p:sp>
        <p:nvSpPr>
          <p:cNvPr id="69" name="Google Shape;69;p6"/>
          <p:cNvSpPr/>
          <p:nvPr/>
        </p:nvSpPr>
        <p:spPr>
          <a:xfrm rot="2212194">
            <a:off x="177565" y="1499104"/>
            <a:ext cx="2138497" cy="962323"/>
          </a:xfrm>
          <a:custGeom>
            <a:rect b="b" l="l" r="r" t="t"/>
            <a:pathLst>
              <a:path extrusionOk="0" h="1924647" w="4276993">
                <a:moveTo>
                  <a:pt x="0" y="0"/>
                </a:moveTo>
                <a:lnTo>
                  <a:pt x="4276993" y="0"/>
                </a:lnTo>
                <a:lnTo>
                  <a:pt x="4276993" y="1924647"/>
                </a:lnTo>
                <a:lnTo>
                  <a:pt x="0" y="1924647"/>
                </a:lnTo>
                <a:lnTo>
                  <a:pt x="0" y="0"/>
                </a:lnTo>
                <a:close/>
              </a:path>
            </a:pathLst>
          </a:custGeom>
          <a:blipFill rotWithShape="1">
            <a:blip r:embed="rId6">
              <a:alphaModFix/>
            </a:blip>
            <a:stretch>
              <a:fillRect b="0" l="0" r="0" t="0"/>
            </a:stretch>
          </a:blipFill>
          <a:ln>
            <a:noFill/>
          </a:ln>
        </p:spPr>
      </p:sp>
      <p:sp>
        <p:nvSpPr>
          <p:cNvPr id="70" name="Google Shape;70;p6"/>
          <p:cNvSpPr/>
          <p:nvPr/>
        </p:nvSpPr>
        <p:spPr>
          <a:xfrm>
            <a:off x="-468686" y="-1282497"/>
            <a:ext cx="1842497" cy="2890191"/>
          </a:xfrm>
          <a:custGeom>
            <a:rect b="b" l="l" r="r" t="t"/>
            <a:pathLst>
              <a:path extrusionOk="0" h="5780382" w="3684993">
                <a:moveTo>
                  <a:pt x="0" y="0"/>
                </a:moveTo>
                <a:lnTo>
                  <a:pt x="3684994" y="0"/>
                </a:lnTo>
                <a:lnTo>
                  <a:pt x="3684994" y="5780381"/>
                </a:lnTo>
                <a:lnTo>
                  <a:pt x="0" y="5780381"/>
                </a:lnTo>
                <a:lnTo>
                  <a:pt x="0" y="0"/>
                </a:lnTo>
                <a:close/>
              </a:path>
            </a:pathLst>
          </a:custGeom>
          <a:blipFill rotWithShape="1">
            <a:blip r:embed="rId7">
              <a:alphaModFix/>
            </a:blip>
            <a:stretch>
              <a:fillRect b="0" l="0" r="0" t="0"/>
            </a:stretch>
          </a:blipFill>
          <a:ln>
            <a:noFill/>
          </a:ln>
        </p:spPr>
      </p:sp>
      <p:sp>
        <p:nvSpPr>
          <p:cNvPr id="71" name="Google Shape;71;p6"/>
          <p:cNvSpPr/>
          <p:nvPr/>
        </p:nvSpPr>
        <p:spPr>
          <a:xfrm rot="-516939">
            <a:off x="93742" y="2554087"/>
            <a:ext cx="1832381" cy="3793663"/>
          </a:xfrm>
          <a:custGeom>
            <a:rect b="b" l="l" r="r" t="t"/>
            <a:pathLst>
              <a:path extrusionOk="0" h="7577482" w="3660008">
                <a:moveTo>
                  <a:pt x="0" y="0"/>
                </a:moveTo>
                <a:lnTo>
                  <a:pt x="3660008" y="0"/>
                </a:lnTo>
                <a:lnTo>
                  <a:pt x="3660008" y="7577481"/>
                </a:lnTo>
                <a:lnTo>
                  <a:pt x="0" y="7577481"/>
                </a:lnTo>
                <a:lnTo>
                  <a:pt x="0" y="0"/>
                </a:lnTo>
                <a:close/>
              </a:path>
            </a:pathLst>
          </a:custGeom>
          <a:blipFill rotWithShape="1">
            <a:blip r:embed="rId8">
              <a:alphaModFix amt="83000"/>
            </a:blip>
            <a:stretch>
              <a:fillRect b="-189" l="0" r="-107417" t="0"/>
            </a:stretch>
          </a:blipFill>
          <a:ln>
            <a:noFill/>
          </a:ln>
        </p:spPr>
      </p:sp>
      <p:sp>
        <p:nvSpPr>
          <p:cNvPr id="72" name="Google Shape;72;p6"/>
          <p:cNvSpPr/>
          <p:nvPr/>
        </p:nvSpPr>
        <p:spPr>
          <a:xfrm rot="292966">
            <a:off x="7506389" y="1384953"/>
            <a:ext cx="1702018" cy="3523766"/>
          </a:xfrm>
          <a:custGeom>
            <a:rect b="b" l="l" r="r" t="t"/>
            <a:pathLst>
              <a:path extrusionOk="0" h="7057242" w="3408727">
                <a:moveTo>
                  <a:pt x="0" y="0"/>
                </a:moveTo>
                <a:lnTo>
                  <a:pt x="3408727" y="0"/>
                </a:lnTo>
                <a:lnTo>
                  <a:pt x="3408727" y="7057242"/>
                </a:lnTo>
                <a:lnTo>
                  <a:pt x="0" y="7057242"/>
                </a:lnTo>
                <a:lnTo>
                  <a:pt x="0" y="0"/>
                </a:lnTo>
                <a:close/>
              </a:path>
            </a:pathLst>
          </a:custGeom>
          <a:blipFill rotWithShape="1">
            <a:blip r:embed="rId9">
              <a:alphaModFix amt="76000"/>
            </a:blip>
            <a:stretch>
              <a:fillRect b="0" l="-107417" r="0" t="-189"/>
            </a:stretch>
          </a:blipFill>
          <a:ln>
            <a:noFill/>
          </a:ln>
        </p:spPr>
      </p:sp>
      <p:sp>
        <p:nvSpPr>
          <p:cNvPr id="73" name="Google Shape;73;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74" name="Google Shape;74;p6"/>
          <p:cNvSpPr txBox="1"/>
          <p:nvPr>
            <p:ph type="title"/>
          </p:nvPr>
        </p:nvSpPr>
        <p:spPr>
          <a:xfrm>
            <a:off x="311700" y="2493727"/>
            <a:ext cx="8520600" cy="784800"/>
          </a:xfrm>
          <a:prstGeom prst="rect">
            <a:avLst/>
          </a:prstGeom>
        </p:spPr>
        <p:txBody>
          <a:bodyPr anchorCtr="0" anchor="t" bIns="91425" lIns="91425" spcFirstLastPara="1" rIns="91425" wrap="square" tIns="91425">
            <a:normAutofit/>
          </a:bodyPr>
          <a:lstStyle>
            <a:lvl1pPr lvl="0" algn="ctr">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75" name="Shape 75"/>
        <p:cNvGrpSpPr/>
        <p:nvPr/>
      </p:nvGrpSpPr>
      <p:grpSpPr>
        <a:xfrm>
          <a:off x="0" y="0"/>
          <a:ext cx="0" cy="0"/>
          <a:chOff x="0" y="0"/>
          <a:chExt cx="0" cy="0"/>
        </a:xfrm>
      </p:grpSpPr>
      <p:sp>
        <p:nvSpPr>
          <p:cNvPr id="76" name="Google Shape;76;p7"/>
          <p:cNvSpPr/>
          <p:nvPr/>
        </p:nvSpPr>
        <p:spPr>
          <a:xfrm rot="-921333">
            <a:off x="6555138" y="-2684981"/>
            <a:ext cx="5177937" cy="5177937"/>
          </a:xfrm>
          <a:custGeom>
            <a:rect b="b" l="l" r="r" t="t"/>
            <a:pathLst>
              <a:path extrusionOk="0" h="10348375" w="10348375">
                <a:moveTo>
                  <a:pt x="0" y="0"/>
                </a:moveTo>
                <a:lnTo>
                  <a:pt x="10348376" y="0"/>
                </a:lnTo>
                <a:lnTo>
                  <a:pt x="10348376" y="10348376"/>
                </a:lnTo>
                <a:lnTo>
                  <a:pt x="0" y="10348376"/>
                </a:lnTo>
                <a:lnTo>
                  <a:pt x="0" y="0"/>
                </a:lnTo>
                <a:close/>
              </a:path>
            </a:pathLst>
          </a:custGeom>
          <a:blipFill rotWithShape="1">
            <a:blip r:embed="rId2">
              <a:alphaModFix/>
            </a:blip>
            <a:stretch>
              <a:fillRect b="0" l="0" r="0" t="0"/>
            </a:stretch>
          </a:blipFill>
          <a:ln>
            <a:noFill/>
          </a:ln>
        </p:spPr>
      </p:sp>
      <p:sp>
        <p:nvSpPr>
          <p:cNvPr id="77" name="Google Shape;77;p7"/>
          <p:cNvSpPr/>
          <p:nvPr/>
        </p:nvSpPr>
        <p:spPr>
          <a:xfrm rot="641414">
            <a:off x="-545107" y="491469"/>
            <a:ext cx="2881256" cy="2881256"/>
          </a:xfrm>
          <a:custGeom>
            <a:rect b="b" l="l" r="r" t="t"/>
            <a:pathLst>
              <a:path extrusionOk="0" h="5778062" w="5778062">
                <a:moveTo>
                  <a:pt x="0" y="0"/>
                </a:moveTo>
                <a:lnTo>
                  <a:pt x="5778063" y="0"/>
                </a:lnTo>
                <a:lnTo>
                  <a:pt x="5778063" y="5778062"/>
                </a:lnTo>
                <a:lnTo>
                  <a:pt x="0" y="5778062"/>
                </a:lnTo>
                <a:lnTo>
                  <a:pt x="0" y="0"/>
                </a:lnTo>
                <a:close/>
              </a:path>
            </a:pathLst>
          </a:custGeom>
          <a:blipFill rotWithShape="1">
            <a:blip r:embed="rId3">
              <a:alphaModFix amt="83000"/>
            </a:blip>
            <a:stretch>
              <a:fillRect b="0" l="0" r="0" t="0"/>
            </a:stretch>
          </a:blipFill>
          <a:ln>
            <a:noFill/>
          </a:ln>
        </p:spPr>
      </p:sp>
      <p:sp>
        <p:nvSpPr>
          <p:cNvPr id="78" name="Google Shape;78;p7"/>
          <p:cNvSpPr/>
          <p:nvPr/>
        </p:nvSpPr>
        <p:spPr>
          <a:xfrm rot="4005830">
            <a:off x="922782" y="-1315002"/>
            <a:ext cx="3035130" cy="2924125"/>
          </a:xfrm>
          <a:custGeom>
            <a:rect b="b" l="l" r="r" t="t"/>
            <a:pathLst>
              <a:path extrusionOk="0" h="5841171" w="6062913">
                <a:moveTo>
                  <a:pt x="0" y="0"/>
                </a:moveTo>
                <a:lnTo>
                  <a:pt x="6062914" y="0"/>
                </a:lnTo>
                <a:lnTo>
                  <a:pt x="6062914" y="5841170"/>
                </a:lnTo>
                <a:lnTo>
                  <a:pt x="0" y="5841170"/>
                </a:lnTo>
                <a:lnTo>
                  <a:pt x="0" y="0"/>
                </a:lnTo>
                <a:close/>
              </a:path>
            </a:pathLst>
          </a:custGeom>
          <a:blipFill rotWithShape="1">
            <a:blip r:embed="rId4">
              <a:alphaModFix/>
            </a:blip>
            <a:stretch>
              <a:fillRect b="0" l="0" r="0" t="0"/>
            </a:stretch>
          </a:blipFill>
          <a:ln>
            <a:noFill/>
          </a:ln>
        </p:spPr>
      </p:sp>
      <p:sp>
        <p:nvSpPr>
          <p:cNvPr id="79" name="Google Shape;79;p7"/>
          <p:cNvSpPr/>
          <p:nvPr/>
        </p:nvSpPr>
        <p:spPr>
          <a:xfrm rot="4005830">
            <a:off x="8400592" y="3223390"/>
            <a:ext cx="3035130" cy="2924125"/>
          </a:xfrm>
          <a:custGeom>
            <a:rect b="b" l="l" r="r" t="t"/>
            <a:pathLst>
              <a:path extrusionOk="0" h="5841171" w="6062913">
                <a:moveTo>
                  <a:pt x="0" y="0"/>
                </a:moveTo>
                <a:lnTo>
                  <a:pt x="6062913" y="0"/>
                </a:lnTo>
                <a:lnTo>
                  <a:pt x="6062913" y="5841171"/>
                </a:lnTo>
                <a:lnTo>
                  <a:pt x="0" y="5841171"/>
                </a:lnTo>
                <a:lnTo>
                  <a:pt x="0" y="0"/>
                </a:lnTo>
                <a:close/>
              </a:path>
            </a:pathLst>
          </a:custGeom>
          <a:blipFill rotWithShape="1">
            <a:blip r:embed="rId4">
              <a:alphaModFix/>
            </a:blip>
            <a:stretch>
              <a:fillRect b="0" l="0" r="0" t="0"/>
            </a:stretch>
          </a:blipFill>
          <a:ln>
            <a:noFill/>
          </a:ln>
        </p:spPr>
      </p:sp>
      <p:sp>
        <p:nvSpPr>
          <p:cNvPr id="80" name="Google Shape;80;p7"/>
          <p:cNvSpPr/>
          <p:nvPr/>
        </p:nvSpPr>
        <p:spPr>
          <a:xfrm rot="1138733">
            <a:off x="3074810" y="-1838141"/>
            <a:ext cx="3566767" cy="3566767"/>
          </a:xfrm>
          <a:custGeom>
            <a:rect b="b" l="l" r="r" t="t"/>
            <a:pathLst>
              <a:path extrusionOk="0" h="7138354" w="7138354">
                <a:moveTo>
                  <a:pt x="0" y="0"/>
                </a:moveTo>
                <a:lnTo>
                  <a:pt x="7138354" y="0"/>
                </a:lnTo>
                <a:lnTo>
                  <a:pt x="7138354" y="7138354"/>
                </a:lnTo>
                <a:lnTo>
                  <a:pt x="0" y="7138354"/>
                </a:lnTo>
                <a:lnTo>
                  <a:pt x="0" y="0"/>
                </a:lnTo>
                <a:close/>
              </a:path>
            </a:pathLst>
          </a:custGeom>
          <a:blipFill rotWithShape="1">
            <a:blip r:embed="rId5">
              <a:alphaModFix/>
            </a:blip>
            <a:stretch>
              <a:fillRect b="0" l="0" r="0" t="0"/>
            </a:stretch>
          </a:blipFill>
          <a:ln>
            <a:noFill/>
          </a:ln>
        </p:spPr>
      </p:sp>
      <p:pic>
        <p:nvPicPr>
          <p:cNvPr id="81" name="Google Shape;81;p7"/>
          <p:cNvPicPr preferRelativeResize="0"/>
          <p:nvPr/>
        </p:nvPicPr>
        <p:blipFill>
          <a:blip r:embed="rId6">
            <a:alphaModFix/>
          </a:blip>
          <a:stretch>
            <a:fillRect/>
          </a:stretch>
        </p:blipFill>
        <p:spPr>
          <a:xfrm>
            <a:off x="0" y="0"/>
            <a:ext cx="9144003" cy="5143501"/>
          </a:xfrm>
          <a:prstGeom prst="rect">
            <a:avLst/>
          </a:prstGeom>
          <a:noFill/>
          <a:ln>
            <a:noFill/>
          </a:ln>
        </p:spPr>
      </p:pic>
      <p:grpSp>
        <p:nvGrpSpPr>
          <p:cNvPr id="82" name="Google Shape;82;p7"/>
          <p:cNvGrpSpPr/>
          <p:nvPr/>
        </p:nvGrpSpPr>
        <p:grpSpPr>
          <a:xfrm>
            <a:off x="1366038" y="1329475"/>
            <a:ext cx="6529854" cy="2530217"/>
            <a:chOff x="0" y="0"/>
            <a:chExt cx="11818741" cy="8828390"/>
          </a:xfrm>
        </p:grpSpPr>
        <p:sp>
          <p:nvSpPr>
            <p:cNvPr id="83" name="Google Shape;83;p7"/>
            <p:cNvSpPr/>
            <p:nvPr/>
          </p:nvSpPr>
          <p:spPr>
            <a:xfrm rot="5400000">
              <a:off x="1942525" y="-1703951"/>
              <a:ext cx="8172265" cy="11580167"/>
            </a:xfrm>
            <a:custGeom>
              <a:rect b="b" l="l" r="r" t="t"/>
              <a:pathLst>
                <a:path extrusionOk="0" h="11580167" w="8172265">
                  <a:moveTo>
                    <a:pt x="0" y="0"/>
                  </a:moveTo>
                  <a:lnTo>
                    <a:pt x="8172265" y="0"/>
                  </a:lnTo>
                  <a:lnTo>
                    <a:pt x="8172265" y="11580167"/>
                  </a:lnTo>
                  <a:lnTo>
                    <a:pt x="0" y="11580167"/>
                  </a:lnTo>
                  <a:lnTo>
                    <a:pt x="0" y="0"/>
                  </a:lnTo>
                  <a:close/>
                </a:path>
              </a:pathLst>
            </a:custGeom>
            <a:blipFill rotWithShape="1">
              <a:blip r:embed="rId7">
                <a:alphaModFix amt="77000"/>
              </a:blip>
              <a:stretch>
                <a:fillRect b="0" l="0" r="-13009" t="0"/>
              </a:stretch>
            </a:blipFill>
            <a:ln>
              <a:noFill/>
            </a:ln>
          </p:spPr>
        </p:sp>
        <p:sp>
          <p:nvSpPr>
            <p:cNvPr id="84" name="Google Shape;84;p7"/>
            <p:cNvSpPr/>
            <p:nvPr/>
          </p:nvSpPr>
          <p:spPr>
            <a:xfrm rot="-5400000">
              <a:off x="5455671" y="2703894"/>
              <a:ext cx="668825" cy="11580167"/>
            </a:xfrm>
            <a:custGeom>
              <a:rect b="b" l="l" r="r" t="t"/>
              <a:pathLst>
                <a:path extrusionOk="0" h="11580167" w="668825">
                  <a:moveTo>
                    <a:pt x="0" y="0"/>
                  </a:moveTo>
                  <a:lnTo>
                    <a:pt x="668825" y="0"/>
                  </a:lnTo>
                  <a:lnTo>
                    <a:pt x="668825" y="11580167"/>
                  </a:lnTo>
                  <a:lnTo>
                    <a:pt x="0" y="11580167"/>
                  </a:lnTo>
                  <a:lnTo>
                    <a:pt x="0" y="0"/>
                  </a:lnTo>
                  <a:close/>
                </a:path>
              </a:pathLst>
            </a:custGeom>
            <a:blipFill rotWithShape="1">
              <a:blip r:embed="rId7">
                <a:alphaModFix amt="77000"/>
              </a:blip>
              <a:stretch>
                <a:fillRect b="0" l="0" r="-1280452" t="0"/>
              </a:stretch>
            </a:blipFill>
            <a:ln>
              <a:noFill/>
            </a:ln>
          </p:spPr>
        </p:sp>
      </p:grpSp>
      <p:sp>
        <p:nvSpPr>
          <p:cNvPr id="85" name="Google Shape;85;p7"/>
          <p:cNvSpPr/>
          <p:nvPr/>
        </p:nvSpPr>
        <p:spPr>
          <a:xfrm rot="-641414">
            <a:off x="6818495" y="3579293"/>
            <a:ext cx="1650829" cy="582292"/>
          </a:xfrm>
          <a:custGeom>
            <a:rect b="b" l="l" r="r" t="t"/>
            <a:pathLst>
              <a:path extrusionOk="0" h="1167727" w="3310567">
                <a:moveTo>
                  <a:pt x="0" y="0"/>
                </a:moveTo>
                <a:lnTo>
                  <a:pt x="3310567" y="0"/>
                </a:lnTo>
                <a:lnTo>
                  <a:pt x="3310567" y="1167727"/>
                </a:lnTo>
                <a:lnTo>
                  <a:pt x="0" y="1167727"/>
                </a:lnTo>
                <a:lnTo>
                  <a:pt x="0" y="0"/>
                </a:lnTo>
                <a:close/>
              </a:path>
            </a:pathLst>
          </a:custGeom>
          <a:blipFill rotWithShape="1">
            <a:blip r:embed="rId8">
              <a:alphaModFix/>
            </a:blip>
            <a:stretch>
              <a:fillRect b="0" l="0" r="0" t="0"/>
            </a:stretch>
          </a:blipFill>
          <a:ln>
            <a:noFill/>
          </a:ln>
        </p:spPr>
      </p:sp>
      <p:sp>
        <p:nvSpPr>
          <p:cNvPr id="86" name="Google Shape;86;p7"/>
          <p:cNvSpPr/>
          <p:nvPr/>
        </p:nvSpPr>
        <p:spPr>
          <a:xfrm rot="-641414">
            <a:off x="674671" y="1353848"/>
            <a:ext cx="1650829" cy="582292"/>
          </a:xfrm>
          <a:custGeom>
            <a:rect b="b" l="l" r="r" t="t"/>
            <a:pathLst>
              <a:path extrusionOk="0" h="1167727" w="3310567">
                <a:moveTo>
                  <a:pt x="0" y="0"/>
                </a:moveTo>
                <a:lnTo>
                  <a:pt x="3310567" y="0"/>
                </a:lnTo>
                <a:lnTo>
                  <a:pt x="3310567" y="1167728"/>
                </a:lnTo>
                <a:lnTo>
                  <a:pt x="0" y="1167728"/>
                </a:lnTo>
                <a:lnTo>
                  <a:pt x="0" y="0"/>
                </a:lnTo>
                <a:close/>
              </a:path>
            </a:pathLst>
          </a:custGeom>
          <a:blipFill rotWithShape="1">
            <a:blip r:embed="rId8">
              <a:alphaModFix/>
            </a:blip>
            <a:stretch>
              <a:fillRect b="0" l="0" r="0" t="0"/>
            </a:stretch>
          </a:blipFill>
          <a:ln>
            <a:noFill/>
          </a:ln>
        </p:spPr>
      </p:sp>
      <p:sp>
        <p:nvSpPr>
          <p:cNvPr id="87" name="Google Shape;87;p7"/>
          <p:cNvSpPr txBox="1"/>
          <p:nvPr>
            <p:ph type="title"/>
          </p:nvPr>
        </p:nvSpPr>
        <p:spPr>
          <a:xfrm>
            <a:off x="1903650" y="1621200"/>
            <a:ext cx="5336700" cy="19011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4800"/>
              <a:buNone/>
              <a:defRPr sz="4800"/>
            </a:lvl1pPr>
            <a:lvl2pPr lvl="1" algn="ctr">
              <a:spcBef>
                <a:spcPts val="0"/>
              </a:spcBef>
              <a:spcAft>
                <a:spcPts val="0"/>
              </a:spcAft>
              <a:buSzPts val="4800"/>
              <a:buNone/>
              <a:defRPr sz="4800"/>
            </a:lvl2pPr>
            <a:lvl3pPr lvl="2" algn="ctr">
              <a:spcBef>
                <a:spcPts val="0"/>
              </a:spcBef>
              <a:spcAft>
                <a:spcPts val="0"/>
              </a:spcAft>
              <a:buSzPts val="4800"/>
              <a:buNone/>
              <a:defRPr sz="4800"/>
            </a:lvl3pPr>
            <a:lvl4pPr lvl="3" algn="ctr">
              <a:spcBef>
                <a:spcPts val="0"/>
              </a:spcBef>
              <a:spcAft>
                <a:spcPts val="0"/>
              </a:spcAft>
              <a:buSzPts val="4800"/>
              <a:buNone/>
              <a:defRPr sz="4800"/>
            </a:lvl4pPr>
            <a:lvl5pPr lvl="4" algn="ctr">
              <a:spcBef>
                <a:spcPts val="0"/>
              </a:spcBef>
              <a:spcAft>
                <a:spcPts val="0"/>
              </a:spcAft>
              <a:buSzPts val="4800"/>
              <a:buNone/>
              <a:defRPr sz="4800"/>
            </a:lvl5pPr>
            <a:lvl6pPr lvl="5" algn="ctr">
              <a:spcBef>
                <a:spcPts val="0"/>
              </a:spcBef>
              <a:spcAft>
                <a:spcPts val="0"/>
              </a:spcAft>
              <a:buSzPts val="4800"/>
              <a:buNone/>
              <a:defRPr sz="4800"/>
            </a:lvl6pPr>
            <a:lvl7pPr lvl="6" algn="ctr">
              <a:spcBef>
                <a:spcPts val="0"/>
              </a:spcBef>
              <a:spcAft>
                <a:spcPts val="0"/>
              </a:spcAft>
              <a:buSzPts val="4800"/>
              <a:buNone/>
              <a:defRPr sz="4800"/>
            </a:lvl7pPr>
            <a:lvl8pPr lvl="7" algn="ctr">
              <a:spcBef>
                <a:spcPts val="0"/>
              </a:spcBef>
              <a:spcAft>
                <a:spcPts val="0"/>
              </a:spcAft>
              <a:buSzPts val="4800"/>
              <a:buNone/>
              <a:defRPr sz="4800"/>
            </a:lvl8pPr>
            <a:lvl9pPr lvl="8" algn="ctr">
              <a:spcBef>
                <a:spcPts val="0"/>
              </a:spcBef>
              <a:spcAft>
                <a:spcPts val="0"/>
              </a:spcAft>
              <a:buSzPts val="4800"/>
              <a:buNone/>
              <a:defRPr sz="4800"/>
            </a:lvl9pPr>
          </a:lstStyle>
          <a:p/>
        </p:txBody>
      </p:sp>
      <p:sp>
        <p:nvSpPr>
          <p:cNvPr id="88" name="Google Shape;88;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89" name="Google Shape;89;p7"/>
          <p:cNvSpPr/>
          <p:nvPr/>
        </p:nvSpPr>
        <p:spPr>
          <a:xfrm>
            <a:off x="-407584" y="2935543"/>
            <a:ext cx="2889031" cy="2889031"/>
          </a:xfrm>
          <a:custGeom>
            <a:rect b="b" l="l" r="r" t="t"/>
            <a:pathLst>
              <a:path extrusionOk="0" h="5778062" w="5778062">
                <a:moveTo>
                  <a:pt x="0" y="0"/>
                </a:moveTo>
                <a:lnTo>
                  <a:pt x="5778062" y="0"/>
                </a:lnTo>
                <a:lnTo>
                  <a:pt x="5778062" y="5778062"/>
                </a:lnTo>
                <a:lnTo>
                  <a:pt x="0" y="5778062"/>
                </a:lnTo>
                <a:lnTo>
                  <a:pt x="0" y="0"/>
                </a:lnTo>
                <a:close/>
              </a:path>
            </a:pathLst>
          </a:custGeom>
          <a:blipFill rotWithShape="1">
            <a:blip r:embed="rId9">
              <a:alphaModFix/>
            </a:blip>
            <a:stretch>
              <a:fillRect b="0" l="0" r="0" t="0"/>
            </a:stretch>
          </a:blipFill>
          <a:ln>
            <a:noFill/>
          </a:ln>
        </p:spPr>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90" name="Shape 90"/>
        <p:cNvGrpSpPr/>
        <p:nvPr/>
      </p:nvGrpSpPr>
      <p:grpSpPr>
        <a:xfrm>
          <a:off x="0" y="0"/>
          <a:ext cx="0" cy="0"/>
          <a:chOff x="0" y="0"/>
          <a:chExt cx="0" cy="0"/>
        </a:xfrm>
      </p:grpSpPr>
      <p:sp>
        <p:nvSpPr>
          <p:cNvPr id="91" name="Google Shape;91;p8"/>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 name="Google Shape;92;p8"/>
          <p:cNvSpPr/>
          <p:nvPr/>
        </p:nvSpPr>
        <p:spPr>
          <a:xfrm>
            <a:off x="4860259" y="3389668"/>
            <a:ext cx="2362864" cy="2115217"/>
          </a:xfrm>
          <a:custGeom>
            <a:rect b="b" l="l" r="r" t="t"/>
            <a:pathLst>
              <a:path extrusionOk="0" h="4230434" w="4725727">
                <a:moveTo>
                  <a:pt x="0" y="0"/>
                </a:moveTo>
                <a:lnTo>
                  <a:pt x="4725727" y="0"/>
                </a:lnTo>
                <a:lnTo>
                  <a:pt x="4725727" y="4230434"/>
                </a:lnTo>
                <a:lnTo>
                  <a:pt x="0" y="4230434"/>
                </a:lnTo>
                <a:lnTo>
                  <a:pt x="0" y="0"/>
                </a:lnTo>
                <a:close/>
              </a:path>
            </a:pathLst>
          </a:custGeom>
          <a:blipFill rotWithShape="1">
            <a:blip r:embed="rId2">
              <a:alphaModFix/>
            </a:blip>
            <a:stretch>
              <a:fillRect b="0" l="0" r="0" t="0"/>
            </a:stretch>
          </a:blipFill>
          <a:ln>
            <a:noFill/>
          </a:ln>
        </p:spPr>
      </p:sp>
      <p:grpSp>
        <p:nvGrpSpPr>
          <p:cNvPr id="93" name="Google Shape;93;p8"/>
          <p:cNvGrpSpPr/>
          <p:nvPr/>
        </p:nvGrpSpPr>
        <p:grpSpPr>
          <a:xfrm rot="-5400000">
            <a:off x="-440007" y="938985"/>
            <a:ext cx="5576761" cy="4165741"/>
            <a:chOff x="0" y="0"/>
            <a:chExt cx="14871361" cy="11108644"/>
          </a:xfrm>
        </p:grpSpPr>
        <p:sp>
          <p:nvSpPr>
            <p:cNvPr id="94" name="Google Shape;94;p8"/>
            <p:cNvSpPr/>
            <p:nvPr/>
          </p:nvSpPr>
          <p:spPr>
            <a:xfrm rot="5400000">
              <a:off x="2444253" y="-2144059"/>
              <a:ext cx="10283050" cy="14571167"/>
            </a:xfrm>
            <a:custGeom>
              <a:rect b="b" l="l" r="r" t="t"/>
              <a:pathLst>
                <a:path extrusionOk="0" h="14571167" w="10283050">
                  <a:moveTo>
                    <a:pt x="0" y="0"/>
                  </a:moveTo>
                  <a:lnTo>
                    <a:pt x="10283050" y="0"/>
                  </a:lnTo>
                  <a:lnTo>
                    <a:pt x="10283050" y="14571168"/>
                  </a:lnTo>
                  <a:lnTo>
                    <a:pt x="0" y="14571168"/>
                  </a:lnTo>
                  <a:lnTo>
                    <a:pt x="0" y="0"/>
                  </a:lnTo>
                  <a:close/>
                </a:path>
              </a:pathLst>
            </a:custGeom>
            <a:blipFill rotWithShape="1">
              <a:blip r:embed="rId3">
                <a:alphaModFix amt="77000"/>
              </a:blip>
              <a:stretch>
                <a:fillRect b="0" l="0" r="-13009" t="0"/>
              </a:stretch>
            </a:blipFill>
            <a:ln>
              <a:noFill/>
            </a:ln>
          </p:spPr>
        </p:sp>
        <p:sp>
          <p:nvSpPr>
            <p:cNvPr id="95" name="Google Shape;95;p8"/>
            <p:cNvSpPr/>
            <p:nvPr/>
          </p:nvSpPr>
          <p:spPr>
            <a:xfrm rot="-5400000">
              <a:off x="6864797" y="3402273"/>
              <a:ext cx="841573" cy="14571167"/>
            </a:xfrm>
            <a:custGeom>
              <a:rect b="b" l="l" r="r" t="t"/>
              <a:pathLst>
                <a:path extrusionOk="0" h="14571167" w="841573">
                  <a:moveTo>
                    <a:pt x="0" y="0"/>
                  </a:moveTo>
                  <a:lnTo>
                    <a:pt x="841573" y="0"/>
                  </a:lnTo>
                  <a:lnTo>
                    <a:pt x="841573" y="14571167"/>
                  </a:lnTo>
                  <a:lnTo>
                    <a:pt x="0" y="14571167"/>
                  </a:lnTo>
                  <a:lnTo>
                    <a:pt x="0" y="0"/>
                  </a:lnTo>
                  <a:close/>
                </a:path>
              </a:pathLst>
            </a:custGeom>
            <a:blipFill rotWithShape="1">
              <a:blip r:embed="rId3">
                <a:alphaModFix amt="77000"/>
              </a:blip>
              <a:stretch>
                <a:fillRect b="0" l="0" r="-1280452" t="0"/>
              </a:stretch>
            </a:blipFill>
            <a:ln>
              <a:noFill/>
            </a:ln>
          </p:spPr>
        </p:sp>
      </p:grpSp>
      <p:grpSp>
        <p:nvGrpSpPr>
          <p:cNvPr id="96" name="Google Shape;96;p8"/>
          <p:cNvGrpSpPr/>
          <p:nvPr/>
        </p:nvGrpSpPr>
        <p:grpSpPr>
          <a:xfrm rot="5400000">
            <a:off x="3848806" y="248310"/>
            <a:ext cx="5576761" cy="4165741"/>
            <a:chOff x="0" y="0"/>
            <a:chExt cx="14871361" cy="11108644"/>
          </a:xfrm>
        </p:grpSpPr>
        <p:sp>
          <p:nvSpPr>
            <p:cNvPr id="97" name="Google Shape;97;p8"/>
            <p:cNvSpPr/>
            <p:nvPr/>
          </p:nvSpPr>
          <p:spPr>
            <a:xfrm rot="5400000">
              <a:off x="2444253" y="-2144059"/>
              <a:ext cx="10283050" cy="14571167"/>
            </a:xfrm>
            <a:custGeom>
              <a:rect b="b" l="l" r="r" t="t"/>
              <a:pathLst>
                <a:path extrusionOk="0" h="14571167" w="10283050">
                  <a:moveTo>
                    <a:pt x="0" y="0"/>
                  </a:moveTo>
                  <a:lnTo>
                    <a:pt x="10283050" y="0"/>
                  </a:lnTo>
                  <a:lnTo>
                    <a:pt x="10283050" y="14571168"/>
                  </a:lnTo>
                  <a:lnTo>
                    <a:pt x="0" y="14571168"/>
                  </a:lnTo>
                  <a:lnTo>
                    <a:pt x="0" y="0"/>
                  </a:lnTo>
                  <a:close/>
                </a:path>
              </a:pathLst>
            </a:custGeom>
            <a:blipFill rotWithShape="1">
              <a:blip r:embed="rId3">
                <a:alphaModFix amt="77000"/>
              </a:blip>
              <a:stretch>
                <a:fillRect b="0" l="0" r="-13009" t="0"/>
              </a:stretch>
            </a:blipFill>
            <a:ln>
              <a:noFill/>
            </a:ln>
          </p:spPr>
        </p:sp>
        <p:sp>
          <p:nvSpPr>
            <p:cNvPr id="98" name="Google Shape;98;p8"/>
            <p:cNvSpPr/>
            <p:nvPr/>
          </p:nvSpPr>
          <p:spPr>
            <a:xfrm rot="-5400000">
              <a:off x="6864797" y="3402273"/>
              <a:ext cx="841573" cy="14571167"/>
            </a:xfrm>
            <a:custGeom>
              <a:rect b="b" l="l" r="r" t="t"/>
              <a:pathLst>
                <a:path extrusionOk="0" h="14571167" w="841573">
                  <a:moveTo>
                    <a:pt x="0" y="0"/>
                  </a:moveTo>
                  <a:lnTo>
                    <a:pt x="841573" y="0"/>
                  </a:lnTo>
                  <a:lnTo>
                    <a:pt x="841573" y="14571167"/>
                  </a:lnTo>
                  <a:lnTo>
                    <a:pt x="0" y="14571167"/>
                  </a:lnTo>
                  <a:lnTo>
                    <a:pt x="0" y="0"/>
                  </a:lnTo>
                  <a:close/>
                </a:path>
              </a:pathLst>
            </a:custGeom>
            <a:blipFill rotWithShape="1">
              <a:blip r:embed="rId3">
                <a:alphaModFix amt="77000"/>
              </a:blip>
              <a:stretch>
                <a:fillRect b="0" l="0" r="-1280452" t="0"/>
              </a:stretch>
            </a:blipFill>
            <a:ln>
              <a:noFill/>
            </a:ln>
          </p:spPr>
        </p:sp>
      </p:grpSp>
      <p:sp>
        <p:nvSpPr>
          <p:cNvPr id="99" name="Google Shape;99;p8"/>
          <p:cNvSpPr/>
          <p:nvPr/>
        </p:nvSpPr>
        <p:spPr>
          <a:xfrm>
            <a:off x="7523173" y="4398460"/>
            <a:ext cx="2138496" cy="962324"/>
          </a:xfrm>
          <a:custGeom>
            <a:rect b="b" l="l" r="r" t="t"/>
            <a:pathLst>
              <a:path extrusionOk="0" h="1924647" w="4276993">
                <a:moveTo>
                  <a:pt x="0" y="0"/>
                </a:moveTo>
                <a:lnTo>
                  <a:pt x="4276993" y="0"/>
                </a:lnTo>
                <a:lnTo>
                  <a:pt x="4276993" y="1924647"/>
                </a:lnTo>
                <a:lnTo>
                  <a:pt x="0" y="1924647"/>
                </a:lnTo>
                <a:lnTo>
                  <a:pt x="0" y="0"/>
                </a:lnTo>
                <a:close/>
              </a:path>
            </a:pathLst>
          </a:custGeom>
          <a:blipFill rotWithShape="1">
            <a:blip r:embed="rId4">
              <a:alphaModFix/>
            </a:blip>
            <a:stretch>
              <a:fillRect b="0" l="0" r="0" t="0"/>
            </a:stretch>
          </a:blipFill>
          <a:ln>
            <a:noFill/>
          </a:ln>
        </p:spPr>
      </p:sp>
      <p:sp>
        <p:nvSpPr>
          <p:cNvPr id="100" name="Google Shape;100;p8"/>
          <p:cNvSpPr/>
          <p:nvPr/>
        </p:nvSpPr>
        <p:spPr>
          <a:xfrm rot="-641414">
            <a:off x="3393659" y="4629037"/>
            <a:ext cx="1650829" cy="582292"/>
          </a:xfrm>
          <a:custGeom>
            <a:rect b="b" l="l" r="r" t="t"/>
            <a:pathLst>
              <a:path extrusionOk="0" h="1167727" w="3310567">
                <a:moveTo>
                  <a:pt x="0" y="0"/>
                </a:moveTo>
                <a:lnTo>
                  <a:pt x="3310567" y="0"/>
                </a:lnTo>
                <a:lnTo>
                  <a:pt x="3310567" y="1167727"/>
                </a:lnTo>
                <a:lnTo>
                  <a:pt x="0" y="1167727"/>
                </a:lnTo>
                <a:lnTo>
                  <a:pt x="0" y="0"/>
                </a:lnTo>
                <a:close/>
              </a:path>
            </a:pathLst>
          </a:custGeom>
          <a:blipFill rotWithShape="1">
            <a:blip r:embed="rId5">
              <a:alphaModFix/>
            </a:blip>
            <a:stretch>
              <a:fillRect b="0" l="0" r="0" t="0"/>
            </a:stretch>
          </a:blipFill>
          <a:ln>
            <a:noFill/>
          </a:ln>
        </p:spPr>
      </p:sp>
      <p:sp>
        <p:nvSpPr>
          <p:cNvPr id="101" name="Google Shape;101;p8"/>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102" name="Google Shape;102;p8"/>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103" name="Google Shape;103;p8"/>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04" name="Google Shape;10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105" name="Google Shape;105;p8"/>
          <p:cNvSpPr/>
          <p:nvPr/>
        </p:nvSpPr>
        <p:spPr>
          <a:xfrm rot="-641414">
            <a:off x="-25816" y="225312"/>
            <a:ext cx="1650829" cy="582292"/>
          </a:xfrm>
          <a:custGeom>
            <a:rect b="b" l="l" r="r" t="t"/>
            <a:pathLst>
              <a:path extrusionOk="0" h="1167727" w="3310567">
                <a:moveTo>
                  <a:pt x="0" y="0"/>
                </a:moveTo>
                <a:lnTo>
                  <a:pt x="3310567" y="0"/>
                </a:lnTo>
                <a:lnTo>
                  <a:pt x="3310567" y="1167727"/>
                </a:lnTo>
                <a:lnTo>
                  <a:pt x="0" y="1167727"/>
                </a:lnTo>
                <a:lnTo>
                  <a:pt x="0" y="0"/>
                </a:lnTo>
                <a:close/>
              </a:path>
            </a:pathLst>
          </a:custGeom>
          <a:blipFill rotWithShape="1">
            <a:blip r:embed="rId5">
              <a:alphaModFix/>
            </a:blip>
            <a:stretch>
              <a:fillRect b="0" l="0" r="0" t="0"/>
            </a:stretch>
          </a:blipFill>
          <a:ln>
            <a:noFill/>
          </a:ln>
        </p:spPr>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106" name="Shape 106"/>
        <p:cNvGrpSpPr/>
        <p:nvPr/>
      </p:nvGrpSpPr>
      <p:grpSpPr>
        <a:xfrm>
          <a:off x="0" y="0"/>
          <a:ext cx="0" cy="0"/>
          <a:chOff x="0" y="0"/>
          <a:chExt cx="0" cy="0"/>
        </a:xfrm>
      </p:grpSpPr>
      <p:grpSp>
        <p:nvGrpSpPr>
          <p:cNvPr id="107" name="Google Shape;107;p9"/>
          <p:cNvGrpSpPr/>
          <p:nvPr/>
        </p:nvGrpSpPr>
        <p:grpSpPr>
          <a:xfrm rot="5400000">
            <a:off x="3848806" y="248310"/>
            <a:ext cx="5576761" cy="4165741"/>
            <a:chOff x="0" y="0"/>
            <a:chExt cx="14871361" cy="11108644"/>
          </a:xfrm>
        </p:grpSpPr>
        <p:sp>
          <p:nvSpPr>
            <p:cNvPr id="108" name="Google Shape;108;p9"/>
            <p:cNvSpPr/>
            <p:nvPr/>
          </p:nvSpPr>
          <p:spPr>
            <a:xfrm rot="5400000">
              <a:off x="2444253" y="-2144059"/>
              <a:ext cx="10283050" cy="14571167"/>
            </a:xfrm>
            <a:custGeom>
              <a:rect b="b" l="l" r="r" t="t"/>
              <a:pathLst>
                <a:path extrusionOk="0" h="14571167" w="10283050">
                  <a:moveTo>
                    <a:pt x="0" y="0"/>
                  </a:moveTo>
                  <a:lnTo>
                    <a:pt x="10283050" y="0"/>
                  </a:lnTo>
                  <a:lnTo>
                    <a:pt x="10283050" y="14571168"/>
                  </a:lnTo>
                  <a:lnTo>
                    <a:pt x="0" y="14571168"/>
                  </a:lnTo>
                  <a:lnTo>
                    <a:pt x="0" y="0"/>
                  </a:lnTo>
                  <a:close/>
                </a:path>
              </a:pathLst>
            </a:custGeom>
            <a:blipFill rotWithShape="1">
              <a:blip r:embed="rId2">
                <a:alphaModFix amt="77000"/>
              </a:blip>
              <a:stretch>
                <a:fillRect b="0" l="0" r="-13009" t="0"/>
              </a:stretch>
            </a:blipFill>
            <a:ln>
              <a:noFill/>
            </a:ln>
          </p:spPr>
        </p:sp>
        <p:sp>
          <p:nvSpPr>
            <p:cNvPr id="109" name="Google Shape;109;p9"/>
            <p:cNvSpPr/>
            <p:nvPr/>
          </p:nvSpPr>
          <p:spPr>
            <a:xfrm rot="-5400000">
              <a:off x="6864797" y="3402273"/>
              <a:ext cx="841573" cy="14571167"/>
            </a:xfrm>
            <a:custGeom>
              <a:rect b="b" l="l" r="r" t="t"/>
              <a:pathLst>
                <a:path extrusionOk="0" h="14571167" w="841573">
                  <a:moveTo>
                    <a:pt x="0" y="0"/>
                  </a:moveTo>
                  <a:lnTo>
                    <a:pt x="841573" y="0"/>
                  </a:lnTo>
                  <a:lnTo>
                    <a:pt x="841573" y="14571167"/>
                  </a:lnTo>
                  <a:lnTo>
                    <a:pt x="0" y="14571167"/>
                  </a:lnTo>
                  <a:lnTo>
                    <a:pt x="0" y="0"/>
                  </a:lnTo>
                  <a:close/>
                </a:path>
              </a:pathLst>
            </a:custGeom>
            <a:blipFill rotWithShape="1">
              <a:blip r:embed="rId2">
                <a:alphaModFix amt="77000"/>
              </a:blip>
              <a:stretch>
                <a:fillRect b="0" l="0" r="-1280452" t="0"/>
              </a:stretch>
            </a:blipFill>
            <a:ln>
              <a:noFill/>
            </a:ln>
          </p:spPr>
        </p:sp>
      </p:grpSp>
      <p:sp>
        <p:nvSpPr>
          <p:cNvPr id="110" name="Google Shape;110;p9"/>
          <p:cNvSpPr/>
          <p:nvPr/>
        </p:nvSpPr>
        <p:spPr>
          <a:xfrm>
            <a:off x="856822" y="514350"/>
            <a:ext cx="3050319" cy="4114800"/>
          </a:xfrm>
          <a:custGeom>
            <a:rect b="b" l="l" r="r" t="t"/>
            <a:pathLst>
              <a:path extrusionOk="0" h="8229600" w="6100638">
                <a:moveTo>
                  <a:pt x="0" y="0"/>
                </a:moveTo>
                <a:lnTo>
                  <a:pt x="6100638" y="0"/>
                </a:lnTo>
                <a:lnTo>
                  <a:pt x="6100638" y="8229600"/>
                </a:lnTo>
                <a:lnTo>
                  <a:pt x="0" y="8229600"/>
                </a:lnTo>
                <a:lnTo>
                  <a:pt x="0" y="0"/>
                </a:lnTo>
                <a:close/>
              </a:path>
            </a:pathLst>
          </a:custGeom>
          <a:blipFill rotWithShape="1">
            <a:blip r:embed="rId3">
              <a:alphaModFix/>
            </a:blip>
            <a:stretch>
              <a:fillRect b="0" l="0" r="0" t="0"/>
            </a:stretch>
          </a:blipFill>
          <a:ln>
            <a:noFill/>
          </a:ln>
        </p:spPr>
      </p:sp>
      <p:sp>
        <p:nvSpPr>
          <p:cNvPr id="111" name="Google Shape;111;p9"/>
          <p:cNvSpPr/>
          <p:nvPr/>
        </p:nvSpPr>
        <p:spPr>
          <a:xfrm>
            <a:off x="7523173" y="4398460"/>
            <a:ext cx="2138496" cy="962324"/>
          </a:xfrm>
          <a:custGeom>
            <a:rect b="b" l="l" r="r" t="t"/>
            <a:pathLst>
              <a:path extrusionOk="0" h="1924647" w="4276993">
                <a:moveTo>
                  <a:pt x="0" y="0"/>
                </a:moveTo>
                <a:lnTo>
                  <a:pt x="4276993" y="0"/>
                </a:lnTo>
                <a:lnTo>
                  <a:pt x="4276993" y="1924647"/>
                </a:lnTo>
                <a:lnTo>
                  <a:pt x="0" y="1924647"/>
                </a:lnTo>
                <a:lnTo>
                  <a:pt x="0" y="0"/>
                </a:lnTo>
                <a:close/>
              </a:path>
            </a:pathLst>
          </a:custGeom>
          <a:blipFill rotWithShape="1">
            <a:blip r:embed="rId4">
              <a:alphaModFix/>
            </a:blip>
            <a:stretch>
              <a:fillRect b="0" l="0" r="0" t="0"/>
            </a:stretch>
          </a:blipFill>
          <a:ln>
            <a:noFill/>
          </a:ln>
        </p:spPr>
      </p:sp>
      <p:sp>
        <p:nvSpPr>
          <p:cNvPr id="112" name="Google Shape;112;p9"/>
          <p:cNvSpPr/>
          <p:nvPr/>
        </p:nvSpPr>
        <p:spPr>
          <a:xfrm rot="-641414">
            <a:off x="3393659" y="4629037"/>
            <a:ext cx="1650829" cy="582292"/>
          </a:xfrm>
          <a:custGeom>
            <a:rect b="b" l="l" r="r" t="t"/>
            <a:pathLst>
              <a:path extrusionOk="0" h="1167727" w="3310567">
                <a:moveTo>
                  <a:pt x="0" y="0"/>
                </a:moveTo>
                <a:lnTo>
                  <a:pt x="3310567" y="0"/>
                </a:lnTo>
                <a:lnTo>
                  <a:pt x="3310567" y="1167727"/>
                </a:lnTo>
                <a:lnTo>
                  <a:pt x="0" y="1167727"/>
                </a:lnTo>
                <a:lnTo>
                  <a:pt x="0" y="0"/>
                </a:lnTo>
                <a:close/>
              </a:path>
            </a:pathLst>
          </a:custGeom>
          <a:blipFill rotWithShape="1">
            <a:blip r:embed="rId5">
              <a:alphaModFix/>
            </a:blip>
            <a:stretch>
              <a:fillRect b="0" l="0" r="0" t="0"/>
            </a:stretch>
          </a:blipFill>
          <a:ln>
            <a:noFill/>
          </a:ln>
        </p:spPr>
      </p:sp>
      <p:sp>
        <p:nvSpPr>
          <p:cNvPr id="113" name="Google Shape;113;p9"/>
          <p:cNvSpPr/>
          <p:nvPr/>
        </p:nvSpPr>
        <p:spPr>
          <a:xfrm>
            <a:off x="2862370" y="4440349"/>
            <a:ext cx="1105781" cy="1147077"/>
          </a:xfrm>
          <a:custGeom>
            <a:rect b="b" l="l" r="r" t="t"/>
            <a:pathLst>
              <a:path extrusionOk="0" h="2294153" w="2211563">
                <a:moveTo>
                  <a:pt x="0" y="0"/>
                </a:moveTo>
                <a:lnTo>
                  <a:pt x="2211563" y="0"/>
                </a:lnTo>
                <a:lnTo>
                  <a:pt x="2211563" y="2294153"/>
                </a:lnTo>
                <a:lnTo>
                  <a:pt x="0" y="2294153"/>
                </a:lnTo>
                <a:lnTo>
                  <a:pt x="0" y="0"/>
                </a:lnTo>
                <a:close/>
              </a:path>
            </a:pathLst>
          </a:custGeom>
          <a:blipFill rotWithShape="1">
            <a:blip r:embed="rId6">
              <a:alphaModFix/>
            </a:blip>
            <a:stretch>
              <a:fillRect b="0" l="0" r="0" t="0"/>
            </a:stretch>
          </a:blipFill>
          <a:ln>
            <a:noFill/>
          </a:ln>
        </p:spPr>
      </p:sp>
      <p:sp>
        <p:nvSpPr>
          <p:cNvPr id="114" name="Google Shape;114;p9"/>
          <p:cNvSpPr/>
          <p:nvPr/>
        </p:nvSpPr>
        <p:spPr>
          <a:xfrm rot="-10455654">
            <a:off x="2218353" y="-3029985"/>
            <a:ext cx="2926688" cy="4114851"/>
          </a:xfrm>
          <a:custGeom>
            <a:rect b="b" l="l" r="r" t="t"/>
            <a:pathLst>
              <a:path extrusionOk="0" h="8229600" w="5853303">
                <a:moveTo>
                  <a:pt x="0" y="0"/>
                </a:moveTo>
                <a:lnTo>
                  <a:pt x="5853303" y="0"/>
                </a:lnTo>
                <a:lnTo>
                  <a:pt x="5853303" y="8229600"/>
                </a:lnTo>
                <a:lnTo>
                  <a:pt x="0" y="8229600"/>
                </a:lnTo>
                <a:lnTo>
                  <a:pt x="0" y="0"/>
                </a:lnTo>
                <a:close/>
              </a:path>
            </a:pathLst>
          </a:custGeom>
          <a:blipFill rotWithShape="1">
            <a:blip r:embed="rId7">
              <a:alphaModFix/>
            </a:blip>
            <a:stretch>
              <a:fillRect b="0" l="0" r="0" t="0"/>
            </a:stretch>
          </a:blipFill>
          <a:ln>
            <a:noFill/>
          </a:ln>
        </p:spPr>
      </p:sp>
      <p:sp>
        <p:nvSpPr>
          <p:cNvPr id="115" name="Google Shape;115;p9"/>
          <p:cNvSpPr txBox="1"/>
          <p:nvPr>
            <p:ph idx="1" type="body"/>
          </p:nvPr>
        </p:nvSpPr>
        <p:spPr>
          <a:xfrm>
            <a:off x="4823425" y="720875"/>
            <a:ext cx="3619500" cy="878400"/>
          </a:xfrm>
          <a:prstGeom prst="rect">
            <a:avLst/>
          </a:prstGeom>
        </p:spPr>
        <p:txBody>
          <a:bodyPr anchorCtr="0" anchor="ctr" bIns="91425" lIns="91425" spcFirstLastPara="1" rIns="91425" wrap="square" tIns="91425">
            <a:normAutofit/>
          </a:bodyPr>
          <a:lstStyle>
            <a:lvl1pPr indent="-228600" lvl="0" marL="457200" algn="ctr">
              <a:lnSpc>
                <a:spcPct val="100000"/>
              </a:lnSpc>
              <a:spcBef>
                <a:spcPts val="0"/>
              </a:spcBef>
              <a:spcAft>
                <a:spcPts val="0"/>
              </a:spcAft>
              <a:buSzPts val="1800"/>
              <a:buNone/>
              <a:defRPr/>
            </a:lvl1pPr>
          </a:lstStyle>
          <a:p/>
        </p:txBody>
      </p:sp>
      <p:sp>
        <p:nvSpPr>
          <p:cNvPr id="116" name="Google Shape;116;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17" name="Shape 117"/>
        <p:cNvGrpSpPr/>
        <p:nvPr/>
      </p:nvGrpSpPr>
      <p:grpSpPr>
        <a:xfrm>
          <a:off x="0" y="0"/>
          <a:ext cx="0" cy="0"/>
          <a:chOff x="0" y="0"/>
          <a:chExt cx="0" cy="0"/>
        </a:xfrm>
      </p:grpSpPr>
      <p:sp>
        <p:nvSpPr>
          <p:cNvPr id="118" name="Google Shape;118;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image" Target="../media/image14.pn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11" Type="http://schemas.openxmlformats.org/officeDocument/2006/relationships/theme" Target="../theme/theme1.xml"/><Relationship Id="rId10" Type="http://schemas.openxmlformats.org/officeDocument/2006/relationships/slideLayout" Target="../slideLayouts/slideLayout9.xml"/><Relationship Id="rId9" Type="http://schemas.openxmlformats.org/officeDocument/2006/relationships/slideLayout" Target="../slideLayouts/slideLayout8.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pic>
        <p:nvPicPr>
          <p:cNvPr id="6" name="Google Shape;6;p1"/>
          <p:cNvPicPr preferRelativeResize="0"/>
          <p:nvPr/>
        </p:nvPicPr>
        <p:blipFill>
          <a:blip r:embed="rId1">
            <a:alphaModFix/>
          </a:blip>
          <a:stretch>
            <a:fillRect/>
          </a:stretch>
        </p:blipFill>
        <p:spPr>
          <a:xfrm>
            <a:off x="0" y="0"/>
            <a:ext cx="9144003" cy="5143501"/>
          </a:xfrm>
          <a:prstGeom prst="rect">
            <a:avLst/>
          </a:prstGeom>
          <a:noFill/>
          <a:ln>
            <a:noFill/>
          </a:ln>
        </p:spPr>
      </p:pic>
      <p:sp>
        <p:nvSpPr>
          <p:cNvPr id="7" name="Google Shape;7;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Font typeface="Charm"/>
              <a:buNone/>
              <a:defRPr sz="2800">
                <a:solidFill>
                  <a:schemeClr val="dk1"/>
                </a:solidFill>
                <a:latin typeface="Charm"/>
                <a:ea typeface="Charm"/>
                <a:cs typeface="Charm"/>
                <a:sym typeface="Charm"/>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8" name="Google Shape;8;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Font typeface="Charm"/>
              <a:buChar char="●"/>
              <a:defRPr sz="1800">
                <a:solidFill>
                  <a:schemeClr val="dk2"/>
                </a:solidFill>
                <a:latin typeface="Charm"/>
                <a:ea typeface="Charm"/>
                <a:cs typeface="Charm"/>
                <a:sym typeface="Charm"/>
              </a:defRPr>
            </a:lvl1pPr>
            <a:lvl2pPr indent="-317500" lvl="1" marL="914400">
              <a:lnSpc>
                <a:spcPct val="115000"/>
              </a:lnSpc>
              <a:spcBef>
                <a:spcPts val="0"/>
              </a:spcBef>
              <a:spcAft>
                <a:spcPts val="0"/>
              </a:spcAft>
              <a:buClr>
                <a:schemeClr val="dk2"/>
              </a:buClr>
              <a:buSzPts val="1400"/>
              <a:buFont typeface="Architects Daughter"/>
              <a:buChar char="○"/>
              <a:defRPr>
                <a:solidFill>
                  <a:schemeClr val="dk2"/>
                </a:solidFill>
                <a:latin typeface="Architects Daughter"/>
                <a:ea typeface="Architects Daughter"/>
                <a:cs typeface="Architects Daughter"/>
                <a:sym typeface="Architects Daughter"/>
              </a:defRPr>
            </a:lvl2pPr>
            <a:lvl3pPr indent="-317500" lvl="2" marL="1371600">
              <a:lnSpc>
                <a:spcPct val="115000"/>
              </a:lnSpc>
              <a:spcBef>
                <a:spcPts val="0"/>
              </a:spcBef>
              <a:spcAft>
                <a:spcPts val="0"/>
              </a:spcAft>
              <a:buClr>
                <a:schemeClr val="dk2"/>
              </a:buClr>
              <a:buSzPts val="1400"/>
              <a:buFont typeface="Architects Daughter"/>
              <a:buChar char="■"/>
              <a:defRPr>
                <a:solidFill>
                  <a:schemeClr val="dk2"/>
                </a:solidFill>
                <a:latin typeface="Architects Daughter"/>
                <a:ea typeface="Architects Daughter"/>
                <a:cs typeface="Architects Daughter"/>
                <a:sym typeface="Architects Daughter"/>
              </a:defRPr>
            </a:lvl3pPr>
            <a:lvl4pPr indent="-317500" lvl="3" marL="1828800">
              <a:lnSpc>
                <a:spcPct val="115000"/>
              </a:lnSpc>
              <a:spcBef>
                <a:spcPts val="0"/>
              </a:spcBef>
              <a:spcAft>
                <a:spcPts val="0"/>
              </a:spcAft>
              <a:buClr>
                <a:schemeClr val="dk2"/>
              </a:buClr>
              <a:buSzPts val="1400"/>
              <a:buFont typeface="Architects Daughter"/>
              <a:buChar char="●"/>
              <a:defRPr>
                <a:solidFill>
                  <a:schemeClr val="dk2"/>
                </a:solidFill>
                <a:latin typeface="Architects Daughter"/>
                <a:ea typeface="Architects Daughter"/>
                <a:cs typeface="Architects Daughter"/>
                <a:sym typeface="Architects Daughter"/>
              </a:defRPr>
            </a:lvl4pPr>
            <a:lvl5pPr indent="-317500" lvl="4" marL="2286000">
              <a:lnSpc>
                <a:spcPct val="115000"/>
              </a:lnSpc>
              <a:spcBef>
                <a:spcPts val="0"/>
              </a:spcBef>
              <a:spcAft>
                <a:spcPts val="0"/>
              </a:spcAft>
              <a:buClr>
                <a:schemeClr val="dk2"/>
              </a:buClr>
              <a:buSzPts val="1400"/>
              <a:buFont typeface="Architects Daughter"/>
              <a:buChar char="○"/>
              <a:defRPr>
                <a:solidFill>
                  <a:schemeClr val="dk2"/>
                </a:solidFill>
                <a:latin typeface="Architects Daughter"/>
                <a:ea typeface="Architects Daughter"/>
                <a:cs typeface="Architects Daughter"/>
                <a:sym typeface="Architects Daughter"/>
              </a:defRPr>
            </a:lvl5pPr>
            <a:lvl6pPr indent="-317500" lvl="5" marL="2743200">
              <a:lnSpc>
                <a:spcPct val="115000"/>
              </a:lnSpc>
              <a:spcBef>
                <a:spcPts val="0"/>
              </a:spcBef>
              <a:spcAft>
                <a:spcPts val="0"/>
              </a:spcAft>
              <a:buClr>
                <a:schemeClr val="dk2"/>
              </a:buClr>
              <a:buSzPts val="1400"/>
              <a:buFont typeface="Architects Daughter"/>
              <a:buChar char="■"/>
              <a:defRPr>
                <a:solidFill>
                  <a:schemeClr val="dk2"/>
                </a:solidFill>
                <a:latin typeface="Architects Daughter"/>
                <a:ea typeface="Architects Daughter"/>
                <a:cs typeface="Architects Daughter"/>
                <a:sym typeface="Architects Daughter"/>
              </a:defRPr>
            </a:lvl6pPr>
            <a:lvl7pPr indent="-317500" lvl="6" marL="3200400">
              <a:lnSpc>
                <a:spcPct val="115000"/>
              </a:lnSpc>
              <a:spcBef>
                <a:spcPts val="0"/>
              </a:spcBef>
              <a:spcAft>
                <a:spcPts val="0"/>
              </a:spcAft>
              <a:buClr>
                <a:schemeClr val="dk2"/>
              </a:buClr>
              <a:buSzPts val="1400"/>
              <a:buFont typeface="Architects Daughter"/>
              <a:buChar char="●"/>
              <a:defRPr>
                <a:solidFill>
                  <a:schemeClr val="dk2"/>
                </a:solidFill>
                <a:latin typeface="Architects Daughter"/>
                <a:ea typeface="Architects Daughter"/>
                <a:cs typeface="Architects Daughter"/>
                <a:sym typeface="Architects Daughter"/>
              </a:defRPr>
            </a:lvl7pPr>
            <a:lvl8pPr indent="-317500" lvl="7" marL="3657600">
              <a:lnSpc>
                <a:spcPct val="115000"/>
              </a:lnSpc>
              <a:spcBef>
                <a:spcPts val="0"/>
              </a:spcBef>
              <a:spcAft>
                <a:spcPts val="0"/>
              </a:spcAft>
              <a:buClr>
                <a:schemeClr val="dk2"/>
              </a:buClr>
              <a:buSzPts val="1400"/>
              <a:buFont typeface="Architects Daughter"/>
              <a:buChar char="○"/>
              <a:defRPr>
                <a:solidFill>
                  <a:schemeClr val="dk2"/>
                </a:solidFill>
                <a:latin typeface="Architects Daughter"/>
                <a:ea typeface="Architects Daughter"/>
                <a:cs typeface="Architects Daughter"/>
                <a:sym typeface="Architects Daughter"/>
              </a:defRPr>
            </a:lvl8pPr>
            <a:lvl9pPr indent="-317500" lvl="8" marL="4114800">
              <a:lnSpc>
                <a:spcPct val="115000"/>
              </a:lnSpc>
              <a:spcBef>
                <a:spcPts val="0"/>
              </a:spcBef>
              <a:spcAft>
                <a:spcPts val="0"/>
              </a:spcAft>
              <a:buClr>
                <a:schemeClr val="dk2"/>
              </a:buClr>
              <a:buSzPts val="1400"/>
              <a:buFont typeface="Architects Daughter"/>
              <a:buChar char="■"/>
              <a:defRPr>
                <a:solidFill>
                  <a:schemeClr val="dk2"/>
                </a:solidFill>
                <a:latin typeface="Architects Daughter"/>
                <a:ea typeface="Architects Daughter"/>
                <a:cs typeface="Architects Daughter"/>
                <a:sym typeface="Architects Daughter"/>
              </a:defRPr>
            </a:lvl9pPr>
          </a:lstStyle>
          <a:p/>
        </p:txBody>
      </p:sp>
      <p:sp>
        <p:nvSpPr>
          <p:cNvPr id="9" name="Google Shape;9;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2"/>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1" Type="http://schemas.openxmlformats.org/officeDocument/2006/relationships/image" Target="../media/image6.png"/><Relationship Id="rId10" Type="http://schemas.openxmlformats.org/officeDocument/2006/relationships/image" Target="../media/image1.png"/><Relationship Id="rId13" Type="http://schemas.openxmlformats.org/officeDocument/2006/relationships/image" Target="../media/image57.png"/><Relationship Id="rId12" Type="http://schemas.openxmlformats.org/officeDocument/2006/relationships/image" Target="../media/image36.png"/><Relationship Id="rId1" Type="http://schemas.openxmlformats.org/officeDocument/2006/relationships/slideLayout" Target="../slideLayouts/slideLayout9.xml"/><Relationship Id="rId2" Type="http://schemas.openxmlformats.org/officeDocument/2006/relationships/notesSlide" Target="../notesSlides/notesSlide1.xml"/><Relationship Id="rId3" Type="http://schemas.openxmlformats.org/officeDocument/2006/relationships/image" Target="../media/image11.png"/><Relationship Id="rId4" Type="http://schemas.openxmlformats.org/officeDocument/2006/relationships/image" Target="../media/image13.png"/><Relationship Id="rId9" Type="http://schemas.openxmlformats.org/officeDocument/2006/relationships/image" Target="../media/image37.png"/><Relationship Id="rId15" Type="http://schemas.openxmlformats.org/officeDocument/2006/relationships/image" Target="../media/image5.png"/><Relationship Id="rId14" Type="http://schemas.openxmlformats.org/officeDocument/2006/relationships/image" Target="../media/image41.png"/><Relationship Id="rId16" Type="http://schemas.openxmlformats.org/officeDocument/2006/relationships/image" Target="../media/image8.png"/><Relationship Id="rId5" Type="http://schemas.openxmlformats.org/officeDocument/2006/relationships/image" Target="../media/image104.jpg"/><Relationship Id="rId6" Type="http://schemas.openxmlformats.org/officeDocument/2006/relationships/image" Target="../media/image3.png"/><Relationship Id="rId7" Type="http://schemas.openxmlformats.org/officeDocument/2006/relationships/image" Target="../media/image18.png"/><Relationship Id="rId8" Type="http://schemas.openxmlformats.org/officeDocument/2006/relationships/image" Target="../media/image20.png"/></Relationships>
</file>

<file path=ppt/slides/_rels/slide10.xml.rels><?xml version="1.0" encoding="UTF-8" standalone="yes"?><Relationships xmlns="http://schemas.openxmlformats.org/package/2006/relationships"><Relationship Id="rId11" Type="http://schemas.openxmlformats.org/officeDocument/2006/relationships/image" Target="../media/image6.png"/><Relationship Id="rId10" Type="http://schemas.openxmlformats.org/officeDocument/2006/relationships/image" Target="../media/image61.jpg"/><Relationship Id="rId13" Type="http://schemas.openxmlformats.org/officeDocument/2006/relationships/image" Target="../media/image66.png"/><Relationship Id="rId12" Type="http://schemas.openxmlformats.org/officeDocument/2006/relationships/image" Target="../media/image65.png"/><Relationship Id="rId1" Type="http://schemas.openxmlformats.org/officeDocument/2006/relationships/slideLayout" Target="../slideLayouts/slideLayout9.xml"/><Relationship Id="rId2" Type="http://schemas.openxmlformats.org/officeDocument/2006/relationships/notesSlide" Target="../notesSlides/notesSlide10.xml"/><Relationship Id="rId3" Type="http://schemas.openxmlformats.org/officeDocument/2006/relationships/image" Target="../media/image11.png"/><Relationship Id="rId4" Type="http://schemas.openxmlformats.org/officeDocument/2006/relationships/image" Target="../media/image13.png"/><Relationship Id="rId9" Type="http://schemas.openxmlformats.org/officeDocument/2006/relationships/image" Target="../media/image72.png"/><Relationship Id="rId15" Type="http://schemas.openxmlformats.org/officeDocument/2006/relationships/image" Target="../media/image59.png"/><Relationship Id="rId14" Type="http://schemas.openxmlformats.org/officeDocument/2006/relationships/image" Target="../media/image77.png"/><Relationship Id="rId5" Type="http://schemas.openxmlformats.org/officeDocument/2006/relationships/image" Target="../media/image3.png"/><Relationship Id="rId6" Type="http://schemas.openxmlformats.org/officeDocument/2006/relationships/image" Target="../media/image14.png"/><Relationship Id="rId7" Type="http://schemas.openxmlformats.org/officeDocument/2006/relationships/image" Target="../media/image12.png"/><Relationship Id="rId8" Type="http://schemas.openxmlformats.org/officeDocument/2006/relationships/image" Target="../media/image67.png"/></Relationships>
</file>

<file path=ppt/slides/_rels/slide11.xml.rels><?xml version="1.0" encoding="UTF-8" standalone="yes"?><Relationships xmlns="http://schemas.openxmlformats.org/package/2006/relationships"><Relationship Id="rId11" Type="http://schemas.openxmlformats.org/officeDocument/2006/relationships/image" Target="../media/image5.png"/><Relationship Id="rId10" Type="http://schemas.openxmlformats.org/officeDocument/2006/relationships/image" Target="../media/image6.png"/><Relationship Id="rId12" Type="http://schemas.openxmlformats.org/officeDocument/2006/relationships/image" Target="../media/image23.png"/><Relationship Id="rId1" Type="http://schemas.openxmlformats.org/officeDocument/2006/relationships/slideLayout" Target="../slideLayouts/slideLayout9.xml"/><Relationship Id="rId2" Type="http://schemas.openxmlformats.org/officeDocument/2006/relationships/notesSlide" Target="../notesSlides/notesSlide11.xml"/><Relationship Id="rId3" Type="http://schemas.openxmlformats.org/officeDocument/2006/relationships/image" Target="../media/image11.png"/><Relationship Id="rId4" Type="http://schemas.openxmlformats.org/officeDocument/2006/relationships/image" Target="../media/image13.png"/><Relationship Id="rId9" Type="http://schemas.openxmlformats.org/officeDocument/2006/relationships/image" Target="../media/image1.png"/><Relationship Id="rId5" Type="http://schemas.openxmlformats.org/officeDocument/2006/relationships/image" Target="../media/image3.png"/><Relationship Id="rId6" Type="http://schemas.openxmlformats.org/officeDocument/2006/relationships/image" Target="../media/image14.png"/><Relationship Id="rId7" Type="http://schemas.openxmlformats.org/officeDocument/2006/relationships/image" Target="../media/image12.png"/><Relationship Id="rId8" Type="http://schemas.openxmlformats.org/officeDocument/2006/relationships/image" Target="../media/image9.png"/></Relationships>
</file>

<file path=ppt/slides/_rels/slide12.xml.rels><?xml version="1.0" encoding="UTF-8" standalone="yes"?><Relationships xmlns="http://schemas.openxmlformats.org/package/2006/relationships"><Relationship Id="rId11" Type="http://schemas.openxmlformats.org/officeDocument/2006/relationships/image" Target="../media/image3.png"/><Relationship Id="rId10" Type="http://schemas.openxmlformats.org/officeDocument/2006/relationships/image" Target="../media/image22.png"/><Relationship Id="rId13" Type="http://schemas.openxmlformats.org/officeDocument/2006/relationships/image" Target="../media/image1.png"/><Relationship Id="rId12" Type="http://schemas.openxmlformats.org/officeDocument/2006/relationships/image" Target="../media/image46.png"/><Relationship Id="rId1" Type="http://schemas.openxmlformats.org/officeDocument/2006/relationships/slideLayout" Target="../slideLayouts/slideLayout9.xml"/><Relationship Id="rId2" Type="http://schemas.openxmlformats.org/officeDocument/2006/relationships/notesSlide" Target="../notesSlides/notesSlide12.xml"/><Relationship Id="rId3" Type="http://schemas.openxmlformats.org/officeDocument/2006/relationships/image" Target="../media/image11.png"/><Relationship Id="rId4" Type="http://schemas.openxmlformats.org/officeDocument/2006/relationships/image" Target="../media/image13.png"/><Relationship Id="rId9" Type="http://schemas.openxmlformats.org/officeDocument/2006/relationships/image" Target="../media/image9.png"/><Relationship Id="rId14" Type="http://schemas.openxmlformats.org/officeDocument/2006/relationships/image" Target="../media/image6.png"/><Relationship Id="rId5" Type="http://schemas.openxmlformats.org/officeDocument/2006/relationships/image" Target="../media/image14.png"/><Relationship Id="rId6" Type="http://schemas.openxmlformats.org/officeDocument/2006/relationships/image" Target="../media/image12.png"/><Relationship Id="rId7" Type="http://schemas.openxmlformats.org/officeDocument/2006/relationships/image" Target="../media/image21.png"/><Relationship Id="rId8" Type="http://schemas.openxmlformats.org/officeDocument/2006/relationships/image" Target="../media/image15.png"/></Relationships>
</file>

<file path=ppt/slides/_rels/slide13.xml.rels><?xml version="1.0" encoding="UTF-8" standalone="yes"?><Relationships xmlns="http://schemas.openxmlformats.org/package/2006/relationships"><Relationship Id="rId11" Type="http://schemas.openxmlformats.org/officeDocument/2006/relationships/image" Target="../media/image23.png"/><Relationship Id="rId10" Type="http://schemas.openxmlformats.org/officeDocument/2006/relationships/image" Target="../media/image9.png"/><Relationship Id="rId1" Type="http://schemas.openxmlformats.org/officeDocument/2006/relationships/slideLayout" Target="../slideLayouts/slideLayout9.xml"/><Relationship Id="rId2" Type="http://schemas.openxmlformats.org/officeDocument/2006/relationships/notesSlide" Target="../notesSlides/notesSlide13.xml"/><Relationship Id="rId3" Type="http://schemas.openxmlformats.org/officeDocument/2006/relationships/image" Target="../media/image11.png"/><Relationship Id="rId4" Type="http://schemas.openxmlformats.org/officeDocument/2006/relationships/image" Target="../media/image13.png"/><Relationship Id="rId9" Type="http://schemas.openxmlformats.org/officeDocument/2006/relationships/image" Target="../media/image6.png"/><Relationship Id="rId5" Type="http://schemas.openxmlformats.org/officeDocument/2006/relationships/image" Target="../media/image14.png"/><Relationship Id="rId6" Type="http://schemas.openxmlformats.org/officeDocument/2006/relationships/image" Target="../media/image12.png"/><Relationship Id="rId7" Type="http://schemas.openxmlformats.org/officeDocument/2006/relationships/image" Target="../media/image3.png"/><Relationship Id="rId8" Type="http://schemas.openxmlformats.org/officeDocument/2006/relationships/image" Target="../media/image75.jpg"/></Relationships>
</file>

<file path=ppt/slides/_rels/slide14.xml.rels><?xml version="1.0" encoding="UTF-8" standalone="yes"?><Relationships xmlns="http://schemas.openxmlformats.org/package/2006/relationships"><Relationship Id="rId11" Type="http://schemas.openxmlformats.org/officeDocument/2006/relationships/image" Target="../media/image74.jpg"/><Relationship Id="rId10" Type="http://schemas.openxmlformats.org/officeDocument/2006/relationships/image" Target="../media/image69.jpg"/><Relationship Id="rId12" Type="http://schemas.openxmlformats.org/officeDocument/2006/relationships/image" Target="../media/image22.png"/><Relationship Id="rId1" Type="http://schemas.openxmlformats.org/officeDocument/2006/relationships/slideLayout" Target="../slideLayouts/slideLayout9.xml"/><Relationship Id="rId2" Type="http://schemas.openxmlformats.org/officeDocument/2006/relationships/notesSlide" Target="../notesSlides/notesSlide14.xml"/><Relationship Id="rId3" Type="http://schemas.openxmlformats.org/officeDocument/2006/relationships/image" Target="../media/image11.png"/><Relationship Id="rId4" Type="http://schemas.openxmlformats.org/officeDocument/2006/relationships/image" Target="../media/image13.png"/><Relationship Id="rId9" Type="http://schemas.openxmlformats.org/officeDocument/2006/relationships/image" Target="../media/image9.png"/><Relationship Id="rId5" Type="http://schemas.openxmlformats.org/officeDocument/2006/relationships/image" Target="../media/image14.png"/><Relationship Id="rId6" Type="http://schemas.openxmlformats.org/officeDocument/2006/relationships/image" Target="../media/image3.png"/><Relationship Id="rId7" Type="http://schemas.openxmlformats.org/officeDocument/2006/relationships/image" Target="../media/image12.png"/><Relationship Id="rId8" Type="http://schemas.openxmlformats.org/officeDocument/2006/relationships/image" Target="../media/image6.png"/></Relationships>
</file>

<file path=ppt/slides/_rels/slide15.xml.rels><?xml version="1.0" encoding="UTF-8" standalone="yes"?><Relationships xmlns="http://schemas.openxmlformats.org/package/2006/relationships"><Relationship Id="rId11" Type="http://schemas.openxmlformats.org/officeDocument/2006/relationships/image" Target="../media/image22.png"/><Relationship Id="rId10" Type="http://schemas.openxmlformats.org/officeDocument/2006/relationships/image" Target="../media/image6.png"/><Relationship Id="rId13" Type="http://schemas.openxmlformats.org/officeDocument/2006/relationships/image" Target="../media/image3.png"/><Relationship Id="rId12" Type="http://schemas.openxmlformats.org/officeDocument/2006/relationships/image" Target="../media/image8.png"/><Relationship Id="rId1" Type="http://schemas.openxmlformats.org/officeDocument/2006/relationships/slideLayout" Target="../slideLayouts/slideLayout9.xml"/><Relationship Id="rId2" Type="http://schemas.openxmlformats.org/officeDocument/2006/relationships/notesSlide" Target="../notesSlides/notesSlide15.xml"/><Relationship Id="rId3" Type="http://schemas.openxmlformats.org/officeDocument/2006/relationships/image" Target="../media/image11.png"/><Relationship Id="rId4" Type="http://schemas.openxmlformats.org/officeDocument/2006/relationships/image" Target="../media/image13.png"/><Relationship Id="rId9" Type="http://schemas.openxmlformats.org/officeDocument/2006/relationships/image" Target="../media/image1.png"/><Relationship Id="rId5" Type="http://schemas.openxmlformats.org/officeDocument/2006/relationships/image" Target="../media/image18.png"/><Relationship Id="rId6" Type="http://schemas.openxmlformats.org/officeDocument/2006/relationships/image" Target="../media/image14.png"/><Relationship Id="rId7" Type="http://schemas.openxmlformats.org/officeDocument/2006/relationships/image" Target="../media/image12.png"/><Relationship Id="rId8" Type="http://schemas.openxmlformats.org/officeDocument/2006/relationships/image" Target="../media/image106.png"/></Relationships>
</file>

<file path=ppt/slides/_rels/slide16.xml.rels><?xml version="1.0" encoding="UTF-8" standalone="yes"?><Relationships xmlns="http://schemas.openxmlformats.org/package/2006/relationships"><Relationship Id="rId20" Type="http://schemas.openxmlformats.org/officeDocument/2006/relationships/image" Target="../media/image49.jpg"/><Relationship Id="rId22" Type="http://schemas.openxmlformats.org/officeDocument/2006/relationships/image" Target="../media/image51.png"/><Relationship Id="rId21" Type="http://schemas.openxmlformats.org/officeDocument/2006/relationships/image" Target="../media/image56.png"/><Relationship Id="rId24" Type="http://schemas.openxmlformats.org/officeDocument/2006/relationships/image" Target="../media/image4.jpg"/><Relationship Id="rId23" Type="http://schemas.openxmlformats.org/officeDocument/2006/relationships/image" Target="../media/image89.png"/><Relationship Id="rId1" Type="http://schemas.openxmlformats.org/officeDocument/2006/relationships/slideLayout" Target="../slideLayouts/slideLayout9.xml"/><Relationship Id="rId2" Type="http://schemas.openxmlformats.org/officeDocument/2006/relationships/notesSlide" Target="../notesSlides/notesSlide16.xml"/><Relationship Id="rId3" Type="http://schemas.openxmlformats.org/officeDocument/2006/relationships/image" Target="../media/image14.png"/><Relationship Id="rId4" Type="http://schemas.openxmlformats.org/officeDocument/2006/relationships/image" Target="../media/image18.png"/><Relationship Id="rId9" Type="http://schemas.openxmlformats.org/officeDocument/2006/relationships/image" Target="../media/image41.png"/><Relationship Id="rId26" Type="http://schemas.openxmlformats.org/officeDocument/2006/relationships/image" Target="../media/image23.png"/><Relationship Id="rId25" Type="http://schemas.openxmlformats.org/officeDocument/2006/relationships/image" Target="../media/image9.png"/><Relationship Id="rId27" Type="http://schemas.openxmlformats.org/officeDocument/2006/relationships/image" Target="../media/image90.png"/><Relationship Id="rId5" Type="http://schemas.openxmlformats.org/officeDocument/2006/relationships/image" Target="../media/image97.png"/><Relationship Id="rId6" Type="http://schemas.openxmlformats.org/officeDocument/2006/relationships/image" Target="../media/image37.png"/><Relationship Id="rId7" Type="http://schemas.openxmlformats.org/officeDocument/2006/relationships/image" Target="../media/image6.png"/><Relationship Id="rId8" Type="http://schemas.openxmlformats.org/officeDocument/2006/relationships/image" Target="../media/image36.png"/><Relationship Id="rId11" Type="http://schemas.openxmlformats.org/officeDocument/2006/relationships/image" Target="../media/image8.png"/><Relationship Id="rId10" Type="http://schemas.openxmlformats.org/officeDocument/2006/relationships/image" Target="../media/image5.png"/><Relationship Id="rId13" Type="http://schemas.openxmlformats.org/officeDocument/2006/relationships/image" Target="../media/image13.png"/><Relationship Id="rId12" Type="http://schemas.openxmlformats.org/officeDocument/2006/relationships/image" Target="../media/image3.png"/><Relationship Id="rId15" Type="http://schemas.openxmlformats.org/officeDocument/2006/relationships/image" Target="../media/image54.jpg"/><Relationship Id="rId14" Type="http://schemas.openxmlformats.org/officeDocument/2006/relationships/image" Target="../media/image46.png"/><Relationship Id="rId17" Type="http://schemas.openxmlformats.org/officeDocument/2006/relationships/image" Target="../media/image1.png"/><Relationship Id="rId16" Type="http://schemas.openxmlformats.org/officeDocument/2006/relationships/image" Target="../media/image50.png"/><Relationship Id="rId19" Type="http://schemas.openxmlformats.org/officeDocument/2006/relationships/image" Target="../media/image48.png"/><Relationship Id="rId18" Type="http://schemas.openxmlformats.org/officeDocument/2006/relationships/image" Target="../media/image22.png"/></Relationships>
</file>

<file path=ppt/slides/_rels/slide17.xml.rels><?xml version="1.0" encoding="UTF-8" standalone="yes"?><Relationships xmlns="http://schemas.openxmlformats.org/package/2006/relationships"><Relationship Id="rId20" Type="http://schemas.openxmlformats.org/officeDocument/2006/relationships/image" Target="../media/image75.jpg"/><Relationship Id="rId21" Type="http://schemas.openxmlformats.org/officeDocument/2006/relationships/image" Target="../media/image69.jpg"/><Relationship Id="rId1" Type="http://schemas.openxmlformats.org/officeDocument/2006/relationships/slideLayout" Target="../slideLayouts/slideLayout9.xml"/><Relationship Id="rId2" Type="http://schemas.openxmlformats.org/officeDocument/2006/relationships/notesSlide" Target="../notesSlides/notesSlide17.xml"/><Relationship Id="rId3" Type="http://schemas.openxmlformats.org/officeDocument/2006/relationships/image" Target="../media/image14.png"/><Relationship Id="rId4" Type="http://schemas.openxmlformats.org/officeDocument/2006/relationships/image" Target="../media/image90.png"/><Relationship Id="rId9" Type="http://schemas.openxmlformats.org/officeDocument/2006/relationships/image" Target="../media/image9.png"/><Relationship Id="rId5" Type="http://schemas.openxmlformats.org/officeDocument/2006/relationships/image" Target="../media/image87.jpg"/><Relationship Id="rId6" Type="http://schemas.openxmlformats.org/officeDocument/2006/relationships/image" Target="../media/image2.jpg"/><Relationship Id="rId7" Type="http://schemas.openxmlformats.org/officeDocument/2006/relationships/image" Target="../media/image105.jpg"/><Relationship Id="rId8" Type="http://schemas.openxmlformats.org/officeDocument/2006/relationships/image" Target="../media/image100.png"/><Relationship Id="rId11" Type="http://schemas.openxmlformats.org/officeDocument/2006/relationships/image" Target="../media/image58.png"/><Relationship Id="rId10" Type="http://schemas.openxmlformats.org/officeDocument/2006/relationships/image" Target="../media/image8.png"/><Relationship Id="rId13" Type="http://schemas.openxmlformats.org/officeDocument/2006/relationships/image" Target="../media/image103.jpg"/><Relationship Id="rId12" Type="http://schemas.openxmlformats.org/officeDocument/2006/relationships/image" Target="../media/image27.png"/><Relationship Id="rId15" Type="http://schemas.openxmlformats.org/officeDocument/2006/relationships/image" Target="../media/image68.jpg"/><Relationship Id="rId14" Type="http://schemas.openxmlformats.org/officeDocument/2006/relationships/image" Target="../media/image63.jpg"/><Relationship Id="rId17" Type="http://schemas.openxmlformats.org/officeDocument/2006/relationships/image" Target="../media/image67.png"/><Relationship Id="rId16" Type="http://schemas.openxmlformats.org/officeDocument/2006/relationships/image" Target="../media/image62.jpg"/><Relationship Id="rId19" Type="http://schemas.openxmlformats.org/officeDocument/2006/relationships/image" Target="../media/image15.png"/><Relationship Id="rId18" Type="http://schemas.openxmlformats.org/officeDocument/2006/relationships/image" Target="../media/image7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8.xml"/><Relationship Id="rId3" Type="http://schemas.openxmlformats.org/officeDocument/2006/relationships/image" Target="../media/image14.png"/><Relationship Id="rId4" Type="http://schemas.openxmlformats.org/officeDocument/2006/relationships/image" Target="../media/image98.png"/></Relationships>
</file>

<file path=ppt/slides/_rels/slide2.xml.rels><?xml version="1.0" encoding="UTF-8" standalone="yes"?><Relationships xmlns="http://schemas.openxmlformats.org/package/2006/relationships"><Relationship Id="rId11" Type="http://schemas.openxmlformats.org/officeDocument/2006/relationships/image" Target="../media/image54.jpg"/><Relationship Id="rId10" Type="http://schemas.openxmlformats.org/officeDocument/2006/relationships/image" Target="../media/image46.png"/><Relationship Id="rId13" Type="http://schemas.openxmlformats.org/officeDocument/2006/relationships/image" Target="../media/image22.png"/><Relationship Id="rId12" Type="http://schemas.openxmlformats.org/officeDocument/2006/relationships/image" Target="../media/image50.png"/><Relationship Id="rId1" Type="http://schemas.openxmlformats.org/officeDocument/2006/relationships/slideLayout" Target="../slideLayouts/slideLayout9.xml"/><Relationship Id="rId2" Type="http://schemas.openxmlformats.org/officeDocument/2006/relationships/notesSlide" Target="../notesSlides/notesSlide2.xml"/><Relationship Id="rId3" Type="http://schemas.openxmlformats.org/officeDocument/2006/relationships/image" Target="../media/image11.png"/><Relationship Id="rId4" Type="http://schemas.openxmlformats.org/officeDocument/2006/relationships/image" Target="../media/image13.png"/><Relationship Id="rId9" Type="http://schemas.openxmlformats.org/officeDocument/2006/relationships/image" Target="../media/image6.png"/><Relationship Id="rId14" Type="http://schemas.openxmlformats.org/officeDocument/2006/relationships/image" Target="../media/image48.png"/><Relationship Id="rId5" Type="http://schemas.openxmlformats.org/officeDocument/2006/relationships/image" Target="../media/image3.png"/><Relationship Id="rId6" Type="http://schemas.openxmlformats.org/officeDocument/2006/relationships/image" Target="../media/image14.png"/><Relationship Id="rId7" Type="http://schemas.openxmlformats.org/officeDocument/2006/relationships/image" Target="../media/image12.png"/><Relationship Id="rId8" Type="http://schemas.openxmlformats.org/officeDocument/2006/relationships/image" Target="../media/image1.png"/></Relationships>
</file>

<file path=ppt/slides/_rels/slide3.xml.rels><?xml version="1.0" encoding="UTF-8" standalone="yes"?><Relationships xmlns="http://schemas.openxmlformats.org/package/2006/relationships"><Relationship Id="rId11" Type="http://schemas.openxmlformats.org/officeDocument/2006/relationships/image" Target="../media/image6.png"/><Relationship Id="rId10" Type="http://schemas.openxmlformats.org/officeDocument/2006/relationships/image" Target="../media/image56.png"/><Relationship Id="rId13" Type="http://schemas.openxmlformats.org/officeDocument/2006/relationships/image" Target="../media/image89.png"/><Relationship Id="rId12" Type="http://schemas.openxmlformats.org/officeDocument/2006/relationships/image" Target="../media/image51.png"/><Relationship Id="rId1" Type="http://schemas.openxmlformats.org/officeDocument/2006/relationships/slideLayout" Target="../slideLayouts/slideLayout9.xml"/><Relationship Id="rId2" Type="http://schemas.openxmlformats.org/officeDocument/2006/relationships/notesSlide" Target="../notesSlides/notesSlide3.xml"/><Relationship Id="rId3" Type="http://schemas.openxmlformats.org/officeDocument/2006/relationships/image" Target="../media/image11.png"/><Relationship Id="rId4" Type="http://schemas.openxmlformats.org/officeDocument/2006/relationships/image" Target="../media/image3.png"/><Relationship Id="rId9" Type="http://schemas.openxmlformats.org/officeDocument/2006/relationships/image" Target="../media/image49.jpg"/><Relationship Id="rId5" Type="http://schemas.openxmlformats.org/officeDocument/2006/relationships/image" Target="../media/image13.png"/><Relationship Id="rId6" Type="http://schemas.openxmlformats.org/officeDocument/2006/relationships/image" Target="../media/image14.png"/><Relationship Id="rId7" Type="http://schemas.openxmlformats.org/officeDocument/2006/relationships/image" Target="../media/image52.jpg"/><Relationship Id="rId8" Type="http://schemas.openxmlformats.org/officeDocument/2006/relationships/image" Target="../media/image12.png"/></Relationships>
</file>

<file path=ppt/slides/_rels/slide4.xml.rels><?xml version="1.0" encoding="UTF-8" standalone="yes"?><Relationships xmlns="http://schemas.openxmlformats.org/package/2006/relationships"><Relationship Id="rId11" Type="http://schemas.openxmlformats.org/officeDocument/2006/relationships/image" Target="../media/image6.png"/><Relationship Id="rId10" Type="http://schemas.openxmlformats.org/officeDocument/2006/relationships/image" Target="../media/image1.png"/><Relationship Id="rId13" Type="http://schemas.openxmlformats.org/officeDocument/2006/relationships/image" Target="../media/image34.png"/><Relationship Id="rId12" Type="http://schemas.openxmlformats.org/officeDocument/2006/relationships/image" Target="../media/image23.png"/><Relationship Id="rId1" Type="http://schemas.openxmlformats.org/officeDocument/2006/relationships/slideLayout" Target="../slideLayouts/slideLayout9.xml"/><Relationship Id="rId2" Type="http://schemas.openxmlformats.org/officeDocument/2006/relationships/notesSlide" Target="../notesSlides/notesSlide4.xml"/><Relationship Id="rId3" Type="http://schemas.openxmlformats.org/officeDocument/2006/relationships/image" Target="../media/image11.png"/><Relationship Id="rId4" Type="http://schemas.openxmlformats.org/officeDocument/2006/relationships/image" Target="../media/image3.png"/><Relationship Id="rId9" Type="http://schemas.openxmlformats.org/officeDocument/2006/relationships/image" Target="../media/image9.png"/><Relationship Id="rId14" Type="http://schemas.openxmlformats.org/officeDocument/2006/relationships/image" Target="../media/image38.png"/><Relationship Id="rId5" Type="http://schemas.openxmlformats.org/officeDocument/2006/relationships/image" Target="../media/image4.jpg"/><Relationship Id="rId6" Type="http://schemas.openxmlformats.org/officeDocument/2006/relationships/image" Target="../media/image13.png"/><Relationship Id="rId7" Type="http://schemas.openxmlformats.org/officeDocument/2006/relationships/image" Target="../media/image14.png"/><Relationship Id="rId8" Type="http://schemas.openxmlformats.org/officeDocument/2006/relationships/image" Target="../media/image12.png"/></Relationships>
</file>

<file path=ppt/slides/_rels/slide5.xml.rels><?xml version="1.0" encoding="UTF-8" standalone="yes"?><Relationships xmlns="http://schemas.openxmlformats.org/package/2006/relationships"><Relationship Id="rId11" Type="http://schemas.openxmlformats.org/officeDocument/2006/relationships/image" Target="../media/image10.png"/><Relationship Id="rId10" Type="http://schemas.openxmlformats.org/officeDocument/2006/relationships/image" Target="../media/image6.png"/><Relationship Id="rId1" Type="http://schemas.openxmlformats.org/officeDocument/2006/relationships/slideLayout" Target="../slideLayouts/slideLayout9.xml"/><Relationship Id="rId2" Type="http://schemas.openxmlformats.org/officeDocument/2006/relationships/notesSlide" Target="../notesSlides/notesSlide5.xml"/><Relationship Id="rId3" Type="http://schemas.openxmlformats.org/officeDocument/2006/relationships/image" Target="../media/image11.png"/><Relationship Id="rId4" Type="http://schemas.openxmlformats.org/officeDocument/2006/relationships/image" Target="../media/image13.png"/><Relationship Id="rId9" Type="http://schemas.openxmlformats.org/officeDocument/2006/relationships/image" Target="../media/image46.png"/><Relationship Id="rId5" Type="http://schemas.openxmlformats.org/officeDocument/2006/relationships/image" Target="../media/image4.jpg"/><Relationship Id="rId6" Type="http://schemas.openxmlformats.org/officeDocument/2006/relationships/image" Target="../media/image3.png"/><Relationship Id="rId7" Type="http://schemas.openxmlformats.org/officeDocument/2006/relationships/image" Target="../media/image14.png"/><Relationship Id="rId8" Type="http://schemas.openxmlformats.org/officeDocument/2006/relationships/image" Target="../media/image12.png"/></Relationships>
</file>

<file path=ppt/slides/_rels/slide6.xml.rels><?xml version="1.0" encoding="UTF-8" standalone="yes"?><Relationships xmlns="http://schemas.openxmlformats.org/package/2006/relationships"><Relationship Id="rId11" Type="http://schemas.openxmlformats.org/officeDocument/2006/relationships/image" Target="../media/image27.png"/><Relationship Id="rId10" Type="http://schemas.openxmlformats.org/officeDocument/2006/relationships/image" Target="../media/image6.png"/><Relationship Id="rId12" Type="http://schemas.openxmlformats.org/officeDocument/2006/relationships/image" Target="../media/image29.png"/><Relationship Id="rId1" Type="http://schemas.openxmlformats.org/officeDocument/2006/relationships/slideLayout" Target="../slideLayouts/slideLayout9.xml"/><Relationship Id="rId2" Type="http://schemas.openxmlformats.org/officeDocument/2006/relationships/notesSlide" Target="../notesSlides/notesSlide6.xml"/><Relationship Id="rId3" Type="http://schemas.openxmlformats.org/officeDocument/2006/relationships/image" Target="../media/image11.png"/><Relationship Id="rId4" Type="http://schemas.openxmlformats.org/officeDocument/2006/relationships/image" Target="../media/image3.png"/><Relationship Id="rId9" Type="http://schemas.openxmlformats.org/officeDocument/2006/relationships/image" Target="../media/image12.png"/><Relationship Id="rId5" Type="http://schemas.openxmlformats.org/officeDocument/2006/relationships/image" Target="../media/image13.png"/><Relationship Id="rId6" Type="http://schemas.openxmlformats.org/officeDocument/2006/relationships/image" Target="../media/image24.jpg"/><Relationship Id="rId7" Type="http://schemas.openxmlformats.org/officeDocument/2006/relationships/image" Target="../media/image58.png"/><Relationship Id="rId8" Type="http://schemas.openxmlformats.org/officeDocument/2006/relationships/image" Target="../media/image14.png"/></Relationships>
</file>

<file path=ppt/slides/_rels/slide7.xml.rels><?xml version="1.0" encoding="UTF-8" standalone="yes"?><Relationships xmlns="http://schemas.openxmlformats.org/package/2006/relationships"><Relationship Id="rId11" Type="http://schemas.openxmlformats.org/officeDocument/2006/relationships/image" Target="../media/image53.jpg"/><Relationship Id="rId10" Type="http://schemas.openxmlformats.org/officeDocument/2006/relationships/image" Target="../media/image9.png"/><Relationship Id="rId1" Type="http://schemas.openxmlformats.org/officeDocument/2006/relationships/slideLayout" Target="../slideLayouts/slideLayout9.xml"/><Relationship Id="rId2" Type="http://schemas.openxmlformats.org/officeDocument/2006/relationships/notesSlide" Target="../notesSlides/notesSlide7.xml"/><Relationship Id="rId3" Type="http://schemas.openxmlformats.org/officeDocument/2006/relationships/image" Target="../media/image11.png"/><Relationship Id="rId4" Type="http://schemas.openxmlformats.org/officeDocument/2006/relationships/image" Target="../media/image13.png"/><Relationship Id="rId9" Type="http://schemas.openxmlformats.org/officeDocument/2006/relationships/image" Target="../media/image5.png"/><Relationship Id="rId5" Type="http://schemas.openxmlformats.org/officeDocument/2006/relationships/image" Target="../media/image2.jpg"/><Relationship Id="rId6" Type="http://schemas.openxmlformats.org/officeDocument/2006/relationships/image" Target="../media/image3.png"/><Relationship Id="rId7" Type="http://schemas.openxmlformats.org/officeDocument/2006/relationships/image" Target="../media/image14.png"/><Relationship Id="rId8" Type="http://schemas.openxmlformats.org/officeDocument/2006/relationships/image" Target="../media/image12.png"/></Relationships>
</file>

<file path=ppt/slides/_rels/slide8.xml.rels><?xml version="1.0" encoding="UTF-8" standalone="yes"?><Relationships xmlns="http://schemas.openxmlformats.org/package/2006/relationships"><Relationship Id="rId11" Type="http://schemas.openxmlformats.org/officeDocument/2006/relationships/image" Target="../media/image6.png"/><Relationship Id="rId10" Type="http://schemas.openxmlformats.org/officeDocument/2006/relationships/image" Target="../media/image1.png"/><Relationship Id="rId13" Type="http://schemas.openxmlformats.org/officeDocument/2006/relationships/image" Target="../media/image22.png"/><Relationship Id="rId12" Type="http://schemas.openxmlformats.org/officeDocument/2006/relationships/image" Target="../media/image9.png"/><Relationship Id="rId1" Type="http://schemas.openxmlformats.org/officeDocument/2006/relationships/slideLayout" Target="../slideLayouts/slideLayout9.xml"/><Relationship Id="rId2" Type="http://schemas.openxmlformats.org/officeDocument/2006/relationships/notesSlide" Target="../notesSlides/notesSlide8.xml"/><Relationship Id="rId3" Type="http://schemas.openxmlformats.org/officeDocument/2006/relationships/image" Target="../media/image11.png"/><Relationship Id="rId4" Type="http://schemas.openxmlformats.org/officeDocument/2006/relationships/image" Target="../media/image13.png"/><Relationship Id="rId9" Type="http://schemas.openxmlformats.org/officeDocument/2006/relationships/image" Target="../media/image26.png"/><Relationship Id="rId15" Type="http://schemas.openxmlformats.org/officeDocument/2006/relationships/image" Target="../media/image8.png"/><Relationship Id="rId14" Type="http://schemas.openxmlformats.org/officeDocument/2006/relationships/image" Target="../media/image37.png"/><Relationship Id="rId5" Type="http://schemas.openxmlformats.org/officeDocument/2006/relationships/image" Target="../media/image3.png"/><Relationship Id="rId6" Type="http://schemas.openxmlformats.org/officeDocument/2006/relationships/image" Target="../media/image14.png"/><Relationship Id="rId7" Type="http://schemas.openxmlformats.org/officeDocument/2006/relationships/image" Target="../media/image12.png"/><Relationship Id="rId8" Type="http://schemas.openxmlformats.org/officeDocument/2006/relationships/image" Target="../media/image18.png"/></Relationships>
</file>

<file path=ppt/slides/_rels/slide9.xml.rels><?xml version="1.0" encoding="UTF-8" standalone="yes"?><Relationships xmlns="http://schemas.openxmlformats.org/package/2006/relationships"><Relationship Id="rId11" Type="http://schemas.openxmlformats.org/officeDocument/2006/relationships/image" Target="../media/image6.png"/><Relationship Id="rId10" Type="http://schemas.openxmlformats.org/officeDocument/2006/relationships/image" Target="../media/image80.png"/><Relationship Id="rId12" Type="http://schemas.openxmlformats.org/officeDocument/2006/relationships/image" Target="../media/image22.png"/><Relationship Id="rId1" Type="http://schemas.openxmlformats.org/officeDocument/2006/relationships/slideLayout" Target="../slideLayouts/slideLayout9.xml"/><Relationship Id="rId2" Type="http://schemas.openxmlformats.org/officeDocument/2006/relationships/notesSlide" Target="../notesSlides/notesSlide9.xml"/><Relationship Id="rId3" Type="http://schemas.openxmlformats.org/officeDocument/2006/relationships/image" Target="../media/image11.png"/><Relationship Id="rId4" Type="http://schemas.openxmlformats.org/officeDocument/2006/relationships/image" Target="../media/image13.png"/><Relationship Id="rId9" Type="http://schemas.openxmlformats.org/officeDocument/2006/relationships/image" Target="../media/image62.jpg"/><Relationship Id="rId5" Type="http://schemas.openxmlformats.org/officeDocument/2006/relationships/image" Target="../media/image3.png"/><Relationship Id="rId6" Type="http://schemas.openxmlformats.org/officeDocument/2006/relationships/image" Target="../media/image14.png"/><Relationship Id="rId7" Type="http://schemas.openxmlformats.org/officeDocument/2006/relationships/image" Target="../media/image63.jpg"/><Relationship Id="rId8" Type="http://schemas.openxmlformats.org/officeDocument/2006/relationships/image" Target="../media/image68.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7A57E"/>
        </a:solidFill>
      </p:bgPr>
    </p:bg>
    <p:spTree>
      <p:nvGrpSpPr>
        <p:cNvPr id="122" name="Shape 122"/>
        <p:cNvGrpSpPr/>
        <p:nvPr/>
      </p:nvGrpSpPr>
      <p:grpSpPr>
        <a:xfrm>
          <a:off x="0" y="0"/>
          <a:ext cx="0" cy="0"/>
          <a:chOff x="0" y="0"/>
          <a:chExt cx="0" cy="0"/>
        </a:xfrm>
      </p:grpSpPr>
      <p:sp>
        <p:nvSpPr>
          <p:cNvPr id="123" name="Google Shape;123;p11"/>
          <p:cNvSpPr/>
          <p:nvPr/>
        </p:nvSpPr>
        <p:spPr>
          <a:xfrm>
            <a:off x="4194430" y="-3727827"/>
            <a:ext cx="5174187" cy="5174188"/>
          </a:xfrm>
          <a:custGeom>
            <a:rect b="b" l="l" r="r" t="t"/>
            <a:pathLst>
              <a:path extrusionOk="0" h="10348375" w="10348375">
                <a:moveTo>
                  <a:pt x="0" y="0"/>
                </a:moveTo>
                <a:lnTo>
                  <a:pt x="10348375" y="0"/>
                </a:lnTo>
                <a:lnTo>
                  <a:pt x="10348375" y="10348375"/>
                </a:lnTo>
                <a:lnTo>
                  <a:pt x="0" y="10348375"/>
                </a:lnTo>
                <a:lnTo>
                  <a:pt x="0" y="0"/>
                </a:lnTo>
                <a:close/>
              </a:path>
            </a:pathLst>
          </a:custGeom>
          <a:blipFill rotWithShape="1">
            <a:blip r:embed="rId3">
              <a:alphaModFix/>
            </a:blip>
            <a:stretch>
              <a:fillRect b="0" l="0" r="0" t="0"/>
            </a:stretch>
          </a:blipFill>
          <a:ln>
            <a:noFill/>
          </a:ln>
        </p:spPr>
      </p:sp>
      <p:sp>
        <p:nvSpPr>
          <p:cNvPr id="124" name="Google Shape;124;p11"/>
          <p:cNvSpPr/>
          <p:nvPr/>
        </p:nvSpPr>
        <p:spPr>
          <a:xfrm rot="1144360">
            <a:off x="1038205" y="-1387857"/>
            <a:ext cx="3569177" cy="3569177"/>
          </a:xfrm>
          <a:custGeom>
            <a:rect b="b" l="l" r="r" t="t"/>
            <a:pathLst>
              <a:path extrusionOk="0" h="7138354" w="7138354">
                <a:moveTo>
                  <a:pt x="0" y="0"/>
                </a:moveTo>
                <a:lnTo>
                  <a:pt x="7138354" y="0"/>
                </a:lnTo>
                <a:lnTo>
                  <a:pt x="7138354" y="7138354"/>
                </a:lnTo>
                <a:lnTo>
                  <a:pt x="0" y="7138354"/>
                </a:lnTo>
                <a:lnTo>
                  <a:pt x="0" y="0"/>
                </a:lnTo>
                <a:close/>
              </a:path>
            </a:pathLst>
          </a:custGeom>
          <a:blipFill rotWithShape="1">
            <a:blip r:embed="rId4">
              <a:alphaModFix/>
            </a:blip>
            <a:stretch>
              <a:fillRect b="0" l="0" r="0" t="0"/>
            </a:stretch>
          </a:blipFill>
          <a:ln>
            <a:noFill/>
          </a:ln>
        </p:spPr>
      </p:sp>
      <p:sp>
        <p:nvSpPr>
          <p:cNvPr id="125" name="Google Shape;125;p11"/>
          <p:cNvSpPr/>
          <p:nvPr/>
        </p:nvSpPr>
        <p:spPr>
          <a:xfrm rot="1144360">
            <a:off x="1743374" y="4090179"/>
            <a:ext cx="1805528" cy="1805528"/>
          </a:xfrm>
          <a:custGeom>
            <a:rect b="b" l="l" r="r" t="t"/>
            <a:pathLst>
              <a:path extrusionOk="0" h="3611056" w="3611056">
                <a:moveTo>
                  <a:pt x="0" y="0"/>
                </a:moveTo>
                <a:lnTo>
                  <a:pt x="3611056" y="0"/>
                </a:lnTo>
                <a:lnTo>
                  <a:pt x="3611056" y="3611056"/>
                </a:lnTo>
                <a:lnTo>
                  <a:pt x="0" y="3611056"/>
                </a:lnTo>
                <a:lnTo>
                  <a:pt x="0" y="0"/>
                </a:lnTo>
                <a:close/>
              </a:path>
            </a:pathLst>
          </a:custGeom>
          <a:blipFill rotWithShape="1">
            <a:blip r:embed="rId4">
              <a:alphaModFix/>
            </a:blip>
            <a:stretch>
              <a:fillRect b="0" l="0" r="0" t="0"/>
            </a:stretch>
          </a:blipFill>
          <a:ln>
            <a:noFill/>
          </a:ln>
        </p:spPr>
      </p:sp>
      <p:sp>
        <p:nvSpPr>
          <p:cNvPr id="126" name="Google Shape;126;p11"/>
          <p:cNvSpPr/>
          <p:nvPr/>
        </p:nvSpPr>
        <p:spPr>
          <a:xfrm>
            <a:off x="-4076343" y="1661427"/>
            <a:ext cx="5174188" cy="5174188"/>
          </a:xfrm>
          <a:custGeom>
            <a:rect b="b" l="l" r="r" t="t"/>
            <a:pathLst>
              <a:path extrusionOk="0" h="10348375" w="10348375">
                <a:moveTo>
                  <a:pt x="0" y="0"/>
                </a:moveTo>
                <a:lnTo>
                  <a:pt x="10348376" y="0"/>
                </a:lnTo>
                <a:lnTo>
                  <a:pt x="10348376" y="10348375"/>
                </a:lnTo>
                <a:lnTo>
                  <a:pt x="0" y="10348375"/>
                </a:lnTo>
                <a:lnTo>
                  <a:pt x="0" y="0"/>
                </a:lnTo>
                <a:close/>
              </a:path>
            </a:pathLst>
          </a:custGeom>
          <a:blipFill rotWithShape="1">
            <a:blip r:embed="rId3">
              <a:alphaModFix/>
            </a:blip>
            <a:stretch>
              <a:fillRect b="0" l="0" r="0" t="0"/>
            </a:stretch>
          </a:blipFill>
          <a:ln>
            <a:noFill/>
          </a:ln>
        </p:spPr>
      </p:sp>
      <p:sp>
        <p:nvSpPr>
          <p:cNvPr id="127" name="Google Shape;127;p11"/>
          <p:cNvSpPr/>
          <p:nvPr/>
        </p:nvSpPr>
        <p:spPr>
          <a:xfrm>
            <a:off x="0" y="-247968"/>
            <a:ext cx="9144000" cy="6549390"/>
          </a:xfrm>
          <a:custGeom>
            <a:rect b="b" l="l" r="r" t="t"/>
            <a:pathLst>
              <a:path extrusionOk="0" h="13098780" w="18288000">
                <a:moveTo>
                  <a:pt x="0" y="0"/>
                </a:moveTo>
                <a:lnTo>
                  <a:pt x="18288000" y="0"/>
                </a:lnTo>
                <a:lnTo>
                  <a:pt x="18288000" y="13098780"/>
                </a:lnTo>
                <a:lnTo>
                  <a:pt x="0" y="13098780"/>
                </a:lnTo>
                <a:lnTo>
                  <a:pt x="0" y="0"/>
                </a:lnTo>
                <a:close/>
              </a:path>
            </a:pathLst>
          </a:custGeom>
          <a:blipFill rotWithShape="1">
            <a:blip r:embed="rId5">
              <a:alphaModFix amt="67000"/>
            </a:blip>
            <a:stretch>
              <a:fillRect b="0" l="0" r="0" t="0"/>
            </a:stretch>
          </a:blipFill>
          <a:ln>
            <a:noFill/>
          </a:ln>
        </p:spPr>
      </p:sp>
      <p:sp>
        <p:nvSpPr>
          <p:cNvPr id="128" name="Google Shape;128;p11"/>
          <p:cNvSpPr/>
          <p:nvPr/>
        </p:nvSpPr>
        <p:spPr>
          <a:xfrm rot="6417252">
            <a:off x="1797163" y="1157956"/>
            <a:ext cx="2135503" cy="2057400"/>
          </a:xfrm>
          <a:custGeom>
            <a:rect b="b" l="l" r="r" t="t"/>
            <a:pathLst>
              <a:path extrusionOk="0" h="4114800" w="4271006">
                <a:moveTo>
                  <a:pt x="0" y="0"/>
                </a:moveTo>
                <a:lnTo>
                  <a:pt x="4271006" y="0"/>
                </a:lnTo>
                <a:lnTo>
                  <a:pt x="4271006" y="4114800"/>
                </a:lnTo>
                <a:lnTo>
                  <a:pt x="0" y="4114800"/>
                </a:lnTo>
                <a:lnTo>
                  <a:pt x="0" y="0"/>
                </a:lnTo>
                <a:close/>
              </a:path>
            </a:pathLst>
          </a:custGeom>
          <a:blipFill rotWithShape="1">
            <a:blip r:embed="rId6">
              <a:alphaModFix/>
            </a:blip>
            <a:stretch>
              <a:fillRect b="0" l="0" r="0" t="0"/>
            </a:stretch>
          </a:blipFill>
          <a:ln>
            <a:noFill/>
          </a:ln>
        </p:spPr>
      </p:sp>
      <p:sp>
        <p:nvSpPr>
          <p:cNvPr id="129" name="Google Shape;129;p11"/>
          <p:cNvSpPr/>
          <p:nvPr/>
        </p:nvSpPr>
        <p:spPr>
          <a:xfrm rot="6417252">
            <a:off x="2412866" y="596590"/>
            <a:ext cx="2135503" cy="2057400"/>
          </a:xfrm>
          <a:custGeom>
            <a:rect b="b" l="l" r="r" t="t"/>
            <a:pathLst>
              <a:path extrusionOk="0" h="4114800" w="4271006">
                <a:moveTo>
                  <a:pt x="0" y="0"/>
                </a:moveTo>
                <a:lnTo>
                  <a:pt x="4271006" y="0"/>
                </a:lnTo>
                <a:lnTo>
                  <a:pt x="4271006" y="4114800"/>
                </a:lnTo>
                <a:lnTo>
                  <a:pt x="0" y="4114800"/>
                </a:lnTo>
                <a:lnTo>
                  <a:pt x="0" y="0"/>
                </a:lnTo>
                <a:close/>
              </a:path>
            </a:pathLst>
          </a:custGeom>
          <a:blipFill rotWithShape="1">
            <a:blip r:embed="rId6">
              <a:alphaModFix/>
            </a:blip>
            <a:stretch>
              <a:fillRect b="0" l="0" r="0" t="0"/>
            </a:stretch>
          </a:blipFill>
          <a:ln>
            <a:noFill/>
          </a:ln>
        </p:spPr>
      </p:sp>
      <p:sp>
        <p:nvSpPr>
          <p:cNvPr id="130" name="Google Shape;130;p11"/>
          <p:cNvSpPr/>
          <p:nvPr/>
        </p:nvSpPr>
        <p:spPr>
          <a:xfrm rot="1144360">
            <a:off x="7726886" y="1487372"/>
            <a:ext cx="1805528" cy="1805528"/>
          </a:xfrm>
          <a:custGeom>
            <a:rect b="b" l="l" r="r" t="t"/>
            <a:pathLst>
              <a:path extrusionOk="0" h="3611056" w="3611056">
                <a:moveTo>
                  <a:pt x="0" y="0"/>
                </a:moveTo>
                <a:lnTo>
                  <a:pt x="3611056" y="0"/>
                </a:lnTo>
                <a:lnTo>
                  <a:pt x="3611056" y="3611056"/>
                </a:lnTo>
                <a:lnTo>
                  <a:pt x="0" y="3611056"/>
                </a:lnTo>
                <a:lnTo>
                  <a:pt x="0" y="0"/>
                </a:lnTo>
                <a:close/>
              </a:path>
            </a:pathLst>
          </a:custGeom>
          <a:blipFill rotWithShape="1">
            <a:blip r:embed="rId4">
              <a:alphaModFix/>
            </a:blip>
            <a:stretch>
              <a:fillRect b="0" l="0" r="0" t="0"/>
            </a:stretch>
          </a:blipFill>
          <a:ln>
            <a:noFill/>
          </a:ln>
        </p:spPr>
      </p:sp>
      <p:sp>
        <p:nvSpPr>
          <p:cNvPr id="131" name="Google Shape;131;p11"/>
          <p:cNvSpPr/>
          <p:nvPr/>
        </p:nvSpPr>
        <p:spPr>
          <a:xfrm>
            <a:off x="621595" y="786010"/>
            <a:ext cx="5102342" cy="3526994"/>
          </a:xfrm>
          <a:custGeom>
            <a:rect b="b" l="l" r="r" t="t"/>
            <a:pathLst>
              <a:path extrusionOk="0" h="7053988" w="10204684">
                <a:moveTo>
                  <a:pt x="0" y="0"/>
                </a:moveTo>
                <a:lnTo>
                  <a:pt x="10204684" y="0"/>
                </a:lnTo>
                <a:lnTo>
                  <a:pt x="10204684" y="7053989"/>
                </a:lnTo>
                <a:lnTo>
                  <a:pt x="0" y="7053989"/>
                </a:lnTo>
                <a:lnTo>
                  <a:pt x="0" y="0"/>
                </a:lnTo>
                <a:close/>
              </a:path>
            </a:pathLst>
          </a:custGeom>
          <a:blipFill rotWithShape="1">
            <a:blip r:embed="rId7">
              <a:alphaModFix/>
            </a:blip>
            <a:stretch>
              <a:fillRect b="0" l="0" r="0" t="0"/>
            </a:stretch>
          </a:blipFill>
          <a:ln>
            <a:noFill/>
          </a:ln>
        </p:spPr>
      </p:sp>
      <p:sp>
        <p:nvSpPr>
          <p:cNvPr id="132" name="Google Shape;132;p11"/>
          <p:cNvSpPr/>
          <p:nvPr/>
        </p:nvSpPr>
        <p:spPr>
          <a:xfrm>
            <a:off x="4246916" y="-58722"/>
            <a:ext cx="5260944" cy="5260944"/>
          </a:xfrm>
          <a:custGeom>
            <a:rect b="b" l="l" r="r" t="t"/>
            <a:pathLst>
              <a:path extrusionOk="0" h="10521888" w="10521888">
                <a:moveTo>
                  <a:pt x="0" y="0"/>
                </a:moveTo>
                <a:lnTo>
                  <a:pt x="10521888" y="0"/>
                </a:lnTo>
                <a:lnTo>
                  <a:pt x="10521888" y="10521888"/>
                </a:lnTo>
                <a:lnTo>
                  <a:pt x="0" y="10521888"/>
                </a:lnTo>
                <a:lnTo>
                  <a:pt x="0" y="0"/>
                </a:lnTo>
                <a:close/>
              </a:path>
            </a:pathLst>
          </a:custGeom>
          <a:blipFill rotWithShape="1">
            <a:blip r:embed="rId8">
              <a:alphaModFix amt="81000"/>
            </a:blip>
            <a:stretch>
              <a:fillRect b="0" l="0" r="0" t="0"/>
            </a:stretch>
          </a:blipFill>
          <a:ln>
            <a:noFill/>
          </a:ln>
        </p:spPr>
      </p:sp>
      <p:sp>
        <p:nvSpPr>
          <p:cNvPr id="133" name="Google Shape;133;p11"/>
          <p:cNvSpPr/>
          <p:nvPr/>
        </p:nvSpPr>
        <p:spPr>
          <a:xfrm rot="1501228">
            <a:off x="-930165" y="3698985"/>
            <a:ext cx="2889031" cy="2889031"/>
          </a:xfrm>
          <a:custGeom>
            <a:rect b="b" l="l" r="r" t="t"/>
            <a:pathLst>
              <a:path extrusionOk="0" h="5778062" w="5778062">
                <a:moveTo>
                  <a:pt x="0" y="0"/>
                </a:moveTo>
                <a:lnTo>
                  <a:pt x="5778062" y="0"/>
                </a:lnTo>
                <a:lnTo>
                  <a:pt x="5778062" y="5778062"/>
                </a:lnTo>
                <a:lnTo>
                  <a:pt x="0" y="5778062"/>
                </a:lnTo>
                <a:lnTo>
                  <a:pt x="0" y="0"/>
                </a:lnTo>
                <a:close/>
              </a:path>
            </a:pathLst>
          </a:custGeom>
          <a:blipFill rotWithShape="1">
            <a:blip r:embed="rId9">
              <a:alphaModFix/>
            </a:blip>
            <a:stretch>
              <a:fillRect b="0" l="0" r="0" t="0"/>
            </a:stretch>
          </a:blipFill>
          <a:ln>
            <a:noFill/>
          </a:ln>
        </p:spPr>
      </p:sp>
      <p:sp>
        <p:nvSpPr>
          <p:cNvPr id="134" name="Google Shape;134;p11"/>
          <p:cNvSpPr/>
          <p:nvPr/>
        </p:nvSpPr>
        <p:spPr>
          <a:xfrm>
            <a:off x="-318360" y="1180265"/>
            <a:ext cx="1665420" cy="707804"/>
          </a:xfrm>
          <a:custGeom>
            <a:rect b="b" l="l" r="r" t="t"/>
            <a:pathLst>
              <a:path extrusionOk="0" h="1415607" w="3330839">
                <a:moveTo>
                  <a:pt x="0" y="0"/>
                </a:moveTo>
                <a:lnTo>
                  <a:pt x="3330840" y="0"/>
                </a:lnTo>
                <a:lnTo>
                  <a:pt x="3330840" y="1415607"/>
                </a:lnTo>
                <a:lnTo>
                  <a:pt x="0" y="1415607"/>
                </a:lnTo>
                <a:lnTo>
                  <a:pt x="0" y="0"/>
                </a:lnTo>
                <a:close/>
              </a:path>
            </a:pathLst>
          </a:custGeom>
          <a:blipFill rotWithShape="1">
            <a:blip r:embed="rId10">
              <a:alphaModFix/>
            </a:blip>
            <a:stretch>
              <a:fillRect b="0" l="0" r="0" t="0"/>
            </a:stretch>
          </a:blipFill>
          <a:ln>
            <a:noFill/>
          </a:ln>
        </p:spPr>
      </p:sp>
      <p:sp>
        <p:nvSpPr>
          <p:cNvPr id="135" name="Google Shape;135;p11"/>
          <p:cNvSpPr/>
          <p:nvPr/>
        </p:nvSpPr>
        <p:spPr>
          <a:xfrm>
            <a:off x="-157971" y="699103"/>
            <a:ext cx="2138497" cy="962324"/>
          </a:xfrm>
          <a:custGeom>
            <a:rect b="b" l="l" r="r" t="t"/>
            <a:pathLst>
              <a:path extrusionOk="0" h="1924647" w="4276993">
                <a:moveTo>
                  <a:pt x="0" y="0"/>
                </a:moveTo>
                <a:lnTo>
                  <a:pt x="4276993" y="0"/>
                </a:lnTo>
                <a:lnTo>
                  <a:pt x="4276993" y="1924647"/>
                </a:lnTo>
                <a:lnTo>
                  <a:pt x="0" y="1924647"/>
                </a:lnTo>
                <a:lnTo>
                  <a:pt x="0" y="0"/>
                </a:lnTo>
                <a:close/>
              </a:path>
            </a:pathLst>
          </a:custGeom>
          <a:blipFill rotWithShape="1">
            <a:blip r:embed="rId11">
              <a:alphaModFix/>
            </a:blip>
            <a:stretch>
              <a:fillRect b="0" l="0" r="0" t="0"/>
            </a:stretch>
          </a:blipFill>
          <a:ln>
            <a:noFill/>
          </a:ln>
        </p:spPr>
      </p:sp>
      <p:sp>
        <p:nvSpPr>
          <p:cNvPr id="136" name="Google Shape;136;p11"/>
          <p:cNvSpPr/>
          <p:nvPr/>
        </p:nvSpPr>
        <p:spPr>
          <a:xfrm>
            <a:off x="3401271" y="4313004"/>
            <a:ext cx="1691291" cy="1509861"/>
          </a:xfrm>
          <a:custGeom>
            <a:rect b="b" l="l" r="r" t="t"/>
            <a:pathLst>
              <a:path extrusionOk="0" h="3019723" w="3382582">
                <a:moveTo>
                  <a:pt x="0" y="0"/>
                </a:moveTo>
                <a:lnTo>
                  <a:pt x="3382582" y="0"/>
                </a:lnTo>
                <a:lnTo>
                  <a:pt x="3382582" y="3019723"/>
                </a:lnTo>
                <a:lnTo>
                  <a:pt x="0" y="3019723"/>
                </a:lnTo>
                <a:lnTo>
                  <a:pt x="0" y="0"/>
                </a:lnTo>
                <a:close/>
              </a:path>
            </a:pathLst>
          </a:custGeom>
          <a:blipFill rotWithShape="1">
            <a:blip r:embed="rId12">
              <a:alphaModFix/>
            </a:blip>
            <a:stretch>
              <a:fillRect b="0" l="0" r="0" t="0"/>
            </a:stretch>
          </a:blipFill>
          <a:ln>
            <a:noFill/>
          </a:ln>
        </p:spPr>
      </p:sp>
      <p:sp>
        <p:nvSpPr>
          <p:cNvPr id="137" name="Google Shape;137;p11"/>
          <p:cNvSpPr/>
          <p:nvPr/>
        </p:nvSpPr>
        <p:spPr>
          <a:xfrm>
            <a:off x="4023313" y="3666827"/>
            <a:ext cx="2138497" cy="962324"/>
          </a:xfrm>
          <a:custGeom>
            <a:rect b="b" l="l" r="r" t="t"/>
            <a:pathLst>
              <a:path extrusionOk="0" h="1924647" w="4276993">
                <a:moveTo>
                  <a:pt x="0" y="0"/>
                </a:moveTo>
                <a:lnTo>
                  <a:pt x="4276993" y="0"/>
                </a:lnTo>
                <a:lnTo>
                  <a:pt x="4276993" y="1924647"/>
                </a:lnTo>
                <a:lnTo>
                  <a:pt x="0" y="1924647"/>
                </a:lnTo>
                <a:lnTo>
                  <a:pt x="0" y="0"/>
                </a:lnTo>
                <a:close/>
              </a:path>
            </a:pathLst>
          </a:custGeom>
          <a:blipFill rotWithShape="1">
            <a:blip r:embed="rId11">
              <a:alphaModFix/>
            </a:blip>
            <a:stretch>
              <a:fillRect b="0" l="0" r="0" t="0"/>
            </a:stretch>
          </a:blipFill>
          <a:ln>
            <a:noFill/>
          </a:ln>
        </p:spPr>
      </p:sp>
      <p:sp>
        <p:nvSpPr>
          <p:cNvPr id="138" name="Google Shape;138;p11"/>
          <p:cNvSpPr/>
          <p:nvPr/>
        </p:nvSpPr>
        <p:spPr>
          <a:xfrm>
            <a:off x="8054095" y="-184494"/>
            <a:ext cx="2341180" cy="976926"/>
          </a:xfrm>
          <a:custGeom>
            <a:rect b="b" l="l" r="r" t="t"/>
            <a:pathLst>
              <a:path extrusionOk="0" h="1953852" w="4682359">
                <a:moveTo>
                  <a:pt x="0" y="0"/>
                </a:moveTo>
                <a:lnTo>
                  <a:pt x="4682359" y="0"/>
                </a:lnTo>
                <a:lnTo>
                  <a:pt x="4682359" y="1953852"/>
                </a:lnTo>
                <a:lnTo>
                  <a:pt x="0" y="1953852"/>
                </a:lnTo>
                <a:lnTo>
                  <a:pt x="0" y="0"/>
                </a:lnTo>
                <a:close/>
              </a:path>
            </a:pathLst>
          </a:custGeom>
          <a:blipFill rotWithShape="1">
            <a:blip r:embed="rId13">
              <a:alphaModFix/>
            </a:blip>
            <a:stretch>
              <a:fillRect b="0" l="0" r="0" t="0"/>
            </a:stretch>
          </a:blipFill>
          <a:ln>
            <a:noFill/>
          </a:ln>
        </p:spPr>
      </p:sp>
      <p:sp>
        <p:nvSpPr>
          <p:cNvPr id="139" name="Google Shape;139;p11"/>
          <p:cNvSpPr/>
          <p:nvPr/>
        </p:nvSpPr>
        <p:spPr>
          <a:xfrm>
            <a:off x="8255714" y="0"/>
            <a:ext cx="1776571" cy="2166550"/>
          </a:xfrm>
          <a:custGeom>
            <a:rect b="b" l="l" r="r" t="t"/>
            <a:pathLst>
              <a:path extrusionOk="0" h="4333100" w="3553142">
                <a:moveTo>
                  <a:pt x="0" y="0"/>
                </a:moveTo>
                <a:lnTo>
                  <a:pt x="3553142" y="0"/>
                </a:lnTo>
                <a:lnTo>
                  <a:pt x="3553142" y="4333100"/>
                </a:lnTo>
                <a:lnTo>
                  <a:pt x="0" y="4333100"/>
                </a:lnTo>
                <a:lnTo>
                  <a:pt x="0" y="0"/>
                </a:lnTo>
                <a:close/>
              </a:path>
            </a:pathLst>
          </a:custGeom>
          <a:blipFill rotWithShape="1">
            <a:blip r:embed="rId14">
              <a:alphaModFix/>
            </a:blip>
            <a:stretch>
              <a:fillRect b="0" l="0" r="0" t="0"/>
            </a:stretch>
          </a:blipFill>
          <a:ln>
            <a:noFill/>
          </a:ln>
        </p:spPr>
      </p:sp>
      <p:sp>
        <p:nvSpPr>
          <p:cNvPr id="140" name="Google Shape;140;p11"/>
          <p:cNvSpPr/>
          <p:nvPr/>
        </p:nvSpPr>
        <p:spPr>
          <a:xfrm>
            <a:off x="145345" y="-395974"/>
            <a:ext cx="952500" cy="2057400"/>
          </a:xfrm>
          <a:custGeom>
            <a:rect b="b" l="l" r="r" t="t"/>
            <a:pathLst>
              <a:path extrusionOk="0" h="4114800" w="1905000">
                <a:moveTo>
                  <a:pt x="0" y="0"/>
                </a:moveTo>
                <a:lnTo>
                  <a:pt x="1905000" y="0"/>
                </a:lnTo>
                <a:lnTo>
                  <a:pt x="1905000" y="4114800"/>
                </a:lnTo>
                <a:lnTo>
                  <a:pt x="0" y="4114800"/>
                </a:lnTo>
                <a:lnTo>
                  <a:pt x="0" y="0"/>
                </a:lnTo>
                <a:close/>
              </a:path>
            </a:pathLst>
          </a:custGeom>
          <a:blipFill rotWithShape="1">
            <a:blip r:embed="rId15">
              <a:alphaModFix/>
            </a:blip>
            <a:stretch>
              <a:fillRect b="0" l="0" r="0" t="0"/>
            </a:stretch>
          </a:blipFill>
          <a:ln>
            <a:noFill/>
          </a:ln>
        </p:spPr>
      </p:sp>
      <p:sp>
        <p:nvSpPr>
          <p:cNvPr id="141" name="Google Shape;141;p11"/>
          <p:cNvSpPr/>
          <p:nvPr/>
        </p:nvSpPr>
        <p:spPr>
          <a:xfrm>
            <a:off x="1695983" y="4629150"/>
            <a:ext cx="2926651" cy="4114800"/>
          </a:xfrm>
          <a:custGeom>
            <a:rect b="b" l="l" r="r" t="t"/>
            <a:pathLst>
              <a:path extrusionOk="0" h="8229600" w="5853303">
                <a:moveTo>
                  <a:pt x="0" y="0"/>
                </a:moveTo>
                <a:lnTo>
                  <a:pt x="5853303" y="0"/>
                </a:lnTo>
                <a:lnTo>
                  <a:pt x="5853303" y="8229600"/>
                </a:lnTo>
                <a:lnTo>
                  <a:pt x="0" y="8229600"/>
                </a:lnTo>
                <a:lnTo>
                  <a:pt x="0" y="0"/>
                </a:lnTo>
                <a:close/>
              </a:path>
            </a:pathLst>
          </a:custGeom>
          <a:blipFill rotWithShape="1">
            <a:blip r:embed="rId16">
              <a:alphaModFix/>
            </a:blip>
            <a:stretch>
              <a:fillRect b="0" l="0" r="0" t="0"/>
            </a:stretch>
          </a:blipFill>
          <a:ln>
            <a:noFill/>
          </a:ln>
        </p:spPr>
      </p:sp>
      <p:sp>
        <p:nvSpPr>
          <p:cNvPr id="142" name="Google Shape;142;p11"/>
          <p:cNvSpPr/>
          <p:nvPr/>
        </p:nvSpPr>
        <p:spPr>
          <a:xfrm>
            <a:off x="3654795" y="-3146365"/>
            <a:ext cx="2926651" cy="4114800"/>
          </a:xfrm>
          <a:custGeom>
            <a:rect b="b" l="l" r="r" t="t"/>
            <a:pathLst>
              <a:path extrusionOk="0" h="8229600" w="5853303">
                <a:moveTo>
                  <a:pt x="0" y="0"/>
                </a:moveTo>
                <a:lnTo>
                  <a:pt x="5853303" y="0"/>
                </a:lnTo>
                <a:lnTo>
                  <a:pt x="5853303" y="8229600"/>
                </a:lnTo>
                <a:lnTo>
                  <a:pt x="0" y="8229600"/>
                </a:lnTo>
                <a:lnTo>
                  <a:pt x="0" y="0"/>
                </a:lnTo>
                <a:close/>
              </a:path>
            </a:pathLst>
          </a:custGeom>
          <a:blipFill rotWithShape="1">
            <a:blip r:embed="rId16">
              <a:alphaModFix/>
            </a:blip>
            <a:stretch>
              <a:fillRect b="0" l="0" r="0" t="0"/>
            </a:stretch>
          </a:blipFill>
          <a:ln>
            <a:noFill/>
          </a:ln>
        </p:spPr>
      </p:sp>
      <p:sp>
        <p:nvSpPr>
          <p:cNvPr id="143" name="Google Shape;143;p11"/>
          <p:cNvSpPr/>
          <p:nvPr/>
        </p:nvSpPr>
        <p:spPr>
          <a:xfrm rot="6417252">
            <a:off x="8156933" y="4137364"/>
            <a:ext cx="2135503" cy="2057400"/>
          </a:xfrm>
          <a:custGeom>
            <a:rect b="b" l="l" r="r" t="t"/>
            <a:pathLst>
              <a:path extrusionOk="0" h="4114800" w="4271006">
                <a:moveTo>
                  <a:pt x="0" y="0"/>
                </a:moveTo>
                <a:lnTo>
                  <a:pt x="4271006" y="0"/>
                </a:lnTo>
                <a:lnTo>
                  <a:pt x="4271006" y="4114800"/>
                </a:lnTo>
                <a:lnTo>
                  <a:pt x="0" y="4114800"/>
                </a:lnTo>
                <a:lnTo>
                  <a:pt x="0" y="0"/>
                </a:lnTo>
                <a:close/>
              </a:path>
            </a:pathLst>
          </a:custGeom>
          <a:blipFill rotWithShape="1">
            <a:blip r:embed="rId6">
              <a:alphaModFix/>
            </a:blip>
            <a:stretch>
              <a:fillRect b="0" l="0" r="0" t="0"/>
            </a:stretch>
          </a:blipFill>
          <a:ln>
            <a:noFill/>
          </a:ln>
        </p:spPr>
      </p:sp>
      <p:sp>
        <p:nvSpPr>
          <p:cNvPr id="144" name="Google Shape;144;p11"/>
          <p:cNvSpPr/>
          <p:nvPr/>
        </p:nvSpPr>
        <p:spPr>
          <a:xfrm rot="6417252">
            <a:off x="459686" y="-1536470"/>
            <a:ext cx="2135503" cy="2057400"/>
          </a:xfrm>
          <a:custGeom>
            <a:rect b="b" l="l" r="r" t="t"/>
            <a:pathLst>
              <a:path extrusionOk="0" h="4114800" w="4271006">
                <a:moveTo>
                  <a:pt x="0" y="0"/>
                </a:moveTo>
                <a:lnTo>
                  <a:pt x="4271006" y="0"/>
                </a:lnTo>
                <a:lnTo>
                  <a:pt x="4271006" y="4114800"/>
                </a:lnTo>
                <a:lnTo>
                  <a:pt x="0" y="4114800"/>
                </a:lnTo>
                <a:lnTo>
                  <a:pt x="0" y="0"/>
                </a:lnTo>
                <a:close/>
              </a:path>
            </a:pathLst>
          </a:custGeom>
          <a:blipFill rotWithShape="1">
            <a:blip r:embed="rId6">
              <a:alphaModFix/>
            </a:blip>
            <a:stretch>
              <a:fillRect b="0" l="0" r="0" t="0"/>
            </a:stretch>
          </a:blipFill>
          <a:ln>
            <a:noFill/>
          </a:ln>
        </p:spPr>
      </p:sp>
      <p:sp>
        <p:nvSpPr>
          <p:cNvPr id="145" name="Google Shape;145;p11"/>
          <p:cNvSpPr txBox="1"/>
          <p:nvPr/>
        </p:nvSpPr>
        <p:spPr>
          <a:xfrm>
            <a:off x="1500210" y="1447425"/>
            <a:ext cx="3395400" cy="4002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2600" u="none" cap="none" strike="noStrike">
                <a:solidFill>
                  <a:srgbClr val="0F1A38"/>
                </a:solidFill>
                <a:latin typeface="Architects Daughter"/>
                <a:ea typeface="Architects Daughter"/>
                <a:cs typeface="Architects Daughter"/>
                <a:sym typeface="Architects Daughter"/>
              </a:rPr>
              <a:t>Renaissance Genius</a:t>
            </a:r>
            <a:endParaRPr sz="700"/>
          </a:p>
        </p:txBody>
      </p:sp>
      <p:sp>
        <p:nvSpPr>
          <p:cNvPr id="146" name="Google Shape;146;p11"/>
          <p:cNvSpPr txBox="1"/>
          <p:nvPr/>
        </p:nvSpPr>
        <p:spPr>
          <a:xfrm>
            <a:off x="1341360" y="1927410"/>
            <a:ext cx="3713100" cy="18780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6100" u="none" cap="none" strike="noStrike">
                <a:solidFill>
                  <a:srgbClr val="0F1A38"/>
                </a:solidFill>
                <a:latin typeface="Charm"/>
                <a:ea typeface="Charm"/>
                <a:cs typeface="Charm"/>
                <a:sym typeface="Charm"/>
              </a:rPr>
              <a:t>Leonardo</a:t>
            </a:r>
            <a:br>
              <a:rPr lang="en" sz="6100">
                <a:solidFill>
                  <a:srgbClr val="0F1A38"/>
                </a:solidFill>
                <a:latin typeface="Charm"/>
                <a:ea typeface="Charm"/>
                <a:cs typeface="Charm"/>
                <a:sym typeface="Charm"/>
              </a:rPr>
            </a:br>
            <a:r>
              <a:rPr b="0" i="0" lang="en" sz="6100" u="none" cap="none" strike="noStrike">
                <a:solidFill>
                  <a:srgbClr val="0F1A38"/>
                </a:solidFill>
                <a:latin typeface="Charm"/>
                <a:ea typeface="Charm"/>
                <a:cs typeface="Charm"/>
                <a:sym typeface="Charm"/>
              </a:rPr>
              <a:t>Da</a:t>
            </a:r>
            <a:r>
              <a:rPr lang="en" sz="700"/>
              <a:t> </a:t>
            </a:r>
            <a:r>
              <a:rPr b="0" i="0" lang="en" sz="6100" u="none" cap="none" strike="noStrike">
                <a:solidFill>
                  <a:srgbClr val="0F1A38"/>
                </a:solidFill>
                <a:latin typeface="Charm"/>
                <a:ea typeface="Charm"/>
                <a:cs typeface="Charm"/>
                <a:sym typeface="Charm"/>
              </a:rPr>
              <a:t>Vinci</a:t>
            </a:r>
            <a:endParaRPr sz="700"/>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7A57E"/>
        </a:solidFill>
      </p:bgPr>
    </p:bg>
    <p:spTree>
      <p:nvGrpSpPr>
        <p:cNvPr id="373" name="Shape 373"/>
        <p:cNvGrpSpPr/>
        <p:nvPr/>
      </p:nvGrpSpPr>
      <p:grpSpPr>
        <a:xfrm>
          <a:off x="0" y="0"/>
          <a:ext cx="0" cy="0"/>
          <a:chOff x="0" y="0"/>
          <a:chExt cx="0" cy="0"/>
        </a:xfrm>
      </p:grpSpPr>
      <p:sp>
        <p:nvSpPr>
          <p:cNvPr id="374" name="Google Shape;374;p20"/>
          <p:cNvSpPr/>
          <p:nvPr/>
        </p:nvSpPr>
        <p:spPr>
          <a:xfrm>
            <a:off x="-462563" y="-4460131"/>
            <a:ext cx="5174188" cy="5174188"/>
          </a:xfrm>
          <a:custGeom>
            <a:rect b="b" l="l" r="r" t="t"/>
            <a:pathLst>
              <a:path extrusionOk="0" h="10348375" w="10348375">
                <a:moveTo>
                  <a:pt x="0" y="0"/>
                </a:moveTo>
                <a:lnTo>
                  <a:pt x="10348375" y="0"/>
                </a:lnTo>
                <a:lnTo>
                  <a:pt x="10348375" y="10348375"/>
                </a:lnTo>
                <a:lnTo>
                  <a:pt x="0" y="10348375"/>
                </a:lnTo>
                <a:lnTo>
                  <a:pt x="0" y="0"/>
                </a:lnTo>
                <a:close/>
              </a:path>
            </a:pathLst>
          </a:custGeom>
          <a:blipFill rotWithShape="1">
            <a:blip r:embed="rId3">
              <a:alphaModFix/>
            </a:blip>
            <a:stretch>
              <a:fillRect b="0" l="0" r="0" t="0"/>
            </a:stretch>
          </a:blipFill>
          <a:ln>
            <a:noFill/>
          </a:ln>
        </p:spPr>
      </p:sp>
      <p:sp>
        <p:nvSpPr>
          <p:cNvPr id="375" name="Google Shape;375;p20"/>
          <p:cNvSpPr/>
          <p:nvPr/>
        </p:nvSpPr>
        <p:spPr>
          <a:xfrm rot="-925512">
            <a:off x="6556906" y="-2688284"/>
            <a:ext cx="5174188" cy="5174188"/>
          </a:xfrm>
          <a:custGeom>
            <a:rect b="b" l="l" r="r" t="t"/>
            <a:pathLst>
              <a:path extrusionOk="0" h="10348375" w="10348375">
                <a:moveTo>
                  <a:pt x="0" y="0"/>
                </a:moveTo>
                <a:lnTo>
                  <a:pt x="10348376" y="0"/>
                </a:lnTo>
                <a:lnTo>
                  <a:pt x="10348376" y="10348376"/>
                </a:lnTo>
                <a:lnTo>
                  <a:pt x="0" y="10348376"/>
                </a:lnTo>
                <a:lnTo>
                  <a:pt x="0" y="0"/>
                </a:lnTo>
                <a:close/>
              </a:path>
            </a:pathLst>
          </a:custGeom>
          <a:blipFill rotWithShape="1">
            <a:blip r:embed="rId3">
              <a:alphaModFix/>
            </a:blip>
            <a:stretch>
              <a:fillRect b="0" l="0" r="0" t="0"/>
            </a:stretch>
          </a:blipFill>
          <a:ln>
            <a:noFill/>
          </a:ln>
        </p:spPr>
      </p:sp>
      <p:sp>
        <p:nvSpPr>
          <p:cNvPr id="376" name="Google Shape;376;p20"/>
          <p:cNvSpPr/>
          <p:nvPr/>
        </p:nvSpPr>
        <p:spPr>
          <a:xfrm rot="1144360">
            <a:off x="1038205" y="-1387857"/>
            <a:ext cx="3569177" cy="3569177"/>
          </a:xfrm>
          <a:custGeom>
            <a:rect b="b" l="l" r="r" t="t"/>
            <a:pathLst>
              <a:path extrusionOk="0" h="7138354" w="7138354">
                <a:moveTo>
                  <a:pt x="0" y="0"/>
                </a:moveTo>
                <a:lnTo>
                  <a:pt x="7138354" y="0"/>
                </a:lnTo>
                <a:lnTo>
                  <a:pt x="7138354" y="7138354"/>
                </a:lnTo>
                <a:lnTo>
                  <a:pt x="0" y="7138354"/>
                </a:lnTo>
                <a:lnTo>
                  <a:pt x="0" y="0"/>
                </a:lnTo>
                <a:close/>
              </a:path>
            </a:pathLst>
          </a:custGeom>
          <a:blipFill rotWithShape="1">
            <a:blip r:embed="rId4">
              <a:alphaModFix/>
            </a:blip>
            <a:stretch>
              <a:fillRect b="0" l="0" r="0" t="0"/>
            </a:stretch>
          </a:blipFill>
          <a:ln>
            <a:noFill/>
          </a:ln>
        </p:spPr>
      </p:sp>
      <p:sp>
        <p:nvSpPr>
          <p:cNvPr id="377" name="Google Shape;377;p20"/>
          <p:cNvSpPr/>
          <p:nvPr/>
        </p:nvSpPr>
        <p:spPr>
          <a:xfrm rot="1144360">
            <a:off x="1743374" y="4090179"/>
            <a:ext cx="1805528" cy="1805528"/>
          </a:xfrm>
          <a:custGeom>
            <a:rect b="b" l="l" r="r" t="t"/>
            <a:pathLst>
              <a:path extrusionOk="0" h="3611056" w="3611056">
                <a:moveTo>
                  <a:pt x="0" y="0"/>
                </a:moveTo>
                <a:lnTo>
                  <a:pt x="3611056" y="0"/>
                </a:lnTo>
                <a:lnTo>
                  <a:pt x="3611056" y="3611056"/>
                </a:lnTo>
                <a:lnTo>
                  <a:pt x="0" y="3611056"/>
                </a:lnTo>
                <a:lnTo>
                  <a:pt x="0" y="0"/>
                </a:lnTo>
                <a:close/>
              </a:path>
            </a:pathLst>
          </a:custGeom>
          <a:blipFill rotWithShape="1">
            <a:blip r:embed="rId4">
              <a:alphaModFix/>
            </a:blip>
            <a:stretch>
              <a:fillRect b="0" l="0" r="0" t="0"/>
            </a:stretch>
          </a:blipFill>
          <a:ln>
            <a:noFill/>
          </a:ln>
        </p:spPr>
      </p:sp>
      <p:sp>
        <p:nvSpPr>
          <p:cNvPr id="378" name="Google Shape;378;p20"/>
          <p:cNvSpPr/>
          <p:nvPr/>
        </p:nvSpPr>
        <p:spPr>
          <a:xfrm>
            <a:off x="-4076343" y="1661427"/>
            <a:ext cx="5174188" cy="5174188"/>
          </a:xfrm>
          <a:custGeom>
            <a:rect b="b" l="l" r="r" t="t"/>
            <a:pathLst>
              <a:path extrusionOk="0" h="10348375" w="10348375">
                <a:moveTo>
                  <a:pt x="0" y="0"/>
                </a:moveTo>
                <a:lnTo>
                  <a:pt x="10348376" y="0"/>
                </a:lnTo>
                <a:lnTo>
                  <a:pt x="10348376" y="10348375"/>
                </a:lnTo>
                <a:lnTo>
                  <a:pt x="0" y="10348375"/>
                </a:lnTo>
                <a:lnTo>
                  <a:pt x="0" y="0"/>
                </a:lnTo>
                <a:close/>
              </a:path>
            </a:pathLst>
          </a:custGeom>
          <a:blipFill rotWithShape="1">
            <a:blip r:embed="rId3">
              <a:alphaModFix/>
            </a:blip>
            <a:stretch>
              <a:fillRect b="0" l="0" r="0" t="0"/>
            </a:stretch>
          </a:blipFill>
          <a:ln>
            <a:noFill/>
          </a:ln>
        </p:spPr>
      </p:sp>
      <p:sp>
        <p:nvSpPr>
          <p:cNvPr id="379" name="Google Shape;379;p20"/>
          <p:cNvSpPr/>
          <p:nvPr/>
        </p:nvSpPr>
        <p:spPr>
          <a:xfrm rot="1144360">
            <a:off x="8030670" y="3127217"/>
            <a:ext cx="4086238" cy="4086238"/>
          </a:xfrm>
          <a:custGeom>
            <a:rect b="b" l="l" r="r" t="t"/>
            <a:pathLst>
              <a:path extrusionOk="0" h="8172475" w="8172475">
                <a:moveTo>
                  <a:pt x="0" y="0"/>
                </a:moveTo>
                <a:lnTo>
                  <a:pt x="8172475" y="0"/>
                </a:lnTo>
                <a:lnTo>
                  <a:pt x="8172475" y="8172475"/>
                </a:lnTo>
                <a:lnTo>
                  <a:pt x="0" y="8172475"/>
                </a:lnTo>
                <a:lnTo>
                  <a:pt x="0" y="0"/>
                </a:lnTo>
                <a:close/>
              </a:path>
            </a:pathLst>
          </a:custGeom>
          <a:blipFill rotWithShape="1">
            <a:blip r:embed="rId4">
              <a:alphaModFix/>
            </a:blip>
            <a:stretch>
              <a:fillRect b="0" l="0" r="0" t="0"/>
            </a:stretch>
          </a:blipFill>
          <a:ln>
            <a:noFill/>
          </a:ln>
        </p:spPr>
      </p:sp>
      <p:sp>
        <p:nvSpPr>
          <p:cNvPr id="380" name="Google Shape;380;p20"/>
          <p:cNvSpPr/>
          <p:nvPr/>
        </p:nvSpPr>
        <p:spPr>
          <a:xfrm rot="4010294">
            <a:off x="430186" y="2929356"/>
            <a:ext cx="2135503" cy="2057400"/>
          </a:xfrm>
          <a:custGeom>
            <a:rect b="b" l="l" r="r" t="t"/>
            <a:pathLst>
              <a:path extrusionOk="0" h="4114800" w="4271006">
                <a:moveTo>
                  <a:pt x="0" y="0"/>
                </a:moveTo>
                <a:lnTo>
                  <a:pt x="4271006" y="0"/>
                </a:lnTo>
                <a:lnTo>
                  <a:pt x="4271006" y="4114800"/>
                </a:lnTo>
                <a:lnTo>
                  <a:pt x="0" y="4114800"/>
                </a:lnTo>
                <a:lnTo>
                  <a:pt x="0" y="0"/>
                </a:lnTo>
                <a:close/>
              </a:path>
            </a:pathLst>
          </a:custGeom>
          <a:blipFill rotWithShape="1">
            <a:blip r:embed="rId5">
              <a:alphaModFix/>
            </a:blip>
            <a:stretch>
              <a:fillRect b="0" l="0" r="0" t="0"/>
            </a:stretch>
          </a:blipFill>
          <a:ln>
            <a:noFill/>
          </a:ln>
        </p:spPr>
      </p:sp>
      <p:sp>
        <p:nvSpPr>
          <p:cNvPr id="381" name="Google Shape;381;p20"/>
          <p:cNvSpPr/>
          <p:nvPr/>
        </p:nvSpPr>
        <p:spPr>
          <a:xfrm rot="4010294">
            <a:off x="-1695488" y="3791921"/>
            <a:ext cx="2135503" cy="2057400"/>
          </a:xfrm>
          <a:custGeom>
            <a:rect b="b" l="l" r="r" t="t"/>
            <a:pathLst>
              <a:path extrusionOk="0" h="4114800" w="4271006">
                <a:moveTo>
                  <a:pt x="0" y="0"/>
                </a:moveTo>
                <a:lnTo>
                  <a:pt x="4271006" y="0"/>
                </a:lnTo>
                <a:lnTo>
                  <a:pt x="4271006" y="4114800"/>
                </a:lnTo>
                <a:lnTo>
                  <a:pt x="0" y="4114800"/>
                </a:lnTo>
                <a:lnTo>
                  <a:pt x="0" y="0"/>
                </a:lnTo>
                <a:close/>
              </a:path>
            </a:pathLst>
          </a:custGeom>
          <a:blipFill rotWithShape="1">
            <a:blip r:embed="rId5">
              <a:alphaModFix/>
            </a:blip>
            <a:stretch>
              <a:fillRect b="0" l="0" r="0" t="0"/>
            </a:stretch>
          </a:blipFill>
          <a:ln>
            <a:noFill/>
          </a:ln>
        </p:spPr>
      </p:sp>
      <p:pic>
        <p:nvPicPr>
          <p:cNvPr id="382" name="Google Shape;382;p20"/>
          <p:cNvPicPr preferRelativeResize="0"/>
          <p:nvPr/>
        </p:nvPicPr>
        <p:blipFill>
          <a:blip r:embed="rId6">
            <a:alphaModFix/>
          </a:blip>
          <a:stretch>
            <a:fillRect/>
          </a:stretch>
        </p:blipFill>
        <p:spPr>
          <a:xfrm>
            <a:off x="0" y="0"/>
            <a:ext cx="9144003" cy="5143501"/>
          </a:xfrm>
          <a:prstGeom prst="rect">
            <a:avLst/>
          </a:prstGeom>
          <a:noFill/>
          <a:ln>
            <a:noFill/>
          </a:ln>
        </p:spPr>
      </p:pic>
      <p:grpSp>
        <p:nvGrpSpPr>
          <p:cNvPr id="383" name="Google Shape;383;p20"/>
          <p:cNvGrpSpPr/>
          <p:nvPr/>
        </p:nvGrpSpPr>
        <p:grpSpPr>
          <a:xfrm>
            <a:off x="4371419" y="1722083"/>
            <a:ext cx="4432028" cy="3310646"/>
            <a:chOff x="0" y="0"/>
            <a:chExt cx="11818741" cy="8828390"/>
          </a:xfrm>
        </p:grpSpPr>
        <p:sp>
          <p:nvSpPr>
            <p:cNvPr id="384" name="Google Shape;384;p20"/>
            <p:cNvSpPr/>
            <p:nvPr/>
          </p:nvSpPr>
          <p:spPr>
            <a:xfrm rot="5400000">
              <a:off x="1942525" y="-1703951"/>
              <a:ext cx="8172265" cy="11580167"/>
            </a:xfrm>
            <a:custGeom>
              <a:rect b="b" l="l" r="r" t="t"/>
              <a:pathLst>
                <a:path extrusionOk="0" h="11580167" w="8172265">
                  <a:moveTo>
                    <a:pt x="0" y="0"/>
                  </a:moveTo>
                  <a:lnTo>
                    <a:pt x="8172265" y="0"/>
                  </a:lnTo>
                  <a:lnTo>
                    <a:pt x="8172265" y="11580167"/>
                  </a:lnTo>
                  <a:lnTo>
                    <a:pt x="0" y="11580167"/>
                  </a:lnTo>
                  <a:lnTo>
                    <a:pt x="0" y="0"/>
                  </a:lnTo>
                  <a:close/>
                </a:path>
              </a:pathLst>
            </a:custGeom>
            <a:blipFill rotWithShape="1">
              <a:blip r:embed="rId7">
                <a:alphaModFix amt="77000"/>
              </a:blip>
              <a:stretch>
                <a:fillRect b="0" l="0" r="-13004" t="0"/>
              </a:stretch>
            </a:blipFill>
            <a:ln>
              <a:noFill/>
            </a:ln>
          </p:spPr>
        </p:sp>
        <p:sp>
          <p:nvSpPr>
            <p:cNvPr id="385" name="Google Shape;385;p20"/>
            <p:cNvSpPr/>
            <p:nvPr/>
          </p:nvSpPr>
          <p:spPr>
            <a:xfrm rot="-5400000">
              <a:off x="5455671" y="2703894"/>
              <a:ext cx="668825" cy="11580167"/>
            </a:xfrm>
            <a:custGeom>
              <a:rect b="b" l="l" r="r" t="t"/>
              <a:pathLst>
                <a:path extrusionOk="0" h="11580167" w="668825">
                  <a:moveTo>
                    <a:pt x="0" y="0"/>
                  </a:moveTo>
                  <a:lnTo>
                    <a:pt x="668825" y="0"/>
                  </a:lnTo>
                  <a:lnTo>
                    <a:pt x="668825" y="11580167"/>
                  </a:lnTo>
                  <a:lnTo>
                    <a:pt x="0" y="11580167"/>
                  </a:lnTo>
                  <a:lnTo>
                    <a:pt x="0" y="0"/>
                  </a:lnTo>
                  <a:close/>
                </a:path>
              </a:pathLst>
            </a:custGeom>
            <a:blipFill rotWithShape="1">
              <a:blip r:embed="rId7">
                <a:alphaModFix amt="77000"/>
              </a:blip>
              <a:stretch>
                <a:fillRect b="0" l="0" r="-1280644" t="0"/>
              </a:stretch>
            </a:blipFill>
            <a:ln>
              <a:noFill/>
            </a:ln>
          </p:spPr>
        </p:sp>
      </p:grpSp>
      <p:sp>
        <p:nvSpPr>
          <p:cNvPr id="386" name="Google Shape;386;p20"/>
          <p:cNvSpPr/>
          <p:nvPr/>
        </p:nvSpPr>
        <p:spPr>
          <a:xfrm>
            <a:off x="5217883" y="-101191"/>
            <a:ext cx="1485068" cy="2057400"/>
          </a:xfrm>
          <a:custGeom>
            <a:rect b="b" l="l" r="r" t="t"/>
            <a:pathLst>
              <a:path extrusionOk="0" h="4114800" w="2970137">
                <a:moveTo>
                  <a:pt x="0" y="0"/>
                </a:moveTo>
                <a:lnTo>
                  <a:pt x="2970137" y="0"/>
                </a:lnTo>
                <a:lnTo>
                  <a:pt x="2970137" y="4114800"/>
                </a:lnTo>
                <a:lnTo>
                  <a:pt x="0" y="4114800"/>
                </a:lnTo>
                <a:lnTo>
                  <a:pt x="0" y="0"/>
                </a:lnTo>
                <a:close/>
              </a:path>
            </a:pathLst>
          </a:custGeom>
          <a:blipFill rotWithShape="1">
            <a:blip r:embed="rId8">
              <a:alphaModFix/>
            </a:blip>
            <a:stretch>
              <a:fillRect b="0" l="0" r="0" t="0"/>
            </a:stretch>
          </a:blipFill>
          <a:ln>
            <a:noFill/>
          </a:ln>
        </p:spPr>
      </p:sp>
      <p:grpSp>
        <p:nvGrpSpPr>
          <p:cNvPr id="387" name="Google Shape;387;p20"/>
          <p:cNvGrpSpPr/>
          <p:nvPr/>
        </p:nvGrpSpPr>
        <p:grpSpPr>
          <a:xfrm>
            <a:off x="1056147" y="1368402"/>
            <a:ext cx="3179981" cy="481275"/>
            <a:chOff x="0" y="0"/>
            <a:chExt cx="8479951" cy="1283398"/>
          </a:xfrm>
        </p:grpSpPr>
        <p:sp>
          <p:nvSpPr>
            <p:cNvPr id="388" name="Google Shape;388;p20"/>
            <p:cNvSpPr/>
            <p:nvPr/>
          </p:nvSpPr>
          <p:spPr>
            <a:xfrm rot="5400000">
              <a:off x="3742407" y="-3742407"/>
              <a:ext cx="995137" cy="8479951"/>
            </a:xfrm>
            <a:custGeom>
              <a:rect b="b" l="l" r="r" t="t"/>
              <a:pathLst>
                <a:path extrusionOk="0" h="8479951" w="995137">
                  <a:moveTo>
                    <a:pt x="0" y="0"/>
                  </a:moveTo>
                  <a:lnTo>
                    <a:pt x="995137" y="0"/>
                  </a:lnTo>
                  <a:lnTo>
                    <a:pt x="995137" y="8479951"/>
                  </a:lnTo>
                  <a:lnTo>
                    <a:pt x="0" y="8479951"/>
                  </a:lnTo>
                  <a:lnTo>
                    <a:pt x="0" y="0"/>
                  </a:lnTo>
                  <a:close/>
                </a:path>
              </a:pathLst>
            </a:custGeom>
            <a:blipFill rotWithShape="1">
              <a:blip r:embed="rId7">
                <a:alphaModFix/>
              </a:blip>
              <a:stretch>
                <a:fillRect b="0" l="-5638" r="-577841" t="-576"/>
              </a:stretch>
            </a:blipFill>
            <a:ln>
              <a:noFill/>
            </a:ln>
          </p:spPr>
        </p:sp>
        <p:sp>
          <p:nvSpPr>
            <p:cNvPr id="389" name="Google Shape;389;p20"/>
            <p:cNvSpPr/>
            <p:nvPr/>
          </p:nvSpPr>
          <p:spPr>
            <a:xfrm rot="5400000">
              <a:off x="3752821" y="-3110521"/>
              <a:ext cx="860928" cy="7926910"/>
            </a:xfrm>
            <a:custGeom>
              <a:rect b="b" l="l" r="r" t="t"/>
              <a:pathLst>
                <a:path extrusionOk="0" h="7926910" w="860928">
                  <a:moveTo>
                    <a:pt x="0" y="0"/>
                  </a:moveTo>
                  <a:lnTo>
                    <a:pt x="860929" y="0"/>
                  </a:lnTo>
                  <a:lnTo>
                    <a:pt x="860929" y="7926910"/>
                  </a:lnTo>
                  <a:lnTo>
                    <a:pt x="0" y="7926910"/>
                  </a:lnTo>
                  <a:lnTo>
                    <a:pt x="0" y="0"/>
                  </a:lnTo>
                  <a:close/>
                </a:path>
              </a:pathLst>
            </a:custGeom>
            <a:blipFill rotWithShape="1">
              <a:blip r:embed="rId7">
                <a:alphaModFix/>
              </a:blip>
              <a:stretch>
                <a:fillRect b="0" l="-624449" r="-9765" t="0"/>
              </a:stretch>
            </a:blipFill>
            <a:ln>
              <a:noFill/>
            </a:ln>
          </p:spPr>
        </p:sp>
      </p:grpSp>
      <p:sp>
        <p:nvSpPr>
          <p:cNvPr id="390" name="Google Shape;390;p20"/>
          <p:cNvSpPr/>
          <p:nvPr/>
        </p:nvSpPr>
        <p:spPr>
          <a:xfrm>
            <a:off x="1185324" y="1973501"/>
            <a:ext cx="2921628" cy="2921628"/>
          </a:xfrm>
          <a:custGeom>
            <a:rect b="b" l="l" r="r" t="t"/>
            <a:pathLst>
              <a:path extrusionOk="0" h="5843256" w="5843256">
                <a:moveTo>
                  <a:pt x="0" y="0"/>
                </a:moveTo>
                <a:lnTo>
                  <a:pt x="5843256" y="0"/>
                </a:lnTo>
                <a:lnTo>
                  <a:pt x="5843256" y="5843256"/>
                </a:lnTo>
                <a:lnTo>
                  <a:pt x="0" y="5843256"/>
                </a:lnTo>
                <a:lnTo>
                  <a:pt x="0" y="0"/>
                </a:lnTo>
                <a:close/>
              </a:path>
            </a:pathLst>
          </a:custGeom>
          <a:blipFill rotWithShape="1">
            <a:blip r:embed="rId9">
              <a:alphaModFix/>
            </a:blip>
            <a:stretch>
              <a:fillRect b="0" l="0" r="0" t="0"/>
            </a:stretch>
          </a:blipFill>
          <a:ln>
            <a:noFill/>
          </a:ln>
        </p:spPr>
      </p:sp>
      <p:sp>
        <p:nvSpPr>
          <p:cNvPr id="391" name="Google Shape;391;p20"/>
          <p:cNvSpPr/>
          <p:nvPr/>
        </p:nvSpPr>
        <p:spPr>
          <a:xfrm flipH="1" rot="-998731">
            <a:off x="7360519" y="-275807"/>
            <a:ext cx="1808516" cy="1808517"/>
          </a:xfrm>
          <a:custGeom>
            <a:rect b="b" l="l" r="r" t="t"/>
            <a:pathLst>
              <a:path extrusionOk="0" h="3617033" w="3617033">
                <a:moveTo>
                  <a:pt x="3617032" y="0"/>
                </a:moveTo>
                <a:lnTo>
                  <a:pt x="0" y="0"/>
                </a:lnTo>
                <a:lnTo>
                  <a:pt x="0" y="3617033"/>
                </a:lnTo>
                <a:lnTo>
                  <a:pt x="3617032" y="3617033"/>
                </a:lnTo>
                <a:lnTo>
                  <a:pt x="3617032" y="0"/>
                </a:lnTo>
                <a:close/>
              </a:path>
            </a:pathLst>
          </a:custGeom>
          <a:blipFill rotWithShape="1">
            <a:blip r:embed="rId10">
              <a:alphaModFix/>
            </a:blip>
            <a:stretch>
              <a:fillRect b="0" l="0" r="0" t="0"/>
            </a:stretch>
          </a:blipFill>
          <a:ln>
            <a:noFill/>
          </a:ln>
        </p:spPr>
      </p:sp>
      <p:sp>
        <p:nvSpPr>
          <p:cNvPr id="392" name="Google Shape;392;p20"/>
          <p:cNvSpPr txBox="1"/>
          <p:nvPr/>
        </p:nvSpPr>
        <p:spPr>
          <a:xfrm>
            <a:off x="4777926" y="2078037"/>
            <a:ext cx="3851700" cy="2678400"/>
          </a:xfrm>
          <a:prstGeom prst="rect">
            <a:avLst/>
          </a:prstGeom>
          <a:noFill/>
          <a:ln>
            <a:noFill/>
          </a:ln>
        </p:spPr>
        <p:txBody>
          <a:bodyPr anchorCtr="0" anchor="t" bIns="0" lIns="0" spcFirstLastPara="1" rIns="0" wrap="square" tIns="0">
            <a:spAutoFit/>
          </a:bodyPr>
          <a:lstStyle/>
          <a:p>
            <a:pPr indent="0" lvl="0" marL="0" marR="0" rtl="0" algn="ctr">
              <a:lnSpc>
                <a:spcPct val="150000"/>
              </a:lnSpc>
              <a:spcBef>
                <a:spcPts val="0"/>
              </a:spcBef>
              <a:spcAft>
                <a:spcPts val="0"/>
              </a:spcAft>
              <a:buNone/>
            </a:pPr>
            <a:r>
              <a:rPr b="0" i="0" lang="en" sz="1200" u="none" cap="none" strike="noStrike">
                <a:solidFill>
                  <a:srgbClr val="0F1A38"/>
                </a:solidFill>
                <a:latin typeface="Architects Daughter"/>
                <a:ea typeface="Architects Daughter"/>
                <a:cs typeface="Architects Daughter"/>
                <a:sym typeface="Architects Daughter"/>
              </a:rPr>
              <a:t>The Codex Leicester, also known as the Codex Hammer, is one of Leonardo Da Vinci's most famous notebooks, containing his scientific writings and sketches. Compiled between 1508 and 1510, the Codex Leicester explores topics such as astronomy, hydrodynamics, and the nature of water. Named after Thomas Coke, the Earl of Leicester, who acquired the manuscript in 1717, the Codex Leicester provides a fascinating glimpse into the mind of a true Renaissance polymath.</a:t>
            </a:r>
            <a:endParaRPr sz="700"/>
          </a:p>
        </p:txBody>
      </p:sp>
      <p:sp>
        <p:nvSpPr>
          <p:cNvPr id="393" name="Google Shape;393;p20"/>
          <p:cNvSpPr/>
          <p:nvPr/>
        </p:nvSpPr>
        <p:spPr>
          <a:xfrm rot="4010294">
            <a:off x="7640275" y="-1370049"/>
            <a:ext cx="2135503" cy="2057400"/>
          </a:xfrm>
          <a:custGeom>
            <a:rect b="b" l="l" r="r" t="t"/>
            <a:pathLst>
              <a:path extrusionOk="0" h="4114800" w="4271006">
                <a:moveTo>
                  <a:pt x="0" y="0"/>
                </a:moveTo>
                <a:lnTo>
                  <a:pt x="4271006" y="0"/>
                </a:lnTo>
                <a:lnTo>
                  <a:pt x="4271006" y="4114800"/>
                </a:lnTo>
                <a:lnTo>
                  <a:pt x="0" y="4114800"/>
                </a:lnTo>
                <a:lnTo>
                  <a:pt x="0" y="0"/>
                </a:lnTo>
                <a:close/>
              </a:path>
            </a:pathLst>
          </a:custGeom>
          <a:blipFill rotWithShape="1">
            <a:blip r:embed="rId5">
              <a:alphaModFix/>
            </a:blip>
            <a:stretch>
              <a:fillRect b="0" l="0" r="0" t="0"/>
            </a:stretch>
          </a:blipFill>
          <a:ln>
            <a:noFill/>
          </a:ln>
        </p:spPr>
      </p:sp>
      <p:sp>
        <p:nvSpPr>
          <p:cNvPr id="394" name="Google Shape;394;p20"/>
          <p:cNvSpPr/>
          <p:nvPr/>
        </p:nvSpPr>
        <p:spPr>
          <a:xfrm>
            <a:off x="4113869" y="1490082"/>
            <a:ext cx="1387356" cy="624311"/>
          </a:xfrm>
          <a:custGeom>
            <a:rect b="b" l="l" r="r" t="t"/>
            <a:pathLst>
              <a:path extrusionOk="0" h="1248621" w="2774712">
                <a:moveTo>
                  <a:pt x="0" y="0"/>
                </a:moveTo>
                <a:lnTo>
                  <a:pt x="2774713" y="0"/>
                </a:lnTo>
                <a:lnTo>
                  <a:pt x="2774713" y="1248620"/>
                </a:lnTo>
                <a:lnTo>
                  <a:pt x="0" y="1248620"/>
                </a:lnTo>
                <a:lnTo>
                  <a:pt x="0" y="0"/>
                </a:lnTo>
                <a:close/>
              </a:path>
            </a:pathLst>
          </a:custGeom>
          <a:blipFill rotWithShape="1">
            <a:blip r:embed="rId11">
              <a:alphaModFix/>
            </a:blip>
            <a:stretch>
              <a:fillRect b="0" l="0" r="0" t="0"/>
            </a:stretch>
          </a:blipFill>
          <a:ln>
            <a:noFill/>
          </a:ln>
        </p:spPr>
      </p:sp>
      <p:sp>
        <p:nvSpPr>
          <p:cNvPr id="395" name="Google Shape;395;p20"/>
          <p:cNvSpPr/>
          <p:nvPr/>
        </p:nvSpPr>
        <p:spPr>
          <a:xfrm>
            <a:off x="7726801" y="4521504"/>
            <a:ext cx="1789615" cy="805326"/>
          </a:xfrm>
          <a:custGeom>
            <a:rect b="b" l="l" r="r" t="t"/>
            <a:pathLst>
              <a:path extrusionOk="0" h="1610653" w="3579230">
                <a:moveTo>
                  <a:pt x="0" y="0"/>
                </a:moveTo>
                <a:lnTo>
                  <a:pt x="3579230" y="0"/>
                </a:lnTo>
                <a:lnTo>
                  <a:pt x="3579230" y="1610654"/>
                </a:lnTo>
                <a:lnTo>
                  <a:pt x="0" y="1610654"/>
                </a:lnTo>
                <a:lnTo>
                  <a:pt x="0" y="0"/>
                </a:lnTo>
                <a:close/>
              </a:path>
            </a:pathLst>
          </a:custGeom>
          <a:blipFill rotWithShape="1">
            <a:blip r:embed="rId11">
              <a:alphaModFix/>
            </a:blip>
            <a:stretch>
              <a:fillRect b="0" l="0" r="0" t="0"/>
            </a:stretch>
          </a:blipFill>
          <a:ln>
            <a:noFill/>
          </a:ln>
        </p:spPr>
      </p:sp>
      <p:sp>
        <p:nvSpPr>
          <p:cNvPr id="396" name="Google Shape;396;p20"/>
          <p:cNvSpPr/>
          <p:nvPr/>
        </p:nvSpPr>
        <p:spPr>
          <a:xfrm rot="9333384">
            <a:off x="4180863" y="1537521"/>
            <a:ext cx="1387356" cy="624311"/>
          </a:xfrm>
          <a:custGeom>
            <a:rect b="b" l="l" r="r" t="t"/>
            <a:pathLst>
              <a:path extrusionOk="0" h="1248621" w="2774712">
                <a:moveTo>
                  <a:pt x="0" y="0"/>
                </a:moveTo>
                <a:lnTo>
                  <a:pt x="2774713" y="0"/>
                </a:lnTo>
                <a:lnTo>
                  <a:pt x="2774713" y="1248621"/>
                </a:lnTo>
                <a:lnTo>
                  <a:pt x="0" y="1248621"/>
                </a:lnTo>
                <a:lnTo>
                  <a:pt x="0" y="0"/>
                </a:lnTo>
                <a:close/>
              </a:path>
            </a:pathLst>
          </a:custGeom>
          <a:blipFill rotWithShape="1">
            <a:blip r:embed="rId11">
              <a:alphaModFix/>
            </a:blip>
            <a:stretch>
              <a:fillRect b="0" l="0" r="0" t="0"/>
            </a:stretch>
          </a:blipFill>
          <a:ln>
            <a:noFill/>
          </a:ln>
        </p:spPr>
      </p:sp>
      <p:sp>
        <p:nvSpPr>
          <p:cNvPr id="397" name="Google Shape;397;p20"/>
          <p:cNvSpPr/>
          <p:nvPr/>
        </p:nvSpPr>
        <p:spPr>
          <a:xfrm rot="9333384">
            <a:off x="7813219" y="4582698"/>
            <a:ext cx="1789615" cy="805326"/>
          </a:xfrm>
          <a:custGeom>
            <a:rect b="b" l="l" r="r" t="t"/>
            <a:pathLst>
              <a:path extrusionOk="0" h="1610653" w="3579230">
                <a:moveTo>
                  <a:pt x="0" y="0"/>
                </a:moveTo>
                <a:lnTo>
                  <a:pt x="3579230" y="0"/>
                </a:lnTo>
                <a:lnTo>
                  <a:pt x="3579230" y="1610653"/>
                </a:lnTo>
                <a:lnTo>
                  <a:pt x="0" y="1610653"/>
                </a:lnTo>
                <a:lnTo>
                  <a:pt x="0" y="0"/>
                </a:lnTo>
                <a:close/>
              </a:path>
            </a:pathLst>
          </a:custGeom>
          <a:blipFill rotWithShape="1">
            <a:blip r:embed="rId11">
              <a:alphaModFix/>
            </a:blip>
            <a:stretch>
              <a:fillRect b="0" l="0" r="0" t="0"/>
            </a:stretch>
          </a:blipFill>
          <a:ln>
            <a:noFill/>
          </a:ln>
        </p:spPr>
      </p:sp>
      <p:grpSp>
        <p:nvGrpSpPr>
          <p:cNvPr id="398" name="Google Shape;398;p20"/>
          <p:cNvGrpSpPr/>
          <p:nvPr/>
        </p:nvGrpSpPr>
        <p:grpSpPr>
          <a:xfrm>
            <a:off x="1321488" y="2023700"/>
            <a:ext cx="1243309" cy="2757864"/>
            <a:chOff x="0" y="0"/>
            <a:chExt cx="3315492" cy="7354305"/>
          </a:xfrm>
        </p:grpSpPr>
        <p:sp>
          <p:nvSpPr>
            <p:cNvPr id="399" name="Google Shape;399;p20"/>
            <p:cNvSpPr/>
            <p:nvPr/>
          </p:nvSpPr>
          <p:spPr>
            <a:xfrm rot="-10731356">
              <a:off x="280539" y="121609"/>
              <a:ext cx="2992913" cy="4240983"/>
            </a:xfrm>
            <a:custGeom>
              <a:rect b="b" l="l" r="r" t="t"/>
              <a:pathLst>
                <a:path extrusionOk="0" h="4240983" w="2992913">
                  <a:moveTo>
                    <a:pt x="0" y="0"/>
                  </a:moveTo>
                  <a:lnTo>
                    <a:pt x="2992913" y="0"/>
                  </a:lnTo>
                  <a:lnTo>
                    <a:pt x="2992913" y="4240983"/>
                  </a:lnTo>
                  <a:lnTo>
                    <a:pt x="0" y="4240983"/>
                  </a:lnTo>
                  <a:lnTo>
                    <a:pt x="0" y="0"/>
                  </a:lnTo>
                  <a:close/>
                </a:path>
              </a:pathLst>
            </a:custGeom>
            <a:blipFill rotWithShape="1">
              <a:blip r:embed="rId7">
                <a:alphaModFix/>
              </a:blip>
              <a:stretch>
                <a:fillRect b="0" l="0" r="-13004" t="0"/>
              </a:stretch>
            </a:blipFill>
            <a:ln>
              <a:noFill/>
            </a:ln>
          </p:spPr>
        </p:sp>
        <p:sp>
          <p:nvSpPr>
            <p:cNvPr id="400" name="Google Shape;400;p20"/>
            <p:cNvSpPr/>
            <p:nvPr/>
          </p:nvSpPr>
          <p:spPr>
            <a:xfrm rot="-10731356">
              <a:off x="280539" y="3083866"/>
              <a:ext cx="2992913" cy="4240983"/>
            </a:xfrm>
            <a:custGeom>
              <a:rect b="b" l="l" r="r" t="t"/>
              <a:pathLst>
                <a:path extrusionOk="0" h="4240983" w="2992913">
                  <a:moveTo>
                    <a:pt x="0" y="0"/>
                  </a:moveTo>
                  <a:lnTo>
                    <a:pt x="2992913" y="0"/>
                  </a:lnTo>
                  <a:lnTo>
                    <a:pt x="2992913" y="4240983"/>
                  </a:lnTo>
                  <a:lnTo>
                    <a:pt x="0" y="4240983"/>
                  </a:lnTo>
                  <a:lnTo>
                    <a:pt x="0" y="0"/>
                  </a:lnTo>
                  <a:close/>
                </a:path>
              </a:pathLst>
            </a:custGeom>
            <a:blipFill rotWithShape="1">
              <a:blip r:embed="rId7">
                <a:alphaModFix/>
              </a:blip>
              <a:stretch>
                <a:fillRect b="0" l="0" r="-13004" t="0"/>
              </a:stretch>
            </a:blipFill>
            <a:ln>
              <a:noFill/>
            </a:ln>
          </p:spPr>
        </p:sp>
        <p:sp>
          <p:nvSpPr>
            <p:cNvPr id="401" name="Google Shape;401;p20"/>
            <p:cNvSpPr/>
            <p:nvPr/>
          </p:nvSpPr>
          <p:spPr>
            <a:xfrm rot="68643">
              <a:off x="42314" y="2023"/>
              <a:ext cx="244943" cy="4240983"/>
            </a:xfrm>
            <a:custGeom>
              <a:rect b="b" l="l" r="r" t="t"/>
              <a:pathLst>
                <a:path extrusionOk="0" h="4240983" w="244943">
                  <a:moveTo>
                    <a:pt x="0" y="0"/>
                  </a:moveTo>
                  <a:lnTo>
                    <a:pt x="244942" y="0"/>
                  </a:lnTo>
                  <a:lnTo>
                    <a:pt x="244942" y="4240983"/>
                  </a:lnTo>
                  <a:lnTo>
                    <a:pt x="0" y="4240983"/>
                  </a:lnTo>
                  <a:lnTo>
                    <a:pt x="0" y="0"/>
                  </a:lnTo>
                  <a:close/>
                </a:path>
              </a:pathLst>
            </a:custGeom>
            <a:blipFill rotWithShape="1">
              <a:blip r:embed="rId7">
                <a:alphaModFix/>
              </a:blip>
              <a:stretch>
                <a:fillRect b="0" l="0" r="-1280644" t="0"/>
              </a:stretch>
            </a:blipFill>
            <a:ln>
              <a:noFill/>
            </a:ln>
          </p:spPr>
        </p:sp>
        <p:sp>
          <p:nvSpPr>
            <p:cNvPr id="402" name="Google Shape;402;p20"/>
            <p:cNvSpPr/>
            <p:nvPr/>
          </p:nvSpPr>
          <p:spPr>
            <a:xfrm rot="68643">
              <a:off x="42314" y="2964279"/>
              <a:ext cx="244943" cy="4240983"/>
            </a:xfrm>
            <a:custGeom>
              <a:rect b="b" l="l" r="r" t="t"/>
              <a:pathLst>
                <a:path extrusionOk="0" h="4240983" w="244943">
                  <a:moveTo>
                    <a:pt x="0" y="0"/>
                  </a:moveTo>
                  <a:lnTo>
                    <a:pt x="244942" y="0"/>
                  </a:lnTo>
                  <a:lnTo>
                    <a:pt x="244942" y="4240983"/>
                  </a:lnTo>
                  <a:lnTo>
                    <a:pt x="0" y="4240983"/>
                  </a:lnTo>
                  <a:lnTo>
                    <a:pt x="0" y="0"/>
                  </a:lnTo>
                  <a:close/>
                </a:path>
              </a:pathLst>
            </a:custGeom>
            <a:blipFill rotWithShape="1">
              <a:blip r:embed="rId7">
                <a:alphaModFix/>
              </a:blip>
              <a:stretch>
                <a:fillRect b="0" l="0" r="-1280644" t="0"/>
              </a:stretch>
            </a:blipFill>
            <a:ln>
              <a:noFill/>
            </a:ln>
          </p:spPr>
        </p:sp>
      </p:grpSp>
      <p:grpSp>
        <p:nvGrpSpPr>
          <p:cNvPr id="403" name="Google Shape;403;p20"/>
          <p:cNvGrpSpPr/>
          <p:nvPr/>
        </p:nvGrpSpPr>
        <p:grpSpPr>
          <a:xfrm>
            <a:off x="2651195" y="2023700"/>
            <a:ext cx="1243309" cy="2757864"/>
            <a:chOff x="0" y="0"/>
            <a:chExt cx="3315492" cy="7354305"/>
          </a:xfrm>
        </p:grpSpPr>
        <p:sp>
          <p:nvSpPr>
            <p:cNvPr id="404" name="Google Shape;404;p20"/>
            <p:cNvSpPr/>
            <p:nvPr/>
          </p:nvSpPr>
          <p:spPr>
            <a:xfrm rot="-10731356">
              <a:off x="280539" y="121609"/>
              <a:ext cx="2992913" cy="4240983"/>
            </a:xfrm>
            <a:custGeom>
              <a:rect b="b" l="l" r="r" t="t"/>
              <a:pathLst>
                <a:path extrusionOk="0" h="4240983" w="2992913">
                  <a:moveTo>
                    <a:pt x="0" y="0"/>
                  </a:moveTo>
                  <a:lnTo>
                    <a:pt x="2992913" y="0"/>
                  </a:lnTo>
                  <a:lnTo>
                    <a:pt x="2992913" y="4240983"/>
                  </a:lnTo>
                  <a:lnTo>
                    <a:pt x="0" y="4240983"/>
                  </a:lnTo>
                  <a:lnTo>
                    <a:pt x="0" y="0"/>
                  </a:lnTo>
                  <a:close/>
                </a:path>
              </a:pathLst>
            </a:custGeom>
            <a:blipFill rotWithShape="1">
              <a:blip r:embed="rId7">
                <a:alphaModFix/>
              </a:blip>
              <a:stretch>
                <a:fillRect b="0" l="0" r="-13004" t="0"/>
              </a:stretch>
            </a:blipFill>
            <a:ln>
              <a:noFill/>
            </a:ln>
          </p:spPr>
        </p:sp>
        <p:sp>
          <p:nvSpPr>
            <p:cNvPr id="405" name="Google Shape;405;p20"/>
            <p:cNvSpPr/>
            <p:nvPr/>
          </p:nvSpPr>
          <p:spPr>
            <a:xfrm rot="-10731356">
              <a:off x="280539" y="3083866"/>
              <a:ext cx="2992913" cy="4240983"/>
            </a:xfrm>
            <a:custGeom>
              <a:rect b="b" l="l" r="r" t="t"/>
              <a:pathLst>
                <a:path extrusionOk="0" h="4240983" w="2992913">
                  <a:moveTo>
                    <a:pt x="0" y="0"/>
                  </a:moveTo>
                  <a:lnTo>
                    <a:pt x="2992913" y="0"/>
                  </a:lnTo>
                  <a:lnTo>
                    <a:pt x="2992913" y="4240983"/>
                  </a:lnTo>
                  <a:lnTo>
                    <a:pt x="0" y="4240983"/>
                  </a:lnTo>
                  <a:lnTo>
                    <a:pt x="0" y="0"/>
                  </a:lnTo>
                  <a:close/>
                </a:path>
              </a:pathLst>
            </a:custGeom>
            <a:blipFill rotWithShape="1">
              <a:blip r:embed="rId7">
                <a:alphaModFix/>
              </a:blip>
              <a:stretch>
                <a:fillRect b="0" l="0" r="-13004" t="0"/>
              </a:stretch>
            </a:blipFill>
            <a:ln>
              <a:noFill/>
            </a:ln>
          </p:spPr>
        </p:sp>
        <p:sp>
          <p:nvSpPr>
            <p:cNvPr id="406" name="Google Shape;406;p20"/>
            <p:cNvSpPr/>
            <p:nvPr/>
          </p:nvSpPr>
          <p:spPr>
            <a:xfrm rot="68643">
              <a:off x="42314" y="2023"/>
              <a:ext cx="244943" cy="4240983"/>
            </a:xfrm>
            <a:custGeom>
              <a:rect b="b" l="l" r="r" t="t"/>
              <a:pathLst>
                <a:path extrusionOk="0" h="4240983" w="244943">
                  <a:moveTo>
                    <a:pt x="0" y="0"/>
                  </a:moveTo>
                  <a:lnTo>
                    <a:pt x="244942" y="0"/>
                  </a:lnTo>
                  <a:lnTo>
                    <a:pt x="244942" y="4240983"/>
                  </a:lnTo>
                  <a:lnTo>
                    <a:pt x="0" y="4240983"/>
                  </a:lnTo>
                  <a:lnTo>
                    <a:pt x="0" y="0"/>
                  </a:lnTo>
                  <a:close/>
                </a:path>
              </a:pathLst>
            </a:custGeom>
            <a:blipFill rotWithShape="1">
              <a:blip r:embed="rId7">
                <a:alphaModFix/>
              </a:blip>
              <a:stretch>
                <a:fillRect b="0" l="0" r="-1280644" t="0"/>
              </a:stretch>
            </a:blipFill>
            <a:ln>
              <a:noFill/>
            </a:ln>
          </p:spPr>
        </p:sp>
        <p:sp>
          <p:nvSpPr>
            <p:cNvPr id="407" name="Google Shape;407;p20"/>
            <p:cNvSpPr/>
            <p:nvPr/>
          </p:nvSpPr>
          <p:spPr>
            <a:xfrm rot="68643">
              <a:off x="42314" y="2964279"/>
              <a:ext cx="244943" cy="4240983"/>
            </a:xfrm>
            <a:custGeom>
              <a:rect b="b" l="l" r="r" t="t"/>
              <a:pathLst>
                <a:path extrusionOk="0" h="4240983" w="244943">
                  <a:moveTo>
                    <a:pt x="0" y="0"/>
                  </a:moveTo>
                  <a:lnTo>
                    <a:pt x="244942" y="0"/>
                  </a:lnTo>
                  <a:lnTo>
                    <a:pt x="244942" y="4240983"/>
                  </a:lnTo>
                  <a:lnTo>
                    <a:pt x="0" y="4240983"/>
                  </a:lnTo>
                  <a:lnTo>
                    <a:pt x="0" y="0"/>
                  </a:lnTo>
                  <a:close/>
                </a:path>
              </a:pathLst>
            </a:custGeom>
            <a:blipFill rotWithShape="1">
              <a:blip r:embed="rId7">
                <a:alphaModFix/>
              </a:blip>
              <a:stretch>
                <a:fillRect b="0" l="0" r="-1280644" t="0"/>
              </a:stretch>
            </a:blipFill>
            <a:ln>
              <a:noFill/>
            </a:ln>
          </p:spPr>
        </p:sp>
      </p:grpSp>
      <p:sp>
        <p:nvSpPr>
          <p:cNvPr id="408" name="Google Shape;408;p20"/>
          <p:cNvSpPr/>
          <p:nvPr/>
        </p:nvSpPr>
        <p:spPr>
          <a:xfrm>
            <a:off x="1657918" y="2402062"/>
            <a:ext cx="570450" cy="914716"/>
          </a:xfrm>
          <a:custGeom>
            <a:rect b="b" l="l" r="r" t="t"/>
            <a:pathLst>
              <a:path extrusionOk="0" h="1829431" w="1140900">
                <a:moveTo>
                  <a:pt x="0" y="0"/>
                </a:moveTo>
                <a:lnTo>
                  <a:pt x="1140900" y="0"/>
                </a:lnTo>
                <a:lnTo>
                  <a:pt x="1140900" y="1829431"/>
                </a:lnTo>
                <a:lnTo>
                  <a:pt x="0" y="1829431"/>
                </a:lnTo>
                <a:lnTo>
                  <a:pt x="0" y="0"/>
                </a:lnTo>
                <a:close/>
              </a:path>
            </a:pathLst>
          </a:custGeom>
          <a:blipFill rotWithShape="1">
            <a:blip r:embed="rId12">
              <a:alphaModFix/>
            </a:blip>
            <a:stretch>
              <a:fillRect b="0" l="0" r="0" t="0"/>
            </a:stretch>
          </a:blipFill>
          <a:ln>
            <a:noFill/>
          </a:ln>
        </p:spPr>
      </p:sp>
      <p:sp>
        <p:nvSpPr>
          <p:cNvPr id="409" name="Google Shape;409;p20"/>
          <p:cNvSpPr/>
          <p:nvPr/>
        </p:nvSpPr>
        <p:spPr>
          <a:xfrm>
            <a:off x="1497937" y="3463196"/>
            <a:ext cx="906297" cy="1058308"/>
          </a:xfrm>
          <a:custGeom>
            <a:rect b="b" l="l" r="r" t="t"/>
            <a:pathLst>
              <a:path extrusionOk="0" h="2116616" w="1812593">
                <a:moveTo>
                  <a:pt x="0" y="0"/>
                </a:moveTo>
                <a:lnTo>
                  <a:pt x="1812593" y="0"/>
                </a:lnTo>
                <a:lnTo>
                  <a:pt x="1812593" y="2116616"/>
                </a:lnTo>
                <a:lnTo>
                  <a:pt x="0" y="2116616"/>
                </a:lnTo>
                <a:lnTo>
                  <a:pt x="0" y="0"/>
                </a:lnTo>
                <a:close/>
              </a:path>
            </a:pathLst>
          </a:custGeom>
          <a:blipFill rotWithShape="1">
            <a:blip r:embed="rId13">
              <a:alphaModFix/>
            </a:blip>
            <a:stretch>
              <a:fillRect b="0" l="0" r="0" t="0"/>
            </a:stretch>
          </a:blipFill>
          <a:ln>
            <a:noFill/>
          </a:ln>
        </p:spPr>
      </p:sp>
      <p:sp>
        <p:nvSpPr>
          <p:cNvPr id="410" name="Google Shape;410;p20"/>
          <p:cNvSpPr/>
          <p:nvPr/>
        </p:nvSpPr>
        <p:spPr>
          <a:xfrm>
            <a:off x="2953531" y="2262016"/>
            <a:ext cx="638638" cy="914716"/>
          </a:xfrm>
          <a:custGeom>
            <a:rect b="b" l="l" r="r" t="t"/>
            <a:pathLst>
              <a:path extrusionOk="0" h="1829431" w="1277276">
                <a:moveTo>
                  <a:pt x="0" y="0"/>
                </a:moveTo>
                <a:lnTo>
                  <a:pt x="1277276" y="0"/>
                </a:lnTo>
                <a:lnTo>
                  <a:pt x="1277276" y="1829431"/>
                </a:lnTo>
                <a:lnTo>
                  <a:pt x="0" y="1829431"/>
                </a:lnTo>
                <a:lnTo>
                  <a:pt x="0" y="0"/>
                </a:lnTo>
                <a:close/>
              </a:path>
            </a:pathLst>
          </a:custGeom>
          <a:blipFill rotWithShape="1">
            <a:blip r:embed="rId14">
              <a:alphaModFix/>
            </a:blip>
            <a:stretch>
              <a:fillRect b="0" l="0" r="0" t="0"/>
            </a:stretch>
          </a:blipFill>
          <a:ln>
            <a:noFill/>
          </a:ln>
        </p:spPr>
      </p:sp>
      <p:sp>
        <p:nvSpPr>
          <p:cNvPr id="411" name="Google Shape;411;p20"/>
          <p:cNvSpPr/>
          <p:nvPr/>
        </p:nvSpPr>
        <p:spPr>
          <a:xfrm>
            <a:off x="2832159" y="3441860"/>
            <a:ext cx="881382" cy="1079644"/>
          </a:xfrm>
          <a:custGeom>
            <a:rect b="b" l="l" r="r" t="t"/>
            <a:pathLst>
              <a:path extrusionOk="0" h="2159288" w="1762764">
                <a:moveTo>
                  <a:pt x="0" y="0"/>
                </a:moveTo>
                <a:lnTo>
                  <a:pt x="1762764" y="0"/>
                </a:lnTo>
                <a:lnTo>
                  <a:pt x="1762764" y="2159288"/>
                </a:lnTo>
                <a:lnTo>
                  <a:pt x="0" y="2159288"/>
                </a:lnTo>
                <a:lnTo>
                  <a:pt x="0" y="0"/>
                </a:lnTo>
                <a:close/>
              </a:path>
            </a:pathLst>
          </a:custGeom>
          <a:blipFill rotWithShape="1">
            <a:blip r:embed="rId15">
              <a:alphaModFix/>
            </a:blip>
            <a:stretch>
              <a:fillRect b="0" l="0" r="0" t="0"/>
            </a:stretch>
          </a:blipFill>
          <a:ln>
            <a:noFill/>
          </a:ln>
        </p:spPr>
      </p:sp>
      <p:sp>
        <p:nvSpPr>
          <p:cNvPr id="412" name="Google Shape;412;p20"/>
          <p:cNvSpPr txBox="1"/>
          <p:nvPr/>
        </p:nvSpPr>
        <p:spPr>
          <a:xfrm>
            <a:off x="417656" y="330661"/>
            <a:ext cx="4456965" cy="914554"/>
          </a:xfrm>
          <a:prstGeom prst="rect">
            <a:avLst/>
          </a:prstGeom>
          <a:noFill/>
          <a:ln>
            <a:noFill/>
          </a:ln>
        </p:spPr>
        <p:txBody>
          <a:bodyPr anchorCtr="0" anchor="t" bIns="0" lIns="0" spcFirstLastPara="1" rIns="0" wrap="square" tIns="0">
            <a:spAutoFit/>
          </a:bodyPr>
          <a:lstStyle/>
          <a:p>
            <a:pPr indent="0" lvl="0" marL="0" marR="0" rtl="0" algn="ctr">
              <a:lnSpc>
                <a:spcPct val="117995"/>
              </a:lnSpc>
              <a:spcBef>
                <a:spcPts val="0"/>
              </a:spcBef>
              <a:spcAft>
                <a:spcPts val="0"/>
              </a:spcAft>
              <a:buNone/>
            </a:pPr>
            <a:r>
              <a:rPr b="0" i="0" lang="en" sz="6100" u="none" cap="none" strike="noStrike">
                <a:solidFill>
                  <a:srgbClr val="000000"/>
                </a:solidFill>
                <a:latin typeface="Charm"/>
                <a:ea typeface="Charm"/>
                <a:cs typeface="Charm"/>
                <a:sym typeface="Charm"/>
              </a:rPr>
              <a:t>Codex Leicester</a:t>
            </a:r>
            <a:endParaRPr sz="700"/>
          </a:p>
        </p:txBody>
      </p:sp>
      <p:sp>
        <p:nvSpPr>
          <p:cNvPr id="413" name="Google Shape;413;p20"/>
          <p:cNvSpPr txBox="1"/>
          <p:nvPr/>
        </p:nvSpPr>
        <p:spPr>
          <a:xfrm>
            <a:off x="1162975" y="1429150"/>
            <a:ext cx="2921700" cy="3078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2000" u="none" cap="none" strike="noStrike">
                <a:solidFill>
                  <a:srgbClr val="0F1A38"/>
                </a:solidFill>
                <a:latin typeface="Architects Daughter"/>
                <a:ea typeface="Architects Daughter"/>
                <a:cs typeface="Architects Daughter"/>
                <a:sym typeface="Architects Daughter"/>
              </a:rPr>
              <a:t>A Window into Genius</a:t>
            </a:r>
            <a:endParaRPr sz="700"/>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7A57E"/>
        </a:solidFill>
      </p:bgPr>
    </p:bg>
    <p:spTree>
      <p:nvGrpSpPr>
        <p:cNvPr id="417" name="Shape 417"/>
        <p:cNvGrpSpPr/>
        <p:nvPr/>
      </p:nvGrpSpPr>
      <p:grpSpPr>
        <a:xfrm>
          <a:off x="0" y="0"/>
          <a:ext cx="0" cy="0"/>
          <a:chOff x="0" y="0"/>
          <a:chExt cx="0" cy="0"/>
        </a:xfrm>
      </p:grpSpPr>
      <p:sp>
        <p:nvSpPr>
          <p:cNvPr id="418" name="Google Shape;418;p21"/>
          <p:cNvSpPr/>
          <p:nvPr/>
        </p:nvSpPr>
        <p:spPr>
          <a:xfrm>
            <a:off x="-802769" y="-3512761"/>
            <a:ext cx="5174188" cy="5174188"/>
          </a:xfrm>
          <a:custGeom>
            <a:rect b="b" l="l" r="r" t="t"/>
            <a:pathLst>
              <a:path extrusionOk="0" h="10348375" w="10348375">
                <a:moveTo>
                  <a:pt x="0" y="0"/>
                </a:moveTo>
                <a:lnTo>
                  <a:pt x="10348375" y="0"/>
                </a:lnTo>
                <a:lnTo>
                  <a:pt x="10348375" y="10348376"/>
                </a:lnTo>
                <a:lnTo>
                  <a:pt x="0" y="10348376"/>
                </a:lnTo>
                <a:lnTo>
                  <a:pt x="0" y="0"/>
                </a:lnTo>
                <a:close/>
              </a:path>
            </a:pathLst>
          </a:custGeom>
          <a:blipFill rotWithShape="1">
            <a:blip r:embed="rId3">
              <a:alphaModFix/>
            </a:blip>
            <a:stretch>
              <a:fillRect b="0" l="0" r="0" t="0"/>
            </a:stretch>
          </a:blipFill>
          <a:ln>
            <a:noFill/>
          </a:ln>
        </p:spPr>
      </p:sp>
      <p:sp>
        <p:nvSpPr>
          <p:cNvPr id="419" name="Google Shape;419;p21"/>
          <p:cNvSpPr/>
          <p:nvPr/>
        </p:nvSpPr>
        <p:spPr>
          <a:xfrm rot="-925512">
            <a:off x="6556906" y="-2688284"/>
            <a:ext cx="5174188" cy="5174188"/>
          </a:xfrm>
          <a:custGeom>
            <a:rect b="b" l="l" r="r" t="t"/>
            <a:pathLst>
              <a:path extrusionOk="0" h="10348375" w="10348375">
                <a:moveTo>
                  <a:pt x="0" y="0"/>
                </a:moveTo>
                <a:lnTo>
                  <a:pt x="10348376" y="0"/>
                </a:lnTo>
                <a:lnTo>
                  <a:pt x="10348376" y="10348376"/>
                </a:lnTo>
                <a:lnTo>
                  <a:pt x="0" y="10348376"/>
                </a:lnTo>
                <a:lnTo>
                  <a:pt x="0" y="0"/>
                </a:lnTo>
                <a:close/>
              </a:path>
            </a:pathLst>
          </a:custGeom>
          <a:blipFill rotWithShape="1">
            <a:blip r:embed="rId3">
              <a:alphaModFix/>
            </a:blip>
            <a:stretch>
              <a:fillRect b="0" l="0" r="0" t="0"/>
            </a:stretch>
          </a:blipFill>
          <a:ln>
            <a:noFill/>
          </a:ln>
        </p:spPr>
      </p:sp>
      <p:sp>
        <p:nvSpPr>
          <p:cNvPr id="420" name="Google Shape;420;p21"/>
          <p:cNvSpPr/>
          <p:nvPr/>
        </p:nvSpPr>
        <p:spPr>
          <a:xfrm rot="1144360">
            <a:off x="1038205" y="-1387857"/>
            <a:ext cx="3569177" cy="3569177"/>
          </a:xfrm>
          <a:custGeom>
            <a:rect b="b" l="l" r="r" t="t"/>
            <a:pathLst>
              <a:path extrusionOk="0" h="7138354" w="7138354">
                <a:moveTo>
                  <a:pt x="0" y="0"/>
                </a:moveTo>
                <a:lnTo>
                  <a:pt x="7138354" y="0"/>
                </a:lnTo>
                <a:lnTo>
                  <a:pt x="7138354" y="7138354"/>
                </a:lnTo>
                <a:lnTo>
                  <a:pt x="0" y="7138354"/>
                </a:lnTo>
                <a:lnTo>
                  <a:pt x="0" y="0"/>
                </a:lnTo>
                <a:close/>
              </a:path>
            </a:pathLst>
          </a:custGeom>
          <a:blipFill rotWithShape="1">
            <a:blip r:embed="rId4">
              <a:alphaModFix/>
            </a:blip>
            <a:stretch>
              <a:fillRect b="0" l="0" r="0" t="0"/>
            </a:stretch>
          </a:blipFill>
          <a:ln>
            <a:noFill/>
          </a:ln>
        </p:spPr>
      </p:sp>
      <p:sp>
        <p:nvSpPr>
          <p:cNvPr id="421" name="Google Shape;421;p21"/>
          <p:cNvSpPr/>
          <p:nvPr/>
        </p:nvSpPr>
        <p:spPr>
          <a:xfrm rot="1144360">
            <a:off x="1743374" y="4090179"/>
            <a:ext cx="1805528" cy="1805528"/>
          </a:xfrm>
          <a:custGeom>
            <a:rect b="b" l="l" r="r" t="t"/>
            <a:pathLst>
              <a:path extrusionOk="0" h="3611056" w="3611056">
                <a:moveTo>
                  <a:pt x="0" y="0"/>
                </a:moveTo>
                <a:lnTo>
                  <a:pt x="3611056" y="0"/>
                </a:lnTo>
                <a:lnTo>
                  <a:pt x="3611056" y="3611056"/>
                </a:lnTo>
                <a:lnTo>
                  <a:pt x="0" y="3611056"/>
                </a:lnTo>
                <a:lnTo>
                  <a:pt x="0" y="0"/>
                </a:lnTo>
                <a:close/>
              </a:path>
            </a:pathLst>
          </a:custGeom>
          <a:blipFill rotWithShape="1">
            <a:blip r:embed="rId4">
              <a:alphaModFix/>
            </a:blip>
            <a:stretch>
              <a:fillRect b="0" l="0" r="0" t="0"/>
            </a:stretch>
          </a:blipFill>
          <a:ln>
            <a:noFill/>
          </a:ln>
        </p:spPr>
      </p:sp>
      <p:sp>
        <p:nvSpPr>
          <p:cNvPr id="422" name="Google Shape;422;p21"/>
          <p:cNvSpPr/>
          <p:nvPr/>
        </p:nvSpPr>
        <p:spPr>
          <a:xfrm>
            <a:off x="-4076343" y="1661427"/>
            <a:ext cx="5174188" cy="5174188"/>
          </a:xfrm>
          <a:custGeom>
            <a:rect b="b" l="l" r="r" t="t"/>
            <a:pathLst>
              <a:path extrusionOk="0" h="10348375" w="10348375">
                <a:moveTo>
                  <a:pt x="0" y="0"/>
                </a:moveTo>
                <a:lnTo>
                  <a:pt x="10348376" y="0"/>
                </a:lnTo>
                <a:lnTo>
                  <a:pt x="10348376" y="10348375"/>
                </a:lnTo>
                <a:lnTo>
                  <a:pt x="0" y="10348375"/>
                </a:lnTo>
                <a:lnTo>
                  <a:pt x="0" y="0"/>
                </a:lnTo>
                <a:close/>
              </a:path>
            </a:pathLst>
          </a:custGeom>
          <a:blipFill rotWithShape="1">
            <a:blip r:embed="rId3">
              <a:alphaModFix/>
            </a:blip>
            <a:stretch>
              <a:fillRect b="0" l="0" r="0" t="0"/>
            </a:stretch>
          </a:blipFill>
          <a:ln>
            <a:noFill/>
          </a:ln>
        </p:spPr>
      </p:sp>
      <p:sp>
        <p:nvSpPr>
          <p:cNvPr id="423" name="Google Shape;423;p21"/>
          <p:cNvSpPr/>
          <p:nvPr/>
        </p:nvSpPr>
        <p:spPr>
          <a:xfrm rot="1144360">
            <a:off x="8030670" y="3127217"/>
            <a:ext cx="4086238" cy="4086238"/>
          </a:xfrm>
          <a:custGeom>
            <a:rect b="b" l="l" r="r" t="t"/>
            <a:pathLst>
              <a:path extrusionOk="0" h="8172475" w="8172475">
                <a:moveTo>
                  <a:pt x="0" y="0"/>
                </a:moveTo>
                <a:lnTo>
                  <a:pt x="8172475" y="0"/>
                </a:lnTo>
                <a:lnTo>
                  <a:pt x="8172475" y="8172475"/>
                </a:lnTo>
                <a:lnTo>
                  <a:pt x="0" y="8172475"/>
                </a:lnTo>
                <a:lnTo>
                  <a:pt x="0" y="0"/>
                </a:lnTo>
                <a:close/>
              </a:path>
            </a:pathLst>
          </a:custGeom>
          <a:blipFill rotWithShape="1">
            <a:blip r:embed="rId4">
              <a:alphaModFix/>
            </a:blip>
            <a:stretch>
              <a:fillRect b="0" l="0" r="0" t="0"/>
            </a:stretch>
          </a:blipFill>
          <a:ln>
            <a:noFill/>
          </a:ln>
        </p:spPr>
      </p:sp>
      <p:sp>
        <p:nvSpPr>
          <p:cNvPr id="424" name="Google Shape;424;p21"/>
          <p:cNvSpPr/>
          <p:nvPr/>
        </p:nvSpPr>
        <p:spPr>
          <a:xfrm rot="4010294">
            <a:off x="4669429" y="3600450"/>
            <a:ext cx="2135503" cy="2057400"/>
          </a:xfrm>
          <a:custGeom>
            <a:rect b="b" l="l" r="r" t="t"/>
            <a:pathLst>
              <a:path extrusionOk="0" h="4114800" w="4271006">
                <a:moveTo>
                  <a:pt x="0" y="0"/>
                </a:moveTo>
                <a:lnTo>
                  <a:pt x="4271007" y="0"/>
                </a:lnTo>
                <a:lnTo>
                  <a:pt x="4271007" y="4114800"/>
                </a:lnTo>
                <a:lnTo>
                  <a:pt x="0" y="4114800"/>
                </a:lnTo>
                <a:lnTo>
                  <a:pt x="0" y="0"/>
                </a:lnTo>
                <a:close/>
              </a:path>
            </a:pathLst>
          </a:custGeom>
          <a:blipFill rotWithShape="1">
            <a:blip r:embed="rId5">
              <a:alphaModFix/>
            </a:blip>
            <a:stretch>
              <a:fillRect b="0" l="0" r="0" t="0"/>
            </a:stretch>
          </a:blipFill>
          <a:ln>
            <a:noFill/>
          </a:ln>
        </p:spPr>
      </p:sp>
      <p:sp>
        <p:nvSpPr>
          <p:cNvPr id="425" name="Google Shape;425;p21"/>
          <p:cNvSpPr/>
          <p:nvPr/>
        </p:nvSpPr>
        <p:spPr>
          <a:xfrm rot="4010294">
            <a:off x="-1067751" y="2285032"/>
            <a:ext cx="2135503" cy="2057400"/>
          </a:xfrm>
          <a:custGeom>
            <a:rect b="b" l="l" r="r" t="t"/>
            <a:pathLst>
              <a:path extrusionOk="0" h="4114800" w="4271006">
                <a:moveTo>
                  <a:pt x="0" y="0"/>
                </a:moveTo>
                <a:lnTo>
                  <a:pt x="4271006" y="0"/>
                </a:lnTo>
                <a:lnTo>
                  <a:pt x="4271006" y="4114800"/>
                </a:lnTo>
                <a:lnTo>
                  <a:pt x="0" y="4114800"/>
                </a:lnTo>
                <a:lnTo>
                  <a:pt x="0" y="0"/>
                </a:lnTo>
                <a:close/>
              </a:path>
            </a:pathLst>
          </a:custGeom>
          <a:blipFill rotWithShape="1">
            <a:blip r:embed="rId5">
              <a:alphaModFix/>
            </a:blip>
            <a:stretch>
              <a:fillRect b="0" l="0" r="0" t="0"/>
            </a:stretch>
          </a:blipFill>
          <a:ln>
            <a:noFill/>
          </a:ln>
        </p:spPr>
      </p:sp>
      <p:pic>
        <p:nvPicPr>
          <p:cNvPr id="426" name="Google Shape;426;p21"/>
          <p:cNvPicPr preferRelativeResize="0"/>
          <p:nvPr/>
        </p:nvPicPr>
        <p:blipFill>
          <a:blip r:embed="rId6">
            <a:alphaModFix/>
          </a:blip>
          <a:stretch>
            <a:fillRect/>
          </a:stretch>
        </p:blipFill>
        <p:spPr>
          <a:xfrm>
            <a:off x="0" y="0"/>
            <a:ext cx="9144003" cy="5143501"/>
          </a:xfrm>
          <a:prstGeom prst="rect">
            <a:avLst/>
          </a:prstGeom>
          <a:noFill/>
          <a:ln>
            <a:noFill/>
          </a:ln>
        </p:spPr>
      </p:pic>
      <p:sp>
        <p:nvSpPr>
          <p:cNvPr id="427" name="Google Shape;427;p21"/>
          <p:cNvSpPr txBox="1"/>
          <p:nvPr/>
        </p:nvSpPr>
        <p:spPr>
          <a:xfrm>
            <a:off x="1528949" y="297942"/>
            <a:ext cx="6086103" cy="915674"/>
          </a:xfrm>
          <a:prstGeom prst="rect">
            <a:avLst/>
          </a:prstGeom>
          <a:noFill/>
          <a:ln>
            <a:noFill/>
          </a:ln>
        </p:spPr>
        <p:txBody>
          <a:bodyPr anchorCtr="0" anchor="t" bIns="0" lIns="0" spcFirstLastPara="1" rIns="0" wrap="square" tIns="0">
            <a:spAutoFit/>
          </a:bodyPr>
          <a:lstStyle/>
          <a:p>
            <a:pPr indent="0" lvl="0" marL="0" marR="0" rtl="0" algn="ctr">
              <a:lnSpc>
                <a:spcPct val="117995"/>
              </a:lnSpc>
              <a:spcBef>
                <a:spcPts val="0"/>
              </a:spcBef>
              <a:spcAft>
                <a:spcPts val="0"/>
              </a:spcAft>
              <a:buNone/>
            </a:pPr>
            <a:r>
              <a:rPr b="0" i="0" lang="en" sz="6100" u="none" cap="none" strike="noStrike">
                <a:solidFill>
                  <a:srgbClr val="000000"/>
                </a:solidFill>
                <a:latin typeface="Charm"/>
                <a:ea typeface="Charm"/>
                <a:cs typeface="Charm"/>
                <a:sym typeface="Charm"/>
              </a:rPr>
              <a:t>Engineering Marvels</a:t>
            </a:r>
            <a:endParaRPr sz="700"/>
          </a:p>
        </p:txBody>
      </p:sp>
      <p:grpSp>
        <p:nvGrpSpPr>
          <p:cNvPr id="428" name="Google Shape;428;p21"/>
          <p:cNvGrpSpPr/>
          <p:nvPr/>
        </p:nvGrpSpPr>
        <p:grpSpPr>
          <a:xfrm rot="5400000">
            <a:off x="-156494" y="1924240"/>
            <a:ext cx="3513147" cy="2624258"/>
            <a:chOff x="0" y="0"/>
            <a:chExt cx="9368392" cy="6998022"/>
          </a:xfrm>
        </p:grpSpPr>
        <p:sp>
          <p:nvSpPr>
            <p:cNvPr id="429" name="Google Shape;429;p21"/>
            <p:cNvSpPr/>
            <p:nvPr/>
          </p:nvSpPr>
          <p:spPr>
            <a:xfrm rot="5400000">
              <a:off x="1539787" y="-1350675"/>
              <a:ext cx="6477930" cy="9179280"/>
            </a:xfrm>
            <a:custGeom>
              <a:rect b="b" l="l" r="r" t="t"/>
              <a:pathLst>
                <a:path extrusionOk="0" h="9179280" w="6477930">
                  <a:moveTo>
                    <a:pt x="0" y="0"/>
                  </a:moveTo>
                  <a:lnTo>
                    <a:pt x="6477929" y="0"/>
                  </a:lnTo>
                  <a:lnTo>
                    <a:pt x="6477929" y="9179280"/>
                  </a:lnTo>
                  <a:lnTo>
                    <a:pt x="0" y="9179280"/>
                  </a:lnTo>
                  <a:lnTo>
                    <a:pt x="0" y="0"/>
                  </a:lnTo>
                  <a:close/>
                </a:path>
              </a:pathLst>
            </a:custGeom>
            <a:blipFill rotWithShape="1">
              <a:blip r:embed="rId7">
                <a:alphaModFix amt="77000"/>
              </a:blip>
              <a:stretch>
                <a:fillRect b="0" l="0" r="-13004" t="0"/>
              </a:stretch>
            </a:blipFill>
            <a:ln>
              <a:noFill/>
            </a:ln>
          </p:spPr>
        </p:sp>
        <p:sp>
          <p:nvSpPr>
            <p:cNvPr id="430" name="Google Shape;430;p21"/>
            <p:cNvSpPr/>
            <p:nvPr/>
          </p:nvSpPr>
          <p:spPr>
            <a:xfrm rot="-5400000">
              <a:off x="4324561" y="2143302"/>
              <a:ext cx="530159" cy="9179280"/>
            </a:xfrm>
            <a:custGeom>
              <a:rect b="b" l="l" r="r" t="t"/>
              <a:pathLst>
                <a:path extrusionOk="0" h="9179280" w="530159">
                  <a:moveTo>
                    <a:pt x="0" y="0"/>
                  </a:moveTo>
                  <a:lnTo>
                    <a:pt x="530159" y="0"/>
                  </a:lnTo>
                  <a:lnTo>
                    <a:pt x="530159" y="9179280"/>
                  </a:lnTo>
                  <a:lnTo>
                    <a:pt x="0" y="9179280"/>
                  </a:lnTo>
                  <a:lnTo>
                    <a:pt x="0" y="0"/>
                  </a:lnTo>
                  <a:close/>
                </a:path>
              </a:pathLst>
            </a:custGeom>
            <a:blipFill rotWithShape="1">
              <a:blip r:embed="rId7">
                <a:alphaModFix amt="77000"/>
              </a:blip>
              <a:stretch>
                <a:fillRect b="0" l="0" r="-1280644" t="0"/>
              </a:stretch>
            </a:blipFill>
            <a:ln>
              <a:noFill/>
            </a:ln>
          </p:spPr>
        </p:sp>
      </p:grpSp>
      <p:sp>
        <p:nvSpPr>
          <p:cNvPr id="431" name="Google Shape;431;p21"/>
          <p:cNvSpPr txBox="1"/>
          <p:nvPr/>
        </p:nvSpPr>
        <p:spPr>
          <a:xfrm>
            <a:off x="445252" y="2780799"/>
            <a:ext cx="2305500" cy="1569900"/>
          </a:xfrm>
          <a:prstGeom prst="rect">
            <a:avLst/>
          </a:prstGeom>
          <a:noFill/>
          <a:ln>
            <a:noFill/>
          </a:ln>
        </p:spPr>
        <p:txBody>
          <a:bodyPr anchorCtr="0" anchor="t" bIns="0" lIns="0" spcFirstLastPara="1" rIns="0" wrap="square" tIns="0">
            <a:spAutoFit/>
          </a:bodyPr>
          <a:lstStyle/>
          <a:p>
            <a:pPr indent="0" lvl="0" marL="0" marR="0" rtl="0" algn="ctr">
              <a:lnSpc>
                <a:spcPct val="150000"/>
              </a:lnSpc>
              <a:spcBef>
                <a:spcPts val="0"/>
              </a:spcBef>
              <a:spcAft>
                <a:spcPts val="0"/>
              </a:spcAft>
              <a:buNone/>
            </a:pPr>
            <a:r>
              <a:rPr b="0" i="0" lang="en" sz="1200" u="none" cap="none" strike="noStrike">
                <a:solidFill>
                  <a:srgbClr val="0F1A38"/>
                </a:solidFill>
                <a:latin typeface="Architects Daughter"/>
                <a:ea typeface="Architects Daughter"/>
                <a:cs typeface="Architects Daughter"/>
                <a:sym typeface="Architects Daughter"/>
              </a:rPr>
              <a:t>Leonardo Da Vinci's inventive mind led him to design a wide array of devices and machines, ranging from hydraulic pumps and water wheels to siege engines and armored vehicles.</a:t>
            </a:r>
            <a:endParaRPr sz="700"/>
          </a:p>
        </p:txBody>
      </p:sp>
      <p:sp>
        <p:nvSpPr>
          <p:cNvPr id="432" name="Google Shape;432;p21"/>
          <p:cNvSpPr txBox="1"/>
          <p:nvPr/>
        </p:nvSpPr>
        <p:spPr>
          <a:xfrm>
            <a:off x="558538" y="1954968"/>
            <a:ext cx="2079000" cy="6156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2000" u="none" cap="none" strike="noStrike">
                <a:solidFill>
                  <a:srgbClr val="0F1A38"/>
                </a:solidFill>
                <a:latin typeface="Architects Daughter"/>
                <a:ea typeface="Architects Daughter"/>
                <a:cs typeface="Architects Daughter"/>
                <a:sym typeface="Architects Daughter"/>
              </a:rPr>
              <a:t>Diverse</a:t>
            </a:r>
            <a:endParaRPr sz="700"/>
          </a:p>
          <a:p>
            <a:pPr indent="0" lvl="0" marL="0" marR="0" rtl="0" algn="ctr">
              <a:lnSpc>
                <a:spcPct val="100000"/>
              </a:lnSpc>
              <a:spcBef>
                <a:spcPts val="0"/>
              </a:spcBef>
              <a:spcAft>
                <a:spcPts val="0"/>
              </a:spcAft>
              <a:buNone/>
            </a:pPr>
            <a:r>
              <a:rPr b="0" i="0" lang="en" sz="2000" u="none" cap="none" strike="noStrike">
                <a:solidFill>
                  <a:srgbClr val="0F1A38"/>
                </a:solidFill>
                <a:latin typeface="Architects Daughter"/>
                <a:ea typeface="Architects Daughter"/>
                <a:cs typeface="Architects Daughter"/>
                <a:sym typeface="Architects Daughter"/>
              </a:rPr>
              <a:t>Inventions</a:t>
            </a:r>
            <a:endParaRPr sz="700"/>
          </a:p>
        </p:txBody>
      </p:sp>
      <p:grpSp>
        <p:nvGrpSpPr>
          <p:cNvPr id="433" name="Google Shape;433;p21"/>
          <p:cNvGrpSpPr/>
          <p:nvPr/>
        </p:nvGrpSpPr>
        <p:grpSpPr>
          <a:xfrm rot="5400000">
            <a:off x="5789380" y="1924240"/>
            <a:ext cx="3513147" cy="2624258"/>
            <a:chOff x="0" y="0"/>
            <a:chExt cx="9368392" cy="6998022"/>
          </a:xfrm>
        </p:grpSpPr>
        <p:sp>
          <p:nvSpPr>
            <p:cNvPr id="434" name="Google Shape;434;p21"/>
            <p:cNvSpPr/>
            <p:nvPr/>
          </p:nvSpPr>
          <p:spPr>
            <a:xfrm rot="5400000">
              <a:off x="1539787" y="-1350675"/>
              <a:ext cx="6477930" cy="9179280"/>
            </a:xfrm>
            <a:custGeom>
              <a:rect b="b" l="l" r="r" t="t"/>
              <a:pathLst>
                <a:path extrusionOk="0" h="9179280" w="6477930">
                  <a:moveTo>
                    <a:pt x="0" y="0"/>
                  </a:moveTo>
                  <a:lnTo>
                    <a:pt x="6477929" y="0"/>
                  </a:lnTo>
                  <a:lnTo>
                    <a:pt x="6477929" y="9179280"/>
                  </a:lnTo>
                  <a:lnTo>
                    <a:pt x="0" y="9179280"/>
                  </a:lnTo>
                  <a:lnTo>
                    <a:pt x="0" y="0"/>
                  </a:lnTo>
                  <a:close/>
                </a:path>
              </a:pathLst>
            </a:custGeom>
            <a:blipFill rotWithShape="1">
              <a:blip r:embed="rId7">
                <a:alphaModFix amt="77000"/>
              </a:blip>
              <a:stretch>
                <a:fillRect b="0" l="0" r="-13004" t="0"/>
              </a:stretch>
            </a:blipFill>
            <a:ln>
              <a:noFill/>
            </a:ln>
          </p:spPr>
        </p:sp>
        <p:sp>
          <p:nvSpPr>
            <p:cNvPr id="435" name="Google Shape;435;p21"/>
            <p:cNvSpPr/>
            <p:nvPr/>
          </p:nvSpPr>
          <p:spPr>
            <a:xfrm rot="-5400000">
              <a:off x="4324561" y="2143302"/>
              <a:ext cx="530159" cy="9179280"/>
            </a:xfrm>
            <a:custGeom>
              <a:rect b="b" l="l" r="r" t="t"/>
              <a:pathLst>
                <a:path extrusionOk="0" h="9179280" w="530159">
                  <a:moveTo>
                    <a:pt x="0" y="0"/>
                  </a:moveTo>
                  <a:lnTo>
                    <a:pt x="530159" y="0"/>
                  </a:lnTo>
                  <a:lnTo>
                    <a:pt x="530159" y="9179280"/>
                  </a:lnTo>
                  <a:lnTo>
                    <a:pt x="0" y="9179280"/>
                  </a:lnTo>
                  <a:lnTo>
                    <a:pt x="0" y="0"/>
                  </a:lnTo>
                  <a:close/>
                </a:path>
              </a:pathLst>
            </a:custGeom>
            <a:blipFill rotWithShape="1">
              <a:blip r:embed="rId7">
                <a:alphaModFix amt="77000"/>
              </a:blip>
              <a:stretch>
                <a:fillRect b="0" l="0" r="-1280644" t="0"/>
              </a:stretch>
            </a:blipFill>
            <a:ln>
              <a:noFill/>
            </a:ln>
          </p:spPr>
        </p:sp>
      </p:grpSp>
      <p:grpSp>
        <p:nvGrpSpPr>
          <p:cNvPr id="436" name="Google Shape;436;p21"/>
          <p:cNvGrpSpPr/>
          <p:nvPr/>
        </p:nvGrpSpPr>
        <p:grpSpPr>
          <a:xfrm rot="5400000">
            <a:off x="2815426" y="1924240"/>
            <a:ext cx="3513147" cy="2624258"/>
            <a:chOff x="0" y="0"/>
            <a:chExt cx="9368392" cy="6998022"/>
          </a:xfrm>
        </p:grpSpPr>
        <p:sp>
          <p:nvSpPr>
            <p:cNvPr id="437" name="Google Shape;437;p21"/>
            <p:cNvSpPr/>
            <p:nvPr/>
          </p:nvSpPr>
          <p:spPr>
            <a:xfrm rot="5400000">
              <a:off x="1539787" y="-1350675"/>
              <a:ext cx="6477930" cy="9179280"/>
            </a:xfrm>
            <a:custGeom>
              <a:rect b="b" l="l" r="r" t="t"/>
              <a:pathLst>
                <a:path extrusionOk="0" h="9179280" w="6477930">
                  <a:moveTo>
                    <a:pt x="0" y="0"/>
                  </a:moveTo>
                  <a:lnTo>
                    <a:pt x="6477929" y="0"/>
                  </a:lnTo>
                  <a:lnTo>
                    <a:pt x="6477929" y="9179280"/>
                  </a:lnTo>
                  <a:lnTo>
                    <a:pt x="0" y="9179280"/>
                  </a:lnTo>
                  <a:lnTo>
                    <a:pt x="0" y="0"/>
                  </a:lnTo>
                  <a:close/>
                </a:path>
              </a:pathLst>
            </a:custGeom>
            <a:blipFill rotWithShape="1">
              <a:blip r:embed="rId7">
                <a:alphaModFix amt="77000"/>
              </a:blip>
              <a:stretch>
                <a:fillRect b="0" l="0" r="-13004" t="0"/>
              </a:stretch>
            </a:blipFill>
            <a:ln>
              <a:noFill/>
            </a:ln>
          </p:spPr>
        </p:sp>
        <p:sp>
          <p:nvSpPr>
            <p:cNvPr id="438" name="Google Shape;438;p21"/>
            <p:cNvSpPr/>
            <p:nvPr/>
          </p:nvSpPr>
          <p:spPr>
            <a:xfrm rot="-5400000">
              <a:off x="4324561" y="2143302"/>
              <a:ext cx="530159" cy="9179280"/>
            </a:xfrm>
            <a:custGeom>
              <a:rect b="b" l="l" r="r" t="t"/>
              <a:pathLst>
                <a:path extrusionOk="0" h="9179280" w="530159">
                  <a:moveTo>
                    <a:pt x="0" y="0"/>
                  </a:moveTo>
                  <a:lnTo>
                    <a:pt x="530159" y="0"/>
                  </a:lnTo>
                  <a:lnTo>
                    <a:pt x="530159" y="9179280"/>
                  </a:lnTo>
                  <a:lnTo>
                    <a:pt x="0" y="9179280"/>
                  </a:lnTo>
                  <a:lnTo>
                    <a:pt x="0" y="0"/>
                  </a:lnTo>
                  <a:close/>
                </a:path>
              </a:pathLst>
            </a:custGeom>
            <a:blipFill rotWithShape="1">
              <a:blip r:embed="rId7">
                <a:alphaModFix amt="77000"/>
              </a:blip>
              <a:stretch>
                <a:fillRect b="0" l="0" r="-1280644" t="0"/>
              </a:stretch>
            </a:blipFill>
            <a:ln>
              <a:noFill/>
            </a:ln>
          </p:spPr>
        </p:sp>
      </p:grpSp>
      <p:sp>
        <p:nvSpPr>
          <p:cNvPr id="439" name="Google Shape;439;p21"/>
          <p:cNvSpPr txBox="1"/>
          <p:nvPr/>
        </p:nvSpPr>
        <p:spPr>
          <a:xfrm>
            <a:off x="6393160" y="2780799"/>
            <a:ext cx="2305500" cy="1847100"/>
          </a:xfrm>
          <a:prstGeom prst="rect">
            <a:avLst/>
          </a:prstGeom>
          <a:noFill/>
          <a:ln>
            <a:noFill/>
          </a:ln>
        </p:spPr>
        <p:txBody>
          <a:bodyPr anchorCtr="0" anchor="t" bIns="0" lIns="0" spcFirstLastPara="1" rIns="0" wrap="square" tIns="0">
            <a:spAutoFit/>
          </a:bodyPr>
          <a:lstStyle/>
          <a:p>
            <a:pPr indent="0" lvl="0" marL="0" marR="0" rtl="0" algn="ctr">
              <a:lnSpc>
                <a:spcPct val="150000"/>
              </a:lnSpc>
              <a:spcBef>
                <a:spcPts val="0"/>
              </a:spcBef>
              <a:spcAft>
                <a:spcPts val="0"/>
              </a:spcAft>
              <a:buNone/>
            </a:pPr>
            <a:r>
              <a:rPr b="0" i="0" lang="en" sz="1200" u="none" cap="none" strike="noStrike">
                <a:solidFill>
                  <a:srgbClr val="0F1A38"/>
                </a:solidFill>
                <a:latin typeface="Architects Daughter"/>
                <a:ea typeface="Architects Daughter"/>
                <a:cs typeface="Architects Daughter"/>
                <a:sym typeface="Architects Daughter"/>
              </a:rPr>
              <a:t>Leonardo's inventive genius and engineering prowess continue to inspire innovation and technological advancement in the modern world, serving as a testament to his enduring impact on human ingenuity.</a:t>
            </a:r>
            <a:endParaRPr sz="700"/>
          </a:p>
        </p:txBody>
      </p:sp>
      <p:sp>
        <p:nvSpPr>
          <p:cNvPr id="440" name="Google Shape;440;p21"/>
          <p:cNvSpPr txBox="1"/>
          <p:nvPr/>
        </p:nvSpPr>
        <p:spPr>
          <a:xfrm>
            <a:off x="6506445" y="1954968"/>
            <a:ext cx="2079000" cy="6156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2000" u="none" cap="none" strike="noStrike">
                <a:solidFill>
                  <a:srgbClr val="0F1A38"/>
                </a:solidFill>
                <a:latin typeface="Architects Daughter"/>
                <a:ea typeface="Architects Daughter"/>
                <a:cs typeface="Architects Daughter"/>
                <a:sym typeface="Architects Daughter"/>
              </a:rPr>
              <a:t>Modern Inspiration</a:t>
            </a:r>
            <a:endParaRPr sz="700"/>
          </a:p>
        </p:txBody>
      </p:sp>
      <p:sp>
        <p:nvSpPr>
          <p:cNvPr id="441" name="Google Shape;441;p21"/>
          <p:cNvSpPr txBox="1"/>
          <p:nvPr/>
        </p:nvSpPr>
        <p:spPr>
          <a:xfrm>
            <a:off x="3532492" y="2780799"/>
            <a:ext cx="2079000" cy="1569900"/>
          </a:xfrm>
          <a:prstGeom prst="rect">
            <a:avLst/>
          </a:prstGeom>
          <a:noFill/>
          <a:ln>
            <a:noFill/>
          </a:ln>
        </p:spPr>
        <p:txBody>
          <a:bodyPr anchorCtr="0" anchor="t" bIns="0" lIns="0" spcFirstLastPara="1" rIns="0" wrap="square" tIns="0">
            <a:spAutoFit/>
          </a:bodyPr>
          <a:lstStyle/>
          <a:p>
            <a:pPr indent="0" lvl="0" marL="0" marR="0" rtl="0" algn="ctr">
              <a:lnSpc>
                <a:spcPct val="150000"/>
              </a:lnSpc>
              <a:spcBef>
                <a:spcPts val="0"/>
              </a:spcBef>
              <a:spcAft>
                <a:spcPts val="0"/>
              </a:spcAft>
              <a:buNone/>
            </a:pPr>
            <a:r>
              <a:rPr b="0" i="0" lang="en" sz="1200" u="none" cap="none" strike="noStrike">
                <a:solidFill>
                  <a:srgbClr val="0F1A38"/>
                </a:solidFill>
                <a:latin typeface="Architects Daughter"/>
                <a:ea typeface="Architects Daughter"/>
                <a:cs typeface="Architects Daughter"/>
                <a:sym typeface="Architects Daughter"/>
              </a:rPr>
              <a:t>Leonardo's inventions were not limited to a single field; his interdisciplinary approach to innovation drew upon principles from art, science, engineering, and beyond.</a:t>
            </a:r>
            <a:endParaRPr sz="700"/>
          </a:p>
        </p:txBody>
      </p:sp>
      <p:sp>
        <p:nvSpPr>
          <p:cNvPr id="442" name="Google Shape;442;p21"/>
          <p:cNvSpPr txBox="1"/>
          <p:nvPr/>
        </p:nvSpPr>
        <p:spPr>
          <a:xfrm>
            <a:off x="3532492" y="1954968"/>
            <a:ext cx="2079000" cy="6156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2000" u="none" cap="none" strike="noStrike">
                <a:solidFill>
                  <a:srgbClr val="0F1A38"/>
                </a:solidFill>
                <a:latin typeface="Architects Daughter"/>
                <a:ea typeface="Architects Daughter"/>
                <a:cs typeface="Architects Daughter"/>
                <a:sym typeface="Architects Daughter"/>
              </a:rPr>
              <a:t>Cross-disciplinary Influence</a:t>
            </a:r>
            <a:endParaRPr sz="700"/>
          </a:p>
        </p:txBody>
      </p:sp>
      <p:sp>
        <p:nvSpPr>
          <p:cNvPr id="443" name="Google Shape;443;p21"/>
          <p:cNvSpPr/>
          <p:nvPr/>
        </p:nvSpPr>
        <p:spPr>
          <a:xfrm rot="9977045">
            <a:off x="-113677" y="1606700"/>
            <a:ext cx="1117858" cy="394299"/>
          </a:xfrm>
          <a:custGeom>
            <a:rect b="b" l="l" r="r" t="t"/>
            <a:pathLst>
              <a:path extrusionOk="0" h="788597" w="2235715">
                <a:moveTo>
                  <a:pt x="0" y="0"/>
                </a:moveTo>
                <a:lnTo>
                  <a:pt x="2235715" y="0"/>
                </a:lnTo>
                <a:lnTo>
                  <a:pt x="2235715" y="788598"/>
                </a:lnTo>
                <a:lnTo>
                  <a:pt x="0" y="788598"/>
                </a:lnTo>
                <a:lnTo>
                  <a:pt x="0" y="0"/>
                </a:lnTo>
                <a:close/>
              </a:path>
            </a:pathLst>
          </a:custGeom>
          <a:blipFill rotWithShape="1">
            <a:blip r:embed="rId8">
              <a:alphaModFix/>
            </a:blip>
            <a:stretch>
              <a:fillRect b="0" l="0" r="0" t="0"/>
            </a:stretch>
          </a:blipFill>
          <a:ln>
            <a:noFill/>
          </a:ln>
        </p:spPr>
      </p:sp>
      <p:sp>
        <p:nvSpPr>
          <p:cNvPr id="444" name="Google Shape;444;p21"/>
          <p:cNvSpPr/>
          <p:nvPr/>
        </p:nvSpPr>
        <p:spPr>
          <a:xfrm rot="-182699">
            <a:off x="6987025" y="1403811"/>
            <a:ext cx="1117858" cy="394299"/>
          </a:xfrm>
          <a:custGeom>
            <a:rect b="b" l="l" r="r" t="t"/>
            <a:pathLst>
              <a:path extrusionOk="0" h="788597" w="2235715">
                <a:moveTo>
                  <a:pt x="0" y="0"/>
                </a:moveTo>
                <a:lnTo>
                  <a:pt x="2235714" y="0"/>
                </a:lnTo>
                <a:lnTo>
                  <a:pt x="2235714" y="788597"/>
                </a:lnTo>
                <a:lnTo>
                  <a:pt x="0" y="788597"/>
                </a:lnTo>
                <a:lnTo>
                  <a:pt x="0" y="0"/>
                </a:lnTo>
                <a:close/>
              </a:path>
            </a:pathLst>
          </a:custGeom>
          <a:blipFill rotWithShape="1">
            <a:blip r:embed="rId8">
              <a:alphaModFix/>
            </a:blip>
            <a:stretch>
              <a:fillRect b="0" l="0" r="0" t="0"/>
            </a:stretch>
          </a:blipFill>
          <a:ln>
            <a:noFill/>
          </a:ln>
        </p:spPr>
      </p:sp>
      <p:sp>
        <p:nvSpPr>
          <p:cNvPr id="445" name="Google Shape;445;p21"/>
          <p:cNvSpPr/>
          <p:nvPr/>
        </p:nvSpPr>
        <p:spPr>
          <a:xfrm>
            <a:off x="2822793" y="1599826"/>
            <a:ext cx="914069" cy="388480"/>
          </a:xfrm>
          <a:custGeom>
            <a:rect b="b" l="l" r="r" t="t"/>
            <a:pathLst>
              <a:path extrusionOk="0" h="776959" w="1828138">
                <a:moveTo>
                  <a:pt x="0" y="0"/>
                </a:moveTo>
                <a:lnTo>
                  <a:pt x="1828138" y="0"/>
                </a:lnTo>
                <a:lnTo>
                  <a:pt x="1828138" y="776959"/>
                </a:lnTo>
                <a:lnTo>
                  <a:pt x="0" y="776959"/>
                </a:lnTo>
                <a:lnTo>
                  <a:pt x="0" y="0"/>
                </a:lnTo>
                <a:close/>
              </a:path>
            </a:pathLst>
          </a:custGeom>
          <a:blipFill rotWithShape="1">
            <a:blip r:embed="rId9">
              <a:alphaModFix/>
            </a:blip>
            <a:stretch>
              <a:fillRect b="0" l="0" r="0" t="0"/>
            </a:stretch>
          </a:blipFill>
          <a:ln>
            <a:noFill/>
          </a:ln>
        </p:spPr>
      </p:sp>
      <p:sp>
        <p:nvSpPr>
          <p:cNvPr id="446" name="Google Shape;446;p21"/>
          <p:cNvSpPr/>
          <p:nvPr/>
        </p:nvSpPr>
        <p:spPr>
          <a:xfrm>
            <a:off x="2910823" y="1335739"/>
            <a:ext cx="1173718" cy="528173"/>
          </a:xfrm>
          <a:custGeom>
            <a:rect b="b" l="l" r="r" t="t"/>
            <a:pathLst>
              <a:path extrusionOk="0" h="1056346" w="2347436">
                <a:moveTo>
                  <a:pt x="0" y="0"/>
                </a:moveTo>
                <a:lnTo>
                  <a:pt x="2347436" y="0"/>
                </a:lnTo>
                <a:lnTo>
                  <a:pt x="2347436" y="1056346"/>
                </a:lnTo>
                <a:lnTo>
                  <a:pt x="0" y="1056346"/>
                </a:lnTo>
                <a:lnTo>
                  <a:pt x="0" y="0"/>
                </a:lnTo>
                <a:close/>
              </a:path>
            </a:pathLst>
          </a:custGeom>
          <a:blipFill rotWithShape="1">
            <a:blip r:embed="rId10">
              <a:alphaModFix/>
            </a:blip>
            <a:stretch>
              <a:fillRect b="0" l="0" r="0" t="0"/>
            </a:stretch>
          </a:blipFill>
          <a:ln>
            <a:noFill/>
          </a:ln>
        </p:spPr>
      </p:sp>
      <p:sp>
        <p:nvSpPr>
          <p:cNvPr id="447" name="Google Shape;447;p21"/>
          <p:cNvSpPr/>
          <p:nvPr/>
        </p:nvSpPr>
        <p:spPr>
          <a:xfrm rot="966611">
            <a:off x="5371895" y="4601083"/>
            <a:ext cx="1356296" cy="610333"/>
          </a:xfrm>
          <a:custGeom>
            <a:rect b="b" l="l" r="r" t="t"/>
            <a:pathLst>
              <a:path extrusionOk="0" h="1220666" w="2712592">
                <a:moveTo>
                  <a:pt x="0" y="0"/>
                </a:moveTo>
                <a:lnTo>
                  <a:pt x="2712592" y="0"/>
                </a:lnTo>
                <a:lnTo>
                  <a:pt x="2712592" y="1220666"/>
                </a:lnTo>
                <a:lnTo>
                  <a:pt x="0" y="1220666"/>
                </a:lnTo>
                <a:lnTo>
                  <a:pt x="0" y="0"/>
                </a:lnTo>
                <a:close/>
              </a:path>
            </a:pathLst>
          </a:custGeom>
          <a:blipFill rotWithShape="1">
            <a:blip r:embed="rId10">
              <a:alphaModFix/>
            </a:blip>
            <a:stretch>
              <a:fillRect b="0" l="0" r="0" t="0"/>
            </a:stretch>
          </a:blipFill>
          <a:ln>
            <a:noFill/>
          </a:ln>
        </p:spPr>
      </p:sp>
      <p:sp>
        <p:nvSpPr>
          <p:cNvPr id="448" name="Google Shape;448;p21"/>
          <p:cNvSpPr/>
          <p:nvPr/>
        </p:nvSpPr>
        <p:spPr>
          <a:xfrm>
            <a:off x="-121877" y="-457574"/>
            <a:ext cx="952500" cy="2057400"/>
          </a:xfrm>
          <a:custGeom>
            <a:rect b="b" l="l" r="r" t="t"/>
            <a:pathLst>
              <a:path extrusionOk="0" h="4114800" w="1905000">
                <a:moveTo>
                  <a:pt x="0" y="0"/>
                </a:moveTo>
                <a:lnTo>
                  <a:pt x="1905000" y="0"/>
                </a:lnTo>
                <a:lnTo>
                  <a:pt x="1905000" y="4114800"/>
                </a:lnTo>
                <a:lnTo>
                  <a:pt x="0" y="4114800"/>
                </a:lnTo>
                <a:lnTo>
                  <a:pt x="0" y="0"/>
                </a:lnTo>
                <a:close/>
              </a:path>
            </a:pathLst>
          </a:custGeom>
          <a:blipFill rotWithShape="1">
            <a:blip r:embed="rId11">
              <a:alphaModFix/>
            </a:blip>
            <a:stretch>
              <a:fillRect b="0" l="0" r="0" t="0"/>
            </a:stretch>
          </a:blipFill>
          <a:ln>
            <a:noFill/>
          </a:ln>
        </p:spPr>
      </p:sp>
      <p:sp>
        <p:nvSpPr>
          <p:cNvPr id="449" name="Google Shape;449;p21"/>
          <p:cNvSpPr/>
          <p:nvPr/>
        </p:nvSpPr>
        <p:spPr>
          <a:xfrm rot="4010294">
            <a:off x="30094" y="-1515432"/>
            <a:ext cx="2135503" cy="2057400"/>
          </a:xfrm>
          <a:custGeom>
            <a:rect b="b" l="l" r="r" t="t"/>
            <a:pathLst>
              <a:path extrusionOk="0" h="4114800" w="4271006">
                <a:moveTo>
                  <a:pt x="0" y="0"/>
                </a:moveTo>
                <a:lnTo>
                  <a:pt x="4271006" y="0"/>
                </a:lnTo>
                <a:lnTo>
                  <a:pt x="4271006" y="4114800"/>
                </a:lnTo>
                <a:lnTo>
                  <a:pt x="0" y="4114800"/>
                </a:lnTo>
                <a:lnTo>
                  <a:pt x="0" y="0"/>
                </a:lnTo>
                <a:close/>
              </a:path>
            </a:pathLst>
          </a:custGeom>
          <a:blipFill rotWithShape="1">
            <a:blip r:embed="rId5">
              <a:alphaModFix/>
            </a:blip>
            <a:stretch>
              <a:fillRect b="0" l="0" r="0" t="0"/>
            </a:stretch>
          </a:blipFill>
          <a:ln>
            <a:noFill/>
          </a:ln>
        </p:spPr>
      </p:sp>
      <p:sp>
        <p:nvSpPr>
          <p:cNvPr id="450" name="Google Shape;450;p21"/>
          <p:cNvSpPr/>
          <p:nvPr/>
        </p:nvSpPr>
        <p:spPr>
          <a:xfrm rot="4010294">
            <a:off x="8076249" y="-1129891"/>
            <a:ext cx="2135503" cy="2057400"/>
          </a:xfrm>
          <a:custGeom>
            <a:rect b="b" l="l" r="r" t="t"/>
            <a:pathLst>
              <a:path extrusionOk="0" h="4114800" w="4271006">
                <a:moveTo>
                  <a:pt x="0" y="0"/>
                </a:moveTo>
                <a:lnTo>
                  <a:pt x="4271006" y="0"/>
                </a:lnTo>
                <a:lnTo>
                  <a:pt x="4271006" y="4114800"/>
                </a:lnTo>
                <a:lnTo>
                  <a:pt x="0" y="4114800"/>
                </a:lnTo>
                <a:lnTo>
                  <a:pt x="0" y="0"/>
                </a:lnTo>
                <a:close/>
              </a:path>
            </a:pathLst>
          </a:custGeom>
          <a:blipFill rotWithShape="1">
            <a:blip r:embed="rId5">
              <a:alphaModFix/>
            </a:blip>
            <a:stretch>
              <a:fillRect b="0" l="0" r="0" t="0"/>
            </a:stretch>
          </a:blipFill>
          <a:ln>
            <a:noFill/>
          </a:ln>
        </p:spPr>
      </p:sp>
      <p:sp>
        <p:nvSpPr>
          <p:cNvPr id="451" name="Google Shape;451;p21"/>
          <p:cNvSpPr/>
          <p:nvPr/>
        </p:nvSpPr>
        <p:spPr>
          <a:xfrm rot="-984540">
            <a:off x="2358798" y="3803617"/>
            <a:ext cx="1842497" cy="2890191"/>
          </a:xfrm>
          <a:custGeom>
            <a:rect b="b" l="l" r="r" t="t"/>
            <a:pathLst>
              <a:path extrusionOk="0" h="5780382" w="3684993">
                <a:moveTo>
                  <a:pt x="0" y="0"/>
                </a:moveTo>
                <a:lnTo>
                  <a:pt x="3684994" y="0"/>
                </a:lnTo>
                <a:lnTo>
                  <a:pt x="3684994" y="5780382"/>
                </a:lnTo>
                <a:lnTo>
                  <a:pt x="0" y="5780382"/>
                </a:lnTo>
                <a:lnTo>
                  <a:pt x="0" y="0"/>
                </a:lnTo>
                <a:close/>
              </a:path>
            </a:pathLst>
          </a:custGeom>
          <a:blipFill rotWithShape="1">
            <a:blip r:embed="rId12">
              <a:alphaModFix/>
            </a:blip>
            <a:stretch>
              <a:fillRect b="0" l="0" r="0" t="0"/>
            </a:stretch>
          </a:blipFill>
          <a:ln>
            <a:noFill/>
          </a:ln>
        </p:spPr>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7A57E"/>
        </a:solidFill>
      </p:bgPr>
    </p:bg>
    <p:spTree>
      <p:nvGrpSpPr>
        <p:cNvPr id="455" name="Shape 455"/>
        <p:cNvGrpSpPr/>
        <p:nvPr/>
      </p:nvGrpSpPr>
      <p:grpSpPr>
        <a:xfrm>
          <a:off x="0" y="0"/>
          <a:ext cx="0" cy="0"/>
          <a:chOff x="0" y="0"/>
          <a:chExt cx="0" cy="0"/>
        </a:xfrm>
      </p:grpSpPr>
      <p:sp>
        <p:nvSpPr>
          <p:cNvPr id="456" name="Google Shape;456;p22"/>
          <p:cNvSpPr/>
          <p:nvPr/>
        </p:nvSpPr>
        <p:spPr>
          <a:xfrm>
            <a:off x="-802769" y="-3512761"/>
            <a:ext cx="5174188" cy="5174188"/>
          </a:xfrm>
          <a:custGeom>
            <a:rect b="b" l="l" r="r" t="t"/>
            <a:pathLst>
              <a:path extrusionOk="0" h="10348375" w="10348375">
                <a:moveTo>
                  <a:pt x="0" y="0"/>
                </a:moveTo>
                <a:lnTo>
                  <a:pt x="10348375" y="0"/>
                </a:lnTo>
                <a:lnTo>
                  <a:pt x="10348375" y="10348376"/>
                </a:lnTo>
                <a:lnTo>
                  <a:pt x="0" y="10348376"/>
                </a:lnTo>
                <a:lnTo>
                  <a:pt x="0" y="0"/>
                </a:lnTo>
                <a:close/>
              </a:path>
            </a:pathLst>
          </a:custGeom>
          <a:blipFill rotWithShape="1">
            <a:blip r:embed="rId3">
              <a:alphaModFix/>
            </a:blip>
            <a:stretch>
              <a:fillRect b="0" l="0" r="0" t="0"/>
            </a:stretch>
          </a:blipFill>
          <a:ln>
            <a:noFill/>
          </a:ln>
        </p:spPr>
      </p:sp>
      <p:sp>
        <p:nvSpPr>
          <p:cNvPr id="457" name="Google Shape;457;p22"/>
          <p:cNvSpPr/>
          <p:nvPr/>
        </p:nvSpPr>
        <p:spPr>
          <a:xfrm rot="-925512">
            <a:off x="6556906" y="-2688284"/>
            <a:ext cx="5174188" cy="5174188"/>
          </a:xfrm>
          <a:custGeom>
            <a:rect b="b" l="l" r="r" t="t"/>
            <a:pathLst>
              <a:path extrusionOk="0" h="10348375" w="10348375">
                <a:moveTo>
                  <a:pt x="0" y="0"/>
                </a:moveTo>
                <a:lnTo>
                  <a:pt x="10348376" y="0"/>
                </a:lnTo>
                <a:lnTo>
                  <a:pt x="10348376" y="10348376"/>
                </a:lnTo>
                <a:lnTo>
                  <a:pt x="0" y="10348376"/>
                </a:lnTo>
                <a:lnTo>
                  <a:pt x="0" y="0"/>
                </a:lnTo>
                <a:close/>
              </a:path>
            </a:pathLst>
          </a:custGeom>
          <a:blipFill rotWithShape="1">
            <a:blip r:embed="rId3">
              <a:alphaModFix/>
            </a:blip>
            <a:stretch>
              <a:fillRect b="0" l="0" r="0" t="0"/>
            </a:stretch>
          </a:blipFill>
          <a:ln>
            <a:noFill/>
          </a:ln>
        </p:spPr>
      </p:sp>
      <p:sp>
        <p:nvSpPr>
          <p:cNvPr id="458" name="Google Shape;458;p22"/>
          <p:cNvSpPr/>
          <p:nvPr/>
        </p:nvSpPr>
        <p:spPr>
          <a:xfrm rot="1144360">
            <a:off x="1038205" y="-1387857"/>
            <a:ext cx="3569177" cy="3569177"/>
          </a:xfrm>
          <a:custGeom>
            <a:rect b="b" l="l" r="r" t="t"/>
            <a:pathLst>
              <a:path extrusionOk="0" h="7138354" w="7138354">
                <a:moveTo>
                  <a:pt x="0" y="0"/>
                </a:moveTo>
                <a:lnTo>
                  <a:pt x="7138354" y="0"/>
                </a:lnTo>
                <a:lnTo>
                  <a:pt x="7138354" y="7138354"/>
                </a:lnTo>
                <a:lnTo>
                  <a:pt x="0" y="7138354"/>
                </a:lnTo>
                <a:lnTo>
                  <a:pt x="0" y="0"/>
                </a:lnTo>
                <a:close/>
              </a:path>
            </a:pathLst>
          </a:custGeom>
          <a:blipFill rotWithShape="1">
            <a:blip r:embed="rId4">
              <a:alphaModFix/>
            </a:blip>
            <a:stretch>
              <a:fillRect b="0" l="0" r="0" t="0"/>
            </a:stretch>
          </a:blipFill>
          <a:ln>
            <a:noFill/>
          </a:ln>
        </p:spPr>
      </p:sp>
      <p:sp>
        <p:nvSpPr>
          <p:cNvPr id="459" name="Google Shape;459;p22"/>
          <p:cNvSpPr/>
          <p:nvPr/>
        </p:nvSpPr>
        <p:spPr>
          <a:xfrm rot="1144360">
            <a:off x="1743374" y="4090179"/>
            <a:ext cx="1805528" cy="1805528"/>
          </a:xfrm>
          <a:custGeom>
            <a:rect b="b" l="l" r="r" t="t"/>
            <a:pathLst>
              <a:path extrusionOk="0" h="3611056" w="3611056">
                <a:moveTo>
                  <a:pt x="0" y="0"/>
                </a:moveTo>
                <a:lnTo>
                  <a:pt x="3611056" y="0"/>
                </a:lnTo>
                <a:lnTo>
                  <a:pt x="3611056" y="3611056"/>
                </a:lnTo>
                <a:lnTo>
                  <a:pt x="0" y="3611056"/>
                </a:lnTo>
                <a:lnTo>
                  <a:pt x="0" y="0"/>
                </a:lnTo>
                <a:close/>
              </a:path>
            </a:pathLst>
          </a:custGeom>
          <a:blipFill rotWithShape="1">
            <a:blip r:embed="rId4">
              <a:alphaModFix/>
            </a:blip>
            <a:stretch>
              <a:fillRect b="0" l="0" r="0" t="0"/>
            </a:stretch>
          </a:blipFill>
          <a:ln>
            <a:noFill/>
          </a:ln>
        </p:spPr>
      </p:sp>
      <p:sp>
        <p:nvSpPr>
          <p:cNvPr id="460" name="Google Shape;460;p22"/>
          <p:cNvSpPr/>
          <p:nvPr/>
        </p:nvSpPr>
        <p:spPr>
          <a:xfrm>
            <a:off x="-4076343" y="1661427"/>
            <a:ext cx="5174188" cy="5174188"/>
          </a:xfrm>
          <a:custGeom>
            <a:rect b="b" l="l" r="r" t="t"/>
            <a:pathLst>
              <a:path extrusionOk="0" h="10348375" w="10348375">
                <a:moveTo>
                  <a:pt x="0" y="0"/>
                </a:moveTo>
                <a:lnTo>
                  <a:pt x="10348376" y="0"/>
                </a:lnTo>
                <a:lnTo>
                  <a:pt x="10348376" y="10348375"/>
                </a:lnTo>
                <a:lnTo>
                  <a:pt x="0" y="10348375"/>
                </a:lnTo>
                <a:lnTo>
                  <a:pt x="0" y="0"/>
                </a:lnTo>
                <a:close/>
              </a:path>
            </a:pathLst>
          </a:custGeom>
          <a:blipFill rotWithShape="1">
            <a:blip r:embed="rId3">
              <a:alphaModFix/>
            </a:blip>
            <a:stretch>
              <a:fillRect b="0" l="0" r="0" t="0"/>
            </a:stretch>
          </a:blipFill>
          <a:ln>
            <a:noFill/>
          </a:ln>
        </p:spPr>
      </p:sp>
      <p:sp>
        <p:nvSpPr>
          <p:cNvPr id="461" name="Google Shape;461;p22"/>
          <p:cNvSpPr/>
          <p:nvPr/>
        </p:nvSpPr>
        <p:spPr>
          <a:xfrm rot="1144360">
            <a:off x="8030670" y="3127217"/>
            <a:ext cx="4086238" cy="4086238"/>
          </a:xfrm>
          <a:custGeom>
            <a:rect b="b" l="l" r="r" t="t"/>
            <a:pathLst>
              <a:path extrusionOk="0" h="8172475" w="8172475">
                <a:moveTo>
                  <a:pt x="0" y="0"/>
                </a:moveTo>
                <a:lnTo>
                  <a:pt x="8172475" y="0"/>
                </a:lnTo>
                <a:lnTo>
                  <a:pt x="8172475" y="8172475"/>
                </a:lnTo>
                <a:lnTo>
                  <a:pt x="0" y="8172475"/>
                </a:lnTo>
                <a:lnTo>
                  <a:pt x="0" y="0"/>
                </a:lnTo>
                <a:close/>
              </a:path>
            </a:pathLst>
          </a:custGeom>
          <a:blipFill rotWithShape="1">
            <a:blip r:embed="rId4">
              <a:alphaModFix/>
            </a:blip>
            <a:stretch>
              <a:fillRect b="0" l="0" r="0" t="0"/>
            </a:stretch>
          </a:blipFill>
          <a:ln>
            <a:noFill/>
          </a:ln>
        </p:spPr>
      </p:sp>
      <p:pic>
        <p:nvPicPr>
          <p:cNvPr id="462" name="Google Shape;462;p22"/>
          <p:cNvPicPr preferRelativeResize="0"/>
          <p:nvPr/>
        </p:nvPicPr>
        <p:blipFill>
          <a:blip r:embed="rId5">
            <a:alphaModFix/>
          </a:blip>
          <a:stretch>
            <a:fillRect/>
          </a:stretch>
        </p:blipFill>
        <p:spPr>
          <a:xfrm>
            <a:off x="0" y="0"/>
            <a:ext cx="9144003" cy="5143501"/>
          </a:xfrm>
          <a:prstGeom prst="rect">
            <a:avLst/>
          </a:prstGeom>
          <a:noFill/>
          <a:ln>
            <a:noFill/>
          </a:ln>
        </p:spPr>
      </p:pic>
      <p:grpSp>
        <p:nvGrpSpPr>
          <p:cNvPr id="463" name="Google Shape;463;p22"/>
          <p:cNvGrpSpPr/>
          <p:nvPr/>
        </p:nvGrpSpPr>
        <p:grpSpPr>
          <a:xfrm>
            <a:off x="2288793" y="1485700"/>
            <a:ext cx="4566414" cy="3411030"/>
            <a:chOff x="0" y="-1"/>
            <a:chExt cx="12177103" cy="9096081"/>
          </a:xfrm>
        </p:grpSpPr>
        <p:sp>
          <p:nvSpPr>
            <p:cNvPr id="464" name="Google Shape;464;p22"/>
            <p:cNvSpPr/>
            <p:nvPr/>
          </p:nvSpPr>
          <p:spPr>
            <a:xfrm rot="5400000">
              <a:off x="2001426" y="-1755618"/>
              <a:ext cx="8420060" cy="11931295"/>
            </a:xfrm>
            <a:custGeom>
              <a:rect b="b" l="l" r="r" t="t"/>
              <a:pathLst>
                <a:path extrusionOk="0" h="11931295" w="8420060">
                  <a:moveTo>
                    <a:pt x="0" y="0"/>
                  </a:moveTo>
                  <a:lnTo>
                    <a:pt x="8420060" y="0"/>
                  </a:lnTo>
                  <a:lnTo>
                    <a:pt x="8420060" y="11931296"/>
                  </a:lnTo>
                  <a:lnTo>
                    <a:pt x="0" y="11931296"/>
                  </a:lnTo>
                  <a:lnTo>
                    <a:pt x="0" y="0"/>
                  </a:lnTo>
                  <a:close/>
                </a:path>
              </a:pathLst>
            </a:custGeom>
            <a:blipFill rotWithShape="1">
              <a:blip r:embed="rId6">
                <a:alphaModFix amt="77000"/>
              </a:blip>
              <a:stretch>
                <a:fillRect b="0" l="0" r="-13004" t="0"/>
              </a:stretch>
            </a:blipFill>
            <a:ln>
              <a:noFill/>
            </a:ln>
          </p:spPr>
        </p:sp>
        <p:sp>
          <p:nvSpPr>
            <p:cNvPr id="465" name="Google Shape;465;p22"/>
            <p:cNvSpPr/>
            <p:nvPr/>
          </p:nvSpPr>
          <p:spPr>
            <a:xfrm rot="-5400000">
              <a:off x="5621095" y="2785880"/>
              <a:ext cx="689105" cy="11931295"/>
            </a:xfrm>
            <a:custGeom>
              <a:rect b="b" l="l" r="r" t="t"/>
              <a:pathLst>
                <a:path extrusionOk="0" h="11931295" w="689105">
                  <a:moveTo>
                    <a:pt x="0" y="0"/>
                  </a:moveTo>
                  <a:lnTo>
                    <a:pt x="689105" y="0"/>
                  </a:lnTo>
                  <a:lnTo>
                    <a:pt x="689105" y="11931295"/>
                  </a:lnTo>
                  <a:lnTo>
                    <a:pt x="0" y="11931295"/>
                  </a:lnTo>
                  <a:lnTo>
                    <a:pt x="0" y="0"/>
                  </a:lnTo>
                  <a:close/>
                </a:path>
              </a:pathLst>
            </a:custGeom>
            <a:blipFill rotWithShape="1">
              <a:blip r:embed="rId6">
                <a:alphaModFix amt="77000"/>
              </a:blip>
              <a:stretch>
                <a:fillRect b="0" l="0" r="-1280644" t="0"/>
              </a:stretch>
            </a:blipFill>
            <a:ln>
              <a:noFill/>
            </a:ln>
          </p:spPr>
        </p:sp>
      </p:grpSp>
      <p:sp>
        <p:nvSpPr>
          <p:cNvPr id="466" name="Google Shape;466;p22"/>
          <p:cNvSpPr/>
          <p:nvPr/>
        </p:nvSpPr>
        <p:spPr>
          <a:xfrm>
            <a:off x="6808623" y="3026727"/>
            <a:ext cx="2152533" cy="2503837"/>
          </a:xfrm>
          <a:custGeom>
            <a:rect b="b" l="l" r="r" t="t"/>
            <a:pathLst>
              <a:path extrusionOk="0" h="5007673" w="4305066">
                <a:moveTo>
                  <a:pt x="0" y="0"/>
                </a:moveTo>
                <a:lnTo>
                  <a:pt x="4305065" y="0"/>
                </a:lnTo>
                <a:lnTo>
                  <a:pt x="4305065" y="5007673"/>
                </a:lnTo>
                <a:lnTo>
                  <a:pt x="0" y="5007673"/>
                </a:lnTo>
                <a:lnTo>
                  <a:pt x="0" y="0"/>
                </a:lnTo>
                <a:close/>
              </a:path>
            </a:pathLst>
          </a:custGeom>
          <a:blipFill rotWithShape="1">
            <a:blip r:embed="rId7">
              <a:alphaModFix/>
            </a:blip>
            <a:stretch>
              <a:fillRect b="0" l="0" r="0" t="0"/>
            </a:stretch>
          </a:blipFill>
          <a:ln>
            <a:noFill/>
          </a:ln>
        </p:spPr>
      </p:sp>
      <p:sp>
        <p:nvSpPr>
          <p:cNvPr id="467" name="Google Shape;467;p22"/>
          <p:cNvSpPr/>
          <p:nvPr/>
        </p:nvSpPr>
        <p:spPr>
          <a:xfrm>
            <a:off x="438456" y="1042383"/>
            <a:ext cx="1431561" cy="3752832"/>
          </a:xfrm>
          <a:custGeom>
            <a:rect b="b" l="l" r="r" t="t"/>
            <a:pathLst>
              <a:path extrusionOk="0" h="7505663" w="2863123">
                <a:moveTo>
                  <a:pt x="0" y="0"/>
                </a:moveTo>
                <a:lnTo>
                  <a:pt x="2863122" y="0"/>
                </a:lnTo>
                <a:lnTo>
                  <a:pt x="2863122" y="7505664"/>
                </a:lnTo>
                <a:lnTo>
                  <a:pt x="0" y="7505664"/>
                </a:lnTo>
                <a:lnTo>
                  <a:pt x="0" y="0"/>
                </a:lnTo>
                <a:close/>
              </a:path>
            </a:pathLst>
          </a:custGeom>
          <a:blipFill rotWithShape="1">
            <a:blip r:embed="rId8">
              <a:alphaModFix/>
            </a:blip>
            <a:stretch>
              <a:fillRect b="0" l="0" r="0" t="0"/>
            </a:stretch>
          </a:blipFill>
          <a:ln>
            <a:noFill/>
          </a:ln>
        </p:spPr>
      </p:sp>
      <p:sp>
        <p:nvSpPr>
          <p:cNvPr id="468" name="Google Shape;468;p22"/>
          <p:cNvSpPr txBox="1"/>
          <p:nvPr/>
        </p:nvSpPr>
        <p:spPr>
          <a:xfrm>
            <a:off x="2598909" y="1959241"/>
            <a:ext cx="3946200" cy="2401200"/>
          </a:xfrm>
          <a:prstGeom prst="rect">
            <a:avLst/>
          </a:prstGeom>
          <a:noFill/>
          <a:ln>
            <a:noFill/>
          </a:ln>
        </p:spPr>
        <p:txBody>
          <a:bodyPr anchorCtr="0" anchor="t" bIns="0" lIns="0" spcFirstLastPara="1" rIns="0" wrap="square" tIns="0">
            <a:spAutoFit/>
          </a:bodyPr>
          <a:lstStyle/>
          <a:p>
            <a:pPr indent="0" lvl="0" marL="0" marR="0" rtl="0" algn="ctr">
              <a:lnSpc>
                <a:spcPct val="150000"/>
              </a:lnSpc>
              <a:spcBef>
                <a:spcPts val="0"/>
              </a:spcBef>
              <a:spcAft>
                <a:spcPts val="0"/>
              </a:spcAft>
              <a:buNone/>
            </a:pPr>
            <a:r>
              <a:rPr b="0" i="0" lang="en" sz="1200" u="none" cap="none" strike="noStrike">
                <a:solidFill>
                  <a:srgbClr val="0F1A38"/>
                </a:solidFill>
                <a:latin typeface="Architects Daughter"/>
                <a:ea typeface="Architects Daughter"/>
                <a:cs typeface="Architects Daughter"/>
                <a:sym typeface="Architects Daughter"/>
              </a:rPr>
              <a:t>Leonardo Da Vinci's legacy extends far beyond his own time, influencing artists, scientists, and thinkers for centuries to come. His innovative techniques, groundbreaking discoveries, and visionary ideas continue to inspire creativity, curiosity, and exploration in fields ranging from art and science to engineering and philosophy. As we celebrate Leonardo's contributions to human knowledge and culture, we honor his enduring legacy as a true Renaissance genius.</a:t>
            </a:r>
            <a:endParaRPr sz="700"/>
          </a:p>
        </p:txBody>
      </p:sp>
      <p:sp>
        <p:nvSpPr>
          <p:cNvPr id="469" name="Google Shape;469;p22"/>
          <p:cNvSpPr/>
          <p:nvPr/>
        </p:nvSpPr>
        <p:spPr>
          <a:xfrm rot="-646171">
            <a:off x="1461542" y="4503283"/>
            <a:ext cx="1655284" cy="583864"/>
          </a:xfrm>
          <a:custGeom>
            <a:rect b="b" l="l" r="r" t="t"/>
            <a:pathLst>
              <a:path extrusionOk="0" h="1167727" w="3310567">
                <a:moveTo>
                  <a:pt x="0" y="0"/>
                </a:moveTo>
                <a:lnTo>
                  <a:pt x="3310568" y="0"/>
                </a:lnTo>
                <a:lnTo>
                  <a:pt x="3310568" y="1167727"/>
                </a:lnTo>
                <a:lnTo>
                  <a:pt x="0" y="1167727"/>
                </a:lnTo>
                <a:lnTo>
                  <a:pt x="0" y="0"/>
                </a:lnTo>
                <a:close/>
              </a:path>
            </a:pathLst>
          </a:custGeom>
          <a:blipFill rotWithShape="1">
            <a:blip r:embed="rId9">
              <a:alphaModFix/>
            </a:blip>
            <a:stretch>
              <a:fillRect b="0" l="0" r="0" t="0"/>
            </a:stretch>
          </a:blipFill>
          <a:ln>
            <a:noFill/>
          </a:ln>
        </p:spPr>
      </p:sp>
      <p:sp>
        <p:nvSpPr>
          <p:cNvPr id="470" name="Google Shape;470;p22"/>
          <p:cNvSpPr/>
          <p:nvPr/>
        </p:nvSpPr>
        <p:spPr>
          <a:xfrm>
            <a:off x="2381378" y="4510354"/>
            <a:ext cx="1105782" cy="1147077"/>
          </a:xfrm>
          <a:custGeom>
            <a:rect b="b" l="l" r="r" t="t"/>
            <a:pathLst>
              <a:path extrusionOk="0" h="2294153" w="2211563">
                <a:moveTo>
                  <a:pt x="0" y="0"/>
                </a:moveTo>
                <a:lnTo>
                  <a:pt x="2211564" y="0"/>
                </a:lnTo>
                <a:lnTo>
                  <a:pt x="2211564" y="2294153"/>
                </a:lnTo>
                <a:lnTo>
                  <a:pt x="0" y="2294153"/>
                </a:lnTo>
                <a:lnTo>
                  <a:pt x="0" y="0"/>
                </a:lnTo>
                <a:close/>
              </a:path>
            </a:pathLst>
          </a:custGeom>
          <a:blipFill rotWithShape="1">
            <a:blip r:embed="rId10">
              <a:alphaModFix/>
            </a:blip>
            <a:stretch>
              <a:fillRect b="0" l="0" r="0" t="0"/>
            </a:stretch>
          </a:blipFill>
          <a:ln>
            <a:noFill/>
          </a:ln>
        </p:spPr>
      </p:sp>
      <p:sp>
        <p:nvSpPr>
          <p:cNvPr id="471" name="Google Shape;471;p22"/>
          <p:cNvSpPr/>
          <p:nvPr/>
        </p:nvSpPr>
        <p:spPr>
          <a:xfrm rot="4010294">
            <a:off x="-1550224" y="-1134860"/>
            <a:ext cx="2135503" cy="2057400"/>
          </a:xfrm>
          <a:custGeom>
            <a:rect b="b" l="l" r="r" t="t"/>
            <a:pathLst>
              <a:path extrusionOk="0" h="4114800" w="4271006">
                <a:moveTo>
                  <a:pt x="0" y="0"/>
                </a:moveTo>
                <a:lnTo>
                  <a:pt x="4271006" y="0"/>
                </a:lnTo>
                <a:lnTo>
                  <a:pt x="4271006" y="4114800"/>
                </a:lnTo>
                <a:lnTo>
                  <a:pt x="0" y="4114800"/>
                </a:lnTo>
                <a:lnTo>
                  <a:pt x="0" y="0"/>
                </a:lnTo>
                <a:close/>
              </a:path>
            </a:pathLst>
          </a:custGeom>
          <a:blipFill rotWithShape="1">
            <a:blip r:embed="rId11">
              <a:alphaModFix/>
            </a:blip>
            <a:stretch>
              <a:fillRect b="0" l="0" r="0" t="0"/>
            </a:stretch>
          </a:blipFill>
          <a:ln>
            <a:noFill/>
          </a:ln>
        </p:spPr>
      </p:sp>
      <p:sp>
        <p:nvSpPr>
          <p:cNvPr id="472" name="Google Shape;472;p22"/>
          <p:cNvSpPr/>
          <p:nvPr/>
        </p:nvSpPr>
        <p:spPr>
          <a:xfrm rot="4010294">
            <a:off x="8473706" y="3667302"/>
            <a:ext cx="2135503" cy="2057400"/>
          </a:xfrm>
          <a:custGeom>
            <a:rect b="b" l="l" r="r" t="t"/>
            <a:pathLst>
              <a:path extrusionOk="0" h="4114800" w="4271006">
                <a:moveTo>
                  <a:pt x="0" y="0"/>
                </a:moveTo>
                <a:lnTo>
                  <a:pt x="4271007" y="0"/>
                </a:lnTo>
                <a:lnTo>
                  <a:pt x="4271007" y="4114800"/>
                </a:lnTo>
                <a:lnTo>
                  <a:pt x="0" y="4114800"/>
                </a:lnTo>
                <a:lnTo>
                  <a:pt x="0" y="0"/>
                </a:lnTo>
                <a:close/>
              </a:path>
            </a:pathLst>
          </a:custGeom>
          <a:blipFill rotWithShape="1">
            <a:blip r:embed="rId11">
              <a:alphaModFix/>
            </a:blip>
            <a:stretch>
              <a:fillRect b="0" l="0" r="0" t="0"/>
            </a:stretch>
          </a:blipFill>
          <a:ln>
            <a:noFill/>
          </a:ln>
        </p:spPr>
      </p:sp>
      <p:sp>
        <p:nvSpPr>
          <p:cNvPr id="473" name="Google Shape;473;p22"/>
          <p:cNvSpPr/>
          <p:nvPr/>
        </p:nvSpPr>
        <p:spPr>
          <a:xfrm rot="4010294">
            <a:off x="7773213" y="-1515432"/>
            <a:ext cx="2135503" cy="2057400"/>
          </a:xfrm>
          <a:custGeom>
            <a:rect b="b" l="l" r="r" t="t"/>
            <a:pathLst>
              <a:path extrusionOk="0" h="4114800" w="4271006">
                <a:moveTo>
                  <a:pt x="0" y="0"/>
                </a:moveTo>
                <a:lnTo>
                  <a:pt x="4271006" y="0"/>
                </a:lnTo>
                <a:lnTo>
                  <a:pt x="4271006" y="4114800"/>
                </a:lnTo>
                <a:lnTo>
                  <a:pt x="0" y="4114800"/>
                </a:lnTo>
                <a:lnTo>
                  <a:pt x="0" y="0"/>
                </a:lnTo>
                <a:close/>
              </a:path>
            </a:pathLst>
          </a:custGeom>
          <a:blipFill rotWithShape="1">
            <a:blip r:embed="rId11">
              <a:alphaModFix/>
            </a:blip>
            <a:stretch>
              <a:fillRect b="0" l="0" r="0" t="0"/>
            </a:stretch>
          </a:blipFill>
          <a:ln>
            <a:noFill/>
          </a:ln>
        </p:spPr>
      </p:sp>
      <p:sp>
        <p:nvSpPr>
          <p:cNvPr id="474" name="Google Shape;474;p22"/>
          <p:cNvSpPr/>
          <p:nvPr/>
        </p:nvSpPr>
        <p:spPr>
          <a:xfrm rot="-1674506">
            <a:off x="8371819" y="5713"/>
            <a:ext cx="1178673" cy="2819718"/>
          </a:xfrm>
          <a:custGeom>
            <a:rect b="b" l="l" r="r" t="t"/>
            <a:pathLst>
              <a:path extrusionOk="0" h="5639436" w="2357345">
                <a:moveTo>
                  <a:pt x="0" y="0"/>
                </a:moveTo>
                <a:lnTo>
                  <a:pt x="2357345" y="0"/>
                </a:lnTo>
                <a:lnTo>
                  <a:pt x="2357345" y="5639436"/>
                </a:lnTo>
                <a:lnTo>
                  <a:pt x="0" y="5639436"/>
                </a:lnTo>
                <a:lnTo>
                  <a:pt x="0" y="0"/>
                </a:lnTo>
                <a:close/>
              </a:path>
            </a:pathLst>
          </a:custGeom>
          <a:blipFill rotWithShape="1">
            <a:blip r:embed="rId12">
              <a:alphaModFix/>
            </a:blip>
            <a:stretch>
              <a:fillRect b="0" l="0" r="0" t="0"/>
            </a:stretch>
          </a:blipFill>
          <a:ln>
            <a:noFill/>
          </a:ln>
        </p:spPr>
      </p:sp>
      <p:sp>
        <p:nvSpPr>
          <p:cNvPr id="475" name="Google Shape;475;p22"/>
          <p:cNvSpPr/>
          <p:nvPr/>
        </p:nvSpPr>
        <p:spPr>
          <a:xfrm>
            <a:off x="2078947" y="1280145"/>
            <a:ext cx="1328556" cy="564636"/>
          </a:xfrm>
          <a:custGeom>
            <a:rect b="b" l="l" r="r" t="t"/>
            <a:pathLst>
              <a:path extrusionOk="0" h="1129272" w="2657112">
                <a:moveTo>
                  <a:pt x="0" y="0"/>
                </a:moveTo>
                <a:lnTo>
                  <a:pt x="2657111" y="0"/>
                </a:lnTo>
                <a:lnTo>
                  <a:pt x="2657111" y="1129273"/>
                </a:lnTo>
                <a:lnTo>
                  <a:pt x="0" y="1129273"/>
                </a:lnTo>
                <a:lnTo>
                  <a:pt x="0" y="0"/>
                </a:lnTo>
                <a:close/>
              </a:path>
            </a:pathLst>
          </a:custGeom>
          <a:blipFill rotWithShape="1">
            <a:blip r:embed="rId13">
              <a:alphaModFix/>
            </a:blip>
            <a:stretch>
              <a:fillRect b="0" l="0" r="0" t="0"/>
            </a:stretch>
          </a:blipFill>
          <a:ln>
            <a:noFill/>
          </a:ln>
        </p:spPr>
      </p:sp>
      <p:sp>
        <p:nvSpPr>
          <p:cNvPr id="476" name="Google Shape;476;p22"/>
          <p:cNvSpPr txBox="1"/>
          <p:nvPr/>
        </p:nvSpPr>
        <p:spPr>
          <a:xfrm>
            <a:off x="1421569" y="364471"/>
            <a:ext cx="6300862" cy="915675"/>
          </a:xfrm>
          <a:prstGeom prst="rect">
            <a:avLst/>
          </a:prstGeom>
          <a:noFill/>
          <a:ln>
            <a:noFill/>
          </a:ln>
        </p:spPr>
        <p:txBody>
          <a:bodyPr anchorCtr="0" anchor="t" bIns="0" lIns="0" spcFirstLastPara="1" rIns="0" wrap="square" tIns="0">
            <a:spAutoFit/>
          </a:bodyPr>
          <a:lstStyle/>
          <a:p>
            <a:pPr indent="0" lvl="0" marL="0" marR="0" rtl="0" algn="ctr">
              <a:lnSpc>
                <a:spcPct val="117995"/>
              </a:lnSpc>
              <a:spcBef>
                <a:spcPts val="0"/>
              </a:spcBef>
              <a:spcAft>
                <a:spcPts val="0"/>
              </a:spcAft>
              <a:buNone/>
            </a:pPr>
            <a:r>
              <a:rPr b="0" i="0" lang="en" sz="6100" u="none" cap="none" strike="noStrike">
                <a:solidFill>
                  <a:srgbClr val="000000"/>
                </a:solidFill>
                <a:latin typeface="Charm"/>
                <a:ea typeface="Charm"/>
                <a:cs typeface="Charm"/>
                <a:sym typeface="Charm"/>
              </a:rPr>
              <a:t>Legacy and Influence</a:t>
            </a:r>
            <a:endParaRPr sz="700"/>
          </a:p>
        </p:txBody>
      </p:sp>
      <p:sp>
        <p:nvSpPr>
          <p:cNvPr id="477" name="Google Shape;477;p22"/>
          <p:cNvSpPr/>
          <p:nvPr/>
        </p:nvSpPr>
        <p:spPr>
          <a:xfrm rot="2217481">
            <a:off x="6036433" y="1445761"/>
            <a:ext cx="2138496" cy="962324"/>
          </a:xfrm>
          <a:custGeom>
            <a:rect b="b" l="l" r="r" t="t"/>
            <a:pathLst>
              <a:path extrusionOk="0" h="1924647" w="4276993">
                <a:moveTo>
                  <a:pt x="0" y="0"/>
                </a:moveTo>
                <a:lnTo>
                  <a:pt x="4276993" y="0"/>
                </a:lnTo>
                <a:lnTo>
                  <a:pt x="4276993" y="1924647"/>
                </a:lnTo>
                <a:lnTo>
                  <a:pt x="0" y="1924647"/>
                </a:lnTo>
                <a:lnTo>
                  <a:pt x="0" y="0"/>
                </a:lnTo>
                <a:close/>
              </a:path>
            </a:pathLst>
          </a:custGeom>
          <a:blipFill rotWithShape="1">
            <a:blip r:embed="rId14">
              <a:alphaModFix/>
            </a:blip>
            <a:stretch>
              <a:fillRect b="0" l="0" r="0" t="0"/>
            </a:stretch>
          </a:blipFill>
          <a:ln>
            <a:noFill/>
          </a:ln>
        </p:spPr>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7A57E"/>
        </a:solidFill>
      </p:bgPr>
    </p:bg>
    <p:spTree>
      <p:nvGrpSpPr>
        <p:cNvPr id="481" name="Shape 481"/>
        <p:cNvGrpSpPr/>
        <p:nvPr/>
      </p:nvGrpSpPr>
      <p:grpSpPr>
        <a:xfrm>
          <a:off x="0" y="0"/>
          <a:ext cx="0" cy="0"/>
          <a:chOff x="0" y="0"/>
          <a:chExt cx="0" cy="0"/>
        </a:xfrm>
      </p:grpSpPr>
      <p:sp>
        <p:nvSpPr>
          <p:cNvPr id="482" name="Google Shape;482;p23"/>
          <p:cNvSpPr/>
          <p:nvPr/>
        </p:nvSpPr>
        <p:spPr>
          <a:xfrm>
            <a:off x="-802769" y="-3512761"/>
            <a:ext cx="5174188" cy="5174188"/>
          </a:xfrm>
          <a:custGeom>
            <a:rect b="b" l="l" r="r" t="t"/>
            <a:pathLst>
              <a:path extrusionOk="0" h="10348375" w="10348375">
                <a:moveTo>
                  <a:pt x="0" y="0"/>
                </a:moveTo>
                <a:lnTo>
                  <a:pt x="10348375" y="0"/>
                </a:lnTo>
                <a:lnTo>
                  <a:pt x="10348375" y="10348376"/>
                </a:lnTo>
                <a:lnTo>
                  <a:pt x="0" y="10348376"/>
                </a:lnTo>
                <a:lnTo>
                  <a:pt x="0" y="0"/>
                </a:lnTo>
                <a:close/>
              </a:path>
            </a:pathLst>
          </a:custGeom>
          <a:blipFill rotWithShape="1">
            <a:blip r:embed="rId3">
              <a:alphaModFix/>
            </a:blip>
            <a:stretch>
              <a:fillRect b="0" l="0" r="0" t="0"/>
            </a:stretch>
          </a:blipFill>
          <a:ln>
            <a:noFill/>
          </a:ln>
        </p:spPr>
      </p:sp>
      <p:sp>
        <p:nvSpPr>
          <p:cNvPr id="483" name="Google Shape;483;p23"/>
          <p:cNvSpPr/>
          <p:nvPr/>
        </p:nvSpPr>
        <p:spPr>
          <a:xfrm rot="-925512">
            <a:off x="6556906" y="-2688284"/>
            <a:ext cx="5174188" cy="5174188"/>
          </a:xfrm>
          <a:custGeom>
            <a:rect b="b" l="l" r="r" t="t"/>
            <a:pathLst>
              <a:path extrusionOk="0" h="10348375" w="10348375">
                <a:moveTo>
                  <a:pt x="0" y="0"/>
                </a:moveTo>
                <a:lnTo>
                  <a:pt x="10348376" y="0"/>
                </a:lnTo>
                <a:lnTo>
                  <a:pt x="10348376" y="10348376"/>
                </a:lnTo>
                <a:lnTo>
                  <a:pt x="0" y="10348376"/>
                </a:lnTo>
                <a:lnTo>
                  <a:pt x="0" y="0"/>
                </a:lnTo>
                <a:close/>
              </a:path>
            </a:pathLst>
          </a:custGeom>
          <a:blipFill rotWithShape="1">
            <a:blip r:embed="rId3">
              <a:alphaModFix/>
            </a:blip>
            <a:stretch>
              <a:fillRect b="0" l="0" r="0" t="0"/>
            </a:stretch>
          </a:blipFill>
          <a:ln>
            <a:noFill/>
          </a:ln>
        </p:spPr>
      </p:sp>
      <p:sp>
        <p:nvSpPr>
          <p:cNvPr id="484" name="Google Shape;484;p23"/>
          <p:cNvSpPr/>
          <p:nvPr/>
        </p:nvSpPr>
        <p:spPr>
          <a:xfrm rot="1144360">
            <a:off x="1038205" y="-1387857"/>
            <a:ext cx="3569177" cy="3569177"/>
          </a:xfrm>
          <a:custGeom>
            <a:rect b="b" l="l" r="r" t="t"/>
            <a:pathLst>
              <a:path extrusionOk="0" h="7138354" w="7138354">
                <a:moveTo>
                  <a:pt x="0" y="0"/>
                </a:moveTo>
                <a:lnTo>
                  <a:pt x="7138354" y="0"/>
                </a:lnTo>
                <a:lnTo>
                  <a:pt x="7138354" y="7138354"/>
                </a:lnTo>
                <a:lnTo>
                  <a:pt x="0" y="7138354"/>
                </a:lnTo>
                <a:lnTo>
                  <a:pt x="0" y="0"/>
                </a:lnTo>
                <a:close/>
              </a:path>
            </a:pathLst>
          </a:custGeom>
          <a:blipFill rotWithShape="1">
            <a:blip r:embed="rId4">
              <a:alphaModFix/>
            </a:blip>
            <a:stretch>
              <a:fillRect b="0" l="0" r="0" t="0"/>
            </a:stretch>
          </a:blipFill>
          <a:ln>
            <a:noFill/>
          </a:ln>
        </p:spPr>
      </p:sp>
      <p:sp>
        <p:nvSpPr>
          <p:cNvPr id="485" name="Google Shape;485;p23"/>
          <p:cNvSpPr/>
          <p:nvPr/>
        </p:nvSpPr>
        <p:spPr>
          <a:xfrm rot="1144360">
            <a:off x="1743374" y="4090179"/>
            <a:ext cx="1805528" cy="1805528"/>
          </a:xfrm>
          <a:custGeom>
            <a:rect b="b" l="l" r="r" t="t"/>
            <a:pathLst>
              <a:path extrusionOk="0" h="3611056" w="3611056">
                <a:moveTo>
                  <a:pt x="0" y="0"/>
                </a:moveTo>
                <a:lnTo>
                  <a:pt x="3611056" y="0"/>
                </a:lnTo>
                <a:lnTo>
                  <a:pt x="3611056" y="3611056"/>
                </a:lnTo>
                <a:lnTo>
                  <a:pt x="0" y="3611056"/>
                </a:lnTo>
                <a:lnTo>
                  <a:pt x="0" y="0"/>
                </a:lnTo>
                <a:close/>
              </a:path>
            </a:pathLst>
          </a:custGeom>
          <a:blipFill rotWithShape="1">
            <a:blip r:embed="rId4">
              <a:alphaModFix/>
            </a:blip>
            <a:stretch>
              <a:fillRect b="0" l="0" r="0" t="0"/>
            </a:stretch>
          </a:blipFill>
          <a:ln>
            <a:noFill/>
          </a:ln>
        </p:spPr>
      </p:sp>
      <p:sp>
        <p:nvSpPr>
          <p:cNvPr id="486" name="Google Shape;486;p23"/>
          <p:cNvSpPr/>
          <p:nvPr/>
        </p:nvSpPr>
        <p:spPr>
          <a:xfrm>
            <a:off x="-4076343" y="1661427"/>
            <a:ext cx="5174188" cy="5174188"/>
          </a:xfrm>
          <a:custGeom>
            <a:rect b="b" l="l" r="r" t="t"/>
            <a:pathLst>
              <a:path extrusionOk="0" h="10348375" w="10348375">
                <a:moveTo>
                  <a:pt x="0" y="0"/>
                </a:moveTo>
                <a:lnTo>
                  <a:pt x="10348376" y="0"/>
                </a:lnTo>
                <a:lnTo>
                  <a:pt x="10348376" y="10348375"/>
                </a:lnTo>
                <a:lnTo>
                  <a:pt x="0" y="10348375"/>
                </a:lnTo>
                <a:lnTo>
                  <a:pt x="0" y="0"/>
                </a:lnTo>
                <a:close/>
              </a:path>
            </a:pathLst>
          </a:custGeom>
          <a:blipFill rotWithShape="1">
            <a:blip r:embed="rId3">
              <a:alphaModFix/>
            </a:blip>
            <a:stretch>
              <a:fillRect b="0" l="0" r="0" t="0"/>
            </a:stretch>
          </a:blipFill>
          <a:ln>
            <a:noFill/>
          </a:ln>
        </p:spPr>
      </p:sp>
      <p:sp>
        <p:nvSpPr>
          <p:cNvPr id="487" name="Google Shape;487;p23"/>
          <p:cNvSpPr/>
          <p:nvPr/>
        </p:nvSpPr>
        <p:spPr>
          <a:xfrm rot="1144360">
            <a:off x="8030670" y="3127217"/>
            <a:ext cx="4086238" cy="4086238"/>
          </a:xfrm>
          <a:custGeom>
            <a:rect b="b" l="l" r="r" t="t"/>
            <a:pathLst>
              <a:path extrusionOk="0" h="8172475" w="8172475">
                <a:moveTo>
                  <a:pt x="0" y="0"/>
                </a:moveTo>
                <a:lnTo>
                  <a:pt x="8172475" y="0"/>
                </a:lnTo>
                <a:lnTo>
                  <a:pt x="8172475" y="8172475"/>
                </a:lnTo>
                <a:lnTo>
                  <a:pt x="0" y="8172475"/>
                </a:lnTo>
                <a:lnTo>
                  <a:pt x="0" y="0"/>
                </a:lnTo>
                <a:close/>
              </a:path>
            </a:pathLst>
          </a:custGeom>
          <a:blipFill rotWithShape="1">
            <a:blip r:embed="rId4">
              <a:alphaModFix/>
            </a:blip>
            <a:stretch>
              <a:fillRect b="0" l="0" r="0" t="0"/>
            </a:stretch>
          </a:blipFill>
          <a:ln>
            <a:noFill/>
          </a:ln>
        </p:spPr>
      </p:sp>
      <p:pic>
        <p:nvPicPr>
          <p:cNvPr id="488" name="Google Shape;488;p23"/>
          <p:cNvPicPr preferRelativeResize="0"/>
          <p:nvPr/>
        </p:nvPicPr>
        <p:blipFill>
          <a:blip r:embed="rId5">
            <a:alphaModFix/>
          </a:blip>
          <a:stretch>
            <a:fillRect/>
          </a:stretch>
        </p:blipFill>
        <p:spPr>
          <a:xfrm>
            <a:off x="0" y="0"/>
            <a:ext cx="9144003" cy="5143501"/>
          </a:xfrm>
          <a:prstGeom prst="rect">
            <a:avLst/>
          </a:prstGeom>
          <a:noFill/>
          <a:ln>
            <a:noFill/>
          </a:ln>
        </p:spPr>
      </p:pic>
      <p:grpSp>
        <p:nvGrpSpPr>
          <p:cNvPr id="489" name="Google Shape;489;p23"/>
          <p:cNvGrpSpPr/>
          <p:nvPr/>
        </p:nvGrpSpPr>
        <p:grpSpPr>
          <a:xfrm>
            <a:off x="398781" y="1316178"/>
            <a:ext cx="4874901" cy="3641465"/>
            <a:chOff x="0" y="1"/>
            <a:chExt cx="12999736" cy="9710572"/>
          </a:xfrm>
        </p:grpSpPr>
        <p:sp>
          <p:nvSpPr>
            <p:cNvPr id="490" name="Google Shape;490;p23"/>
            <p:cNvSpPr/>
            <p:nvPr/>
          </p:nvSpPr>
          <p:spPr>
            <a:xfrm rot="5400000">
              <a:off x="2136633" y="-1874219"/>
              <a:ext cx="8988883" cy="12737322"/>
            </a:xfrm>
            <a:custGeom>
              <a:rect b="b" l="l" r="r" t="t"/>
              <a:pathLst>
                <a:path extrusionOk="0" h="12737322" w="8988883">
                  <a:moveTo>
                    <a:pt x="0" y="0"/>
                  </a:moveTo>
                  <a:lnTo>
                    <a:pt x="8988883" y="0"/>
                  </a:lnTo>
                  <a:lnTo>
                    <a:pt x="8988883" y="12737321"/>
                  </a:lnTo>
                  <a:lnTo>
                    <a:pt x="0" y="12737321"/>
                  </a:lnTo>
                  <a:lnTo>
                    <a:pt x="0" y="0"/>
                  </a:lnTo>
                  <a:close/>
                </a:path>
              </a:pathLst>
            </a:custGeom>
            <a:blipFill rotWithShape="1">
              <a:blip r:embed="rId6">
                <a:alphaModFix amt="77000"/>
              </a:blip>
              <a:stretch>
                <a:fillRect b="0" l="0" r="-13004" t="0"/>
              </a:stretch>
            </a:blipFill>
            <a:ln>
              <a:noFill/>
            </a:ln>
          </p:spPr>
        </p:sp>
        <p:sp>
          <p:nvSpPr>
            <p:cNvPr id="491" name="Google Shape;491;p23"/>
            <p:cNvSpPr/>
            <p:nvPr/>
          </p:nvSpPr>
          <p:spPr>
            <a:xfrm rot="-5400000">
              <a:off x="6000832" y="2974082"/>
              <a:ext cx="735658" cy="12737322"/>
            </a:xfrm>
            <a:custGeom>
              <a:rect b="b" l="l" r="r" t="t"/>
              <a:pathLst>
                <a:path extrusionOk="0" h="12737322" w="735658">
                  <a:moveTo>
                    <a:pt x="0" y="0"/>
                  </a:moveTo>
                  <a:lnTo>
                    <a:pt x="735658" y="0"/>
                  </a:lnTo>
                  <a:lnTo>
                    <a:pt x="735658" y="12737322"/>
                  </a:lnTo>
                  <a:lnTo>
                    <a:pt x="0" y="12737322"/>
                  </a:lnTo>
                  <a:lnTo>
                    <a:pt x="0" y="0"/>
                  </a:lnTo>
                  <a:close/>
                </a:path>
              </a:pathLst>
            </a:custGeom>
            <a:blipFill rotWithShape="1">
              <a:blip r:embed="rId6">
                <a:alphaModFix amt="77000"/>
              </a:blip>
              <a:stretch>
                <a:fillRect b="0" l="0" r="-1280644" t="0"/>
              </a:stretch>
            </a:blipFill>
            <a:ln>
              <a:noFill/>
            </a:ln>
          </p:spPr>
        </p:sp>
      </p:grpSp>
      <p:sp>
        <p:nvSpPr>
          <p:cNvPr id="492" name="Google Shape;492;p23"/>
          <p:cNvSpPr txBox="1"/>
          <p:nvPr/>
        </p:nvSpPr>
        <p:spPr>
          <a:xfrm>
            <a:off x="514286" y="400504"/>
            <a:ext cx="4822644" cy="914554"/>
          </a:xfrm>
          <a:prstGeom prst="rect">
            <a:avLst/>
          </a:prstGeom>
          <a:noFill/>
          <a:ln>
            <a:noFill/>
          </a:ln>
        </p:spPr>
        <p:txBody>
          <a:bodyPr anchorCtr="0" anchor="t" bIns="0" lIns="0" spcFirstLastPara="1" rIns="0" wrap="square" tIns="0">
            <a:spAutoFit/>
          </a:bodyPr>
          <a:lstStyle/>
          <a:p>
            <a:pPr indent="0" lvl="0" marL="0" marR="0" rtl="0" algn="ctr">
              <a:lnSpc>
                <a:spcPct val="117995"/>
              </a:lnSpc>
              <a:spcBef>
                <a:spcPts val="0"/>
              </a:spcBef>
              <a:spcAft>
                <a:spcPts val="0"/>
              </a:spcAft>
              <a:buNone/>
            </a:pPr>
            <a:r>
              <a:rPr b="0" i="0" lang="en" sz="6100" u="none" cap="none" strike="noStrike">
                <a:solidFill>
                  <a:srgbClr val="000000"/>
                </a:solidFill>
                <a:latin typeface="Charm"/>
                <a:ea typeface="Charm"/>
                <a:cs typeface="Charm"/>
                <a:sym typeface="Charm"/>
              </a:rPr>
              <a:t>The Renaissance</a:t>
            </a:r>
            <a:endParaRPr sz="700"/>
          </a:p>
        </p:txBody>
      </p:sp>
      <p:sp>
        <p:nvSpPr>
          <p:cNvPr id="493" name="Google Shape;493;p23"/>
          <p:cNvSpPr txBox="1"/>
          <p:nvPr/>
        </p:nvSpPr>
        <p:spPr>
          <a:xfrm>
            <a:off x="864750" y="1726913"/>
            <a:ext cx="4121700" cy="2678400"/>
          </a:xfrm>
          <a:prstGeom prst="rect">
            <a:avLst/>
          </a:prstGeom>
          <a:noFill/>
          <a:ln>
            <a:noFill/>
          </a:ln>
        </p:spPr>
        <p:txBody>
          <a:bodyPr anchorCtr="0" anchor="t" bIns="0" lIns="0" spcFirstLastPara="1" rIns="0" wrap="square" tIns="0">
            <a:spAutoFit/>
          </a:bodyPr>
          <a:lstStyle/>
          <a:p>
            <a:pPr indent="0" lvl="0" marL="0" marR="0" rtl="0" algn="ctr">
              <a:lnSpc>
                <a:spcPct val="150000"/>
              </a:lnSpc>
              <a:spcBef>
                <a:spcPts val="0"/>
              </a:spcBef>
              <a:spcAft>
                <a:spcPts val="0"/>
              </a:spcAft>
              <a:buNone/>
            </a:pPr>
            <a:r>
              <a:rPr b="0" i="0" lang="en" sz="1200" u="none" cap="none" strike="noStrike">
                <a:solidFill>
                  <a:srgbClr val="0F1A38"/>
                </a:solidFill>
                <a:latin typeface="Architects Daughter"/>
                <a:ea typeface="Architects Daughter"/>
                <a:cs typeface="Architects Daughter"/>
                <a:sym typeface="Architects Daughter"/>
              </a:rPr>
              <a:t>The Renaissance, meaning "rebirth" in French, was a transformative period in European history characterized by a revival of interest in art, literature, science, and humanism. Emerging in Italy in the 14th century, the Renaissance marked a departure from the medieval worldview and a renewed emphasis on individualism, human potential, and the pursuit of knowledge. Artists like Leonardo Da Vinci played a central role in the Renaissance, creating masterpieces that reflected the era's values of creativity, innovation, and humanism.</a:t>
            </a:r>
            <a:endParaRPr sz="700"/>
          </a:p>
        </p:txBody>
      </p:sp>
      <p:sp>
        <p:nvSpPr>
          <p:cNvPr id="494" name="Google Shape;494;p23"/>
          <p:cNvSpPr/>
          <p:nvPr/>
        </p:nvSpPr>
        <p:spPr>
          <a:xfrm rot="4010294">
            <a:off x="-1556501" y="-454274"/>
            <a:ext cx="2135503" cy="2057400"/>
          </a:xfrm>
          <a:custGeom>
            <a:rect b="b" l="l" r="r" t="t"/>
            <a:pathLst>
              <a:path extrusionOk="0" h="4114800" w="4271006">
                <a:moveTo>
                  <a:pt x="0" y="0"/>
                </a:moveTo>
                <a:lnTo>
                  <a:pt x="4271006" y="0"/>
                </a:lnTo>
                <a:lnTo>
                  <a:pt x="4271006" y="4114800"/>
                </a:lnTo>
                <a:lnTo>
                  <a:pt x="0" y="4114800"/>
                </a:lnTo>
                <a:lnTo>
                  <a:pt x="0" y="0"/>
                </a:lnTo>
                <a:close/>
              </a:path>
            </a:pathLst>
          </a:custGeom>
          <a:blipFill rotWithShape="1">
            <a:blip r:embed="rId7">
              <a:alphaModFix/>
            </a:blip>
            <a:stretch>
              <a:fillRect b="0" l="0" r="0" t="0"/>
            </a:stretch>
          </a:blipFill>
          <a:ln>
            <a:noFill/>
          </a:ln>
        </p:spPr>
      </p:sp>
      <p:sp>
        <p:nvSpPr>
          <p:cNvPr id="495" name="Google Shape;495;p23"/>
          <p:cNvSpPr/>
          <p:nvPr/>
        </p:nvSpPr>
        <p:spPr>
          <a:xfrm rot="-3386619">
            <a:off x="4269114" y="4509689"/>
            <a:ext cx="2135503" cy="2057400"/>
          </a:xfrm>
          <a:custGeom>
            <a:rect b="b" l="l" r="r" t="t"/>
            <a:pathLst>
              <a:path extrusionOk="0" h="4114800" w="4271006">
                <a:moveTo>
                  <a:pt x="0" y="0"/>
                </a:moveTo>
                <a:lnTo>
                  <a:pt x="4271006" y="0"/>
                </a:lnTo>
                <a:lnTo>
                  <a:pt x="4271006" y="4114800"/>
                </a:lnTo>
                <a:lnTo>
                  <a:pt x="0" y="4114800"/>
                </a:lnTo>
                <a:lnTo>
                  <a:pt x="0" y="0"/>
                </a:lnTo>
                <a:close/>
              </a:path>
            </a:pathLst>
          </a:custGeom>
          <a:blipFill rotWithShape="1">
            <a:blip r:embed="rId7">
              <a:alphaModFix/>
            </a:blip>
            <a:stretch>
              <a:fillRect b="0" l="0" r="0" t="0"/>
            </a:stretch>
          </a:blipFill>
          <a:ln>
            <a:noFill/>
          </a:ln>
        </p:spPr>
      </p:sp>
      <p:sp>
        <p:nvSpPr>
          <p:cNvPr id="496" name="Google Shape;496;p23"/>
          <p:cNvSpPr/>
          <p:nvPr/>
        </p:nvSpPr>
        <p:spPr>
          <a:xfrm>
            <a:off x="5736915" y="514350"/>
            <a:ext cx="2815389" cy="4114800"/>
          </a:xfrm>
          <a:custGeom>
            <a:rect b="b" l="l" r="r" t="t"/>
            <a:pathLst>
              <a:path extrusionOk="0" h="8229600" w="5630779">
                <a:moveTo>
                  <a:pt x="0" y="0"/>
                </a:moveTo>
                <a:lnTo>
                  <a:pt x="5630779" y="0"/>
                </a:lnTo>
                <a:lnTo>
                  <a:pt x="5630779" y="8229600"/>
                </a:lnTo>
                <a:lnTo>
                  <a:pt x="0" y="8229600"/>
                </a:lnTo>
                <a:lnTo>
                  <a:pt x="0" y="0"/>
                </a:lnTo>
                <a:close/>
              </a:path>
            </a:pathLst>
          </a:custGeom>
          <a:blipFill rotWithShape="1">
            <a:blip r:embed="rId8">
              <a:alphaModFix/>
            </a:blip>
            <a:stretch>
              <a:fillRect b="0" l="0" r="0" t="0"/>
            </a:stretch>
          </a:blipFill>
          <a:ln>
            <a:noFill/>
          </a:ln>
        </p:spPr>
      </p:sp>
      <p:sp>
        <p:nvSpPr>
          <p:cNvPr id="497" name="Google Shape;497;p23"/>
          <p:cNvSpPr/>
          <p:nvPr/>
        </p:nvSpPr>
        <p:spPr>
          <a:xfrm>
            <a:off x="4015641" y="4248521"/>
            <a:ext cx="2138496" cy="962324"/>
          </a:xfrm>
          <a:custGeom>
            <a:rect b="b" l="l" r="r" t="t"/>
            <a:pathLst>
              <a:path extrusionOk="0" h="1924647" w="4276993">
                <a:moveTo>
                  <a:pt x="0" y="0"/>
                </a:moveTo>
                <a:lnTo>
                  <a:pt x="4276993" y="0"/>
                </a:lnTo>
                <a:lnTo>
                  <a:pt x="4276993" y="1924646"/>
                </a:lnTo>
                <a:lnTo>
                  <a:pt x="0" y="1924646"/>
                </a:lnTo>
                <a:lnTo>
                  <a:pt x="0" y="0"/>
                </a:lnTo>
                <a:close/>
              </a:path>
            </a:pathLst>
          </a:custGeom>
          <a:blipFill rotWithShape="1">
            <a:blip r:embed="rId9">
              <a:alphaModFix/>
            </a:blip>
            <a:stretch>
              <a:fillRect b="0" l="0" r="0" t="0"/>
            </a:stretch>
          </a:blipFill>
          <a:ln>
            <a:noFill/>
          </a:ln>
        </p:spPr>
      </p:sp>
      <p:sp>
        <p:nvSpPr>
          <p:cNvPr id="498" name="Google Shape;498;p23"/>
          <p:cNvSpPr/>
          <p:nvPr/>
        </p:nvSpPr>
        <p:spPr>
          <a:xfrm rot="-10713725">
            <a:off x="5504968" y="-74510"/>
            <a:ext cx="2138497" cy="962323"/>
          </a:xfrm>
          <a:custGeom>
            <a:rect b="b" l="l" r="r" t="t"/>
            <a:pathLst>
              <a:path extrusionOk="0" h="1924647" w="4276993">
                <a:moveTo>
                  <a:pt x="0" y="0"/>
                </a:moveTo>
                <a:lnTo>
                  <a:pt x="4276993" y="0"/>
                </a:lnTo>
                <a:lnTo>
                  <a:pt x="4276993" y="1924647"/>
                </a:lnTo>
                <a:lnTo>
                  <a:pt x="0" y="1924647"/>
                </a:lnTo>
                <a:lnTo>
                  <a:pt x="0" y="0"/>
                </a:lnTo>
                <a:close/>
              </a:path>
            </a:pathLst>
          </a:custGeom>
          <a:blipFill rotWithShape="1">
            <a:blip r:embed="rId9">
              <a:alphaModFix/>
            </a:blip>
            <a:stretch>
              <a:fillRect b="0" l="0" r="0" t="0"/>
            </a:stretch>
          </a:blipFill>
          <a:ln>
            <a:noFill/>
          </a:ln>
        </p:spPr>
      </p:sp>
      <p:sp>
        <p:nvSpPr>
          <p:cNvPr id="499" name="Google Shape;499;p23"/>
          <p:cNvSpPr/>
          <p:nvPr/>
        </p:nvSpPr>
        <p:spPr>
          <a:xfrm rot="-646171">
            <a:off x="-129591" y="4701011"/>
            <a:ext cx="1655284" cy="583864"/>
          </a:xfrm>
          <a:custGeom>
            <a:rect b="b" l="l" r="r" t="t"/>
            <a:pathLst>
              <a:path extrusionOk="0" h="1167727" w="3310567">
                <a:moveTo>
                  <a:pt x="0" y="0"/>
                </a:moveTo>
                <a:lnTo>
                  <a:pt x="3310567" y="0"/>
                </a:lnTo>
                <a:lnTo>
                  <a:pt x="3310567" y="1167728"/>
                </a:lnTo>
                <a:lnTo>
                  <a:pt x="0" y="1167728"/>
                </a:lnTo>
                <a:lnTo>
                  <a:pt x="0" y="0"/>
                </a:lnTo>
                <a:close/>
              </a:path>
            </a:pathLst>
          </a:custGeom>
          <a:blipFill rotWithShape="1">
            <a:blip r:embed="rId10">
              <a:alphaModFix/>
            </a:blip>
            <a:stretch>
              <a:fillRect b="0" l="0" r="0" t="0"/>
            </a:stretch>
          </a:blipFill>
          <a:ln>
            <a:noFill/>
          </a:ln>
        </p:spPr>
      </p:sp>
      <p:sp>
        <p:nvSpPr>
          <p:cNvPr id="500" name="Google Shape;500;p23"/>
          <p:cNvSpPr/>
          <p:nvPr/>
        </p:nvSpPr>
        <p:spPr>
          <a:xfrm>
            <a:off x="7874277" y="-1367835"/>
            <a:ext cx="1842496" cy="2890191"/>
          </a:xfrm>
          <a:custGeom>
            <a:rect b="b" l="l" r="r" t="t"/>
            <a:pathLst>
              <a:path extrusionOk="0" h="5780382" w="3684993">
                <a:moveTo>
                  <a:pt x="0" y="0"/>
                </a:moveTo>
                <a:lnTo>
                  <a:pt x="3684993" y="0"/>
                </a:lnTo>
                <a:lnTo>
                  <a:pt x="3684993" y="5780382"/>
                </a:lnTo>
                <a:lnTo>
                  <a:pt x="0" y="5780382"/>
                </a:lnTo>
                <a:lnTo>
                  <a:pt x="0" y="0"/>
                </a:lnTo>
                <a:close/>
              </a:path>
            </a:pathLst>
          </a:custGeom>
          <a:blipFill rotWithShape="1">
            <a:blip r:embed="rId11">
              <a:alphaModFix/>
            </a:blip>
            <a:stretch>
              <a:fillRect b="0" l="0" r="0" t="0"/>
            </a:stretch>
          </a:blipFill>
          <a:ln>
            <a:noFill/>
          </a:ln>
        </p:spPr>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7A57E"/>
        </a:solidFill>
      </p:bgPr>
    </p:bg>
    <p:spTree>
      <p:nvGrpSpPr>
        <p:cNvPr id="504" name="Shape 504"/>
        <p:cNvGrpSpPr/>
        <p:nvPr/>
      </p:nvGrpSpPr>
      <p:grpSpPr>
        <a:xfrm>
          <a:off x="0" y="0"/>
          <a:ext cx="0" cy="0"/>
          <a:chOff x="0" y="0"/>
          <a:chExt cx="0" cy="0"/>
        </a:xfrm>
      </p:grpSpPr>
      <p:sp>
        <p:nvSpPr>
          <p:cNvPr id="505" name="Google Shape;505;p24"/>
          <p:cNvSpPr/>
          <p:nvPr/>
        </p:nvSpPr>
        <p:spPr>
          <a:xfrm>
            <a:off x="-802769" y="-3512761"/>
            <a:ext cx="5174188" cy="5174188"/>
          </a:xfrm>
          <a:custGeom>
            <a:rect b="b" l="l" r="r" t="t"/>
            <a:pathLst>
              <a:path extrusionOk="0" h="10348375" w="10348375">
                <a:moveTo>
                  <a:pt x="0" y="0"/>
                </a:moveTo>
                <a:lnTo>
                  <a:pt x="10348375" y="0"/>
                </a:lnTo>
                <a:lnTo>
                  <a:pt x="10348375" y="10348376"/>
                </a:lnTo>
                <a:lnTo>
                  <a:pt x="0" y="10348376"/>
                </a:lnTo>
                <a:lnTo>
                  <a:pt x="0" y="0"/>
                </a:lnTo>
                <a:close/>
              </a:path>
            </a:pathLst>
          </a:custGeom>
          <a:blipFill rotWithShape="1">
            <a:blip r:embed="rId3">
              <a:alphaModFix/>
            </a:blip>
            <a:stretch>
              <a:fillRect b="0" l="0" r="0" t="0"/>
            </a:stretch>
          </a:blipFill>
          <a:ln>
            <a:noFill/>
          </a:ln>
        </p:spPr>
      </p:sp>
      <p:sp>
        <p:nvSpPr>
          <p:cNvPr id="506" name="Google Shape;506;p24"/>
          <p:cNvSpPr/>
          <p:nvPr/>
        </p:nvSpPr>
        <p:spPr>
          <a:xfrm rot="-925512">
            <a:off x="6556906" y="-2688284"/>
            <a:ext cx="5174188" cy="5174188"/>
          </a:xfrm>
          <a:custGeom>
            <a:rect b="b" l="l" r="r" t="t"/>
            <a:pathLst>
              <a:path extrusionOk="0" h="10348375" w="10348375">
                <a:moveTo>
                  <a:pt x="0" y="0"/>
                </a:moveTo>
                <a:lnTo>
                  <a:pt x="10348376" y="0"/>
                </a:lnTo>
                <a:lnTo>
                  <a:pt x="10348376" y="10348376"/>
                </a:lnTo>
                <a:lnTo>
                  <a:pt x="0" y="10348376"/>
                </a:lnTo>
                <a:lnTo>
                  <a:pt x="0" y="0"/>
                </a:lnTo>
                <a:close/>
              </a:path>
            </a:pathLst>
          </a:custGeom>
          <a:blipFill rotWithShape="1">
            <a:blip r:embed="rId3">
              <a:alphaModFix/>
            </a:blip>
            <a:stretch>
              <a:fillRect b="0" l="0" r="0" t="0"/>
            </a:stretch>
          </a:blipFill>
          <a:ln>
            <a:noFill/>
          </a:ln>
        </p:spPr>
      </p:sp>
      <p:sp>
        <p:nvSpPr>
          <p:cNvPr id="507" name="Google Shape;507;p24"/>
          <p:cNvSpPr/>
          <p:nvPr/>
        </p:nvSpPr>
        <p:spPr>
          <a:xfrm rot="1144360">
            <a:off x="1038205" y="-1387857"/>
            <a:ext cx="3569177" cy="3569177"/>
          </a:xfrm>
          <a:custGeom>
            <a:rect b="b" l="l" r="r" t="t"/>
            <a:pathLst>
              <a:path extrusionOk="0" h="7138354" w="7138354">
                <a:moveTo>
                  <a:pt x="0" y="0"/>
                </a:moveTo>
                <a:lnTo>
                  <a:pt x="7138354" y="0"/>
                </a:lnTo>
                <a:lnTo>
                  <a:pt x="7138354" y="7138354"/>
                </a:lnTo>
                <a:lnTo>
                  <a:pt x="0" y="7138354"/>
                </a:lnTo>
                <a:lnTo>
                  <a:pt x="0" y="0"/>
                </a:lnTo>
                <a:close/>
              </a:path>
            </a:pathLst>
          </a:custGeom>
          <a:blipFill rotWithShape="1">
            <a:blip r:embed="rId4">
              <a:alphaModFix/>
            </a:blip>
            <a:stretch>
              <a:fillRect b="0" l="0" r="0" t="0"/>
            </a:stretch>
          </a:blipFill>
          <a:ln>
            <a:noFill/>
          </a:ln>
        </p:spPr>
      </p:sp>
      <p:sp>
        <p:nvSpPr>
          <p:cNvPr id="508" name="Google Shape;508;p24"/>
          <p:cNvSpPr/>
          <p:nvPr/>
        </p:nvSpPr>
        <p:spPr>
          <a:xfrm rot="1144360">
            <a:off x="1642521" y="4312560"/>
            <a:ext cx="1805528" cy="1805528"/>
          </a:xfrm>
          <a:custGeom>
            <a:rect b="b" l="l" r="r" t="t"/>
            <a:pathLst>
              <a:path extrusionOk="0" h="3611056" w="3611056">
                <a:moveTo>
                  <a:pt x="0" y="0"/>
                </a:moveTo>
                <a:lnTo>
                  <a:pt x="3611056" y="0"/>
                </a:lnTo>
                <a:lnTo>
                  <a:pt x="3611056" y="3611056"/>
                </a:lnTo>
                <a:lnTo>
                  <a:pt x="0" y="3611056"/>
                </a:lnTo>
                <a:lnTo>
                  <a:pt x="0" y="0"/>
                </a:lnTo>
                <a:close/>
              </a:path>
            </a:pathLst>
          </a:custGeom>
          <a:blipFill rotWithShape="1">
            <a:blip r:embed="rId4">
              <a:alphaModFix/>
            </a:blip>
            <a:stretch>
              <a:fillRect b="0" l="0" r="0" t="0"/>
            </a:stretch>
          </a:blipFill>
          <a:ln>
            <a:noFill/>
          </a:ln>
        </p:spPr>
      </p:sp>
      <p:sp>
        <p:nvSpPr>
          <p:cNvPr id="509" name="Google Shape;509;p24"/>
          <p:cNvSpPr/>
          <p:nvPr/>
        </p:nvSpPr>
        <p:spPr>
          <a:xfrm>
            <a:off x="-4161680" y="1592921"/>
            <a:ext cx="5174188" cy="5174187"/>
          </a:xfrm>
          <a:custGeom>
            <a:rect b="b" l="l" r="r" t="t"/>
            <a:pathLst>
              <a:path extrusionOk="0" h="10348375" w="10348375">
                <a:moveTo>
                  <a:pt x="0" y="0"/>
                </a:moveTo>
                <a:lnTo>
                  <a:pt x="10348375" y="0"/>
                </a:lnTo>
                <a:lnTo>
                  <a:pt x="10348375" y="10348375"/>
                </a:lnTo>
                <a:lnTo>
                  <a:pt x="0" y="10348375"/>
                </a:lnTo>
                <a:lnTo>
                  <a:pt x="0" y="0"/>
                </a:lnTo>
                <a:close/>
              </a:path>
            </a:pathLst>
          </a:custGeom>
          <a:blipFill rotWithShape="1">
            <a:blip r:embed="rId3">
              <a:alphaModFix/>
            </a:blip>
            <a:stretch>
              <a:fillRect b="0" l="0" r="0" t="0"/>
            </a:stretch>
          </a:blipFill>
          <a:ln>
            <a:noFill/>
          </a:ln>
        </p:spPr>
      </p:sp>
      <p:sp>
        <p:nvSpPr>
          <p:cNvPr id="510" name="Google Shape;510;p24"/>
          <p:cNvSpPr/>
          <p:nvPr/>
        </p:nvSpPr>
        <p:spPr>
          <a:xfrm rot="1144360">
            <a:off x="8030670" y="3127217"/>
            <a:ext cx="4086238" cy="4086238"/>
          </a:xfrm>
          <a:custGeom>
            <a:rect b="b" l="l" r="r" t="t"/>
            <a:pathLst>
              <a:path extrusionOk="0" h="8172475" w="8172475">
                <a:moveTo>
                  <a:pt x="0" y="0"/>
                </a:moveTo>
                <a:lnTo>
                  <a:pt x="8172475" y="0"/>
                </a:lnTo>
                <a:lnTo>
                  <a:pt x="8172475" y="8172475"/>
                </a:lnTo>
                <a:lnTo>
                  <a:pt x="0" y="8172475"/>
                </a:lnTo>
                <a:lnTo>
                  <a:pt x="0" y="0"/>
                </a:lnTo>
                <a:close/>
              </a:path>
            </a:pathLst>
          </a:custGeom>
          <a:blipFill rotWithShape="1">
            <a:blip r:embed="rId4">
              <a:alphaModFix/>
            </a:blip>
            <a:stretch>
              <a:fillRect b="0" l="0" r="0" t="0"/>
            </a:stretch>
          </a:blipFill>
          <a:ln>
            <a:noFill/>
          </a:ln>
        </p:spPr>
      </p:sp>
      <p:pic>
        <p:nvPicPr>
          <p:cNvPr id="511" name="Google Shape;511;p24"/>
          <p:cNvPicPr preferRelativeResize="0"/>
          <p:nvPr/>
        </p:nvPicPr>
        <p:blipFill>
          <a:blip r:embed="rId5">
            <a:alphaModFix/>
          </a:blip>
          <a:stretch>
            <a:fillRect/>
          </a:stretch>
        </p:blipFill>
        <p:spPr>
          <a:xfrm>
            <a:off x="0" y="0"/>
            <a:ext cx="9144003" cy="5143501"/>
          </a:xfrm>
          <a:prstGeom prst="rect">
            <a:avLst/>
          </a:prstGeom>
          <a:noFill/>
          <a:ln>
            <a:noFill/>
          </a:ln>
        </p:spPr>
      </p:pic>
      <p:sp>
        <p:nvSpPr>
          <p:cNvPr id="512" name="Google Shape;512;p24"/>
          <p:cNvSpPr txBox="1"/>
          <p:nvPr/>
        </p:nvSpPr>
        <p:spPr>
          <a:xfrm>
            <a:off x="1472152" y="411019"/>
            <a:ext cx="6199696" cy="915674"/>
          </a:xfrm>
          <a:prstGeom prst="rect">
            <a:avLst/>
          </a:prstGeom>
          <a:noFill/>
          <a:ln>
            <a:noFill/>
          </a:ln>
        </p:spPr>
        <p:txBody>
          <a:bodyPr anchorCtr="0" anchor="t" bIns="0" lIns="0" spcFirstLastPara="1" rIns="0" wrap="square" tIns="0">
            <a:spAutoFit/>
          </a:bodyPr>
          <a:lstStyle/>
          <a:p>
            <a:pPr indent="0" lvl="0" marL="0" marR="0" rtl="0" algn="ctr">
              <a:lnSpc>
                <a:spcPct val="117995"/>
              </a:lnSpc>
              <a:spcBef>
                <a:spcPts val="0"/>
              </a:spcBef>
              <a:spcAft>
                <a:spcPts val="0"/>
              </a:spcAft>
              <a:buNone/>
            </a:pPr>
            <a:r>
              <a:rPr b="0" i="0" lang="en" sz="6100" u="none" cap="none" strike="noStrike">
                <a:solidFill>
                  <a:srgbClr val="000000"/>
                </a:solidFill>
                <a:latin typeface="Charm"/>
                <a:ea typeface="Charm"/>
                <a:cs typeface="Charm"/>
                <a:sym typeface="Charm"/>
              </a:rPr>
              <a:t>Passing on the Torch</a:t>
            </a:r>
            <a:endParaRPr sz="700"/>
          </a:p>
        </p:txBody>
      </p:sp>
      <p:sp>
        <p:nvSpPr>
          <p:cNvPr id="513" name="Google Shape;513;p24"/>
          <p:cNvSpPr/>
          <p:nvPr/>
        </p:nvSpPr>
        <p:spPr>
          <a:xfrm rot="4010294">
            <a:off x="7082341" y="-1439532"/>
            <a:ext cx="2135503" cy="2057400"/>
          </a:xfrm>
          <a:custGeom>
            <a:rect b="b" l="l" r="r" t="t"/>
            <a:pathLst>
              <a:path extrusionOk="0" h="4114800" w="4271006">
                <a:moveTo>
                  <a:pt x="0" y="0"/>
                </a:moveTo>
                <a:lnTo>
                  <a:pt x="4271006" y="0"/>
                </a:lnTo>
                <a:lnTo>
                  <a:pt x="4271006" y="4114800"/>
                </a:lnTo>
                <a:lnTo>
                  <a:pt x="0" y="4114800"/>
                </a:lnTo>
                <a:lnTo>
                  <a:pt x="0" y="0"/>
                </a:lnTo>
                <a:close/>
              </a:path>
            </a:pathLst>
          </a:custGeom>
          <a:blipFill rotWithShape="1">
            <a:blip r:embed="rId6">
              <a:alphaModFix/>
            </a:blip>
            <a:stretch>
              <a:fillRect b="0" l="0" r="0" t="0"/>
            </a:stretch>
          </a:blipFill>
          <a:ln>
            <a:noFill/>
          </a:ln>
        </p:spPr>
      </p:sp>
      <p:sp>
        <p:nvSpPr>
          <p:cNvPr id="514" name="Google Shape;514;p24"/>
          <p:cNvSpPr/>
          <p:nvPr/>
        </p:nvSpPr>
        <p:spPr>
          <a:xfrm rot="4010294">
            <a:off x="-961361" y="1767958"/>
            <a:ext cx="2135503" cy="2057400"/>
          </a:xfrm>
          <a:custGeom>
            <a:rect b="b" l="l" r="r" t="t"/>
            <a:pathLst>
              <a:path extrusionOk="0" h="4114800" w="4271006">
                <a:moveTo>
                  <a:pt x="0" y="0"/>
                </a:moveTo>
                <a:lnTo>
                  <a:pt x="4271006" y="0"/>
                </a:lnTo>
                <a:lnTo>
                  <a:pt x="4271006" y="4114800"/>
                </a:lnTo>
                <a:lnTo>
                  <a:pt x="0" y="4114800"/>
                </a:lnTo>
                <a:lnTo>
                  <a:pt x="0" y="0"/>
                </a:lnTo>
                <a:close/>
              </a:path>
            </a:pathLst>
          </a:custGeom>
          <a:blipFill rotWithShape="1">
            <a:blip r:embed="rId6">
              <a:alphaModFix/>
            </a:blip>
            <a:stretch>
              <a:fillRect b="0" l="0" r="0" t="0"/>
            </a:stretch>
          </a:blipFill>
          <a:ln>
            <a:noFill/>
          </a:ln>
        </p:spPr>
      </p:sp>
      <p:sp>
        <p:nvSpPr>
          <p:cNvPr id="515" name="Google Shape;515;p24"/>
          <p:cNvSpPr/>
          <p:nvPr/>
        </p:nvSpPr>
        <p:spPr>
          <a:xfrm rot="4010294">
            <a:off x="-1667333" y="-1180057"/>
            <a:ext cx="2135503" cy="2057400"/>
          </a:xfrm>
          <a:custGeom>
            <a:rect b="b" l="l" r="r" t="t"/>
            <a:pathLst>
              <a:path extrusionOk="0" h="4114800" w="4271006">
                <a:moveTo>
                  <a:pt x="0" y="0"/>
                </a:moveTo>
                <a:lnTo>
                  <a:pt x="4271006" y="0"/>
                </a:lnTo>
                <a:lnTo>
                  <a:pt x="4271006" y="4114800"/>
                </a:lnTo>
                <a:lnTo>
                  <a:pt x="0" y="4114800"/>
                </a:lnTo>
                <a:lnTo>
                  <a:pt x="0" y="0"/>
                </a:lnTo>
                <a:close/>
              </a:path>
            </a:pathLst>
          </a:custGeom>
          <a:blipFill rotWithShape="1">
            <a:blip r:embed="rId6">
              <a:alphaModFix/>
            </a:blip>
            <a:stretch>
              <a:fillRect b="0" l="0" r="0" t="0"/>
            </a:stretch>
          </a:blipFill>
          <a:ln>
            <a:noFill/>
          </a:ln>
        </p:spPr>
      </p:sp>
      <p:sp>
        <p:nvSpPr>
          <p:cNvPr id="516" name="Google Shape;516;p24"/>
          <p:cNvSpPr/>
          <p:nvPr/>
        </p:nvSpPr>
        <p:spPr>
          <a:xfrm rot="-3386619">
            <a:off x="4168260" y="4732070"/>
            <a:ext cx="2135503" cy="2057400"/>
          </a:xfrm>
          <a:custGeom>
            <a:rect b="b" l="l" r="r" t="t"/>
            <a:pathLst>
              <a:path extrusionOk="0" h="4114800" w="4271006">
                <a:moveTo>
                  <a:pt x="0" y="0"/>
                </a:moveTo>
                <a:lnTo>
                  <a:pt x="4271007" y="0"/>
                </a:lnTo>
                <a:lnTo>
                  <a:pt x="4271007" y="4114800"/>
                </a:lnTo>
                <a:lnTo>
                  <a:pt x="0" y="4114800"/>
                </a:lnTo>
                <a:lnTo>
                  <a:pt x="0" y="0"/>
                </a:lnTo>
                <a:close/>
              </a:path>
            </a:pathLst>
          </a:custGeom>
          <a:blipFill rotWithShape="1">
            <a:blip r:embed="rId6">
              <a:alphaModFix/>
            </a:blip>
            <a:stretch>
              <a:fillRect b="0" l="0" r="0" t="0"/>
            </a:stretch>
          </a:blipFill>
          <a:ln>
            <a:noFill/>
          </a:ln>
        </p:spPr>
      </p:sp>
      <p:grpSp>
        <p:nvGrpSpPr>
          <p:cNvPr id="517" name="Google Shape;517;p24"/>
          <p:cNvGrpSpPr/>
          <p:nvPr/>
        </p:nvGrpSpPr>
        <p:grpSpPr>
          <a:xfrm rot="10800000">
            <a:off x="1648275" y="1592921"/>
            <a:ext cx="5847451" cy="4367942"/>
            <a:chOff x="0" y="0"/>
            <a:chExt cx="15593203" cy="11647846"/>
          </a:xfrm>
        </p:grpSpPr>
        <p:sp>
          <p:nvSpPr>
            <p:cNvPr id="518" name="Google Shape;518;p24"/>
            <p:cNvSpPr/>
            <p:nvPr/>
          </p:nvSpPr>
          <p:spPr>
            <a:xfrm rot="5400000">
              <a:off x="2562895" y="-2248129"/>
              <a:ext cx="10782179" cy="15278437"/>
            </a:xfrm>
            <a:custGeom>
              <a:rect b="b" l="l" r="r" t="t"/>
              <a:pathLst>
                <a:path extrusionOk="0" h="15278437" w="10782179">
                  <a:moveTo>
                    <a:pt x="0" y="0"/>
                  </a:moveTo>
                  <a:lnTo>
                    <a:pt x="10782179" y="0"/>
                  </a:lnTo>
                  <a:lnTo>
                    <a:pt x="10782179" y="15278437"/>
                  </a:lnTo>
                  <a:lnTo>
                    <a:pt x="0" y="15278437"/>
                  </a:lnTo>
                  <a:lnTo>
                    <a:pt x="0" y="0"/>
                  </a:lnTo>
                  <a:close/>
                </a:path>
              </a:pathLst>
            </a:custGeom>
            <a:blipFill rotWithShape="1">
              <a:blip r:embed="rId7">
                <a:alphaModFix amt="77000"/>
              </a:blip>
              <a:stretch>
                <a:fillRect b="0" l="0" r="-13004" t="0"/>
              </a:stretch>
            </a:blipFill>
            <a:ln>
              <a:noFill/>
            </a:ln>
          </p:spPr>
        </p:sp>
        <p:sp>
          <p:nvSpPr>
            <p:cNvPr id="519" name="Google Shape;519;p24"/>
            <p:cNvSpPr/>
            <p:nvPr/>
          </p:nvSpPr>
          <p:spPr>
            <a:xfrm rot="-5400000">
              <a:off x="7198007" y="3567416"/>
              <a:ext cx="882422" cy="15278437"/>
            </a:xfrm>
            <a:custGeom>
              <a:rect b="b" l="l" r="r" t="t"/>
              <a:pathLst>
                <a:path extrusionOk="0" h="15278437" w="882422">
                  <a:moveTo>
                    <a:pt x="0" y="0"/>
                  </a:moveTo>
                  <a:lnTo>
                    <a:pt x="882423" y="0"/>
                  </a:lnTo>
                  <a:lnTo>
                    <a:pt x="882423" y="15278436"/>
                  </a:lnTo>
                  <a:lnTo>
                    <a:pt x="0" y="15278436"/>
                  </a:lnTo>
                  <a:lnTo>
                    <a:pt x="0" y="0"/>
                  </a:lnTo>
                  <a:close/>
                </a:path>
              </a:pathLst>
            </a:custGeom>
            <a:blipFill rotWithShape="1">
              <a:blip r:embed="rId7">
                <a:alphaModFix amt="77000"/>
              </a:blip>
              <a:stretch>
                <a:fillRect b="0" l="0" r="-1280644" t="0"/>
              </a:stretch>
            </a:blipFill>
            <a:ln>
              <a:noFill/>
            </a:ln>
          </p:spPr>
        </p:sp>
      </p:grpSp>
      <p:sp>
        <p:nvSpPr>
          <p:cNvPr id="520" name="Google Shape;520;p24"/>
          <p:cNvSpPr/>
          <p:nvPr/>
        </p:nvSpPr>
        <p:spPr>
          <a:xfrm>
            <a:off x="5846514" y="4551501"/>
            <a:ext cx="2138496" cy="962324"/>
          </a:xfrm>
          <a:custGeom>
            <a:rect b="b" l="l" r="r" t="t"/>
            <a:pathLst>
              <a:path extrusionOk="0" h="1924647" w="4276993">
                <a:moveTo>
                  <a:pt x="0" y="0"/>
                </a:moveTo>
                <a:lnTo>
                  <a:pt x="4276993" y="0"/>
                </a:lnTo>
                <a:lnTo>
                  <a:pt x="4276993" y="1924646"/>
                </a:lnTo>
                <a:lnTo>
                  <a:pt x="0" y="1924646"/>
                </a:lnTo>
                <a:lnTo>
                  <a:pt x="0" y="0"/>
                </a:lnTo>
                <a:close/>
              </a:path>
            </a:pathLst>
          </a:custGeom>
          <a:blipFill rotWithShape="1">
            <a:blip r:embed="rId8">
              <a:alphaModFix/>
            </a:blip>
            <a:stretch>
              <a:fillRect b="0" l="0" r="0" t="0"/>
            </a:stretch>
          </a:blipFill>
          <a:ln>
            <a:noFill/>
          </a:ln>
        </p:spPr>
      </p:sp>
      <p:sp>
        <p:nvSpPr>
          <p:cNvPr id="521" name="Google Shape;521;p24"/>
          <p:cNvSpPr/>
          <p:nvPr/>
        </p:nvSpPr>
        <p:spPr>
          <a:xfrm rot="-646171">
            <a:off x="1240266" y="1549921"/>
            <a:ext cx="1545213" cy="545038"/>
          </a:xfrm>
          <a:custGeom>
            <a:rect b="b" l="l" r="r" t="t"/>
            <a:pathLst>
              <a:path extrusionOk="0" h="1090077" w="3090426">
                <a:moveTo>
                  <a:pt x="0" y="0"/>
                </a:moveTo>
                <a:lnTo>
                  <a:pt x="3090426" y="0"/>
                </a:lnTo>
                <a:lnTo>
                  <a:pt x="3090426" y="1090078"/>
                </a:lnTo>
                <a:lnTo>
                  <a:pt x="0" y="1090078"/>
                </a:lnTo>
                <a:lnTo>
                  <a:pt x="0" y="0"/>
                </a:lnTo>
                <a:close/>
              </a:path>
            </a:pathLst>
          </a:custGeom>
          <a:blipFill rotWithShape="1">
            <a:blip r:embed="rId9">
              <a:alphaModFix/>
            </a:blip>
            <a:stretch>
              <a:fillRect b="0" l="0" r="0" t="0"/>
            </a:stretch>
          </a:blipFill>
          <a:ln>
            <a:noFill/>
          </a:ln>
        </p:spPr>
      </p:sp>
      <p:sp>
        <p:nvSpPr>
          <p:cNvPr id="522" name="Google Shape;522;p24"/>
          <p:cNvSpPr/>
          <p:nvPr/>
        </p:nvSpPr>
        <p:spPr>
          <a:xfrm rot="208701">
            <a:off x="7257579" y="1750650"/>
            <a:ext cx="1629869" cy="2382117"/>
          </a:xfrm>
          <a:custGeom>
            <a:rect b="b" l="l" r="r" t="t"/>
            <a:pathLst>
              <a:path extrusionOk="0" h="4764233" w="3259738">
                <a:moveTo>
                  <a:pt x="0" y="0"/>
                </a:moveTo>
                <a:lnTo>
                  <a:pt x="3259738" y="0"/>
                </a:lnTo>
                <a:lnTo>
                  <a:pt x="3259738" y="4764232"/>
                </a:lnTo>
                <a:lnTo>
                  <a:pt x="0" y="4764232"/>
                </a:lnTo>
                <a:lnTo>
                  <a:pt x="0" y="0"/>
                </a:lnTo>
                <a:close/>
              </a:path>
            </a:pathLst>
          </a:custGeom>
          <a:blipFill rotWithShape="1">
            <a:blip r:embed="rId10">
              <a:alphaModFix amt="72000"/>
            </a:blip>
            <a:stretch>
              <a:fillRect b="0" l="0" r="0" t="0"/>
            </a:stretch>
          </a:blipFill>
          <a:ln>
            <a:noFill/>
          </a:ln>
        </p:spPr>
      </p:sp>
      <p:sp>
        <p:nvSpPr>
          <p:cNvPr id="523" name="Google Shape;523;p24"/>
          <p:cNvSpPr/>
          <p:nvPr/>
        </p:nvSpPr>
        <p:spPr>
          <a:xfrm flipH="1" rot="-380499">
            <a:off x="377633" y="2518975"/>
            <a:ext cx="1517400" cy="2217738"/>
          </a:xfrm>
          <a:custGeom>
            <a:rect b="b" l="l" r="r" t="t"/>
            <a:pathLst>
              <a:path extrusionOk="0" h="4435476" w="3034799">
                <a:moveTo>
                  <a:pt x="3034799" y="0"/>
                </a:moveTo>
                <a:lnTo>
                  <a:pt x="0" y="0"/>
                </a:lnTo>
                <a:lnTo>
                  <a:pt x="0" y="4435476"/>
                </a:lnTo>
                <a:lnTo>
                  <a:pt x="3034799" y="4435476"/>
                </a:lnTo>
                <a:lnTo>
                  <a:pt x="3034799" y="0"/>
                </a:lnTo>
                <a:close/>
              </a:path>
            </a:pathLst>
          </a:custGeom>
          <a:blipFill rotWithShape="1">
            <a:blip r:embed="rId11">
              <a:alphaModFix amt="67000"/>
            </a:blip>
            <a:stretch>
              <a:fillRect b="0" l="0" r="0" t="0"/>
            </a:stretch>
          </a:blipFill>
          <a:ln>
            <a:noFill/>
          </a:ln>
        </p:spPr>
      </p:sp>
      <p:sp>
        <p:nvSpPr>
          <p:cNvPr id="524" name="Google Shape;524;p24"/>
          <p:cNvSpPr txBox="1"/>
          <p:nvPr/>
        </p:nvSpPr>
        <p:spPr>
          <a:xfrm>
            <a:off x="2122175" y="2078025"/>
            <a:ext cx="4860000" cy="2678400"/>
          </a:xfrm>
          <a:prstGeom prst="rect">
            <a:avLst/>
          </a:prstGeom>
          <a:noFill/>
          <a:ln>
            <a:noFill/>
          </a:ln>
        </p:spPr>
        <p:txBody>
          <a:bodyPr anchorCtr="0" anchor="t" bIns="0" lIns="0" spcFirstLastPara="1" rIns="0" wrap="square" tIns="0">
            <a:spAutoFit/>
          </a:bodyPr>
          <a:lstStyle/>
          <a:p>
            <a:pPr indent="0" lvl="0" marL="0" marR="0" rtl="0" algn="ctr">
              <a:lnSpc>
                <a:spcPct val="150000"/>
              </a:lnSpc>
              <a:spcBef>
                <a:spcPts val="0"/>
              </a:spcBef>
              <a:spcAft>
                <a:spcPts val="0"/>
              </a:spcAft>
              <a:buNone/>
            </a:pPr>
            <a:r>
              <a:rPr b="0" i="0" lang="en" sz="1200" u="none" cap="none" strike="noStrike">
                <a:solidFill>
                  <a:srgbClr val="0F1A38"/>
                </a:solidFill>
                <a:latin typeface="Architects Daughter"/>
                <a:ea typeface="Architects Daughter"/>
                <a:cs typeface="Architects Daughter"/>
                <a:sym typeface="Architects Daughter"/>
              </a:rPr>
              <a:t>Throughout his life, Leonardo Da Vinci served as a mentor to a number of talented artists and apprentices, known as his "pupils." These individuals learned from Leonardo's teachings and guidance, absorbing his techniques, philosophies, and artistic principles. While Leonardo himself achieved unparalleled fame and recognition, his influence extended beyond his own work, shaping the artistic practices and styles of future generations of artists. Among his notable pupils were Bernardino Luini, Giampietrino, and Francesco Melzi, who carried on his legacy and contributed to the spread of Renaissance artistry throughout Europe.</a:t>
            </a:r>
            <a:endParaRPr sz="700"/>
          </a:p>
        </p:txBody>
      </p:sp>
      <p:sp>
        <p:nvSpPr>
          <p:cNvPr id="525" name="Google Shape;525;p24"/>
          <p:cNvSpPr/>
          <p:nvPr/>
        </p:nvSpPr>
        <p:spPr>
          <a:xfrm rot="9333384">
            <a:off x="-140653" y="2354344"/>
            <a:ext cx="1387356" cy="624310"/>
          </a:xfrm>
          <a:custGeom>
            <a:rect b="b" l="l" r="r" t="t"/>
            <a:pathLst>
              <a:path extrusionOk="0" h="1248621" w="2774712">
                <a:moveTo>
                  <a:pt x="0" y="0"/>
                </a:moveTo>
                <a:lnTo>
                  <a:pt x="2774713" y="0"/>
                </a:lnTo>
                <a:lnTo>
                  <a:pt x="2774713" y="1248621"/>
                </a:lnTo>
                <a:lnTo>
                  <a:pt x="0" y="1248621"/>
                </a:lnTo>
                <a:lnTo>
                  <a:pt x="0" y="0"/>
                </a:lnTo>
                <a:close/>
              </a:path>
            </a:pathLst>
          </a:custGeom>
          <a:blipFill rotWithShape="1">
            <a:blip r:embed="rId8">
              <a:alphaModFix/>
            </a:blip>
            <a:stretch>
              <a:fillRect b="0" l="0" r="0" t="0"/>
            </a:stretch>
          </a:blipFill>
          <a:ln>
            <a:noFill/>
          </a:ln>
        </p:spPr>
      </p:sp>
      <p:sp>
        <p:nvSpPr>
          <p:cNvPr id="526" name="Google Shape;526;p24"/>
          <p:cNvSpPr/>
          <p:nvPr/>
        </p:nvSpPr>
        <p:spPr>
          <a:xfrm rot="-9539090">
            <a:off x="7928152" y="1510286"/>
            <a:ext cx="1387356" cy="624311"/>
          </a:xfrm>
          <a:custGeom>
            <a:rect b="b" l="l" r="r" t="t"/>
            <a:pathLst>
              <a:path extrusionOk="0" h="1248621" w="2774712">
                <a:moveTo>
                  <a:pt x="0" y="0"/>
                </a:moveTo>
                <a:lnTo>
                  <a:pt x="2774712" y="0"/>
                </a:lnTo>
                <a:lnTo>
                  <a:pt x="2774712" y="1248620"/>
                </a:lnTo>
                <a:lnTo>
                  <a:pt x="0" y="1248620"/>
                </a:lnTo>
                <a:lnTo>
                  <a:pt x="0" y="0"/>
                </a:lnTo>
                <a:close/>
              </a:path>
            </a:pathLst>
          </a:custGeom>
          <a:blipFill rotWithShape="1">
            <a:blip r:embed="rId8">
              <a:alphaModFix/>
            </a:blip>
            <a:stretch>
              <a:fillRect b="0" l="0" r="0" t="0"/>
            </a:stretch>
          </a:blipFill>
          <a:ln>
            <a:noFill/>
          </a:ln>
        </p:spPr>
      </p:sp>
      <p:sp>
        <p:nvSpPr>
          <p:cNvPr id="527" name="Google Shape;527;p24"/>
          <p:cNvSpPr/>
          <p:nvPr/>
        </p:nvSpPr>
        <p:spPr>
          <a:xfrm>
            <a:off x="-260405" y="1410353"/>
            <a:ext cx="1210621" cy="1255831"/>
          </a:xfrm>
          <a:custGeom>
            <a:rect b="b" l="l" r="r" t="t"/>
            <a:pathLst>
              <a:path extrusionOk="0" h="2511662" w="2421242">
                <a:moveTo>
                  <a:pt x="0" y="0"/>
                </a:moveTo>
                <a:lnTo>
                  <a:pt x="2421242" y="0"/>
                </a:lnTo>
                <a:lnTo>
                  <a:pt x="2421242" y="2511662"/>
                </a:lnTo>
                <a:lnTo>
                  <a:pt x="0" y="2511662"/>
                </a:lnTo>
                <a:lnTo>
                  <a:pt x="0" y="0"/>
                </a:lnTo>
                <a:close/>
              </a:path>
            </a:pathLst>
          </a:custGeom>
          <a:blipFill rotWithShape="1">
            <a:blip r:embed="rId12">
              <a:alphaModFix/>
            </a:blip>
            <a:stretch>
              <a:fillRect b="0" l="0" r="0" t="0"/>
            </a:stretch>
          </a:blipFill>
          <a:ln>
            <a:noFill/>
          </a:ln>
        </p:spPr>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7A57E"/>
        </a:solidFill>
      </p:bgPr>
    </p:bg>
    <p:spTree>
      <p:nvGrpSpPr>
        <p:cNvPr id="531" name="Shape 531"/>
        <p:cNvGrpSpPr/>
        <p:nvPr/>
      </p:nvGrpSpPr>
      <p:grpSpPr>
        <a:xfrm>
          <a:off x="0" y="0"/>
          <a:ext cx="0" cy="0"/>
          <a:chOff x="0" y="0"/>
          <a:chExt cx="0" cy="0"/>
        </a:xfrm>
      </p:grpSpPr>
      <p:sp>
        <p:nvSpPr>
          <p:cNvPr id="532" name="Google Shape;532;p25"/>
          <p:cNvSpPr/>
          <p:nvPr/>
        </p:nvSpPr>
        <p:spPr>
          <a:xfrm>
            <a:off x="-802769" y="-3512761"/>
            <a:ext cx="5174188" cy="5174188"/>
          </a:xfrm>
          <a:custGeom>
            <a:rect b="b" l="l" r="r" t="t"/>
            <a:pathLst>
              <a:path extrusionOk="0" h="10348375" w="10348375">
                <a:moveTo>
                  <a:pt x="0" y="0"/>
                </a:moveTo>
                <a:lnTo>
                  <a:pt x="10348375" y="0"/>
                </a:lnTo>
                <a:lnTo>
                  <a:pt x="10348375" y="10348376"/>
                </a:lnTo>
                <a:lnTo>
                  <a:pt x="0" y="10348376"/>
                </a:lnTo>
                <a:lnTo>
                  <a:pt x="0" y="0"/>
                </a:lnTo>
                <a:close/>
              </a:path>
            </a:pathLst>
          </a:custGeom>
          <a:blipFill rotWithShape="1">
            <a:blip r:embed="rId3">
              <a:alphaModFix/>
            </a:blip>
            <a:stretch>
              <a:fillRect b="0" l="0" r="0" t="0"/>
            </a:stretch>
          </a:blipFill>
          <a:ln>
            <a:noFill/>
          </a:ln>
        </p:spPr>
      </p:sp>
      <p:sp>
        <p:nvSpPr>
          <p:cNvPr id="533" name="Google Shape;533;p25"/>
          <p:cNvSpPr/>
          <p:nvPr/>
        </p:nvSpPr>
        <p:spPr>
          <a:xfrm rot="-925512">
            <a:off x="6556906" y="-2688284"/>
            <a:ext cx="5174188" cy="5174188"/>
          </a:xfrm>
          <a:custGeom>
            <a:rect b="b" l="l" r="r" t="t"/>
            <a:pathLst>
              <a:path extrusionOk="0" h="10348375" w="10348375">
                <a:moveTo>
                  <a:pt x="0" y="0"/>
                </a:moveTo>
                <a:lnTo>
                  <a:pt x="10348376" y="0"/>
                </a:lnTo>
                <a:lnTo>
                  <a:pt x="10348376" y="10348376"/>
                </a:lnTo>
                <a:lnTo>
                  <a:pt x="0" y="10348376"/>
                </a:lnTo>
                <a:lnTo>
                  <a:pt x="0" y="0"/>
                </a:lnTo>
                <a:close/>
              </a:path>
            </a:pathLst>
          </a:custGeom>
          <a:blipFill rotWithShape="1">
            <a:blip r:embed="rId3">
              <a:alphaModFix/>
            </a:blip>
            <a:stretch>
              <a:fillRect b="0" l="0" r="0" t="0"/>
            </a:stretch>
          </a:blipFill>
          <a:ln>
            <a:noFill/>
          </a:ln>
        </p:spPr>
      </p:sp>
      <p:sp>
        <p:nvSpPr>
          <p:cNvPr id="534" name="Google Shape;534;p25"/>
          <p:cNvSpPr/>
          <p:nvPr/>
        </p:nvSpPr>
        <p:spPr>
          <a:xfrm rot="1144360">
            <a:off x="1038205" y="-1387857"/>
            <a:ext cx="3569177" cy="3569177"/>
          </a:xfrm>
          <a:custGeom>
            <a:rect b="b" l="l" r="r" t="t"/>
            <a:pathLst>
              <a:path extrusionOk="0" h="7138354" w="7138354">
                <a:moveTo>
                  <a:pt x="0" y="0"/>
                </a:moveTo>
                <a:lnTo>
                  <a:pt x="7138354" y="0"/>
                </a:lnTo>
                <a:lnTo>
                  <a:pt x="7138354" y="7138354"/>
                </a:lnTo>
                <a:lnTo>
                  <a:pt x="0" y="7138354"/>
                </a:lnTo>
                <a:lnTo>
                  <a:pt x="0" y="0"/>
                </a:lnTo>
                <a:close/>
              </a:path>
            </a:pathLst>
          </a:custGeom>
          <a:blipFill rotWithShape="1">
            <a:blip r:embed="rId4">
              <a:alphaModFix/>
            </a:blip>
            <a:stretch>
              <a:fillRect b="0" l="0" r="0" t="0"/>
            </a:stretch>
          </a:blipFill>
          <a:ln>
            <a:noFill/>
          </a:ln>
        </p:spPr>
      </p:sp>
      <p:sp>
        <p:nvSpPr>
          <p:cNvPr id="535" name="Google Shape;535;p25"/>
          <p:cNvSpPr/>
          <p:nvPr/>
        </p:nvSpPr>
        <p:spPr>
          <a:xfrm rot="1144360">
            <a:off x="1743374" y="4090179"/>
            <a:ext cx="1805528" cy="1805528"/>
          </a:xfrm>
          <a:custGeom>
            <a:rect b="b" l="l" r="r" t="t"/>
            <a:pathLst>
              <a:path extrusionOk="0" h="3611056" w="3611056">
                <a:moveTo>
                  <a:pt x="0" y="0"/>
                </a:moveTo>
                <a:lnTo>
                  <a:pt x="3611056" y="0"/>
                </a:lnTo>
                <a:lnTo>
                  <a:pt x="3611056" y="3611056"/>
                </a:lnTo>
                <a:lnTo>
                  <a:pt x="0" y="3611056"/>
                </a:lnTo>
                <a:lnTo>
                  <a:pt x="0" y="0"/>
                </a:lnTo>
                <a:close/>
              </a:path>
            </a:pathLst>
          </a:custGeom>
          <a:blipFill rotWithShape="1">
            <a:blip r:embed="rId4">
              <a:alphaModFix/>
            </a:blip>
            <a:stretch>
              <a:fillRect b="0" l="0" r="0" t="0"/>
            </a:stretch>
          </a:blipFill>
          <a:ln>
            <a:noFill/>
          </a:ln>
        </p:spPr>
      </p:sp>
      <p:sp>
        <p:nvSpPr>
          <p:cNvPr id="536" name="Google Shape;536;p25"/>
          <p:cNvSpPr/>
          <p:nvPr/>
        </p:nvSpPr>
        <p:spPr>
          <a:xfrm>
            <a:off x="-4076343" y="1661427"/>
            <a:ext cx="5174188" cy="5174188"/>
          </a:xfrm>
          <a:custGeom>
            <a:rect b="b" l="l" r="r" t="t"/>
            <a:pathLst>
              <a:path extrusionOk="0" h="10348375" w="10348375">
                <a:moveTo>
                  <a:pt x="0" y="0"/>
                </a:moveTo>
                <a:lnTo>
                  <a:pt x="10348376" y="0"/>
                </a:lnTo>
                <a:lnTo>
                  <a:pt x="10348376" y="10348375"/>
                </a:lnTo>
                <a:lnTo>
                  <a:pt x="0" y="10348375"/>
                </a:lnTo>
                <a:lnTo>
                  <a:pt x="0" y="0"/>
                </a:lnTo>
                <a:close/>
              </a:path>
            </a:pathLst>
          </a:custGeom>
          <a:blipFill rotWithShape="1">
            <a:blip r:embed="rId3">
              <a:alphaModFix/>
            </a:blip>
            <a:stretch>
              <a:fillRect b="0" l="0" r="0" t="0"/>
            </a:stretch>
          </a:blipFill>
          <a:ln>
            <a:noFill/>
          </a:ln>
        </p:spPr>
      </p:sp>
      <p:sp>
        <p:nvSpPr>
          <p:cNvPr id="537" name="Google Shape;537;p25"/>
          <p:cNvSpPr/>
          <p:nvPr/>
        </p:nvSpPr>
        <p:spPr>
          <a:xfrm rot="1144360">
            <a:off x="8030670" y="3127217"/>
            <a:ext cx="4086238" cy="4086238"/>
          </a:xfrm>
          <a:custGeom>
            <a:rect b="b" l="l" r="r" t="t"/>
            <a:pathLst>
              <a:path extrusionOk="0" h="8172475" w="8172475">
                <a:moveTo>
                  <a:pt x="0" y="0"/>
                </a:moveTo>
                <a:lnTo>
                  <a:pt x="8172475" y="0"/>
                </a:lnTo>
                <a:lnTo>
                  <a:pt x="8172475" y="8172475"/>
                </a:lnTo>
                <a:lnTo>
                  <a:pt x="0" y="8172475"/>
                </a:lnTo>
                <a:lnTo>
                  <a:pt x="0" y="0"/>
                </a:lnTo>
                <a:close/>
              </a:path>
            </a:pathLst>
          </a:custGeom>
          <a:blipFill rotWithShape="1">
            <a:blip r:embed="rId4">
              <a:alphaModFix/>
            </a:blip>
            <a:stretch>
              <a:fillRect b="0" l="0" r="0" t="0"/>
            </a:stretch>
          </a:blipFill>
          <a:ln>
            <a:noFill/>
          </a:ln>
        </p:spPr>
      </p:sp>
      <p:sp>
        <p:nvSpPr>
          <p:cNvPr id="538" name="Google Shape;538;p25"/>
          <p:cNvSpPr/>
          <p:nvPr/>
        </p:nvSpPr>
        <p:spPr>
          <a:xfrm rot="5539403">
            <a:off x="4743583" y="891951"/>
            <a:ext cx="4577658" cy="3526994"/>
          </a:xfrm>
          <a:custGeom>
            <a:rect b="b" l="l" r="r" t="t"/>
            <a:pathLst>
              <a:path extrusionOk="0" h="7053988" w="9155316">
                <a:moveTo>
                  <a:pt x="0" y="0"/>
                </a:moveTo>
                <a:lnTo>
                  <a:pt x="9155317" y="0"/>
                </a:lnTo>
                <a:lnTo>
                  <a:pt x="9155317" y="7053988"/>
                </a:lnTo>
                <a:lnTo>
                  <a:pt x="0" y="7053988"/>
                </a:lnTo>
                <a:lnTo>
                  <a:pt x="0" y="0"/>
                </a:lnTo>
                <a:close/>
              </a:path>
            </a:pathLst>
          </a:custGeom>
          <a:blipFill rotWithShape="1">
            <a:blip r:embed="rId5">
              <a:alphaModFix/>
            </a:blip>
            <a:stretch>
              <a:fillRect b="0" l="0" r="-11459" t="0"/>
            </a:stretch>
          </a:blipFill>
          <a:ln>
            <a:noFill/>
          </a:ln>
        </p:spPr>
      </p:sp>
      <p:pic>
        <p:nvPicPr>
          <p:cNvPr id="539" name="Google Shape;539;p25"/>
          <p:cNvPicPr preferRelativeResize="0"/>
          <p:nvPr/>
        </p:nvPicPr>
        <p:blipFill>
          <a:blip r:embed="rId6">
            <a:alphaModFix/>
          </a:blip>
          <a:stretch>
            <a:fillRect/>
          </a:stretch>
        </p:blipFill>
        <p:spPr>
          <a:xfrm>
            <a:off x="0" y="0"/>
            <a:ext cx="9144003" cy="5143501"/>
          </a:xfrm>
          <a:prstGeom prst="rect">
            <a:avLst/>
          </a:prstGeom>
          <a:noFill/>
          <a:ln>
            <a:noFill/>
          </a:ln>
        </p:spPr>
      </p:pic>
      <p:grpSp>
        <p:nvGrpSpPr>
          <p:cNvPr id="540" name="Google Shape;540;p25"/>
          <p:cNvGrpSpPr/>
          <p:nvPr/>
        </p:nvGrpSpPr>
        <p:grpSpPr>
          <a:xfrm rot="10800000">
            <a:off x="352704" y="2179132"/>
            <a:ext cx="4738471" cy="3539553"/>
            <a:chOff x="0" y="0"/>
            <a:chExt cx="12635921" cy="9438808"/>
          </a:xfrm>
        </p:grpSpPr>
        <p:sp>
          <p:nvSpPr>
            <p:cNvPr id="541" name="Google Shape;541;p25"/>
            <p:cNvSpPr/>
            <p:nvPr/>
          </p:nvSpPr>
          <p:spPr>
            <a:xfrm rot="5400000">
              <a:off x="2076837" y="-1821767"/>
              <a:ext cx="8737317" cy="12380851"/>
            </a:xfrm>
            <a:custGeom>
              <a:rect b="b" l="l" r="r" t="t"/>
              <a:pathLst>
                <a:path extrusionOk="0" h="12380851" w="8737317">
                  <a:moveTo>
                    <a:pt x="0" y="0"/>
                  </a:moveTo>
                  <a:lnTo>
                    <a:pt x="8737317" y="0"/>
                  </a:lnTo>
                  <a:lnTo>
                    <a:pt x="8737317" y="12380851"/>
                  </a:lnTo>
                  <a:lnTo>
                    <a:pt x="0" y="12380851"/>
                  </a:lnTo>
                  <a:lnTo>
                    <a:pt x="0" y="0"/>
                  </a:lnTo>
                  <a:close/>
                </a:path>
              </a:pathLst>
            </a:custGeom>
            <a:blipFill rotWithShape="1">
              <a:blip r:embed="rId7">
                <a:alphaModFix amt="77000"/>
              </a:blip>
              <a:stretch>
                <a:fillRect b="0" l="0" r="-13004" t="0"/>
              </a:stretch>
            </a:blipFill>
            <a:ln>
              <a:noFill/>
            </a:ln>
          </p:spPr>
        </p:sp>
        <p:sp>
          <p:nvSpPr>
            <p:cNvPr id="542" name="Google Shape;542;p25"/>
            <p:cNvSpPr/>
            <p:nvPr/>
          </p:nvSpPr>
          <p:spPr>
            <a:xfrm rot="-5400000">
              <a:off x="5832891" y="2890848"/>
              <a:ext cx="715069" cy="12380851"/>
            </a:xfrm>
            <a:custGeom>
              <a:rect b="b" l="l" r="r" t="t"/>
              <a:pathLst>
                <a:path extrusionOk="0" h="12380851" w="715069">
                  <a:moveTo>
                    <a:pt x="0" y="0"/>
                  </a:moveTo>
                  <a:lnTo>
                    <a:pt x="715069" y="0"/>
                  </a:lnTo>
                  <a:lnTo>
                    <a:pt x="715069" y="12380852"/>
                  </a:lnTo>
                  <a:lnTo>
                    <a:pt x="0" y="12380852"/>
                  </a:lnTo>
                  <a:lnTo>
                    <a:pt x="0" y="0"/>
                  </a:lnTo>
                  <a:close/>
                </a:path>
              </a:pathLst>
            </a:custGeom>
            <a:blipFill rotWithShape="1">
              <a:blip r:embed="rId7">
                <a:alphaModFix amt="77000"/>
              </a:blip>
              <a:stretch>
                <a:fillRect b="0" l="0" r="-1280644" t="0"/>
              </a:stretch>
            </a:blipFill>
            <a:ln>
              <a:noFill/>
            </a:ln>
          </p:spPr>
        </p:sp>
      </p:grpSp>
      <p:sp>
        <p:nvSpPr>
          <p:cNvPr id="543" name="Google Shape;543;p25"/>
          <p:cNvSpPr txBox="1"/>
          <p:nvPr/>
        </p:nvSpPr>
        <p:spPr>
          <a:xfrm>
            <a:off x="266304" y="349057"/>
            <a:ext cx="4911300" cy="18780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6100" u="none" cap="none" strike="noStrike">
                <a:solidFill>
                  <a:srgbClr val="000000"/>
                </a:solidFill>
                <a:latin typeface="Charm"/>
                <a:ea typeface="Charm"/>
                <a:cs typeface="Charm"/>
                <a:sym typeface="Charm"/>
              </a:rPr>
              <a:t>Honoring</a:t>
            </a:r>
            <a:endParaRPr sz="700"/>
          </a:p>
          <a:p>
            <a:pPr indent="0" lvl="0" marL="0" marR="0" rtl="0" algn="ctr">
              <a:lnSpc>
                <a:spcPct val="100000"/>
              </a:lnSpc>
              <a:spcBef>
                <a:spcPts val="0"/>
              </a:spcBef>
              <a:spcAft>
                <a:spcPts val="0"/>
              </a:spcAft>
              <a:buNone/>
            </a:pPr>
            <a:r>
              <a:rPr b="0" i="0" lang="en" sz="6100" u="none" cap="none" strike="noStrike">
                <a:solidFill>
                  <a:srgbClr val="000000"/>
                </a:solidFill>
                <a:latin typeface="Charm"/>
                <a:ea typeface="Charm"/>
                <a:cs typeface="Charm"/>
                <a:sym typeface="Charm"/>
              </a:rPr>
              <a:t>a Genius</a:t>
            </a:r>
            <a:endParaRPr sz="700"/>
          </a:p>
        </p:txBody>
      </p:sp>
      <p:sp>
        <p:nvSpPr>
          <p:cNvPr id="544" name="Google Shape;544;p25"/>
          <p:cNvSpPr/>
          <p:nvPr/>
        </p:nvSpPr>
        <p:spPr>
          <a:xfrm>
            <a:off x="5091175" y="396731"/>
            <a:ext cx="4145920" cy="4537593"/>
          </a:xfrm>
          <a:custGeom>
            <a:rect b="b" l="l" r="r" t="t"/>
            <a:pathLst>
              <a:path extrusionOk="0" h="9075185" w="8291840">
                <a:moveTo>
                  <a:pt x="0" y="0"/>
                </a:moveTo>
                <a:lnTo>
                  <a:pt x="8291840" y="0"/>
                </a:lnTo>
                <a:lnTo>
                  <a:pt x="8291840" y="9075185"/>
                </a:lnTo>
                <a:lnTo>
                  <a:pt x="0" y="9075185"/>
                </a:lnTo>
                <a:lnTo>
                  <a:pt x="0" y="0"/>
                </a:lnTo>
                <a:close/>
              </a:path>
            </a:pathLst>
          </a:custGeom>
          <a:blipFill rotWithShape="1">
            <a:blip r:embed="rId8">
              <a:alphaModFix amt="76000"/>
            </a:blip>
            <a:stretch>
              <a:fillRect b="0" l="-9446" r="0" t="0"/>
            </a:stretch>
          </a:blipFill>
          <a:ln>
            <a:noFill/>
          </a:ln>
        </p:spPr>
      </p:sp>
      <p:sp>
        <p:nvSpPr>
          <p:cNvPr id="545" name="Google Shape;545;p25"/>
          <p:cNvSpPr txBox="1"/>
          <p:nvPr/>
        </p:nvSpPr>
        <p:spPr>
          <a:xfrm>
            <a:off x="666000" y="2555950"/>
            <a:ext cx="4146000" cy="2124300"/>
          </a:xfrm>
          <a:prstGeom prst="rect">
            <a:avLst/>
          </a:prstGeom>
          <a:noFill/>
          <a:ln>
            <a:noFill/>
          </a:ln>
        </p:spPr>
        <p:txBody>
          <a:bodyPr anchorCtr="0" anchor="t" bIns="0" lIns="0" spcFirstLastPara="1" rIns="0" wrap="square" tIns="0">
            <a:spAutoFit/>
          </a:bodyPr>
          <a:lstStyle/>
          <a:p>
            <a:pPr indent="0" lvl="0" marL="0" marR="0" rtl="0" algn="ctr">
              <a:lnSpc>
                <a:spcPct val="150000"/>
              </a:lnSpc>
              <a:spcBef>
                <a:spcPts val="0"/>
              </a:spcBef>
              <a:spcAft>
                <a:spcPts val="0"/>
              </a:spcAft>
              <a:buNone/>
            </a:pPr>
            <a:r>
              <a:rPr b="0" i="0" lang="en" sz="1200" u="none" cap="none" strike="noStrike">
                <a:solidFill>
                  <a:srgbClr val="0F1A38"/>
                </a:solidFill>
                <a:latin typeface="Architects Daughter"/>
                <a:ea typeface="Architects Daughter"/>
                <a:cs typeface="Architects Daughter"/>
                <a:sym typeface="Architects Daughter"/>
              </a:rPr>
              <a:t>As we conclude our journey through Leonardo Da Vinci's life and contributions, let's reflect on his lasting impact. Leonardo's art, science, and inventions continue to inspire worldwide. His curiosity, creativity, and interdisciplinary approach remind us of the boundless potential of the human mind. Let's embrace his spirit of inquiry and innovation, striving to create a world where creativity, knowledge, and beauty enrich and inspire humanity.</a:t>
            </a:r>
            <a:endParaRPr sz="700"/>
          </a:p>
        </p:txBody>
      </p:sp>
      <p:sp>
        <p:nvSpPr>
          <p:cNvPr id="546" name="Google Shape;546;p25"/>
          <p:cNvSpPr/>
          <p:nvPr/>
        </p:nvSpPr>
        <p:spPr>
          <a:xfrm>
            <a:off x="5177576" y="117219"/>
            <a:ext cx="1315347" cy="559023"/>
          </a:xfrm>
          <a:custGeom>
            <a:rect b="b" l="l" r="r" t="t"/>
            <a:pathLst>
              <a:path extrusionOk="0" h="1118045" w="2630695">
                <a:moveTo>
                  <a:pt x="0" y="0"/>
                </a:moveTo>
                <a:lnTo>
                  <a:pt x="2630695" y="0"/>
                </a:lnTo>
                <a:lnTo>
                  <a:pt x="2630695" y="1118046"/>
                </a:lnTo>
                <a:lnTo>
                  <a:pt x="0" y="1118046"/>
                </a:lnTo>
                <a:lnTo>
                  <a:pt x="0" y="0"/>
                </a:lnTo>
                <a:close/>
              </a:path>
            </a:pathLst>
          </a:custGeom>
          <a:blipFill rotWithShape="1">
            <a:blip r:embed="rId9">
              <a:alphaModFix/>
            </a:blip>
            <a:stretch>
              <a:fillRect b="0" l="0" r="0" t="0"/>
            </a:stretch>
          </a:blipFill>
          <a:ln>
            <a:noFill/>
          </a:ln>
        </p:spPr>
      </p:sp>
      <p:sp>
        <p:nvSpPr>
          <p:cNvPr id="547" name="Google Shape;547;p25"/>
          <p:cNvSpPr/>
          <p:nvPr/>
        </p:nvSpPr>
        <p:spPr>
          <a:xfrm>
            <a:off x="5345083" y="-146392"/>
            <a:ext cx="2138496" cy="962324"/>
          </a:xfrm>
          <a:custGeom>
            <a:rect b="b" l="l" r="r" t="t"/>
            <a:pathLst>
              <a:path extrusionOk="0" h="1924647" w="4276993">
                <a:moveTo>
                  <a:pt x="0" y="0"/>
                </a:moveTo>
                <a:lnTo>
                  <a:pt x="4276993" y="0"/>
                </a:lnTo>
                <a:lnTo>
                  <a:pt x="4276993" y="1924647"/>
                </a:lnTo>
                <a:lnTo>
                  <a:pt x="0" y="1924647"/>
                </a:lnTo>
                <a:lnTo>
                  <a:pt x="0" y="0"/>
                </a:lnTo>
                <a:close/>
              </a:path>
            </a:pathLst>
          </a:custGeom>
          <a:blipFill rotWithShape="1">
            <a:blip r:embed="rId10">
              <a:alphaModFix/>
            </a:blip>
            <a:stretch>
              <a:fillRect b="0" l="0" r="0" t="0"/>
            </a:stretch>
          </a:blipFill>
          <a:ln>
            <a:noFill/>
          </a:ln>
        </p:spPr>
      </p:sp>
      <p:sp>
        <p:nvSpPr>
          <p:cNvPr id="548" name="Google Shape;548;p25"/>
          <p:cNvSpPr/>
          <p:nvPr/>
        </p:nvSpPr>
        <p:spPr>
          <a:xfrm>
            <a:off x="8038219" y="4440349"/>
            <a:ext cx="1105782" cy="1147077"/>
          </a:xfrm>
          <a:custGeom>
            <a:rect b="b" l="l" r="r" t="t"/>
            <a:pathLst>
              <a:path extrusionOk="0" h="2294153" w="2211563">
                <a:moveTo>
                  <a:pt x="0" y="0"/>
                </a:moveTo>
                <a:lnTo>
                  <a:pt x="2211563" y="0"/>
                </a:lnTo>
                <a:lnTo>
                  <a:pt x="2211563" y="2294153"/>
                </a:lnTo>
                <a:lnTo>
                  <a:pt x="0" y="2294153"/>
                </a:lnTo>
                <a:lnTo>
                  <a:pt x="0" y="0"/>
                </a:lnTo>
                <a:close/>
              </a:path>
            </a:pathLst>
          </a:custGeom>
          <a:blipFill rotWithShape="1">
            <a:blip r:embed="rId11">
              <a:alphaModFix/>
            </a:blip>
            <a:stretch>
              <a:fillRect b="0" l="0" r="0" t="0"/>
            </a:stretch>
          </a:blipFill>
          <a:ln>
            <a:noFill/>
          </a:ln>
        </p:spPr>
      </p:sp>
      <p:sp>
        <p:nvSpPr>
          <p:cNvPr id="549" name="Google Shape;549;p25"/>
          <p:cNvSpPr/>
          <p:nvPr/>
        </p:nvSpPr>
        <p:spPr>
          <a:xfrm rot="-10454275">
            <a:off x="-1627879" y="-2394283"/>
            <a:ext cx="2926652" cy="4114800"/>
          </a:xfrm>
          <a:custGeom>
            <a:rect b="b" l="l" r="r" t="t"/>
            <a:pathLst>
              <a:path extrusionOk="0" h="8229600" w="5853303">
                <a:moveTo>
                  <a:pt x="0" y="0"/>
                </a:moveTo>
                <a:lnTo>
                  <a:pt x="5853303" y="0"/>
                </a:lnTo>
                <a:lnTo>
                  <a:pt x="5853303" y="8229600"/>
                </a:lnTo>
                <a:lnTo>
                  <a:pt x="0" y="8229600"/>
                </a:lnTo>
                <a:lnTo>
                  <a:pt x="0" y="0"/>
                </a:lnTo>
                <a:close/>
              </a:path>
            </a:pathLst>
          </a:custGeom>
          <a:blipFill rotWithShape="1">
            <a:blip r:embed="rId12">
              <a:alphaModFix/>
            </a:blip>
            <a:stretch>
              <a:fillRect b="0" l="0" r="0" t="0"/>
            </a:stretch>
          </a:blipFill>
          <a:ln>
            <a:noFill/>
          </a:ln>
        </p:spPr>
      </p:sp>
      <p:sp>
        <p:nvSpPr>
          <p:cNvPr id="550" name="Google Shape;550;p25"/>
          <p:cNvSpPr/>
          <p:nvPr/>
        </p:nvSpPr>
        <p:spPr>
          <a:xfrm rot="4010294">
            <a:off x="8481090" y="4321621"/>
            <a:ext cx="1706159" cy="1643759"/>
          </a:xfrm>
          <a:custGeom>
            <a:rect b="b" l="l" r="r" t="t"/>
            <a:pathLst>
              <a:path extrusionOk="0" h="3287517" w="3412318">
                <a:moveTo>
                  <a:pt x="0" y="0"/>
                </a:moveTo>
                <a:lnTo>
                  <a:pt x="3412318" y="0"/>
                </a:lnTo>
                <a:lnTo>
                  <a:pt x="3412318" y="3287518"/>
                </a:lnTo>
                <a:lnTo>
                  <a:pt x="0" y="3287518"/>
                </a:lnTo>
                <a:lnTo>
                  <a:pt x="0" y="0"/>
                </a:lnTo>
                <a:close/>
              </a:path>
            </a:pathLst>
          </a:custGeom>
          <a:blipFill rotWithShape="1">
            <a:blip r:embed="rId13">
              <a:alphaModFix/>
            </a:blip>
            <a:stretch>
              <a:fillRect b="0" l="0" r="0" t="0"/>
            </a:stretch>
          </a:blipFill>
          <a:ln>
            <a:noFill/>
          </a:ln>
        </p:spPr>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7A57E"/>
        </a:solidFill>
      </p:bgPr>
    </p:bg>
    <p:spTree>
      <p:nvGrpSpPr>
        <p:cNvPr id="554" name="Shape 554"/>
        <p:cNvGrpSpPr/>
        <p:nvPr/>
      </p:nvGrpSpPr>
      <p:grpSpPr>
        <a:xfrm>
          <a:off x="0" y="0"/>
          <a:ext cx="0" cy="0"/>
          <a:chOff x="0" y="0"/>
          <a:chExt cx="0" cy="0"/>
        </a:xfrm>
      </p:grpSpPr>
      <p:pic>
        <p:nvPicPr>
          <p:cNvPr id="555" name="Google Shape;555;p26"/>
          <p:cNvPicPr preferRelativeResize="0"/>
          <p:nvPr/>
        </p:nvPicPr>
        <p:blipFill>
          <a:blip r:embed="rId3">
            <a:alphaModFix/>
          </a:blip>
          <a:stretch>
            <a:fillRect/>
          </a:stretch>
        </p:blipFill>
        <p:spPr>
          <a:xfrm>
            <a:off x="0" y="0"/>
            <a:ext cx="9144003" cy="5143501"/>
          </a:xfrm>
          <a:prstGeom prst="rect">
            <a:avLst/>
          </a:prstGeom>
          <a:noFill/>
          <a:ln>
            <a:noFill/>
          </a:ln>
        </p:spPr>
      </p:pic>
      <p:grpSp>
        <p:nvGrpSpPr>
          <p:cNvPr id="556" name="Google Shape;556;p26"/>
          <p:cNvGrpSpPr/>
          <p:nvPr/>
        </p:nvGrpSpPr>
        <p:grpSpPr>
          <a:xfrm>
            <a:off x="387109" y="1106783"/>
            <a:ext cx="2548821" cy="3736326"/>
            <a:chOff x="0" y="-19050"/>
            <a:chExt cx="1342589" cy="1968106"/>
          </a:xfrm>
        </p:grpSpPr>
        <p:sp>
          <p:nvSpPr>
            <p:cNvPr id="557" name="Google Shape;557;p26"/>
            <p:cNvSpPr/>
            <p:nvPr/>
          </p:nvSpPr>
          <p:spPr>
            <a:xfrm>
              <a:off x="0" y="0"/>
              <a:ext cx="1342589" cy="1949056"/>
            </a:xfrm>
            <a:custGeom>
              <a:rect b="b" l="l" r="r" t="t"/>
              <a:pathLst>
                <a:path extrusionOk="0" h="1949056" w="1342589">
                  <a:moveTo>
                    <a:pt x="36449" y="0"/>
                  </a:moveTo>
                  <a:lnTo>
                    <a:pt x="1306139" y="0"/>
                  </a:lnTo>
                  <a:cubicBezTo>
                    <a:pt x="1315806" y="0"/>
                    <a:pt x="1325077" y="3840"/>
                    <a:pt x="1331913" y="10676"/>
                  </a:cubicBezTo>
                  <a:cubicBezTo>
                    <a:pt x="1338748" y="17511"/>
                    <a:pt x="1342589" y="26782"/>
                    <a:pt x="1342589" y="36449"/>
                  </a:cubicBezTo>
                  <a:lnTo>
                    <a:pt x="1342589" y="1912607"/>
                  </a:lnTo>
                  <a:cubicBezTo>
                    <a:pt x="1342589" y="1932737"/>
                    <a:pt x="1326270" y="1949056"/>
                    <a:pt x="1306139" y="1949056"/>
                  </a:cubicBezTo>
                  <a:lnTo>
                    <a:pt x="36449" y="1949056"/>
                  </a:lnTo>
                  <a:cubicBezTo>
                    <a:pt x="16319" y="1949056"/>
                    <a:pt x="0" y="1932737"/>
                    <a:pt x="0" y="1912607"/>
                  </a:cubicBezTo>
                  <a:lnTo>
                    <a:pt x="0" y="36449"/>
                  </a:lnTo>
                  <a:cubicBezTo>
                    <a:pt x="0" y="16319"/>
                    <a:pt x="16319" y="0"/>
                    <a:pt x="36449" y="0"/>
                  </a:cubicBezTo>
                  <a:close/>
                </a:path>
              </a:pathLst>
            </a:custGeom>
            <a:solidFill>
              <a:srgbClr val="F0F0F0"/>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558" name="Google Shape;558;p26"/>
            <p:cNvSpPr txBox="1"/>
            <p:nvPr/>
          </p:nvSpPr>
          <p:spPr>
            <a:xfrm>
              <a:off x="0" y="-19050"/>
              <a:ext cx="1342589" cy="1968106"/>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559" name="Google Shape;559;p26"/>
          <p:cNvGrpSpPr/>
          <p:nvPr/>
        </p:nvGrpSpPr>
        <p:grpSpPr>
          <a:xfrm>
            <a:off x="3169292" y="1106783"/>
            <a:ext cx="5756490" cy="3736326"/>
            <a:chOff x="0" y="-19050"/>
            <a:chExt cx="3032225" cy="1968106"/>
          </a:xfrm>
        </p:grpSpPr>
        <p:sp>
          <p:nvSpPr>
            <p:cNvPr id="560" name="Google Shape;560;p26"/>
            <p:cNvSpPr/>
            <p:nvPr/>
          </p:nvSpPr>
          <p:spPr>
            <a:xfrm>
              <a:off x="0" y="0"/>
              <a:ext cx="3032225" cy="1949056"/>
            </a:xfrm>
            <a:custGeom>
              <a:rect b="b" l="l" r="r" t="t"/>
              <a:pathLst>
                <a:path extrusionOk="0" h="1949056" w="3032225">
                  <a:moveTo>
                    <a:pt x="16139" y="0"/>
                  </a:moveTo>
                  <a:lnTo>
                    <a:pt x="3016086" y="0"/>
                  </a:lnTo>
                  <a:cubicBezTo>
                    <a:pt x="3020366" y="0"/>
                    <a:pt x="3024471" y="1700"/>
                    <a:pt x="3027498" y="4727"/>
                  </a:cubicBezTo>
                  <a:cubicBezTo>
                    <a:pt x="3030525" y="7754"/>
                    <a:pt x="3032225" y="11859"/>
                    <a:pt x="3032225" y="16139"/>
                  </a:cubicBezTo>
                  <a:lnTo>
                    <a:pt x="3032225" y="1932917"/>
                  </a:lnTo>
                  <a:cubicBezTo>
                    <a:pt x="3032225" y="1937197"/>
                    <a:pt x="3030525" y="1941302"/>
                    <a:pt x="3027498" y="1944329"/>
                  </a:cubicBezTo>
                  <a:cubicBezTo>
                    <a:pt x="3024471" y="1947356"/>
                    <a:pt x="3020366" y="1949056"/>
                    <a:pt x="3016086" y="1949056"/>
                  </a:cubicBezTo>
                  <a:lnTo>
                    <a:pt x="16139" y="1949056"/>
                  </a:lnTo>
                  <a:cubicBezTo>
                    <a:pt x="11859" y="1949056"/>
                    <a:pt x="7754" y="1947356"/>
                    <a:pt x="4727" y="1944329"/>
                  </a:cubicBezTo>
                  <a:cubicBezTo>
                    <a:pt x="1700" y="1941302"/>
                    <a:pt x="0" y="1937197"/>
                    <a:pt x="0" y="1932917"/>
                  </a:cubicBezTo>
                  <a:lnTo>
                    <a:pt x="0" y="16139"/>
                  </a:lnTo>
                  <a:cubicBezTo>
                    <a:pt x="0" y="11859"/>
                    <a:pt x="1700" y="7754"/>
                    <a:pt x="4727" y="4727"/>
                  </a:cubicBezTo>
                  <a:cubicBezTo>
                    <a:pt x="7754" y="1700"/>
                    <a:pt x="11859" y="0"/>
                    <a:pt x="16139" y="0"/>
                  </a:cubicBezTo>
                  <a:close/>
                </a:path>
              </a:pathLst>
            </a:custGeom>
            <a:solidFill>
              <a:srgbClr val="F0F0F0"/>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561" name="Google Shape;561;p26"/>
            <p:cNvSpPr txBox="1"/>
            <p:nvPr/>
          </p:nvSpPr>
          <p:spPr>
            <a:xfrm>
              <a:off x="0" y="-19050"/>
              <a:ext cx="3032225" cy="1968106"/>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562" name="Google Shape;562;p26"/>
          <p:cNvGrpSpPr/>
          <p:nvPr/>
        </p:nvGrpSpPr>
        <p:grpSpPr>
          <a:xfrm>
            <a:off x="569502" y="1247142"/>
            <a:ext cx="2184034" cy="359784"/>
            <a:chOff x="0" y="-19050"/>
            <a:chExt cx="1150437" cy="189516"/>
          </a:xfrm>
        </p:grpSpPr>
        <p:sp>
          <p:nvSpPr>
            <p:cNvPr id="563" name="Google Shape;563;p26"/>
            <p:cNvSpPr/>
            <p:nvPr/>
          </p:nvSpPr>
          <p:spPr>
            <a:xfrm>
              <a:off x="0" y="0"/>
              <a:ext cx="1150437" cy="170466"/>
            </a:xfrm>
            <a:custGeom>
              <a:rect b="b" l="l" r="r" t="t"/>
              <a:pathLst>
                <a:path extrusionOk="0" h="170466" w="1150437">
                  <a:moveTo>
                    <a:pt x="31903" y="0"/>
                  </a:moveTo>
                  <a:lnTo>
                    <a:pt x="1118534" y="0"/>
                  </a:lnTo>
                  <a:cubicBezTo>
                    <a:pt x="1126995" y="0"/>
                    <a:pt x="1135110" y="3361"/>
                    <a:pt x="1141093" y="9344"/>
                  </a:cubicBezTo>
                  <a:cubicBezTo>
                    <a:pt x="1147076" y="15327"/>
                    <a:pt x="1150437" y="23442"/>
                    <a:pt x="1150437" y="31903"/>
                  </a:cubicBezTo>
                  <a:lnTo>
                    <a:pt x="1150437" y="138563"/>
                  </a:lnTo>
                  <a:cubicBezTo>
                    <a:pt x="1150437" y="147024"/>
                    <a:pt x="1147076" y="155139"/>
                    <a:pt x="1141093" y="161122"/>
                  </a:cubicBezTo>
                  <a:cubicBezTo>
                    <a:pt x="1135110" y="167104"/>
                    <a:pt x="1126995" y="170466"/>
                    <a:pt x="1118534" y="170466"/>
                  </a:cubicBezTo>
                  <a:lnTo>
                    <a:pt x="31903" y="170466"/>
                  </a:lnTo>
                  <a:cubicBezTo>
                    <a:pt x="23442" y="170466"/>
                    <a:pt x="15327" y="167104"/>
                    <a:pt x="9344" y="161122"/>
                  </a:cubicBezTo>
                  <a:cubicBezTo>
                    <a:pt x="3361" y="155139"/>
                    <a:pt x="0" y="147024"/>
                    <a:pt x="0" y="138563"/>
                  </a:cubicBezTo>
                  <a:lnTo>
                    <a:pt x="0" y="31903"/>
                  </a:lnTo>
                  <a:cubicBezTo>
                    <a:pt x="0" y="23442"/>
                    <a:pt x="3361" y="15327"/>
                    <a:pt x="9344" y="9344"/>
                  </a:cubicBezTo>
                  <a:cubicBezTo>
                    <a:pt x="15327" y="3361"/>
                    <a:pt x="23442" y="0"/>
                    <a:pt x="31903" y="0"/>
                  </a:cubicBezTo>
                  <a:close/>
                </a:path>
              </a:pathLst>
            </a:custGeom>
            <a:solidFill>
              <a:srgbClr val="000000">
                <a:alpha val="0"/>
              </a:srgbClr>
            </a:solidFill>
            <a:ln cap="sq" cmpd="sng" w="19050">
              <a:solidFill>
                <a:srgbClr val="0F1A38"/>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564" name="Google Shape;564;p26"/>
            <p:cNvSpPr txBox="1"/>
            <p:nvPr/>
          </p:nvSpPr>
          <p:spPr>
            <a:xfrm>
              <a:off x="0" y="-19050"/>
              <a:ext cx="1150437" cy="189516"/>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565" name="Google Shape;565;p26"/>
          <p:cNvGrpSpPr/>
          <p:nvPr/>
        </p:nvGrpSpPr>
        <p:grpSpPr>
          <a:xfrm>
            <a:off x="4841220" y="1247142"/>
            <a:ext cx="2184034" cy="359784"/>
            <a:chOff x="0" y="-19050"/>
            <a:chExt cx="1150437" cy="189516"/>
          </a:xfrm>
        </p:grpSpPr>
        <p:sp>
          <p:nvSpPr>
            <p:cNvPr id="566" name="Google Shape;566;p26"/>
            <p:cNvSpPr/>
            <p:nvPr/>
          </p:nvSpPr>
          <p:spPr>
            <a:xfrm>
              <a:off x="0" y="0"/>
              <a:ext cx="1150437" cy="170466"/>
            </a:xfrm>
            <a:custGeom>
              <a:rect b="b" l="l" r="r" t="t"/>
              <a:pathLst>
                <a:path extrusionOk="0" h="170466" w="1150437">
                  <a:moveTo>
                    <a:pt x="31903" y="0"/>
                  </a:moveTo>
                  <a:lnTo>
                    <a:pt x="1118534" y="0"/>
                  </a:lnTo>
                  <a:cubicBezTo>
                    <a:pt x="1126995" y="0"/>
                    <a:pt x="1135110" y="3361"/>
                    <a:pt x="1141093" y="9344"/>
                  </a:cubicBezTo>
                  <a:cubicBezTo>
                    <a:pt x="1147076" y="15327"/>
                    <a:pt x="1150437" y="23442"/>
                    <a:pt x="1150437" y="31903"/>
                  </a:cubicBezTo>
                  <a:lnTo>
                    <a:pt x="1150437" y="138563"/>
                  </a:lnTo>
                  <a:cubicBezTo>
                    <a:pt x="1150437" y="147024"/>
                    <a:pt x="1147076" y="155139"/>
                    <a:pt x="1141093" y="161122"/>
                  </a:cubicBezTo>
                  <a:cubicBezTo>
                    <a:pt x="1135110" y="167104"/>
                    <a:pt x="1126995" y="170466"/>
                    <a:pt x="1118534" y="170466"/>
                  </a:cubicBezTo>
                  <a:lnTo>
                    <a:pt x="31903" y="170466"/>
                  </a:lnTo>
                  <a:cubicBezTo>
                    <a:pt x="23442" y="170466"/>
                    <a:pt x="15327" y="167104"/>
                    <a:pt x="9344" y="161122"/>
                  </a:cubicBezTo>
                  <a:cubicBezTo>
                    <a:pt x="3361" y="155139"/>
                    <a:pt x="0" y="147024"/>
                    <a:pt x="0" y="138563"/>
                  </a:cubicBezTo>
                  <a:lnTo>
                    <a:pt x="0" y="31903"/>
                  </a:lnTo>
                  <a:cubicBezTo>
                    <a:pt x="0" y="23442"/>
                    <a:pt x="3361" y="15327"/>
                    <a:pt x="9344" y="9344"/>
                  </a:cubicBezTo>
                  <a:cubicBezTo>
                    <a:pt x="15327" y="3361"/>
                    <a:pt x="23442" y="0"/>
                    <a:pt x="31903" y="0"/>
                  </a:cubicBezTo>
                  <a:close/>
                </a:path>
              </a:pathLst>
            </a:custGeom>
            <a:solidFill>
              <a:srgbClr val="000000">
                <a:alpha val="0"/>
              </a:srgbClr>
            </a:solidFill>
            <a:ln cap="sq" cmpd="sng" w="19050">
              <a:solidFill>
                <a:srgbClr val="0F1A38"/>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567" name="Google Shape;567;p26"/>
            <p:cNvSpPr txBox="1"/>
            <p:nvPr/>
          </p:nvSpPr>
          <p:spPr>
            <a:xfrm>
              <a:off x="0" y="-19050"/>
              <a:ext cx="1150437" cy="189516"/>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568" name="Google Shape;568;p26"/>
          <p:cNvGrpSpPr/>
          <p:nvPr/>
        </p:nvGrpSpPr>
        <p:grpSpPr>
          <a:xfrm>
            <a:off x="569502" y="3564341"/>
            <a:ext cx="2184034" cy="359784"/>
            <a:chOff x="0" y="-19050"/>
            <a:chExt cx="1150437" cy="189516"/>
          </a:xfrm>
        </p:grpSpPr>
        <p:sp>
          <p:nvSpPr>
            <p:cNvPr id="569" name="Google Shape;569;p26"/>
            <p:cNvSpPr/>
            <p:nvPr/>
          </p:nvSpPr>
          <p:spPr>
            <a:xfrm>
              <a:off x="0" y="0"/>
              <a:ext cx="1150437" cy="170466"/>
            </a:xfrm>
            <a:custGeom>
              <a:rect b="b" l="l" r="r" t="t"/>
              <a:pathLst>
                <a:path extrusionOk="0" h="170466" w="1150437">
                  <a:moveTo>
                    <a:pt x="31903" y="0"/>
                  </a:moveTo>
                  <a:lnTo>
                    <a:pt x="1118534" y="0"/>
                  </a:lnTo>
                  <a:cubicBezTo>
                    <a:pt x="1126995" y="0"/>
                    <a:pt x="1135110" y="3361"/>
                    <a:pt x="1141093" y="9344"/>
                  </a:cubicBezTo>
                  <a:cubicBezTo>
                    <a:pt x="1147076" y="15327"/>
                    <a:pt x="1150437" y="23442"/>
                    <a:pt x="1150437" y="31903"/>
                  </a:cubicBezTo>
                  <a:lnTo>
                    <a:pt x="1150437" y="138563"/>
                  </a:lnTo>
                  <a:cubicBezTo>
                    <a:pt x="1150437" y="147024"/>
                    <a:pt x="1147076" y="155139"/>
                    <a:pt x="1141093" y="161122"/>
                  </a:cubicBezTo>
                  <a:cubicBezTo>
                    <a:pt x="1135110" y="167104"/>
                    <a:pt x="1126995" y="170466"/>
                    <a:pt x="1118534" y="170466"/>
                  </a:cubicBezTo>
                  <a:lnTo>
                    <a:pt x="31903" y="170466"/>
                  </a:lnTo>
                  <a:cubicBezTo>
                    <a:pt x="23442" y="170466"/>
                    <a:pt x="15327" y="167104"/>
                    <a:pt x="9344" y="161122"/>
                  </a:cubicBezTo>
                  <a:cubicBezTo>
                    <a:pt x="3361" y="155139"/>
                    <a:pt x="0" y="147024"/>
                    <a:pt x="0" y="138563"/>
                  </a:cubicBezTo>
                  <a:lnTo>
                    <a:pt x="0" y="31903"/>
                  </a:lnTo>
                  <a:cubicBezTo>
                    <a:pt x="0" y="23442"/>
                    <a:pt x="3361" y="15327"/>
                    <a:pt x="9344" y="9344"/>
                  </a:cubicBezTo>
                  <a:cubicBezTo>
                    <a:pt x="15327" y="3361"/>
                    <a:pt x="23442" y="0"/>
                    <a:pt x="31903" y="0"/>
                  </a:cubicBezTo>
                  <a:close/>
                </a:path>
              </a:pathLst>
            </a:custGeom>
            <a:solidFill>
              <a:srgbClr val="000000">
                <a:alpha val="0"/>
              </a:srgbClr>
            </a:solidFill>
            <a:ln cap="sq" cmpd="sng" w="19050">
              <a:solidFill>
                <a:srgbClr val="0F1A38"/>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570" name="Google Shape;570;p26"/>
            <p:cNvSpPr txBox="1"/>
            <p:nvPr/>
          </p:nvSpPr>
          <p:spPr>
            <a:xfrm>
              <a:off x="0" y="-19050"/>
              <a:ext cx="1150437" cy="189516"/>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571" name="Google Shape;571;p26"/>
          <p:cNvSpPr txBox="1"/>
          <p:nvPr/>
        </p:nvSpPr>
        <p:spPr>
          <a:xfrm>
            <a:off x="616198" y="1730823"/>
            <a:ext cx="2090643" cy="251841"/>
          </a:xfrm>
          <a:prstGeom prst="rect">
            <a:avLst/>
          </a:prstGeom>
          <a:noFill/>
          <a:ln>
            <a:noFill/>
          </a:ln>
        </p:spPr>
        <p:txBody>
          <a:bodyPr anchorCtr="0" anchor="t" bIns="0" lIns="0" spcFirstLastPara="1" rIns="0" wrap="square" tIns="0">
            <a:spAutoFit/>
          </a:bodyPr>
          <a:lstStyle/>
          <a:p>
            <a:pPr indent="0" lvl="0" marL="0" marR="0" rtl="0" algn="ctr">
              <a:lnSpc>
                <a:spcPct val="122000"/>
              </a:lnSpc>
              <a:spcBef>
                <a:spcPts val="0"/>
              </a:spcBef>
              <a:spcAft>
                <a:spcPts val="0"/>
              </a:spcAft>
              <a:buNone/>
            </a:pPr>
            <a:r>
              <a:rPr b="0" i="0" lang="en" sz="900" u="none" cap="none" strike="noStrike">
                <a:solidFill>
                  <a:srgbClr val="000000"/>
                </a:solidFill>
                <a:latin typeface="Arial"/>
                <a:ea typeface="Arial"/>
                <a:cs typeface="Arial"/>
                <a:sym typeface="Arial"/>
              </a:rPr>
              <a:t>This presentation template</a:t>
            </a:r>
            <a:endParaRPr sz="700"/>
          </a:p>
          <a:p>
            <a:pPr indent="0" lvl="0" marL="0" marR="0" rtl="0" algn="ctr">
              <a:lnSpc>
                <a:spcPct val="122000"/>
              </a:lnSpc>
              <a:spcBef>
                <a:spcPts val="0"/>
              </a:spcBef>
              <a:spcAft>
                <a:spcPts val="0"/>
              </a:spcAft>
              <a:buNone/>
            </a:pPr>
            <a:r>
              <a:rPr b="0" i="0" lang="en" sz="900" u="none" cap="none" strike="noStrike">
                <a:solidFill>
                  <a:srgbClr val="000000"/>
                </a:solidFill>
                <a:latin typeface="Arial"/>
                <a:ea typeface="Arial"/>
                <a:cs typeface="Arial"/>
                <a:sym typeface="Arial"/>
              </a:rPr>
              <a:t>uses the following free fonts:</a:t>
            </a:r>
            <a:endParaRPr sz="700"/>
          </a:p>
        </p:txBody>
      </p:sp>
      <p:sp>
        <p:nvSpPr>
          <p:cNvPr id="572" name="Google Shape;572;p26"/>
          <p:cNvSpPr txBox="1"/>
          <p:nvPr/>
        </p:nvSpPr>
        <p:spPr>
          <a:xfrm>
            <a:off x="587727" y="3275641"/>
            <a:ext cx="2184034" cy="124841"/>
          </a:xfrm>
          <a:prstGeom prst="rect">
            <a:avLst/>
          </a:prstGeom>
          <a:noFill/>
          <a:ln>
            <a:noFill/>
          </a:ln>
        </p:spPr>
        <p:txBody>
          <a:bodyPr anchorCtr="0" anchor="t" bIns="0" lIns="0" spcFirstLastPara="1" rIns="0" wrap="square" tIns="0">
            <a:spAutoFit/>
          </a:bodyPr>
          <a:lstStyle/>
          <a:p>
            <a:pPr indent="0" lvl="0" marL="0" marR="0" rtl="0" algn="ctr">
              <a:lnSpc>
                <a:spcPct val="122000"/>
              </a:lnSpc>
              <a:spcBef>
                <a:spcPts val="0"/>
              </a:spcBef>
              <a:spcAft>
                <a:spcPts val="0"/>
              </a:spcAft>
              <a:buNone/>
            </a:pPr>
            <a:r>
              <a:rPr b="0" i="0" lang="en" sz="900" u="none" cap="none" strike="noStrike">
                <a:solidFill>
                  <a:srgbClr val="000000"/>
                </a:solidFill>
                <a:latin typeface="Arial"/>
                <a:ea typeface="Arial"/>
                <a:cs typeface="Arial"/>
                <a:sym typeface="Arial"/>
              </a:rPr>
              <a:t>You can find these fonts online too.</a:t>
            </a:r>
            <a:endParaRPr sz="700"/>
          </a:p>
        </p:txBody>
      </p:sp>
      <p:sp>
        <p:nvSpPr>
          <p:cNvPr id="573" name="Google Shape;573;p26"/>
          <p:cNvSpPr txBox="1"/>
          <p:nvPr/>
        </p:nvSpPr>
        <p:spPr>
          <a:xfrm>
            <a:off x="387100" y="2142400"/>
            <a:ext cx="2548800" cy="1052700"/>
          </a:xfrm>
          <a:prstGeom prst="rect">
            <a:avLst/>
          </a:prstGeom>
          <a:noFill/>
          <a:ln>
            <a:noFill/>
          </a:ln>
        </p:spPr>
        <p:txBody>
          <a:bodyPr anchorCtr="0" anchor="t" bIns="0" lIns="0" spcFirstLastPara="1" rIns="0" wrap="square" tIns="0">
            <a:spAutoFit/>
          </a:bodyPr>
          <a:lstStyle/>
          <a:p>
            <a:pPr indent="0" lvl="0" marL="0" marR="0" rtl="0" algn="ctr">
              <a:lnSpc>
                <a:spcPct val="90000"/>
              </a:lnSpc>
              <a:spcBef>
                <a:spcPts val="0"/>
              </a:spcBef>
              <a:spcAft>
                <a:spcPts val="0"/>
              </a:spcAft>
              <a:buNone/>
            </a:pPr>
            <a:r>
              <a:rPr b="0" i="0" lang="en" sz="700" u="none" cap="none" strike="noStrike">
                <a:solidFill>
                  <a:srgbClr val="000000"/>
                </a:solidFill>
                <a:latin typeface="Arial"/>
                <a:ea typeface="Arial"/>
                <a:cs typeface="Arial"/>
                <a:sym typeface="Arial"/>
              </a:rPr>
              <a:t>TITLES:</a:t>
            </a:r>
            <a:endParaRPr sz="700"/>
          </a:p>
          <a:p>
            <a:pPr indent="0" lvl="0" marL="0" marR="0" rtl="0" algn="ctr">
              <a:lnSpc>
                <a:spcPct val="90000"/>
              </a:lnSpc>
              <a:spcBef>
                <a:spcPts val="0"/>
              </a:spcBef>
              <a:spcAft>
                <a:spcPts val="0"/>
              </a:spcAft>
              <a:buNone/>
            </a:pPr>
            <a:r>
              <a:rPr b="0" i="0" lang="en" sz="1100" u="none" cap="none" strike="noStrike">
                <a:solidFill>
                  <a:srgbClr val="000000"/>
                </a:solidFill>
                <a:latin typeface="Arial"/>
                <a:ea typeface="Arial"/>
                <a:cs typeface="Arial"/>
                <a:sym typeface="Arial"/>
              </a:rPr>
              <a:t>CHARM</a:t>
            </a:r>
            <a:endParaRPr sz="700"/>
          </a:p>
          <a:p>
            <a:pPr indent="0" lvl="0" marL="0" marR="0" rtl="0" algn="ctr">
              <a:lnSpc>
                <a:spcPct val="90000"/>
              </a:lnSpc>
              <a:spcBef>
                <a:spcPts val="0"/>
              </a:spcBef>
              <a:spcAft>
                <a:spcPts val="0"/>
              </a:spcAft>
              <a:buNone/>
            </a:pPr>
            <a:r>
              <a:t/>
            </a:r>
            <a:endParaRPr b="0" i="0" sz="1100" u="none" cap="none" strike="noStrike">
              <a:solidFill>
                <a:srgbClr val="000000"/>
              </a:solidFill>
              <a:latin typeface="Arial"/>
              <a:ea typeface="Arial"/>
              <a:cs typeface="Arial"/>
              <a:sym typeface="Arial"/>
            </a:endParaRPr>
          </a:p>
          <a:p>
            <a:pPr indent="0" lvl="0" marL="0" marR="0" rtl="0" algn="ctr">
              <a:lnSpc>
                <a:spcPct val="90000"/>
              </a:lnSpc>
              <a:spcBef>
                <a:spcPts val="0"/>
              </a:spcBef>
              <a:spcAft>
                <a:spcPts val="0"/>
              </a:spcAft>
              <a:buNone/>
            </a:pPr>
            <a:r>
              <a:rPr b="0" i="0" lang="en" sz="700" u="none" cap="none" strike="noStrike">
                <a:solidFill>
                  <a:srgbClr val="000000"/>
                </a:solidFill>
                <a:latin typeface="Arial"/>
                <a:ea typeface="Arial"/>
                <a:cs typeface="Arial"/>
                <a:sym typeface="Arial"/>
              </a:rPr>
              <a:t>HEADERS:</a:t>
            </a:r>
            <a:endParaRPr sz="700"/>
          </a:p>
          <a:p>
            <a:pPr indent="0" lvl="0" marL="0" marR="0" rtl="0" algn="ctr">
              <a:lnSpc>
                <a:spcPct val="90000"/>
              </a:lnSpc>
              <a:spcBef>
                <a:spcPts val="0"/>
              </a:spcBef>
              <a:spcAft>
                <a:spcPts val="0"/>
              </a:spcAft>
              <a:buNone/>
            </a:pPr>
            <a:r>
              <a:rPr b="0" i="0" lang="en" sz="1100" u="none" cap="none" strike="noStrike">
                <a:solidFill>
                  <a:srgbClr val="000000"/>
                </a:solidFill>
                <a:latin typeface="Arial"/>
                <a:ea typeface="Arial"/>
                <a:cs typeface="Arial"/>
                <a:sym typeface="Arial"/>
              </a:rPr>
              <a:t>ARCHITECTS DAUGHTERS</a:t>
            </a:r>
            <a:endParaRPr sz="700"/>
          </a:p>
          <a:p>
            <a:pPr indent="0" lvl="0" marL="0" marR="0" rtl="0" algn="ctr">
              <a:lnSpc>
                <a:spcPct val="90000"/>
              </a:lnSpc>
              <a:spcBef>
                <a:spcPts val="0"/>
              </a:spcBef>
              <a:spcAft>
                <a:spcPts val="0"/>
              </a:spcAft>
              <a:buNone/>
            </a:pPr>
            <a:r>
              <a:t/>
            </a:r>
            <a:endParaRPr b="0" i="0" sz="1100" u="none" cap="none" strike="noStrike">
              <a:solidFill>
                <a:srgbClr val="000000"/>
              </a:solidFill>
              <a:latin typeface="Arial"/>
              <a:ea typeface="Arial"/>
              <a:cs typeface="Arial"/>
              <a:sym typeface="Arial"/>
            </a:endParaRPr>
          </a:p>
          <a:p>
            <a:pPr indent="0" lvl="0" marL="0" marR="0" rtl="0" algn="ctr">
              <a:lnSpc>
                <a:spcPct val="90000"/>
              </a:lnSpc>
              <a:spcBef>
                <a:spcPts val="0"/>
              </a:spcBef>
              <a:spcAft>
                <a:spcPts val="0"/>
              </a:spcAft>
              <a:buNone/>
            </a:pPr>
            <a:r>
              <a:rPr b="0" i="0" lang="en" sz="700" u="none" cap="none" strike="noStrike">
                <a:solidFill>
                  <a:srgbClr val="000000"/>
                </a:solidFill>
                <a:latin typeface="Arial"/>
                <a:ea typeface="Arial"/>
                <a:cs typeface="Arial"/>
                <a:sym typeface="Arial"/>
              </a:rPr>
              <a:t>BODY COPY:</a:t>
            </a:r>
            <a:endParaRPr sz="700"/>
          </a:p>
          <a:p>
            <a:pPr indent="0" lvl="0" marL="0" marR="0" rtl="0" algn="ctr">
              <a:lnSpc>
                <a:spcPct val="90000"/>
              </a:lnSpc>
              <a:spcBef>
                <a:spcPts val="0"/>
              </a:spcBef>
              <a:spcAft>
                <a:spcPts val="0"/>
              </a:spcAft>
              <a:buNone/>
            </a:pPr>
            <a:r>
              <a:rPr b="0" i="0" lang="en" sz="1100" u="none" cap="none" strike="noStrike">
                <a:solidFill>
                  <a:srgbClr val="000000"/>
                </a:solidFill>
                <a:latin typeface="Arial"/>
                <a:ea typeface="Arial"/>
                <a:cs typeface="Arial"/>
                <a:sym typeface="Arial"/>
              </a:rPr>
              <a:t>ARCHITECTS DAUGHTERS</a:t>
            </a:r>
            <a:endParaRPr sz="700"/>
          </a:p>
        </p:txBody>
      </p:sp>
      <p:grpSp>
        <p:nvGrpSpPr>
          <p:cNvPr id="574" name="Google Shape;574;p26"/>
          <p:cNvGrpSpPr/>
          <p:nvPr/>
        </p:nvGrpSpPr>
        <p:grpSpPr>
          <a:xfrm>
            <a:off x="790578" y="4048637"/>
            <a:ext cx="1778332" cy="537898"/>
            <a:chOff x="0" y="-23569"/>
            <a:chExt cx="4742220" cy="1434394"/>
          </a:xfrm>
        </p:grpSpPr>
        <p:grpSp>
          <p:nvGrpSpPr>
            <p:cNvPr id="575" name="Google Shape;575;p26"/>
            <p:cNvGrpSpPr/>
            <p:nvPr/>
          </p:nvGrpSpPr>
          <p:grpSpPr>
            <a:xfrm>
              <a:off x="3425168" y="-23569"/>
              <a:ext cx="1005606" cy="1029175"/>
              <a:chOff x="0" y="-19050"/>
              <a:chExt cx="812800" cy="831850"/>
            </a:xfrm>
          </p:grpSpPr>
          <p:sp>
            <p:nvSpPr>
              <p:cNvPr id="576" name="Google Shape;576;p26"/>
              <p:cNvSpPr/>
              <p:nvPr/>
            </p:nvSpPr>
            <p:spPr>
              <a:xfrm>
                <a:off x="0" y="0"/>
                <a:ext cx="812800" cy="812800"/>
              </a:xfrm>
              <a:custGeom>
                <a:rect b="b" l="l" r="r" t="t"/>
                <a:pathLst>
                  <a:path extrusionOk="0" h="812800" w="812800">
                    <a:moveTo>
                      <a:pt x="406400" y="0"/>
                    </a:moveTo>
                    <a:lnTo>
                      <a:pt x="406400" y="0"/>
                    </a:lnTo>
                    <a:cubicBezTo>
                      <a:pt x="630849" y="0"/>
                      <a:pt x="812800" y="181951"/>
                      <a:pt x="812800" y="406400"/>
                    </a:cubicBezTo>
                    <a:lnTo>
                      <a:pt x="812800" y="406400"/>
                    </a:lnTo>
                    <a:cubicBezTo>
                      <a:pt x="812800" y="630849"/>
                      <a:pt x="630849" y="812800"/>
                      <a:pt x="406400" y="812800"/>
                    </a:cubicBezTo>
                    <a:lnTo>
                      <a:pt x="406400" y="812800"/>
                    </a:lnTo>
                    <a:cubicBezTo>
                      <a:pt x="181951" y="812800"/>
                      <a:pt x="0" y="630849"/>
                      <a:pt x="0" y="406400"/>
                    </a:cubicBezTo>
                    <a:lnTo>
                      <a:pt x="0" y="406400"/>
                    </a:lnTo>
                    <a:cubicBezTo>
                      <a:pt x="0" y="181951"/>
                      <a:pt x="181951" y="0"/>
                      <a:pt x="406400" y="0"/>
                    </a:cubicBezTo>
                    <a:close/>
                  </a:path>
                </a:pathLst>
              </a:custGeom>
              <a:solidFill>
                <a:srgbClr val="E8D7C8"/>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577" name="Google Shape;577;p26"/>
              <p:cNvSpPr txBox="1"/>
              <p:nvPr/>
            </p:nvSpPr>
            <p:spPr>
              <a:xfrm>
                <a:off x="0" y="-19050"/>
                <a:ext cx="812800" cy="831850"/>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578" name="Google Shape;578;p26"/>
            <p:cNvSpPr txBox="1"/>
            <p:nvPr/>
          </p:nvSpPr>
          <p:spPr>
            <a:xfrm>
              <a:off x="3113722" y="1167027"/>
              <a:ext cx="1628498" cy="243798"/>
            </a:xfrm>
            <a:prstGeom prst="rect">
              <a:avLst/>
            </a:prstGeom>
            <a:noFill/>
            <a:ln>
              <a:noFill/>
            </a:ln>
          </p:spPr>
          <p:txBody>
            <a:bodyPr anchorCtr="0" anchor="t" bIns="0" lIns="0" spcFirstLastPara="1" rIns="0" wrap="square" tIns="0">
              <a:spAutoFit/>
            </a:bodyPr>
            <a:lstStyle/>
            <a:p>
              <a:pPr indent="0" lvl="0" marL="0" marR="0" rtl="0" algn="ctr">
                <a:lnSpc>
                  <a:spcPct val="103000"/>
                </a:lnSpc>
                <a:spcBef>
                  <a:spcPts val="0"/>
                </a:spcBef>
                <a:spcAft>
                  <a:spcPts val="0"/>
                </a:spcAft>
                <a:buNone/>
              </a:pPr>
              <a:r>
                <a:rPr b="0" i="0" lang="en" sz="700" u="none" cap="none" strike="noStrike">
                  <a:solidFill>
                    <a:srgbClr val="000000"/>
                  </a:solidFill>
                  <a:latin typeface="Arial"/>
                  <a:ea typeface="Arial"/>
                  <a:cs typeface="Arial"/>
                  <a:sym typeface="Arial"/>
                </a:rPr>
                <a:t>#E8D7C8</a:t>
              </a:r>
              <a:endParaRPr sz="700"/>
            </a:p>
          </p:txBody>
        </p:sp>
        <p:grpSp>
          <p:nvGrpSpPr>
            <p:cNvPr id="579" name="Google Shape;579;p26"/>
            <p:cNvGrpSpPr/>
            <p:nvPr/>
          </p:nvGrpSpPr>
          <p:grpSpPr>
            <a:xfrm>
              <a:off x="311446" y="-23569"/>
              <a:ext cx="1005606" cy="1029175"/>
              <a:chOff x="0" y="-19050"/>
              <a:chExt cx="812800" cy="831850"/>
            </a:xfrm>
          </p:grpSpPr>
          <p:sp>
            <p:nvSpPr>
              <p:cNvPr id="580" name="Google Shape;580;p26"/>
              <p:cNvSpPr/>
              <p:nvPr/>
            </p:nvSpPr>
            <p:spPr>
              <a:xfrm>
                <a:off x="0" y="0"/>
                <a:ext cx="812800" cy="812800"/>
              </a:xfrm>
              <a:custGeom>
                <a:rect b="b" l="l" r="r" t="t"/>
                <a:pathLst>
                  <a:path extrusionOk="0" h="812800" w="812800">
                    <a:moveTo>
                      <a:pt x="406400" y="0"/>
                    </a:moveTo>
                    <a:lnTo>
                      <a:pt x="406400" y="0"/>
                    </a:lnTo>
                    <a:cubicBezTo>
                      <a:pt x="630849" y="0"/>
                      <a:pt x="812800" y="181951"/>
                      <a:pt x="812800" y="406400"/>
                    </a:cubicBezTo>
                    <a:lnTo>
                      <a:pt x="812800" y="406400"/>
                    </a:lnTo>
                    <a:cubicBezTo>
                      <a:pt x="812800" y="630849"/>
                      <a:pt x="630849" y="812800"/>
                      <a:pt x="406400" y="812800"/>
                    </a:cubicBezTo>
                    <a:lnTo>
                      <a:pt x="406400" y="812800"/>
                    </a:lnTo>
                    <a:cubicBezTo>
                      <a:pt x="181951" y="812800"/>
                      <a:pt x="0" y="630849"/>
                      <a:pt x="0" y="406400"/>
                    </a:cubicBezTo>
                    <a:lnTo>
                      <a:pt x="0" y="406400"/>
                    </a:lnTo>
                    <a:cubicBezTo>
                      <a:pt x="0" y="181951"/>
                      <a:pt x="181951" y="0"/>
                      <a:pt x="406400" y="0"/>
                    </a:cubicBezTo>
                    <a:close/>
                  </a:path>
                </a:pathLst>
              </a:custGeom>
              <a:solidFill>
                <a:srgbClr val="7B2B06"/>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581" name="Google Shape;581;p26"/>
              <p:cNvSpPr txBox="1"/>
              <p:nvPr/>
            </p:nvSpPr>
            <p:spPr>
              <a:xfrm>
                <a:off x="0" y="-19050"/>
                <a:ext cx="812800" cy="831850"/>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582" name="Google Shape;582;p26"/>
            <p:cNvSpPr txBox="1"/>
            <p:nvPr/>
          </p:nvSpPr>
          <p:spPr>
            <a:xfrm>
              <a:off x="0" y="1167027"/>
              <a:ext cx="1628498" cy="243798"/>
            </a:xfrm>
            <a:prstGeom prst="rect">
              <a:avLst/>
            </a:prstGeom>
            <a:noFill/>
            <a:ln>
              <a:noFill/>
            </a:ln>
          </p:spPr>
          <p:txBody>
            <a:bodyPr anchorCtr="0" anchor="t" bIns="0" lIns="0" spcFirstLastPara="1" rIns="0" wrap="square" tIns="0">
              <a:spAutoFit/>
            </a:bodyPr>
            <a:lstStyle/>
            <a:p>
              <a:pPr indent="0" lvl="0" marL="0" marR="0" rtl="0" algn="ctr">
                <a:lnSpc>
                  <a:spcPct val="103000"/>
                </a:lnSpc>
                <a:spcBef>
                  <a:spcPts val="0"/>
                </a:spcBef>
                <a:spcAft>
                  <a:spcPts val="0"/>
                </a:spcAft>
                <a:buNone/>
              </a:pPr>
              <a:r>
                <a:rPr b="0" i="0" lang="en" sz="700" u="none" cap="none" strike="noStrike">
                  <a:solidFill>
                    <a:srgbClr val="000000"/>
                  </a:solidFill>
                  <a:latin typeface="Arial"/>
                  <a:ea typeface="Arial"/>
                  <a:cs typeface="Arial"/>
                  <a:sym typeface="Arial"/>
                </a:rPr>
                <a:t>#7B2B06</a:t>
              </a:r>
              <a:endParaRPr sz="700"/>
            </a:p>
          </p:txBody>
        </p:sp>
        <p:grpSp>
          <p:nvGrpSpPr>
            <p:cNvPr id="583" name="Google Shape;583;p26"/>
            <p:cNvGrpSpPr/>
            <p:nvPr/>
          </p:nvGrpSpPr>
          <p:grpSpPr>
            <a:xfrm>
              <a:off x="1868307" y="-23569"/>
              <a:ext cx="1005606" cy="1029175"/>
              <a:chOff x="0" y="-19050"/>
              <a:chExt cx="812800" cy="831850"/>
            </a:xfrm>
          </p:grpSpPr>
          <p:sp>
            <p:nvSpPr>
              <p:cNvPr id="584" name="Google Shape;584;p26"/>
              <p:cNvSpPr/>
              <p:nvPr/>
            </p:nvSpPr>
            <p:spPr>
              <a:xfrm>
                <a:off x="0" y="0"/>
                <a:ext cx="812800" cy="812800"/>
              </a:xfrm>
              <a:custGeom>
                <a:rect b="b" l="l" r="r" t="t"/>
                <a:pathLst>
                  <a:path extrusionOk="0" h="812800" w="812800">
                    <a:moveTo>
                      <a:pt x="406400" y="0"/>
                    </a:moveTo>
                    <a:lnTo>
                      <a:pt x="406400" y="0"/>
                    </a:lnTo>
                    <a:cubicBezTo>
                      <a:pt x="630849" y="0"/>
                      <a:pt x="812800" y="181951"/>
                      <a:pt x="812800" y="406400"/>
                    </a:cubicBezTo>
                    <a:lnTo>
                      <a:pt x="812800" y="406400"/>
                    </a:lnTo>
                    <a:cubicBezTo>
                      <a:pt x="812800" y="630849"/>
                      <a:pt x="630849" y="812800"/>
                      <a:pt x="406400" y="812800"/>
                    </a:cubicBezTo>
                    <a:lnTo>
                      <a:pt x="406400" y="812800"/>
                    </a:lnTo>
                    <a:cubicBezTo>
                      <a:pt x="181951" y="812800"/>
                      <a:pt x="0" y="630849"/>
                      <a:pt x="0" y="406400"/>
                    </a:cubicBezTo>
                    <a:lnTo>
                      <a:pt x="0" y="406400"/>
                    </a:lnTo>
                    <a:cubicBezTo>
                      <a:pt x="0" y="181951"/>
                      <a:pt x="181951" y="0"/>
                      <a:pt x="406400" y="0"/>
                    </a:cubicBezTo>
                    <a:close/>
                  </a:path>
                </a:pathLst>
              </a:custGeom>
              <a:solidFill>
                <a:srgbClr val="B89868"/>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585" name="Google Shape;585;p26"/>
              <p:cNvSpPr txBox="1"/>
              <p:nvPr/>
            </p:nvSpPr>
            <p:spPr>
              <a:xfrm>
                <a:off x="0" y="-19050"/>
                <a:ext cx="812800" cy="831850"/>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586" name="Google Shape;586;p26"/>
            <p:cNvSpPr txBox="1"/>
            <p:nvPr/>
          </p:nvSpPr>
          <p:spPr>
            <a:xfrm>
              <a:off x="1556861" y="1167027"/>
              <a:ext cx="1628498" cy="243798"/>
            </a:xfrm>
            <a:prstGeom prst="rect">
              <a:avLst/>
            </a:prstGeom>
            <a:noFill/>
            <a:ln>
              <a:noFill/>
            </a:ln>
          </p:spPr>
          <p:txBody>
            <a:bodyPr anchorCtr="0" anchor="t" bIns="0" lIns="0" spcFirstLastPara="1" rIns="0" wrap="square" tIns="0">
              <a:spAutoFit/>
            </a:bodyPr>
            <a:lstStyle/>
            <a:p>
              <a:pPr indent="0" lvl="0" marL="0" marR="0" rtl="0" algn="ctr">
                <a:lnSpc>
                  <a:spcPct val="103000"/>
                </a:lnSpc>
                <a:spcBef>
                  <a:spcPts val="0"/>
                </a:spcBef>
                <a:spcAft>
                  <a:spcPts val="0"/>
                </a:spcAft>
                <a:buNone/>
              </a:pPr>
              <a:r>
                <a:rPr b="0" i="0" lang="en" sz="700" u="none" cap="none" strike="noStrike">
                  <a:solidFill>
                    <a:srgbClr val="000000"/>
                  </a:solidFill>
                  <a:latin typeface="Arial"/>
                  <a:ea typeface="Arial"/>
                  <a:cs typeface="Arial"/>
                  <a:sym typeface="Arial"/>
                </a:rPr>
                <a:t>#B89868</a:t>
              </a:r>
              <a:endParaRPr sz="700"/>
            </a:p>
          </p:txBody>
        </p:sp>
      </p:grpSp>
      <p:sp>
        <p:nvSpPr>
          <p:cNvPr id="587" name="Google Shape;587;p26"/>
          <p:cNvSpPr txBox="1"/>
          <p:nvPr/>
        </p:nvSpPr>
        <p:spPr>
          <a:xfrm>
            <a:off x="2105002" y="792111"/>
            <a:ext cx="4933995" cy="236538"/>
          </a:xfrm>
          <a:prstGeom prst="rect">
            <a:avLst/>
          </a:prstGeom>
          <a:noFill/>
          <a:ln>
            <a:noFill/>
          </a:ln>
        </p:spPr>
        <p:txBody>
          <a:bodyPr anchorCtr="0" anchor="t" bIns="0" lIns="0" spcFirstLastPara="1" rIns="0" wrap="square" tIns="0">
            <a:spAutoFit/>
          </a:bodyPr>
          <a:lstStyle/>
          <a:p>
            <a:pPr indent="0" lvl="0" marL="0" marR="0" rtl="0" algn="ctr">
              <a:lnSpc>
                <a:spcPct val="163025"/>
              </a:lnSpc>
              <a:spcBef>
                <a:spcPts val="0"/>
              </a:spcBef>
              <a:spcAft>
                <a:spcPts val="0"/>
              </a:spcAft>
              <a:buNone/>
            </a:pPr>
            <a:r>
              <a:rPr b="0" i="0" lang="en" sz="1200" u="none" cap="none" strike="noStrike">
                <a:solidFill>
                  <a:srgbClr val="0F1A38"/>
                </a:solidFill>
                <a:latin typeface="Architects Daughter"/>
                <a:ea typeface="Architects Daughter"/>
                <a:cs typeface="Architects Daughter"/>
                <a:sym typeface="Architects Daughter"/>
              </a:rPr>
              <a:t>Use these design resources in your Canva Presentation.</a:t>
            </a:r>
            <a:endParaRPr sz="700"/>
          </a:p>
        </p:txBody>
      </p:sp>
      <p:sp>
        <p:nvSpPr>
          <p:cNvPr id="588" name="Google Shape;588;p26"/>
          <p:cNvSpPr txBox="1"/>
          <p:nvPr/>
        </p:nvSpPr>
        <p:spPr>
          <a:xfrm>
            <a:off x="5853103" y="4957918"/>
            <a:ext cx="2958379" cy="83510"/>
          </a:xfrm>
          <a:prstGeom prst="rect">
            <a:avLst/>
          </a:prstGeom>
          <a:noFill/>
          <a:ln>
            <a:noFill/>
          </a:ln>
        </p:spPr>
        <p:txBody>
          <a:bodyPr anchorCtr="0" anchor="t" bIns="0" lIns="0" spcFirstLastPara="1" rIns="0" wrap="square" tIns="0">
            <a:spAutoFit/>
          </a:bodyPr>
          <a:lstStyle/>
          <a:p>
            <a:pPr indent="0" lvl="1" marL="0" marR="0" rtl="0" algn="r">
              <a:lnSpc>
                <a:spcPct val="122018"/>
              </a:lnSpc>
              <a:spcBef>
                <a:spcPts val="0"/>
              </a:spcBef>
              <a:spcAft>
                <a:spcPts val="0"/>
              </a:spcAft>
              <a:buNone/>
            </a:pPr>
            <a:r>
              <a:rPr b="0" i="0" lang="en" sz="600" u="none" cap="none" strike="noStrike">
                <a:solidFill>
                  <a:srgbClr val="FF0000"/>
                </a:solidFill>
                <a:latin typeface="Arial"/>
                <a:ea typeface="Arial"/>
                <a:cs typeface="Arial"/>
                <a:sym typeface="Arial"/>
              </a:rPr>
              <a:t>DON'T FORGET TO DELETE THIS PAGE BEFORE PRESENTING. </a:t>
            </a:r>
            <a:endParaRPr sz="700"/>
          </a:p>
        </p:txBody>
      </p:sp>
      <p:sp>
        <p:nvSpPr>
          <p:cNvPr id="589" name="Google Shape;589;p26"/>
          <p:cNvSpPr txBox="1"/>
          <p:nvPr/>
        </p:nvSpPr>
        <p:spPr>
          <a:xfrm>
            <a:off x="2922599" y="149092"/>
            <a:ext cx="3298804" cy="637812"/>
          </a:xfrm>
          <a:prstGeom prst="rect">
            <a:avLst/>
          </a:prstGeom>
          <a:noFill/>
          <a:ln>
            <a:noFill/>
          </a:ln>
        </p:spPr>
        <p:txBody>
          <a:bodyPr anchorCtr="0" anchor="t" bIns="0" lIns="0" spcFirstLastPara="1" rIns="0" wrap="square" tIns="0">
            <a:spAutoFit/>
          </a:bodyPr>
          <a:lstStyle/>
          <a:p>
            <a:pPr indent="0" lvl="0" marL="0" marR="0" rtl="0" algn="ctr">
              <a:lnSpc>
                <a:spcPct val="118006"/>
              </a:lnSpc>
              <a:spcBef>
                <a:spcPts val="0"/>
              </a:spcBef>
              <a:spcAft>
                <a:spcPts val="0"/>
              </a:spcAft>
              <a:buNone/>
            </a:pPr>
            <a:r>
              <a:rPr b="0" i="0" lang="en" sz="4300" u="none" cap="none" strike="noStrike">
                <a:solidFill>
                  <a:srgbClr val="000000"/>
                </a:solidFill>
                <a:latin typeface="Charm"/>
                <a:ea typeface="Charm"/>
                <a:cs typeface="Charm"/>
                <a:sym typeface="Charm"/>
              </a:rPr>
              <a:t>Resource Page</a:t>
            </a:r>
            <a:endParaRPr sz="700"/>
          </a:p>
        </p:txBody>
      </p:sp>
      <p:sp>
        <p:nvSpPr>
          <p:cNvPr id="590" name="Google Shape;590;p26"/>
          <p:cNvSpPr txBox="1"/>
          <p:nvPr/>
        </p:nvSpPr>
        <p:spPr>
          <a:xfrm>
            <a:off x="873885" y="1346692"/>
            <a:ext cx="1575268" cy="192088"/>
          </a:xfrm>
          <a:prstGeom prst="rect">
            <a:avLst/>
          </a:prstGeom>
          <a:noFill/>
          <a:ln>
            <a:noFill/>
          </a:ln>
        </p:spPr>
        <p:txBody>
          <a:bodyPr anchorCtr="0" anchor="t" bIns="0" lIns="0" spcFirstLastPara="1" rIns="0" wrap="square" tIns="0">
            <a:spAutoFit/>
          </a:bodyPr>
          <a:lstStyle/>
          <a:p>
            <a:pPr indent="0" lvl="0" marL="0" marR="0" rtl="0" algn="ctr">
              <a:lnSpc>
                <a:spcPct val="122008"/>
              </a:lnSpc>
              <a:spcBef>
                <a:spcPts val="0"/>
              </a:spcBef>
              <a:spcAft>
                <a:spcPts val="0"/>
              </a:spcAft>
              <a:buNone/>
            </a:pPr>
            <a:r>
              <a:rPr b="0" i="0" lang="en" sz="1200" u="none" cap="none" strike="noStrike">
                <a:solidFill>
                  <a:srgbClr val="0F1A38"/>
                </a:solidFill>
                <a:latin typeface="Arial"/>
                <a:ea typeface="Arial"/>
                <a:cs typeface="Arial"/>
                <a:sym typeface="Arial"/>
              </a:rPr>
              <a:t>Fonts</a:t>
            </a:r>
            <a:endParaRPr sz="700"/>
          </a:p>
        </p:txBody>
      </p:sp>
      <p:sp>
        <p:nvSpPr>
          <p:cNvPr id="591" name="Google Shape;591;p26"/>
          <p:cNvSpPr txBox="1"/>
          <p:nvPr/>
        </p:nvSpPr>
        <p:spPr>
          <a:xfrm>
            <a:off x="5145603" y="1346692"/>
            <a:ext cx="1575268" cy="192088"/>
          </a:xfrm>
          <a:prstGeom prst="rect">
            <a:avLst/>
          </a:prstGeom>
          <a:noFill/>
          <a:ln>
            <a:noFill/>
          </a:ln>
        </p:spPr>
        <p:txBody>
          <a:bodyPr anchorCtr="0" anchor="t" bIns="0" lIns="0" spcFirstLastPara="1" rIns="0" wrap="square" tIns="0">
            <a:spAutoFit/>
          </a:bodyPr>
          <a:lstStyle/>
          <a:p>
            <a:pPr indent="0" lvl="0" marL="0" marR="0" rtl="0" algn="ctr">
              <a:lnSpc>
                <a:spcPct val="122008"/>
              </a:lnSpc>
              <a:spcBef>
                <a:spcPts val="0"/>
              </a:spcBef>
              <a:spcAft>
                <a:spcPts val="0"/>
              </a:spcAft>
              <a:buNone/>
            </a:pPr>
            <a:r>
              <a:rPr b="0" i="0" lang="en" sz="1200" u="none" cap="none" strike="noStrike">
                <a:solidFill>
                  <a:srgbClr val="0F1A38"/>
                </a:solidFill>
                <a:latin typeface="Arial"/>
                <a:ea typeface="Arial"/>
                <a:cs typeface="Arial"/>
                <a:sym typeface="Arial"/>
              </a:rPr>
              <a:t>Design Elements</a:t>
            </a:r>
            <a:endParaRPr sz="700"/>
          </a:p>
        </p:txBody>
      </p:sp>
      <p:sp>
        <p:nvSpPr>
          <p:cNvPr id="592" name="Google Shape;592;p26"/>
          <p:cNvSpPr txBox="1"/>
          <p:nvPr/>
        </p:nvSpPr>
        <p:spPr>
          <a:xfrm>
            <a:off x="873885" y="3648261"/>
            <a:ext cx="1575268" cy="192088"/>
          </a:xfrm>
          <a:prstGeom prst="rect">
            <a:avLst/>
          </a:prstGeom>
          <a:noFill/>
          <a:ln>
            <a:noFill/>
          </a:ln>
        </p:spPr>
        <p:txBody>
          <a:bodyPr anchorCtr="0" anchor="t" bIns="0" lIns="0" spcFirstLastPara="1" rIns="0" wrap="square" tIns="0">
            <a:spAutoFit/>
          </a:bodyPr>
          <a:lstStyle/>
          <a:p>
            <a:pPr indent="0" lvl="0" marL="0" marR="0" rtl="0" algn="ctr">
              <a:lnSpc>
                <a:spcPct val="122008"/>
              </a:lnSpc>
              <a:spcBef>
                <a:spcPts val="0"/>
              </a:spcBef>
              <a:spcAft>
                <a:spcPts val="0"/>
              </a:spcAft>
              <a:buNone/>
            </a:pPr>
            <a:r>
              <a:rPr b="0" i="0" lang="en" sz="1200" u="none" cap="none" strike="noStrike">
                <a:solidFill>
                  <a:srgbClr val="0F1A38"/>
                </a:solidFill>
                <a:latin typeface="Arial"/>
                <a:ea typeface="Arial"/>
                <a:cs typeface="Arial"/>
                <a:sym typeface="Arial"/>
              </a:rPr>
              <a:t>Colors</a:t>
            </a:r>
            <a:endParaRPr sz="700"/>
          </a:p>
        </p:txBody>
      </p:sp>
      <p:sp>
        <p:nvSpPr>
          <p:cNvPr id="593" name="Google Shape;593;p26"/>
          <p:cNvSpPr/>
          <p:nvPr/>
        </p:nvSpPr>
        <p:spPr>
          <a:xfrm>
            <a:off x="4301338" y="3816637"/>
            <a:ext cx="1198835" cy="828695"/>
          </a:xfrm>
          <a:custGeom>
            <a:rect b="b" l="l" r="r" t="t"/>
            <a:pathLst>
              <a:path extrusionOk="0" h="1657389" w="2397669">
                <a:moveTo>
                  <a:pt x="0" y="0"/>
                </a:moveTo>
                <a:lnTo>
                  <a:pt x="2397669" y="0"/>
                </a:lnTo>
                <a:lnTo>
                  <a:pt x="2397669" y="1657389"/>
                </a:lnTo>
                <a:lnTo>
                  <a:pt x="0" y="1657389"/>
                </a:lnTo>
                <a:lnTo>
                  <a:pt x="0" y="0"/>
                </a:lnTo>
                <a:close/>
              </a:path>
            </a:pathLst>
          </a:custGeom>
          <a:blipFill rotWithShape="1">
            <a:blip r:embed="rId4">
              <a:alphaModFix/>
            </a:blip>
            <a:stretch>
              <a:fillRect b="0" l="0" r="0" t="0"/>
            </a:stretch>
          </a:blipFill>
          <a:ln>
            <a:noFill/>
          </a:ln>
        </p:spPr>
      </p:sp>
      <p:sp>
        <p:nvSpPr>
          <p:cNvPr id="594" name="Google Shape;594;p26"/>
          <p:cNvSpPr/>
          <p:nvPr/>
        </p:nvSpPr>
        <p:spPr>
          <a:xfrm>
            <a:off x="4158867" y="1660786"/>
            <a:ext cx="1021811" cy="1021811"/>
          </a:xfrm>
          <a:custGeom>
            <a:rect b="b" l="l" r="r" t="t"/>
            <a:pathLst>
              <a:path extrusionOk="0" h="2043623" w="2043623">
                <a:moveTo>
                  <a:pt x="0" y="0"/>
                </a:moveTo>
                <a:lnTo>
                  <a:pt x="2043624" y="0"/>
                </a:lnTo>
                <a:lnTo>
                  <a:pt x="2043624" y="2043623"/>
                </a:lnTo>
                <a:lnTo>
                  <a:pt x="0" y="2043623"/>
                </a:lnTo>
                <a:lnTo>
                  <a:pt x="0" y="0"/>
                </a:lnTo>
                <a:close/>
              </a:path>
            </a:pathLst>
          </a:custGeom>
          <a:blipFill rotWithShape="1">
            <a:blip r:embed="rId5">
              <a:alphaModFix/>
            </a:blip>
            <a:stretch>
              <a:fillRect b="0" l="0" r="0" t="0"/>
            </a:stretch>
          </a:blipFill>
          <a:ln>
            <a:noFill/>
          </a:ln>
        </p:spPr>
      </p:sp>
      <p:sp>
        <p:nvSpPr>
          <p:cNvPr id="595" name="Google Shape;595;p26"/>
          <p:cNvSpPr/>
          <p:nvPr/>
        </p:nvSpPr>
        <p:spPr>
          <a:xfrm rot="-65409">
            <a:off x="4022724" y="2832411"/>
            <a:ext cx="923141" cy="923140"/>
          </a:xfrm>
          <a:custGeom>
            <a:rect b="b" l="l" r="r" t="t"/>
            <a:pathLst>
              <a:path extrusionOk="0" h="1846281" w="1846281">
                <a:moveTo>
                  <a:pt x="0" y="0"/>
                </a:moveTo>
                <a:lnTo>
                  <a:pt x="1846281" y="0"/>
                </a:lnTo>
                <a:lnTo>
                  <a:pt x="1846281" y="1846281"/>
                </a:lnTo>
                <a:lnTo>
                  <a:pt x="0" y="1846281"/>
                </a:lnTo>
                <a:lnTo>
                  <a:pt x="0" y="0"/>
                </a:lnTo>
                <a:close/>
              </a:path>
            </a:pathLst>
          </a:custGeom>
          <a:blipFill rotWithShape="1">
            <a:blip r:embed="rId6">
              <a:alphaModFix/>
            </a:blip>
            <a:stretch>
              <a:fillRect b="0" l="0" r="0" t="0"/>
            </a:stretch>
          </a:blipFill>
          <a:ln>
            <a:noFill/>
          </a:ln>
        </p:spPr>
      </p:sp>
      <p:sp>
        <p:nvSpPr>
          <p:cNvPr id="596" name="Google Shape;596;p26"/>
          <p:cNvSpPr/>
          <p:nvPr/>
        </p:nvSpPr>
        <p:spPr>
          <a:xfrm>
            <a:off x="6339246" y="2682598"/>
            <a:ext cx="743793" cy="334707"/>
          </a:xfrm>
          <a:custGeom>
            <a:rect b="b" l="l" r="r" t="t"/>
            <a:pathLst>
              <a:path extrusionOk="0" h="669414" w="1487587">
                <a:moveTo>
                  <a:pt x="0" y="0"/>
                </a:moveTo>
                <a:lnTo>
                  <a:pt x="1487588" y="0"/>
                </a:lnTo>
                <a:lnTo>
                  <a:pt x="1487588" y="669415"/>
                </a:lnTo>
                <a:lnTo>
                  <a:pt x="0" y="669415"/>
                </a:lnTo>
                <a:lnTo>
                  <a:pt x="0" y="0"/>
                </a:lnTo>
                <a:close/>
              </a:path>
            </a:pathLst>
          </a:custGeom>
          <a:blipFill rotWithShape="1">
            <a:blip r:embed="rId7">
              <a:alphaModFix/>
            </a:blip>
            <a:stretch>
              <a:fillRect b="0" l="0" r="0" t="0"/>
            </a:stretch>
          </a:blipFill>
          <a:ln>
            <a:noFill/>
          </a:ln>
        </p:spPr>
      </p:sp>
      <p:sp>
        <p:nvSpPr>
          <p:cNvPr id="597" name="Google Shape;597;p26"/>
          <p:cNvSpPr/>
          <p:nvPr/>
        </p:nvSpPr>
        <p:spPr>
          <a:xfrm>
            <a:off x="3364118" y="3924125"/>
            <a:ext cx="854368" cy="762718"/>
          </a:xfrm>
          <a:custGeom>
            <a:rect b="b" l="l" r="r" t="t"/>
            <a:pathLst>
              <a:path extrusionOk="0" h="1525436" w="1708737">
                <a:moveTo>
                  <a:pt x="0" y="0"/>
                </a:moveTo>
                <a:lnTo>
                  <a:pt x="1708736" y="0"/>
                </a:lnTo>
                <a:lnTo>
                  <a:pt x="1708736" y="1525436"/>
                </a:lnTo>
                <a:lnTo>
                  <a:pt x="0" y="1525436"/>
                </a:lnTo>
                <a:lnTo>
                  <a:pt x="0" y="0"/>
                </a:lnTo>
                <a:close/>
              </a:path>
            </a:pathLst>
          </a:custGeom>
          <a:blipFill rotWithShape="1">
            <a:blip r:embed="rId8">
              <a:alphaModFix/>
            </a:blip>
            <a:stretch>
              <a:fillRect b="0" l="0" r="0" t="0"/>
            </a:stretch>
          </a:blipFill>
          <a:ln>
            <a:noFill/>
          </a:ln>
        </p:spPr>
      </p:sp>
      <p:sp>
        <p:nvSpPr>
          <p:cNvPr id="598" name="Google Shape;598;p26"/>
          <p:cNvSpPr/>
          <p:nvPr/>
        </p:nvSpPr>
        <p:spPr>
          <a:xfrm>
            <a:off x="3364118" y="1283307"/>
            <a:ext cx="897448" cy="1094449"/>
          </a:xfrm>
          <a:custGeom>
            <a:rect b="b" l="l" r="r" t="t"/>
            <a:pathLst>
              <a:path extrusionOk="0" h="2188898" w="1794896">
                <a:moveTo>
                  <a:pt x="0" y="0"/>
                </a:moveTo>
                <a:lnTo>
                  <a:pt x="1794896" y="0"/>
                </a:lnTo>
                <a:lnTo>
                  <a:pt x="1794896" y="2188898"/>
                </a:lnTo>
                <a:lnTo>
                  <a:pt x="0" y="2188898"/>
                </a:lnTo>
                <a:lnTo>
                  <a:pt x="0" y="0"/>
                </a:lnTo>
                <a:close/>
              </a:path>
            </a:pathLst>
          </a:custGeom>
          <a:blipFill rotWithShape="1">
            <a:blip r:embed="rId9">
              <a:alphaModFix/>
            </a:blip>
            <a:stretch>
              <a:fillRect b="0" l="0" r="0" t="0"/>
            </a:stretch>
          </a:blipFill>
          <a:ln>
            <a:noFill/>
          </a:ln>
        </p:spPr>
      </p:sp>
      <p:sp>
        <p:nvSpPr>
          <p:cNvPr id="599" name="Google Shape;599;p26"/>
          <p:cNvSpPr/>
          <p:nvPr/>
        </p:nvSpPr>
        <p:spPr>
          <a:xfrm>
            <a:off x="3364118" y="2532227"/>
            <a:ext cx="566148" cy="1222880"/>
          </a:xfrm>
          <a:custGeom>
            <a:rect b="b" l="l" r="r" t="t"/>
            <a:pathLst>
              <a:path extrusionOk="0" h="2445760" w="1132296">
                <a:moveTo>
                  <a:pt x="0" y="0"/>
                </a:moveTo>
                <a:lnTo>
                  <a:pt x="1132296" y="0"/>
                </a:lnTo>
                <a:lnTo>
                  <a:pt x="1132296" y="2445761"/>
                </a:lnTo>
                <a:lnTo>
                  <a:pt x="0" y="2445761"/>
                </a:lnTo>
                <a:lnTo>
                  <a:pt x="0" y="0"/>
                </a:lnTo>
                <a:close/>
              </a:path>
            </a:pathLst>
          </a:custGeom>
          <a:blipFill rotWithShape="1">
            <a:blip r:embed="rId10">
              <a:alphaModFix/>
            </a:blip>
            <a:stretch>
              <a:fillRect b="0" l="0" r="0" t="0"/>
            </a:stretch>
          </a:blipFill>
          <a:ln>
            <a:noFill/>
          </a:ln>
        </p:spPr>
      </p:sp>
      <p:sp>
        <p:nvSpPr>
          <p:cNvPr id="600" name="Google Shape;600;p26"/>
          <p:cNvSpPr/>
          <p:nvPr/>
        </p:nvSpPr>
        <p:spPr>
          <a:xfrm>
            <a:off x="5039579" y="2770759"/>
            <a:ext cx="706621" cy="993491"/>
          </a:xfrm>
          <a:custGeom>
            <a:rect b="b" l="l" r="r" t="t"/>
            <a:pathLst>
              <a:path extrusionOk="0" h="1986982" w="1413241">
                <a:moveTo>
                  <a:pt x="0" y="0"/>
                </a:moveTo>
                <a:lnTo>
                  <a:pt x="1413241" y="0"/>
                </a:lnTo>
                <a:lnTo>
                  <a:pt x="1413241" y="1986982"/>
                </a:lnTo>
                <a:lnTo>
                  <a:pt x="0" y="1986982"/>
                </a:lnTo>
                <a:lnTo>
                  <a:pt x="0" y="0"/>
                </a:lnTo>
                <a:close/>
              </a:path>
            </a:pathLst>
          </a:custGeom>
          <a:blipFill rotWithShape="1">
            <a:blip r:embed="rId11">
              <a:alphaModFix/>
            </a:blip>
            <a:stretch>
              <a:fillRect b="0" l="0" r="0" t="0"/>
            </a:stretch>
          </a:blipFill>
          <a:ln>
            <a:noFill/>
          </a:ln>
        </p:spPr>
      </p:sp>
      <p:sp>
        <p:nvSpPr>
          <p:cNvPr id="601" name="Google Shape;601;p26"/>
          <p:cNvSpPr/>
          <p:nvPr/>
        </p:nvSpPr>
        <p:spPr>
          <a:xfrm rot="6417252">
            <a:off x="5154554" y="1652036"/>
            <a:ext cx="1078766" cy="1039311"/>
          </a:xfrm>
          <a:custGeom>
            <a:rect b="b" l="l" r="r" t="t"/>
            <a:pathLst>
              <a:path extrusionOk="0" h="2078622" w="2157531">
                <a:moveTo>
                  <a:pt x="0" y="0"/>
                </a:moveTo>
                <a:lnTo>
                  <a:pt x="2157531" y="0"/>
                </a:lnTo>
                <a:lnTo>
                  <a:pt x="2157531" y="2078622"/>
                </a:lnTo>
                <a:lnTo>
                  <a:pt x="0" y="2078622"/>
                </a:lnTo>
                <a:lnTo>
                  <a:pt x="0" y="0"/>
                </a:lnTo>
                <a:close/>
              </a:path>
            </a:pathLst>
          </a:custGeom>
          <a:blipFill rotWithShape="1">
            <a:blip r:embed="rId12">
              <a:alphaModFix/>
            </a:blip>
            <a:stretch>
              <a:fillRect b="0" l="0" r="0" t="0"/>
            </a:stretch>
          </a:blipFill>
          <a:ln>
            <a:noFill/>
          </a:ln>
        </p:spPr>
      </p:sp>
      <p:sp>
        <p:nvSpPr>
          <p:cNvPr id="602" name="Google Shape;602;p26"/>
          <p:cNvSpPr/>
          <p:nvPr/>
        </p:nvSpPr>
        <p:spPr>
          <a:xfrm>
            <a:off x="8074104" y="1946447"/>
            <a:ext cx="688977" cy="688978"/>
          </a:xfrm>
          <a:custGeom>
            <a:rect b="b" l="l" r="r" t="t"/>
            <a:pathLst>
              <a:path extrusionOk="0" h="1377955" w="1377955">
                <a:moveTo>
                  <a:pt x="0" y="0"/>
                </a:moveTo>
                <a:lnTo>
                  <a:pt x="1377955" y="0"/>
                </a:lnTo>
                <a:lnTo>
                  <a:pt x="1377955" y="1377955"/>
                </a:lnTo>
                <a:lnTo>
                  <a:pt x="0" y="1377955"/>
                </a:lnTo>
                <a:lnTo>
                  <a:pt x="0" y="0"/>
                </a:lnTo>
                <a:close/>
              </a:path>
            </a:pathLst>
          </a:custGeom>
          <a:blipFill rotWithShape="1">
            <a:blip r:embed="rId13">
              <a:alphaModFix/>
            </a:blip>
            <a:stretch>
              <a:fillRect b="0" l="0" r="0" t="0"/>
            </a:stretch>
          </a:blipFill>
          <a:ln>
            <a:noFill/>
          </a:ln>
        </p:spPr>
      </p:sp>
      <p:sp>
        <p:nvSpPr>
          <p:cNvPr id="603" name="Google Shape;603;p26"/>
          <p:cNvSpPr/>
          <p:nvPr/>
        </p:nvSpPr>
        <p:spPr>
          <a:xfrm>
            <a:off x="5809438" y="2769572"/>
            <a:ext cx="411964" cy="985534"/>
          </a:xfrm>
          <a:custGeom>
            <a:rect b="b" l="l" r="r" t="t"/>
            <a:pathLst>
              <a:path extrusionOk="0" h="1971068" w="823928">
                <a:moveTo>
                  <a:pt x="0" y="0"/>
                </a:moveTo>
                <a:lnTo>
                  <a:pt x="823927" y="0"/>
                </a:lnTo>
                <a:lnTo>
                  <a:pt x="823927" y="1971069"/>
                </a:lnTo>
                <a:lnTo>
                  <a:pt x="0" y="1971069"/>
                </a:lnTo>
                <a:lnTo>
                  <a:pt x="0" y="0"/>
                </a:lnTo>
                <a:close/>
              </a:path>
            </a:pathLst>
          </a:custGeom>
          <a:blipFill rotWithShape="1">
            <a:blip r:embed="rId14">
              <a:alphaModFix/>
            </a:blip>
            <a:stretch>
              <a:fillRect b="0" l="0" r="0" t="0"/>
            </a:stretch>
          </a:blipFill>
          <a:ln>
            <a:noFill/>
          </a:ln>
        </p:spPr>
      </p:sp>
      <p:sp>
        <p:nvSpPr>
          <p:cNvPr id="604" name="Google Shape;604;p26"/>
          <p:cNvSpPr/>
          <p:nvPr/>
        </p:nvSpPr>
        <p:spPr>
          <a:xfrm>
            <a:off x="6348295" y="1797483"/>
            <a:ext cx="734744" cy="734744"/>
          </a:xfrm>
          <a:custGeom>
            <a:rect b="b" l="l" r="r" t="t"/>
            <a:pathLst>
              <a:path extrusionOk="0" h="1469488" w="1469488">
                <a:moveTo>
                  <a:pt x="0" y="0"/>
                </a:moveTo>
                <a:lnTo>
                  <a:pt x="1469489" y="0"/>
                </a:lnTo>
                <a:lnTo>
                  <a:pt x="1469489" y="1469488"/>
                </a:lnTo>
                <a:lnTo>
                  <a:pt x="0" y="1469488"/>
                </a:lnTo>
                <a:lnTo>
                  <a:pt x="0" y="0"/>
                </a:lnTo>
                <a:close/>
              </a:path>
            </a:pathLst>
          </a:custGeom>
          <a:blipFill rotWithShape="1">
            <a:blip r:embed="rId15">
              <a:alphaModFix/>
            </a:blip>
            <a:stretch>
              <a:fillRect b="0" l="0" r="0" t="0"/>
            </a:stretch>
          </a:blipFill>
          <a:ln>
            <a:noFill/>
          </a:ln>
        </p:spPr>
      </p:sp>
      <p:sp>
        <p:nvSpPr>
          <p:cNvPr id="605" name="Google Shape;605;p26"/>
          <p:cNvSpPr/>
          <p:nvPr/>
        </p:nvSpPr>
        <p:spPr>
          <a:xfrm>
            <a:off x="7192631" y="1730823"/>
            <a:ext cx="904601" cy="904601"/>
          </a:xfrm>
          <a:custGeom>
            <a:rect b="b" l="l" r="r" t="t"/>
            <a:pathLst>
              <a:path extrusionOk="0" h="1809202" w="1809202">
                <a:moveTo>
                  <a:pt x="0" y="0"/>
                </a:moveTo>
                <a:lnTo>
                  <a:pt x="1809203" y="0"/>
                </a:lnTo>
                <a:lnTo>
                  <a:pt x="1809203" y="1809202"/>
                </a:lnTo>
                <a:lnTo>
                  <a:pt x="0" y="1809202"/>
                </a:lnTo>
                <a:lnTo>
                  <a:pt x="0" y="0"/>
                </a:lnTo>
                <a:close/>
              </a:path>
            </a:pathLst>
          </a:custGeom>
          <a:blipFill rotWithShape="1">
            <a:blip r:embed="rId16">
              <a:alphaModFix/>
            </a:blip>
            <a:stretch>
              <a:fillRect b="0" l="0" r="0" t="0"/>
            </a:stretch>
          </a:blipFill>
          <a:ln>
            <a:noFill/>
          </a:ln>
        </p:spPr>
      </p:sp>
      <p:sp>
        <p:nvSpPr>
          <p:cNvPr id="606" name="Google Shape;606;p26"/>
          <p:cNvSpPr/>
          <p:nvPr/>
        </p:nvSpPr>
        <p:spPr>
          <a:xfrm>
            <a:off x="7149079" y="1310423"/>
            <a:ext cx="824383" cy="350363"/>
          </a:xfrm>
          <a:custGeom>
            <a:rect b="b" l="l" r="r" t="t"/>
            <a:pathLst>
              <a:path extrusionOk="0" h="700726" w="1648767">
                <a:moveTo>
                  <a:pt x="0" y="0"/>
                </a:moveTo>
                <a:lnTo>
                  <a:pt x="1648766" y="0"/>
                </a:lnTo>
                <a:lnTo>
                  <a:pt x="1648766" y="700726"/>
                </a:lnTo>
                <a:lnTo>
                  <a:pt x="0" y="700726"/>
                </a:lnTo>
                <a:lnTo>
                  <a:pt x="0" y="0"/>
                </a:lnTo>
                <a:close/>
              </a:path>
            </a:pathLst>
          </a:custGeom>
          <a:blipFill rotWithShape="1">
            <a:blip r:embed="rId17">
              <a:alphaModFix/>
            </a:blip>
            <a:stretch>
              <a:fillRect b="0" l="0" r="0" t="0"/>
            </a:stretch>
          </a:blipFill>
          <a:ln>
            <a:noFill/>
          </a:ln>
        </p:spPr>
      </p:sp>
      <p:sp>
        <p:nvSpPr>
          <p:cNvPr id="607" name="Google Shape;607;p26"/>
          <p:cNvSpPr/>
          <p:nvPr/>
        </p:nvSpPr>
        <p:spPr>
          <a:xfrm>
            <a:off x="8144912" y="1323024"/>
            <a:ext cx="547363" cy="567804"/>
          </a:xfrm>
          <a:custGeom>
            <a:rect b="b" l="l" r="r" t="t"/>
            <a:pathLst>
              <a:path extrusionOk="0" h="1135607" w="1094725">
                <a:moveTo>
                  <a:pt x="0" y="0"/>
                </a:moveTo>
                <a:lnTo>
                  <a:pt x="1094725" y="0"/>
                </a:lnTo>
                <a:lnTo>
                  <a:pt x="1094725" y="1135606"/>
                </a:lnTo>
                <a:lnTo>
                  <a:pt x="0" y="1135606"/>
                </a:lnTo>
                <a:lnTo>
                  <a:pt x="0" y="0"/>
                </a:lnTo>
                <a:close/>
              </a:path>
            </a:pathLst>
          </a:custGeom>
          <a:blipFill rotWithShape="1">
            <a:blip r:embed="rId18">
              <a:alphaModFix/>
            </a:blip>
            <a:stretch>
              <a:fillRect b="0" l="0" r="0" t="0"/>
            </a:stretch>
          </a:blipFill>
          <a:ln>
            <a:noFill/>
          </a:ln>
        </p:spPr>
      </p:sp>
      <p:sp>
        <p:nvSpPr>
          <p:cNvPr id="608" name="Google Shape;608;p26"/>
          <p:cNvSpPr/>
          <p:nvPr/>
        </p:nvSpPr>
        <p:spPr>
          <a:xfrm>
            <a:off x="5672469" y="3902529"/>
            <a:ext cx="750136" cy="742803"/>
          </a:xfrm>
          <a:custGeom>
            <a:rect b="b" l="l" r="r" t="t"/>
            <a:pathLst>
              <a:path extrusionOk="0" h="1485605" w="1500273">
                <a:moveTo>
                  <a:pt x="0" y="0"/>
                </a:moveTo>
                <a:lnTo>
                  <a:pt x="1500273" y="0"/>
                </a:lnTo>
                <a:lnTo>
                  <a:pt x="1500273" y="1485605"/>
                </a:lnTo>
                <a:lnTo>
                  <a:pt x="0" y="1485605"/>
                </a:lnTo>
                <a:lnTo>
                  <a:pt x="0" y="0"/>
                </a:lnTo>
                <a:close/>
              </a:path>
            </a:pathLst>
          </a:custGeom>
          <a:blipFill rotWithShape="1">
            <a:blip r:embed="rId19">
              <a:alphaModFix/>
            </a:blip>
            <a:stretch>
              <a:fillRect b="0" l="0" r="0" t="0"/>
            </a:stretch>
          </a:blipFill>
          <a:ln>
            <a:noFill/>
          </a:ln>
        </p:spPr>
      </p:sp>
      <p:sp>
        <p:nvSpPr>
          <p:cNvPr id="609" name="Google Shape;609;p26"/>
          <p:cNvSpPr/>
          <p:nvPr/>
        </p:nvSpPr>
        <p:spPr>
          <a:xfrm>
            <a:off x="7222401" y="2819399"/>
            <a:ext cx="833626" cy="833625"/>
          </a:xfrm>
          <a:custGeom>
            <a:rect b="b" l="l" r="r" t="t"/>
            <a:pathLst>
              <a:path extrusionOk="0" h="1667251" w="1667251">
                <a:moveTo>
                  <a:pt x="0" y="0"/>
                </a:moveTo>
                <a:lnTo>
                  <a:pt x="1667251" y="0"/>
                </a:lnTo>
                <a:lnTo>
                  <a:pt x="1667251" y="1667250"/>
                </a:lnTo>
                <a:lnTo>
                  <a:pt x="0" y="1667250"/>
                </a:lnTo>
                <a:lnTo>
                  <a:pt x="0" y="0"/>
                </a:lnTo>
                <a:close/>
              </a:path>
            </a:pathLst>
          </a:custGeom>
          <a:blipFill rotWithShape="1">
            <a:blip r:embed="rId20">
              <a:alphaModFix/>
            </a:blip>
            <a:stretch>
              <a:fillRect b="0" l="0" r="0" t="0"/>
            </a:stretch>
          </a:blipFill>
          <a:ln>
            <a:noFill/>
          </a:ln>
        </p:spPr>
      </p:sp>
      <p:sp>
        <p:nvSpPr>
          <p:cNvPr id="610" name="Google Shape;610;p26"/>
          <p:cNvSpPr/>
          <p:nvPr/>
        </p:nvSpPr>
        <p:spPr>
          <a:xfrm>
            <a:off x="6422605" y="3933422"/>
            <a:ext cx="909687" cy="909687"/>
          </a:xfrm>
          <a:custGeom>
            <a:rect b="b" l="l" r="r" t="t"/>
            <a:pathLst>
              <a:path extrusionOk="0" h="1819374" w="1819374">
                <a:moveTo>
                  <a:pt x="0" y="0"/>
                </a:moveTo>
                <a:lnTo>
                  <a:pt x="1819375" y="0"/>
                </a:lnTo>
                <a:lnTo>
                  <a:pt x="1819375" y="1819374"/>
                </a:lnTo>
                <a:lnTo>
                  <a:pt x="0" y="1819374"/>
                </a:lnTo>
                <a:lnTo>
                  <a:pt x="0" y="0"/>
                </a:lnTo>
                <a:close/>
              </a:path>
            </a:pathLst>
          </a:custGeom>
          <a:blipFill rotWithShape="1">
            <a:blip r:embed="rId21">
              <a:alphaModFix/>
            </a:blip>
            <a:stretch>
              <a:fillRect b="0" l="0" r="0" t="0"/>
            </a:stretch>
          </a:blipFill>
          <a:ln>
            <a:noFill/>
          </a:ln>
        </p:spPr>
      </p:sp>
      <p:sp>
        <p:nvSpPr>
          <p:cNvPr id="611" name="Google Shape;611;p26"/>
          <p:cNvSpPr/>
          <p:nvPr/>
        </p:nvSpPr>
        <p:spPr>
          <a:xfrm>
            <a:off x="7302311" y="3762316"/>
            <a:ext cx="517918" cy="979118"/>
          </a:xfrm>
          <a:custGeom>
            <a:rect b="b" l="l" r="r" t="t"/>
            <a:pathLst>
              <a:path extrusionOk="0" h="1958236" w="1035835">
                <a:moveTo>
                  <a:pt x="0" y="0"/>
                </a:moveTo>
                <a:lnTo>
                  <a:pt x="1035836" y="0"/>
                </a:lnTo>
                <a:lnTo>
                  <a:pt x="1035836" y="1958236"/>
                </a:lnTo>
                <a:lnTo>
                  <a:pt x="0" y="1958236"/>
                </a:lnTo>
                <a:lnTo>
                  <a:pt x="0" y="0"/>
                </a:lnTo>
                <a:close/>
              </a:path>
            </a:pathLst>
          </a:custGeom>
          <a:blipFill rotWithShape="1">
            <a:blip r:embed="rId22">
              <a:alphaModFix/>
            </a:blip>
            <a:stretch>
              <a:fillRect b="0" l="0" r="0" t="0"/>
            </a:stretch>
          </a:blipFill>
          <a:ln>
            <a:noFill/>
          </a:ln>
        </p:spPr>
      </p:sp>
      <p:sp>
        <p:nvSpPr>
          <p:cNvPr id="612" name="Google Shape;612;p26"/>
          <p:cNvSpPr/>
          <p:nvPr/>
        </p:nvSpPr>
        <p:spPr>
          <a:xfrm>
            <a:off x="6230779" y="3044540"/>
            <a:ext cx="905897" cy="972020"/>
          </a:xfrm>
          <a:custGeom>
            <a:rect b="b" l="l" r="r" t="t"/>
            <a:pathLst>
              <a:path extrusionOk="0" h="1944039" w="1811794">
                <a:moveTo>
                  <a:pt x="0" y="0"/>
                </a:moveTo>
                <a:lnTo>
                  <a:pt x="1811794" y="0"/>
                </a:lnTo>
                <a:lnTo>
                  <a:pt x="1811794" y="1944039"/>
                </a:lnTo>
                <a:lnTo>
                  <a:pt x="0" y="1944039"/>
                </a:lnTo>
                <a:lnTo>
                  <a:pt x="0" y="0"/>
                </a:lnTo>
                <a:close/>
              </a:path>
            </a:pathLst>
          </a:custGeom>
          <a:blipFill rotWithShape="1">
            <a:blip r:embed="rId23">
              <a:alphaModFix/>
            </a:blip>
            <a:stretch>
              <a:fillRect b="-4955" l="0" r="0" t="-4955"/>
            </a:stretch>
          </a:blipFill>
          <a:ln>
            <a:noFill/>
          </a:ln>
        </p:spPr>
      </p:sp>
      <p:sp>
        <p:nvSpPr>
          <p:cNvPr id="613" name="Google Shape;613;p26"/>
          <p:cNvSpPr/>
          <p:nvPr/>
        </p:nvSpPr>
        <p:spPr>
          <a:xfrm rot="6417252">
            <a:off x="5039587" y="1948972"/>
            <a:ext cx="509253" cy="490627"/>
          </a:xfrm>
          <a:custGeom>
            <a:rect b="b" l="l" r="r" t="t"/>
            <a:pathLst>
              <a:path extrusionOk="0" h="981254" w="1018505">
                <a:moveTo>
                  <a:pt x="0" y="0"/>
                </a:moveTo>
                <a:lnTo>
                  <a:pt x="1018505" y="0"/>
                </a:lnTo>
                <a:lnTo>
                  <a:pt x="1018505" y="981255"/>
                </a:lnTo>
                <a:lnTo>
                  <a:pt x="0" y="981255"/>
                </a:lnTo>
                <a:lnTo>
                  <a:pt x="0" y="0"/>
                </a:lnTo>
                <a:close/>
              </a:path>
            </a:pathLst>
          </a:custGeom>
          <a:blipFill rotWithShape="1">
            <a:blip r:embed="rId12">
              <a:alphaModFix/>
            </a:blip>
            <a:stretch>
              <a:fillRect b="0" l="0" r="0" t="0"/>
            </a:stretch>
          </a:blipFill>
          <a:ln>
            <a:noFill/>
          </a:ln>
        </p:spPr>
      </p:sp>
      <p:sp>
        <p:nvSpPr>
          <p:cNvPr id="614" name="Google Shape;614;p26"/>
          <p:cNvSpPr/>
          <p:nvPr/>
        </p:nvSpPr>
        <p:spPr>
          <a:xfrm>
            <a:off x="7973462" y="3840349"/>
            <a:ext cx="832035" cy="832035"/>
          </a:xfrm>
          <a:custGeom>
            <a:rect b="b" l="l" r="r" t="t"/>
            <a:pathLst>
              <a:path extrusionOk="0" h="1664071" w="1664071">
                <a:moveTo>
                  <a:pt x="0" y="0"/>
                </a:moveTo>
                <a:lnTo>
                  <a:pt x="1664071" y="0"/>
                </a:lnTo>
                <a:lnTo>
                  <a:pt x="1664071" y="1664071"/>
                </a:lnTo>
                <a:lnTo>
                  <a:pt x="0" y="1664071"/>
                </a:lnTo>
                <a:lnTo>
                  <a:pt x="0" y="0"/>
                </a:lnTo>
                <a:close/>
              </a:path>
            </a:pathLst>
          </a:custGeom>
          <a:blipFill rotWithShape="1">
            <a:blip r:embed="rId24">
              <a:alphaModFix/>
            </a:blip>
            <a:stretch>
              <a:fillRect b="0" l="0" r="0" t="0"/>
            </a:stretch>
          </a:blipFill>
          <a:ln>
            <a:noFill/>
          </a:ln>
        </p:spPr>
      </p:sp>
      <p:sp>
        <p:nvSpPr>
          <p:cNvPr id="615" name="Google Shape;615;p26"/>
          <p:cNvSpPr/>
          <p:nvPr/>
        </p:nvSpPr>
        <p:spPr>
          <a:xfrm rot="424956">
            <a:off x="4971149" y="3204529"/>
            <a:ext cx="394735" cy="139233"/>
          </a:xfrm>
          <a:custGeom>
            <a:rect b="b" l="l" r="r" t="t"/>
            <a:pathLst>
              <a:path extrusionOk="0" h="278467" w="789469">
                <a:moveTo>
                  <a:pt x="0" y="0"/>
                </a:moveTo>
                <a:lnTo>
                  <a:pt x="789469" y="0"/>
                </a:lnTo>
                <a:lnTo>
                  <a:pt x="789469" y="278467"/>
                </a:lnTo>
                <a:lnTo>
                  <a:pt x="0" y="278467"/>
                </a:lnTo>
                <a:lnTo>
                  <a:pt x="0" y="0"/>
                </a:lnTo>
                <a:close/>
              </a:path>
            </a:pathLst>
          </a:custGeom>
          <a:blipFill rotWithShape="1">
            <a:blip r:embed="rId25">
              <a:alphaModFix/>
            </a:blip>
            <a:stretch>
              <a:fillRect b="0" l="0" r="0" t="0"/>
            </a:stretch>
          </a:blipFill>
          <a:ln>
            <a:noFill/>
          </a:ln>
        </p:spPr>
      </p:sp>
      <p:sp>
        <p:nvSpPr>
          <p:cNvPr id="616" name="Google Shape;616;p26"/>
          <p:cNvSpPr/>
          <p:nvPr/>
        </p:nvSpPr>
        <p:spPr>
          <a:xfrm>
            <a:off x="8141752" y="2706857"/>
            <a:ext cx="610829" cy="958163"/>
          </a:xfrm>
          <a:custGeom>
            <a:rect b="b" l="l" r="r" t="t"/>
            <a:pathLst>
              <a:path extrusionOk="0" h="1916327" w="1221658">
                <a:moveTo>
                  <a:pt x="0" y="0"/>
                </a:moveTo>
                <a:lnTo>
                  <a:pt x="1221659" y="0"/>
                </a:lnTo>
                <a:lnTo>
                  <a:pt x="1221659" y="1916327"/>
                </a:lnTo>
                <a:lnTo>
                  <a:pt x="0" y="1916327"/>
                </a:lnTo>
                <a:lnTo>
                  <a:pt x="0" y="0"/>
                </a:lnTo>
                <a:close/>
              </a:path>
            </a:pathLst>
          </a:custGeom>
          <a:blipFill rotWithShape="1">
            <a:blip r:embed="rId26">
              <a:alphaModFix/>
            </a:blip>
            <a:stretch>
              <a:fillRect b="0" l="0" r="0" t="0"/>
            </a:stretch>
          </a:blipFill>
          <a:ln>
            <a:noFill/>
          </a:ln>
        </p:spPr>
      </p:sp>
      <p:sp>
        <p:nvSpPr>
          <p:cNvPr id="617" name="Google Shape;617;p26"/>
          <p:cNvSpPr/>
          <p:nvPr/>
        </p:nvSpPr>
        <p:spPr>
          <a:xfrm rot="-516439">
            <a:off x="3393812" y="2779397"/>
            <a:ext cx="436400" cy="903499"/>
          </a:xfrm>
          <a:custGeom>
            <a:rect b="b" l="l" r="r" t="t"/>
            <a:pathLst>
              <a:path extrusionOk="0" h="1806998" w="872800">
                <a:moveTo>
                  <a:pt x="0" y="0"/>
                </a:moveTo>
                <a:lnTo>
                  <a:pt x="872800" y="0"/>
                </a:lnTo>
                <a:lnTo>
                  <a:pt x="872800" y="1806998"/>
                </a:lnTo>
                <a:lnTo>
                  <a:pt x="0" y="1806998"/>
                </a:lnTo>
                <a:lnTo>
                  <a:pt x="0" y="0"/>
                </a:lnTo>
                <a:close/>
              </a:path>
            </a:pathLst>
          </a:custGeom>
          <a:blipFill rotWithShape="1">
            <a:blip r:embed="rId27">
              <a:alphaModFix/>
            </a:blip>
            <a:stretch>
              <a:fillRect b="-186" l="0" r="-107421" t="0"/>
            </a:stretch>
          </a:blipFill>
          <a:ln>
            <a:noFill/>
          </a:ln>
        </p:spPr>
      </p:sp>
      <p:sp>
        <p:nvSpPr>
          <p:cNvPr id="618" name="Google Shape;618;p26"/>
          <p:cNvSpPr/>
          <p:nvPr/>
        </p:nvSpPr>
        <p:spPr>
          <a:xfrm rot="292401">
            <a:off x="5161669" y="2503688"/>
            <a:ext cx="406439" cy="841469"/>
          </a:xfrm>
          <a:custGeom>
            <a:rect b="b" l="l" r="r" t="t"/>
            <a:pathLst>
              <a:path extrusionOk="0" h="1682937" w="812877">
                <a:moveTo>
                  <a:pt x="0" y="0"/>
                </a:moveTo>
                <a:lnTo>
                  <a:pt x="812877" y="0"/>
                </a:lnTo>
                <a:lnTo>
                  <a:pt x="812877" y="1682937"/>
                </a:lnTo>
                <a:lnTo>
                  <a:pt x="0" y="1682937"/>
                </a:lnTo>
                <a:lnTo>
                  <a:pt x="0" y="0"/>
                </a:lnTo>
                <a:close/>
              </a:path>
            </a:pathLst>
          </a:custGeom>
          <a:blipFill rotWithShape="1">
            <a:blip r:embed="rId27">
              <a:alphaModFix/>
            </a:blip>
            <a:stretch>
              <a:fillRect b="0" l="-107417" r="0" t="-186"/>
            </a:stretch>
          </a:blipFill>
          <a:ln>
            <a:noFill/>
          </a:ln>
        </p:spPr>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7A57E"/>
        </a:solidFill>
      </p:bgPr>
    </p:bg>
    <p:spTree>
      <p:nvGrpSpPr>
        <p:cNvPr id="622" name="Shape 622"/>
        <p:cNvGrpSpPr/>
        <p:nvPr/>
      </p:nvGrpSpPr>
      <p:grpSpPr>
        <a:xfrm>
          <a:off x="0" y="0"/>
          <a:ext cx="0" cy="0"/>
          <a:chOff x="0" y="0"/>
          <a:chExt cx="0" cy="0"/>
        </a:xfrm>
      </p:grpSpPr>
      <p:pic>
        <p:nvPicPr>
          <p:cNvPr id="623" name="Google Shape;623;p27"/>
          <p:cNvPicPr preferRelativeResize="0"/>
          <p:nvPr/>
        </p:nvPicPr>
        <p:blipFill>
          <a:blip r:embed="rId3">
            <a:alphaModFix/>
          </a:blip>
          <a:stretch>
            <a:fillRect/>
          </a:stretch>
        </p:blipFill>
        <p:spPr>
          <a:xfrm>
            <a:off x="0" y="0"/>
            <a:ext cx="9144003" cy="5143501"/>
          </a:xfrm>
          <a:prstGeom prst="rect">
            <a:avLst/>
          </a:prstGeom>
          <a:noFill/>
          <a:ln>
            <a:noFill/>
          </a:ln>
        </p:spPr>
      </p:pic>
      <p:grpSp>
        <p:nvGrpSpPr>
          <p:cNvPr id="624" name="Google Shape;624;p27"/>
          <p:cNvGrpSpPr/>
          <p:nvPr/>
        </p:nvGrpSpPr>
        <p:grpSpPr>
          <a:xfrm>
            <a:off x="387109" y="1106783"/>
            <a:ext cx="2548821" cy="3736326"/>
            <a:chOff x="0" y="-19050"/>
            <a:chExt cx="1342589" cy="1968106"/>
          </a:xfrm>
        </p:grpSpPr>
        <p:sp>
          <p:nvSpPr>
            <p:cNvPr id="625" name="Google Shape;625;p27"/>
            <p:cNvSpPr/>
            <p:nvPr/>
          </p:nvSpPr>
          <p:spPr>
            <a:xfrm>
              <a:off x="0" y="0"/>
              <a:ext cx="1342589" cy="1949056"/>
            </a:xfrm>
            <a:custGeom>
              <a:rect b="b" l="l" r="r" t="t"/>
              <a:pathLst>
                <a:path extrusionOk="0" h="1949056" w="1342589">
                  <a:moveTo>
                    <a:pt x="36449" y="0"/>
                  </a:moveTo>
                  <a:lnTo>
                    <a:pt x="1306139" y="0"/>
                  </a:lnTo>
                  <a:cubicBezTo>
                    <a:pt x="1315806" y="0"/>
                    <a:pt x="1325077" y="3840"/>
                    <a:pt x="1331913" y="10676"/>
                  </a:cubicBezTo>
                  <a:cubicBezTo>
                    <a:pt x="1338748" y="17511"/>
                    <a:pt x="1342589" y="26782"/>
                    <a:pt x="1342589" y="36449"/>
                  </a:cubicBezTo>
                  <a:lnTo>
                    <a:pt x="1342589" y="1912607"/>
                  </a:lnTo>
                  <a:cubicBezTo>
                    <a:pt x="1342589" y="1932737"/>
                    <a:pt x="1326270" y="1949056"/>
                    <a:pt x="1306139" y="1949056"/>
                  </a:cubicBezTo>
                  <a:lnTo>
                    <a:pt x="36449" y="1949056"/>
                  </a:lnTo>
                  <a:cubicBezTo>
                    <a:pt x="16319" y="1949056"/>
                    <a:pt x="0" y="1932737"/>
                    <a:pt x="0" y="1912607"/>
                  </a:cubicBezTo>
                  <a:lnTo>
                    <a:pt x="0" y="36449"/>
                  </a:lnTo>
                  <a:cubicBezTo>
                    <a:pt x="0" y="16319"/>
                    <a:pt x="16319" y="0"/>
                    <a:pt x="36449" y="0"/>
                  </a:cubicBezTo>
                  <a:close/>
                </a:path>
              </a:pathLst>
            </a:custGeom>
            <a:solidFill>
              <a:srgbClr val="F0F0F0"/>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626" name="Google Shape;626;p27"/>
            <p:cNvSpPr txBox="1"/>
            <p:nvPr/>
          </p:nvSpPr>
          <p:spPr>
            <a:xfrm>
              <a:off x="0" y="-19050"/>
              <a:ext cx="1342589" cy="1968106"/>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627" name="Google Shape;627;p27"/>
          <p:cNvGrpSpPr/>
          <p:nvPr/>
        </p:nvGrpSpPr>
        <p:grpSpPr>
          <a:xfrm>
            <a:off x="3249934" y="1140481"/>
            <a:ext cx="5756490" cy="3736326"/>
            <a:chOff x="0" y="-19050"/>
            <a:chExt cx="3032225" cy="1968106"/>
          </a:xfrm>
        </p:grpSpPr>
        <p:sp>
          <p:nvSpPr>
            <p:cNvPr id="628" name="Google Shape;628;p27"/>
            <p:cNvSpPr/>
            <p:nvPr/>
          </p:nvSpPr>
          <p:spPr>
            <a:xfrm>
              <a:off x="0" y="0"/>
              <a:ext cx="3032225" cy="1949056"/>
            </a:xfrm>
            <a:custGeom>
              <a:rect b="b" l="l" r="r" t="t"/>
              <a:pathLst>
                <a:path extrusionOk="0" h="1949056" w="3032225">
                  <a:moveTo>
                    <a:pt x="16139" y="0"/>
                  </a:moveTo>
                  <a:lnTo>
                    <a:pt x="3016086" y="0"/>
                  </a:lnTo>
                  <a:cubicBezTo>
                    <a:pt x="3020366" y="0"/>
                    <a:pt x="3024471" y="1700"/>
                    <a:pt x="3027498" y="4727"/>
                  </a:cubicBezTo>
                  <a:cubicBezTo>
                    <a:pt x="3030525" y="7754"/>
                    <a:pt x="3032225" y="11859"/>
                    <a:pt x="3032225" y="16139"/>
                  </a:cubicBezTo>
                  <a:lnTo>
                    <a:pt x="3032225" y="1932917"/>
                  </a:lnTo>
                  <a:cubicBezTo>
                    <a:pt x="3032225" y="1937197"/>
                    <a:pt x="3030525" y="1941302"/>
                    <a:pt x="3027498" y="1944329"/>
                  </a:cubicBezTo>
                  <a:cubicBezTo>
                    <a:pt x="3024471" y="1947356"/>
                    <a:pt x="3020366" y="1949056"/>
                    <a:pt x="3016086" y="1949056"/>
                  </a:cubicBezTo>
                  <a:lnTo>
                    <a:pt x="16139" y="1949056"/>
                  </a:lnTo>
                  <a:cubicBezTo>
                    <a:pt x="11859" y="1949056"/>
                    <a:pt x="7754" y="1947356"/>
                    <a:pt x="4727" y="1944329"/>
                  </a:cubicBezTo>
                  <a:cubicBezTo>
                    <a:pt x="1700" y="1941302"/>
                    <a:pt x="0" y="1937197"/>
                    <a:pt x="0" y="1932917"/>
                  </a:cubicBezTo>
                  <a:lnTo>
                    <a:pt x="0" y="16139"/>
                  </a:lnTo>
                  <a:cubicBezTo>
                    <a:pt x="0" y="11859"/>
                    <a:pt x="1700" y="7754"/>
                    <a:pt x="4727" y="4727"/>
                  </a:cubicBezTo>
                  <a:cubicBezTo>
                    <a:pt x="7754" y="1700"/>
                    <a:pt x="11859" y="0"/>
                    <a:pt x="16139" y="0"/>
                  </a:cubicBezTo>
                  <a:close/>
                </a:path>
              </a:pathLst>
            </a:custGeom>
            <a:solidFill>
              <a:srgbClr val="F0F0F0"/>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629" name="Google Shape;629;p27"/>
            <p:cNvSpPr txBox="1"/>
            <p:nvPr/>
          </p:nvSpPr>
          <p:spPr>
            <a:xfrm>
              <a:off x="0" y="-19050"/>
              <a:ext cx="3032225" cy="1968106"/>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630" name="Google Shape;630;p27"/>
          <p:cNvGrpSpPr/>
          <p:nvPr/>
        </p:nvGrpSpPr>
        <p:grpSpPr>
          <a:xfrm>
            <a:off x="569502" y="1247142"/>
            <a:ext cx="2184034" cy="359784"/>
            <a:chOff x="0" y="-19050"/>
            <a:chExt cx="1150437" cy="189516"/>
          </a:xfrm>
        </p:grpSpPr>
        <p:sp>
          <p:nvSpPr>
            <p:cNvPr id="631" name="Google Shape;631;p27"/>
            <p:cNvSpPr/>
            <p:nvPr/>
          </p:nvSpPr>
          <p:spPr>
            <a:xfrm>
              <a:off x="0" y="0"/>
              <a:ext cx="1150437" cy="170466"/>
            </a:xfrm>
            <a:custGeom>
              <a:rect b="b" l="l" r="r" t="t"/>
              <a:pathLst>
                <a:path extrusionOk="0" h="170466" w="1150437">
                  <a:moveTo>
                    <a:pt x="31903" y="0"/>
                  </a:moveTo>
                  <a:lnTo>
                    <a:pt x="1118534" y="0"/>
                  </a:lnTo>
                  <a:cubicBezTo>
                    <a:pt x="1126995" y="0"/>
                    <a:pt x="1135110" y="3361"/>
                    <a:pt x="1141093" y="9344"/>
                  </a:cubicBezTo>
                  <a:cubicBezTo>
                    <a:pt x="1147076" y="15327"/>
                    <a:pt x="1150437" y="23442"/>
                    <a:pt x="1150437" y="31903"/>
                  </a:cubicBezTo>
                  <a:lnTo>
                    <a:pt x="1150437" y="138563"/>
                  </a:lnTo>
                  <a:cubicBezTo>
                    <a:pt x="1150437" y="147024"/>
                    <a:pt x="1147076" y="155139"/>
                    <a:pt x="1141093" y="161122"/>
                  </a:cubicBezTo>
                  <a:cubicBezTo>
                    <a:pt x="1135110" y="167104"/>
                    <a:pt x="1126995" y="170466"/>
                    <a:pt x="1118534" y="170466"/>
                  </a:cubicBezTo>
                  <a:lnTo>
                    <a:pt x="31903" y="170466"/>
                  </a:lnTo>
                  <a:cubicBezTo>
                    <a:pt x="23442" y="170466"/>
                    <a:pt x="15327" y="167104"/>
                    <a:pt x="9344" y="161122"/>
                  </a:cubicBezTo>
                  <a:cubicBezTo>
                    <a:pt x="3361" y="155139"/>
                    <a:pt x="0" y="147024"/>
                    <a:pt x="0" y="138563"/>
                  </a:cubicBezTo>
                  <a:lnTo>
                    <a:pt x="0" y="31903"/>
                  </a:lnTo>
                  <a:cubicBezTo>
                    <a:pt x="0" y="23442"/>
                    <a:pt x="3361" y="15327"/>
                    <a:pt x="9344" y="9344"/>
                  </a:cubicBezTo>
                  <a:cubicBezTo>
                    <a:pt x="15327" y="3361"/>
                    <a:pt x="23442" y="0"/>
                    <a:pt x="31903" y="0"/>
                  </a:cubicBezTo>
                  <a:close/>
                </a:path>
              </a:pathLst>
            </a:custGeom>
            <a:solidFill>
              <a:srgbClr val="000000">
                <a:alpha val="0"/>
              </a:srgbClr>
            </a:solidFill>
            <a:ln cap="sq" cmpd="sng" w="19050">
              <a:solidFill>
                <a:srgbClr val="0F1A38"/>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632" name="Google Shape;632;p27"/>
            <p:cNvSpPr txBox="1"/>
            <p:nvPr/>
          </p:nvSpPr>
          <p:spPr>
            <a:xfrm>
              <a:off x="0" y="-19050"/>
              <a:ext cx="1150437" cy="189516"/>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633" name="Google Shape;633;p27"/>
          <p:cNvGrpSpPr/>
          <p:nvPr/>
        </p:nvGrpSpPr>
        <p:grpSpPr>
          <a:xfrm>
            <a:off x="4841220" y="1247142"/>
            <a:ext cx="2184034" cy="359784"/>
            <a:chOff x="0" y="-19050"/>
            <a:chExt cx="1150437" cy="189516"/>
          </a:xfrm>
        </p:grpSpPr>
        <p:sp>
          <p:nvSpPr>
            <p:cNvPr id="634" name="Google Shape;634;p27"/>
            <p:cNvSpPr/>
            <p:nvPr/>
          </p:nvSpPr>
          <p:spPr>
            <a:xfrm>
              <a:off x="0" y="0"/>
              <a:ext cx="1150437" cy="170466"/>
            </a:xfrm>
            <a:custGeom>
              <a:rect b="b" l="l" r="r" t="t"/>
              <a:pathLst>
                <a:path extrusionOk="0" h="170466" w="1150437">
                  <a:moveTo>
                    <a:pt x="31903" y="0"/>
                  </a:moveTo>
                  <a:lnTo>
                    <a:pt x="1118534" y="0"/>
                  </a:lnTo>
                  <a:cubicBezTo>
                    <a:pt x="1126995" y="0"/>
                    <a:pt x="1135110" y="3361"/>
                    <a:pt x="1141093" y="9344"/>
                  </a:cubicBezTo>
                  <a:cubicBezTo>
                    <a:pt x="1147076" y="15327"/>
                    <a:pt x="1150437" y="23442"/>
                    <a:pt x="1150437" y="31903"/>
                  </a:cubicBezTo>
                  <a:lnTo>
                    <a:pt x="1150437" y="138563"/>
                  </a:lnTo>
                  <a:cubicBezTo>
                    <a:pt x="1150437" y="147024"/>
                    <a:pt x="1147076" y="155139"/>
                    <a:pt x="1141093" y="161122"/>
                  </a:cubicBezTo>
                  <a:cubicBezTo>
                    <a:pt x="1135110" y="167104"/>
                    <a:pt x="1126995" y="170466"/>
                    <a:pt x="1118534" y="170466"/>
                  </a:cubicBezTo>
                  <a:lnTo>
                    <a:pt x="31903" y="170466"/>
                  </a:lnTo>
                  <a:cubicBezTo>
                    <a:pt x="23442" y="170466"/>
                    <a:pt x="15327" y="167104"/>
                    <a:pt x="9344" y="161122"/>
                  </a:cubicBezTo>
                  <a:cubicBezTo>
                    <a:pt x="3361" y="155139"/>
                    <a:pt x="0" y="147024"/>
                    <a:pt x="0" y="138563"/>
                  </a:cubicBezTo>
                  <a:lnTo>
                    <a:pt x="0" y="31903"/>
                  </a:lnTo>
                  <a:cubicBezTo>
                    <a:pt x="0" y="23442"/>
                    <a:pt x="3361" y="15327"/>
                    <a:pt x="9344" y="9344"/>
                  </a:cubicBezTo>
                  <a:cubicBezTo>
                    <a:pt x="15327" y="3361"/>
                    <a:pt x="23442" y="0"/>
                    <a:pt x="31903" y="0"/>
                  </a:cubicBezTo>
                  <a:close/>
                </a:path>
              </a:pathLst>
            </a:custGeom>
            <a:solidFill>
              <a:srgbClr val="000000">
                <a:alpha val="0"/>
              </a:srgbClr>
            </a:solidFill>
            <a:ln cap="sq" cmpd="sng" w="19050">
              <a:solidFill>
                <a:srgbClr val="0F1A38"/>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635" name="Google Shape;635;p27"/>
            <p:cNvSpPr txBox="1"/>
            <p:nvPr/>
          </p:nvSpPr>
          <p:spPr>
            <a:xfrm>
              <a:off x="0" y="-19050"/>
              <a:ext cx="1150437" cy="189516"/>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636" name="Google Shape;636;p27"/>
          <p:cNvGrpSpPr/>
          <p:nvPr/>
        </p:nvGrpSpPr>
        <p:grpSpPr>
          <a:xfrm>
            <a:off x="569502" y="3564341"/>
            <a:ext cx="2184034" cy="359784"/>
            <a:chOff x="0" y="-19050"/>
            <a:chExt cx="1150437" cy="189516"/>
          </a:xfrm>
        </p:grpSpPr>
        <p:sp>
          <p:nvSpPr>
            <p:cNvPr id="637" name="Google Shape;637;p27"/>
            <p:cNvSpPr/>
            <p:nvPr/>
          </p:nvSpPr>
          <p:spPr>
            <a:xfrm>
              <a:off x="0" y="0"/>
              <a:ext cx="1150437" cy="170466"/>
            </a:xfrm>
            <a:custGeom>
              <a:rect b="b" l="l" r="r" t="t"/>
              <a:pathLst>
                <a:path extrusionOk="0" h="170466" w="1150437">
                  <a:moveTo>
                    <a:pt x="31903" y="0"/>
                  </a:moveTo>
                  <a:lnTo>
                    <a:pt x="1118534" y="0"/>
                  </a:lnTo>
                  <a:cubicBezTo>
                    <a:pt x="1126995" y="0"/>
                    <a:pt x="1135110" y="3361"/>
                    <a:pt x="1141093" y="9344"/>
                  </a:cubicBezTo>
                  <a:cubicBezTo>
                    <a:pt x="1147076" y="15327"/>
                    <a:pt x="1150437" y="23442"/>
                    <a:pt x="1150437" y="31903"/>
                  </a:cubicBezTo>
                  <a:lnTo>
                    <a:pt x="1150437" y="138563"/>
                  </a:lnTo>
                  <a:cubicBezTo>
                    <a:pt x="1150437" y="147024"/>
                    <a:pt x="1147076" y="155139"/>
                    <a:pt x="1141093" y="161122"/>
                  </a:cubicBezTo>
                  <a:cubicBezTo>
                    <a:pt x="1135110" y="167104"/>
                    <a:pt x="1126995" y="170466"/>
                    <a:pt x="1118534" y="170466"/>
                  </a:cubicBezTo>
                  <a:lnTo>
                    <a:pt x="31903" y="170466"/>
                  </a:lnTo>
                  <a:cubicBezTo>
                    <a:pt x="23442" y="170466"/>
                    <a:pt x="15327" y="167104"/>
                    <a:pt x="9344" y="161122"/>
                  </a:cubicBezTo>
                  <a:cubicBezTo>
                    <a:pt x="3361" y="155139"/>
                    <a:pt x="0" y="147024"/>
                    <a:pt x="0" y="138563"/>
                  </a:cubicBezTo>
                  <a:lnTo>
                    <a:pt x="0" y="31903"/>
                  </a:lnTo>
                  <a:cubicBezTo>
                    <a:pt x="0" y="23442"/>
                    <a:pt x="3361" y="15327"/>
                    <a:pt x="9344" y="9344"/>
                  </a:cubicBezTo>
                  <a:cubicBezTo>
                    <a:pt x="15327" y="3361"/>
                    <a:pt x="23442" y="0"/>
                    <a:pt x="31903" y="0"/>
                  </a:cubicBezTo>
                  <a:close/>
                </a:path>
              </a:pathLst>
            </a:custGeom>
            <a:solidFill>
              <a:srgbClr val="000000">
                <a:alpha val="0"/>
              </a:srgbClr>
            </a:solidFill>
            <a:ln cap="sq" cmpd="sng" w="19050">
              <a:solidFill>
                <a:srgbClr val="0F1A38"/>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638" name="Google Shape;638;p27"/>
            <p:cNvSpPr txBox="1"/>
            <p:nvPr/>
          </p:nvSpPr>
          <p:spPr>
            <a:xfrm>
              <a:off x="0" y="-19050"/>
              <a:ext cx="1150437" cy="189516"/>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639" name="Google Shape;639;p27"/>
          <p:cNvSpPr txBox="1"/>
          <p:nvPr/>
        </p:nvSpPr>
        <p:spPr>
          <a:xfrm>
            <a:off x="616198" y="1730823"/>
            <a:ext cx="2090643" cy="251841"/>
          </a:xfrm>
          <a:prstGeom prst="rect">
            <a:avLst/>
          </a:prstGeom>
          <a:noFill/>
          <a:ln>
            <a:noFill/>
          </a:ln>
        </p:spPr>
        <p:txBody>
          <a:bodyPr anchorCtr="0" anchor="t" bIns="0" lIns="0" spcFirstLastPara="1" rIns="0" wrap="square" tIns="0">
            <a:spAutoFit/>
          </a:bodyPr>
          <a:lstStyle/>
          <a:p>
            <a:pPr indent="0" lvl="0" marL="0" marR="0" rtl="0" algn="ctr">
              <a:lnSpc>
                <a:spcPct val="122000"/>
              </a:lnSpc>
              <a:spcBef>
                <a:spcPts val="0"/>
              </a:spcBef>
              <a:spcAft>
                <a:spcPts val="0"/>
              </a:spcAft>
              <a:buNone/>
            </a:pPr>
            <a:r>
              <a:rPr b="0" i="0" lang="en" sz="900" u="none" cap="none" strike="noStrike">
                <a:solidFill>
                  <a:srgbClr val="000000"/>
                </a:solidFill>
                <a:latin typeface="Arial"/>
                <a:ea typeface="Arial"/>
                <a:cs typeface="Arial"/>
                <a:sym typeface="Arial"/>
              </a:rPr>
              <a:t>This presentation template</a:t>
            </a:r>
            <a:endParaRPr sz="700"/>
          </a:p>
          <a:p>
            <a:pPr indent="0" lvl="0" marL="0" marR="0" rtl="0" algn="ctr">
              <a:lnSpc>
                <a:spcPct val="122000"/>
              </a:lnSpc>
              <a:spcBef>
                <a:spcPts val="0"/>
              </a:spcBef>
              <a:spcAft>
                <a:spcPts val="0"/>
              </a:spcAft>
              <a:buNone/>
            </a:pPr>
            <a:r>
              <a:rPr b="0" i="0" lang="en" sz="900" u="none" cap="none" strike="noStrike">
                <a:solidFill>
                  <a:srgbClr val="000000"/>
                </a:solidFill>
                <a:latin typeface="Arial"/>
                <a:ea typeface="Arial"/>
                <a:cs typeface="Arial"/>
                <a:sym typeface="Arial"/>
              </a:rPr>
              <a:t>uses the following free fonts:</a:t>
            </a:r>
            <a:endParaRPr sz="700"/>
          </a:p>
        </p:txBody>
      </p:sp>
      <p:sp>
        <p:nvSpPr>
          <p:cNvPr id="640" name="Google Shape;640;p27"/>
          <p:cNvSpPr txBox="1"/>
          <p:nvPr/>
        </p:nvSpPr>
        <p:spPr>
          <a:xfrm>
            <a:off x="587727" y="3275641"/>
            <a:ext cx="2184034" cy="124841"/>
          </a:xfrm>
          <a:prstGeom prst="rect">
            <a:avLst/>
          </a:prstGeom>
          <a:noFill/>
          <a:ln>
            <a:noFill/>
          </a:ln>
        </p:spPr>
        <p:txBody>
          <a:bodyPr anchorCtr="0" anchor="t" bIns="0" lIns="0" spcFirstLastPara="1" rIns="0" wrap="square" tIns="0">
            <a:spAutoFit/>
          </a:bodyPr>
          <a:lstStyle/>
          <a:p>
            <a:pPr indent="0" lvl="0" marL="0" marR="0" rtl="0" algn="ctr">
              <a:lnSpc>
                <a:spcPct val="122000"/>
              </a:lnSpc>
              <a:spcBef>
                <a:spcPts val="0"/>
              </a:spcBef>
              <a:spcAft>
                <a:spcPts val="0"/>
              </a:spcAft>
              <a:buNone/>
            </a:pPr>
            <a:r>
              <a:rPr b="0" i="0" lang="en" sz="900" u="none" cap="none" strike="noStrike">
                <a:solidFill>
                  <a:srgbClr val="000000"/>
                </a:solidFill>
                <a:latin typeface="Arial"/>
                <a:ea typeface="Arial"/>
                <a:cs typeface="Arial"/>
                <a:sym typeface="Arial"/>
              </a:rPr>
              <a:t>You can find these fonts online too.</a:t>
            </a:r>
            <a:endParaRPr sz="700"/>
          </a:p>
        </p:txBody>
      </p:sp>
      <p:grpSp>
        <p:nvGrpSpPr>
          <p:cNvPr id="641" name="Google Shape;641;p27"/>
          <p:cNvGrpSpPr/>
          <p:nvPr/>
        </p:nvGrpSpPr>
        <p:grpSpPr>
          <a:xfrm>
            <a:off x="790578" y="4048637"/>
            <a:ext cx="1778332" cy="537898"/>
            <a:chOff x="0" y="-23569"/>
            <a:chExt cx="4742220" cy="1434394"/>
          </a:xfrm>
        </p:grpSpPr>
        <p:grpSp>
          <p:nvGrpSpPr>
            <p:cNvPr id="642" name="Google Shape;642;p27"/>
            <p:cNvGrpSpPr/>
            <p:nvPr/>
          </p:nvGrpSpPr>
          <p:grpSpPr>
            <a:xfrm>
              <a:off x="3425168" y="-23569"/>
              <a:ext cx="1005606" cy="1029175"/>
              <a:chOff x="0" y="-19050"/>
              <a:chExt cx="812800" cy="831850"/>
            </a:xfrm>
          </p:grpSpPr>
          <p:sp>
            <p:nvSpPr>
              <p:cNvPr id="643" name="Google Shape;643;p27"/>
              <p:cNvSpPr/>
              <p:nvPr/>
            </p:nvSpPr>
            <p:spPr>
              <a:xfrm>
                <a:off x="0" y="0"/>
                <a:ext cx="812800" cy="812800"/>
              </a:xfrm>
              <a:custGeom>
                <a:rect b="b" l="l" r="r" t="t"/>
                <a:pathLst>
                  <a:path extrusionOk="0" h="812800" w="812800">
                    <a:moveTo>
                      <a:pt x="406400" y="0"/>
                    </a:moveTo>
                    <a:lnTo>
                      <a:pt x="406400" y="0"/>
                    </a:lnTo>
                    <a:cubicBezTo>
                      <a:pt x="630849" y="0"/>
                      <a:pt x="812800" y="181951"/>
                      <a:pt x="812800" y="406400"/>
                    </a:cubicBezTo>
                    <a:lnTo>
                      <a:pt x="812800" y="406400"/>
                    </a:lnTo>
                    <a:cubicBezTo>
                      <a:pt x="812800" y="630849"/>
                      <a:pt x="630849" y="812800"/>
                      <a:pt x="406400" y="812800"/>
                    </a:cubicBezTo>
                    <a:lnTo>
                      <a:pt x="406400" y="812800"/>
                    </a:lnTo>
                    <a:cubicBezTo>
                      <a:pt x="181951" y="812800"/>
                      <a:pt x="0" y="630849"/>
                      <a:pt x="0" y="406400"/>
                    </a:cubicBezTo>
                    <a:lnTo>
                      <a:pt x="0" y="406400"/>
                    </a:lnTo>
                    <a:cubicBezTo>
                      <a:pt x="0" y="181951"/>
                      <a:pt x="181951" y="0"/>
                      <a:pt x="406400" y="0"/>
                    </a:cubicBezTo>
                    <a:close/>
                  </a:path>
                </a:pathLst>
              </a:custGeom>
              <a:solidFill>
                <a:srgbClr val="E8D7C8"/>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644" name="Google Shape;644;p27"/>
              <p:cNvSpPr txBox="1"/>
              <p:nvPr/>
            </p:nvSpPr>
            <p:spPr>
              <a:xfrm>
                <a:off x="0" y="-19050"/>
                <a:ext cx="812800" cy="831850"/>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645" name="Google Shape;645;p27"/>
            <p:cNvSpPr txBox="1"/>
            <p:nvPr/>
          </p:nvSpPr>
          <p:spPr>
            <a:xfrm>
              <a:off x="3113722" y="1167027"/>
              <a:ext cx="1628498" cy="243798"/>
            </a:xfrm>
            <a:prstGeom prst="rect">
              <a:avLst/>
            </a:prstGeom>
            <a:noFill/>
            <a:ln>
              <a:noFill/>
            </a:ln>
          </p:spPr>
          <p:txBody>
            <a:bodyPr anchorCtr="0" anchor="t" bIns="0" lIns="0" spcFirstLastPara="1" rIns="0" wrap="square" tIns="0">
              <a:spAutoFit/>
            </a:bodyPr>
            <a:lstStyle/>
            <a:p>
              <a:pPr indent="0" lvl="0" marL="0" marR="0" rtl="0" algn="ctr">
                <a:lnSpc>
                  <a:spcPct val="103000"/>
                </a:lnSpc>
                <a:spcBef>
                  <a:spcPts val="0"/>
                </a:spcBef>
                <a:spcAft>
                  <a:spcPts val="0"/>
                </a:spcAft>
                <a:buNone/>
              </a:pPr>
              <a:r>
                <a:rPr b="0" i="0" lang="en" sz="700" u="none" cap="none" strike="noStrike">
                  <a:solidFill>
                    <a:srgbClr val="000000"/>
                  </a:solidFill>
                  <a:latin typeface="Arial"/>
                  <a:ea typeface="Arial"/>
                  <a:cs typeface="Arial"/>
                  <a:sym typeface="Arial"/>
                </a:rPr>
                <a:t>#E8D7C8</a:t>
              </a:r>
              <a:endParaRPr sz="700"/>
            </a:p>
          </p:txBody>
        </p:sp>
        <p:grpSp>
          <p:nvGrpSpPr>
            <p:cNvPr id="646" name="Google Shape;646;p27"/>
            <p:cNvGrpSpPr/>
            <p:nvPr/>
          </p:nvGrpSpPr>
          <p:grpSpPr>
            <a:xfrm>
              <a:off x="311446" y="-23569"/>
              <a:ext cx="1005606" cy="1029175"/>
              <a:chOff x="0" y="-19050"/>
              <a:chExt cx="812800" cy="831850"/>
            </a:xfrm>
          </p:grpSpPr>
          <p:sp>
            <p:nvSpPr>
              <p:cNvPr id="647" name="Google Shape;647;p27"/>
              <p:cNvSpPr/>
              <p:nvPr/>
            </p:nvSpPr>
            <p:spPr>
              <a:xfrm>
                <a:off x="0" y="0"/>
                <a:ext cx="812800" cy="812800"/>
              </a:xfrm>
              <a:custGeom>
                <a:rect b="b" l="l" r="r" t="t"/>
                <a:pathLst>
                  <a:path extrusionOk="0" h="812800" w="812800">
                    <a:moveTo>
                      <a:pt x="406400" y="0"/>
                    </a:moveTo>
                    <a:lnTo>
                      <a:pt x="406400" y="0"/>
                    </a:lnTo>
                    <a:cubicBezTo>
                      <a:pt x="630849" y="0"/>
                      <a:pt x="812800" y="181951"/>
                      <a:pt x="812800" y="406400"/>
                    </a:cubicBezTo>
                    <a:lnTo>
                      <a:pt x="812800" y="406400"/>
                    </a:lnTo>
                    <a:cubicBezTo>
                      <a:pt x="812800" y="630849"/>
                      <a:pt x="630849" y="812800"/>
                      <a:pt x="406400" y="812800"/>
                    </a:cubicBezTo>
                    <a:lnTo>
                      <a:pt x="406400" y="812800"/>
                    </a:lnTo>
                    <a:cubicBezTo>
                      <a:pt x="181951" y="812800"/>
                      <a:pt x="0" y="630849"/>
                      <a:pt x="0" y="406400"/>
                    </a:cubicBezTo>
                    <a:lnTo>
                      <a:pt x="0" y="406400"/>
                    </a:lnTo>
                    <a:cubicBezTo>
                      <a:pt x="0" y="181951"/>
                      <a:pt x="181951" y="0"/>
                      <a:pt x="406400" y="0"/>
                    </a:cubicBezTo>
                    <a:close/>
                  </a:path>
                </a:pathLst>
              </a:custGeom>
              <a:solidFill>
                <a:srgbClr val="7B2B06"/>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648" name="Google Shape;648;p27"/>
              <p:cNvSpPr txBox="1"/>
              <p:nvPr/>
            </p:nvSpPr>
            <p:spPr>
              <a:xfrm>
                <a:off x="0" y="-19050"/>
                <a:ext cx="812800" cy="831850"/>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649" name="Google Shape;649;p27"/>
            <p:cNvSpPr txBox="1"/>
            <p:nvPr/>
          </p:nvSpPr>
          <p:spPr>
            <a:xfrm>
              <a:off x="0" y="1167027"/>
              <a:ext cx="1628498" cy="243798"/>
            </a:xfrm>
            <a:prstGeom prst="rect">
              <a:avLst/>
            </a:prstGeom>
            <a:noFill/>
            <a:ln>
              <a:noFill/>
            </a:ln>
          </p:spPr>
          <p:txBody>
            <a:bodyPr anchorCtr="0" anchor="t" bIns="0" lIns="0" spcFirstLastPara="1" rIns="0" wrap="square" tIns="0">
              <a:spAutoFit/>
            </a:bodyPr>
            <a:lstStyle/>
            <a:p>
              <a:pPr indent="0" lvl="0" marL="0" marR="0" rtl="0" algn="ctr">
                <a:lnSpc>
                  <a:spcPct val="103000"/>
                </a:lnSpc>
                <a:spcBef>
                  <a:spcPts val="0"/>
                </a:spcBef>
                <a:spcAft>
                  <a:spcPts val="0"/>
                </a:spcAft>
                <a:buNone/>
              </a:pPr>
              <a:r>
                <a:rPr b="0" i="0" lang="en" sz="700" u="none" cap="none" strike="noStrike">
                  <a:solidFill>
                    <a:srgbClr val="000000"/>
                  </a:solidFill>
                  <a:latin typeface="Arial"/>
                  <a:ea typeface="Arial"/>
                  <a:cs typeface="Arial"/>
                  <a:sym typeface="Arial"/>
                </a:rPr>
                <a:t>#7B2B06</a:t>
              </a:r>
              <a:endParaRPr sz="700"/>
            </a:p>
          </p:txBody>
        </p:sp>
        <p:grpSp>
          <p:nvGrpSpPr>
            <p:cNvPr id="650" name="Google Shape;650;p27"/>
            <p:cNvGrpSpPr/>
            <p:nvPr/>
          </p:nvGrpSpPr>
          <p:grpSpPr>
            <a:xfrm>
              <a:off x="1868307" y="-23569"/>
              <a:ext cx="1005606" cy="1029175"/>
              <a:chOff x="0" y="-19050"/>
              <a:chExt cx="812800" cy="831850"/>
            </a:xfrm>
          </p:grpSpPr>
          <p:sp>
            <p:nvSpPr>
              <p:cNvPr id="651" name="Google Shape;651;p27"/>
              <p:cNvSpPr/>
              <p:nvPr/>
            </p:nvSpPr>
            <p:spPr>
              <a:xfrm>
                <a:off x="0" y="0"/>
                <a:ext cx="812800" cy="812800"/>
              </a:xfrm>
              <a:custGeom>
                <a:rect b="b" l="l" r="r" t="t"/>
                <a:pathLst>
                  <a:path extrusionOk="0" h="812800" w="812800">
                    <a:moveTo>
                      <a:pt x="406400" y="0"/>
                    </a:moveTo>
                    <a:lnTo>
                      <a:pt x="406400" y="0"/>
                    </a:lnTo>
                    <a:cubicBezTo>
                      <a:pt x="630849" y="0"/>
                      <a:pt x="812800" y="181951"/>
                      <a:pt x="812800" y="406400"/>
                    </a:cubicBezTo>
                    <a:lnTo>
                      <a:pt x="812800" y="406400"/>
                    </a:lnTo>
                    <a:cubicBezTo>
                      <a:pt x="812800" y="630849"/>
                      <a:pt x="630849" y="812800"/>
                      <a:pt x="406400" y="812800"/>
                    </a:cubicBezTo>
                    <a:lnTo>
                      <a:pt x="406400" y="812800"/>
                    </a:lnTo>
                    <a:cubicBezTo>
                      <a:pt x="181951" y="812800"/>
                      <a:pt x="0" y="630849"/>
                      <a:pt x="0" y="406400"/>
                    </a:cubicBezTo>
                    <a:lnTo>
                      <a:pt x="0" y="406400"/>
                    </a:lnTo>
                    <a:cubicBezTo>
                      <a:pt x="0" y="181951"/>
                      <a:pt x="181951" y="0"/>
                      <a:pt x="406400" y="0"/>
                    </a:cubicBezTo>
                    <a:close/>
                  </a:path>
                </a:pathLst>
              </a:custGeom>
              <a:solidFill>
                <a:srgbClr val="B89868"/>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652" name="Google Shape;652;p27"/>
              <p:cNvSpPr txBox="1"/>
              <p:nvPr/>
            </p:nvSpPr>
            <p:spPr>
              <a:xfrm>
                <a:off x="0" y="-19050"/>
                <a:ext cx="812800" cy="831850"/>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653" name="Google Shape;653;p27"/>
            <p:cNvSpPr txBox="1"/>
            <p:nvPr/>
          </p:nvSpPr>
          <p:spPr>
            <a:xfrm>
              <a:off x="1556861" y="1167027"/>
              <a:ext cx="1628498" cy="243798"/>
            </a:xfrm>
            <a:prstGeom prst="rect">
              <a:avLst/>
            </a:prstGeom>
            <a:noFill/>
            <a:ln>
              <a:noFill/>
            </a:ln>
          </p:spPr>
          <p:txBody>
            <a:bodyPr anchorCtr="0" anchor="t" bIns="0" lIns="0" spcFirstLastPara="1" rIns="0" wrap="square" tIns="0">
              <a:spAutoFit/>
            </a:bodyPr>
            <a:lstStyle/>
            <a:p>
              <a:pPr indent="0" lvl="0" marL="0" marR="0" rtl="0" algn="ctr">
                <a:lnSpc>
                  <a:spcPct val="103000"/>
                </a:lnSpc>
                <a:spcBef>
                  <a:spcPts val="0"/>
                </a:spcBef>
                <a:spcAft>
                  <a:spcPts val="0"/>
                </a:spcAft>
                <a:buNone/>
              </a:pPr>
              <a:r>
                <a:rPr b="0" i="0" lang="en" sz="700" u="none" cap="none" strike="noStrike">
                  <a:solidFill>
                    <a:srgbClr val="000000"/>
                  </a:solidFill>
                  <a:latin typeface="Arial"/>
                  <a:ea typeface="Arial"/>
                  <a:cs typeface="Arial"/>
                  <a:sym typeface="Arial"/>
                </a:rPr>
                <a:t>#B89868</a:t>
              </a:r>
              <a:endParaRPr sz="700"/>
            </a:p>
          </p:txBody>
        </p:sp>
      </p:grpSp>
      <p:sp>
        <p:nvSpPr>
          <p:cNvPr id="654" name="Google Shape;654;p27"/>
          <p:cNvSpPr txBox="1"/>
          <p:nvPr/>
        </p:nvSpPr>
        <p:spPr>
          <a:xfrm>
            <a:off x="2105002" y="792111"/>
            <a:ext cx="4933995" cy="236538"/>
          </a:xfrm>
          <a:prstGeom prst="rect">
            <a:avLst/>
          </a:prstGeom>
          <a:noFill/>
          <a:ln>
            <a:noFill/>
          </a:ln>
        </p:spPr>
        <p:txBody>
          <a:bodyPr anchorCtr="0" anchor="t" bIns="0" lIns="0" spcFirstLastPara="1" rIns="0" wrap="square" tIns="0">
            <a:spAutoFit/>
          </a:bodyPr>
          <a:lstStyle/>
          <a:p>
            <a:pPr indent="0" lvl="0" marL="0" marR="0" rtl="0" algn="ctr">
              <a:lnSpc>
                <a:spcPct val="163025"/>
              </a:lnSpc>
              <a:spcBef>
                <a:spcPts val="0"/>
              </a:spcBef>
              <a:spcAft>
                <a:spcPts val="0"/>
              </a:spcAft>
              <a:buNone/>
            </a:pPr>
            <a:r>
              <a:rPr b="0" i="0" lang="en" sz="1200" u="none" cap="none" strike="noStrike">
                <a:solidFill>
                  <a:srgbClr val="0F1A38"/>
                </a:solidFill>
                <a:latin typeface="Architects Daughter"/>
                <a:ea typeface="Architects Daughter"/>
                <a:cs typeface="Architects Daughter"/>
                <a:sym typeface="Architects Daughter"/>
              </a:rPr>
              <a:t>Use these design resources in your Canva Presentation.</a:t>
            </a:r>
            <a:endParaRPr sz="700"/>
          </a:p>
        </p:txBody>
      </p:sp>
      <p:sp>
        <p:nvSpPr>
          <p:cNvPr id="655" name="Google Shape;655;p27"/>
          <p:cNvSpPr txBox="1"/>
          <p:nvPr/>
        </p:nvSpPr>
        <p:spPr>
          <a:xfrm>
            <a:off x="5853103" y="4957918"/>
            <a:ext cx="2958379" cy="83510"/>
          </a:xfrm>
          <a:prstGeom prst="rect">
            <a:avLst/>
          </a:prstGeom>
          <a:noFill/>
          <a:ln>
            <a:noFill/>
          </a:ln>
        </p:spPr>
        <p:txBody>
          <a:bodyPr anchorCtr="0" anchor="t" bIns="0" lIns="0" spcFirstLastPara="1" rIns="0" wrap="square" tIns="0">
            <a:spAutoFit/>
          </a:bodyPr>
          <a:lstStyle/>
          <a:p>
            <a:pPr indent="0" lvl="1" marL="0" marR="0" rtl="0" algn="r">
              <a:lnSpc>
                <a:spcPct val="122018"/>
              </a:lnSpc>
              <a:spcBef>
                <a:spcPts val="0"/>
              </a:spcBef>
              <a:spcAft>
                <a:spcPts val="0"/>
              </a:spcAft>
              <a:buNone/>
            </a:pPr>
            <a:r>
              <a:rPr b="0" i="0" lang="en" sz="600" u="none" cap="none" strike="noStrike">
                <a:solidFill>
                  <a:srgbClr val="FF0000"/>
                </a:solidFill>
                <a:latin typeface="Arial"/>
                <a:ea typeface="Arial"/>
                <a:cs typeface="Arial"/>
                <a:sym typeface="Arial"/>
              </a:rPr>
              <a:t>DON'T FORGET TO DELETE THIS PAGE BEFORE PRESENTING. </a:t>
            </a:r>
            <a:endParaRPr sz="700"/>
          </a:p>
        </p:txBody>
      </p:sp>
      <p:sp>
        <p:nvSpPr>
          <p:cNvPr id="656" name="Google Shape;656;p27"/>
          <p:cNvSpPr txBox="1"/>
          <p:nvPr/>
        </p:nvSpPr>
        <p:spPr>
          <a:xfrm>
            <a:off x="2922599" y="149092"/>
            <a:ext cx="3298804" cy="637812"/>
          </a:xfrm>
          <a:prstGeom prst="rect">
            <a:avLst/>
          </a:prstGeom>
          <a:noFill/>
          <a:ln>
            <a:noFill/>
          </a:ln>
        </p:spPr>
        <p:txBody>
          <a:bodyPr anchorCtr="0" anchor="t" bIns="0" lIns="0" spcFirstLastPara="1" rIns="0" wrap="square" tIns="0">
            <a:spAutoFit/>
          </a:bodyPr>
          <a:lstStyle/>
          <a:p>
            <a:pPr indent="0" lvl="0" marL="0" marR="0" rtl="0" algn="ctr">
              <a:lnSpc>
                <a:spcPct val="118006"/>
              </a:lnSpc>
              <a:spcBef>
                <a:spcPts val="0"/>
              </a:spcBef>
              <a:spcAft>
                <a:spcPts val="0"/>
              </a:spcAft>
              <a:buNone/>
            </a:pPr>
            <a:r>
              <a:rPr b="0" i="0" lang="en" sz="4300" u="none" cap="none" strike="noStrike">
                <a:solidFill>
                  <a:srgbClr val="000000"/>
                </a:solidFill>
                <a:latin typeface="Charm"/>
                <a:ea typeface="Charm"/>
                <a:cs typeface="Charm"/>
                <a:sym typeface="Charm"/>
              </a:rPr>
              <a:t>Resource Page</a:t>
            </a:r>
            <a:endParaRPr sz="700"/>
          </a:p>
        </p:txBody>
      </p:sp>
      <p:sp>
        <p:nvSpPr>
          <p:cNvPr id="657" name="Google Shape;657;p27"/>
          <p:cNvSpPr txBox="1"/>
          <p:nvPr/>
        </p:nvSpPr>
        <p:spPr>
          <a:xfrm>
            <a:off x="873885" y="1346692"/>
            <a:ext cx="1575268" cy="192088"/>
          </a:xfrm>
          <a:prstGeom prst="rect">
            <a:avLst/>
          </a:prstGeom>
          <a:noFill/>
          <a:ln>
            <a:noFill/>
          </a:ln>
        </p:spPr>
        <p:txBody>
          <a:bodyPr anchorCtr="0" anchor="t" bIns="0" lIns="0" spcFirstLastPara="1" rIns="0" wrap="square" tIns="0">
            <a:spAutoFit/>
          </a:bodyPr>
          <a:lstStyle/>
          <a:p>
            <a:pPr indent="0" lvl="0" marL="0" marR="0" rtl="0" algn="ctr">
              <a:lnSpc>
                <a:spcPct val="122008"/>
              </a:lnSpc>
              <a:spcBef>
                <a:spcPts val="0"/>
              </a:spcBef>
              <a:spcAft>
                <a:spcPts val="0"/>
              </a:spcAft>
              <a:buNone/>
            </a:pPr>
            <a:r>
              <a:rPr b="0" i="0" lang="en" sz="1200" u="none" cap="none" strike="noStrike">
                <a:solidFill>
                  <a:srgbClr val="0F1A38"/>
                </a:solidFill>
                <a:latin typeface="Arial"/>
                <a:ea typeface="Arial"/>
                <a:cs typeface="Arial"/>
                <a:sym typeface="Arial"/>
              </a:rPr>
              <a:t>Fonts</a:t>
            </a:r>
            <a:endParaRPr sz="700"/>
          </a:p>
        </p:txBody>
      </p:sp>
      <p:sp>
        <p:nvSpPr>
          <p:cNvPr id="658" name="Google Shape;658;p27"/>
          <p:cNvSpPr txBox="1"/>
          <p:nvPr/>
        </p:nvSpPr>
        <p:spPr>
          <a:xfrm>
            <a:off x="5145603" y="1346692"/>
            <a:ext cx="1575268" cy="192088"/>
          </a:xfrm>
          <a:prstGeom prst="rect">
            <a:avLst/>
          </a:prstGeom>
          <a:noFill/>
          <a:ln>
            <a:noFill/>
          </a:ln>
        </p:spPr>
        <p:txBody>
          <a:bodyPr anchorCtr="0" anchor="t" bIns="0" lIns="0" spcFirstLastPara="1" rIns="0" wrap="square" tIns="0">
            <a:spAutoFit/>
          </a:bodyPr>
          <a:lstStyle/>
          <a:p>
            <a:pPr indent="0" lvl="0" marL="0" marR="0" rtl="0" algn="ctr">
              <a:lnSpc>
                <a:spcPct val="122008"/>
              </a:lnSpc>
              <a:spcBef>
                <a:spcPts val="0"/>
              </a:spcBef>
              <a:spcAft>
                <a:spcPts val="0"/>
              </a:spcAft>
              <a:buNone/>
            </a:pPr>
            <a:r>
              <a:rPr b="0" i="0" lang="en" sz="1200" u="none" cap="none" strike="noStrike">
                <a:solidFill>
                  <a:srgbClr val="0F1A38"/>
                </a:solidFill>
                <a:latin typeface="Arial"/>
                <a:ea typeface="Arial"/>
                <a:cs typeface="Arial"/>
                <a:sym typeface="Arial"/>
              </a:rPr>
              <a:t>Design Elements</a:t>
            </a:r>
            <a:endParaRPr sz="700"/>
          </a:p>
        </p:txBody>
      </p:sp>
      <p:sp>
        <p:nvSpPr>
          <p:cNvPr id="659" name="Google Shape;659;p27"/>
          <p:cNvSpPr txBox="1"/>
          <p:nvPr/>
        </p:nvSpPr>
        <p:spPr>
          <a:xfrm>
            <a:off x="873885" y="3648261"/>
            <a:ext cx="1575268" cy="192088"/>
          </a:xfrm>
          <a:prstGeom prst="rect">
            <a:avLst/>
          </a:prstGeom>
          <a:noFill/>
          <a:ln>
            <a:noFill/>
          </a:ln>
        </p:spPr>
        <p:txBody>
          <a:bodyPr anchorCtr="0" anchor="t" bIns="0" lIns="0" spcFirstLastPara="1" rIns="0" wrap="square" tIns="0">
            <a:spAutoFit/>
          </a:bodyPr>
          <a:lstStyle/>
          <a:p>
            <a:pPr indent="0" lvl="0" marL="0" marR="0" rtl="0" algn="ctr">
              <a:lnSpc>
                <a:spcPct val="122008"/>
              </a:lnSpc>
              <a:spcBef>
                <a:spcPts val="0"/>
              </a:spcBef>
              <a:spcAft>
                <a:spcPts val="0"/>
              </a:spcAft>
              <a:buNone/>
            </a:pPr>
            <a:r>
              <a:rPr b="0" i="0" lang="en" sz="1200" u="none" cap="none" strike="noStrike">
                <a:solidFill>
                  <a:srgbClr val="0F1A38"/>
                </a:solidFill>
                <a:latin typeface="Arial"/>
                <a:ea typeface="Arial"/>
                <a:cs typeface="Arial"/>
                <a:sym typeface="Arial"/>
              </a:rPr>
              <a:t>Colors</a:t>
            </a:r>
            <a:endParaRPr sz="700"/>
          </a:p>
        </p:txBody>
      </p:sp>
      <p:sp>
        <p:nvSpPr>
          <p:cNvPr id="660" name="Google Shape;660;p27"/>
          <p:cNvSpPr/>
          <p:nvPr/>
        </p:nvSpPr>
        <p:spPr>
          <a:xfrm>
            <a:off x="4198128" y="1269407"/>
            <a:ext cx="624042" cy="1291983"/>
          </a:xfrm>
          <a:custGeom>
            <a:rect b="b" l="l" r="r" t="t"/>
            <a:pathLst>
              <a:path extrusionOk="0" h="2583965" w="1248084">
                <a:moveTo>
                  <a:pt x="0" y="0"/>
                </a:moveTo>
                <a:lnTo>
                  <a:pt x="1248084" y="0"/>
                </a:lnTo>
                <a:lnTo>
                  <a:pt x="1248084" y="2583965"/>
                </a:lnTo>
                <a:lnTo>
                  <a:pt x="0" y="2583965"/>
                </a:lnTo>
                <a:lnTo>
                  <a:pt x="0" y="0"/>
                </a:lnTo>
                <a:close/>
              </a:path>
            </a:pathLst>
          </a:custGeom>
          <a:blipFill rotWithShape="1">
            <a:blip r:embed="rId4">
              <a:alphaModFix/>
            </a:blip>
            <a:stretch>
              <a:fillRect b="-186" l="0" r="-107421" t="0"/>
            </a:stretch>
          </a:blipFill>
          <a:ln>
            <a:noFill/>
          </a:ln>
        </p:spPr>
      </p:sp>
      <p:sp>
        <p:nvSpPr>
          <p:cNvPr id="661" name="Google Shape;661;p27"/>
          <p:cNvSpPr/>
          <p:nvPr/>
        </p:nvSpPr>
        <p:spPr>
          <a:xfrm>
            <a:off x="3378887" y="1283307"/>
            <a:ext cx="714453" cy="1044201"/>
          </a:xfrm>
          <a:custGeom>
            <a:rect b="b" l="l" r="r" t="t"/>
            <a:pathLst>
              <a:path extrusionOk="0" h="2088402" w="1428907">
                <a:moveTo>
                  <a:pt x="0" y="0"/>
                </a:moveTo>
                <a:lnTo>
                  <a:pt x="1428907" y="0"/>
                </a:lnTo>
                <a:lnTo>
                  <a:pt x="1428907" y="2088402"/>
                </a:lnTo>
                <a:lnTo>
                  <a:pt x="0" y="2088402"/>
                </a:lnTo>
                <a:lnTo>
                  <a:pt x="0" y="0"/>
                </a:lnTo>
                <a:close/>
              </a:path>
            </a:pathLst>
          </a:custGeom>
          <a:blipFill rotWithShape="1">
            <a:blip r:embed="rId5">
              <a:alphaModFix/>
            </a:blip>
            <a:stretch>
              <a:fillRect b="0" l="0" r="0" t="0"/>
            </a:stretch>
          </a:blipFill>
          <a:ln>
            <a:noFill/>
          </a:ln>
        </p:spPr>
      </p:sp>
      <p:sp>
        <p:nvSpPr>
          <p:cNvPr id="662" name="Google Shape;662;p27"/>
          <p:cNvSpPr/>
          <p:nvPr/>
        </p:nvSpPr>
        <p:spPr>
          <a:xfrm>
            <a:off x="4914274" y="1730823"/>
            <a:ext cx="1213905" cy="830567"/>
          </a:xfrm>
          <a:custGeom>
            <a:rect b="b" l="l" r="r" t="t"/>
            <a:pathLst>
              <a:path extrusionOk="0" h="1661133" w="2427810">
                <a:moveTo>
                  <a:pt x="0" y="0"/>
                </a:moveTo>
                <a:lnTo>
                  <a:pt x="2427810" y="0"/>
                </a:lnTo>
                <a:lnTo>
                  <a:pt x="2427810" y="1661133"/>
                </a:lnTo>
                <a:lnTo>
                  <a:pt x="0" y="1661133"/>
                </a:lnTo>
                <a:lnTo>
                  <a:pt x="0" y="0"/>
                </a:lnTo>
                <a:close/>
              </a:path>
            </a:pathLst>
          </a:custGeom>
          <a:blipFill rotWithShape="1">
            <a:blip r:embed="rId6">
              <a:alphaModFix/>
            </a:blip>
            <a:stretch>
              <a:fillRect b="0" l="0" r="0" t="0"/>
            </a:stretch>
          </a:blipFill>
          <a:ln>
            <a:noFill/>
          </a:ln>
        </p:spPr>
      </p:sp>
      <p:sp>
        <p:nvSpPr>
          <p:cNvPr id="663" name="Google Shape;663;p27"/>
          <p:cNvSpPr/>
          <p:nvPr/>
        </p:nvSpPr>
        <p:spPr>
          <a:xfrm>
            <a:off x="7254951" y="1351454"/>
            <a:ext cx="1556531" cy="1006118"/>
          </a:xfrm>
          <a:custGeom>
            <a:rect b="b" l="l" r="r" t="t"/>
            <a:pathLst>
              <a:path extrusionOk="0" h="2012235" w="3113062">
                <a:moveTo>
                  <a:pt x="0" y="0"/>
                </a:moveTo>
                <a:lnTo>
                  <a:pt x="3113061" y="0"/>
                </a:lnTo>
                <a:lnTo>
                  <a:pt x="3113061" y="2012235"/>
                </a:lnTo>
                <a:lnTo>
                  <a:pt x="0" y="2012235"/>
                </a:lnTo>
                <a:lnTo>
                  <a:pt x="0" y="0"/>
                </a:lnTo>
                <a:close/>
              </a:path>
            </a:pathLst>
          </a:custGeom>
          <a:blipFill rotWithShape="1">
            <a:blip r:embed="rId7">
              <a:alphaModFix/>
            </a:blip>
            <a:stretch>
              <a:fillRect b="-4206" l="-1210" r="-1209" t="-4207"/>
            </a:stretch>
          </a:blipFill>
          <a:ln>
            <a:noFill/>
          </a:ln>
        </p:spPr>
      </p:sp>
      <p:sp>
        <p:nvSpPr>
          <p:cNvPr id="664" name="Google Shape;664;p27"/>
          <p:cNvSpPr/>
          <p:nvPr/>
        </p:nvSpPr>
        <p:spPr>
          <a:xfrm>
            <a:off x="3353977" y="2432088"/>
            <a:ext cx="974517" cy="1314598"/>
          </a:xfrm>
          <a:custGeom>
            <a:rect b="b" l="l" r="r" t="t"/>
            <a:pathLst>
              <a:path extrusionOk="0" h="2629195" w="1949034">
                <a:moveTo>
                  <a:pt x="0" y="0"/>
                </a:moveTo>
                <a:lnTo>
                  <a:pt x="1949034" y="0"/>
                </a:lnTo>
                <a:lnTo>
                  <a:pt x="1949034" y="2629195"/>
                </a:lnTo>
                <a:lnTo>
                  <a:pt x="0" y="2629195"/>
                </a:lnTo>
                <a:lnTo>
                  <a:pt x="0" y="0"/>
                </a:lnTo>
                <a:close/>
              </a:path>
            </a:pathLst>
          </a:custGeom>
          <a:blipFill rotWithShape="1">
            <a:blip r:embed="rId8">
              <a:alphaModFix/>
            </a:blip>
            <a:stretch>
              <a:fillRect b="0" l="0" r="0" t="0"/>
            </a:stretch>
          </a:blipFill>
          <a:ln>
            <a:noFill/>
          </a:ln>
        </p:spPr>
      </p:sp>
      <p:sp>
        <p:nvSpPr>
          <p:cNvPr id="665" name="Google Shape;665;p27"/>
          <p:cNvSpPr/>
          <p:nvPr/>
        </p:nvSpPr>
        <p:spPr>
          <a:xfrm rot="-5400000">
            <a:off x="4159492" y="2860360"/>
            <a:ext cx="923784" cy="325844"/>
          </a:xfrm>
          <a:custGeom>
            <a:rect b="b" l="l" r="r" t="t"/>
            <a:pathLst>
              <a:path extrusionOk="0" h="651688" w="1847568">
                <a:moveTo>
                  <a:pt x="0" y="0"/>
                </a:moveTo>
                <a:lnTo>
                  <a:pt x="1847569" y="0"/>
                </a:lnTo>
                <a:lnTo>
                  <a:pt x="1847569" y="651688"/>
                </a:lnTo>
                <a:lnTo>
                  <a:pt x="0" y="651688"/>
                </a:lnTo>
                <a:lnTo>
                  <a:pt x="0" y="0"/>
                </a:lnTo>
                <a:close/>
              </a:path>
            </a:pathLst>
          </a:custGeom>
          <a:blipFill rotWithShape="1">
            <a:blip r:embed="rId9">
              <a:alphaModFix/>
            </a:blip>
            <a:stretch>
              <a:fillRect b="0" l="0" r="0" t="0"/>
            </a:stretch>
          </a:blipFill>
          <a:ln>
            <a:noFill/>
          </a:ln>
        </p:spPr>
      </p:sp>
      <p:sp>
        <p:nvSpPr>
          <p:cNvPr id="666" name="Google Shape;666;p27"/>
          <p:cNvSpPr/>
          <p:nvPr/>
        </p:nvSpPr>
        <p:spPr>
          <a:xfrm flipH="1" rot="2783034">
            <a:off x="6261755" y="1615818"/>
            <a:ext cx="790730" cy="1111747"/>
          </a:xfrm>
          <a:custGeom>
            <a:rect b="b" l="l" r="r" t="t"/>
            <a:pathLst>
              <a:path extrusionOk="0" h="2223494" w="1581460">
                <a:moveTo>
                  <a:pt x="1581460" y="0"/>
                </a:moveTo>
                <a:lnTo>
                  <a:pt x="0" y="0"/>
                </a:lnTo>
                <a:lnTo>
                  <a:pt x="0" y="2223494"/>
                </a:lnTo>
                <a:lnTo>
                  <a:pt x="1581460" y="2223494"/>
                </a:lnTo>
                <a:lnTo>
                  <a:pt x="1581460" y="0"/>
                </a:lnTo>
                <a:close/>
              </a:path>
            </a:pathLst>
          </a:custGeom>
          <a:blipFill rotWithShape="1">
            <a:blip r:embed="rId10">
              <a:alphaModFix/>
            </a:blip>
            <a:stretch>
              <a:fillRect b="0" l="0" r="0" t="0"/>
            </a:stretch>
          </a:blipFill>
          <a:ln>
            <a:noFill/>
          </a:ln>
        </p:spPr>
      </p:sp>
      <p:sp>
        <p:nvSpPr>
          <p:cNvPr id="667" name="Google Shape;667;p27"/>
          <p:cNvSpPr/>
          <p:nvPr/>
        </p:nvSpPr>
        <p:spPr>
          <a:xfrm>
            <a:off x="5955709" y="2613777"/>
            <a:ext cx="787548" cy="938999"/>
          </a:xfrm>
          <a:custGeom>
            <a:rect b="b" l="l" r="r" t="t"/>
            <a:pathLst>
              <a:path extrusionOk="0" h="1877998" w="1575095">
                <a:moveTo>
                  <a:pt x="0" y="0"/>
                </a:moveTo>
                <a:lnTo>
                  <a:pt x="1575095" y="0"/>
                </a:lnTo>
                <a:lnTo>
                  <a:pt x="1575095" y="1877998"/>
                </a:lnTo>
                <a:lnTo>
                  <a:pt x="0" y="1877998"/>
                </a:lnTo>
                <a:lnTo>
                  <a:pt x="0" y="0"/>
                </a:lnTo>
                <a:close/>
              </a:path>
            </a:pathLst>
          </a:custGeom>
          <a:blipFill rotWithShape="1">
            <a:blip r:embed="rId11">
              <a:alphaModFix/>
            </a:blip>
            <a:stretch>
              <a:fillRect b="0" l="0" r="0" t="0"/>
            </a:stretch>
          </a:blipFill>
          <a:ln>
            <a:noFill/>
          </a:ln>
        </p:spPr>
      </p:sp>
      <p:sp>
        <p:nvSpPr>
          <p:cNvPr id="668" name="Google Shape;668;p27"/>
          <p:cNvSpPr/>
          <p:nvPr/>
        </p:nvSpPr>
        <p:spPr>
          <a:xfrm>
            <a:off x="3104735" y="3799074"/>
            <a:ext cx="1002905" cy="1002905"/>
          </a:xfrm>
          <a:custGeom>
            <a:rect b="b" l="l" r="r" t="t"/>
            <a:pathLst>
              <a:path extrusionOk="0" h="2005810" w="2005810">
                <a:moveTo>
                  <a:pt x="0" y="0"/>
                </a:moveTo>
                <a:lnTo>
                  <a:pt x="2005810" y="0"/>
                </a:lnTo>
                <a:lnTo>
                  <a:pt x="2005810" y="2005810"/>
                </a:lnTo>
                <a:lnTo>
                  <a:pt x="0" y="2005810"/>
                </a:lnTo>
                <a:lnTo>
                  <a:pt x="0" y="0"/>
                </a:lnTo>
                <a:close/>
              </a:path>
            </a:pathLst>
          </a:custGeom>
          <a:blipFill rotWithShape="1">
            <a:blip r:embed="rId12">
              <a:alphaModFix/>
            </a:blip>
            <a:stretch>
              <a:fillRect b="0" l="0" r="0" t="0"/>
            </a:stretch>
          </a:blipFill>
          <a:ln>
            <a:noFill/>
          </a:ln>
        </p:spPr>
      </p:sp>
      <p:sp>
        <p:nvSpPr>
          <p:cNvPr id="669" name="Google Shape;669;p27"/>
          <p:cNvSpPr/>
          <p:nvPr/>
        </p:nvSpPr>
        <p:spPr>
          <a:xfrm>
            <a:off x="4914274" y="2685214"/>
            <a:ext cx="886704" cy="886705"/>
          </a:xfrm>
          <a:custGeom>
            <a:rect b="b" l="l" r="r" t="t"/>
            <a:pathLst>
              <a:path extrusionOk="0" h="1773409" w="1773409">
                <a:moveTo>
                  <a:pt x="0" y="0"/>
                </a:moveTo>
                <a:lnTo>
                  <a:pt x="1773410" y="0"/>
                </a:lnTo>
                <a:lnTo>
                  <a:pt x="1773410" y="1773409"/>
                </a:lnTo>
                <a:lnTo>
                  <a:pt x="0" y="1773409"/>
                </a:lnTo>
                <a:lnTo>
                  <a:pt x="0" y="0"/>
                </a:lnTo>
                <a:close/>
              </a:path>
            </a:pathLst>
          </a:custGeom>
          <a:blipFill rotWithShape="1">
            <a:blip r:embed="rId13">
              <a:alphaModFix/>
            </a:blip>
            <a:stretch>
              <a:fillRect b="0" l="0" r="0" t="0"/>
            </a:stretch>
          </a:blipFill>
          <a:ln>
            <a:noFill/>
          </a:ln>
        </p:spPr>
      </p:sp>
      <p:sp>
        <p:nvSpPr>
          <p:cNvPr id="670" name="Google Shape;670;p27"/>
          <p:cNvSpPr/>
          <p:nvPr/>
        </p:nvSpPr>
        <p:spPr>
          <a:xfrm>
            <a:off x="7580490" y="2561389"/>
            <a:ext cx="634031" cy="634031"/>
          </a:xfrm>
          <a:custGeom>
            <a:rect b="b" l="l" r="r" t="t"/>
            <a:pathLst>
              <a:path extrusionOk="0" h="1268062" w="1268062">
                <a:moveTo>
                  <a:pt x="0" y="0"/>
                </a:moveTo>
                <a:lnTo>
                  <a:pt x="1268062" y="0"/>
                </a:lnTo>
                <a:lnTo>
                  <a:pt x="1268062" y="1268062"/>
                </a:lnTo>
                <a:lnTo>
                  <a:pt x="0" y="1268062"/>
                </a:lnTo>
                <a:lnTo>
                  <a:pt x="0" y="0"/>
                </a:lnTo>
                <a:close/>
              </a:path>
            </a:pathLst>
          </a:custGeom>
          <a:blipFill rotWithShape="1">
            <a:blip r:embed="rId14">
              <a:alphaModFix/>
            </a:blip>
            <a:stretch>
              <a:fillRect b="0" l="0" r="0" t="0"/>
            </a:stretch>
          </a:blipFill>
          <a:ln>
            <a:noFill/>
          </a:ln>
        </p:spPr>
      </p:sp>
      <p:sp>
        <p:nvSpPr>
          <p:cNvPr id="671" name="Google Shape;671;p27"/>
          <p:cNvSpPr/>
          <p:nvPr/>
        </p:nvSpPr>
        <p:spPr>
          <a:xfrm>
            <a:off x="6857557" y="2570192"/>
            <a:ext cx="616426" cy="616426"/>
          </a:xfrm>
          <a:custGeom>
            <a:rect b="b" l="l" r="r" t="t"/>
            <a:pathLst>
              <a:path extrusionOk="0" h="1232853" w="1232853">
                <a:moveTo>
                  <a:pt x="0" y="0"/>
                </a:moveTo>
                <a:lnTo>
                  <a:pt x="1232853" y="0"/>
                </a:lnTo>
                <a:lnTo>
                  <a:pt x="1232853" y="1232854"/>
                </a:lnTo>
                <a:lnTo>
                  <a:pt x="0" y="1232854"/>
                </a:lnTo>
                <a:lnTo>
                  <a:pt x="0" y="0"/>
                </a:lnTo>
                <a:close/>
              </a:path>
            </a:pathLst>
          </a:custGeom>
          <a:blipFill rotWithShape="1">
            <a:blip r:embed="rId15">
              <a:alphaModFix/>
            </a:blip>
            <a:stretch>
              <a:fillRect b="0" l="0" r="0" t="0"/>
            </a:stretch>
          </a:blipFill>
          <a:ln>
            <a:noFill/>
          </a:ln>
        </p:spPr>
      </p:sp>
      <p:sp>
        <p:nvSpPr>
          <p:cNvPr id="672" name="Google Shape;672;p27"/>
          <p:cNvSpPr/>
          <p:nvPr/>
        </p:nvSpPr>
        <p:spPr>
          <a:xfrm>
            <a:off x="8321028" y="2569375"/>
            <a:ext cx="617244" cy="617244"/>
          </a:xfrm>
          <a:custGeom>
            <a:rect b="b" l="l" r="r" t="t"/>
            <a:pathLst>
              <a:path extrusionOk="0" h="1234488" w="1234488">
                <a:moveTo>
                  <a:pt x="0" y="0"/>
                </a:moveTo>
                <a:lnTo>
                  <a:pt x="1234488" y="0"/>
                </a:lnTo>
                <a:lnTo>
                  <a:pt x="1234488" y="1234488"/>
                </a:lnTo>
                <a:lnTo>
                  <a:pt x="0" y="1234488"/>
                </a:lnTo>
                <a:lnTo>
                  <a:pt x="0" y="0"/>
                </a:lnTo>
                <a:close/>
              </a:path>
            </a:pathLst>
          </a:custGeom>
          <a:blipFill rotWithShape="1">
            <a:blip r:embed="rId16">
              <a:alphaModFix/>
            </a:blip>
            <a:stretch>
              <a:fillRect b="0" l="0" r="0" t="0"/>
            </a:stretch>
          </a:blipFill>
          <a:ln>
            <a:noFill/>
          </a:ln>
        </p:spPr>
      </p:sp>
      <p:sp>
        <p:nvSpPr>
          <p:cNvPr id="673" name="Google Shape;673;p27"/>
          <p:cNvSpPr/>
          <p:nvPr/>
        </p:nvSpPr>
        <p:spPr>
          <a:xfrm>
            <a:off x="4198128" y="3652709"/>
            <a:ext cx="859253" cy="1190400"/>
          </a:xfrm>
          <a:custGeom>
            <a:rect b="b" l="l" r="r" t="t"/>
            <a:pathLst>
              <a:path extrusionOk="0" h="2380800" w="1718505">
                <a:moveTo>
                  <a:pt x="0" y="0"/>
                </a:moveTo>
                <a:lnTo>
                  <a:pt x="1718505" y="0"/>
                </a:lnTo>
                <a:lnTo>
                  <a:pt x="1718505" y="2380800"/>
                </a:lnTo>
                <a:lnTo>
                  <a:pt x="0" y="2380800"/>
                </a:lnTo>
                <a:lnTo>
                  <a:pt x="0" y="0"/>
                </a:lnTo>
                <a:close/>
              </a:path>
            </a:pathLst>
          </a:custGeom>
          <a:blipFill rotWithShape="1">
            <a:blip r:embed="rId17">
              <a:alphaModFix/>
            </a:blip>
            <a:stretch>
              <a:fillRect b="0" l="0" r="0" t="0"/>
            </a:stretch>
          </a:blipFill>
          <a:ln>
            <a:noFill/>
          </a:ln>
        </p:spPr>
      </p:sp>
      <p:sp>
        <p:nvSpPr>
          <p:cNvPr id="674" name="Google Shape;674;p27"/>
          <p:cNvSpPr/>
          <p:nvPr/>
        </p:nvSpPr>
        <p:spPr>
          <a:xfrm>
            <a:off x="5148551" y="3652709"/>
            <a:ext cx="1084315" cy="1084315"/>
          </a:xfrm>
          <a:custGeom>
            <a:rect b="b" l="l" r="r" t="t"/>
            <a:pathLst>
              <a:path extrusionOk="0" h="2168631" w="2168631">
                <a:moveTo>
                  <a:pt x="0" y="0"/>
                </a:moveTo>
                <a:lnTo>
                  <a:pt x="2168631" y="0"/>
                </a:lnTo>
                <a:lnTo>
                  <a:pt x="2168631" y="2168631"/>
                </a:lnTo>
                <a:lnTo>
                  <a:pt x="0" y="2168631"/>
                </a:lnTo>
                <a:lnTo>
                  <a:pt x="0" y="0"/>
                </a:lnTo>
                <a:close/>
              </a:path>
            </a:pathLst>
          </a:custGeom>
          <a:blipFill rotWithShape="1">
            <a:blip r:embed="rId18">
              <a:alphaModFix/>
            </a:blip>
            <a:stretch>
              <a:fillRect b="0" l="0" r="0" t="0"/>
            </a:stretch>
          </a:blipFill>
          <a:ln>
            <a:noFill/>
          </a:ln>
        </p:spPr>
      </p:sp>
      <p:sp>
        <p:nvSpPr>
          <p:cNvPr id="675" name="Google Shape;675;p27"/>
          <p:cNvSpPr/>
          <p:nvPr/>
        </p:nvSpPr>
        <p:spPr>
          <a:xfrm>
            <a:off x="6360083" y="3537466"/>
            <a:ext cx="457586" cy="1199559"/>
          </a:xfrm>
          <a:custGeom>
            <a:rect b="b" l="l" r="r" t="t"/>
            <a:pathLst>
              <a:path extrusionOk="0" h="2399117" w="915171">
                <a:moveTo>
                  <a:pt x="0" y="0"/>
                </a:moveTo>
                <a:lnTo>
                  <a:pt x="915172" y="0"/>
                </a:lnTo>
                <a:lnTo>
                  <a:pt x="915172" y="2399117"/>
                </a:lnTo>
                <a:lnTo>
                  <a:pt x="0" y="2399117"/>
                </a:lnTo>
                <a:lnTo>
                  <a:pt x="0" y="0"/>
                </a:lnTo>
                <a:close/>
              </a:path>
            </a:pathLst>
          </a:custGeom>
          <a:blipFill rotWithShape="1">
            <a:blip r:embed="rId19">
              <a:alphaModFix/>
            </a:blip>
            <a:stretch>
              <a:fillRect b="0" l="0" r="0" t="0"/>
            </a:stretch>
          </a:blipFill>
          <a:ln>
            <a:noFill/>
          </a:ln>
        </p:spPr>
      </p:sp>
      <p:sp>
        <p:nvSpPr>
          <p:cNvPr id="676" name="Google Shape;676;p27"/>
          <p:cNvSpPr/>
          <p:nvPr/>
        </p:nvSpPr>
        <p:spPr>
          <a:xfrm>
            <a:off x="7952683" y="3338061"/>
            <a:ext cx="933703" cy="1364643"/>
          </a:xfrm>
          <a:custGeom>
            <a:rect b="b" l="l" r="r" t="t"/>
            <a:pathLst>
              <a:path extrusionOk="0" h="2729285" w="1867406">
                <a:moveTo>
                  <a:pt x="0" y="0"/>
                </a:moveTo>
                <a:lnTo>
                  <a:pt x="1867406" y="0"/>
                </a:lnTo>
                <a:lnTo>
                  <a:pt x="1867406" y="2729286"/>
                </a:lnTo>
                <a:lnTo>
                  <a:pt x="0" y="2729286"/>
                </a:lnTo>
                <a:lnTo>
                  <a:pt x="0" y="0"/>
                </a:lnTo>
                <a:close/>
              </a:path>
            </a:pathLst>
          </a:custGeom>
          <a:blipFill rotWithShape="1">
            <a:blip r:embed="rId20">
              <a:alphaModFix/>
            </a:blip>
            <a:stretch>
              <a:fillRect b="0" l="0" r="0" t="0"/>
            </a:stretch>
          </a:blipFill>
          <a:ln>
            <a:noFill/>
          </a:ln>
        </p:spPr>
      </p:sp>
      <p:sp>
        <p:nvSpPr>
          <p:cNvPr id="677" name="Google Shape;677;p27"/>
          <p:cNvSpPr/>
          <p:nvPr/>
        </p:nvSpPr>
        <p:spPr>
          <a:xfrm>
            <a:off x="6917682" y="3333299"/>
            <a:ext cx="936962" cy="1369405"/>
          </a:xfrm>
          <a:custGeom>
            <a:rect b="b" l="l" r="r" t="t"/>
            <a:pathLst>
              <a:path extrusionOk="0" h="2738810" w="1873923">
                <a:moveTo>
                  <a:pt x="0" y="0"/>
                </a:moveTo>
                <a:lnTo>
                  <a:pt x="1873922" y="0"/>
                </a:lnTo>
                <a:lnTo>
                  <a:pt x="1873922" y="2738811"/>
                </a:lnTo>
                <a:lnTo>
                  <a:pt x="0" y="2738811"/>
                </a:lnTo>
                <a:lnTo>
                  <a:pt x="0" y="0"/>
                </a:lnTo>
                <a:close/>
              </a:path>
            </a:pathLst>
          </a:custGeom>
          <a:blipFill rotWithShape="1">
            <a:blip r:embed="rId21">
              <a:alphaModFix/>
            </a:blip>
            <a:stretch>
              <a:fillRect b="0" l="0" r="0" t="0"/>
            </a:stretch>
          </a:blipFill>
          <a:ln>
            <a:noFill/>
          </a:ln>
        </p:spPr>
      </p:sp>
      <p:sp>
        <p:nvSpPr>
          <p:cNvPr id="678" name="Google Shape;678;p27"/>
          <p:cNvSpPr txBox="1"/>
          <p:nvPr/>
        </p:nvSpPr>
        <p:spPr>
          <a:xfrm>
            <a:off x="387100" y="2142400"/>
            <a:ext cx="2548800" cy="1052700"/>
          </a:xfrm>
          <a:prstGeom prst="rect">
            <a:avLst/>
          </a:prstGeom>
          <a:noFill/>
          <a:ln>
            <a:noFill/>
          </a:ln>
        </p:spPr>
        <p:txBody>
          <a:bodyPr anchorCtr="0" anchor="t" bIns="0" lIns="0" spcFirstLastPara="1" rIns="0" wrap="square" tIns="0">
            <a:spAutoFit/>
          </a:bodyPr>
          <a:lstStyle/>
          <a:p>
            <a:pPr indent="0" lvl="0" marL="0" marR="0" rtl="0" algn="ctr">
              <a:lnSpc>
                <a:spcPct val="90000"/>
              </a:lnSpc>
              <a:spcBef>
                <a:spcPts val="0"/>
              </a:spcBef>
              <a:spcAft>
                <a:spcPts val="0"/>
              </a:spcAft>
              <a:buNone/>
            </a:pPr>
            <a:r>
              <a:rPr b="0" i="0" lang="en" sz="700" u="none" cap="none" strike="noStrike">
                <a:solidFill>
                  <a:srgbClr val="000000"/>
                </a:solidFill>
                <a:latin typeface="Arial"/>
                <a:ea typeface="Arial"/>
                <a:cs typeface="Arial"/>
                <a:sym typeface="Arial"/>
              </a:rPr>
              <a:t>TITLES:</a:t>
            </a:r>
            <a:endParaRPr sz="700"/>
          </a:p>
          <a:p>
            <a:pPr indent="0" lvl="0" marL="0" marR="0" rtl="0" algn="ctr">
              <a:lnSpc>
                <a:spcPct val="90000"/>
              </a:lnSpc>
              <a:spcBef>
                <a:spcPts val="0"/>
              </a:spcBef>
              <a:spcAft>
                <a:spcPts val="0"/>
              </a:spcAft>
              <a:buNone/>
            </a:pPr>
            <a:r>
              <a:rPr b="0" i="0" lang="en" sz="1100" u="none" cap="none" strike="noStrike">
                <a:solidFill>
                  <a:srgbClr val="000000"/>
                </a:solidFill>
                <a:latin typeface="Arial"/>
                <a:ea typeface="Arial"/>
                <a:cs typeface="Arial"/>
                <a:sym typeface="Arial"/>
              </a:rPr>
              <a:t>CHARM</a:t>
            </a:r>
            <a:endParaRPr sz="700"/>
          </a:p>
          <a:p>
            <a:pPr indent="0" lvl="0" marL="0" marR="0" rtl="0" algn="ctr">
              <a:lnSpc>
                <a:spcPct val="90000"/>
              </a:lnSpc>
              <a:spcBef>
                <a:spcPts val="0"/>
              </a:spcBef>
              <a:spcAft>
                <a:spcPts val="0"/>
              </a:spcAft>
              <a:buNone/>
            </a:pPr>
            <a:r>
              <a:t/>
            </a:r>
            <a:endParaRPr b="0" i="0" sz="1100" u="none" cap="none" strike="noStrike">
              <a:solidFill>
                <a:srgbClr val="000000"/>
              </a:solidFill>
              <a:latin typeface="Arial"/>
              <a:ea typeface="Arial"/>
              <a:cs typeface="Arial"/>
              <a:sym typeface="Arial"/>
            </a:endParaRPr>
          </a:p>
          <a:p>
            <a:pPr indent="0" lvl="0" marL="0" marR="0" rtl="0" algn="ctr">
              <a:lnSpc>
                <a:spcPct val="90000"/>
              </a:lnSpc>
              <a:spcBef>
                <a:spcPts val="0"/>
              </a:spcBef>
              <a:spcAft>
                <a:spcPts val="0"/>
              </a:spcAft>
              <a:buNone/>
            </a:pPr>
            <a:r>
              <a:rPr b="0" i="0" lang="en" sz="700" u="none" cap="none" strike="noStrike">
                <a:solidFill>
                  <a:srgbClr val="000000"/>
                </a:solidFill>
                <a:latin typeface="Arial"/>
                <a:ea typeface="Arial"/>
                <a:cs typeface="Arial"/>
                <a:sym typeface="Arial"/>
              </a:rPr>
              <a:t>HEADERS:</a:t>
            </a:r>
            <a:endParaRPr sz="700"/>
          </a:p>
          <a:p>
            <a:pPr indent="0" lvl="0" marL="0" marR="0" rtl="0" algn="ctr">
              <a:lnSpc>
                <a:spcPct val="90000"/>
              </a:lnSpc>
              <a:spcBef>
                <a:spcPts val="0"/>
              </a:spcBef>
              <a:spcAft>
                <a:spcPts val="0"/>
              </a:spcAft>
              <a:buNone/>
            </a:pPr>
            <a:r>
              <a:rPr b="0" i="0" lang="en" sz="1100" u="none" cap="none" strike="noStrike">
                <a:solidFill>
                  <a:srgbClr val="000000"/>
                </a:solidFill>
                <a:latin typeface="Arial"/>
                <a:ea typeface="Arial"/>
                <a:cs typeface="Arial"/>
                <a:sym typeface="Arial"/>
              </a:rPr>
              <a:t>ARCHITECTS DAUGHTERS</a:t>
            </a:r>
            <a:endParaRPr sz="700"/>
          </a:p>
          <a:p>
            <a:pPr indent="0" lvl="0" marL="0" marR="0" rtl="0" algn="ctr">
              <a:lnSpc>
                <a:spcPct val="90000"/>
              </a:lnSpc>
              <a:spcBef>
                <a:spcPts val="0"/>
              </a:spcBef>
              <a:spcAft>
                <a:spcPts val="0"/>
              </a:spcAft>
              <a:buNone/>
            </a:pPr>
            <a:r>
              <a:t/>
            </a:r>
            <a:endParaRPr b="0" i="0" sz="1100" u="none" cap="none" strike="noStrike">
              <a:solidFill>
                <a:srgbClr val="000000"/>
              </a:solidFill>
              <a:latin typeface="Arial"/>
              <a:ea typeface="Arial"/>
              <a:cs typeface="Arial"/>
              <a:sym typeface="Arial"/>
            </a:endParaRPr>
          </a:p>
          <a:p>
            <a:pPr indent="0" lvl="0" marL="0" marR="0" rtl="0" algn="ctr">
              <a:lnSpc>
                <a:spcPct val="90000"/>
              </a:lnSpc>
              <a:spcBef>
                <a:spcPts val="0"/>
              </a:spcBef>
              <a:spcAft>
                <a:spcPts val="0"/>
              </a:spcAft>
              <a:buNone/>
            </a:pPr>
            <a:r>
              <a:rPr b="0" i="0" lang="en" sz="700" u="none" cap="none" strike="noStrike">
                <a:solidFill>
                  <a:srgbClr val="000000"/>
                </a:solidFill>
                <a:latin typeface="Arial"/>
                <a:ea typeface="Arial"/>
                <a:cs typeface="Arial"/>
                <a:sym typeface="Arial"/>
              </a:rPr>
              <a:t>BODY COPY:</a:t>
            </a:r>
            <a:endParaRPr sz="700"/>
          </a:p>
          <a:p>
            <a:pPr indent="0" lvl="0" marL="0" marR="0" rtl="0" algn="ctr">
              <a:lnSpc>
                <a:spcPct val="90000"/>
              </a:lnSpc>
              <a:spcBef>
                <a:spcPts val="0"/>
              </a:spcBef>
              <a:spcAft>
                <a:spcPts val="0"/>
              </a:spcAft>
              <a:buNone/>
            </a:pPr>
            <a:r>
              <a:rPr b="0" i="0" lang="en" sz="1100" u="none" cap="none" strike="noStrike">
                <a:solidFill>
                  <a:srgbClr val="000000"/>
                </a:solidFill>
                <a:latin typeface="Arial"/>
                <a:ea typeface="Arial"/>
                <a:cs typeface="Arial"/>
                <a:sym typeface="Arial"/>
              </a:rPr>
              <a:t>ARCHITECTS DAUGHTERS</a:t>
            </a:r>
            <a:endParaRPr sz="700"/>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7A57E"/>
        </a:solidFill>
      </p:bgPr>
    </p:bg>
    <p:spTree>
      <p:nvGrpSpPr>
        <p:cNvPr id="682" name="Shape 682"/>
        <p:cNvGrpSpPr/>
        <p:nvPr/>
      </p:nvGrpSpPr>
      <p:grpSpPr>
        <a:xfrm>
          <a:off x="0" y="0"/>
          <a:ext cx="0" cy="0"/>
          <a:chOff x="0" y="0"/>
          <a:chExt cx="0" cy="0"/>
        </a:xfrm>
      </p:grpSpPr>
      <p:pic>
        <p:nvPicPr>
          <p:cNvPr id="683" name="Google Shape;683;p28"/>
          <p:cNvPicPr preferRelativeResize="0"/>
          <p:nvPr/>
        </p:nvPicPr>
        <p:blipFill>
          <a:blip r:embed="rId3">
            <a:alphaModFix/>
          </a:blip>
          <a:stretch>
            <a:fillRect/>
          </a:stretch>
        </p:blipFill>
        <p:spPr>
          <a:xfrm>
            <a:off x="0" y="0"/>
            <a:ext cx="9144003" cy="5143501"/>
          </a:xfrm>
          <a:prstGeom prst="rect">
            <a:avLst/>
          </a:prstGeom>
          <a:noFill/>
          <a:ln>
            <a:noFill/>
          </a:ln>
        </p:spPr>
      </p:pic>
      <p:grpSp>
        <p:nvGrpSpPr>
          <p:cNvPr id="684" name="Google Shape;684;p28"/>
          <p:cNvGrpSpPr/>
          <p:nvPr/>
        </p:nvGrpSpPr>
        <p:grpSpPr>
          <a:xfrm>
            <a:off x="2997636" y="1289090"/>
            <a:ext cx="3148665" cy="1287698"/>
            <a:chOff x="0" y="-19050"/>
            <a:chExt cx="1658589" cy="678307"/>
          </a:xfrm>
        </p:grpSpPr>
        <p:sp>
          <p:nvSpPr>
            <p:cNvPr id="685" name="Google Shape;685;p28"/>
            <p:cNvSpPr/>
            <p:nvPr/>
          </p:nvSpPr>
          <p:spPr>
            <a:xfrm>
              <a:off x="0" y="0"/>
              <a:ext cx="1658589" cy="659257"/>
            </a:xfrm>
            <a:custGeom>
              <a:rect b="b" l="l" r="r" t="t"/>
              <a:pathLst>
                <a:path extrusionOk="0" h="659257" w="1658589">
                  <a:moveTo>
                    <a:pt x="29505" y="0"/>
                  </a:moveTo>
                  <a:lnTo>
                    <a:pt x="1629084" y="0"/>
                  </a:lnTo>
                  <a:cubicBezTo>
                    <a:pt x="1636910" y="0"/>
                    <a:pt x="1644414" y="3109"/>
                    <a:pt x="1649948" y="8642"/>
                  </a:cubicBezTo>
                  <a:cubicBezTo>
                    <a:pt x="1655481" y="14175"/>
                    <a:pt x="1658589" y="21680"/>
                    <a:pt x="1658589" y="29505"/>
                  </a:cubicBezTo>
                  <a:lnTo>
                    <a:pt x="1658589" y="629752"/>
                  </a:lnTo>
                  <a:cubicBezTo>
                    <a:pt x="1658589" y="637577"/>
                    <a:pt x="1655481" y="645082"/>
                    <a:pt x="1649948" y="650615"/>
                  </a:cubicBezTo>
                  <a:cubicBezTo>
                    <a:pt x="1644414" y="656149"/>
                    <a:pt x="1636910" y="659257"/>
                    <a:pt x="1629084" y="659257"/>
                  </a:cubicBezTo>
                  <a:lnTo>
                    <a:pt x="29505" y="659257"/>
                  </a:lnTo>
                  <a:cubicBezTo>
                    <a:pt x="21680" y="659257"/>
                    <a:pt x="14175" y="656149"/>
                    <a:pt x="8642" y="650615"/>
                  </a:cubicBezTo>
                  <a:cubicBezTo>
                    <a:pt x="3109" y="645082"/>
                    <a:pt x="0" y="637577"/>
                    <a:pt x="0" y="629752"/>
                  </a:cubicBezTo>
                  <a:lnTo>
                    <a:pt x="0" y="29505"/>
                  </a:lnTo>
                  <a:cubicBezTo>
                    <a:pt x="0" y="21680"/>
                    <a:pt x="3109" y="14175"/>
                    <a:pt x="8642" y="8642"/>
                  </a:cubicBezTo>
                  <a:cubicBezTo>
                    <a:pt x="14175" y="3109"/>
                    <a:pt x="21680" y="0"/>
                    <a:pt x="29505" y="0"/>
                  </a:cubicBezTo>
                  <a:close/>
                </a:path>
              </a:pathLst>
            </a:custGeom>
            <a:solidFill>
              <a:srgbClr val="F0F0F0"/>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686" name="Google Shape;686;p28"/>
            <p:cNvSpPr txBox="1"/>
            <p:nvPr/>
          </p:nvSpPr>
          <p:spPr>
            <a:xfrm>
              <a:off x="0" y="-19050"/>
              <a:ext cx="1658589" cy="678307"/>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687" name="Google Shape;687;p28"/>
          <p:cNvSpPr/>
          <p:nvPr/>
        </p:nvSpPr>
        <p:spPr>
          <a:xfrm>
            <a:off x="3389498" y="1605106"/>
            <a:ext cx="2365004" cy="583719"/>
          </a:xfrm>
          <a:custGeom>
            <a:rect b="b" l="l" r="r" t="t"/>
            <a:pathLst>
              <a:path extrusionOk="0" h="1506372" w="6025487">
                <a:moveTo>
                  <a:pt x="0" y="0"/>
                </a:moveTo>
                <a:lnTo>
                  <a:pt x="6025488" y="0"/>
                </a:lnTo>
                <a:lnTo>
                  <a:pt x="6025488" y="1506372"/>
                </a:lnTo>
                <a:lnTo>
                  <a:pt x="0" y="1506372"/>
                </a:lnTo>
                <a:lnTo>
                  <a:pt x="0" y="0"/>
                </a:lnTo>
                <a:close/>
              </a:path>
            </a:pathLst>
          </a:custGeom>
          <a:blipFill rotWithShape="1">
            <a:blip r:embed="rId4">
              <a:alphaModFix/>
            </a:blip>
            <a:stretch>
              <a:fillRect b="0" l="0" r="0" t="0"/>
            </a:stretch>
          </a:blipFill>
          <a:ln>
            <a:noFill/>
          </a:ln>
        </p:spPr>
      </p:sp>
      <p:grpSp>
        <p:nvGrpSpPr>
          <p:cNvPr id="688" name="Google Shape;688;p28"/>
          <p:cNvGrpSpPr/>
          <p:nvPr/>
        </p:nvGrpSpPr>
        <p:grpSpPr>
          <a:xfrm>
            <a:off x="2997636" y="2886723"/>
            <a:ext cx="3148728" cy="1287724"/>
            <a:chOff x="0" y="-19050"/>
            <a:chExt cx="1658589" cy="678307"/>
          </a:xfrm>
        </p:grpSpPr>
        <p:sp>
          <p:nvSpPr>
            <p:cNvPr id="689" name="Google Shape;689;p28"/>
            <p:cNvSpPr/>
            <p:nvPr/>
          </p:nvSpPr>
          <p:spPr>
            <a:xfrm>
              <a:off x="0" y="0"/>
              <a:ext cx="1658589" cy="659257"/>
            </a:xfrm>
            <a:custGeom>
              <a:rect b="b" l="l" r="r" t="t"/>
              <a:pathLst>
                <a:path extrusionOk="0" h="659257" w="1658589">
                  <a:moveTo>
                    <a:pt x="29505" y="0"/>
                  </a:moveTo>
                  <a:lnTo>
                    <a:pt x="1629084" y="0"/>
                  </a:lnTo>
                  <a:cubicBezTo>
                    <a:pt x="1636910" y="0"/>
                    <a:pt x="1644414" y="3109"/>
                    <a:pt x="1649948" y="8642"/>
                  </a:cubicBezTo>
                  <a:cubicBezTo>
                    <a:pt x="1655481" y="14175"/>
                    <a:pt x="1658589" y="21680"/>
                    <a:pt x="1658589" y="29505"/>
                  </a:cubicBezTo>
                  <a:lnTo>
                    <a:pt x="1658589" y="629752"/>
                  </a:lnTo>
                  <a:cubicBezTo>
                    <a:pt x="1658589" y="637577"/>
                    <a:pt x="1655481" y="645082"/>
                    <a:pt x="1649948" y="650615"/>
                  </a:cubicBezTo>
                  <a:cubicBezTo>
                    <a:pt x="1644414" y="656149"/>
                    <a:pt x="1636910" y="659257"/>
                    <a:pt x="1629084" y="659257"/>
                  </a:cubicBezTo>
                  <a:lnTo>
                    <a:pt x="29505" y="659257"/>
                  </a:lnTo>
                  <a:cubicBezTo>
                    <a:pt x="21680" y="659257"/>
                    <a:pt x="14175" y="656149"/>
                    <a:pt x="8642" y="650615"/>
                  </a:cubicBezTo>
                  <a:cubicBezTo>
                    <a:pt x="3109" y="645082"/>
                    <a:pt x="0" y="637577"/>
                    <a:pt x="0" y="629752"/>
                  </a:cubicBezTo>
                  <a:lnTo>
                    <a:pt x="0" y="29505"/>
                  </a:lnTo>
                  <a:cubicBezTo>
                    <a:pt x="0" y="21680"/>
                    <a:pt x="3109" y="14175"/>
                    <a:pt x="8642" y="8642"/>
                  </a:cubicBezTo>
                  <a:cubicBezTo>
                    <a:pt x="14175" y="3109"/>
                    <a:pt x="21680" y="0"/>
                    <a:pt x="29505" y="0"/>
                  </a:cubicBezTo>
                  <a:close/>
                </a:path>
              </a:pathLst>
            </a:custGeom>
            <a:solidFill>
              <a:srgbClr val="F0F0F0"/>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690" name="Google Shape;690;p28"/>
            <p:cNvSpPr txBox="1"/>
            <p:nvPr/>
          </p:nvSpPr>
          <p:spPr>
            <a:xfrm>
              <a:off x="0" y="-19050"/>
              <a:ext cx="1658589" cy="678307"/>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691" name="Google Shape;691;p28"/>
          <p:cNvSpPr txBox="1"/>
          <p:nvPr/>
        </p:nvSpPr>
        <p:spPr>
          <a:xfrm>
            <a:off x="1091379" y="863292"/>
            <a:ext cx="6961242" cy="236538"/>
          </a:xfrm>
          <a:prstGeom prst="rect">
            <a:avLst/>
          </a:prstGeom>
          <a:noFill/>
          <a:ln>
            <a:noFill/>
          </a:ln>
        </p:spPr>
        <p:txBody>
          <a:bodyPr anchorCtr="0" anchor="t" bIns="0" lIns="0" spcFirstLastPara="1" rIns="0" wrap="square" tIns="0">
            <a:spAutoFit/>
          </a:bodyPr>
          <a:lstStyle/>
          <a:p>
            <a:pPr indent="0" lvl="0" marL="0" marR="0" rtl="0" algn="ctr">
              <a:lnSpc>
                <a:spcPct val="163025"/>
              </a:lnSpc>
              <a:spcBef>
                <a:spcPts val="0"/>
              </a:spcBef>
              <a:spcAft>
                <a:spcPts val="0"/>
              </a:spcAft>
              <a:buNone/>
            </a:pPr>
            <a:r>
              <a:rPr b="0" i="0" lang="en" sz="1200" u="none" cap="none" strike="noStrike">
                <a:solidFill>
                  <a:srgbClr val="0F1A38"/>
                </a:solidFill>
                <a:latin typeface="Architects Daughter"/>
                <a:ea typeface="Architects Daughter"/>
                <a:cs typeface="Architects Daughter"/>
                <a:sym typeface="Architects Daughter"/>
              </a:rPr>
              <a:t>This presentation template is free for everyone to use thanks to the following:</a:t>
            </a:r>
            <a:endParaRPr sz="700"/>
          </a:p>
        </p:txBody>
      </p:sp>
      <p:sp>
        <p:nvSpPr>
          <p:cNvPr id="692" name="Google Shape;692;p28"/>
          <p:cNvSpPr txBox="1"/>
          <p:nvPr/>
        </p:nvSpPr>
        <p:spPr>
          <a:xfrm>
            <a:off x="2765705" y="4482079"/>
            <a:ext cx="3612590" cy="34274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2000" u="none" cap="none" strike="noStrike">
                <a:solidFill>
                  <a:srgbClr val="0F1A38"/>
                </a:solidFill>
                <a:latin typeface="Architects Daughter"/>
                <a:ea typeface="Architects Daughter"/>
                <a:cs typeface="Architects Daughter"/>
                <a:sym typeface="Architects Daughter"/>
              </a:rPr>
              <a:t>Happy designing!</a:t>
            </a:r>
            <a:endParaRPr sz="700"/>
          </a:p>
        </p:txBody>
      </p:sp>
      <p:sp>
        <p:nvSpPr>
          <p:cNvPr id="693" name="Google Shape;693;p28"/>
          <p:cNvSpPr txBox="1"/>
          <p:nvPr/>
        </p:nvSpPr>
        <p:spPr>
          <a:xfrm>
            <a:off x="2105002" y="2304760"/>
            <a:ext cx="4933995" cy="154622"/>
          </a:xfrm>
          <a:prstGeom prst="rect">
            <a:avLst/>
          </a:prstGeom>
          <a:noFill/>
          <a:ln>
            <a:noFill/>
          </a:ln>
        </p:spPr>
        <p:txBody>
          <a:bodyPr anchorCtr="0" anchor="t" bIns="0" lIns="0" spcFirstLastPara="1" rIns="0" wrap="square" tIns="0">
            <a:spAutoFit/>
          </a:bodyPr>
          <a:lstStyle/>
          <a:p>
            <a:pPr indent="0" lvl="1" marL="0" marR="0" rtl="0" algn="ctr">
              <a:lnSpc>
                <a:spcPct val="122000"/>
              </a:lnSpc>
              <a:spcBef>
                <a:spcPts val="0"/>
              </a:spcBef>
              <a:spcAft>
                <a:spcPts val="0"/>
              </a:spcAft>
              <a:buNone/>
            </a:pPr>
            <a:r>
              <a:rPr b="0" i="0" lang="en" sz="1000" u="none" cap="none" strike="noStrike">
                <a:solidFill>
                  <a:srgbClr val="000000"/>
                </a:solidFill>
                <a:latin typeface="Arial"/>
                <a:ea typeface="Arial"/>
                <a:cs typeface="Arial"/>
                <a:sym typeface="Arial"/>
              </a:rPr>
              <a:t>for the presentation template</a:t>
            </a:r>
            <a:endParaRPr sz="700"/>
          </a:p>
        </p:txBody>
      </p:sp>
      <p:sp>
        <p:nvSpPr>
          <p:cNvPr id="694" name="Google Shape;694;p28"/>
          <p:cNvSpPr txBox="1"/>
          <p:nvPr/>
        </p:nvSpPr>
        <p:spPr>
          <a:xfrm>
            <a:off x="2105002" y="3657014"/>
            <a:ext cx="4933995" cy="154622"/>
          </a:xfrm>
          <a:prstGeom prst="rect">
            <a:avLst/>
          </a:prstGeom>
          <a:noFill/>
          <a:ln>
            <a:noFill/>
          </a:ln>
        </p:spPr>
        <p:txBody>
          <a:bodyPr anchorCtr="0" anchor="t" bIns="0" lIns="0" spcFirstLastPara="1" rIns="0" wrap="square" tIns="0">
            <a:spAutoFit/>
          </a:bodyPr>
          <a:lstStyle/>
          <a:p>
            <a:pPr indent="0" lvl="1" marL="0" marR="0" rtl="0" algn="ctr">
              <a:lnSpc>
                <a:spcPct val="122000"/>
              </a:lnSpc>
              <a:spcBef>
                <a:spcPts val="0"/>
              </a:spcBef>
              <a:spcAft>
                <a:spcPts val="0"/>
              </a:spcAft>
              <a:buNone/>
            </a:pPr>
            <a:r>
              <a:rPr b="0" i="0" lang="en" sz="1000" u="none" cap="none" strike="noStrike">
                <a:solidFill>
                  <a:srgbClr val="000000"/>
                </a:solidFill>
                <a:latin typeface="Arial"/>
                <a:ea typeface="Arial"/>
                <a:cs typeface="Arial"/>
                <a:sym typeface="Arial"/>
              </a:rPr>
              <a:t>for the photos</a:t>
            </a:r>
            <a:endParaRPr sz="700"/>
          </a:p>
        </p:txBody>
      </p:sp>
      <p:sp>
        <p:nvSpPr>
          <p:cNvPr id="695" name="Google Shape;695;p28"/>
          <p:cNvSpPr txBox="1"/>
          <p:nvPr/>
        </p:nvSpPr>
        <p:spPr>
          <a:xfrm>
            <a:off x="2175245" y="208291"/>
            <a:ext cx="4793511" cy="636588"/>
          </a:xfrm>
          <a:prstGeom prst="rect">
            <a:avLst/>
          </a:prstGeom>
          <a:noFill/>
          <a:ln>
            <a:noFill/>
          </a:ln>
        </p:spPr>
        <p:txBody>
          <a:bodyPr anchorCtr="0" anchor="t" bIns="0" lIns="0" spcFirstLastPara="1" rIns="0" wrap="square" tIns="0">
            <a:spAutoFit/>
          </a:bodyPr>
          <a:lstStyle/>
          <a:p>
            <a:pPr indent="0" lvl="0" marL="0" marR="0" rtl="0" algn="ctr">
              <a:lnSpc>
                <a:spcPct val="118006"/>
              </a:lnSpc>
              <a:spcBef>
                <a:spcPts val="0"/>
              </a:spcBef>
              <a:spcAft>
                <a:spcPts val="0"/>
              </a:spcAft>
              <a:buNone/>
            </a:pPr>
            <a:r>
              <a:rPr b="0" i="0" lang="en" sz="4300" u="none" cap="none" strike="noStrike">
                <a:solidFill>
                  <a:srgbClr val="000000"/>
                </a:solidFill>
                <a:latin typeface="Charm"/>
                <a:ea typeface="Charm"/>
                <a:cs typeface="Charm"/>
                <a:sym typeface="Charm"/>
              </a:rPr>
              <a:t>Credits</a:t>
            </a:r>
            <a:endParaRPr sz="700"/>
          </a:p>
        </p:txBody>
      </p:sp>
      <p:sp>
        <p:nvSpPr>
          <p:cNvPr id="696" name="Google Shape;696;p28"/>
          <p:cNvSpPr txBox="1"/>
          <p:nvPr/>
        </p:nvSpPr>
        <p:spPr>
          <a:xfrm>
            <a:off x="3055013" y="3290780"/>
            <a:ext cx="3033973" cy="309083"/>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2400" u="none" cap="none" strike="noStrike">
                <a:solidFill>
                  <a:srgbClr val="0F1A38"/>
                </a:solidFill>
                <a:latin typeface="Arial"/>
                <a:ea typeface="Arial"/>
                <a:cs typeface="Arial"/>
                <a:sym typeface="Arial"/>
              </a:rPr>
              <a:t>Pexels, Pixabay</a:t>
            </a:r>
            <a:endParaRPr sz="700"/>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7A57E"/>
        </a:solidFill>
      </p:bgPr>
    </p:bg>
    <p:spTree>
      <p:nvGrpSpPr>
        <p:cNvPr id="150" name="Shape 150"/>
        <p:cNvGrpSpPr/>
        <p:nvPr/>
      </p:nvGrpSpPr>
      <p:grpSpPr>
        <a:xfrm>
          <a:off x="0" y="0"/>
          <a:ext cx="0" cy="0"/>
          <a:chOff x="0" y="0"/>
          <a:chExt cx="0" cy="0"/>
        </a:xfrm>
      </p:grpSpPr>
      <p:sp>
        <p:nvSpPr>
          <p:cNvPr id="151" name="Google Shape;151;p12"/>
          <p:cNvSpPr/>
          <p:nvPr/>
        </p:nvSpPr>
        <p:spPr>
          <a:xfrm>
            <a:off x="4194430" y="-3727827"/>
            <a:ext cx="5174187" cy="5174188"/>
          </a:xfrm>
          <a:custGeom>
            <a:rect b="b" l="l" r="r" t="t"/>
            <a:pathLst>
              <a:path extrusionOk="0" h="10348375" w="10348375">
                <a:moveTo>
                  <a:pt x="0" y="0"/>
                </a:moveTo>
                <a:lnTo>
                  <a:pt x="10348375" y="0"/>
                </a:lnTo>
                <a:lnTo>
                  <a:pt x="10348375" y="10348375"/>
                </a:lnTo>
                <a:lnTo>
                  <a:pt x="0" y="10348375"/>
                </a:lnTo>
                <a:lnTo>
                  <a:pt x="0" y="0"/>
                </a:lnTo>
                <a:close/>
              </a:path>
            </a:pathLst>
          </a:custGeom>
          <a:blipFill rotWithShape="1">
            <a:blip r:embed="rId3">
              <a:alphaModFix amt="67000"/>
            </a:blip>
            <a:stretch>
              <a:fillRect b="0" l="0" r="0" t="0"/>
            </a:stretch>
          </a:blipFill>
          <a:ln>
            <a:noFill/>
          </a:ln>
        </p:spPr>
      </p:sp>
      <p:sp>
        <p:nvSpPr>
          <p:cNvPr id="152" name="Google Shape;152;p12"/>
          <p:cNvSpPr/>
          <p:nvPr/>
        </p:nvSpPr>
        <p:spPr>
          <a:xfrm rot="1144360">
            <a:off x="861549" y="-1723703"/>
            <a:ext cx="3569177" cy="3569177"/>
          </a:xfrm>
          <a:custGeom>
            <a:rect b="b" l="l" r="r" t="t"/>
            <a:pathLst>
              <a:path extrusionOk="0" h="7138354" w="7138354">
                <a:moveTo>
                  <a:pt x="0" y="0"/>
                </a:moveTo>
                <a:lnTo>
                  <a:pt x="7138354" y="0"/>
                </a:lnTo>
                <a:lnTo>
                  <a:pt x="7138354" y="7138354"/>
                </a:lnTo>
                <a:lnTo>
                  <a:pt x="0" y="7138354"/>
                </a:lnTo>
                <a:lnTo>
                  <a:pt x="0" y="0"/>
                </a:lnTo>
                <a:close/>
              </a:path>
            </a:pathLst>
          </a:custGeom>
          <a:blipFill rotWithShape="1">
            <a:blip r:embed="rId4">
              <a:alphaModFix/>
            </a:blip>
            <a:stretch>
              <a:fillRect b="0" l="0" r="0" t="0"/>
            </a:stretch>
          </a:blipFill>
          <a:ln>
            <a:noFill/>
          </a:ln>
        </p:spPr>
      </p:sp>
      <p:sp>
        <p:nvSpPr>
          <p:cNvPr id="153" name="Google Shape;153;p12"/>
          <p:cNvSpPr/>
          <p:nvPr/>
        </p:nvSpPr>
        <p:spPr>
          <a:xfrm rot="1144360">
            <a:off x="1743374" y="4090179"/>
            <a:ext cx="1805528" cy="1805528"/>
          </a:xfrm>
          <a:custGeom>
            <a:rect b="b" l="l" r="r" t="t"/>
            <a:pathLst>
              <a:path extrusionOk="0" h="3611056" w="3611056">
                <a:moveTo>
                  <a:pt x="0" y="0"/>
                </a:moveTo>
                <a:lnTo>
                  <a:pt x="3611056" y="0"/>
                </a:lnTo>
                <a:lnTo>
                  <a:pt x="3611056" y="3611056"/>
                </a:lnTo>
                <a:lnTo>
                  <a:pt x="0" y="3611056"/>
                </a:lnTo>
                <a:lnTo>
                  <a:pt x="0" y="0"/>
                </a:lnTo>
                <a:close/>
              </a:path>
            </a:pathLst>
          </a:custGeom>
          <a:blipFill rotWithShape="1">
            <a:blip r:embed="rId4">
              <a:alphaModFix/>
            </a:blip>
            <a:stretch>
              <a:fillRect b="0" l="0" r="0" t="0"/>
            </a:stretch>
          </a:blipFill>
          <a:ln>
            <a:noFill/>
          </a:ln>
        </p:spPr>
      </p:sp>
      <p:sp>
        <p:nvSpPr>
          <p:cNvPr id="154" name="Google Shape;154;p12"/>
          <p:cNvSpPr/>
          <p:nvPr/>
        </p:nvSpPr>
        <p:spPr>
          <a:xfrm>
            <a:off x="-4076343" y="1661427"/>
            <a:ext cx="5174188" cy="5174188"/>
          </a:xfrm>
          <a:custGeom>
            <a:rect b="b" l="l" r="r" t="t"/>
            <a:pathLst>
              <a:path extrusionOk="0" h="10348375" w="10348375">
                <a:moveTo>
                  <a:pt x="0" y="0"/>
                </a:moveTo>
                <a:lnTo>
                  <a:pt x="10348376" y="0"/>
                </a:lnTo>
                <a:lnTo>
                  <a:pt x="10348376" y="10348375"/>
                </a:lnTo>
                <a:lnTo>
                  <a:pt x="0" y="10348375"/>
                </a:lnTo>
                <a:lnTo>
                  <a:pt x="0" y="0"/>
                </a:lnTo>
                <a:close/>
              </a:path>
            </a:pathLst>
          </a:custGeom>
          <a:blipFill rotWithShape="1">
            <a:blip r:embed="rId3">
              <a:alphaModFix/>
            </a:blip>
            <a:stretch>
              <a:fillRect b="0" l="0" r="0" t="0"/>
            </a:stretch>
          </a:blipFill>
          <a:ln>
            <a:noFill/>
          </a:ln>
        </p:spPr>
      </p:sp>
      <p:sp>
        <p:nvSpPr>
          <p:cNvPr id="155" name="Google Shape;155;p12"/>
          <p:cNvSpPr/>
          <p:nvPr/>
        </p:nvSpPr>
        <p:spPr>
          <a:xfrm rot="1144360">
            <a:off x="8030670" y="3127217"/>
            <a:ext cx="4086238" cy="4086238"/>
          </a:xfrm>
          <a:custGeom>
            <a:rect b="b" l="l" r="r" t="t"/>
            <a:pathLst>
              <a:path extrusionOk="0" h="8172475" w="8172475">
                <a:moveTo>
                  <a:pt x="0" y="0"/>
                </a:moveTo>
                <a:lnTo>
                  <a:pt x="8172475" y="0"/>
                </a:lnTo>
                <a:lnTo>
                  <a:pt x="8172475" y="8172475"/>
                </a:lnTo>
                <a:lnTo>
                  <a:pt x="0" y="8172475"/>
                </a:lnTo>
                <a:lnTo>
                  <a:pt x="0" y="0"/>
                </a:lnTo>
                <a:close/>
              </a:path>
            </a:pathLst>
          </a:custGeom>
          <a:blipFill rotWithShape="1">
            <a:blip r:embed="rId4">
              <a:alphaModFix/>
            </a:blip>
            <a:stretch>
              <a:fillRect b="0" l="0" r="0" t="0"/>
            </a:stretch>
          </a:blipFill>
          <a:ln>
            <a:noFill/>
          </a:ln>
        </p:spPr>
      </p:sp>
      <p:sp>
        <p:nvSpPr>
          <p:cNvPr id="156" name="Google Shape;156;p12"/>
          <p:cNvSpPr/>
          <p:nvPr/>
        </p:nvSpPr>
        <p:spPr>
          <a:xfrm rot="4010294">
            <a:off x="6562374" y="4114800"/>
            <a:ext cx="2135503" cy="2057400"/>
          </a:xfrm>
          <a:custGeom>
            <a:rect b="b" l="l" r="r" t="t"/>
            <a:pathLst>
              <a:path extrusionOk="0" h="4114800" w="4271006">
                <a:moveTo>
                  <a:pt x="0" y="0"/>
                </a:moveTo>
                <a:lnTo>
                  <a:pt x="4271006" y="0"/>
                </a:lnTo>
                <a:lnTo>
                  <a:pt x="4271006" y="4114800"/>
                </a:lnTo>
                <a:lnTo>
                  <a:pt x="0" y="4114800"/>
                </a:lnTo>
                <a:lnTo>
                  <a:pt x="0" y="0"/>
                </a:lnTo>
                <a:close/>
              </a:path>
            </a:pathLst>
          </a:custGeom>
          <a:blipFill rotWithShape="1">
            <a:blip r:embed="rId5">
              <a:alphaModFix/>
            </a:blip>
            <a:stretch>
              <a:fillRect b="0" l="0" r="0" t="0"/>
            </a:stretch>
          </a:blipFill>
          <a:ln>
            <a:noFill/>
          </a:ln>
        </p:spPr>
      </p:sp>
      <p:sp>
        <p:nvSpPr>
          <p:cNvPr id="157" name="Google Shape;157;p12"/>
          <p:cNvSpPr/>
          <p:nvPr/>
        </p:nvSpPr>
        <p:spPr>
          <a:xfrm rot="-1074092">
            <a:off x="424568" y="3501702"/>
            <a:ext cx="2709796" cy="2610689"/>
          </a:xfrm>
          <a:custGeom>
            <a:rect b="b" l="l" r="r" t="t"/>
            <a:pathLst>
              <a:path extrusionOk="0" h="5221377" w="5419591">
                <a:moveTo>
                  <a:pt x="0" y="0"/>
                </a:moveTo>
                <a:lnTo>
                  <a:pt x="5419591" y="0"/>
                </a:lnTo>
                <a:lnTo>
                  <a:pt x="5419591" y="5221377"/>
                </a:lnTo>
                <a:lnTo>
                  <a:pt x="0" y="5221377"/>
                </a:lnTo>
                <a:lnTo>
                  <a:pt x="0" y="0"/>
                </a:lnTo>
                <a:close/>
              </a:path>
            </a:pathLst>
          </a:custGeom>
          <a:blipFill rotWithShape="1">
            <a:blip r:embed="rId5">
              <a:alphaModFix/>
            </a:blip>
            <a:stretch>
              <a:fillRect b="0" l="0" r="0" t="0"/>
            </a:stretch>
          </a:blipFill>
          <a:ln>
            <a:noFill/>
          </a:ln>
        </p:spPr>
      </p:sp>
      <p:sp>
        <p:nvSpPr>
          <p:cNvPr id="158" name="Google Shape;158;p12"/>
          <p:cNvSpPr/>
          <p:nvPr/>
        </p:nvSpPr>
        <p:spPr>
          <a:xfrm rot="-1074092">
            <a:off x="1656926" y="-1745892"/>
            <a:ext cx="2709796" cy="2610689"/>
          </a:xfrm>
          <a:custGeom>
            <a:rect b="b" l="l" r="r" t="t"/>
            <a:pathLst>
              <a:path extrusionOk="0" h="5221377" w="5419591">
                <a:moveTo>
                  <a:pt x="0" y="0"/>
                </a:moveTo>
                <a:lnTo>
                  <a:pt x="5419591" y="0"/>
                </a:lnTo>
                <a:lnTo>
                  <a:pt x="5419591" y="5221377"/>
                </a:lnTo>
                <a:lnTo>
                  <a:pt x="0" y="5221377"/>
                </a:lnTo>
                <a:lnTo>
                  <a:pt x="0" y="0"/>
                </a:lnTo>
                <a:close/>
              </a:path>
            </a:pathLst>
          </a:custGeom>
          <a:blipFill rotWithShape="1">
            <a:blip r:embed="rId5">
              <a:alphaModFix/>
            </a:blip>
            <a:stretch>
              <a:fillRect b="0" l="0" r="0" t="0"/>
            </a:stretch>
          </a:blipFill>
          <a:ln>
            <a:noFill/>
          </a:ln>
        </p:spPr>
      </p:sp>
      <p:pic>
        <p:nvPicPr>
          <p:cNvPr id="159" name="Google Shape;159;p12"/>
          <p:cNvPicPr preferRelativeResize="0"/>
          <p:nvPr/>
        </p:nvPicPr>
        <p:blipFill>
          <a:blip r:embed="rId6">
            <a:alphaModFix/>
          </a:blip>
          <a:stretch>
            <a:fillRect/>
          </a:stretch>
        </p:blipFill>
        <p:spPr>
          <a:xfrm>
            <a:off x="0" y="0"/>
            <a:ext cx="9144003" cy="5143501"/>
          </a:xfrm>
          <a:prstGeom prst="rect">
            <a:avLst/>
          </a:prstGeom>
          <a:noFill/>
          <a:ln>
            <a:noFill/>
          </a:ln>
        </p:spPr>
      </p:pic>
      <p:grpSp>
        <p:nvGrpSpPr>
          <p:cNvPr id="160" name="Google Shape;160;p12"/>
          <p:cNvGrpSpPr/>
          <p:nvPr/>
        </p:nvGrpSpPr>
        <p:grpSpPr>
          <a:xfrm>
            <a:off x="2311253" y="1446361"/>
            <a:ext cx="4432028" cy="3310646"/>
            <a:chOff x="0" y="0"/>
            <a:chExt cx="11818741" cy="8828390"/>
          </a:xfrm>
        </p:grpSpPr>
        <p:sp>
          <p:nvSpPr>
            <p:cNvPr id="161" name="Google Shape;161;p12"/>
            <p:cNvSpPr/>
            <p:nvPr/>
          </p:nvSpPr>
          <p:spPr>
            <a:xfrm rot="5400000">
              <a:off x="1942525" y="-1703951"/>
              <a:ext cx="8172265" cy="11580167"/>
            </a:xfrm>
            <a:custGeom>
              <a:rect b="b" l="l" r="r" t="t"/>
              <a:pathLst>
                <a:path extrusionOk="0" h="11580167" w="8172265">
                  <a:moveTo>
                    <a:pt x="0" y="0"/>
                  </a:moveTo>
                  <a:lnTo>
                    <a:pt x="8172265" y="0"/>
                  </a:lnTo>
                  <a:lnTo>
                    <a:pt x="8172265" y="11580167"/>
                  </a:lnTo>
                  <a:lnTo>
                    <a:pt x="0" y="11580167"/>
                  </a:lnTo>
                  <a:lnTo>
                    <a:pt x="0" y="0"/>
                  </a:lnTo>
                  <a:close/>
                </a:path>
              </a:pathLst>
            </a:custGeom>
            <a:blipFill rotWithShape="1">
              <a:blip r:embed="rId7">
                <a:alphaModFix amt="77000"/>
              </a:blip>
              <a:stretch>
                <a:fillRect b="0" l="0" r="-13004" t="0"/>
              </a:stretch>
            </a:blipFill>
            <a:ln>
              <a:noFill/>
            </a:ln>
          </p:spPr>
        </p:sp>
        <p:sp>
          <p:nvSpPr>
            <p:cNvPr id="162" name="Google Shape;162;p12"/>
            <p:cNvSpPr/>
            <p:nvPr/>
          </p:nvSpPr>
          <p:spPr>
            <a:xfrm rot="-5400000">
              <a:off x="5455671" y="2703894"/>
              <a:ext cx="668825" cy="11580167"/>
            </a:xfrm>
            <a:custGeom>
              <a:rect b="b" l="l" r="r" t="t"/>
              <a:pathLst>
                <a:path extrusionOk="0" h="11580167" w="668825">
                  <a:moveTo>
                    <a:pt x="0" y="0"/>
                  </a:moveTo>
                  <a:lnTo>
                    <a:pt x="668825" y="0"/>
                  </a:lnTo>
                  <a:lnTo>
                    <a:pt x="668825" y="11580167"/>
                  </a:lnTo>
                  <a:lnTo>
                    <a:pt x="0" y="11580167"/>
                  </a:lnTo>
                  <a:lnTo>
                    <a:pt x="0" y="0"/>
                  </a:lnTo>
                  <a:close/>
                </a:path>
              </a:pathLst>
            </a:custGeom>
            <a:blipFill rotWithShape="1">
              <a:blip r:embed="rId7">
                <a:alphaModFix amt="77000"/>
              </a:blip>
              <a:stretch>
                <a:fillRect b="0" l="0" r="-1280644" t="0"/>
              </a:stretch>
            </a:blipFill>
            <a:ln>
              <a:noFill/>
            </a:ln>
          </p:spPr>
        </p:sp>
      </p:grpSp>
      <p:sp>
        <p:nvSpPr>
          <p:cNvPr id="163" name="Google Shape;163;p12"/>
          <p:cNvSpPr txBox="1"/>
          <p:nvPr/>
        </p:nvSpPr>
        <p:spPr>
          <a:xfrm>
            <a:off x="2728749" y="1930903"/>
            <a:ext cx="3686501" cy="2293938"/>
          </a:xfrm>
          <a:prstGeom prst="rect">
            <a:avLst/>
          </a:prstGeom>
          <a:noFill/>
          <a:ln>
            <a:noFill/>
          </a:ln>
        </p:spPr>
        <p:txBody>
          <a:bodyPr anchorCtr="0" anchor="t" bIns="0" lIns="0" spcFirstLastPara="1" rIns="0" wrap="square" tIns="0">
            <a:spAutoFit/>
          </a:bodyPr>
          <a:lstStyle/>
          <a:p>
            <a:pPr indent="0" lvl="0" marL="0" marR="0" rtl="0" algn="ctr">
              <a:lnSpc>
                <a:spcPct val="163025"/>
              </a:lnSpc>
              <a:spcBef>
                <a:spcPts val="0"/>
              </a:spcBef>
              <a:spcAft>
                <a:spcPts val="0"/>
              </a:spcAft>
              <a:buNone/>
            </a:pPr>
            <a:r>
              <a:rPr b="0" i="0" lang="en" sz="1200" u="none" cap="none" strike="noStrike">
                <a:solidFill>
                  <a:srgbClr val="0F1A38"/>
                </a:solidFill>
                <a:latin typeface="Architects Daughter"/>
                <a:ea typeface="Architects Daughter"/>
                <a:cs typeface="Architects Daughter"/>
                <a:sym typeface="Architects Daughter"/>
              </a:rPr>
              <a:t>Leonardo Da Vinci (1452-1519) was a true Renaissance man, renowned for his extraordinary talents as a painter, sculptor, architect, scientist, inventor, and more. His insatiable curiosity, boundless creativity, and innovative thinking continue to inspire generations of artists, scientists, and thinkers around the world. Join us on a journey to discover the life and legacy of this multifaceted genius.</a:t>
            </a:r>
            <a:endParaRPr sz="700"/>
          </a:p>
        </p:txBody>
      </p:sp>
      <p:sp>
        <p:nvSpPr>
          <p:cNvPr id="164" name="Google Shape;164;p12"/>
          <p:cNvSpPr/>
          <p:nvPr/>
        </p:nvSpPr>
        <p:spPr>
          <a:xfrm>
            <a:off x="1161811" y="1697151"/>
            <a:ext cx="1665420" cy="707804"/>
          </a:xfrm>
          <a:custGeom>
            <a:rect b="b" l="l" r="r" t="t"/>
            <a:pathLst>
              <a:path extrusionOk="0" h="1415607" w="3330839">
                <a:moveTo>
                  <a:pt x="0" y="0"/>
                </a:moveTo>
                <a:lnTo>
                  <a:pt x="3330839" y="0"/>
                </a:lnTo>
                <a:lnTo>
                  <a:pt x="3330839" y="1415607"/>
                </a:lnTo>
                <a:lnTo>
                  <a:pt x="0" y="1415607"/>
                </a:lnTo>
                <a:lnTo>
                  <a:pt x="0" y="0"/>
                </a:lnTo>
                <a:close/>
              </a:path>
            </a:pathLst>
          </a:custGeom>
          <a:blipFill rotWithShape="1">
            <a:blip r:embed="rId8">
              <a:alphaModFix/>
            </a:blip>
            <a:stretch>
              <a:fillRect b="0" l="0" r="0" t="0"/>
            </a:stretch>
          </a:blipFill>
          <a:ln>
            <a:noFill/>
          </a:ln>
        </p:spPr>
      </p:sp>
      <p:sp>
        <p:nvSpPr>
          <p:cNvPr id="165" name="Google Shape;165;p12"/>
          <p:cNvSpPr/>
          <p:nvPr/>
        </p:nvSpPr>
        <p:spPr>
          <a:xfrm>
            <a:off x="684297" y="1923793"/>
            <a:ext cx="2138497" cy="962324"/>
          </a:xfrm>
          <a:custGeom>
            <a:rect b="b" l="l" r="r" t="t"/>
            <a:pathLst>
              <a:path extrusionOk="0" h="1924647" w="4276993">
                <a:moveTo>
                  <a:pt x="0" y="0"/>
                </a:moveTo>
                <a:lnTo>
                  <a:pt x="4276993" y="0"/>
                </a:lnTo>
                <a:lnTo>
                  <a:pt x="4276993" y="1924647"/>
                </a:lnTo>
                <a:lnTo>
                  <a:pt x="0" y="1924647"/>
                </a:lnTo>
                <a:lnTo>
                  <a:pt x="0" y="0"/>
                </a:lnTo>
                <a:close/>
              </a:path>
            </a:pathLst>
          </a:custGeom>
          <a:blipFill rotWithShape="1">
            <a:blip r:embed="rId9">
              <a:alphaModFix/>
            </a:blip>
            <a:stretch>
              <a:fillRect b="0" l="0" r="0" t="0"/>
            </a:stretch>
          </a:blipFill>
          <a:ln>
            <a:noFill/>
          </a:ln>
        </p:spPr>
      </p:sp>
      <p:sp>
        <p:nvSpPr>
          <p:cNvPr id="166" name="Google Shape;166;p12"/>
          <p:cNvSpPr/>
          <p:nvPr/>
        </p:nvSpPr>
        <p:spPr>
          <a:xfrm>
            <a:off x="-860016" y="3844742"/>
            <a:ext cx="1720031" cy="4114800"/>
          </a:xfrm>
          <a:custGeom>
            <a:rect b="b" l="l" r="r" t="t"/>
            <a:pathLst>
              <a:path extrusionOk="0" h="8229600" w="3440061">
                <a:moveTo>
                  <a:pt x="0" y="0"/>
                </a:moveTo>
                <a:lnTo>
                  <a:pt x="3440062" y="0"/>
                </a:lnTo>
                <a:lnTo>
                  <a:pt x="3440062" y="8229600"/>
                </a:lnTo>
                <a:lnTo>
                  <a:pt x="0" y="8229600"/>
                </a:lnTo>
                <a:lnTo>
                  <a:pt x="0" y="0"/>
                </a:lnTo>
                <a:close/>
              </a:path>
            </a:pathLst>
          </a:custGeom>
          <a:blipFill rotWithShape="1">
            <a:blip r:embed="rId10">
              <a:alphaModFix/>
            </a:blip>
            <a:stretch>
              <a:fillRect b="0" l="0" r="0" t="0"/>
            </a:stretch>
          </a:blipFill>
          <a:ln>
            <a:noFill/>
          </a:ln>
        </p:spPr>
      </p:sp>
      <p:sp>
        <p:nvSpPr>
          <p:cNvPr id="167" name="Google Shape;167;p12"/>
          <p:cNvSpPr/>
          <p:nvPr/>
        </p:nvSpPr>
        <p:spPr>
          <a:xfrm rot="4010294">
            <a:off x="-1573498" y="2281398"/>
            <a:ext cx="2135503" cy="2057400"/>
          </a:xfrm>
          <a:custGeom>
            <a:rect b="b" l="l" r="r" t="t"/>
            <a:pathLst>
              <a:path extrusionOk="0" h="4114800" w="4271006">
                <a:moveTo>
                  <a:pt x="0" y="0"/>
                </a:moveTo>
                <a:lnTo>
                  <a:pt x="4271006" y="0"/>
                </a:lnTo>
                <a:lnTo>
                  <a:pt x="4271006" y="4114800"/>
                </a:lnTo>
                <a:lnTo>
                  <a:pt x="0" y="4114800"/>
                </a:lnTo>
                <a:lnTo>
                  <a:pt x="0" y="0"/>
                </a:lnTo>
                <a:close/>
              </a:path>
            </a:pathLst>
          </a:custGeom>
          <a:blipFill rotWithShape="1">
            <a:blip r:embed="rId5">
              <a:alphaModFix/>
            </a:blip>
            <a:stretch>
              <a:fillRect b="0" l="0" r="0" t="0"/>
            </a:stretch>
          </a:blipFill>
          <a:ln>
            <a:noFill/>
          </a:ln>
        </p:spPr>
      </p:sp>
      <p:sp>
        <p:nvSpPr>
          <p:cNvPr id="168" name="Google Shape;168;p12"/>
          <p:cNvSpPr/>
          <p:nvPr/>
        </p:nvSpPr>
        <p:spPr>
          <a:xfrm>
            <a:off x="8629650" y="-247968"/>
            <a:ext cx="2889031" cy="2889031"/>
          </a:xfrm>
          <a:custGeom>
            <a:rect b="b" l="l" r="r" t="t"/>
            <a:pathLst>
              <a:path extrusionOk="0" h="5778062" w="5778062">
                <a:moveTo>
                  <a:pt x="0" y="0"/>
                </a:moveTo>
                <a:lnTo>
                  <a:pt x="5778062" y="0"/>
                </a:lnTo>
                <a:lnTo>
                  <a:pt x="5778062" y="5778063"/>
                </a:lnTo>
                <a:lnTo>
                  <a:pt x="0" y="5778063"/>
                </a:lnTo>
                <a:lnTo>
                  <a:pt x="0" y="0"/>
                </a:lnTo>
                <a:close/>
              </a:path>
            </a:pathLst>
          </a:custGeom>
          <a:blipFill rotWithShape="1">
            <a:blip r:embed="rId11">
              <a:alphaModFix/>
            </a:blip>
            <a:stretch>
              <a:fillRect b="0" l="0" r="0" t="0"/>
            </a:stretch>
          </a:blipFill>
          <a:ln>
            <a:noFill/>
          </a:ln>
        </p:spPr>
      </p:sp>
      <p:sp>
        <p:nvSpPr>
          <p:cNvPr id="169" name="Google Shape;169;p12"/>
          <p:cNvSpPr/>
          <p:nvPr/>
        </p:nvSpPr>
        <p:spPr>
          <a:xfrm>
            <a:off x="6415251" y="1481482"/>
            <a:ext cx="2809268" cy="2809268"/>
          </a:xfrm>
          <a:custGeom>
            <a:rect b="b" l="l" r="r" t="t"/>
            <a:pathLst>
              <a:path extrusionOk="0" h="5618536" w="5618536">
                <a:moveTo>
                  <a:pt x="0" y="0"/>
                </a:moveTo>
                <a:lnTo>
                  <a:pt x="5618536" y="0"/>
                </a:lnTo>
                <a:lnTo>
                  <a:pt x="5618536" y="5618536"/>
                </a:lnTo>
                <a:lnTo>
                  <a:pt x="0" y="5618536"/>
                </a:lnTo>
                <a:lnTo>
                  <a:pt x="0" y="0"/>
                </a:lnTo>
                <a:close/>
              </a:path>
            </a:pathLst>
          </a:custGeom>
          <a:blipFill rotWithShape="1">
            <a:blip r:embed="rId12">
              <a:alphaModFix amt="52000"/>
            </a:blip>
            <a:stretch>
              <a:fillRect b="0" l="0" r="0" t="0"/>
            </a:stretch>
          </a:blipFill>
          <a:ln>
            <a:noFill/>
          </a:ln>
        </p:spPr>
      </p:sp>
      <p:sp>
        <p:nvSpPr>
          <p:cNvPr id="170" name="Google Shape;170;p12"/>
          <p:cNvSpPr/>
          <p:nvPr/>
        </p:nvSpPr>
        <p:spPr>
          <a:xfrm>
            <a:off x="5632082" y="4462533"/>
            <a:ext cx="1665420" cy="707804"/>
          </a:xfrm>
          <a:custGeom>
            <a:rect b="b" l="l" r="r" t="t"/>
            <a:pathLst>
              <a:path extrusionOk="0" h="1415607" w="3330839">
                <a:moveTo>
                  <a:pt x="0" y="0"/>
                </a:moveTo>
                <a:lnTo>
                  <a:pt x="3330839" y="0"/>
                </a:lnTo>
                <a:lnTo>
                  <a:pt x="3330839" y="1415607"/>
                </a:lnTo>
                <a:lnTo>
                  <a:pt x="0" y="1415607"/>
                </a:lnTo>
                <a:lnTo>
                  <a:pt x="0" y="0"/>
                </a:lnTo>
                <a:close/>
              </a:path>
            </a:pathLst>
          </a:custGeom>
          <a:blipFill rotWithShape="1">
            <a:blip r:embed="rId8">
              <a:alphaModFix/>
            </a:blip>
            <a:stretch>
              <a:fillRect b="0" l="0" r="0" t="0"/>
            </a:stretch>
          </a:blipFill>
          <a:ln>
            <a:noFill/>
          </a:ln>
        </p:spPr>
      </p:sp>
      <p:sp>
        <p:nvSpPr>
          <p:cNvPr id="171" name="Google Shape;171;p12"/>
          <p:cNvSpPr/>
          <p:nvPr/>
        </p:nvSpPr>
        <p:spPr>
          <a:xfrm>
            <a:off x="5792471" y="3981371"/>
            <a:ext cx="2138496" cy="962324"/>
          </a:xfrm>
          <a:custGeom>
            <a:rect b="b" l="l" r="r" t="t"/>
            <a:pathLst>
              <a:path extrusionOk="0" h="1924647" w="4276993">
                <a:moveTo>
                  <a:pt x="0" y="0"/>
                </a:moveTo>
                <a:lnTo>
                  <a:pt x="4276993" y="0"/>
                </a:lnTo>
                <a:lnTo>
                  <a:pt x="4276993" y="1924646"/>
                </a:lnTo>
                <a:lnTo>
                  <a:pt x="0" y="1924646"/>
                </a:lnTo>
                <a:lnTo>
                  <a:pt x="0" y="0"/>
                </a:lnTo>
                <a:close/>
              </a:path>
            </a:pathLst>
          </a:custGeom>
          <a:blipFill rotWithShape="1">
            <a:blip r:embed="rId9">
              <a:alphaModFix/>
            </a:blip>
            <a:stretch>
              <a:fillRect b="0" l="0" r="0" t="0"/>
            </a:stretch>
          </a:blipFill>
          <a:ln>
            <a:noFill/>
          </a:ln>
        </p:spPr>
      </p:sp>
      <p:sp>
        <p:nvSpPr>
          <p:cNvPr id="172" name="Google Shape;172;p12"/>
          <p:cNvSpPr/>
          <p:nvPr/>
        </p:nvSpPr>
        <p:spPr>
          <a:xfrm>
            <a:off x="6825186" y="4370156"/>
            <a:ext cx="1105782" cy="1147077"/>
          </a:xfrm>
          <a:custGeom>
            <a:rect b="b" l="l" r="r" t="t"/>
            <a:pathLst>
              <a:path extrusionOk="0" h="2294153" w="2211563">
                <a:moveTo>
                  <a:pt x="0" y="0"/>
                </a:moveTo>
                <a:lnTo>
                  <a:pt x="2211563" y="0"/>
                </a:lnTo>
                <a:lnTo>
                  <a:pt x="2211563" y="2294153"/>
                </a:lnTo>
                <a:lnTo>
                  <a:pt x="0" y="2294153"/>
                </a:lnTo>
                <a:lnTo>
                  <a:pt x="0" y="0"/>
                </a:lnTo>
                <a:close/>
              </a:path>
            </a:pathLst>
          </a:custGeom>
          <a:blipFill rotWithShape="1">
            <a:blip r:embed="rId13">
              <a:alphaModFix/>
            </a:blip>
            <a:stretch>
              <a:fillRect b="0" l="0" r="0" t="0"/>
            </a:stretch>
          </a:blipFill>
          <a:ln>
            <a:noFill/>
          </a:ln>
        </p:spPr>
      </p:sp>
      <p:sp>
        <p:nvSpPr>
          <p:cNvPr id="173" name="Google Shape;173;p12"/>
          <p:cNvSpPr txBox="1"/>
          <p:nvPr/>
        </p:nvSpPr>
        <p:spPr>
          <a:xfrm>
            <a:off x="270360" y="469865"/>
            <a:ext cx="8603281" cy="746125"/>
          </a:xfrm>
          <a:prstGeom prst="rect">
            <a:avLst/>
          </a:prstGeom>
          <a:noFill/>
          <a:ln>
            <a:noFill/>
          </a:ln>
        </p:spPr>
        <p:txBody>
          <a:bodyPr anchorCtr="0" anchor="t" bIns="0" lIns="0" spcFirstLastPara="1" rIns="0" wrap="square" tIns="0">
            <a:spAutoFit/>
          </a:bodyPr>
          <a:lstStyle/>
          <a:p>
            <a:pPr indent="0" lvl="0" marL="0" marR="0" rtl="0" algn="ctr">
              <a:lnSpc>
                <a:spcPct val="118001"/>
              </a:lnSpc>
              <a:spcBef>
                <a:spcPts val="0"/>
              </a:spcBef>
              <a:spcAft>
                <a:spcPts val="0"/>
              </a:spcAft>
              <a:buNone/>
            </a:pPr>
            <a:r>
              <a:rPr b="0" i="0" lang="en" sz="5000" u="none" cap="none" strike="noStrike">
                <a:solidFill>
                  <a:srgbClr val="0F1A38"/>
                </a:solidFill>
                <a:latin typeface="Charm"/>
                <a:ea typeface="Charm"/>
                <a:cs typeface="Charm"/>
                <a:sym typeface="Charm"/>
              </a:rPr>
              <a:t>Exploring the Mind of a Genius</a:t>
            </a:r>
            <a:endParaRPr sz="700"/>
          </a:p>
        </p:txBody>
      </p:sp>
      <p:sp>
        <p:nvSpPr>
          <p:cNvPr id="174" name="Google Shape;174;p12"/>
          <p:cNvSpPr/>
          <p:nvPr/>
        </p:nvSpPr>
        <p:spPr>
          <a:xfrm>
            <a:off x="504681" y="2886116"/>
            <a:ext cx="2354197" cy="2331179"/>
          </a:xfrm>
          <a:custGeom>
            <a:rect b="b" l="l" r="r" t="t"/>
            <a:pathLst>
              <a:path extrusionOk="0" h="4662358" w="4708394">
                <a:moveTo>
                  <a:pt x="0" y="0"/>
                </a:moveTo>
                <a:lnTo>
                  <a:pt x="4708394" y="0"/>
                </a:lnTo>
                <a:lnTo>
                  <a:pt x="4708394" y="4662358"/>
                </a:lnTo>
                <a:lnTo>
                  <a:pt x="0" y="4662358"/>
                </a:lnTo>
                <a:lnTo>
                  <a:pt x="0" y="0"/>
                </a:lnTo>
                <a:close/>
              </a:path>
            </a:pathLst>
          </a:custGeom>
          <a:blipFill rotWithShape="1">
            <a:blip r:embed="rId14">
              <a:alphaModFix/>
            </a:blip>
            <a:stretch>
              <a:fillRect b="0" l="0" r="0" t="0"/>
            </a:stretch>
          </a:blipFill>
          <a:ln>
            <a:noFill/>
          </a:ln>
        </p:spPr>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7A57E"/>
        </a:solidFill>
      </p:bgPr>
    </p:bg>
    <p:spTree>
      <p:nvGrpSpPr>
        <p:cNvPr id="178" name="Shape 178"/>
        <p:cNvGrpSpPr/>
        <p:nvPr/>
      </p:nvGrpSpPr>
      <p:grpSpPr>
        <a:xfrm>
          <a:off x="0" y="0"/>
          <a:ext cx="0" cy="0"/>
          <a:chOff x="0" y="0"/>
          <a:chExt cx="0" cy="0"/>
        </a:xfrm>
      </p:grpSpPr>
      <p:sp>
        <p:nvSpPr>
          <p:cNvPr id="179" name="Google Shape;179;p13"/>
          <p:cNvSpPr/>
          <p:nvPr/>
        </p:nvSpPr>
        <p:spPr>
          <a:xfrm>
            <a:off x="3403864" y="4198141"/>
            <a:ext cx="5174188" cy="5174188"/>
          </a:xfrm>
          <a:custGeom>
            <a:rect b="b" l="l" r="r" t="t"/>
            <a:pathLst>
              <a:path extrusionOk="0" h="10348375" w="10348375">
                <a:moveTo>
                  <a:pt x="0" y="0"/>
                </a:moveTo>
                <a:lnTo>
                  <a:pt x="10348375" y="0"/>
                </a:lnTo>
                <a:lnTo>
                  <a:pt x="10348375" y="10348375"/>
                </a:lnTo>
                <a:lnTo>
                  <a:pt x="0" y="10348375"/>
                </a:lnTo>
                <a:lnTo>
                  <a:pt x="0" y="0"/>
                </a:lnTo>
                <a:close/>
              </a:path>
            </a:pathLst>
          </a:custGeom>
          <a:blipFill rotWithShape="1">
            <a:blip r:embed="rId3">
              <a:alphaModFix/>
            </a:blip>
            <a:stretch>
              <a:fillRect b="0" l="0" r="0" t="0"/>
            </a:stretch>
          </a:blipFill>
          <a:ln>
            <a:noFill/>
          </a:ln>
        </p:spPr>
      </p:sp>
      <p:sp>
        <p:nvSpPr>
          <p:cNvPr id="180" name="Google Shape;180;p13"/>
          <p:cNvSpPr/>
          <p:nvPr/>
        </p:nvSpPr>
        <p:spPr>
          <a:xfrm rot="4010294">
            <a:off x="-1109470" y="-868439"/>
            <a:ext cx="3031457" cy="2920586"/>
          </a:xfrm>
          <a:custGeom>
            <a:rect b="b" l="l" r="r" t="t"/>
            <a:pathLst>
              <a:path extrusionOk="0" h="5841171" w="6062913">
                <a:moveTo>
                  <a:pt x="0" y="0"/>
                </a:moveTo>
                <a:lnTo>
                  <a:pt x="6062913" y="0"/>
                </a:lnTo>
                <a:lnTo>
                  <a:pt x="6062913" y="5841171"/>
                </a:lnTo>
                <a:lnTo>
                  <a:pt x="0" y="5841171"/>
                </a:lnTo>
                <a:lnTo>
                  <a:pt x="0" y="0"/>
                </a:lnTo>
                <a:close/>
              </a:path>
            </a:pathLst>
          </a:custGeom>
          <a:blipFill rotWithShape="1">
            <a:blip r:embed="rId4">
              <a:alphaModFix/>
            </a:blip>
            <a:stretch>
              <a:fillRect b="0" l="0" r="0" t="0"/>
            </a:stretch>
          </a:blipFill>
          <a:ln>
            <a:noFill/>
          </a:ln>
        </p:spPr>
      </p:sp>
      <p:sp>
        <p:nvSpPr>
          <p:cNvPr id="181" name="Google Shape;181;p13"/>
          <p:cNvSpPr/>
          <p:nvPr/>
        </p:nvSpPr>
        <p:spPr>
          <a:xfrm rot="4010294">
            <a:off x="3473997" y="3429346"/>
            <a:ext cx="3031457" cy="2920586"/>
          </a:xfrm>
          <a:custGeom>
            <a:rect b="b" l="l" r="r" t="t"/>
            <a:pathLst>
              <a:path extrusionOk="0" h="5841171" w="6062913">
                <a:moveTo>
                  <a:pt x="0" y="0"/>
                </a:moveTo>
                <a:lnTo>
                  <a:pt x="6062913" y="0"/>
                </a:lnTo>
                <a:lnTo>
                  <a:pt x="6062913" y="5841170"/>
                </a:lnTo>
                <a:lnTo>
                  <a:pt x="0" y="5841170"/>
                </a:lnTo>
                <a:lnTo>
                  <a:pt x="0" y="0"/>
                </a:lnTo>
                <a:close/>
              </a:path>
            </a:pathLst>
          </a:custGeom>
          <a:blipFill rotWithShape="1">
            <a:blip r:embed="rId4">
              <a:alphaModFix/>
            </a:blip>
            <a:stretch>
              <a:fillRect b="0" l="0" r="0" t="0"/>
            </a:stretch>
          </a:blipFill>
          <a:ln>
            <a:noFill/>
          </a:ln>
        </p:spPr>
      </p:sp>
      <p:sp>
        <p:nvSpPr>
          <p:cNvPr id="182" name="Google Shape;182;p13"/>
          <p:cNvSpPr/>
          <p:nvPr/>
        </p:nvSpPr>
        <p:spPr>
          <a:xfrm rot="1144360">
            <a:off x="1038205" y="-1387857"/>
            <a:ext cx="3569177" cy="3569177"/>
          </a:xfrm>
          <a:custGeom>
            <a:rect b="b" l="l" r="r" t="t"/>
            <a:pathLst>
              <a:path extrusionOk="0" h="7138354" w="7138354">
                <a:moveTo>
                  <a:pt x="0" y="0"/>
                </a:moveTo>
                <a:lnTo>
                  <a:pt x="7138354" y="0"/>
                </a:lnTo>
                <a:lnTo>
                  <a:pt x="7138354" y="7138354"/>
                </a:lnTo>
                <a:lnTo>
                  <a:pt x="0" y="7138354"/>
                </a:lnTo>
                <a:lnTo>
                  <a:pt x="0" y="0"/>
                </a:lnTo>
                <a:close/>
              </a:path>
            </a:pathLst>
          </a:custGeom>
          <a:blipFill rotWithShape="1">
            <a:blip r:embed="rId5">
              <a:alphaModFix/>
            </a:blip>
            <a:stretch>
              <a:fillRect b="0" l="0" r="0" t="0"/>
            </a:stretch>
          </a:blipFill>
          <a:ln>
            <a:noFill/>
          </a:ln>
        </p:spPr>
      </p:sp>
      <p:sp>
        <p:nvSpPr>
          <p:cNvPr id="183" name="Google Shape;183;p13"/>
          <p:cNvSpPr/>
          <p:nvPr/>
        </p:nvSpPr>
        <p:spPr>
          <a:xfrm rot="1144360">
            <a:off x="1743374" y="4090179"/>
            <a:ext cx="1805528" cy="1805528"/>
          </a:xfrm>
          <a:custGeom>
            <a:rect b="b" l="l" r="r" t="t"/>
            <a:pathLst>
              <a:path extrusionOk="0" h="3611056" w="3611056">
                <a:moveTo>
                  <a:pt x="0" y="0"/>
                </a:moveTo>
                <a:lnTo>
                  <a:pt x="3611056" y="0"/>
                </a:lnTo>
                <a:lnTo>
                  <a:pt x="3611056" y="3611056"/>
                </a:lnTo>
                <a:lnTo>
                  <a:pt x="0" y="3611056"/>
                </a:lnTo>
                <a:lnTo>
                  <a:pt x="0" y="0"/>
                </a:lnTo>
                <a:close/>
              </a:path>
            </a:pathLst>
          </a:custGeom>
          <a:blipFill rotWithShape="1">
            <a:blip r:embed="rId5">
              <a:alphaModFix/>
            </a:blip>
            <a:stretch>
              <a:fillRect b="0" l="0" r="0" t="0"/>
            </a:stretch>
          </a:blipFill>
          <a:ln>
            <a:noFill/>
          </a:ln>
        </p:spPr>
      </p:sp>
      <p:sp>
        <p:nvSpPr>
          <p:cNvPr id="184" name="Google Shape;184;p13"/>
          <p:cNvSpPr/>
          <p:nvPr/>
        </p:nvSpPr>
        <p:spPr>
          <a:xfrm>
            <a:off x="-4428981" y="-2835061"/>
            <a:ext cx="5174188" cy="5174188"/>
          </a:xfrm>
          <a:custGeom>
            <a:rect b="b" l="l" r="r" t="t"/>
            <a:pathLst>
              <a:path extrusionOk="0" h="10348375" w="10348375">
                <a:moveTo>
                  <a:pt x="0" y="0"/>
                </a:moveTo>
                <a:lnTo>
                  <a:pt x="10348375" y="0"/>
                </a:lnTo>
                <a:lnTo>
                  <a:pt x="10348375" y="10348375"/>
                </a:lnTo>
                <a:lnTo>
                  <a:pt x="0" y="10348375"/>
                </a:lnTo>
                <a:lnTo>
                  <a:pt x="0" y="0"/>
                </a:lnTo>
                <a:close/>
              </a:path>
            </a:pathLst>
          </a:custGeom>
          <a:blipFill rotWithShape="1">
            <a:blip r:embed="rId3">
              <a:alphaModFix/>
            </a:blip>
            <a:stretch>
              <a:fillRect b="0" l="0" r="0" t="0"/>
            </a:stretch>
          </a:blipFill>
          <a:ln>
            <a:noFill/>
          </a:ln>
        </p:spPr>
      </p:sp>
      <p:pic>
        <p:nvPicPr>
          <p:cNvPr id="185" name="Google Shape;185;p13"/>
          <p:cNvPicPr preferRelativeResize="0"/>
          <p:nvPr/>
        </p:nvPicPr>
        <p:blipFill>
          <a:blip r:embed="rId6">
            <a:alphaModFix/>
          </a:blip>
          <a:stretch>
            <a:fillRect/>
          </a:stretch>
        </p:blipFill>
        <p:spPr>
          <a:xfrm>
            <a:off x="0" y="0"/>
            <a:ext cx="9144003" cy="5143501"/>
          </a:xfrm>
          <a:prstGeom prst="rect">
            <a:avLst/>
          </a:prstGeom>
          <a:noFill/>
          <a:ln>
            <a:noFill/>
          </a:ln>
        </p:spPr>
      </p:pic>
      <p:sp>
        <p:nvSpPr>
          <p:cNvPr id="186" name="Google Shape;186;p13"/>
          <p:cNvSpPr/>
          <p:nvPr/>
        </p:nvSpPr>
        <p:spPr>
          <a:xfrm rot="562746">
            <a:off x="7098168" y="303353"/>
            <a:ext cx="2268397" cy="2268397"/>
          </a:xfrm>
          <a:custGeom>
            <a:rect b="b" l="l" r="r" t="t"/>
            <a:pathLst>
              <a:path extrusionOk="0" h="4536793" w="4536793">
                <a:moveTo>
                  <a:pt x="0" y="0"/>
                </a:moveTo>
                <a:lnTo>
                  <a:pt x="4536793" y="0"/>
                </a:lnTo>
                <a:lnTo>
                  <a:pt x="4536793" y="4536793"/>
                </a:lnTo>
                <a:lnTo>
                  <a:pt x="0" y="4536793"/>
                </a:lnTo>
                <a:lnTo>
                  <a:pt x="0" y="0"/>
                </a:lnTo>
                <a:close/>
              </a:path>
            </a:pathLst>
          </a:custGeom>
          <a:blipFill rotWithShape="1">
            <a:blip r:embed="rId7">
              <a:alphaModFix/>
            </a:blip>
            <a:stretch>
              <a:fillRect b="0" l="0" r="0" t="0"/>
            </a:stretch>
          </a:blipFill>
          <a:ln>
            <a:noFill/>
          </a:ln>
        </p:spPr>
      </p:sp>
      <p:sp>
        <p:nvSpPr>
          <p:cNvPr id="187" name="Google Shape;187;p13"/>
          <p:cNvSpPr/>
          <p:nvPr/>
        </p:nvSpPr>
        <p:spPr>
          <a:xfrm rot="1144360">
            <a:off x="8030670" y="3127217"/>
            <a:ext cx="4086238" cy="4086238"/>
          </a:xfrm>
          <a:custGeom>
            <a:rect b="b" l="l" r="r" t="t"/>
            <a:pathLst>
              <a:path extrusionOk="0" h="8172475" w="8172475">
                <a:moveTo>
                  <a:pt x="0" y="0"/>
                </a:moveTo>
                <a:lnTo>
                  <a:pt x="8172475" y="0"/>
                </a:lnTo>
                <a:lnTo>
                  <a:pt x="8172475" y="8172475"/>
                </a:lnTo>
                <a:lnTo>
                  <a:pt x="0" y="8172475"/>
                </a:lnTo>
                <a:lnTo>
                  <a:pt x="0" y="0"/>
                </a:lnTo>
                <a:close/>
              </a:path>
            </a:pathLst>
          </a:custGeom>
          <a:blipFill rotWithShape="1">
            <a:blip r:embed="rId5">
              <a:alphaModFix/>
            </a:blip>
            <a:stretch>
              <a:fillRect b="0" l="0" r="0" t="0"/>
            </a:stretch>
          </a:blipFill>
          <a:ln>
            <a:noFill/>
          </a:ln>
        </p:spPr>
      </p:sp>
      <p:grpSp>
        <p:nvGrpSpPr>
          <p:cNvPr id="188" name="Google Shape;188;p13"/>
          <p:cNvGrpSpPr/>
          <p:nvPr/>
        </p:nvGrpSpPr>
        <p:grpSpPr>
          <a:xfrm rot="5400000">
            <a:off x="-299251" y="229235"/>
            <a:ext cx="5576761" cy="4165741"/>
            <a:chOff x="0" y="0"/>
            <a:chExt cx="14871361" cy="11108644"/>
          </a:xfrm>
        </p:grpSpPr>
        <p:sp>
          <p:nvSpPr>
            <p:cNvPr id="189" name="Google Shape;189;p13"/>
            <p:cNvSpPr/>
            <p:nvPr/>
          </p:nvSpPr>
          <p:spPr>
            <a:xfrm rot="5400000">
              <a:off x="2444253" y="-2144059"/>
              <a:ext cx="10283050" cy="14571167"/>
            </a:xfrm>
            <a:custGeom>
              <a:rect b="b" l="l" r="r" t="t"/>
              <a:pathLst>
                <a:path extrusionOk="0" h="14571167" w="10283050">
                  <a:moveTo>
                    <a:pt x="0" y="0"/>
                  </a:moveTo>
                  <a:lnTo>
                    <a:pt x="10283050" y="0"/>
                  </a:lnTo>
                  <a:lnTo>
                    <a:pt x="10283050" y="14571168"/>
                  </a:lnTo>
                  <a:lnTo>
                    <a:pt x="0" y="14571168"/>
                  </a:lnTo>
                  <a:lnTo>
                    <a:pt x="0" y="0"/>
                  </a:lnTo>
                  <a:close/>
                </a:path>
              </a:pathLst>
            </a:custGeom>
            <a:blipFill rotWithShape="1">
              <a:blip r:embed="rId8">
                <a:alphaModFix amt="77000"/>
              </a:blip>
              <a:stretch>
                <a:fillRect b="0" l="0" r="-13004" t="0"/>
              </a:stretch>
            </a:blipFill>
            <a:ln>
              <a:noFill/>
            </a:ln>
          </p:spPr>
        </p:sp>
        <p:sp>
          <p:nvSpPr>
            <p:cNvPr id="190" name="Google Shape;190;p13"/>
            <p:cNvSpPr/>
            <p:nvPr/>
          </p:nvSpPr>
          <p:spPr>
            <a:xfrm rot="-5400000">
              <a:off x="6864797" y="3402273"/>
              <a:ext cx="841573" cy="14571167"/>
            </a:xfrm>
            <a:custGeom>
              <a:rect b="b" l="l" r="r" t="t"/>
              <a:pathLst>
                <a:path extrusionOk="0" h="14571167" w="841573">
                  <a:moveTo>
                    <a:pt x="0" y="0"/>
                  </a:moveTo>
                  <a:lnTo>
                    <a:pt x="841573" y="0"/>
                  </a:lnTo>
                  <a:lnTo>
                    <a:pt x="841573" y="14571167"/>
                  </a:lnTo>
                  <a:lnTo>
                    <a:pt x="0" y="14571167"/>
                  </a:lnTo>
                  <a:lnTo>
                    <a:pt x="0" y="0"/>
                  </a:lnTo>
                  <a:close/>
                </a:path>
              </a:pathLst>
            </a:custGeom>
            <a:blipFill rotWithShape="1">
              <a:blip r:embed="rId8">
                <a:alphaModFix amt="77000"/>
              </a:blip>
              <a:stretch>
                <a:fillRect b="0" l="0" r="-1280644" t="0"/>
              </a:stretch>
            </a:blipFill>
            <a:ln>
              <a:noFill/>
            </a:ln>
          </p:spPr>
        </p:sp>
      </p:grpSp>
      <p:sp>
        <p:nvSpPr>
          <p:cNvPr id="191" name="Google Shape;191;p13"/>
          <p:cNvSpPr/>
          <p:nvPr/>
        </p:nvSpPr>
        <p:spPr>
          <a:xfrm rot="-708213">
            <a:off x="5357502" y="2604067"/>
            <a:ext cx="2889031" cy="2889031"/>
          </a:xfrm>
          <a:custGeom>
            <a:rect b="b" l="l" r="r" t="t"/>
            <a:pathLst>
              <a:path extrusionOk="0" h="5778062" w="5778062">
                <a:moveTo>
                  <a:pt x="0" y="0"/>
                </a:moveTo>
                <a:lnTo>
                  <a:pt x="5778063" y="0"/>
                </a:lnTo>
                <a:lnTo>
                  <a:pt x="5778063" y="5778063"/>
                </a:lnTo>
                <a:lnTo>
                  <a:pt x="0" y="5778063"/>
                </a:lnTo>
                <a:lnTo>
                  <a:pt x="0" y="0"/>
                </a:lnTo>
                <a:close/>
              </a:path>
            </a:pathLst>
          </a:custGeom>
          <a:blipFill rotWithShape="1">
            <a:blip r:embed="rId9">
              <a:alphaModFix/>
            </a:blip>
            <a:stretch>
              <a:fillRect b="0" l="0" r="0" t="0"/>
            </a:stretch>
          </a:blipFill>
          <a:ln>
            <a:noFill/>
          </a:ln>
        </p:spPr>
      </p:sp>
      <p:sp>
        <p:nvSpPr>
          <p:cNvPr id="192" name="Google Shape;192;p13"/>
          <p:cNvSpPr/>
          <p:nvPr/>
        </p:nvSpPr>
        <p:spPr>
          <a:xfrm rot="4010294">
            <a:off x="7899245" y="4371955"/>
            <a:ext cx="1706159" cy="1643759"/>
          </a:xfrm>
          <a:custGeom>
            <a:rect b="b" l="l" r="r" t="t"/>
            <a:pathLst>
              <a:path extrusionOk="0" h="3287517" w="3412318">
                <a:moveTo>
                  <a:pt x="0" y="0"/>
                </a:moveTo>
                <a:lnTo>
                  <a:pt x="3412318" y="0"/>
                </a:lnTo>
                <a:lnTo>
                  <a:pt x="3412318" y="3287517"/>
                </a:lnTo>
                <a:lnTo>
                  <a:pt x="0" y="3287517"/>
                </a:lnTo>
                <a:lnTo>
                  <a:pt x="0" y="0"/>
                </a:lnTo>
                <a:close/>
              </a:path>
            </a:pathLst>
          </a:custGeom>
          <a:blipFill rotWithShape="1">
            <a:blip r:embed="rId4">
              <a:alphaModFix/>
            </a:blip>
            <a:stretch>
              <a:fillRect b="0" l="0" r="0" t="0"/>
            </a:stretch>
          </a:blipFill>
          <a:ln>
            <a:noFill/>
          </a:ln>
        </p:spPr>
      </p:sp>
      <p:sp>
        <p:nvSpPr>
          <p:cNvPr id="193" name="Google Shape;193;p13"/>
          <p:cNvSpPr/>
          <p:nvPr/>
        </p:nvSpPr>
        <p:spPr>
          <a:xfrm>
            <a:off x="4546442" y="288484"/>
            <a:ext cx="2889031" cy="2889031"/>
          </a:xfrm>
          <a:custGeom>
            <a:rect b="b" l="l" r="r" t="t"/>
            <a:pathLst>
              <a:path extrusionOk="0" h="5778062" w="5778062">
                <a:moveTo>
                  <a:pt x="0" y="0"/>
                </a:moveTo>
                <a:lnTo>
                  <a:pt x="5778063" y="0"/>
                </a:lnTo>
                <a:lnTo>
                  <a:pt x="5778063" y="5778062"/>
                </a:lnTo>
                <a:lnTo>
                  <a:pt x="0" y="5778062"/>
                </a:lnTo>
                <a:lnTo>
                  <a:pt x="0" y="0"/>
                </a:lnTo>
                <a:close/>
              </a:path>
            </a:pathLst>
          </a:custGeom>
          <a:blipFill rotWithShape="1">
            <a:blip r:embed="rId10">
              <a:alphaModFix/>
            </a:blip>
            <a:stretch>
              <a:fillRect b="0" l="0" r="0" t="0"/>
            </a:stretch>
          </a:blipFill>
          <a:ln>
            <a:noFill/>
          </a:ln>
        </p:spPr>
      </p:sp>
      <p:sp>
        <p:nvSpPr>
          <p:cNvPr id="194" name="Google Shape;194;p13"/>
          <p:cNvSpPr txBox="1"/>
          <p:nvPr/>
        </p:nvSpPr>
        <p:spPr>
          <a:xfrm>
            <a:off x="645879" y="2257708"/>
            <a:ext cx="3686400" cy="2292600"/>
          </a:xfrm>
          <a:prstGeom prst="rect">
            <a:avLst/>
          </a:prstGeom>
          <a:noFill/>
          <a:ln>
            <a:noFill/>
          </a:ln>
        </p:spPr>
        <p:txBody>
          <a:bodyPr anchorCtr="0" anchor="t" bIns="0" lIns="0" spcFirstLastPara="1" rIns="0" wrap="square" tIns="0">
            <a:spAutoFit/>
          </a:bodyPr>
          <a:lstStyle/>
          <a:p>
            <a:pPr indent="0" lvl="0" marL="0" marR="0" rtl="0" algn="ctr">
              <a:lnSpc>
                <a:spcPct val="163025"/>
              </a:lnSpc>
              <a:spcBef>
                <a:spcPts val="0"/>
              </a:spcBef>
              <a:spcAft>
                <a:spcPts val="0"/>
              </a:spcAft>
              <a:buNone/>
            </a:pPr>
            <a:r>
              <a:rPr b="0" i="0" lang="en" sz="1200" u="none" cap="none" strike="noStrike">
                <a:solidFill>
                  <a:srgbClr val="0F1A38"/>
                </a:solidFill>
                <a:latin typeface="Architects Daughter"/>
                <a:ea typeface="Architects Daughter"/>
                <a:cs typeface="Architects Daughter"/>
                <a:sym typeface="Architects Daughter"/>
              </a:rPr>
              <a:t>Leonardo Da Vinci was born on April 15, 1452, in Vinci, Italy, to Piero da Vinci, a notary, and Caterina, a peasant woman. From a young age, Leonardo displayed an exceptional aptitude for art and innovation, often spending hours observing and sketching the natural world around him. His early years in Vinci laid the foundation for his future achievements as a polymath and visionary thinker.</a:t>
            </a:r>
            <a:endParaRPr sz="700"/>
          </a:p>
        </p:txBody>
      </p:sp>
      <p:sp>
        <p:nvSpPr>
          <p:cNvPr id="195" name="Google Shape;195;p13"/>
          <p:cNvSpPr txBox="1"/>
          <p:nvPr/>
        </p:nvSpPr>
        <p:spPr>
          <a:xfrm>
            <a:off x="406259" y="606142"/>
            <a:ext cx="4165800" cy="769500"/>
          </a:xfrm>
          <a:prstGeom prst="rect">
            <a:avLst/>
          </a:prstGeom>
          <a:noFill/>
          <a:ln>
            <a:noFill/>
          </a:ln>
        </p:spPr>
        <p:txBody>
          <a:bodyPr anchorCtr="0" anchor="t" bIns="0" lIns="0" spcFirstLastPara="1" rIns="0" wrap="square" tIns="0">
            <a:spAutoFit/>
          </a:bodyPr>
          <a:lstStyle/>
          <a:p>
            <a:pPr indent="0" lvl="0" marL="0" marR="0" rtl="0" algn="ctr">
              <a:lnSpc>
                <a:spcPct val="118001"/>
              </a:lnSpc>
              <a:spcBef>
                <a:spcPts val="0"/>
              </a:spcBef>
              <a:spcAft>
                <a:spcPts val="0"/>
              </a:spcAft>
              <a:buNone/>
            </a:pPr>
            <a:r>
              <a:rPr b="0" i="0" lang="en" sz="5000" u="none" cap="none" strike="noStrike">
                <a:solidFill>
                  <a:srgbClr val="0F1A38"/>
                </a:solidFill>
                <a:latin typeface="Charm"/>
                <a:ea typeface="Charm"/>
                <a:cs typeface="Charm"/>
                <a:sym typeface="Charm"/>
              </a:rPr>
              <a:t>Early Life</a:t>
            </a:r>
            <a:endParaRPr sz="700"/>
          </a:p>
        </p:txBody>
      </p:sp>
      <p:sp>
        <p:nvSpPr>
          <p:cNvPr id="196" name="Google Shape;196;p13"/>
          <p:cNvSpPr/>
          <p:nvPr/>
        </p:nvSpPr>
        <p:spPr>
          <a:xfrm>
            <a:off x="0" y="-84431"/>
            <a:ext cx="2138497" cy="962324"/>
          </a:xfrm>
          <a:custGeom>
            <a:rect b="b" l="l" r="r" t="t"/>
            <a:pathLst>
              <a:path extrusionOk="0" h="1924647" w="4276993">
                <a:moveTo>
                  <a:pt x="0" y="0"/>
                </a:moveTo>
                <a:lnTo>
                  <a:pt x="4276993" y="0"/>
                </a:lnTo>
                <a:lnTo>
                  <a:pt x="4276993" y="1924647"/>
                </a:lnTo>
                <a:lnTo>
                  <a:pt x="0" y="1924647"/>
                </a:lnTo>
                <a:lnTo>
                  <a:pt x="0" y="0"/>
                </a:lnTo>
                <a:close/>
              </a:path>
            </a:pathLst>
          </a:custGeom>
          <a:blipFill rotWithShape="1">
            <a:blip r:embed="rId11">
              <a:alphaModFix/>
            </a:blip>
            <a:stretch>
              <a:fillRect b="0" l="0" r="0" t="0"/>
            </a:stretch>
          </a:blipFill>
          <a:ln>
            <a:noFill/>
          </a:ln>
        </p:spPr>
      </p:sp>
      <p:sp>
        <p:nvSpPr>
          <p:cNvPr id="197" name="Google Shape;197;p13"/>
          <p:cNvSpPr/>
          <p:nvPr/>
        </p:nvSpPr>
        <p:spPr>
          <a:xfrm>
            <a:off x="3188512" y="4511781"/>
            <a:ext cx="2138497" cy="962324"/>
          </a:xfrm>
          <a:custGeom>
            <a:rect b="b" l="l" r="r" t="t"/>
            <a:pathLst>
              <a:path extrusionOk="0" h="1924647" w="4276993">
                <a:moveTo>
                  <a:pt x="0" y="0"/>
                </a:moveTo>
                <a:lnTo>
                  <a:pt x="4276993" y="0"/>
                </a:lnTo>
                <a:lnTo>
                  <a:pt x="4276993" y="1924647"/>
                </a:lnTo>
                <a:lnTo>
                  <a:pt x="0" y="1924647"/>
                </a:lnTo>
                <a:lnTo>
                  <a:pt x="0" y="0"/>
                </a:lnTo>
                <a:close/>
              </a:path>
            </a:pathLst>
          </a:custGeom>
          <a:blipFill rotWithShape="1">
            <a:blip r:embed="rId11">
              <a:alphaModFix/>
            </a:blip>
            <a:stretch>
              <a:fillRect b="0" l="0" r="0" t="0"/>
            </a:stretch>
          </a:blipFill>
          <a:ln>
            <a:noFill/>
          </a:ln>
        </p:spPr>
      </p:sp>
      <p:sp>
        <p:nvSpPr>
          <p:cNvPr id="198" name="Google Shape;198;p13"/>
          <p:cNvSpPr/>
          <p:nvPr/>
        </p:nvSpPr>
        <p:spPr>
          <a:xfrm rot="9333384">
            <a:off x="103266" y="-11307"/>
            <a:ext cx="2138497" cy="962323"/>
          </a:xfrm>
          <a:custGeom>
            <a:rect b="b" l="l" r="r" t="t"/>
            <a:pathLst>
              <a:path extrusionOk="0" h="1924647" w="4276993">
                <a:moveTo>
                  <a:pt x="0" y="0"/>
                </a:moveTo>
                <a:lnTo>
                  <a:pt x="4276993" y="0"/>
                </a:lnTo>
                <a:lnTo>
                  <a:pt x="4276993" y="1924647"/>
                </a:lnTo>
                <a:lnTo>
                  <a:pt x="0" y="1924647"/>
                </a:lnTo>
                <a:lnTo>
                  <a:pt x="0" y="0"/>
                </a:lnTo>
                <a:close/>
              </a:path>
            </a:pathLst>
          </a:custGeom>
          <a:blipFill rotWithShape="1">
            <a:blip r:embed="rId11">
              <a:alphaModFix/>
            </a:blip>
            <a:stretch>
              <a:fillRect b="0" l="0" r="0" t="0"/>
            </a:stretch>
          </a:blipFill>
          <a:ln>
            <a:noFill/>
          </a:ln>
        </p:spPr>
      </p:sp>
      <p:sp>
        <p:nvSpPr>
          <p:cNvPr id="199" name="Google Shape;199;p13"/>
          <p:cNvSpPr/>
          <p:nvPr/>
        </p:nvSpPr>
        <p:spPr>
          <a:xfrm>
            <a:off x="-343083" y="3700639"/>
            <a:ext cx="1088290" cy="2057400"/>
          </a:xfrm>
          <a:custGeom>
            <a:rect b="b" l="l" r="r" t="t"/>
            <a:pathLst>
              <a:path extrusionOk="0" h="4114800" w="2176579">
                <a:moveTo>
                  <a:pt x="0" y="0"/>
                </a:moveTo>
                <a:lnTo>
                  <a:pt x="2176579" y="0"/>
                </a:lnTo>
                <a:lnTo>
                  <a:pt x="2176579" y="4114800"/>
                </a:lnTo>
                <a:lnTo>
                  <a:pt x="0" y="4114800"/>
                </a:lnTo>
                <a:lnTo>
                  <a:pt x="0" y="0"/>
                </a:lnTo>
                <a:close/>
              </a:path>
            </a:pathLst>
          </a:custGeom>
          <a:blipFill rotWithShape="1">
            <a:blip r:embed="rId12">
              <a:alphaModFix/>
            </a:blip>
            <a:stretch>
              <a:fillRect b="0" l="0" r="0" t="0"/>
            </a:stretch>
          </a:blipFill>
          <a:ln>
            <a:noFill/>
          </a:ln>
        </p:spPr>
      </p:sp>
      <p:sp>
        <p:nvSpPr>
          <p:cNvPr id="200" name="Google Shape;200;p13"/>
          <p:cNvSpPr/>
          <p:nvPr/>
        </p:nvSpPr>
        <p:spPr>
          <a:xfrm rot="-7646788">
            <a:off x="5097627" y="-2865502"/>
            <a:ext cx="3489007" cy="4114800"/>
          </a:xfrm>
          <a:custGeom>
            <a:rect b="b" l="l" r="r" t="t"/>
            <a:pathLst>
              <a:path extrusionOk="0" h="8229600" w="6978015">
                <a:moveTo>
                  <a:pt x="0" y="0"/>
                </a:moveTo>
                <a:lnTo>
                  <a:pt x="6978015" y="0"/>
                </a:lnTo>
                <a:lnTo>
                  <a:pt x="6978015" y="8229600"/>
                </a:lnTo>
                <a:lnTo>
                  <a:pt x="0" y="8229600"/>
                </a:lnTo>
                <a:lnTo>
                  <a:pt x="0" y="0"/>
                </a:lnTo>
                <a:close/>
              </a:path>
            </a:pathLst>
          </a:custGeom>
          <a:blipFill rotWithShape="1">
            <a:blip r:embed="rId13">
              <a:alphaModFix/>
            </a:blip>
            <a:stretch>
              <a:fillRect b="0" l="0" r="0" t="0"/>
            </a:stretch>
          </a:blipFill>
          <a:ln>
            <a:noFill/>
          </a:ln>
        </p:spPr>
      </p:sp>
      <p:sp>
        <p:nvSpPr>
          <p:cNvPr id="201" name="Google Shape;201;p13"/>
          <p:cNvSpPr txBox="1"/>
          <p:nvPr/>
        </p:nvSpPr>
        <p:spPr>
          <a:xfrm>
            <a:off x="1525151" y="1644650"/>
            <a:ext cx="1928100" cy="307800"/>
          </a:xfrm>
          <a:prstGeom prst="rect">
            <a:avLst/>
          </a:prstGeom>
          <a:noFill/>
          <a:ln>
            <a:noFill/>
          </a:ln>
        </p:spPr>
        <p:txBody>
          <a:bodyPr anchorCtr="0" anchor="t" bIns="0" lIns="0" spcFirstLastPara="1" rIns="0" wrap="square" tIns="0">
            <a:spAutoFit/>
          </a:bodyPr>
          <a:lstStyle/>
          <a:p>
            <a:pPr indent="0" lvl="0" marL="0" marR="0" rtl="0" algn="ctr">
              <a:lnSpc>
                <a:spcPct val="140010"/>
              </a:lnSpc>
              <a:spcBef>
                <a:spcPts val="0"/>
              </a:spcBef>
              <a:spcAft>
                <a:spcPts val="0"/>
              </a:spcAft>
              <a:buNone/>
            </a:pPr>
            <a:r>
              <a:rPr b="0" i="0" lang="en" sz="2000" u="none" cap="none" strike="noStrike">
                <a:solidFill>
                  <a:srgbClr val="0F1A38"/>
                </a:solidFill>
                <a:latin typeface="Architects Daughter"/>
                <a:ea typeface="Architects Daughter"/>
                <a:cs typeface="Architects Daughter"/>
                <a:sym typeface="Architects Daughter"/>
              </a:rPr>
              <a:t>Seeds of Genius</a:t>
            </a:r>
            <a:endParaRPr sz="700"/>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7A57E"/>
        </a:solidFill>
      </p:bgPr>
    </p:bg>
    <p:spTree>
      <p:nvGrpSpPr>
        <p:cNvPr id="205" name="Shape 205"/>
        <p:cNvGrpSpPr/>
        <p:nvPr/>
      </p:nvGrpSpPr>
      <p:grpSpPr>
        <a:xfrm>
          <a:off x="0" y="0"/>
          <a:ext cx="0" cy="0"/>
          <a:chOff x="0" y="0"/>
          <a:chExt cx="0" cy="0"/>
        </a:xfrm>
      </p:grpSpPr>
      <p:sp>
        <p:nvSpPr>
          <p:cNvPr id="206" name="Google Shape;206;p14"/>
          <p:cNvSpPr/>
          <p:nvPr/>
        </p:nvSpPr>
        <p:spPr>
          <a:xfrm>
            <a:off x="-802769" y="-3512761"/>
            <a:ext cx="5174188" cy="5174188"/>
          </a:xfrm>
          <a:custGeom>
            <a:rect b="b" l="l" r="r" t="t"/>
            <a:pathLst>
              <a:path extrusionOk="0" h="10348375" w="10348375">
                <a:moveTo>
                  <a:pt x="0" y="0"/>
                </a:moveTo>
                <a:lnTo>
                  <a:pt x="10348375" y="0"/>
                </a:lnTo>
                <a:lnTo>
                  <a:pt x="10348375" y="10348376"/>
                </a:lnTo>
                <a:lnTo>
                  <a:pt x="0" y="10348376"/>
                </a:lnTo>
                <a:lnTo>
                  <a:pt x="0" y="0"/>
                </a:lnTo>
                <a:close/>
              </a:path>
            </a:pathLst>
          </a:custGeom>
          <a:blipFill rotWithShape="1">
            <a:blip r:embed="rId3">
              <a:alphaModFix/>
            </a:blip>
            <a:stretch>
              <a:fillRect b="0" l="0" r="0" t="0"/>
            </a:stretch>
          </a:blipFill>
          <a:ln>
            <a:noFill/>
          </a:ln>
        </p:spPr>
      </p:sp>
      <p:sp>
        <p:nvSpPr>
          <p:cNvPr id="207" name="Google Shape;207;p14"/>
          <p:cNvSpPr/>
          <p:nvPr/>
        </p:nvSpPr>
        <p:spPr>
          <a:xfrm rot="-925512">
            <a:off x="7024988" y="-2827927"/>
            <a:ext cx="5174187" cy="5174188"/>
          </a:xfrm>
          <a:custGeom>
            <a:rect b="b" l="l" r="r" t="t"/>
            <a:pathLst>
              <a:path extrusionOk="0" h="10348375" w="10348375">
                <a:moveTo>
                  <a:pt x="0" y="0"/>
                </a:moveTo>
                <a:lnTo>
                  <a:pt x="10348375" y="0"/>
                </a:lnTo>
                <a:lnTo>
                  <a:pt x="10348375" y="10348375"/>
                </a:lnTo>
                <a:lnTo>
                  <a:pt x="0" y="10348375"/>
                </a:lnTo>
                <a:lnTo>
                  <a:pt x="0" y="0"/>
                </a:lnTo>
                <a:close/>
              </a:path>
            </a:pathLst>
          </a:custGeom>
          <a:blipFill rotWithShape="1">
            <a:blip r:embed="rId3">
              <a:alphaModFix/>
            </a:blip>
            <a:stretch>
              <a:fillRect b="0" l="0" r="0" t="0"/>
            </a:stretch>
          </a:blipFill>
          <a:ln>
            <a:noFill/>
          </a:ln>
        </p:spPr>
      </p:sp>
      <p:sp>
        <p:nvSpPr>
          <p:cNvPr id="208" name="Google Shape;208;p14"/>
          <p:cNvSpPr/>
          <p:nvPr/>
        </p:nvSpPr>
        <p:spPr>
          <a:xfrm rot="6417252">
            <a:off x="6994540" y="-927847"/>
            <a:ext cx="2135503" cy="2057400"/>
          </a:xfrm>
          <a:custGeom>
            <a:rect b="b" l="l" r="r" t="t"/>
            <a:pathLst>
              <a:path extrusionOk="0" h="4114800" w="4271006">
                <a:moveTo>
                  <a:pt x="0" y="0"/>
                </a:moveTo>
                <a:lnTo>
                  <a:pt x="4271006" y="0"/>
                </a:lnTo>
                <a:lnTo>
                  <a:pt x="4271006" y="4114800"/>
                </a:lnTo>
                <a:lnTo>
                  <a:pt x="0" y="4114800"/>
                </a:lnTo>
                <a:lnTo>
                  <a:pt x="0" y="0"/>
                </a:lnTo>
                <a:close/>
              </a:path>
            </a:pathLst>
          </a:custGeom>
          <a:blipFill rotWithShape="1">
            <a:blip r:embed="rId4">
              <a:alphaModFix/>
            </a:blip>
            <a:stretch>
              <a:fillRect b="0" l="0" r="0" t="0"/>
            </a:stretch>
          </a:blipFill>
          <a:ln>
            <a:noFill/>
          </a:ln>
        </p:spPr>
      </p:sp>
      <p:sp>
        <p:nvSpPr>
          <p:cNvPr id="209" name="Google Shape;209;p14"/>
          <p:cNvSpPr/>
          <p:nvPr/>
        </p:nvSpPr>
        <p:spPr>
          <a:xfrm rot="-828779">
            <a:off x="7248149" y="-1692483"/>
            <a:ext cx="2889031" cy="2889031"/>
          </a:xfrm>
          <a:custGeom>
            <a:rect b="b" l="l" r="r" t="t"/>
            <a:pathLst>
              <a:path extrusionOk="0" h="5778062" w="5778062">
                <a:moveTo>
                  <a:pt x="0" y="0"/>
                </a:moveTo>
                <a:lnTo>
                  <a:pt x="5778062" y="0"/>
                </a:lnTo>
                <a:lnTo>
                  <a:pt x="5778062" y="5778062"/>
                </a:lnTo>
                <a:lnTo>
                  <a:pt x="0" y="5778062"/>
                </a:lnTo>
                <a:lnTo>
                  <a:pt x="0" y="0"/>
                </a:lnTo>
                <a:close/>
              </a:path>
            </a:pathLst>
          </a:custGeom>
          <a:blipFill rotWithShape="1">
            <a:blip r:embed="rId5">
              <a:alphaModFix/>
            </a:blip>
            <a:stretch>
              <a:fillRect b="0" l="0" r="0" t="0"/>
            </a:stretch>
          </a:blipFill>
          <a:ln>
            <a:noFill/>
          </a:ln>
        </p:spPr>
      </p:sp>
      <p:sp>
        <p:nvSpPr>
          <p:cNvPr id="210" name="Google Shape;210;p14"/>
          <p:cNvSpPr/>
          <p:nvPr/>
        </p:nvSpPr>
        <p:spPr>
          <a:xfrm rot="1144360">
            <a:off x="1038205" y="-1387857"/>
            <a:ext cx="3569177" cy="3569177"/>
          </a:xfrm>
          <a:custGeom>
            <a:rect b="b" l="l" r="r" t="t"/>
            <a:pathLst>
              <a:path extrusionOk="0" h="7138354" w="7138354">
                <a:moveTo>
                  <a:pt x="0" y="0"/>
                </a:moveTo>
                <a:lnTo>
                  <a:pt x="7138354" y="0"/>
                </a:lnTo>
                <a:lnTo>
                  <a:pt x="7138354" y="7138354"/>
                </a:lnTo>
                <a:lnTo>
                  <a:pt x="0" y="7138354"/>
                </a:lnTo>
                <a:lnTo>
                  <a:pt x="0" y="0"/>
                </a:lnTo>
                <a:close/>
              </a:path>
            </a:pathLst>
          </a:custGeom>
          <a:blipFill rotWithShape="1">
            <a:blip r:embed="rId6">
              <a:alphaModFix/>
            </a:blip>
            <a:stretch>
              <a:fillRect b="0" l="0" r="0" t="0"/>
            </a:stretch>
          </a:blipFill>
          <a:ln>
            <a:noFill/>
          </a:ln>
        </p:spPr>
      </p:sp>
      <p:sp>
        <p:nvSpPr>
          <p:cNvPr id="211" name="Google Shape;211;p14"/>
          <p:cNvSpPr/>
          <p:nvPr/>
        </p:nvSpPr>
        <p:spPr>
          <a:xfrm rot="1144360">
            <a:off x="1743374" y="4090179"/>
            <a:ext cx="1805528" cy="1805528"/>
          </a:xfrm>
          <a:custGeom>
            <a:rect b="b" l="l" r="r" t="t"/>
            <a:pathLst>
              <a:path extrusionOk="0" h="3611056" w="3611056">
                <a:moveTo>
                  <a:pt x="0" y="0"/>
                </a:moveTo>
                <a:lnTo>
                  <a:pt x="3611056" y="0"/>
                </a:lnTo>
                <a:lnTo>
                  <a:pt x="3611056" y="3611056"/>
                </a:lnTo>
                <a:lnTo>
                  <a:pt x="0" y="3611056"/>
                </a:lnTo>
                <a:lnTo>
                  <a:pt x="0" y="0"/>
                </a:lnTo>
                <a:close/>
              </a:path>
            </a:pathLst>
          </a:custGeom>
          <a:blipFill rotWithShape="1">
            <a:blip r:embed="rId6">
              <a:alphaModFix/>
            </a:blip>
            <a:stretch>
              <a:fillRect b="0" l="0" r="0" t="0"/>
            </a:stretch>
          </a:blipFill>
          <a:ln>
            <a:noFill/>
          </a:ln>
        </p:spPr>
      </p:sp>
      <p:sp>
        <p:nvSpPr>
          <p:cNvPr id="212" name="Google Shape;212;p14"/>
          <p:cNvSpPr/>
          <p:nvPr/>
        </p:nvSpPr>
        <p:spPr>
          <a:xfrm>
            <a:off x="-4076343" y="1661427"/>
            <a:ext cx="5174188" cy="5174188"/>
          </a:xfrm>
          <a:custGeom>
            <a:rect b="b" l="l" r="r" t="t"/>
            <a:pathLst>
              <a:path extrusionOk="0" h="10348375" w="10348375">
                <a:moveTo>
                  <a:pt x="0" y="0"/>
                </a:moveTo>
                <a:lnTo>
                  <a:pt x="10348376" y="0"/>
                </a:lnTo>
                <a:lnTo>
                  <a:pt x="10348376" y="10348375"/>
                </a:lnTo>
                <a:lnTo>
                  <a:pt x="0" y="10348375"/>
                </a:lnTo>
                <a:lnTo>
                  <a:pt x="0" y="0"/>
                </a:lnTo>
                <a:close/>
              </a:path>
            </a:pathLst>
          </a:custGeom>
          <a:blipFill rotWithShape="1">
            <a:blip r:embed="rId3">
              <a:alphaModFix/>
            </a:blip>
            <a:stretch>
              <a:fillRect b="0" l="0" r="0" t="0"/>
            </a:stretch>
          </a:blipFill>
          <a:ln>
            <a:noFill/>
          </a:ln>
        </p:spPr>
      </p:sp>
      <p:sp>
        <p:nvSpPr>
          <p:cNvPr id="213" name="Google Shape;213;p14"/>
          <p:cNvSpPr/>
          <p:nvPr/>
        </p:nvSpPr>
        <p:spPr>
          <a:xfrm rot="1144360">
            <a:off x="8030670" y="3127217"/>
            <a:ext cx="4086238" cy="4086238"/>
          </a:xfrm>
          <a:custGeom>
            <a:rect b="b" l="l" r="r" t="t"/>
            <a:pathLst>
              <a:path extrusionOk="0" h="8172475" w="8172475">
                <a:moveTo>
                  <a:pt x="0" y="0"/>
                </a:moveTo>
                <a:lnTo>
                  <a:pt x="8172475" y="0"/>
                </a:lnTo>
                <a:lnTo>
                  <a:pt x="8172475" y="8172475"/>
                </a:lnTo>
                <a:lnTo>
                  <a:pt x="0" y="8172475"/>
                </a:lnTo>
                <a:lnTo>
                  <a:pt x="0" y="0"/>
                </a:lnTo>
                <a:close/>
              </a:path>
            </a:pathLst>
          </a:custGeom>
          <a:blipFill rotWithShape="1">
            <a:blip r:embed="rId6">
              <a:alphaModFix/>
            </a:blip>
            <a:stretch>
              <a:fillRect b="0" l="0" r="0" t="0"/>
            </a:stretch>
          </a:blipFill>
          <a:ln>
            <a:noFill/>
          </a:ln>
        </p:spPr>
      </p:sp>
      <p:pic>
        <p:nvPicPr>
          <p:cNvPr id="214" name="Google Shape;214;p14"/>
          <p:cNvPicPr preferRelativeResize="0"/>
          <p:nvPr/>
        </p:nvPicPr>
        <p:blipFill>
          <a:blip r:embed="rId7">
            <a:alphaModFix/>
          </a:blip>
          <a:stretch>
            <a:fillRect/>
          </a:stretch>
        </p:blipFill>
        <p:spPr>
          <a:xfrm>
            <a:off x="0" y="0"/>
            <a:ext cx="9144003" cy="5143501"/>
          </a:xfrm>
          <a:prstGeom prst="rect">
            <a:avLst/>
          </a:prstGeom>
          <a:noFill/>
          <a:ln>
            <a:noFill/>
          </a:ln>
        </p:spPr>
      </p:pic>
      <p:grpSp>
        <p:nvGrpSpPr>
          <p:cNvPr id="215" name="Google Shape;215;p14"/>
          <p:cNvGrpSpPr/>
          <p:nvPr/>
        </p:nvGrpSpPr>
        <p:grpSpPr>
          <a:xfrm rot="10579627">
            <a:off x="1234351" y="2241092"/>
            <a:ext cx="6675299" cy="2641841"/>
            <a:chOff x="0" y="0"/>
            <a:chExt cx="17800797" cy="7044908"/>
          </a:xfrm>
        </p:grpSpPr>
        <p:sp>
          <p:nvSpPr>
            <p:cNvPr id="216" name="Google Shape;216;p14"/>
            <p:cNvSpPr/>
            <p:nvPr/>
          </p:nvSpPr>
          <p:spPr>
            <a:xfrm rot="5400000">
              <a:off x="10033622" y="-1125282"/>
              <a:ext cx="6511035" cy="8778621"/>
            </a:xfrm>
            <a:custGeom>
              <a:rect b="b" l="l" r="r" t="t"/>
              <a:pathLst>
                <a:path extrusionOk="0" h="8778621" w="6511035">
                  <a:moveTo>
                    <a:pt x="0" y="0"/>
                  </a:moveTo>
                  <a:lnTo>
                    <a:pt x="6511035" y="0"/>
                  </a:lnTo>
                  <a:lnTo>
                    <a:pt x="6511035" y="8778621"/>
                  </a:lnTo>
                  <a:lnTo>
                    <a:pt x="0" y="8778621"/>
                  </a:lnTo>
                  <a:lnTo>
                    <a:pt x="0" y="0"/>
                  </a:lnTo>
                  <a:close/>
                </a:path>
              </a:pathLst>
            </a:custGeom>
            <a:blipFill rotWithShape="1">
              <a:blip r:embed="rId8">
                <a:alphaModFix amt="77000"/>
              </a:blip>
              <a:stretch>
                <a:fillRect b="-5621" l="-497" r="-13070" t="0"/>
              </a:stretch>
            </a:blipFill>
            <a:ln>
              <a:noFill/>
            </a:ln>
          </p:spPr>
        </p:sp>
        <p:sp>
          <p:nvSpPr>
            <p:cNvPr id="217" name="Google Shape;217;p14"/>
            <p:cNvSpPr/>
            <p:nvPr/>
          </p:nvSpPr>
          <p:spPr>
            <a:xfrm rot="-5400000">
              <a:off x="1256139" y="-608431"/>
              <a:ext cx="6511035" cy="8778621"/>
            </a:xfrm>
            <a:custGeom>
              <a:rect b="b" l="l" r="r" t="t"/>
              <a:pathLst>
                <a:path extrusionOk="0" h="8778621" w="6511035">
                  <a:moveTo>
                    <a:pt x="0" y="0"/>
                  </a:moveTo>
                  <a:lnTo>
                    <a:pt x="6511035" y="0"/>
                  </a:lnTo>
                  <a:lnTo>
                    <a:pt x="6511035" y="8778621"/>
                  </a:lnTo>
                  <a:lnTo>
                    <a:pt x="0" y="8778621"/>
                  </a:lnTo>
                  <a:lnTo>
                    <a:pt x="0" y="0"/>
                  </a:lnTo>
                  <a:close/>
                </a:path>
              </a:pathLst>
            </a:custGeom>
            <a:blipFill rotWithShape="1">
              <a:blip r:embed="rId8">
                <a:alphaModFix amt="77000"/>
              </a:blip>
              <a:stretch>
                <a:fillRect b="-5621" l="-497" r="-13070" t="0"/>
              </a:stretch>
            </a:blipFill>
            <a:ln>
              <a:noFill/>
            </a:ln>
          </p:spPr>
        </p:sp>
        <p:sp>
          <p:nvSpPr>
            <p:cNvPr id="218" name="Google Shape;218;p14"/>
            <p:cNvSpPr/>
            <p:nvPr/>
          </p:nvSpPr>
          <p:spPr>
            <a:xfrm rot="-5400000">
              <a:off x="12896886" y="2140997"/>
              <a:ext cx="535531" cy="9272291"/>
            </a:xfrm>
            <a:custGeom>
              <a:rect b="b" l="l" r="r" t="t"/>
              <a:pathLst>
                <a:path extrusionOk="0" h="9272291" w="535531">
                  <a:moveTo>
                    <a:pt x="0" y="0"/>
                  </a:moveTo>
                  <a:lnTo>
                    <a:pt x="535531" y="0"/>
                  </a:lnTo>
                  <a:lnTo>
                    <a:pt x="535531" y="9272291"/>
                  </a:lnTo>
                  <a:lnTo>
                    <a:pt x="0" y="9272291"/>
                  </a:lnTo>
                  <a:lnTo>
                    <a:pt x="0" y="0"/>
                  </a:lnTo>
                  <a:close/>
                </a:path>
              </a:pathLst>
            </a:custGeom>
            <a:blipFill rotWithShape="1">
              <a:blip r:embed="rId8">
                <a:alphaModFix amt="77000"/>
              </a:blip>
              <a:stretch>
                <a:fillRect b="0" l="0" r="-1280644" t="0"/>
              </a:stretch>
            </a:blipFill>
            <a:ln>
              <a:noFill/>
            </a:ln>
          </p:spPr>
        </p:sp>
        <p:sp>
          <p:nvSpPr>
            <p:cNvPr id="219" name="Google Shape;219;p14"/>
            <p:cNvSpPr/>
            <p:nvPr/>
          </p:nvSpPr>
          <p:spPr>
            <a:xfrm rot="5400000">
              <a:off x="4368380" y="-4368380"/>
              <a:ext cx="535531" cy="9272291"/>
            </a:xfrm>
            <a:custGeom>
              <a:rect b="b" l="l" r="r" t="t"/>
              <a:pathLst>
                <a:path extrusionOk="0" h="9272291" w="535531">
                  <a:moveTo>
                    <a:pt x="0" y="0"/>
                  </a:moveTo>
                  <a:lnTo>
                    <a:pt x="535531" y="0"/>
                  </a:lnTo>
                  <a:lnTo>
                    <a:pt x="535531" y="9272291"/>
                  </a:lnTo>
                  <a:lnTo>
                    <a:pt x="0" y="9272291"/>
                  </a:lnTo>
                  <a:lnTo>
                    <a:pt x="0" y="0"/>
                  </a:lnTo>
                  <a:close/>
                </a:path>
              </a:pathLst>
            </a:custGeom>
            <a:blipFill rotWithShape="1">
              <a:blip r:embed="rId8">
                <a:alphaModFix amt="77000"/>
              </a:blip>
              <a:stretch>
                <a:fillRect b="0" l="0" r="-1280644" t="0"/>
              </a:stretch>
            </a:blipFill>
            <a:ln>
              <a:noFill/>
            </a:ln>
          </p:spPr>
        </p:sp>
      </p:grpSp>
      <p:sp>
        <p:nvSpPr>
          <p:cNvPr id="220" name="Google Shape;220;p14"/>
          <p:cNvSpPr/>
          <p:nvPr/>
        </p:nvSpPr>
        <p:spPr>
          <a:xfrm rot="424956">
            <a:off x="6707551" y="4337218"/>
            <a:ext cx="1655284" cy="583864"/>
          </a:xfrm>
          <a:custGeom>
            <a:rect b="b" l="l" r="r" t="t"/>
            <a:pathLst>
              <a:path extrusionOk="0" h="1167727" w="3310567">
                <a:moveTo>
                  <a:pt x="0" y="0"/>
                </a:moveTo>
                <a:lnTo>
                  <a:pt x="3310568" y="0"/>
                </a:lnTo>
                <a:lnTo>
                  <a:pt x="3310568" y="1167728"/>
                </a:lnTo>
                <a:lnTo>
                  <a:pt x="0" y="1167728"/>
                </a:lnTo>
                <a:lnTo>
                  <a:pt x="0" y="0"/>
                </a:lnTo>
                <a:close/>
              </a:path>
            </a:pathLst>
          </a:custGeom>
          <a:blipFill rotWithShape="1">
            <a:blip r:embed="rId9">
              <a:alphaModFix/>
            </a:blip>
            <a:stretch>
              <a:fillRect b="0" l="0" r="0" t="0"/>
            </a:stretch>
          </a:blipFill>
          <a:ln>
            <a:noFill/>
          </a:ln>
        </p:spPr>
      </p:sp>
      <p:sp>
        <p:nvSpPr>
          <p:cNvPr id="221" name="Google Shape;221;p14"/>
          <p:cNvSpPr txBox="1"/>
          <p:nvPr/>
        </p:nvSpPr>
        <p:spPr>
          <a:xfrm>
            <a:off x="514350" y="411018"/>
            <a:ext cx="8115300" cy="1830075"/>
          </a:xfrm>
          <a:prstGeom prst="rect">
            <a:avLst/>
          </a:prstGeom>
          <a:noFill/>
          <a:ln>
            <a:noFill/>
          </a:ln>
        </p:spPr>
        <p:txBody>
          <a:bodyPr anchorCtr="0" anchor="t" bIns="0" lIns="0" spcFirstLastPara="1" rIns="0" wrap="square" tIns="0">
            <a:spAutoFit/>
          </a:bodyPr>
          <a:lstStyle/>
          <a:p>
            <a:pPr indent="0" lvl="0" marL="0" marR="0" rtl="0" algn="ctr">
              <a:lnSpc>
                <a:spcPct val="117995"/>
              </a:lnSpc>
              <a:spcBef>
                <a:spcPts val="0"/>
              </a:spcBef>
              <a:spcAft>
                <a:spcPts val="0"/>
              </a:spcAft>
              <a:buNone/>
            </a:pPr>
            <a:r>
              <a:rPr b="0" i="0" lang="en" sz="6100" u="none" cap="none" strike="noStrike">
                <a:solidFill>
                  <a:srgbClr val="000000"/>
                </a:solidFill>
                <a:latin typeface="Charm"/>
                <a:ea typeface="Charm"/>
                <a:cs typeface="Charm"/>
                <a:sym typeface="Charm"/>
              </a:rPr>
              <a:t>A Mentorship with Mastery</a:t>
            </a:r>
            <a:endParaRPr sz="700"/>
          </a:p>
        </p:txBody>
      </p:sp>
      <p:sp>
        <p:nvSpPr>
          <p:cNvPr id="222" name="Google Shape;222;p14"/>
          <p:cNvSpPr txBox="1"/>
          <p:nvPr/>
        </p:nvSpPr>
        <p:spPr>
          <a:xfrm>
            <a:off x="1784325" y="2778590"/>
            <a:ext cx="5575349" cy="1522413"/>
          </a:xfrm>
          <a:prstGeom prst="rect">
            <a:avLst/>
          </a:prstGeom>
          <a:noFill/>
          <a:ln>
            <a:noFill/>
          </a:ln>
        </p:spPr>
        <p:txBody>
          <a:bodyPr anchorCtr="0" anchor="t" bIns="0" lIns="0" spcFirstLastPara="1" rIns="0" wrap="square" tIns="0">
            <a:spAutoFit/>
          </a:bodyPr>
          <a:lstStyle/>
          <a:p>
            <a:pPr indent="0" lvl="0" marL="0" marR="0" rtl="0" algn="ctr">
              <a:lnSpc>
                <a:spcPct val="163025"/>
              </a:lnSpc>
              <a:spcBef>
                <a:spcPts val="0"/>
              </a:spcBef>
              <a:spcAft>
                <a:spcPts val="0"/>
              </a:spcAft>
              <a:buNone/>
            </a:pPr>
            <a:r>
              <a:rPr b="0" i="0" lang="en" sz="1200" u="none" cap="none" strike="noStrike">
                <a:solidFill>
                  <a:srgbClr val="0F1A38"/>
                </a:solidFill>
                <a:latin typeface="Architects Daughter"/>
                <a:ea typeface="Architects Daughter"/>
                <a:cs typeface="Architects Daughter"/>
                <a:sym typeface="Architects Daughter"/>
              </a:rPr>
              <a:t>At the age of 14, Leonardo became an apprentice to Andrea del Verrocchio, a prominent Florentine artist and sculptor. Under Verrocchio's guidance, Leonardo honed his skills as a painter and learned the principles of perspective, anatomy, and composition. His time in Verrocchio's workshop provided invaluable training and laid the groundwork for his future success as an artist.</a:t>
            </a:r>
            <a:endParaRPr sz="700"/>
          </a:p>
        </p:txBody>
      </p:sp>
      <p:sp>
        <p:nvSpPr>
          <p:cNvPr id="223" name="Google Shape;223;p14"/>
          <p:cNvSpPr/>
          <p:nvPr/>
        </p:nvSpPr>
        <p:spPr>
          <a:xfrm>
            <a:off x="744582" y="4515829"/>
            <a:ext cx="1665420" cy="707803"/>
          </a:xfrm>
          <a:custGeom>
            <a:rect b="b" l="l" r="r" t="t"/>
            <a:pathLst>
              <a:path extrusionOk="0" h="1415607" w="3330839">
                <a:moveTo>
                  <a:pt x="0" y="0"/>
                </a:moveTo>
                <a:lnTo>
                  <a:pt x="3330839" y="0"/>
                </a:lnTo>
                <a:lnTo>
                  <a:pt x="3330839" y="1415607"/>
                </a:lnTo>
                <a:lnTo>
                  <a:pt x="0" y="1415607"/>
                </a:lnTo>
                <a:lnTo>
                  <a:pt x="0" y="0"/>
                </a:lnTo>
                <a:close/>
              </a:path>
            </a:pathLst>
          </a:custGeom>
          <a:blipFill rotWithShape="1">
            <a:blip r:embed="rId10">
              <a:alphaModFix/>
            </a:blip>
            <a:stretch>
              <a:fillRect b="0" l="0" r="0" t="0"/>
            </a:stretch>
          </a:blipFill>
          <a:ln>
            <a:noFill/>
          </a:ln>
        </p:spPr>
      </p:sp>
      <p:sp>
        <p:nvSpPr>
          <p:cNvPr id="224" name="Google Shape;224;p14"/>
          <p:cNvSpPr/>
          <p:nvPr/>
        </p:nvSpPr>
        <p:spPr>
          <a:xfrm rot="2217481">
            <a:off x="819033" y="4287716"/>
            <a:ext cx="2138497" cy="962323"/>
          </a:xfrm>
          <a:custGeom>
            <a:rect b="b" l="l" r="r" t="t"/>
            <a:pathLst>
              <a:path extrusionOk="0" h="1924647" w="4276993">
                <a:moveTo>
                  <a:pt x="0" y="0"/>
                </a:moveTo>
                <a:lnTo>
                  <a:pt x="4276993" y="0"/>
                </a:lnTo>
                <a:lnTo>
                  <a:pt x="4276993" y="1924647"/>
                </a:lnTo>
                <a:lnTo>
                  <a:pt x="0" y="1924647"/>
                </a:lnTo>
                <a:lnTo>
                  <a:pt x="0" y="0"/>
                </a:lnTo>
                <a:close/>
              </a:path>
            </a:pathLst>
          </a:custGeom>
          <a:blipFill rotWithShape="1">
            <a:blip r:embed="rId11">
              <a:alphaModFix/>
            </a:blip>
            <a:stretch>
              <a:fillRect b="0" l="0" r="0" t="0"/>
            </a:stretch>
          </a:blipFill>
          <a:ln>
            <a:noFill/>
          </a:ln>
        </p:spPr>
      </p:sp>
      <p:sp>
        <p:nvSpPr>
          <p:cNvPr id="225" name="Google Shape;225;p14"/>
          <p:cNvSpPr/>
          <p:nvPr/>
        </p:nvSpPr>
        <p:spPr>
          <a:xfrm rot="2217481">
            <a:off x="-205015" y="1865099"/>
            <a:ext cx="2138497" cy="962324"/>
          </a:xfrm>
          <a:custGeom>
            <a:rect b="b" l="l" r="r" t="t"/>
            <a:pathLst>
              <a:path extrusionOk="0" h="1924647" w="4276993">
                <a:moveTo>
                  <a:pt x="0" y="0"/>
                </a:moveTo>
                <a:lnTo>
                  <a:pt x="4276993" y="0"/>
                </a:lnTo>
                <a:lnTo>
                  <a:pt x="4276993" y="1924647"/>
                </a:lnTo>
                <a:lnTo>
                  <a:pt x="0" y="1924647"/>
                </a:lnTo>
                <a:lnTo>
                  <a:pt x="0" y="0"/>
                </a:lnTo>
                <a:close/>
              </a:path>
            </a:pathLst>
          </a:custGeom>
          <a:blipFill rotWithShape="1">
            <a:blip r:embed="rId11">
              <a:alphaModFix/>
            </a:blip>
            <a:stretch>
              <a:fillRect b="0" l="0" r="0" t="0"/>
            </a:stretch>
          </a:blipFill>
          <a:ln>
            <a:noFill/>
          </a:ln>
        </p:spPr>
      </p:sp>
      <p:sp>
        <p:nvSpPr>
          <p:cNvPr id="226" name="Google Shape;226;p14"/>
          <p:cNvSpPr/>
          <p:nvPr/>
        </p:nvSpPr>
        <p:spPr>
          <a:xfrm>
            <a:off x="-468686" y="-1282497"/>
            <a:ext cx="1842497" cy="2890191"/>
          </a:xfrm>
          <a:custGeom>
            <a:rect b="b" l="l" r="r" t="t"/>
            <a:pathLst>
              <a:path extrusionOk="0" h="5780382" w="3684993">
                <a:moveTo>
                  <a:pt x="0" y="0"/>
                </a:moveTo>
                <a:lnTo>
                  <a:pt x="3684994" y="0"/>
                </a:lnTo>
                <a:lnTo>
                  <a:pt x="3684994" y="5780381"/>
                </a:lnTo>
                <a:lnTo>
                  <a:pt x="0" y="5780381"/>
                </a:lnTo>
                <a:lnTo>
                  <a:pt x="0" y="0"/>
                </a:lnTo>
                <a:close/>
              </a:path>
            </a:pathLst>
          </a:custGeom>
          <a:blipFill rotWithShape="1">
            <a:blip r:embed="rId12">
              <a:alphaModFix/>
            </a:blip>
            <a:stretch>
              <a:fillRect b="0" l="0" r="0" t="0"/>
            </a:stretch>
          </a:blipFill>
          <a:ln>
            <a:noFill/>
          </a:ln>
        </p:spPr>
      </p:sp>
      <p:sp>
        <p:nvSpPr>
          <p:cNvPr id="227" name="Google Shape;227;p14"/>
          <p:cNvSpPr/>
          <p:nvPr/>
        </p:nvSpPr>
        <p:spPr>
          <a:xfrm rot="-516439">
            <a:off x="93134" y="2554466"/>
            <a:ext cx="1830004" cy="3788741"/>
          </a:xfrm>
          <a:custGeom>
            <a:rect b="b" l="l" r="r" t="t"/>
            <a:pathLst>
              <a:path extrusionOk="0" h="7577482" w="3660008">
                <a:moveTo>
                  <a:pt x="0" y="0"/>
                </a:moveTo>
                <a:lnTo>
                  <a:pt x="3660008" y="0"/>
                </a:lnTo>
                <a:lnTo>
                  <a:pt x="3660008" y="7577481"/>
                </a:lnTo>
                <a:lnTo>
                  <a:pt x="0" y="7577481"/>
                </a:lnTo>
                <a:lnTo>
                  <a:pt x="0" y="0"/>
                </a:lnTo>
                <a:close/>
              </a:path>
            </a:pathLst>
          </a:custGeom>
          <a:blipFill rotWithShape="1">
            <a:blip r:embed="rId13">
              <a:alphaModFix amt="83000"/>
            </a:blip>
            <a:stretch>
              <a:fillRect b="-186" l="0" r="-107421" t="0"/>
            </a:stretch>
          </a:blipFill>
          <a:ln>
            <a:noFill/>
          </a:ln>
        </p:spPr>
      </p:sp>
      <p:sp>
        <p:nvSpPr>
          <p:cNvPr id="228" name="Google Shape;228;p14"/>
          <p:cNvSpPr/>
          <p:nvPr/>
        </p:nvSpPr>
        <p:spPr>
          <a:xfrm rot="292401">
            <a:off x="7506478" y="1398304"/>
            <a:ext cx="1704364" cy="3528621"/>
          </a:xfrm>
          <a:custGeom>
            <a:rect b="b" l="l" r="r" t="t"/>
            <a:pathLst>
              <a:path extrusionOk="0" h="7057242" w="3408727">
                <a:moveTo>
                  <a:pt x="0" y="0"/>
                </a:moveTo>
                <a:lnTo>
                  <a:pt x="3408727" y="0"/>
                </a:lnTo>
                <a:lnTo>
                  <a:pt x="3408727" y="7057242"/>
                </a:lnTo>
                <a:lnTo>
                  <a:pt x="0" y="7057242"/>
                </a:lnTo>
                <a:lnTo>
                  <a:pt x="0" y="0"/>
                </a:lnTo>
                <a:close/>
              </a:path>
            </a:pathLst>
          </a:custGeom>
          <a:blipFill rotWithShape="1">
            <a:blip r:embed="rId14">
              <a:alphaModFix amt="76000"/>
            </a:blip>
            <a:stretch>
              <a:fillRect b="0" l="-107417" r="0" t="-186"/>
            </a:stretch>
          </a:blipFill>
          <a:ln>
            <a:noFill/>
          </a:ln>
        </p:spPr>
      </p:sp>
      <p:sp>
        <p:nvSpPr>
          <p:cNvPr id="229" name="Google Shape;229;p14"/>
          <p:cNvSpPr/>
          <p:nvPr/>
        </p:nvSpPr>
        <p:spPr>
          <a:xfrm rot="6417252">
            <a:off x="8336884" y="393474"/>
            <a:ext cx="2135503" cy="2057400"/>
          </a:xfrm>
          <a:custGeom>
            <a:rect b="b" l="l" r="r" t="t"/>
            <a:pathLst>
              <a:path extrusionOk="0" h="4114800" w="4271006">
                <a:moveTo>
                  <a:pt x="0" y="0"/>
                </a:moveTo>
                <a:lnTo>
                  <a:pt x="4271007" y="0"/>
                </a:lnTo>
                <a:lnTo>
                  <a:pt x="4271007" y="4114800"/>
                </a:lnTo>
                <a:lnTo>
                  <a:pt x="0" y="4114800"/>
                </a:lnTo>
                <a:lnTo>
                  <a:pt x="0" y="0"/>
                </a:lnTo>
                <a:close/>
              </a:path>
            </a:pathLst>
          </a:custGeom>
          <a:blipFill rotWithShape="1">
            <a:blip r:embed="rId4">
              <a:alphaModFix/>
            </a:blip>
            <a:stretch>
              <a:fillRect b="0" l="0" r="0" t="0"/>
            </a:stretch>
          </a:blipFill>
          <a:ln>
            <a:noFill/>
          </a:ln>
        </p:spPr>
      </p:sp>
      <p:sp>
        <p:nvSpPr>
          <p:cNvPr id="230" name="Google Shape;230;p14"/>
          <p:cNvSpPr/>
          <p:nvPr/>
        </p:nvSpPr>
        <p:spPr>
          <a:xfrm rot="6417252">
            <a:off x="-1732825" y="4137364"/>
            <a:ext cx="2135503" cy="2057400"/>
          </a:xfrm>
          <a:custGeom>
            <a:rect b="b" l="l" r="r" t="t"/>
            <a:pathLst>
              <a:path extrusionOk="0" h="4114800" w="4271006">
                <a:moveTo>
                  <a:pt x="0" y="0"/>
                </a:moveTo>
                <a:lnTo>
                  <a:pt x="4271006" y="0"/>
                </a:lnTo>
                <a:lnTo>
                  <a:pt x="4271006" y="4114800"/>
                </a:lnTo>
                <a:lnTo>
                  <a:pt x="0" y="4114800"/>
                </a:lnTo>
                <a:lnTo>
                  <a:pt x="0" y="0"/>
                </a:lnTo>
                <a:close/>
              </a:path>
            </a:pathLst>
          </a:custGeom>
          <a:blipFill rotWithShape="1">
            <a:blip r:embed="rId4">
              <a:alphaModFix/>
            </a:blip>
            <a:stretch>
              <a:fillRect b="0" l="0" r="0" t="0"/>
            </a:stretch>
          </a:blipFill>
          <a:ln>
            <a:noFill/>
          </a:ln>
        </p:spPr>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7A57E"/>
        </a:solidFill>
      </p:bgPr>
    </p:bg>
    <p:spTree>
      <p:nvGrpSpPr>
        <p:cNvPr id="234" name="Shape 234"/>
        <p:cNvGrpSpPr/>
        <p:nvPr/>
      </p:nvGrpSpPr>
      <p:grpSpPr>
        <a:xfrm>
          <a:off x="0" y="0"/>
          <a:ext cx="0" cy="0"/>
          <a:chOff x="0" y="0"/>
          <a:chExt cx="0" cy="0"/>
        </a:xfrm>
      </p:grpSpPr>
      <p:sp>
        <p:nvSpPr>
          <p:cNvPr id="235" name="Google Shape;235;p15"/>
          <p:cNvSpPr/>
          <p:nvPr/>
        </p:nvSpPr>
        <p:spPr>
          <a:xfrm>
            <a:off x="-802769" y="-3512761"/>
            <a:ext cx="5174188" cy="5174188"/>
          </a:xfrm>
          <a:custGeom>
            <a:rect b="b" l="l" r="r" t="t"/>
            <a:pathLst>
              <a:path extrusionOk="0" h="10348375" w="10348375">
                <a:moveTo>
                  <a:pt x="0" y="0"/>
                </a:moveTo>
                <a:lnTo>
                  <a:pt x="10348375" y="0"/>
                </a:lnTo>
                <a:lnTo>
                  <a:pt x="10348375" y="10348376"/>
                </a:lnTo>
                <a:lnTo>
                  <a:pt x="0" y="10348376"/>
                </a:lnTo>
                <a:lnTo>
                  <a:pt x="0" y="0"/>
                </a:lnTo>
                <a:close/>
              </a:path>
            </a:pathLst>
          </a:custGeom>
          <a:blipFill rotWithShape="1">
            <a:blip r:embed="rId3">
              <a:alphaModFix/>
            </a:blip>
            <a:stretch>
              <a:fillRect b="0" l="0" r="0" t="0"/>
            </a:stretch>
          </a:blipFill>
          <a:ln>
            <a:noFill/>
          </a:ln>
        </p:spPr>
      </p:sp>
      <p:sp>
        <p:nvSpPr>
          <p:cNvPr id="236" name="Google Shape;236;p15"/>
          <p:cNvSpPr/>
          <p:nvPr/>
        </p:nvSpPr>
        <p:spPr>
          <a:xfrm rot="-925512">
            <a:off x="7720597" y="-3648580"/>
            <a:ext cx="5174188" cy="5174187"/>
          </a:xfrm>
          <a:custGeom>
            <a:rect b="b" l="l" r="r" t="t"/>
            <a:pathLst>
              <a:path extrusionOk="0" h="10348375" w="10348375">
                <a:moveTo>
                  <a:pt x="0" y="0"/>
                </a:moveTo>
                <a:lnTo>
                  <a:pt x="10348375" y="0"/>
                </a:lnTo>
                <a:lnTo>
                  <a:pt x="10348375" y="10348375"/>
                </a:lnTo>
                <a:lnTo>
                  <a:pt x="0" y="10348375"/>
                </a:lnTo>
                <a:lnTo>
                  <a:pt x="0" y="0"/>
                </a:lnTo>
                <a:close/>
              </a:path>
            </a:pathLst>
          </a:custGeom>
          <a:blipFill rotWithShape="1">
            <a:blip r:embed="rId3">
              <a:alphaModFix/>
            </a:blip>
            <a:stretch>
              <a:fillRect b="0" l="0" r="0" t="0"/>
            </a:stretch>
          </a:blipFill>
          <a:ln>
            <a:noFill/>
          </a:ln>
        </p:spPr>
      </p:sp>
      <p:sp>
        <p:nvSpPr>
          <p:cNvPr id="237" name="Google Shape;237;p15"/>
          <p:cNvSpPr/>
          <p:nvPr/>
        </p:nvSpPr>
        <p:spPr>
          <a:xfrm rot="1144360">
            <a:off x="1038205" y="-1387857"/>
            <a:ext cx="3569177" cy="3569177"/>
          </a:xfrm>
          <a:custGeom>
            <a:rect b="b" l="l" r="r" t="t"/>
            <a:pathLst>
              <a:path extrusionOk="0" h="7138354" w="7138354">
                <a:moveTo>
                  <a:pt x="0" y="0"/>
                </a:moveTo>
                <a:lnTo>
                  <a:pt x="7138354" y="0"/>
                </a:lnTo>
                <a:lnTo>
                  <a:pt x="7138354" y="7138354"/>
                </a:lnTo>
                <a:lnTo>
                  <a:pt x="0" y="7138354"/>
                </a:lnTo>
                <a:lnTo>
                  <a:pt x="0" y="0"/>
                </a:lnTo>
                <a:close/>
              </a:path>
            </a:pathLst>
          </a:custGeom>
          <a:blipFill rotWithShape="1">
            <a:blip r:embed="rId4">
              <a:alphaModFix/>
            </a:blip>
            <a:stretch>
              <a:fillRect b="0" l="0" r="0" t="0"/>
            </a:stretch>
          </a:blipFill>
          <a:ln>
            <a:noFill/>
          </a:ln>
        </p:spPr>
      </p:sp>
      <p:sp>
        <p:nvSpPr>
          <p:cNvPr id="238" name="Google Shape;238;p15"/>
          <p:cNvSpPr/>
          <p:nvPr/>
        </p:nvSpPr>
        <p:spPr>
          <a:xfrm rot="-828779">
            <a:off x="1996027" y="-758378"/>
            <a:ext cx="2889031" cy="2889031"/>
          </a:xfrm>
          <a:custGeom>
            <a:rect b="b" l="l" r="r" t="t"/>
            <a:pathLst>
              <a:path extrusionOk="0" h="5778062" w="5778062">
                <a:moveTo>
                  <a:pt x="0" y="0"/>
                </a:moveTo>
                <a:lnTo>
                  <a:pt x="5778062" y="0"/>
                </a:lnTo>
                <a:lnTo>
                  <a:pt x="5778062" y="5778062"/>
                </a:lnTo>
                <a:lnTo>
                  <a:pt x="0" y="5778062"/>
                </a:lnTo>
                <a:lnTo>
                  <a:pt x="0" y="0"/>
                </a:lnTo>
                <a:close/>
              </a:path>
            </a:pathLst>
          </a:custGeom>
          <a:blipFill rotWithShape="1">
            <a:blip r:embed="rId5">
              <a:alphaModFix/>
            </a:blip>
            <a:stretch>
              <a:fillRect b="0" l="0" r="0" t="0"/>
            </a:stretch>
          </a:blipFill>
          <a:ln>
            <a:noFill/>
          </a:ln>
        </p:spPr>
      </p:sp>
      <p:sp>
        <p:nvSpPr>
          <p:cNvPr id="239" name="Google Shape;239;p15"/>
          <p:cNvSpPr/>
          <p:nvPr/>
        </p:nvSpPr>
        <p:spPr>
          <a:xfrm rot="1144360">
            <a:off x="1743374" y="4090179"/>
            <a:ext cx="1805528" cy="1805528"/>
          </a:xfrm>
          <a:custGeom>
            <a:rect b="b" l="l" r="r" t="t"/>
            <a:pathLst>
              <a:path extrusionOk="0" h="3611056" w="3611056">
                <a:moveTo>
                  <a:pt x="0" y="0"/>
                </a:moveTo>
                <a:lnTo>
                  <a:pt x="3611056" y="0"/>
                </a:lnTo>
                <a:lnTo>
                  <a:pt x="3611056" y="3611056"/>
                </a:lnTo>
                <a:lnTo>
                  <a:pt x="0" y="3611056"/>
                </a:lnTo>
                <a:lnTo>
                  <a:pt x="0" y="0"/>
                </a:lnTo>
                <a:close/>
              </a:path>
            </a:pathLst>
          </a:custGeom>
          <a:blipFill rotWithShape="1">
            <a:blip r:embed="rId4">
              <a:alphaModFix/>
            </a:blip>
            <a:stretch>
              <a:fillRect b="0" l="0" r="0" t="0"/>
            </a:stretch>
          </a:blipFill>
          <a:ln>
            <a:noFill/>
          </a:ln>
        </p:spPr>
      </p:sp>
      <p:sp>
        <p:nvSpPr>
          <p:cNvPr id="240" name="Google Shape;240;p15"/>
          <p:cNvSpPr/>
          <p:nvPr/>
        </p:nvSpPr>
        <p:spPr>
          <a:xfrm>
            <a:off x="-4076343" y="1661427"/>
            <a:ext cx="5174188" cy="5174188"/>
          </a:xfrm>
          <a:custGeom>
            <a:rect b="b" l="l" r="r" t="t"/>
            <a:pathLst>
              <a:path extrusionOk="0" h="10348375" w="10348375">
                <a:moveTo>
                  <a:pt x="0" y="0"/>
                </a:moveTo>
                <a:lnTo>
                  <a:pt x="10348376" y="0"/>
                </a:lnTo>
                <a:lnTo>
                  <a:pt x="10348376" y="10348375"/>
                </a:lnTo>
                <a:lnTo>
                  <a:pt x="0" y="10348375"/>
                </a:lnTo>
                <a:lnTo>
                  <a:pt x="0" y="0"/>
                </a:lnTo>
                <a:close/>
              </a:path>
            </a:pathLst>
          </a:custGeom>
          <a:blipFill rotWithShape="1">
            <a:blip r:embed="rId3">
              <a:alphaModFix/>
            </a:blip>
            <a:stretch>
              <a:fillRect b="0" l="0" r="0" t="0"/>
            </a:stretch>
          </a:blipFill>
          <a:ln>
            <a:noFill/>
          </a:ln>
        </p:spPr>
      </p:sp>
      <p:sp>
        <p:nvSpPr>
          <p:cNvPr id="241" name="Google Shape;241;p15"/>
          <p:cNvSpPr/>
          <p:nvPr/>
        </p:nvSpPr>
        <p:spPr>
          <a:xfrm rot="4010294">
            <a:off x="-1831705" y="2908211"/>
            <a:ext cx="4084504" cy="3935119"/>
          </a:xfrm>
          <a:custGeom>
            <a:rect b="b" l="l" r="r" t="t"/>
            <a:pathLst>
              <a:path extrusionOk="0" h="7870238" w="8169008">
                <a:moveTo>
                  <a:pt x="0" y="0"/>
                </a:moveTo>
                <a:lnTo>
                  <a:pt x="8169009" y="0"/>
                </a:lnTo>
                <a:lnTo>
                  <a:pt x="8169009" y="7870238"/>
                </a:lnTo>
                <a:lnTo>
                  <a:pt x="0" y="7870238"/>
                </a:lnTo>
                <a:lnTo>
                  <a:pt x="0" y="0"/>
                </a:lnTo>
                <a:close/>
              </a:path>
            </a:pathLst>
          </a:custGeom>
          <a:blipFill rotWithShape="1">
            <a:blip r:embed="rId6">
              <a:alphaModFix/>
            </a:blip>
            <a:stretch>
              <a:fillRect b="0" l="0" r="0" t="0"/>
            </a:stretch>
          </a:blipFill>
          <a:ln>
            <a:noFill/>
          </a:ln>
        </p:spPr>
      </p:sp>
      <p:sp>
        <p:nvSpPr>
          <p:cNvPr id="242" name="Google Shape;242;p15"/>
          <p:cNvSpPr/>
          <p:nvPr/>
        </p:nvSpPr>
        <p:spPr>
          <a:xfrm rot="1144360">
            <a:off x="8209102" y="3282376"/>
            <a:ext cx="4086238" cy="4086238"/>
          </a:xfrm>
          <a:custGeom>
            <a:rect b="b" l="l" r="r" t="t"/>
            <a:pathLst>
              <a:path extrusionOk="0" h="8172475" w="8172475">
                <a:moveTo>
                  <a:pt x="0" y="0"/>
                </a:moveTo>
                <a:lnTo>
                  <a:pt x="8172475" y="0"/>
                </a:lnTo>
                <a:lnTo>
                  <a:pt x="8172475" y="8172474"/>
                </a:lnTo>
                <a:lnTo>
                  <a:pt x="0" y="8172474"/>
                </a:lnTo>
                <a:lnTo>
                  <a:pt x="0" y="0"/>
                </a:lnTo>
                <a:close/>
              </a:path>
            </a:pathLst>
          </a:custGeom>
          <a:blipFill rotWithShape="1">
            <a:blip r:embed="rId4">
              <a:alphaModFix/>
            </a:blip>
            <a:stretch>
              <a:fillRect b="0" l="0" r="0" t="0"/>
            </a:stretch>
          </a:blipFill>
          <a:ln>
            <a:noFill/>
          </a:ln>
        </p:spPr>
      </p:sp>
      <p:pic>
        <p:nvPicPr>
          <p:cNvPr id="243" name="Google Shape;243;p15"/>
          <p:cNvPicPr preferRelativeResize="0"/>
          <p:nvPr/>
        </p:nvPicPr>
        <p:blipFill>
          <a:blip r:embed="rId7">
            <a:alphaModFix/>
          </a:blip>
          <a:stretch>
            <a:fillRect/>
          </a:stretch>
        </p:blipFill>
        <p:spPr>
          <a:xfrm>
            <a:off x="0" y="0"/>
            <a:ext cx="9144003" cy="5143501"/>
          </a:xfrm>
          <a:prstGeom prst="rect">
            <a:avLst/>
          </a:prstGeom>
          <a:noFill/>
          <a:ln>
            <a:noFill/>
          </a:ln>
        </p:spPr>
      </p:pic>
      <p:grpSp>
        <p:nvGrpSpPr>
          <p:cNvPr id="244" name="Google Shape;244;p15"/>
          <p:cNvGrpSpPr/>
          <p:nvPr/>
        </p:nvGrpSpPr>
        <p:grpSpPr>
          <a:xfrm>
            <a:off x="4291461" y="2346281"/>
            <a:ext cx="4432028" cy="3310646"/>
            <a:chOff x="0" y="0"/>
            <a:chExt cx="11818741" cy="8828390"/>
          </a:xfrm>
        </p:grpSpPr>
        <p:sp>
          <p:nvSpPr>
            <p:cNvPr id="245" name="Google Shape;245;p15"/>
            <p:cNvSpPr/>
            <p:nvPr/>
          </p:nvSpPr>
          <p:spPr>
            <a:xfrm rot="5400000">
              <a:off x="1942525" y="-1703951"/>
              <a:ext cx="8172265" cy="11580167"/>
            </a:xfrm>
            <a:custGeom>
              <a:rect b="b" l="l" r="r" t="t"/>
              <a:pathLst>
                <a:path extrusionOk="0" h="11580167" w="8172265">
                  <a:moveTo>
                    <a:pt x="0" y="0"/>
                  </a:moveTo>
                  <a:lnTo>
                    <a:pt x="8172265" y="0"/>
                  </a:lnTo>
                  <a:lnTo>
                    <a:pt x="8172265" y="11580167"/>
                  </a:lnTo>
                  <a:lnTo>
                    <a:pt x="0" y="11580167"/>
                  </a:lnTo>
                  <a:lnTo>
                    <a:pt x="0" y="0"/>
                  </a:lnTo>
                  <a:close/>
                </a:path>
              </a:pathLst>
            </a:custGeom>
            <a:blipFill rotWithShape="1">
              <a:blip r:embed="rId8">
                <a:alphaModFix amt="77000"/>
              </a:blip>
              <a:stretch>
                <a:fillRect b="0" l="0" r="-13004" t="0"/>
              </a:stretch>
            </a:blipFill>
            <a:ln>
              <a:noFill/>
            </a:ln>
          </p:spPr>
        </p:sp>
        <p:sp>
          <p:nvSpPr>
            <p:cNvPr id="246" name="Google Shape;246;p15"/>
            <p:cNvSpPr/>
            <p:nvPr/>
          </p:nvSpPr>
          <p:spPr>
            <a:xfrm rot="-5400000">
              <a:off x="5455671" y="2703894"/>
              <a:ext cx="668825" cy="11580167"/>
            </a:xfrm>
            <a:custGeom>
              <a:rect b="b" l="l" r="r" t="t"/>
              <a:pathLst>
                <a:path extrusionOk="0" h="11580167" w="668825">
                  <a:moveTo>
                    <a:pt x="0" y="0"/>
                  </a:moveTo>
                  <a:lnTo>
                    <a:pt x="668825" y="0"/>
                  </a:lnTo>
                  <a:lnTo>
                    <a:pt x="668825" y="11580167"/>
                  </a:lnTo>
                  <a:lnTo>
                    <a:pt x="0" y="11580167"/>
                  </a:lnTo>
                  <a:lnTo>
                    <a:pt x="0" y="0"/>
                  </a:lnTo>
                  <a:close/>
                </a:path>
              </a:pathLst>
            </a:custGeom>
            <a:blipFill rotWithShape="1">
              <a:blip r:embed="rId8">
                <a:alphaModFix amt="77000"/>
              </a:blip>
              <a:stretch>
                <a:fillRect b="0" l="0" r="-1280644" t="0"/>
              </a:stretch>
            </a:blipFill>
            <a:ln>
              <a:noFill/>
            </a:ln>
          </p:spPr>
        </p:sp>
      </p:grpSp>
      <p:grpSp>
        <p:nvGrpSpPr>
          <p:cNvPr id="247" name="Google Shape;247;p15"/>
          <p:cNvGrpSpPr/>
          <p:nvPr/>
        </p:nvGrpSpPr>
        <p:grpSpPr>
          <a:xfrm>
            <a:off x="605078" y="3998690"/>
            <a:ext cx="3363930" cy="877081"/>
            <a:chOff x="0" y="0"/>
            <a:chExt cx="8970480" cy="2338882"/>
          </a:xfrm>
        </p:grpSpPr>
        <p:sp>
          <p:nvSpPr>
            <p:cNvPr id="248" name="Google Shape;248;p15"/>
            <p:cNvSpPr/>
            <p:nvPr/>
          </p:nvSpPr>
          <p:spPr>
            <a:xfrm rot="5400000">
              <a:off x="3566568" y="-3515077"/>
              <a:ext cx="1888835" cy="8918989"/>
            </a:xfrm>
            <a:custGeom>
              <a:rect b="b" l="l" r="r" t="t"/>
              <a:pathLst>
                <a:path extrusionOk="0" h="8918989" w="1888835">
                  <a:moveTo>
                    <a:pt x="0" y="0"/>
                  </a:moveTo>
                  <a:lnTo>
                    <a:pt x="1888835" y="0"/>
                  </a:lnTo>
                  <a:lnTo>
                    <a:pt x="1888835" y="8918989"/>
                  </a:lnTo>
                  <a:lnTo>
                    <a:pt x="0" y="8918989"/>
                  </a:lnTo>
                  <a:lnTo>
                    <a:pt x="0" y="0"/>
                  </a:lnTo>
                  <a:close/>
                </a:path>
              </a:pathLst>
            </a:custGeom>
            <a:blipFill rotWithShape="1">
              <a:blip r:embed="rId8">
                <a:alphaModFix/>
              </a:blip>
              <a:stretch>
                <a:fillRect b="0" l="0" r="-278744" t="-576"/>
              </a:stretch>
            </a:blipFill>
            <a:ln>
              <a:noFill/>
            </a:ln>
          </p:spPr>
        </p:sp>
        <p:sp>
          <p:nvSpPr>
            <p:cNvPr id="249" name="Google Shape;249;p15"/>
            <p:cNvSpPr/>
            <p:nvPr/>
          </p:nvSpPr>
          <p:spPr>
            <a:xfrm rot="-5400000">
              <a:off x="4226190" y="-2405408"/>
              <a:ext cx="518100" cy="8970480"/>
            </a:xfrm>
            <a:custGeom>
              <a:rect b="b" l="l" r="r" t="t"/>
              <a:pathLst>
                <a:path extrusionOk="0" h="8970480" w="518100">
                  <a:moveTo>
                    <a:pt x="0" y="0"/>
                  </a:moveTo>
                  <a:lnTo>
                    <a:pt x="518100" y="0"/>
                  </a:lnTo>
                  <a:lnTo>
                    <a:pt x="518100" y="8970480"/>
                  </a:lnTo>
                  <a:lnTo>
                    <a:pt x="0" y="8970480"/>
                  </a:lnTo>
                  <a:lnTo>
                    <a:pt x="0" y="0"/>
                  </a:lnTo>
                  <a:close/>
                </a:path>
              </a:pathLst>
            </a:custGeom>
            <a:blipFill rotWithShape="1">
              <a:blip r:embed="rId8">
                <a:alphaModFix/>
              </a:blip>
              <a:stretch>
                <a:fillRect b="0" l="0" r="-1280644" t="0"/>
              </a:stretch>
            </a:blipFill>
            <a:ln>
              <a:noFill/>
            </a:ln>
          </p:spPr>
        </p:sp>
      </p:grpSp>
      <p:sp>
        <p:nvSpPr>
          <p:cNvPr id="250" name="Google Shape;250;p15"/>
          <p:cNvSpPr txBox="1"/>
          <p:nvPr/>
        </p:nvSpPr>
        <p:spPr>
          <a:xfrm>
            <a:off x="4507361" y="391037"/>
            <a:ext cx="4070310" cy="1830075"/>
          </a:xfrm>
          <a:prstGeom prst="rect">
            <a:avLst/>
          </a:prstGeom>
          <a:noFill/>
          <a:ln>
            <a:noFill/>
          </a:ln>
        </p:spPr>
        <p:txBody>
          <a:bodyPr anchorCtr="0" anchor="t" bIns="0" lIns="0" spcFirstLastPara="1" rIns="0" wrap="square" tIns="0">
            <a:spAutoFit/>
          </a:bodyPr>
          <a:lstStyle/>
          <a:p>
            <a:pPr indent="0" lvl="0" marL="0" marR="0" rtl="0" algn="ctr">
              <a:lnSpc>
                <a:spcPct val="117995"/>
              </a:lnSpc>
              <a:spcBef>
                <a:spcPts val="0"/>
              </a:spcBef>
              <a:spcAft>
                <a:spcPts val="0"/>
              </a:spcAft>
              <a:buNone/>
            </a:pPr>
            <a:r>
              <a:rPr b="0" i="0" lang="en" sz="6100" u="none" cap="none" strike="noStrike">
                <a:solidFill>
                  <a:srgbClr val="000000"/>
                </a:solidFill>
                <a:latin typeface="Charm"/>
                <a:ea typeface="Charm"/>
                <a:cs typeface="Charm"/>
                <a:sym typeface="Charm"/>
              </a:rPr>
              <a:t>Vitruvian</a:t>
            </a:r>
            <a:endParaRPr sz="700"/>
          </a:p>
          <a:p>
            <a:pPr indent="0" lvl="0" marL="0" marR="0" rtl="0" algn="ctr">
              <a:lnSpc>
                <a:spcPct val="117995"/>
              </a:lnSpc>
              <a:spcBef>
                <a:spcPts val="0"/>
              </a:spcBef>
              <a:spcAft>
                <a:spcPts val="0"/>
              </a:spcAft>
              <a:buNone/>
            </a:pPr>
            <a:r>
              <a:rPr b="0" i="0" lang="en" sz="6100" u="none" cap="none" strike="noStrike">
                <a:solidFill>
                  <a:srgbClr val="000000"/>
                </a:solidFill>
                <a:latin typeface="Charm"/>
                <a:ea typeface="Charm"/>
                <a:cs typeface="Charm"/>
                <a:sym typeface="Charm"/>
              </a:rPr>
              <a:t>Man</a:t>
            </a:r>
            <a:endParaRPr sz="700"/>
          </a:p>
        </p:txBody>
      </p:sp>
      <p:sp>
        <p:nvSpPr>
          <p:cNvPr id="251" name="Google Shape;251;p15"/>
          <p:cNvSpPr txBox="1"/>
          <p:nvPr/>
        </p:nvSpPr>
        <p:spPr>
          <a:xfrm>
            <a:off x="4755615" y="2679284"/>
            <a:ext cx="3573802" cy="2036763"/>
          </a:xfrm>
          <a:prstGeom prst="rect">
            <a:avLst/>
          </a:prstGeom>
          <a:noFill/>
          <a:ln>
            <a:noFill/>
          </a:ln>
        </p:spPr>
        <p:txBody>
          <a:bodyPr anchorCtr="0" anchor="t" bIns="0" lIns="0" spcFirstLastPara="1" rIns="0" wrap="square" tIns="0">
            <a:spAutoFit/>
          </a:bodyPr>
          <a:lstStyle/>
          <a:p>
            <a:pPr indent="0" lvl="0" marL="0" marR="0" rtl="0" algn="ctr">
              <a:lnSpc>
                <a:spcPct val="163025"/>
              </a:lnSpc>
              <a:spcBef>
                <a:spcPts val="0"/>
              </a:spcBef>
              <a:spcAft>
                <a:spcPts val="0"/>
              </a:spcAft>
              <a:buNone/>
            </a:pPr>
            <a:r>
              <a:rPr b="0" i="0" lang="en" sz="1200" u="none" cap="none" strike="noStrike">
                <a:solidFill>
                  <a:srgbClr val="0F1A38"/>
                </a:solidFill>
                <a:latin typeface="Architects Daughter"/>
                <a:ea typeface="Architects Daughter"/>
                <a:cs typeface="Architects Daughter"/>
                <a:sym typeface="Architects Daughter"/>
              </a:rPr>
              <a:t>One of Leonardo's most famous works is the Vitruvian Man, a drawing that illustrates the ideal proportions of the human body according to the ancient Roman architect Vitruvius. Created around 1490, the Vitruvian Man exemplifies Leonardo's fascination with the intersection of art and science, as well as his meticulous attention to detail and anatomical accuracy.</a:t>
            </a:r>
            <a:endParaRPr sz="700"/>
          </a:p>
        </p:txBody>
      </p:sp>
      <p:sp>
        <p:nvSpPr>
          <p:cNvPr id="252" name="Google Shape;252;p15"/>
          <p:cNvSpPr/>
          <p:nvPr/>
        </p:nvSpPr>
        <p:spPr>
          <a:xfrm>
            <a:off x="8137164" y="47912"/>
            <a:ext cx="1720031" cy="4114800"/>
          </a:xfrm>
          <a:custGeom>
            <a:rect b="b" l="l" r="r" t="t"/>
            <a:pathLst>
              <a:path extrusionOk="0" h="8229600" w="3440061">
                <a:moveTo>
                  <a:pt x="0" y="0"/>
                </a:moveTo>
                <a:lnTo>
                  <a:pt x="3440061" y="0"/>
                </a:lnTo>
                <a:lnTo>
                  <a:pt x="3440061" y="8229600"/>
                </a:lnTo>
                <a:lnTo>
                  <a:pt x="0" y="8229600"/>
                </a:lnTo>
                <a:lnTo>
                  <a:pt x="0" y="0"/>
                </a:lnTo>
                <a:close/>
              </a:path>
            </a:pathLst>
          </a:custGeom>
          <a:blipFill rotWithShape="1">
            <a:blip r:embed="rId9">
              <a:alphaModFix/>
            </a:blip>
            <a:stretch>
              <a:fillRect b="0" l="0" r="0" t="0"/>
            </a:stretch>
          </a:blipFill>
          <a:ln>
            <a:noFill/>
          </a:ln>
        </p:spPr>
      </p:sp>
      <p:sp>
        <p:nvSpPr>
          <p:cNvPr id="253" name="Google Shape;253;p15"/>
          <p:cNvSpPr/>
          <p:nvPr/>
        </p:nvSpPr>
        <p:spPr>
          <a:xfrm rot="4010294">
            <a:off x="7423682" y="-1515432"/>
            <a:ext cx="2135503" cy="2057400"/>
          </a:xfrm>
          <a:custGeom>
            <a:rect b="b" l="l" r="r" t="t"/>
            <a:pathLst>
              <a:path extrusionOk="0" h="4114800" w="4271006">
                <a:moveTo>
                  <a:pt x="0" y="0"/>
                </a:moveTo>
                <a:lnTo>
                  <a:pt x="4271006" y="0"/>
                </a:lnTo>
                <a:lnTo>
                  <a:pt x="4271006" y="4114800"/>
                </a:lnTo>
                <a:lnTo>
                  <a:pt x="0" y="4114800"/>
                </a:lnTo>
                <a:lnTo>
                  <a:pt x="0" y="0"/>
                </a:lnTo>
                <a:close/>
              </a:path>
            </a:pathLst>
          </a:custGeom>
          <a:blipFill rotWithShape="1">
            <a:blip r:embed="rId6">
              <a:alphaModFix/>
            </a:blip>
            <a:stretch>
              <a:fillRect b="0" l="0" r="0" t="0"/>
            </a:stretch>
          </a:blipFill>
          <a:ln>
            <a:noFill/>
          </a:ln>
        </p:spPr>
      </p:sp>
      <p:sp>
        <p:nvSpPr>
          <p:cNvPr id="254" name="Google Shape;254;p15"/>
          <p:cNvSpPr/>
          <p:nvPr/>
        </p:nvSpPr>
        <p:spPr>
          <a:xfrm rot="4010294">
            <a:off x="-740594" y="-1462858"/>
            <a:ext cx="2135503" cy="2057400"/>
          </a:xfrm>
          <a:custGeom>
            <a:rect b="b" l="l" r="r" t="t"/>
            <a:pathLst>
              <a:path extrusionOk="0" h="4114800" w="4271006">
                <a:moveTo>
                  <a:pt x="0" y="0"/>
                </a:moveTo>
                <a:lnTo>
                  <a:pt x="4271006" y="0"/>
                </a:lnTo>
                <a:lnTo>
                  <a:pt x="4271006" y="4114800"/>
                </a:lnTo>
                <a:lnTo>
                  <a:pt x="0" y="4114800"/>
                </a:lnTo>
                <a:lnTo>
                  <a:pt x="0" y="0"/>
                </a:lnTo>
                <a:close/>
              </a:path>
            </a:pathLst>
          </a:custGeom>
          <a:blipFill rotWithShape="1">
            <a:blip r:embed="rId6">
              <a:alphaModFix/>
            </a:blip>
            <a:stretch>
              <a:fillRect b="0" l="0" r="0" t="0"/>
            </a:stretch>
          </a:blipFill>
          <a:ln>
            <a:noFill/>
          </a:ln>
        </p:spPr>
      </p:sp>
      <p:sp>
        <p:nvSpPr>
          <p:cNvPr id="255" name="Google Shape;255;p15"/>
          <p:cNvSpPr/>
          <p:nvPr/>
        </p:nvSpPr>
        <p:spPr>
          <a:xfrm>
            <a:off x="3222213" y="4777959"/>
            <a:ext cx="2138497" cy="962324"/>
          </a:xfrm>
          <a:custGeom>
            <a:rect b="b" l="l" r="r" t="t"/>
            <a:pathLst>
              <a:path extrusionOk="0" h="1924647" w="4276993">
                <a:moveTo>
                  <a:pt x="0" y="0"/>
                </a:moveTo>
                <a:lnTo>
                  <a:pt x="4276993" y="0"/>
                </a:lnTo>
                <a:lnTo>
                  <a:pt x="4276993" y="1924647"/>
                </a:lnTo>
                <a:lnTo>
                  <a:pt x="0" y="1924647"/>
                </a:lnTo>
                <a:lnTo>
                  <a:pt x="0" y="0"/>
                </a:lnTo>
                <a:close/>
              </a:path>
            </a:pathLst>
          </a:custGeom>
          <a:blipFill rotWithShape="1">
            <a:blip r:embed="rId10">
              <a:alphaModFix/>
            </a:blip>
            <a:stretch>
              <a:fillRect b="0" l="0" r="0" t="0"/>
            </a:stretch>
          </a:blipFill>
          <a:ln>
            <a:noFill/>
          </a:ln>
        </p:spPr>
      </p:sp>
      <p:sp>
        <p:nvSpPr>
          <p:cNvPr id="256" name="Google Shape;256;p15"/>
          <p:cNvSpPr/>
          <p:nvPr/>
        </p:nvSpPr>
        <p:spPr>
          <a:xfrm rot="2366692">
            <a:off x="7260169" y="1952600"/>
            <a:ext cx="2138496" cy="962323"/>
          </a:xfrm>
          <a:custGeom>
            <a:rect b="b" l="l" r="r" t="t"/>
            <a:pathLst>
              <a:path extrusionOk="0" h="1924647" w="4276993">
                <a:moveTo>
                  <a:pt x="0" y="0"/>
                </a:moveTo>
                <a:lnTo>
                  <a:pt x="4276993" y="0"/>
                </a:lnTo>
                <a:lnTo>
                  <a:pt x="4276993" y="1924647"/>
                </a:lnTo>
                <a:lnTo>
                  <a:pt x="0" y="1924647"/>
                </a:lnTo>
                <a:lnTo>
                  <a:pt x="0" y="0"/>
                </a:lnTo>
                <a:close/>
              </a:path>
            </a:pathLst>
          </a:custGeom>
          <a:blipFill rotWithShape="1">
            <a:blip r:embed="rId10">
              <a:alphaModFix/>
            </a:blip>
            <a:stretch>
              <a:fillRect b="0" l="0" r="0" t="0"/>
            </a:stretch>
          </a:blipFill>
          <a:ln>
            <a:noFill/>
          </a:ln>
        </p:spPr>
      </p:sp>
      <p:sp>
        <p:nvSpPr>
          <p:cNvPr id="257" name="Google Shape;257;p15"/>
          <p:cNvSpPr txBox="1"/>
          <p:nvPr/>
        </p:nvSpPr>
        <p:spPr>
          <a:xfrm>
            <a:off x="841624" y="4286650"/>
            <a:ext cx="3009000" cy="3078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2000" u="none" cap="none" strike="noStrike">
                <a:solidFill>
                  <a:srgbClr val="0F1A38"/>
                </a:solidFill>
                <a:latin typeface="Architects Daughter"/>
                <a:ea typeface="Architects Daughter"/>
                <a:cs typeface="Architects Daughter"/>
                <a:sym typeface="Architects Daughter"/>
              </a:rPr>
              <a:t>Art Meets Science</a:t>
            </a:r>
            <a:endParaRPr sz="700"/>
          </a:p>
        </p:txBody>
      </p:sp>
      <p:pic>
        <p:nvPicPr>
          <p:cNvPr id="258" name="Google Shape;258;p15"/>
          <p:cNvPicPr preferRelativeResize="0"/>
          <p:nvPr/>
        </p:nvPicPr>
        <p:blipFill>
          <a:blip r:embed="rId11">
            <a:alphaModFix/>
          </a:blip>
          <a:stretch>
            <a:fillRect/>
          </a:stretch>
        </p:blipFill>
        <p:spPr>
          <a:xfrm>
            <a:off x="485362" y="466952"/>
            <a:ext cx="3755747" cy="3752723"/>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7A57E"/>
        </a:solidFill>
      </p:bgPr>
    </p:bg>
    <p:spTree>
      <p:nvGrpSpPr>
        <p:cNvPr id="262" name="Shape 262"/>
        <p:cNvGrpSpPr/>
        <p:nvPr/>
      </p:nvGrpSpPr>
      <p:grpSpPr>
        <a:xfrm>
          <a:off x="0" y="0"/>
          <a:ext cx="0" cy="0"/>
          <a:chOff x="0" y="0"/>
          <a:chExt cx="0" cy="0"/>
        </a:xfrm>
      </p:grpSpPr>
      <p:sp>
        <p:nvSpPr>
          <p:cNvPr id="263" name="Google Shape;263;p16"/>
          <p:cNvSpPr/>
          <p:nvPr/>
        </p:nvSpPr>
        <p:spPr>
          <a:xfrm>
            <a:off x="-802769" y="-3512761"/>
            <a:ext cx="5174188" cy="5174188"/>
          </a:xfrm>
          <a:custGeom>
            <a:rect b="b" l="l" r="r" t="t"/>
            <a:pathLst>
              <a:path extrusionOk="0" h="10348375" w="10348375">
                <a:moveTo>
                  <a:pt x="0" y="0"/>
                </a:moveTo>
                <a:lnTo>
                  <a:pt x="10348375" y="0"/>
                </a:lnTo>
                <a:lnTo>
                  <a:pt x="10348375" y="10348376"/>
                </a:lnTo>
                <a:lnTo>
                  <a:pt x="0" y="10348376"/>
                </a:lnTo>
                <a:lnTo>
                  <a:pt x="0" y="0"/>
                </a:lnTo>
                <a:close/>
              </a:path>
            </a:pathLst>
          </a:custGeom>
          <a:blipFill rotWithShape="1">
            <a:blip r:embed="rId3">
              <a:alphaModFix/>
            </a:blip>
            <a:stretch>
              <a:fillRect b="0" l="0" r="0" t="0"/>
            </a:stretch>
          </a:blipFill>
          <a:ln>
            <a:noFill/>
          </a:ln>
        </p:spPr>
      </p:sp>
      <p:sp>
        <p:nvSpPr>
          <p:cNvPr id="264" name="Google Shape;264;p16"/>
          <p:cNvSpPr/>
          <p:nvPr/>
        </p:nvSpPr>
        <p:spPr>
          <a:xfrm rot="4010294">
            <a:off x="5689502" y="1111457"/>
            <a:ext cx="3031456" cy="2920586"/>
          </a:xfrm>
          <a:custGeom>
            <a:rect b="b" l="l" r="r" t="t"/>
            <a:pathLst>
              <a:path extrusionOk="0" h="5841171" w="6062913">
                <a:moveTo>
                  <a:pt x="0" y="0"/>
                </a:moveTo>
                <a:lnTo>
                  <a:pt x="6062914" y="0"/>
                </a:lnTo>
                <a:lnTo>
                  <a:pt x="6062914" y="5841170"/>
                </a:lnTo>
                <a:lnTo>
                  <a:pt x="0" y="5841170"/>
                </a:lnTo>
                <a:lnTo>
                  <a:pt x="0" y="0"/>
                </a:lnTo>
                <a:close/>
              </a:path>
            </a:pathLst>
          </a:custGeom>
          <a:blipFill rotWithShape="1">
            <a:blip r:embed="rId4">
              <a:alphaModFix/>
            </a:blip>
            <a:stretch>
              <a:fillRect b="0" l="0" r="0" t="0"/>
            </a:stretch>
          </a:blipFill>
          <a:ln>
            <a:noFill/>
          </a:ln>
        </p:spPr>
      </p:sp>
      <p:sp>
        <p:nvSpPr>
          <p:cNvPr id="265" name="Google Shape;265;p16"/>
          <p:cNvSpPr/>
          <p:nvPr/>
        </p:nvSpPr>
        <p:spPr>
          <a:xfrm rot="-925512">
            <a:off x="6556906" y="-2688284"/>
            <a:ext cx="5174188" cy="5174188"/>
          </a:xfrm>
          <a:custGeom>
            <a:rect b="b" l="l" r="r" t="t"/>
            <a:pathLst>
              <a:path extrusionOk="0" h="10348375" w="10348375">
                <a:moveTo>
                  <a:pt x="0" y="0"/>
                </a:moveTo>
                <a:lnTo>
                  <a:pt x="10348376" y="0"/>
                </a:lnTo>
                <a:lnTo>
                  <a:pt x="10348376" y="10348376"/>
                </a:lnTo>
                <a:lnTo>
                  <a:pt x="0" y="10348376"/>
                </a:lnTo>
                <a:lnTo>
                  <a:pt x="0" y="0"/>
                </a:lnTo>
                <a:close/>
              </a:path>
            </a:pathLst>
          </a:custGeom>
          <a:blipFill rotWithShape="1">
            <a:blip r:embed="rId3">
              <a:alphaModFix/>
            </a:blip>
            <a:stretch>
              <a:fillRect b="0" l="0" r="0" t="0"/>
            </a:stretch>
          </a:blipFill>
          <a:ln>
            <a:noFill/>
          </a:ln>
        </p:spPr>
      </p:sp>
      <p:sp>
        <p:nvSpPr>
          <p:cNvPr id="266" name="Google Shape;266;p16"/>
          <p:cNvSpPr/>
          <p:nvPr/>
        </p:nvSpPr>
        <p:spPr>
          <a:xfrm rot="1144360">
            <a:off x="1038205" y="-1387857"/>
            <a:ext cx="3569177" cy="3569177"/>
          </a:xfrm>
          <a:custGeom>
            <a:rect b="b" l="l" r="r" t="t"/>
            <a:pathLst>
              <a:path extrusionOk="0" h="7138354" w="7138354">
                <a:moveTo>
                  <a:pt x="0" y="0"/>
                </a:moveTo>
                <a:lnTo>
                  <a:pt x="7138354" y="0"/>
                </a:lnTo>
                <a:lnTo>
                  <a:pt x="7138354" y="7138354"/>
                </a:lnTo>
                <a:lnTo>
                  <a:pt x="0" y="7138354"/>
                </a:lnTo>
                <a:lnTo>
                  <a:pt x="0" y="0"/>
                </a:lnTo>
                <a:close/>
              </a:path>
            </a:pathLst>
          </a:custGeom>
          <a:blipFill rotWithShape="1">
            <a:blip r:embed="rId5">
              <a:alphaModFix/>
            </a:blip>
            <a:stretch>
              <a:fillRect b="0" l="0" r="0" t="0"/>
            </a:stretch>
          </a:blipFill>
          <a:ln>
            <a:noFill/>
          </a:ln>
        </p:spPr>
      </p:sp>
      <p:sp>
        <p:nvSpPr>
          <p:cNvPr id="267" name="Google Shape;267;p16"/>
          <p:cNvSpPr/>
          <p:nvPr/>
        </p:nvSpPr>
        <p:spPr>
          <a:xfrm rot="1144360">
            <a:off x="1743374" y="4090179"/>
            <a:ext cx="1805528" cy="1805528"/>
          </a:xfrm>
          <a:custGeom>
            <a:rect b="b" l="l" r="r" t="t"/>
            <a:pathLst>
              <a:path extrusionOk="0" h="3611056" w="3611056">
                <a:moveTo>
                  <a:pt x="0" y="0"/>
                </a:moveTo>
                <a:lnTo>
                  <a:pt x="3611056" y="0"/>
                </a:lnTo>
                <a:lnTo>
                  <a:pt x="3611056" y="3611056"/>
                </a:lnTo>
                <a:lnTo>
                  <a:pt x="0" y="3611056"/>
                </a:lnTo>
                <a:lnTo>
                  <a:pt x="0" y="0"/>
                </a:lnTo>
                <a:close/>
              </a:path>
            </a:pathLst>
          </a:custGeom>
          <a:blipFill rotWithShape="1">
            <a:blip r:embed="rId5">
              <a:alphaModFix/>
            </a:blip>
            <a:stretch>
              <a:fillRect b="0" l="0" r="0" t="0"/>
            </a:stretch>
          </a:blipFill>
          <a:ln>
            <a:noFill/>
          </a:ln>
        </p:spPr>
      </p:sp>
      <p:sp>
        <p:nvSpPr>
          <p:cNvPr id="268" name="Google Shape;268;p16"/>
          <p:cNvSpPr/>
          <p:nvPr/>
        </p:nvSpPr>
        <p:spPr>
          <a:xfrm>
            <a:off x="-4076343" y="1661427"/>
            <a:ext cx="5174188" cy="5174188"/>
          </a:xfrm>
          <a:custGeom>
            <a:rect b="b" l="l" r="r" t="t"/>
            <a:pathLst>
              <a:path extrusionOk="0" h="10348375" w="10348375">
                <a:moveTo>
                  <a:pt x="0" y="0"/>
                </a:moveTo>
                <a:lnTo>
                  <a:pt x="10348376" y="0"/>
                </a:lnTo>
                <a:lnTo>
                  <a:pt x="10348376" y="10348375"/>
                </a:lnTo>
                <a:lnTo>
                  <a:pt x="0" y="10348375"/>
                </a:lnTo>
                <a:lnTo>
                  <a:pt x="0" y="0"/>
                </a:lnTo>
                <a:close/>
              </a:path>
            </a:pathLst>
          </a:custGeom>
          <a:blipFill rotWithShape="1">
            <a:blip r:embed="rId3">
              <a:alphaModFix/>
            </a:blip>
            <a:stretch>
              <a:fillRect b="0" l="0" r="0" t="0"/>
            </a:stretch>
          </a:blipFill>
          <a:ln>
            <a:noFill/>
          </a:ln>
        </p:spPr>
      </p:sp>
      <p:sp>
        <p:nvSpPr>
          <p:cNvPr id="269" name="Google Shape;269;p16"/>
          <p:cNvSpPr/>
          <p:nvPr/>
        </p:nvSpPr>
        <p:spPr>
          <a:xfrm rot="1144360">
            <a:off x="8030670" y="3127217"/>
            <a:ext cx="4086238" cy="4086238"/>
          </a:xfrm>
          <a:custGeom>
            <a:rect b="b" l="l" r="r" t="t"/>
            <a:pathLst>
              <a:path extrusionOk="0" h="8172475" w="8172475">
                <a:moveTo>
                  <a:pt x="0" y="0"/>
                </a:moveTo>
                <a:lnTo>
                  <a:pt x="8172475" y="0"/>
                </a:lnTo>
                <a:lnTo>
                  <a:pt x="8172475" y="8172475"/>
                </a:lnTo>
                <a:lnTo>
                  <a:pt x="0" y="8172475"/>
                </a:lnTo>
                <a:lnTo>
                  <a:pt x="0" y="0"/>
                </a:lnTo>
                <a:close/>
              </a:path>
            </a:pathLst>
          </a:custGeom>
          <a:blipFill rotWithShape="1">
            <a:blip r:embed="rId5">
              <a:alphaModFix/>
            </a:blip>
            <a:stretch>
              <a:fillRect b="0" l="0" r="0" t="0"/>
            </a:stretch>
          </a:blipFill>
          <a:ln>
            <a:noFill/>
          </a:ln>
        </p:spPr>
      </p:sp>
      <p:sp>
        <p:nvSpPr>
          <p:cNvPr id="270" name="Google Shape;270;p16"/>
          <p:cNvSpPr/>
          <p:nvPr/>
        </p:nvSpPr>
        <p:spPr>
          <a:xfrm rot="645016">
            <a:off x="-547665" y="493328"/>
            <a:ext cx="2889031" cy="2889031"/>
          </a:xfrm>
          <a:custGeom>
            <a:rect b="b" l="l" r="r" t="t"/>
            <a:pathLst>
              <a:path extrusionOk="0" h="5778062" w="5778062">
                <a:moveTo>
                  <a:pt x="0" y="0"/>
                </a:moveTo>
                <a:lnTo>
                  <a:pt x="5778063" y="0"/>
                </a:lnTo>
                <a:lnTo>
                  <a:pt x="5778063" y="5778062"/>
                </a:lnTo>
                <a:lnTo>
                  <a:pt x="0" y="5778062"/>
                </a:lnTo>
                <a:lnTo>
                  <a:pt x="0" y="0"/>
                </a:lnTo>
                <a:close/>
              </a:path>
            </a:pathLst>
          </a:custGeom>
          <a:blipFill rotWithShape="1">
            <a:blip r:embed="rId6">
              <a:alphaModFix amt="83000"/>
            </a:blip>
            <a:stretch>
              <a:fillRect b="0" l="0" r="0" t="0"/>
            </a:stretch>
          </a:blipFill>
          <a:ln>
            <a:noFill/>
          </a:ln>
        </p:spPr>
      </p:sp>
      <p:sp>
        <p:nvSpPr>
          <p:cNvPr id="271" name="Google Shape;271;p16"/>
          <p:cNvSpPr/>
          <p:nvPr/>
        </p:nvSpPr>
        <p:spPr>
          <a:xfrm>
            <a:off x="7114953" y="2935543"/>
            <a:ext cx="1725562" cy="2057400"/>
          </a:xfrm>
          <a:custGeom>
            <a:rect b="b" l="l" r="r" t="t"/>
            <a:pathLst>
              <a:path extrusionOk="0" h="4114800" w="3451123">
                <a:moveTo>
                  <a:pt x="0" y="0"/>
                </a:moveTo>
                <a:lnTo>
                  <a:pt x="3451123" y="0"/>
                </a:lnTo>
                <a:lnTo>
                  <a:pt x="3451123" y="4114800"/>
                </a:lnTo>
                <a:lnTo>
                  <a:pt x="0" y="4114800"/>
                </a:lnTo>
                <a:lnTo>
                  <a:pt x="0" y="0"/>
                </a:lnTo>
                <a:close/>
              </a:path>
            </a:pathLst>
          </a:custGeom>
          <a:blipFill rotWithShape="1">
            <a:blip r:embed="rId7">
              <a:alphaModFix/>
            </a:blip>
            <a:stretch>
              <a:fillRect b="0" l="0" r="0" t="0"/>
            </a:stretch>
          </a:blipFill>
          <a:ln>
            <a:noFill/>
          </a:ln>
        </p:spPr>
      </p:sp>
      <p:sp>
        <p:nvSpPr>
          <p:cNvPr id="272" name="Google Shape;272;p16"/>
          <p:cNvSpPr/>
          <p:nvPr/>
        </p:nvSpPr>
        <p:spPr>
          <a:xfrm rot="4010294">
            <a:off x="922964" y="-1316586"/>
            <a:ext cx="3031457" cy="2920586"/>
          </a:xfrm>
          <a:custGeom>
            <a:rect b="b" l="l" r="r" t="t"/>
            <a:pathLst>
              <a:path extrusionOk="0" h="5841171" w="6062913">
                <a:moveTo>
                  <a:pt x="0" y="0"/>
                </a:moveTo>
                <a:lnTo>
                  <a:pt x="6062914" y="0"/>
                </a:lnTo>
                <a:lnTo>
                  <a:pt x="6062914" y="5841170"/>
                </a:lnTo>
                <a:lnTo>
                  <a:pt x="0" y="5841170"/>
                </a:lnTo>
                <a:lnTo>
                  <a:pt x="0" y="0"/>
                </a:lnTo>
                <a:close/>
              </a:path>
            </a:pathLst>
          </a:custGeom>
          <a:blipFill rotWithShape="1">
            <a:blip r:embed="rId4">
              <a:alphaModFix/>
            </a:blip>
            <a:stretch>
              <a:fillRect b="0" l="0" r="0" t="0"/>
            </a:stretch>
          </a:blipFill>
          <a:ln>
            <a:noFill/>
          </a:ln>
        </p:spPr>
      </p:sp>
      <p:sp>
        <p:nvSpPr>
          <p:cNvPr id="273" name="Google Shape;273;p16"/>
          <p:cNvSpPr/>
          <p:nvPr/>
        </p:nvSpPr>
        <p:spPr>
          <a:xfrm rot="4010294">
            <a:off x="8400775" y="3221806"/>
            <a:ext cx="3031457" cy="2920586"/>
          </a:xfrm>
          <a:custGeom>
            <a:rect b="b" l="l" r="r" t="t"/>
            <a:pathLst>
              <a:path extrusionOk="0" h="5841171" w="6062913">
                <a:moveTo>
                  <a:pt x="0" y="0"/>
                </a:moveTo>
                <a:lnTo>
                  <a:pt x="6062913" y="0"/>
                </a:lnTo>
                <a:lnTo>
                  <a:pt x="6062913" y="5841171"/>
                </a:lnTo>
                <a:lnTo>
                  <a:pt x="0" y="5841171"/>
                </a:lnTo>
                <a:lnTo>
                  <a:pt x="0" y="0"/>
                </a:lnTo>
                <a:close/>
              </a:path>
            </a:pathLst>
          </a:custGeom>
          <a:blipFill rotWithShape="1">
            <a:blip r:embed="rId4">
              <a:alphaModFix/>
            </a:blip>
            <a:stretch>
              <a:fillRect b="0" l="0" r="0" t="0"/>
            </a:stretch>
          </a:blipFill>
          <a:ln>
            <a:noFill/>
          </a:ln>
        </p:spPr>
      </p:sp>
      <p:sp>
        <p:nvSpPr>
          <p:cNvPr id="274" name="Google Shape;274;p16"/>
          <p:cNvSpPr/>
          <p:nvPr/>
        </p:nvSpPr>
        <p:spPr>
          <a:xfrm rot="1144360">
            <a:off x="3070639" y="-1836005"/>
            <a:ext cx="3569177" cy="3569177"/>
          </a:xfrm>
          <a:custGeom>
            <a:rect b="b" l="l" r="r" t="t"/>
            <a:pathLst>
              <a:path extrusionOk="0" h="7138354" w="7138354">
                <a:moveTo>
                  <a:pt x="0" y="0"/>
                </a:moveTo>
                <a:lnTo>
                  <a:pt x="7138354" y="0"/>
                </a:lnTo>
                <a:lnTo>
                  <a:pt x="7138354" y="7138354"/>
                </a:lnTo>
                <a:lnTo>
                  <a:pt x="0" y="7138354"/>
                </a:lnTo>
                <a:lnTo>
                  <a:pt x="0" y="0"/>
                </a:lnTo>
                <a:close/>
              </a:path>
            </a:pathLst>
          </a:custGeom>
          <a:blipFill rotWithShape="1">
            <a:blip r:embed="rId5">
              <a:alphaModFix/>
            </a:blip>
            <a:stretch>
              <a:fillRect b="0" l="0" r="0" t="0"/>
            </a:stretch>
          </a:blipFill>
          <a:ln>
            <a:noFill/>
          </a:ln>
        </p:spPr>
      </p:sp>
      <p:pic>
        <p:nvPicPr>
          <p:cNvPr id="275" name="Google Shape;275;p16"/>
          <p:cNvPicPr preferRelativeResize="0"/>
          <p:nvPr/>
        </p:nvPicPr>
        <p:blipFill>
          <a:blip r:embed="rId8">
            <a:alphaModFix/>
          </a:blip>
          <a:stretch>
            <a:fillRect/>
          </a:stretch>
        </p:blipFill>
        <p:spPr>
          <a:xfrm>
            <a:off x="0" y="0"/>
            <a:ext cx="9144003" cy="5143501"/>
          </a:xfrm>
          <a:prstGeom prst="rect">
            <a:avLst/>
          </a:prstGeom>
          <a:noFill/>
          <a:ln>
            <a:noFill/>
          </a:ln>
        </p:spPr>
      </p:pic>
      <p:grpSp>
        <p:nvGrpSpPr>
          <p:cNvPr id="276" name="Google Shape;276;p16"/>
          <p:cNvGrpSpPr/>
          <p:nvPr/>
        </p:nvGrpSpPr>
        <p:grpSpPr>
          <a:xfrm rot="5400000">
            <a:off x="1597837" y="-91413"/>
            <a:ext cx="5847451" cy="4367942"/>
            <a:chOff x="0" y="0"/>
            <a:chExt cx="15593203" cy="11647846"/>
          </a:xfrm>
        </p:grpSpPr>
        <p:sp>
          <p:nvSpPr>
            <p:cNvPr id="277" name="Google Shape;277;p16"/>
            <p:cNvSpPr/>
            <p:nvPr/>
          </p:nvSpPr>
          <p:spPr>
            <a:xfrm rot="5400000">
              <a:off x="2562895" y="-2248129"/>
              <a:ext cx="10782179" cy="15278437"/>
            </a:xfrm>
            <a:custGeom>
              <a:rect b="b" l="l" r="r" t="t"/>
              <a:pathLst>
                <a:path extrusionOk="0" h="15278437" w="10782179">
                  <a:moveTo>
                    <a:pt x="0" y="0"/>
                  </a:moveTo>
                  <a:lnTo>
                    <a:pt x="10782179" y="0"/>
                  </a:lnTo>
                  <a:lnTo>
                    <a:pt x="10782179" y="15278437"/>
                  </a:lnTo>
                  <a:lnTo>
                    <a:pt x="0" y="15278437"/>
                  </a:lnTo>
                  <a:lnTo>
                    <a:pt x="0" y="0"/>
                  </a:lnTo>
                  <a:close/>
                </a:path>
              </a:pathLst>
            </a:custGeom>
            <a:blipFill rotWithShape="1">
              <a:blip r:embed="rId9">
                <a:alphaModFix amt="77000"/>
              </a:blip>
              <a:stretch>
                <a:fillRect b="0" l="0" r="-13004" t="0"/>
              </a:stretch>
            </a:blipFill>
            <a:ln>
              <a:noFill/>
            </a:ln>
          </p:spPr>
        </p:sp>
        <p:sp>
          <p:nvSpPr>
            <p:cNvPr id="278" name="Google Shape;278;p16"/>
            <p:cNvSpPr/>
            <p:nvPr/>
          </p:nvSpPr>
          <p:spPr>
            <a:xfrm rot="-5400000">
              <a:off x="7198007" y="3567416"/>
              <a:ext cx="882422" cy="15278437"/>
            </a:xfrm>
            <a:custGeom>
              <a:rect b="b" l="l" r="r" t="t"/>
              <a:pathLst>
                <a:path extrusionOk="0" h="15278437" w="882422">
                  <a:moveTo>
                    <a:pt x="0" y="0"/>
                  </a:moveTo>
                  <a:lnTo>
                    <a:pt x="882423" y="0"/>
                  </a:lnTo>
                  <a:lnTo>
                    <a:pt x="882423" y="15278436"/>
                  </a:lnTo>
                  <a:lnTo>
                    <a:pt x="0" y="15278436"/>
                  </a:lnTo>
                  <a:lnTo>
                    <a:pt x="0" y="0"/>
                  </a:lnTo>
                  <a:close/>
                </a:path>
              </a:pathLst>
            </a:custGeom>
            <a:blipFill rotWithShape="1">
              <a:blip r:embed="rId9">
                <a:alphaModFix amt="77000"/>
              </a:blip>
              <a:stretch>
                <a:fillRect b="0" l="0" r="-1280644" t="0"/>
              </a:stretch>
            </a:blipFill>
            <a:ln>
              <a:noFill/>
            </a:ln>
          </p:spPr>
        </p:sp>
      </p:grpSp>
      <p:sp>
        <p:nvSpPr>
          <p:cNvPr id="279" name="Google Shape;279;p16"/>
          <p:cNvSpPr/>
          <p:nvPr/>
        </p:nvSpPr>
        <p:spPr>
          <a:xfrm>
            <a:off x="2032434" y="-532578"/>
            <a:ext cx="2138497" cy="962324"/>
          </a:xfrm>
          <a:custGeom>
            <a:rect b="b" l="l" r="r" t="t"/>
            <a:pathLst>
              <a:path extrusionOk="0" h="1924647" w="4276993">
                <a:moveTo>
                  <a:pt x="0" y="0"/>
                </a:moveTo>
                <a:lnTo>
                  <a:pt x="4276993" y="0"/>
                </a:lnTo>
                <a:lnTo>
                  <a:pt x="4276993" y="1924647"/>
                </a:lnTo>
                <a:lnTo>
                  <a:pt x="0" y="1924647"/>
                </a:lnTo>
                <a:lnTo>
                  <a:pt x="0" y="0"/>
                </a:lnTo>
                <a:close/>
              </a:path>
            </a:pathLst>
          </a:custGeom>
          <a:blipFill rotWithShape="1">
            <a:blip r:embed="rId10">
              <a:alphaModFix/>
            </a:blip>
            <a:stretch>
              <a:fillRect b="0" l="0" r="0" t="0"/>
            </a:stretch>
          </a:blipFill>
          <a:ln>
            <a:noFill/>
          </a:ln>
        </p:spPr>
      </p:sp>
      <p:sp>
        <p:nvSpPr>
          <p:cNvPr id="280" name="Google Shape;280;p16"/>
          <p:cNvSpPr/>
          <p:nvPr/>
        </p:nvSpPr>
        <p:spPr>
          <a:xfrm>
            <a:off x="4976457" y="4629150"/>
            <a:ext cx="2138496" cy="962324"/>
          </a:xfrm>
          <a:custGeom>
            <a:rect b="b" l="l" r="r" t="t"/>
            <a:pathLst>
              <a:path extrusionOk="0" h="1924647" w="4276993">
                <a:moveTo>
                  <a:pt x="0" y="0"/>
                </a:moveTo>
                <a:lnTo>
                  <a:pt x="4276993" y="0"/>
                </a:lnTo>
                <a:lnTo>
                  <a:pt x="4276993" y="1924647"/>
                </a:lnTo>
                <a:lnTo>
                  <a:pt x="0" y="1924647"/>
                </a:lnTo>
                <a:lnTo>
                  <a:pt x="0" y="0"/>
                </a:lnTo>
                <a:close/>
              </a:path>
            </a:pathLst>
          </a:custGeom>
          <a:blipFill rotWithShape="1">
            <a:blip r:embed="rId10">
              <a:alphaModFix/>
            </a:blip>
            <a:stretch>
              <a:fillRect b="0" l="0" r="0" t="0"/>
            </a:stretch>
          </a:blipFill>
          <a:ln>
            <a:noFill/>
          </a:ln>
        </p:spPr>
      </p:sp>
      <p:sp>
        <p:nvSpPr>
          <p:cNvPr id="281" name="Google Shape;281;p16"/>
          <p:cNvSpPr/>
          <p:nvPr/>
        </p:nvSpPr>
        <p:spPr>
          <a:xfrm rot="9333384">
            <a:off x="2135700" y="-459454"/>
            <a:ext cx="2138497" cy="962323"/>
          </a:xfrm>
          <a:custGeom>
            <a:rect b="b" l="l" r="r" t="t"/>
            <a:pathLst>
              <a:path extrusionOk="0" h="1924647" w="4276993">
                <a:moveTo>
                  <a:pt x="0" y="0"/>
                </a:moveTo>
                <a:lnTo>
                  <a:pt x="4276993" y="0"/>
                </a:lnTo>
                <a:lnTo>
                  <a:pt x="4276993" y="1924647"/>
                </a:lnTo>
                <a:lnTo>
                  <a:pt x="0" y="1924647"/>
                </a:lnTo>
                <a:lnTo>
                  <a:pt x="0" y="0"/>
                </a:lnTo>
                <a:close/>
              </a:path>
            </a:pathLst>
          </a:custGeom>
          <a:blipFill rotWithShape="1">
            <a:blip r:embed="rId10">
              <a:alphaModFix/>
            </a:blip>
            <a:stretch>
              <a:fillRect b="0" l="0" r="0" t="0"/>
            </a:stretch>
          </a:blipFill>
          <a:ln>
            <a:noFill/>
          </a:ln>
        </p:spPr>
      </p:sp>
      <p:sp>
        <p:nvSpPr>
          <p:cNvPr id="282" name="Google Shape;282;p16"/>
          <p:cNvSpPr/>
          <p:nvPr/>
        </p:nvSpPr>
        <p:spPr>
          <a:xfrm>
            <a:off x="-407584" y="2935543"/>
            <a:ext cx="2889031" cy="2889031"/>
          </a:xfrm>
          <a:custGeom>
            <a:rect b="b" l="l" r="r" t="t"/>
            <a:pathLst>
              <a:path extrusionOk="0" h="5778062" w="5778062">
                <a:moveTo>
                  <a:pt x="0" y="0"/>
                </a:moveTo>
                <a:lnTo>
                  <a:pt x="5778062" y="0"/>
                </a:lnTo>
                <a:lnTo>
                  <a:pt x="5778062" y="5778062"/>
                </a:lnTo>
                <a:lnTo>
                  <a:pt x="0" y="5778062"/>
                </a:lnTo>
                <a:lnTo>
                  <a:pt x="0" y="0"/>
                </a:lnTo>
                <a:close/>
              </a:path>
            </a:pathLst>
          </a:custGeom>
          <a:blipFill rotWithShape="1">
            <a:blip r:embed="rId11">
              <a:alphaModFix/>
            </a:blip>
            <a:stretch>
              <a:fillRect b="0" l="0" r="0" t="0"/>
            </a:stretch>
          </a:blipFill>
          <a:ln>
            <a:noFill/>
          </a:ln>
        </p:spPr>
      </p:sp>
      <p:grpSp>
        <p:nvGrpSpPr>
          <p:cNvPr id="283" name="Google Shape;283;p16"/>
          <p:cNvGrpSpPr/>
          <p:nvPr/>
        </p:nvGrpSpPr>
        <p:grpSpPr>
          <a:xfrm>
            <a:off x="6557849" y="429745"/>
            <a:ext cx="3125535" cy="2334719"/>
            <a:chOff x="1" y="0"/>
            <a:chExt cx="8334761" cy="6225919"/>
          </a:xfrm>
        </p:grpSpPr>
        <p:sp>
          <p:nvSpPr>
            <p:cNvPr id="284" name="Google Shape;284;p16"/>
            <p:cNvSpPr/>
            <p:nvPr/>
          </p:nvSpPr>
          <p:spPr>
            <a:xfrm rot="5400000">
              <a:off x="1369899" y="-1201653"/>
              <a:ext cx="5763209" cy="8166515"/>
            </a:xfrm>
            <a:custGeom>
              <a:rect b="b" l="l" r="r" t="t"/>
              <a:pathLst>
                <a:path extrusionOk="0" h="8166515" w="5763209">
                  <a:moveTo>
                    <a:pt x="0" y="0"/>
                  </a:moveTo>
                  <a:lnTo>
                    <a:pt x="5763209" y="0"/>
                  </a:lnTo>
                  <a:lnTo>
                    <a:pt x="5763209" y="8166515"/>
                  </a:lnTo>
                  <a:lnTo>
                    <a:pt x="0" y="8166515"/>
                  </a:lnTo>
                  <a:lnTo>
                    <a:pt x="0" y="0"/>
                  </a:lnTo>
                  <a:close/>
                </a:path>
              </a:pathLst>
            </a:custGeom>
            <a:blipFill rotWithShape="1">
              <a:blip r:embed="rId9">
                <a:alphaModFix amt="77000"/>
              </a:blip>
              <a:stretch>
                <a:fillRect b="0" l="0" r="-13004" t="0"/>
              </a:stretch>
            </a:blipFill>
            <a:ln>
              <a:noFill/>
            </a:ln>
          </p:spPr>
        </p:sp>
        <p:sp>
          <p:nvSpPr>
            <p:cNvPr id="285" name="Google Shape;285;p16"/>
            <p:cNvSpPr/>
            <p:nvPr/>
          </p:nvSpPr>
          <p:spPr>
            <a:xfrm rot="-5400000">
              <a:off x="3847425" y="1906828"/>
              <a:ext cx="471666" cy="8166515"/>
            </a:xfrm>
            <a:custGeom>
              <a:rect b="b" l="l" r="r" t="t"/>
              <a:pathLst>
                <a:path extrusionOk="0" h="8166515" w="471666">
                  <a:moveTo>
                    <a:pt x="0" y="0"/>
                  </a:moveTo>
                  <a:lnTo>
                    <a:pt x="471666" y="0"/>
                  </a:lnTo>
                  <a:lnTo>
                    <a:pt x="471666" y="8166515"/>
                  </a:lnTo>
                  <a:lnTo>
                    <a:pt x="0" y="8166515"/>
                  </a:lnTo>
                  <a:lnTo>
                    <a:pt x="0" y="0"/>
                  </a:lnTo>
                  <a:close/>
                </a:path>
              </a:pathLst>
            </a:custGeom>
            <a:blipFill rotWithShape="1">
              <a:blip r:embed="rId9">
                <a:alphaModFix amt="77000"/>
              </a:blip>
              <a:stretch>
                <a:fillRect b="0" l="0" r="-1280644" t="0"/>
              </a:stretch>
            </a:blipFill>
            <a:ln>
              <a:noFill/>
            </a:ln>
          </p:spPr>
        </p:sp>
      </p:grpSp>
      <p:sp>
        <p:nvSpPr>
          <p:cNvPr id="286" name="Google Shape;286;p16"/>
          <p:cNvSpPr/>
          <p:nvPr/>
        </p:nvSpPr>
        <p:spPr>
          <a:xfrm>
            <a:off x="6899959" y="603818"/>
            <a:ext cx="2362863" cy="2115217"/>
          </a:xfrm>
          <a:custGeom>
            <a:rect b="b" l="l" r="r" t="t"/>
            <a:pathLst>
              <a:path extrusionOk="0" h="4230434" w="4725727">
                <a:moveTo>
                  <a:pt x="0" y="0"/>
                </a:moveTo>
                <a:lnTo>
                  <a:pt x="4725727" y="0"/>
                </a:lnTo>
                <a:lnTo>
                  <a:pt x="4725727" y="4230434"/>
                </a:lnTo>
                <a:lnTo>
                  <a:pt x="0" y="4230434"/>
                </a:lnTo>
                <a:lnTo>
                  <a:pt x="0" y="0"/>
                </a:lnTo>
                <a:close/>
              </a:path>
            </a:pathLst>
          </a:custGeom>
          <a:blipFill rotWithShape="1">
            <a:blip r:embed="rId12">
              <a:alphaModFix/>
            </a:blip>
            <a:stretch>
              <a:fillRect b="0" l="0" r="0" t="0"/>
            </a:stretch>
          </a:blipFill>
          <a:ln>
            <a:noFill/>
          </a:ln>
        </p:spPr>
      </p:sp>
      <p:sp>
        <p:nvSpPr>
          <p:cNvPr id="287" name="Google Shape;287;p16"/>
          <p:cNvSpPr txBox="1"/>
          <p:nvPr/>
        </p:nvSpPr>
        <p:spPr>
          <a:xfrm>
            <a:off x="3186634" y="325681"/>
            <a:ext cx="2770800" cy="18780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6100" u="none" cap="none" strike="noStrike">
                <a:solidFill>
                  <a:srgbClr val="000000"/>
                </a:solidFill>
                <a:latin typeface="Charm"/>
                <a:ea typeface="Charm"/>
                <a:cs typeface="Charm"/>
                <a:sym typeface="Charm"/>
              </a:rPr>
              <a:t>Scientific</a:t>
            </a:r>
            <a:endParaRPr sz="700"/>
          </a:p>
          <a:p>
            <a:pPr indent="0" lvl="0" marL="0" marR="0" rtl="0" algn="ctr">
              <a:lnSpc>
                <a:spcPct val="100000"/>
              </a:lnSpc>
              <a:spcBef>
                <a:spcPts val="0"/>
              </a:spcBef>
              <a:spcAft>
                <a:spcPts val="0"/>
              </a:spcAft>
              <a:buNone/>
            </a:pPr>
            <a:r>
              <a:rPr b="0" i="0" lang="en" sz="6100" u="none" cap="none" strike="noStrike">
                <a:solidFill>
                  <a:srgbClr val="000000"/>
                </a:solidFill>
                <a:latin typeface="Charm"/>
                <a:ea typeface="Charm"/>
                <a:cs typeface="Charm"/>
                <a:sym typeface="Charm"/>
              </a:rPr>
              <a:t>Studies</a:t>
            </a:r>
            <a:endParaRPr sz="700"/>
          </a:p>
        </p:txBody>
      </p:sp>
      <p:sp>
        <p:nvSpPr>
          <p:cNvPr id="288" name="Google Shape;288;p16"/>
          <p:cNvSpPr txBox="1"/>
          <p:nvPr/>
        </p:nvSpPr>
        <p:spPr>
          <a:xfrm>
            <a:off x="2814325" y="2244850"/>
            <a:ext cx="3515400" cy="20964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 sz="1200" u="none" cap="none" strike="noStrike">
                <a:solidFill>
                  <a:srgbClr val="0F1A38"/>
                </a:solidFill>
                <a:latin typeface="Architects Daughter"/>
                <a:ea typeface="Architects Daughter"/>
                <a:cs typeface="Architects Daughter"/>
                <a:sym typeface="Architects Daughter"/>
              </a:rPr>
              <a:t>In addition to his artistic pursuits, Leonardo Da Vinci was a pioneering scientist and inventor whose curiosity knew no bounds. He conducted extensive studies in anatomy, botany, geology, and engineering, often recording his observations and ideas in his notebooks. Leonardo's scientific investigations, including his anatomical sketches and designs for flying machines and war machines, foreshadowed many developments in modern science and technology.</a:t>
            </a:r>
            <a:endParaRPr sz="700"/>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7A57E"/>
        </a:solidFill>
      </p:bgPr>
    </p:bg>
    <p:spTree>
      <p:nvGrpSpPr>
        <p:cNvPr id="292" name="Shape 292"/>
        <p:cNvGrpSpPr/>
        <p:nvPr/>
      </p:nvGrpSpPr>
      <p:grpSpPr>
        <a:xfrm>
          <a:off x="0" y="0"/>
          <a:ext cx="0" cy="0"/>
          <a:chOff x="0" y="0"/>
          <a:chExt cx="0" cy="0"/>
        </a:xfrm>
      </p:grpSpPr>
      <p:sp>
        <p:nvSpPr>
          <p:cNvPr id="293" name="Google Shape;293;p17"/>
          <p:cNvSpPr/>
          <p:nvPr/>
        </p:nvSpPr>
        <p:spPr>
          <a:xfrm>
            <a:off x="-212273" y="-3450604"/>
            <a:ext cx="5174188" cy="5174188"/>
          </a:xfrm>
          <a:custGeom>
            <a:rect b="b" l="l" r="r" t="t"/>
            <a:pathLst>
              <a:path extrusionOk="0" h="10348375" w="10348375">
                <a:moveTo>
                  <a:pt x="0" y="0"/>
                </a:moveTo>
                <a:lnTo>
                  <a:pt x="10348375" y="0"/>
                </a:lnTo>
                <a:lnTo>
                  <a:pt x="10348375" y="10348376"/>
                </a:lnTo>
                <a:lnTo>
                  <a:pt x="0" y="10348376"/>
                </a:lnTo>
                <a:lnTo>
                  <a:pt x="0" y="0"/>
                </a:lnTo>
                <a:close/>
              </a:path>
            </a:pathLst>
          </a:custGeom>
          <a:blipFill rotWithShape="1">
            <a:blip r:embed="rId3">
              <a:alphaModFix/>
            </a:blip>
            <a:stretch>
              <a:fillRect b="0" l="0" r="0" t="0"/>
            </a:stretch>
          </a:blipFill>
          <a:ln>
            <a:noFill/>
          </a:ln>
        </p:spPr>
      </p:sp>
      <p:sp>
        <p:nvSpPr>
          <p:cNvPr id="294" name="Google Shape;294;p17"/>
          <p:cNvSpPr/>
          <p:nvPr/>
        </p:nvSpPr>
        <p:spPr>
          <a:xfrm>
            <a:off x="5220330" y="-1480171"/>
            <a:ext cx="5174187" cy="5174188"/>
          </a:xfrm>
          <a:custGeom>
            <a:rect b="b" l="l" r="r" t="t"/>
            <a:pathLst>
              <a:path extrusionOk="0" h="10348375" w="10348375">
                <a:moveTo>
                  <a:pt x="0" y="0"/>
                </a:moveTo>
                <a:lnTo>
                  <a:pt x="10348376" y="0"/>
                </a:lnTo>
                <a:lnTo>
                  <a:pt x="10348376" y="10348376"/>
                </a:lnTo>
                <a:lnTo>
                  <a:pt x="0" y="10348376"/>
                </a:lnTo>
                <a:lnTo>
                  <a:pt x="0" y="0"/>
                </a:lnTo>
                <a:close/>
              </a:path>
            </a:pathLst>
          </a:custGeom>
          <a:blipFill rotWithShape="1">
            <a:blip r:embed="rId3">
              <a:alphaModFix/>
            </a:blip>
            <a:stretch>
              <a:fillRect b="0" l="0" r="0" t="0"/>
            </a:stretch>
          </a:blipFill>
          <a:ln>
            <a:noFill/>
          </a:ln>
        </p:spPr>
      </p:sp>
      <p:sp>
        <p:nvSpPr>
          <p:cNvPr id="295" name="Google Shape;295;p17"/>
          <p:cNvSpPr/>
          <p:nvPr/>
        </p:nvSpPr>
        <p:spPr>
          <a:xfrm rot="-925512">
            <a:off x="4966344" y="-4628559"/>
            <a:ext cx="5174188" cy="5174188"/>
          </a:xfrm>
          <a:custGeom>
            <a:rect b="b" l="l" r="r" t="t"/>
            <a:pathLst>
              <a:path extrusionOk="0" h="10348375" w="10348375">
                <a:moveTo>
                  <a:pt x="0" y="0"/>
                </a:moveTo>
                <a:lnTo>
                  <a:pt x="10348375" y="0"/>
                </a:lnTo>
                <a:lnTo>
                  <a:pt x="10348375" y="10348375"/>
                </a:lnTo>
                <a:lnTo>
                  <a:pt x="0" y="10348375"/>
                </a:lnTo>
                <a:lnTo>
                  <a:pt x="0" y="0"/>
                </a:lnTo>
                <a:close/>
              </a:path>
            </a:pathLst>
          </a:custGeom>
          <a:blipFill rotWithShape="1">
            <a:blip r:embed="rId3">
              <a:alphaModFix/>
            </a:blip>
            <a:stretch>
              <a:fillRect b="0" l="0" r="0" t="0"/>
            </a:stretch>
          </a:blipFill>
          <a:ln>
            <a:noFill/>
          </a:ln>
        </p:spPr>
      </p:sp>
      <p:sp>
        <p:nvSpPr>
          <p:cNvPr id="296" name="Google Shape;296;p17"/>
          <p:cNvSpPr/>
          <p:nvPr/>
        </p:nvSpPr>
        <p:spPr>
          <a:xfrm rot="-925512">
            <a:off x="8791006" y="439634"/>
            <a:ext cx="5174187" cy="5174187"/>
          </a:xfrm>
          <a:custGeom>
            <a:rect b="b" l="l" r="r" t="t"/>
            <a:pathLst>
              <a:path extrusionOk="0" h="10348375" w="10348375">
                <a:moveTo>
                  <a:pt x="0" y="0"/>
                </a:moveTo>
                <a:lnTo>
                  <a:pt x="10348376" y="0"/>
                </a:lnTo>
                <a:lnTo>
                  <a:pt x="10348376" y="10348375"/>
                </a:lnTo>
                <a:lnTo>
                  <a:pt x="0" y="10348375"/>
                </a:lnTo>
                <a:lnTo>
                  <a:pt x="0" y="0"/>
                </a:lnTo>
                <a:close/>
              </a:path>
            </a:pathLst>
          </a:custGeom>
          <a:blipFill rotWithShape="1">
            <a:blip r:embed="rId3">
              <a:alphaModFix/>
            </a:blip>
            <a:stretch>
              <a:fillRect b="0" l="0" r="0" t="0"/>
            </a:stretch>
          </a:blipFill>
          <a:ln>
            <a:noFill/>
          </a:ln>
        </p:spPr>
      </p:sp>
      <p:sp>
        <p:nvSpPr>
          <p:cNvPr id="297" name="Google Shape;297;p17"/>
          <p:cNvSpPr/>
          <p:nvPr/>
        </p:nvSpPr>
        <p:spPr>
          <a:xfrm rot="1144360">
            <a:off x="1628700" y="-1325700"/>
            <a:ext cx="3569177" cy="3569177"/>
          </a:xfrm>
          <a:custGeom>
            <a:rect b="b" l="l" r="r" t="t"/>
            <a:pathLst>
              <a:path extrusionOk="0" h="7138354" w="7138354">
                <a:moveTo>
                  <a:pt x="0" y="0"/>
                </a:moveTo>
                <a:lnTo>
                  <a:pt x="7138354" y="0"/>
                </a:lnTo>
                <a:lnTo>
                  <a:pt x="7138354" y="7138354"/>
                </a:lnTo>
                <a:lnTo>
                  <a:pt x="0" y="7138354"/>
                </a:lnTo>
                <a:lnTo>
                  <a:pt x="0" y="0"/>
                </a:lnTo>
                <a:close/>
              </a:path>
            </a:pathLst>
          </a:custGeom>
          <a:blipFill rotWithShape="1">
            <a:blip r:embed="rId4">
              <a:alphaModFix/>
            </a:blip>
            <a:stretch>
              <a:fillRect b="0" l="0" r="0" t="0"/>
            </a:stretch>
          </a:blipFill>
          <a:ln>
            <a:noFill/>
          </a:ln>
        </p:spPr>
      </p:sp>
      <p:sp>
        <p:nvSpPr>
          <p:cNvPr id="298" name="Google Shape;298;p17"/>
          <p:cNvSpPr/>
          <p:nvPr/>
        </p:nvSpPr>
        <p:spPr>
          <a:xfrm rot="1144360">
            <a:off x="2333869" y="4152336"/>
            <a:ext cx="1805528" cy="1805528"/>
          </a:xfrm>
          <a:custGeom>
            <a:rect b="b" l="l" r="r" t="t"/>
            <a:pathLst>
              <a:path extrusionOk="0" h="3611056" w="3611056">
                <a:moveTo>
                  <a:pt x="0" y="0"/>
                </a:moveTo>
                <a:lnTo>
                  <a:pt x="3611056" y="0"/>
                </a:lnTo>
                <a:lnTo>
                  <a:pt x="3611056" y="3611056"/>
                </a:lnTo>
                <a:lnTo>
                  <a:pt x="0" y="3611056"/>
                </a:lnTo>
                <a:lnTo>
                  <a:pt x="0" y="0"/>
                </a:lnTo>
                <a:close/>
              </a:path>
            </a:pathLst>
          </a:custGeom>
          <a:blipFill rotWithShape="1">
            <a:blip r:embed="rId4">
              <a:alphaModFix/>
            </a:blip>
            <a:stretch>
              <a:fillRect b="0" l="0" r="0" t="0"/>
            </a:stretch>
          </a:blipFill>
          <a:ln>
            <a:noFill/>
          </a:ln>
        </p:spPr>
      </p:sp>
      <p:sp>
        <p:nvSpPr>
          <p:cNvPr id="299" name="Google Shape;299;p17"/>
          <p:cNvSpPr/>
          <p:nvPr/>
        </p:nvSpPr>
        <p:spPr>
          <a:xfrm>
            <a:off x="-3485847" y="1723584"/>
            <a:ext cx="5174188" cy="5174188"/>
          </a:xfrm>
          <a:custGeom>
            <a:rect b="b" l="l" r="r" t="t"/>
            <a:pathLst>
              <a:path extrusionOk="0" h="10348375" w="10348375">
                <a:moveTo>
                  <a:pt x="0" y="0"/>
                </a:moveTo>
                <a:lnTo>
                  <a:pt x="10348376" y="0"/>
                </a:lnTo>
                <a:lnTo>
                  <a:pt x="10348376" y="10348375"/>
                </a:lnTo>
                <a:lnTo>
                  <a:pt x="0" y="10348375"/>
                </a:lnTo>
                <a:lnTo>
                  <a:pt x="0" y="0"/>
                </a:lnTo>
                <a:close/>
              </a:path>
            </a:pathLst>
          </a:custGeom>
          <a:blipFill rotWithShape="1">
            <a:blip r:embed="rId3">
              <a:alphaModFix/>
            </a:blip>
            <a:stretch>
              <a:fillRect b="0" l="0" r="0" t="0"/>
            </a:stretch>
          </a:blipFill>
          <a:ln>
            <a:noFill/>
          </a:ln>
        </p:spPr>
      </p:sp>
      <p:sp>
        <p:nvSpPr>
          <p:cNvPr id="300" name="Google Shape;300;p17"/>
          <p:cNvSpPr/>
          <p:nvPr/>
        </p:nvSpPr>
        <p:spPr>
          <a:xfrm rot="1144360">
            <a:off x="8030670" y="3127217"/>
            <a:ext cx="4086238" cy="4086238"/>
          </a:xfrm>
          <a:custGeom>
            <a:rect b="b" l="l" r="r" t="t"/>
            <a:pathLst>
              <a:path extrusionOk="0" h="8172475" w="8172475">
                <a:moveTo>
                  <a:pt x="0" y="0"/>
                </a:moveTo>
                <a:lnTo>
                  <a:pt x="8172475" y="0"/>
                </a:lnTo>
                <a:lnTo>
                  <a:pt x="8172475" y="8172475"/>
                </a:lnTo>
                <a:lnTo>
                  <a:pt x="0" y="8172475"/>
                </a:lnTo>
                <a:lnTo>
                  <a:pt x="0" y="0"/>
                </a:lnTo>
                <a:close/>
              </a:path>
            </a:pathLst>
          </a:custGeom>
          <a:blipFill rotWithShape="1">
            <a:blip r:embed="rId4">
              <a:alphaModFix/>
            </a:blip>
            <a:stretch>
              <a:fillRect b="0" l="0" r="0" t="0"/>
            </a:stretch>
          </a:blipFill>
          <a:ln>
            <a:noFill/>
          </a:ln>
        </p:spPr>
      </p:sp>
      <p:sp>
        <p:nvSpPr>
          <p:cNvPr id="301" name="Google Shape;301;p17"/>
          <p:cNvSpPr/>
          <p:nvPr/>
        </p:nvSpPr>
        <p:spPr>
          <a:xfrm rot="535905">
            <a:off x="-422122" y="-209423"/>
            <a:ext cx="3131285" cy="2142458"/>
          </a:xfrm>
          <a:custGeom>
            <a:rect b="b" l="l" r="r" t="t"/>
            <a:pathLst>
              <a:path extrusionOk="0" h="4284916" w="6262569">
                <a:moveTo>
                  <a:pt x="0" y="0"/>
                </a:moveTo>
                <a:lnTo>
                  <a:pt x="6262569" y="0"/>
                </a:lnTo>
                <a:lnTo>
                  <a:pt x="6262569" y="4284915"/>
                </a:lnTo>
                <a:lnTo>
                  <a:pt x="0" y="4284915"/>
                </a:lnTo>
                <a:lnTo>
                  <a:pt x="0" y="0"/>
                </a:lnTo>
                <a:close/>
              </a:path>
            </a:pathLst>
          </a:custGeom>
          <a:blipFill rotWithShape="1">
            <a:blip r:embed="rId5">
              <a:alphaModFix/>
            </a:blip>
            <a:stretch>
              <a:fillRect b="0" l="0" r="0" t="0"/>
            </a:stretch>
          </a:blipFill>
          <a:ln>
            <a:noFill/>
          </a:ln>
        </p:spPr>
      </p:sp>
      <p:sp>
        <p:nvSpPr>
          <p:cNvPr id="302" name="Google Shape;302;p17"/>
          <p:cNvSpPr/>
          <p:nvPr/>
        </p:nvSpPr>
        <p:spPr>
          <a:xfrm rot="7649649">
            <a:off x="4508468" y="3544040"/>
            <a:ext cx="2252605" cy="2170219"/>
          </a:xfrm>
          <a:custGeom>
            <a:rect b="b" l="l" r="r" t="t"/>
            <a:pathLst>
              <a:path extrusionOk="0" h="4340438" w="4505210">
                <a:moveTo>
                  <a:pt x="0" y="0"/>
                </a:moveTo>
                <a:lnTo>
                  <a:pt x="4505211" y="0"/>
                </a:lnTo>
                <a:lnTo>
                  <a:pt x="4505211" y="4340438"/>
                </a:lnTo>
                <a:lnTo>
                  <a:pt x="0" y="4340438"/>
                </a:lnTo>
                <a:lnTo>
                  <a:pt x="0" y="0"/>
                </a:lnTo>
                <a:close/>
              </a:path>
            </a:pathLst>
          </a:custGeom>
          <a:blipFill rotWithShape="1">
            <a:blip r:embed="rId6">
              <a:alphaModFix/>
            </a:blip>
            <a:stretch>
              <a:fillRect b="0" l="0" r="0" t="0"/>
            </a:stretch>
          </a:blipFill>
          <a:ln>
            <a:noFill/>
          </a:ln>
        </p:spPr>
      </p:sp>
      <p:pic>
        <p:nvPicPr>
          <p:cNvPr id="303" name="Google Shape;303;p17"/>
          <p:cNvPicPr preferRelativeResize="0"/>
          <p:nvPr/>
        </p:nvPicPr>
        <p:blipFill>
          <a:blip r:embed="rId7">
            <a:alphaModFix/>
          </a:blip>
          <a:stretch>
            <a:fillRect/>
          </a:stretch>
        </p:blipFill>
        <p:spPr>
          <a:xfrm>
            <a:off x="0" y="0"/>
            <a:ext cx="9144003" cy="5143501"/>
          </a:xfrm>
          <a:prstGeom prst="rect">
            <a:avLst/>
          </a:prstGeom>
          <a:noFill/>
          <a:ln>
            <a:noFill/>
          </a:ln>
        </p:spPr>
      </p:pic>
      <p:grpSp>
        <p:nvGrpSpPr>
          <p:cNvPr id="304" name="Google Shape;304;p17"/>
          <p:cNvGrpSpPr/>
          <p:nvPr/>
        </p:nvGrpSpPr>
        <p:grpSpPr>
          <a:xfrm>
            <a:off x="823563" y="1481874"/>
            <a:ext cx="4432028" cy="3310646"/>
            <a:chOff x="0" y="0"/>
            <a:chExt cx="11818741" cy="8828390"/>
          </a:xfrm>
        </p:grpSpPr>
        <p:sp>
          <p:nvSpPr>
            <p:cNvPr id="305" name="Google Shape;305;p17"/>
            <p:cNvSpPr/>
            <p:nvPr/>
          </p:nvSpPr>
          <p:spPr>
            <a:xfrm rot="5400000">
              <a:off x="1942525" y="-1703951"/>
              <a:ext cx="8172265" cy="11580167"/>
            </a:xfrm>
            <a:custGeom>
              <a:rect b="b" l="l" r="r" t="t"/>
              <a:pathLst>
                <a:path extrusionOk="0" h="11580167" w="8172265">
                  <a:moveTo>
                    <a:pt x="0" y="0"/>
                  </a:moveTo>
                  <a:lnTo>
                    <a:pt x="8172265" y="0"/>
                  </a:lnTo>
                  <a:lnTo>
                    <a:pt x="8172265" y="11580167"/>
                  </a:lnTo>
                  <a:lnTo>
                    <a:pt x="0" y="11580167"/>
                  </a:lnTo>
                  <a:lnTo>
                    <a:pt x="0" y="0"/>
                  </a:lnTo>
                  <a:close/>
                </a:path>
              </a:pathLst>
            </a:custGeom>
            <a:blipFill rotWithShape="1">
              <a:blip r:embed="rId8">
                <a:alphaModFix amt="77000"/>
              </a:blip>
              <a:stretch>
                <a:fillRect b="0" l="0" r="-13004" t="0"/>
              </a:stretch>
            </a:blipFill>
            <a:ln>
              <a:noFill/>
            </a:ln>
          </p:spPr>
        </p:sp>
        <p:sp>
          <p:nvSpPr>
            <p:cNvPr id="306" name="Google Shape;306;p17"/>
            <p:cNvSpPr/>
            <p:nvPr/>
          </p:nvSpPr>
          <p:spPr>
            <a:xfrm rot="-5400000">
              <a:off x="5455671" y="2703894"/>
              <a:ext cx="668825" cy="11580167"/>
            </a:xfrm>
            <a:custGeom>
              <a:rect b="b" l="l" r="r" t="t"/>
              <a:pathLst>
                <a:path extrusionOk="0" h="11580167" w="668825">
                  <a:moveTo>
                    <a:pt x="0" y="0"/>
                  </a:moveTo>
                  <a:lnTo>
                    <a:pt x="668825" y="0"/>
                  </a:lnTo>
                  <a:lnTo>
                    <a:pt x="668825" y="11580167"/>
                  </a:lnTo>
                  <a:lnTo>
                    <a:pt x="0" y="11580167"/>
                  </a:lnTo>
                  <a:lnTo>
                    <a:pt x="0" y="0"/>
                  </a:lnTo>
                  <a:close/>
                </a:path>
              </a:pathLst>
            </a:custGeom>
            <a:blipFill rotWithShape="1">
              <a:blip r:embed="rId8">
                <a:alphaModFix amt="77000"/>
              </a:blip>
              <a:stretch>
                <a:fillRect b="0" l="0" r="-1280644" t="0"/>
              </a:stretch>
            </a:blipFill>
            <a:ln>
              <a:noFill/>
            </a:ln>
          </p:spPr>
        </p:sp>
      </p:grpSp>
      <p:sp>
        <p:nvSpPr>
          <p:cNvPr id="307" name="Google Shape;307;p17"/>
          <p:cNvSpPr/>
          <p:nvPr/>
        </p:nvSpPr>
        <p:spPr>
          <a:xfrm>
            <a:off x="7809035" y="-395974"/>
            <a:ext cx="952500" cy="2057400"/>
          </a:xfrm>
          <a:custGeom>
            <a:rect b="b" l="l" r="r" t="t"/>
            <a:pathLst>
              <a:path extrusionOk="0" h="4114800" w="1905000">
                <a:moveTo>
                  <a:pt x="0" y="0"/>
                </a:moveTo>
                <a:lnTo>
                  <a:pt x="1905000" y="0"/>
                </a:lnTo>
                <a:lnTo>
                  <a:pt x="1905000" y="4114800"/>
                </a:lnTo>
                <a:lnTo>
                  <a:pt x="0" y="4114800"/>
                </a:lnTo>
                <a:lnTo>
                  <a:pt x="0" y="0"/>
                </a:lnTo>
                <a:close/>
              </a:path>
            </a:pathLst>
          </a:custGeom>
          <a:blipFill rotWithShape="1">
            <a:blip r:embed="rId9">
              <a:alphaModFix/>
            </a:blip>
            <a:stretch>
              <a:fillRect b="0" l="0" r="0" t="0"/>
            </a:stretch>
          </a:blipFill>
          <a:ln>
            <a:noFill/>
          </a:ln>
        </p:spPr>
      </p:sp>
      <p:sp>
        <p:nvSpPr>
          <p:cNvPr id="308" name="Google Shape;308;p17"/>
          <p:cNvSpPr/>
          <p:nvPr/>
        </p:nvSpPr>
        <p:spPr>
          <a:xfrm rot="4010294">
            <a:off x="-1060582" y="1219411"/>
            <a:ext cx="2135503" cy="2057400"/>
          </a:xfrm>
          <a:custGeom>
            <a:rect b="b" l="l" r="r" t="t"/>
            <a:pathLst>
              <a:path extrusionOk="0" h="4114800" w="4271006">
                <a:moveTo>
                  <a:pt x="0" y="0"/>
                </a:moveTo>
                <a:lnTo>
                  <a:pt x="4271007" y="0"/>
                </a:lnTo>
                <a:lnTo>
                  <a:pt x="4271007" y="4114800"/>
                </a:lnTo>
                <a:lnTo>
                  <a:pt x="0" y="4114800"/>
                </a:lnTo>
                <a:lnTo>
                  <a:pt x="0" y="0"/>
                </a:lnTo>
                <a:close/>
              </a:path>
            </a:pathLst>
          </a:custGeom>
          <a:blipFill rotWithShape="1">
            <a:blip r:embed="rId6">
              <a:alphaModFix/>
            </a:blip>
            <a:stretch>
              <a:fillRect b="0" l="0" r="0" t="0"/>
            </a:stretch>
          </a:blipFill>
          <a:ln>
            <a:noFill/>
          </a:ln>
        </p:spPr>
      </p:sp>
      <p:sp>
        <p:nvSpPr>
          <p:cNvPr id="309" name="Google Shape;309;p17"/>
          <p:cNvSpPr/>
          <p:nvPr/>
        </p:nvSpPr>
        <p:spPr>
          <a:xfrm rot="4010294">
            <a:off x="7961005" y="-1028700"/>
            <a:ext cx="2135503" cy="2057400"/>
          </a:xfrm>
          <a:custGeom>
            <a:rect b="b" l="l" r="r" t="t"/>
            <a:pathLst>
              <a:path extrusionOk="0" h="4114800" w="4271006">
                <a:moveTo>
                  <a:pt x="0" y="0"/>
                </a:moveTo>
                <a:lnTo>
                  <a:pt x="4271006" y="0"/>
                </a:lnTo>
                <a:lnTo>
                  <a:pt x="4271006" y="4114800"/>
                </a:lnTo>
                <a:lnTo>
                  <a:pt x="0" y="4114800"/>
                </a:lnTo>
                <a:lnTo>
                  <a:pt x="0" y="0"/>
                </a:lnTo>
                <a:close/>
              </a:path>
            </a:pathLst>
          </a:custGeom>
          <a:blipFill rotWithShape="1">
            <a:blip r:embed="rId6">
              <a:alphaModFix/>
            </a:blip>
            <a:stretch>
              <a:fillRect b="0" l="0" r="0" t="0"/>
            </a:stretch>
          </a:blipFill>
          <a:ln>
            <a:noFill/>
          </a:ln>
        </p:spPr>
      </p:sp>
      <p:sp>
        <p:nvSpPr>
          <p:cNvPr id="310" name="Google Shape;310;p17"/>
          <p:cNvSpPr/>
          <p:nvPr/>
        </p:nvSpPr>
        <p:spPr>
          <a:xfrm rot="-646171">
            <a:off x="3851123" y="4371416"/>
            <a:ext cx="1655284" cy="583864"/>
          </a:xfrm>
          <a:custGeom>
            <a:rect b="b" l="l" r="r" t="t"/>
            <a:pathLst>
              <a:path extrusionOk="0" h="1167727" w="3310567">
                <a:moveTo>
                  <a:pt x="0" y="0"/>
                </a:moveTo>
                <a:lnTo>
                  <a:pt x="3310567" y="0"/>
                </a:lnTo>
                <a:lnTo>
                  <a:pt x="3310567" y="1167727"/>
                </a:lnTo>
                <a:lnTo>
                  <a:pt x="0" y="1167727"/>
                </a:lnTo>
                <a:lnTo>
                  <a:pt x="0" y="0"/>
                </a:lnTo>
                <a:close/>
              </a:path>
            </a:pathLst>
          </a:custGeom>
          <a:blipFill rotWithShape="1">
            <a:blip r:embed="rId10">
              <a:alphaModFix/>
            </a:blip>
            <a:stretch>
              <a:fillRect b="0" l="0" r="0" t="0"/>
            </a:stretch>
          </a:blipFill>
          <a:ln>
            <a:noFill/>
          </a:ln>
        </p:spPr>
      </p:sp>
      <p:sp>
        <p:nvSpPr>
          <p:cNvPr id="311" name="Google Shape;311;p17"/>
          <p:cNvSpPr/>
          <p:nvPr/>
        </p:nvSpPr>
        <p:spPr>
          <a:xfrm rot="-646171">
            <a:off x="-172300" y="1352221"/>
            <a:ext cx="1655284" cy="583863"/>
          </a:xfrm>
          <a:custGeom>
            <a:rect b="b" l="l" r="r" t="t"/>
            <a:pathLst>
              <a:path extrusionOk="0" h="1167727" w="3310567">
                <a:moveTo>
                  <a:pt x="0" y="0"/>
                </a:moveTo>
                <a:lnTo>
                  <a:pt x="3310567" y="0"/>
                </a:lnTo>
                <a:lnTo>
                  <a:pt x="3310567" y="1167728"/>
                </a:lnTo>
                <a:lnTo>
                  <a:pt x="0" y="1167728"/>
                </a:lnTo>
                <a:lnTo>
                  <a:pt x="0" y="0"/>
                </a:lnTo>
                <a:close/>
              </a:path>
            </a:pathLst>
          </a:custGeom>
          <a:blipFill rotWithShape="1">
            <a:blip r:embed="rId10">
              <a:alphaModFix/>
            </a:blip>
            <a:stretch>
              <a:fillRect b="0" l="0" r="0" t="0"/>
            </a:stretch>
          </a:blipFill>
          <a:ln>
            <a:noFill/>
          </a:ln>
        </p:spPr>
      </p:sp>
      <p:sp>
        <p:nvSpPr>
          <p:cNvPr id="312" name="Google Shape;312;p17"/>
          <p:cNvSpPr/>
          <p:nvPr/>
        </p:nvSpPr>
        <p:spPr>
          <a:xfrm rot="-381568">
            <a:off x="5702370" y="2092476"/>
            <a:ext cx="2543258" cy="1678736"/>
          </a:xfrm>
          <a:custGeom>
            <a:rect b="b" l="l" r="r" t="t"/>
            <a:pathLst>
              <a:path extrusionOk="0" h="3357471" w="5086516">
                <a:moveTo>
                  <a:pt x="0" y="0"/>
                </a:moveTo>
                <a:lnTo>
                  <a:pt x="5086516" y="0"/>
                </a:lnTo>
                <a:lnTo>
                  <a:pt x="5086516" y="3357471"/>
                </a:lnTo>
                <a:lnTo>
                  <a:pt x="0" y="3357471"/>
                </a:lnTo>
                <a:lnTo>
                  <a:pt x="0" y="0"/>
                </a:lnTo>
                <a:close/>
              </a:path>
            </a:pathLst>
          </a:custGeom>
          <a:blipFill rotWithShape="1">
            <a:blip r:embed="rId11">
              <a:alphaModFix/>
            </a:blip>
            <a:stretch>
              <a:fillRect b="-28318" l="-14217" r="-14217" t="-28318"/>
            </a:stretch>
          </a:blipFill>
          <a:ln>
            <a:noFill/>
          </a:ln>
        </p:spPr>
      </p:sp>
      <p:sp>
        <p:nvSpPr>
          <p:cNvPr id="313" name="Google Shape;313;p17"/>
          <p:cNvSpPr txBox="1"/>
          <p:nvPr/>
        </p:nvSpPr>
        <p:spPr>
          <a:xfrm>
            <a:off x="2170002" y="411018"/>
            <a:ext cx="4803997" cy="914554"/>
          </a:xfrm>
          <a:prstGeom prst="rect">
            <a:avLst/>
          </a:prstGeom>
          <a:noFill/>
          <a:ln>
            <a:noFill/>
          </a:ln>
        </p:spPr>
        <p:txBody>
          <a:bodyPr anchorCtr="0" anchor="t" bIns="0" lIns="0" spcFirstLastPara="1" rIns="0" wrap="square" tIns="0">
            <a:spAutoFit/>
          </a:bodyPr>
          <a:lstStyle/>
          <a:p>
            <a:pPr indent="0" lvl="0" marL="0" marR="0" rtl="0" algn="ctr">
              <a:lnSpc>
                <a:spcPct val="117995"/>
              </a:lnSpc>
              <a:spcBef>
                <a:spcPts val="0"/>
              </a:spcBef>
              <a:spcAft>
                <a:spcPts val="0"/>
              </a:spcAft>
              <a:buNone/>
            </a:pPr>
            <a:r>
              <a:rPr b="0" i="0" lang="en" sz="6100" u="none" cap="none" strike="noStrike">
                <a:solidFill>
                  <a:srgbClr val="000000"/>
                </a:solidFill>
                <a:latin typeface="Charm"/>
                <a:ea typeface="Charm"/>
                <a:cs typeface="Charm"/>
                <a:sym typeface="Charm"/>
              </a:rPr>
              <a:t>The Last Supper</a:t>
            </a:r>
            <a:endParaRPr sz="700"/>
          </a:p>
        </p:txBody>
      </p:sp>
      <p:sp>
        <p:nvSpPr>
          <p:cNvPr id="314" name="Google Shape;314;p17"/>
          <p:cNvSpPr txBox="1"/>
          <p:nvPr/>
        </p:nvSpPr>
        <p:spPr>
          <a:xfrm>
            <a:off x="5958769" y="4029476"/>
            <a:ext cx="2232310" cy="334963"/>
          </a:xfrm>
          <a:prstGeom prst="rect">
            <a:avLst/>
          </a:prstGeom>
          <a:noFill/>
          <a:ln>
            <a:noFill/>
          </a:ln>
        </p:spPr>
        <p:txBody>
          <a:bodyPr anchorCtr="0" anchor="t" bIns="0" lIns="0" spcFirstLastPara="1" rIns="0" wrap="square" tIns="0">
            <a:spAutoFit/>
          </a:bodyPr>
          <a:lstStyle/>
          <a:p>
            <a:pPr indent="0" lvl="0" marL="0" marR="0" rtl="0" algn="ctr">
              <a:lnSpc>
                <a:spcPct val="140010"/>
              </a:lnSpc>
              <a:spcBef>
                <a:spcPts val="0"/>
              </a:spcBef>
              <a:spcAft>
                <a:spcPts val="0"/>
              </a:spcAft>
              <a:buNone/>
            </a:pPr>
            <a:r>
              <a:rPr b="0" i="0" lang="en" sz="2000" u="none" cap="none" strike="noStrike">
                <a:solidFill>
                  <a:srgbClr val="0F1A38"/>
                </a:solidFill>
                <a:latin typeface="Architects Daughter"/>
                <a:ea typeface="Architects Daughter"/>
                <a:cs typeface="Architects Daughter"/>
                <a:sym typeface="Architects Daughter"/>
              </a:rPr>
              <a:t>Iconic Masterpiece</a:t>
            </a:r>
            <a:endParaRPr sz="700"/>
          </a:p>
        </p:txBody>
      </p:sp>
      <p:sp>
        <p:nvSpPr>
          <p:cNvPr id="315" name="Google Shape;315;p17"/>
          <p:cNvSpPr txBox="1"/>
          <p:nvPr/>
        </p:nvSpPr>
        <p:spPr>
          <a:xfrm>
            <a:off x="1252675" y="1786500"/>
            <a:ext cx="3709200" cy="2678400"/>
          </a:xfrm>
          <a:prstGeom prst="rect">
            <a:avLst/>
          </a:prstGeom>
          <a:noFill/>
          <a:ln>
            <a:noFill/>
          </a:ln>
        </p:spPr>
        <p:txBody>
          <a:bodyPr anchorCtr="0" anchor="t" bIns="0" lIns="0" spcFirstLastPara="1" rIns="0" wrap="square" tIns="0">
            <a:spAutoFit/>
          </a:bodyPr>
          <a:lstStyle/>
          <a:p>
            <a:pPr indent="0" lvl="0" marL="0" marR="0" rtl="0" algn="ctr">
              <a:lnSpc>
                <a:spcPct val="150000"/>
              </a:lnSpc>
              <a:spcBef>
                <a:spcPts val="0"/>
              </a:spcBef>
              <a:spcAft>
                <a:spcPts val="0"/>
              </a:spcAft>
              <a:buNone/>
            </a:pPr>
            <a:r>
              <a:rPr b="0" i="0" lang="en" sz="1200" u="none" cap="none" strike="noStrike">
                <a:solidFill>
                  <a:srgbClr val="0F1A38"/>
                </a:solidFill>
                <a:latin typeface="Architects Daughter"/>
                <a:ea typeface="Architects Daughter"/>
                <a:cs typeface="Architects Daughter"/>
                <a:sym typeface="Architects Daughter"/>
              </a:rPr>
              <a:t>Leonardo Da Vinci's "The Last Supper" is one of the most iconic and influential works of art in history. Painted between 1495 and 1498 in the refectory of the Convent of Santa Maria delle Grazie in Milan, Italy, the mural depicts the scene of the Last Supper of Jesus with his disciples. Leonardo's innovative use of perspective, composition, and expression captures the emotional intensity of the moment and elevates the painting to the status of a timeless masterpiece.</a:t>
            </a:r>
            <a:endParaRPr sz="700"/>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7A57E"/>
        </a:solidFill>
      </p:bgPr>
    </p:bg>
    <p:spTree>
      <p:nvGrpSpPr>
        <p:cNvPr id="319" name="Shape 319"/>
        <p:cNvGrpSpPr/>
        <p:nvPr/>
      </p:nvGrpSpPr>
      <p:grpSpPr>
        <a:xfrm>
          <a:off x="0" y="0"/>
          <a:ext cx="0" cy="0"/>
          <a:chOff x="0" y="0"/>
          <a:chExt cx="0" cy="0"/>
        </a:xfrm>
      </p:grpSpPr>
      <p:sp>
        <p:nvSpPr>
          <p:cNvPr id="320" name="Google Shape;320;p18"/>
          <p:cNvSpPr/>
          <p:nvPr/>
        </p:nvSpPr>
        <p:spPr>
          <a:xfrm>
            <a:off x="-802769" y="-3512761"/>
            <a:ext cx="5174188" cy="5174188"/>
          </a:xfrm>
          <a:custGeom>
            <a:rect b="b" l="l" r="r" t="t"/>
            <a:pathLst>
              <a:path extrusionOk="0" h="10348375" w="10348375">
                <a:moveTo>
                  <a:pt x="0" y="0"/>
                </a:moveTo>
                <a:lnTo>
                  <a:pt x="10348375" y="0"/>
                </a:lnTo>
                <a:lnTo>
                  <a:pt x="10348375" y="10348376"/>
                </a:lnTo>
                <a:lnTo>
                  <a:pt x="0" y="10348376"/>
                </a:lnTo>
                <a:lnTo>
                  <a:pt x="0" y="0"/>
                </a:lnTo>
                <a:close/>
              </a:path>
            </a:pathLst>
          </a:custGeom>
          <a:blipFill rotWithShape="1">
            <a:blip r:embed="rId3">
              <a:alphaModFix/>
            </a:blip>
            <a:stretch>
              <a:fillRect b="0" l="0" r="0" t="0"/>
            </a:stretch>
          </a:blipFill>
          <a:ln>
            <a:noFill/>
          </a:ln>
        </p:spPr>
      </p:sp>
      <p:sp>
        <p:nvSpPr>
          <p:cNvPr id="321" name="Google Shape;321;p18"/>
          <p:cNvSpPr/>
          <p:nvPr/>
        </p:nvSpPr>
        <p:spPr>
          <a:xfrm rot="-925512">
            <a:off x="2860538" y="-4460131"/>
            <a:ext cx="5174188" cy="5174187"/>
          </a:xfrm>
          <a:custGeom>
            <a:rect b="b" l="l" r="r" t="t"/>
            <a:pathLst>
              <a:path extrusionOk="0" h="10348375" w="10348375">
                <a:moveTo>
                  <a:pt x="0" y="0"/>
                </a:moveTo>
                <a:lnTo>
                  <a:pt x="10348375" y="0"/>
                </a:lnTo>
                <a:lnTo>
                  <a:pt x="10348375" y="10348375"/>
                </a:lnTo>
                <a:lnTo>
                  <a:pt x="0" y="10348375"/>
                </a:lnTo>
                <a:lnTo>
                  <a:pt x="0" y="0"/>
                </a:lnTo>
                <a:close/>
              </a:path>
            </a:pathLst>
          </a:custGeom>
          <a:blipFill rotWithShape="1">
            <a:blip r:embed="rId3">
              <a:alphaModFix/>
            </a:blip>
            <a:stretch>
              <a:fillRect b="0" l="0" r="0" t="0"/>
            </a:stretch>
          </a:blipFill>
          <a:ln>
            <a:noFill/>
          </a:ln>
        </p:spPr>
      </p:sp>
      <p:sp>
        <p:nvSpPr>
          <p:cNvPr id="322" name="Google Shape;322;p18"/>
          <p:cNvSpPr/>
          <p:nvPr/>
        </p:nvSpPr>
        <p:spPr>
          <a:xfrm rot="1144360">
            <a:off x="1038205" y="-1387857"/>
            <a:ext cx="3569177" cy="3569177"/>
          </a:xfrm>
          <a:custGeom>
            <a:rect b="b" l="l" r="r" t="t"/>
            <a:pathLst>
              <a:path extrusionOk="0" h="7138354" w="7138354">
                <a:moveTo>
                  <a:pt x="0" y="0"/>
                </a:moveTo>
                <a:lnTo>
                  <a:pt x="7138354" y="0"/>
                </a:lnTo>
                <a:lnTo>
                  <a:pt x="7138354" y="7138354"/>
                </a:lnTo>
                <a:lnTo>
                  <a:pt x="0" y="7138354"/>
                </a:lnTo>
                <a:lnTo>
                  <a:pt x="0" y="0"/>
                </a:lnTo>
                <a:close/>
              </a:path>
            </a:pathLst>
          </a:custGeom>
          <a:blipFill rotWithShape="1">
            <a:blip r:embed="rId4">
              <a:alphaModFix/>
            </a:blip>
            <a:stretch>
              <a:fillRect b="0" l="0" r="0" t="0"/>
            </a:stretch>
          </a:blipFill>
          <a:ln>
            <a:noFill/>
          </a:ln>
        </p:spPr>
      </p:sp>
      <p:sp>
        <p:nvSpPr>
          <p:cNvPr id="323" name="Google Shape;323;p18"/>
          <p:cNvSpPr/>
          <p:nvPr/>
        </p:nvSpPr>
        <p:spPr>
          <a:xfrm rot="1144360">
            <a:off x="1743374" y="4090179"/>
            <a:ext cx="1805528" cy="1805528"/>
          </a:xfrm>
          <a:custGeom>
            <a:rect b="b" l="l" r="r" t="t"/>
            <a:pathLst>
              <a:path extrusionOk="0" h="3611056" w="3611056">
                <a:moveTo>
                  <a:pt x="0" y="0"/>
                </a:moveTo>
                <a:lnTo>
                  <a:pt x="3611056" y="0"/>
                </a:lnTo>
                <a:lnTo>
                  <a:pt x="3611056" y="3611056"/>
                </a:lnTo>
                <a:lnTo>
                  <a:pt x="0" y="3611056"/>
                </a:lnTo>
                <a:lnTo>
                  <a:pt x="0" y="0"/>
                </a:lnTo>
                <a:close/>
              </a:path>
            </a:pathLst>
          </a:custGeom>
          <a:blipFill rotWithShape="1">
            <a:blip r:embed="rId4">
              <a:alphaModFix/>
            </a:blip>
            <a:stretch>
              <a:fillRect b="0" l="0" r="0" t="0"/>
            </a:stretch>
          </a:blipFill>
          <a:ln>
            <a:noFill/>
          </a:ln>
        </p:spPr>
      </p:sp>
      <p:sp>
        <p:nvSpPr>
          <p:cNvPr id="324" name="Google Shape;324;p18"/>
          <p:cNvSpPr/>
          <p:nvPr/>
        </p:nvSpPr>
        <p:spPr>
          <a:xfrm>
            <a:off x="-3882394" y="1661427"/>
            <a:ext cx="5174188" cy="5174188"/>
          </a:xfrm>
          <a:custGeom>
            <a:rect b="b" l="l" r="r" t="t"/>
            <a:pathLst>
              <a:path extrusionOk="0" h="10348375" w="10348375">
                <a:moveTo>
                  <a:pt x="0" y="0"/>
                </a:moveTo>
                <a:lnTo>
                  <a:pt x="10348376" y="0"/>
                </a:lnTo>
                <a:lnTo>
                  <a:pt x="10348376" y="10348375"/>
                </a:lnTo>
                <a:lnTo>
                  <a:pt x="0" y="10348375"/>
                </a:lnTo>
                <a:lnTo>
                  <a:pt x="0" y="0"/>
                </a:lnTo>
                <a:close/>
              </a:path>
            </a:pathLst>
          </a:custGeom>
          <a:blipFill rotWithShape="1">
            <a:blip r:embed="rId3">
              <a:alphaModFix/>
            </a:blip>
            <a:stretch>
              <a:fillRect b="0" l="0" r="0" t="0"/>
            </a:stretch>
          </a:blipFill>
          <a:ln>
            <a:noFill/>
          </a:ln>
        </p:spPr>
      </p:sp>
      <p:sp>
        <p:nvSpPr>
          <p:cNvPr id="325" name="Google Shape;325;p18"/>
          <p:cNvSpPr/>
          <p:nvPr/>
        </p:nvSpPr>
        <p:spPr>
          <a:xfrm rot="1144360">
            <a:off x="8030670" y="3127217"/>
            <a:ext cx="4086238" cy="4086238"/>
          </a:xfrm>
          <a:custGeom>
            <a:rect b="b" l="l" r="r" t="t"/>
            <a:pathLst>
              <a:path extrusionOk="0" h="8172475" w="8172475">
                <a:moveTo>
                  <a:pt x="0" y="0"/>
                </a:moveTo>
                <a:lnTo>
                  <a:pt x="8172475" y="0"/>
                </a:lnTo>
                <a:lnTo>
                  <a:pt x="8172475" y="8172475"/>
                </a:lnTo>
                <a:lnTo>
                  <a:pt x="0" y="8172475"/>
                </a:lnTo>
                <a:lnTo>
                  <a:pt x="0" y="0"/>
                </a:lnTo>
                <a:close/>
              </a:path>
            </a:pathLst>
          </a:custGeom>
          <a:blipFill rotWithShape="1">
            <a:blip r:embed="rId4">
              <a:alphaModFix/>
            </a:blip>
            <a:stretch>
              <a:fillRect b="0" l="0" r="0" t="0"/>
            </a:stretch>
          </a:blipFill>
          <a:ln>
            <a:noFill/>
          </a:ln>
        </p:spPr>
      </p:sp>
      <p:sp>
        <p:nvSpPr>
          <p:cNvPr id="326" name="Google Shape;326;p18"/>
          <p:cNvSpPr/>
          <p:nvPr/>
        </p:nvSpPr>
        <p:spPr>
          <a:xfrm rot="10626712">
            <a:off x="2117397" y="-1257139"/>
            <a:ext cx="1706159" cy="1643759"/>
          </a:xfrm>
          <a:custGeom>
            <a:rect b="b" l="l" r="r" t="t"/>
            <a:pathLst>
              <a:path extrusionOk="0" h="3287517" w="3412318">
                <a:moveTo>
                  <a:pt x="0" y="0"/>
                </a:moveTo>
                <a:lnTo>
                  <a:pt x="3412318" y="0"/>
                </a:lnTo>
                <a:lnTo>
                  <a:pt x="3412318" y="3287517"/>
                </a:lnTo>
                <a:lnTo>
                  <a:pt x="0" y="3287517"/>
                </a:lnTo>
                <a:lnTo>
                  <a:pt x="0" y="0"/>
                </a:lnTo>
                <a:close/>
              </a:path>
            </a:pathLst>
          </a:custGeom>
          <a:blipFill rotWithShape="1">
            <a:blip r:embed="rId5">
              <a:alphaModFix/>
            </a:blip>
            <a:stretch>
              <a:fillRect b="0" l="0" r="0" t="0"/>
            </a:stretch>
          </a:blipFill>
          <a:ln>
            <a:noFill/>
          </a:ln>
        </p:spPr>
      </p:sp>
      <p:sp>
        <p:nvSpPr>
          <p:cNvPr id="327" name="Google Shape;327;p18"/>
          <p:cNvSpPr/>
          <p:nvPr/>
        </p:nvSpPr>
        <p:spPr>
          <a:xfrm rot="10626712">
            <a:off x="438714" y="3328189"/>
            <a:ext cx="1706159" cy="1643759"/>
          </a:xfrm>
          <a:custGeom>
            <a:rect b="b" l="l" r="r" t="t"/>
            <a:pathLst>
              <a:path extrusionOk="0" h="3287517" w="3412318">
                <a:moveTo>
                  <a:pt x="0" y="0"/>
                </a:moveTo>
                <a:lnTo>
                  <a:pt x="3412318" y="0"/>
                </a:lnTo>
                <a:lnTo>
                  <a:pt x="3412318" y="3287517"/>
                </a:lnTo>
                <a:lnTo>
                  <a:pt x="0" y="3287517"/>
                </a:lnTo>
                <a:lnTo>
                  <a:pt x="0" y="0"/>
                </a:lnTo>
                <a:close/>
              </a:path>
            </a:pathLst>
          </a:custGeom>
          <a:blipFill rotWithShape="1">
            <a:blip r:embed="rId5">
              <a:alphaModFix/>
            </a:blip>
            <a:stretch>
              <a:fillRect b="0" l="0" r="0" t="0"/>
            </a:stretch>
          </a:blipFill>
          <a:ln>
            <a:noFill/>
          </a:ln>
        </p:spPr>
      </p:sp>
      <p:pic>
        <p:nvPicPr>
          <p:cNvPr id="328" name="Google Shape;328;p18"/>
          <p:cNvPicPr preferRelativeResize="0"/>
          <p:nvPr/>
        </p:nvPicPr>
        <p:blipFill>
          <a:blip r:embed="rId6">
            <a:alphaModFix/>
          </a:blip>
          <a:stretch>
            <a:fillRect/>
          </a:stretch>
        </p:blipFill>
        <p:spPr>
          <a:xfrm>
            <a:off x="0" y="0"/>
            <a:ext cx="9144003" cy="5143501"/>
          </a:xfrm>
          <a:prstGeom prst="rect">
            <a:avLst/>
          </a:prstGeom>
          <a:noFill/>
          <a:ln>
            <a:noFill/>
          </a:ln>
        </p:spPr>
      </p:pic>
      <p:grpSp>
        <p:nvGrpSpPr>
          <p:cNvPr id="329" name="Google Shape;329;p18"/>
          <p:cNvGrpSpPr/>
          <p:nvPr/>
        </p:nvGrpSpPr>
        <p:grpSpPr>
          <a:xfrm rot="5400000">
            <a:off x="3848806" y="248310"/>
            <a:ext cx="5576761" cy="4165741"/>
            <a:chOff x="0" y="0"/>
            <a:chExt cx="14871361" cy="11108644"/>
          </a:xfrm>
        </p:grpSpPr>
        <p:sp>
          <p:nvSpPr>
            <p:cNvPr id="330" name="Google Shape;330;p18"/>
            <p:cNvSpPr/>
            <p:nvPr/>
          </p:nvSpPr>
          <p:spPr>
            <a:xfrm rot="5400000">
              <a:off x="2444253" y="-2144059"/>
              <a:ext cx="10283050" cy="14571167"/>
            </a:xfrm>
            <a:custGeom>
              <a:rect b="b" l="l" r="r" t="t"/>
              <a:pathLst>
                <a:path extrusionOk="0" h="14571167" w="10283050">
                  <a:moveTo>
                    <a:pt x="0" y="0"/>
                  </a:moveTo>
                  <a:lnTo>
                    <a:pt x="10283050" y="0"/>
                  </a:lnTo>
                  <a:lnTo>
                    <a:pt x="10283050" y="14571168"/>
                  </a:lnTo>
                  <a:lnTo>
                    <a:pt x="0" y="14571168"/>
                  </a:lnTo>
                  <a:lnTo>
                    <a:pt x="0" y="0"/>
                  </a:lnTo>
                  <a:close/>
                </a:path>
              </a:pathLst>
            </a:custGeom>
            <a:blipFill rotWithShape="1">
              <a:blip r:embed="rId7">
                <a:alphaModFix amt="77000"/>
              </a:blip>
              <a:stretch>
                <a:fillRect b="0" l="0" r="-13004" t="0"/>
              </a:stretch>
            </a:blipFill>
            <a:ln>
              <a:noFill/>
            </a:ln>
          </p:spPr>
        </p:sp>
        <p:sp>
          <p:nvSpPr>
            <p:cNvPr id="331" name="Google Shape;331;p18"/>
            <p:cNvSpPr/>
            <p:nvPr/>
          </p:nvSpPr>
          <p:spPr>
            <a:xfrm rot="-5400000">
              <a:off x="6864797" y="3402273"/>
              <a:ext cx="841573" cy="14571167"/>
            </a:xfrm>
            <a:custGeom>
              <a:rect b="b" l="l" r="r" t="t"/>
              <a:pathLst>
                <a:path extrusionOk="0" h="14571167" w="841573">
                  <a:moveTo>
                    <a:pt x="0" y="0"/>
                  </a:moveTo>
                  <a:lnTo>
                    <a:pt x="841573" y="0"/>
                  </a:lnTo>
                  <a:lnTo>
                    <a:pt x="841573" y="14571167"/>
                  </a:lnTo>
                  <a:lnTo>
                    <a:pt x="0" y="14571167"/>
                  </a:lnTo>
                  <a:lnTo>
                    <a:pt x="0" y="0"/>
                  </a:lnTo>
                  <a:close/>
                </a:path>
              </a:pathLst>
            </a:custGeom>
            <a:blipFill rotWithShape="1">
              <a:blip r:embed="rId7">
                <a:alphaModFix amt="77000"/>
              </a:blip>
              <a:stretch>
                <a:fillRect b="0" l="0" r="-1280644" t="0"/>
              </a:stretch>
            </a:blipFill>
            <a:ln>
              <a:noFill/>
            </a:ln>
          </p:spPr>
        </p:sp>
      </p:grpSp>
      <p:sp>
        <p:nvSpPr>
          <p:cNvPr id="332" name="Google Shape;332;p18"/>
          <p:cNvSpPr txBox="1"/>
          <p:nvPr/>
        </p:nvSpPr>
        <p:spPr>
          <a:xfrm>
            <a:off x="5089206" y="528638"/>
            <a:ext cx="3095960" cy="915675"/>
          </a:xfrm>
          <a:prstGeom prst="rect">
            <a:avLst/>
          </a:prstGeom>
          <a:noFill/>
          <a:ln>
            <a:noFill/>
          </a:ln>
        </p:spPr>
        <p:txBody>
          <a:bodyPr anchorCtr="0" anchor="t" bIns="0" lIns="0" spcFirstLastPara="1" rIns="0" wrap="square" tIns="0">
            <a:spAutoFit/>
          </a:bodyPr>
          <a:lstStyle/>
          <a:p>
            <a:pPr indent="0" lvl="0" marL="0" marR="0" rtl="0" algn="ctr">
              <a:lnSpc>
                <a:spcPct val="117995"/>
              </a:lnSpc>
              <a:spcBef>
                <a:spcPts val="0"/>
              </a:spcBef>
              <a:spcAft>
                <a:spcPts val="0"/>
              </a:spcAft>
              <a:buNone/>
            </a:pPr>
            <a:r>
              <a:rPr b="0" i="0" lang="en" sz="6100" u="none" cap="none" strike="noStrike">
                <a:solidFill>
                  <a:srgbClr val="000000"/>
                </a:solidFill>
                <a:latin typeface="Charm"/>
                <a:ea typeface="Charm"/>
                <a:cs typeface="Charm"/>
                <a:sym typeface="Charm"/>
              </a:rPr>
              <a:t>Mona Lisa</a:t>
            </a:r>
            <a:endParaRPr sz="700"/>
          </a:p>
        </p:txBody>
      </p:sp>
      <p:sp>
        <p:nvSpPr>
          <p:cNvPr id="333" name="Google Shape;333;p18"/>
          <p:cNvSpPr txBox="1"/>
          <p:nvPr/>
        </p:nvSpPr>
        <p:spPr>
          <a:xfrm>
            <a:off x="4912348" y="1530204"/>
            <a:ext cx="3449700" cy="2955300"/>
          </a:xfrm>
          <a:prstGeom prst="rect">
            <a:avLst/>
          </a:prstGeom>
          <a:noFill/>
          <a:ln>
            <a:noFill/>
          </a:ln>
        </p:spPr>
        <p:txBody>
          <a:bodyPr anchorCtr="0" anchor="t" bIns="0" lIns="0" spcFirstLastPara="1" rIns="0" wrap="square" tIns="0">
            <a:spAutoFit/>
          </a:bodyPr>
          <a:lstStyle/>
          <a:p>
            <a:pPr indent="0" lvl="0" marL="0" marR="0" rtl="0" algn="ctr">
              <a:lnSpc>
                <a:spcPct val="150000"/>
              </a:lnSpc>
              <a:spcBef>
                <a:spcPts val="0"/>
              </a:spcBef>
              <a:spcAft>
                <a:spcPts val="0"/>
              </a:spcAft>
              <a:buNone/>
            </a:pPr>
            <a:r>
              <a:rPr b="0" i="0" lang="en" sz="1200" u="none" cap="none" strike="noStrike">
                <a:solidFill>
                  <a:srgbClr val="0F1A38"/>
                </a:solidFill>
                <a:latin typeface="Architects Daughter"/>
                <a:ea typeface="Architects Daughter"/>
                <a:cs typeface="Architects Daughter"/>
                <a:sym typeface="Architects Daughter"/>
              </a:rPr>
              <a:t>Perhaps the most famous painting in the world, Leonardo Da Vinci's "Mona Lisa" has captivated audiences for centuries with her enigmatic smile and mysterious gaze. Completed around 1506, the portrait of Lisa Gherardini, the wife of Florentine merchant Francesco del Giocondo, is renowned for its subtle use of sfumato (blurring) and chiaroscuro (light and shadow), as well as its psychological depth and realism. The Mona Lisa remains an enduring symbol of beauty, intrigue, and artistic mastery.</a:t>
            </a:r>
            <a:endParaRPr sz="700"/>
          </a:p>
        </p:txBody>
      </p:sp>
      <p:sp>
        <p:nvSpPr>
          <p:cNvPr id="334" name="Google Shape;334;p18"/>
          <p:cNvSpPr/>
          <p:nvPr/>
        </p:nvSpPr>
        <p:spPr>
          <a:xfrm rot="5539403">
            <a:off x="227754" y="808253"/>
            <a:ext cx="4577658" cy="3526994"/>
          </a:xfrm>
          <a:custGeom>
            <a:rect b="b" l="l" r="r" t="t"/>
            <a:pathLst>
              <a:path extrusionOk="0" h="7053988" w="9155316">
                <a:moveTo>
                  <a:pt x="0" y="0"/>
                </a:moveTo>
                <a:lnTo>
                  <a:pt x="9155316" y="0"/>
                </a:lnTo>
                <a:lnTo>
                  <a:pt x="9155316" y="7053988"/>
                </a:lnTo>
                <a:lnTo>
                  <a:pt x="0" y="7053988"/>
                </a:lnTo>
                <a:lnTo>
                  <a:pt x="0" y="0"/>
                </a:lnTo>
                <a:close/>
              </a:path>
            </a:pathLst>
          </a:custGeom>
          <a:blipFill rotWithShape="1">
            <a:blip r:embed="rId8">
              <a:alphaModFix/>
            </a:blip>
            <a:stretch>
              <a:fillRect b="0" l="0" r="-11459" t="0"/>
            </a:stretch>
          </a:blipFill>
          <a:ln>
            <a:noFill/>
          </a:ln>
        </p:spPr>
      </p:sp>
      <p:sp>
        <p:nvSpPr>
          <p:cNvPr id="335" name="Google Shape;335;p18"/>
          <p:cNvSpPr/>
          <p:nvPr/>
        </p:nvSpPr>
        <p:spPr>
          <a:xfrm>
            <a:off x="856822" y="514350"/>
            <a:ext cx="3050319" cy="4114800"/>
          </a:xfrm>
          <a:custGeom>
            <a:rect b="b" l="l" r="r" t="t"/>
            <a:pathLst>
              <a:path extrusionOk="0" h="8229600" w="6100638">
                <a:moveTo>
                  <a:pt x="0" y="0"/>
                </a:moveTo>
                <a:lnTo>
                  <a:pt x="6100638" y="0"/>
                </a:lnTo>
                <a:lnTo>
                  <a:pt x="6100638" y="8229600"/>
                </a:lnTo>
                <a:lnTo>
                  <a:pt x="0" y="8229600"/>
                </a:lnTo>
                <a:lnTo>
                  <a:pt x="0" y="0"/>
                </a:lnTo>
                <a:close/>
              </a:path>
            </a:pathLst>
          </a:custGeom>
          <a:blipFill rotWithShape="1">
            <a:blip r:embed="rId9">
              <a:alphaModFix/>
            </a:blip>
            <a:stretch>
              <a:fillRect b="0" l="0" r="0" t="0"/>
            </a:stretch>
          </a:blipFill>
          <a:ln>
            <a:noFill/>
          </a:ln>
        </p:spPr>
      </p:sp>
      <p:sp>
        <p:nvSpPr>
          <p:cNvPr id="336" name="Google Shape;336;p18"/>
          <p:cNvSpPr/>
          <p:nvPr/>
        </p:nvSpPr>
        <p:spPr>
          <a:xfrm>
            <a:off x="-278783" y="388956"/>
            <a:ext cx="1665420" cy="707804"/>
          </a:xfrm>
          <a:custGeom>
            <a:rect b="b" l="l" r="r" t="t"/>
            <a:pathLst>
              <a:path extrusionOk="0" h="1415607" w="3330839">
                <a:moveTo>
                  <a:pt x="0" y="0"/>
                </a:moveTo>
                <a:lnTo>
                  <a:pt x="3330839" y="0"/>
                </a:lnTo>
                <a:lnTo>
                  <a:pt x="3330839" y="1415606"/>
                </a:lnTo>
                <a:lnTo>
                  <a:pt x="0" y="1415606"/>
                </a:lnTo>
                <a:lnTo>
                  <a:pt x="0" y="0"/>
                </a:lnTo>
                <a:close/>
              </a:path>
            </a:pathLst>
          </a:custGeom>
          <a:blipFill rotWithShape="1">
            <a:blip r:embed="rId10">
              <a:alphaModFix/>
            </a:blip>
            <a:stretch>
              <a:fillRect b="0" l="0" r="0" t="0"/>
            </a:stretch>
          </a:blipFill>
          <a:ln>
            <a:noFill/>
          </a:ln>
        </p:spPr>
      </p:sp>
      <p:sp>
        <p:nvSpPr>
          <p:cNvPr id="337" name="Google Shape;337;p18"/>
          <p:cNvSpPr/>
          <p:nvPr/>
        </p:nvSpPr>
        <p:spPr>
          <a:xfrm>
            <a:off x="7362784" y="4879622"/>
            <a:ext cx="1665419" cy="707804"/>
          </a:xfrm>
          <a:custGeom>
            <a:rect b="b" l="l" r="r" t="t"/>
            <a:pathLst>
              <a:path extrusionOk="0" h="1415607" w="3330839">
                <a:moveTo>
                  <a:pt x="0" y="0"/>
                </a:moveTo>
                <a:lnTo>
                  <a:pt x="3330839" y="0"/>
                </a:lnTo>
                <a:lnTo>
                  <a:pt x="3330839" y="1415606"/>
                </a:lnTo>
                <a:lnTo>
                  <a:pt x="0" y="1415606"/>
                </a:lnTo>
                <a:lnTo>
                  <a:pt x="0" y="0"/>
                </a:lnTo>
                <a:close/>
              </a:path>
            </a:pathLst>
          </a:custGeom>
          <a:blipFill rotWithShape="1">
            <a:blip r:embed="rId10">
              <a:alphaModFix/>
            </a:blip>
            <a:stretch>
              <a:fillRect b="0" l="0" r="0" t="0"/>
            </a:stretch>
          </a:blipFill>
          <a:ln>
            <a:noFill/>
          </a:ln>
        </p:spPr>
      </p:sp>
      <p:sp>
        <p:nvSpPr>
          <p:cNvPr id="338" name="Google Shape;338;p18"/>
          <p:cNvSpPr/>
          <p:nvPr/>
        </p:nvSpPr>
        <p:spPr>
          <a:xfrm>
            <a:off x="-118394" y="-92206"/>
            <a:ext cx="2138497" cy="962324"/>
          </a:xfrm>
          <a:custGeom>
            <a:rect b="b" l="l" r="r" t="t"/>
            <a:pathLst>
              <a:path extrusionOk="0" h="1924647" w="4276993">
                <a:moveTo>
                  <a:pt x="0" y="0"/>
                </a:moveTo>
                <a:lnTo>
                  <a:pt x="4276993" y="0"/>
                </a:lnTo>
                <a:lnTo>
                  <a:pt x="4276993" y="1924647"/>
                </a:lnTo>
                <a:lnTo>
                  <a:pt x="0" y="1924647"/>
                </a:lnTo>
                <a:lnTo>
                  <a:pt x="0" y="0"/>
                </a:lnTo>
                <a:close/>
              </a:path>
            </a:pathLst>
          </a:custGeom>
          <a:blipFill rotWithShape="1">
            <a:blip r:embed="rId11">
              <a:alphaModFix/>
            </a:blip>
            <a:stretch>
              <a:fillRect b="0" l="0" r="0" t="0"/>
            </a:stretch>
          </a:blipFill>
          <a:ln>
            <a:noFill/>
          </a:ln>
        </p:spPr>
      </p:sp>
      <p:sp>
        <p:nvSpPr>
          <p:cNvPr id="339" name="Google Shape;339;p18"/>
          <p:cNvSpPr/>
          <p:nvPr/>
        </p:nvSpPr>
        <p:spPr>
          <a:xfrm>
            <a:off x="7523173" y="4398460"/>
            <a:ext cx="2138496" cy="962324"/>
          </a:xfrm>
          <a:custGeom>
            <a:rect b="b" l="l" r="r" t="t"/>
            <a:pathLst>
              <a:path extrusionOk="0" h="1924647" w="4276993">
                <a:moveTo>
                  <a:pt x="0" y="0"/>
                </a:moveTo>
                <a:lnTo>
                  <a:pt x="4276993" y="0"/>
                </a:lnTo>
                <a:lnTo>
                  <a:pt x="4276993" y="1924647"/>
                </a:lnTo>
                <a:lnTo>
                  <a:pt x="0" y="1924647"/>
                </a:lnTo>
                <a:lnTo>
                  <a:pt x="0" y="0"/>
                </a:lnTo>
                <a:close/>
              </a:path>
            </a:pathLst>
          </a:custGeom>
          <a:blipFill rotWithShape="1">
            <a:blip r:embed="rId11">
              <a:alphaModFix/>
            </a:blip>
            <a:stretch>
              <a:fillRect b="0" l="0" r="0" t="0"/>
            </a:stretch>
          </a:blipFill>
          <a:ln>
            <a:noFill/>
          </a:ln>
        </p:spPr>
      </p:sp>
      <p:sp>
        <p:nvSpPr>
          <p:cNvPr id="340" name="Google Shape;340;p18"/>
          <p:cNvSpPr/>
          <p:nvPr/>
        </p:nvSpPr>
        <p:spPr>
          <a:xfrm rot="6417252">
            <a:off x="499263" y="-2327779"/>
            <a:ext cx="2135503" cy="2057400"/>
          </a:xfrm>
          <a:custGeom>
            <a:rect b="b" l="l" r="r" t="t"/>
            <a:pathLst>
              <a:path extrusionOk="0" h="4114800" w="4271006">
                <a:moveTo>
                  <a:pt x="0" y="0"/>
                </a:moveTo>
                <a:lnTo>
                  <a:pt x="4271007" y="0"/>
                </a:lnTo>
                <a:lnTo>
                  <a:pt x="4271007" y="4114800"/>
                </a:lnTo>
                <a:lnTo>
                  <a:pt x="0" y="4114800"/>
                </a:lnTo>
                <a:lnTo>
                  <a:pt x="0" y="0"/>
                </a:lnTo>
                <a:close/>
              </a:path>
            </a:pathLst>
          </a:custGeom>
          <a:blipFill rotWithShape="1">
            <a:blip r:embed="rId5">
              <a:alphaModFix/>
            </a:blip>
            <a:stretch>
              <a:fillRect b="0" l="0" r="0" t="0"/>
            </a:stretch>
          </a:blipFill>
          <a:ln>
            <a:noFill/>
          </a:ln>
        </p:spPr>
      </p:sp>
      <p:sp>
        <p:nvSpPr>
          <p:cNvPr id="341" name="Google Shape;341;p18"/>
          <p:cNvSpPr/>
          <p:nvPr/>
        </p:nvSpPr>
        <p:spPr>
          <a:xfrm rot="-646171">
            <a:off x="3393949" y="4627410"/>
            <a:ext cx="1655284" cy="583864"/>
          </a:xfrm>
          <a:custGeom>
            <a:rect b="b" l="l" r="r" t="t"/>
            <a:pathLst>
              <a:path extrusionOk="0" h="1167727" w="3310567">
                <a:moveTo>
                  <a:pt x="0" y="0"/>
                </a:moveTo>
                <a:lnTo>
                  <a:pt x="3310567" y="0"/>
                </a:lnTo>
                <a:lnTo>
                  <a:pt x="3310567" y="1167727"/>
                </a:lnTo>
                <a:lnTo>
                  <a:pt x="0" y="1167727"/>
                </a:lnTo>
                <a:lnTo>
                  <a:pt x="0" y="0"/>
                </a:lnTo>
                <a:close/>
              </a:path>
            </a:pathLst>
          </a:custGeom>
          <a:blipFill rotWithShape="1">
            <a:blip r:embed="rId12">
              <a:alphaModFix/>
            </a:blip>
            <a:stretch>
              <a:fillRect b="0" l="0" r="0" t="0"/>
            </a:stretch>
          </a:blipFill>
          <a:ln>
            <a:noFill/>
          </a:ln>
        </p:spPr>
      </p:sp>
      <p:sp>
        <p:nvSpPr>
          <p:cNvPr id="342" name="Google Shape;342;p18"/>
          <p:cNvSpPr/>
          <p:nvPr/>
        </p:nvSpPr>
        <p:spPr>
          <a:xfrm>
            <a:off x="2862370" y="4440349"/>
            <a:ext cx="1105781" cy="1147077"/>
          </a:xfrm>
          <a:custGeom>
            <a:rect b="b" l="l" r="r" t="t"/>
            <a:pathLst>
              <a:path extrusionOk="0" h="2294153" w="2211563">
                <a:moveTo>
                  <a:pt x="0" y="0"/>
                </a:moveTo>
                <a:lnTo>
                  <a:pt x="2211563" y="0"/>
                </a:lnTo>
                <a:lnTo>
                  <a:pt x="2211563" y="2294153"/>
                </a:lnTo>
                <a:lnTo>
                  <a:pt x="0" y="2294153"/>
                </a:lnTo>
                <a:lnTo>
                  <a:pt x="0" y="0"/>
                </a:lnTo>
                <a:close/>
              </a:path>
            </a:pathLst>
          </a:custGeom>
          <a:blipFill rotWithShape="1">
            <a:blip r:embed="rId13">
              <a:alphaModFix/>
            </a:blip>
            <a:stretch>
              <a:fillRect b="0" l="0" r="0" t="0"/>
            </a:stretch>
          </a:blipFill>
          <a:ln>
            <a:noFill/>
          </a:ln>
        </p:spPr>
      </p:sp>
      <p:sp>
        <p:nvSpPr>
          <p:cNvPr id="343" name="Google Shape;343;p18"/>
          <p:cNvSpPr/>
          <p:nvPr/>
        </p:nvSpPr>
        <p:spPr>
          <a:xfrm rot="1501228">
            <a:off x="8148490" y="-1692483"/>
            <a:ext cx="2889031" cy="2889031"/>
          </a:xfrm>
          <a:custGeom>
            <a:rect b="b" l="l" r="r" t="t"/>
            <a:pathLst>
              <a:path extrusionOk="0" h="5778062" w="5778062">
                <a:moveTo>
                  <a:pt x="0" y="0"/>
                </a:moveTo>
                <a:lnTo>
                  <a:pt x="5778062" y="0"/>
                </a:lnTo>
                <a:lnTo>
                  <a:pt x="5778062" y="5778062"/>
                </a:lnTo>
                <a:lnTo>
                  <a:pt x="0" y="5778062"/>
                </a:lnTo>
                <a:lnTo>
                  <a:pt x="0" y="0"/>
                </a:lnTo>
                <a:close/>
              </a:path>
            </a:pathLst>
          </a:custGeom>
          <a:blipFill rotWithShape="1">
            <a:blip r:embed="rId14">
              <a:alphaModFix/>
            </a:blip>
            <a:stretch>
              <a:fillRect b="0" l="0" r="0" t="0"/>
            </a:stretch>
          </a:blipFill>
          <a:ln>
            <a:noFill/>
          </a:ln>
        </p:spPr>
      </p:sp>
      <p:sp>
        <p:nvSpPr>
          <p:cNvPr id="344" name="Google Shape;344;p18"/>
          <p:cNvSpPr/>
          <p:nvPr/>
        </p:nvSpPr>
        <p:spPr>
          <a:xfrm rot="-10454275">
            <a:off x="2219267" y="-3030433"/>
            <a:ext cx="2926652" cy="4114800"/>
          </a:xfrm>
          <a:custGeom>
            <a:rect b="b" l="l" r="r" t="t"/>
            <a:pathLst>
              <a:path extrusionOk="0" h="8229600" w="5853303">
                <a:moveTo>
                  <a:pt x="0" y="0"/>
                </a:moveTo>
                <a:lnTo>
                  <a:pt x="5853303" y="0"/>
                </a:lnTo>
                <a:lnTo>
                  <a:pt x="5853303" y="8229600"/>
                </a:lnTo>
                <a:lnTo>
                  <a:pt x="0" y="8229600"/>
                </a:lnTo>
                <a:lnTo>
                  <a:pt x="0" y="0"/>
                </a:lnTo>
                <a:close/>
              </a:path>
            </a:pathLst>
          </a:custGeom>
          <a:blipFill rotWithShape="1">
            <a:blip r:embed="rId15">
              <a:alphaModFix/>
            </a:blip>
            <a:stretch>
              <a:fillRect b="0" l="0" r="0" t="0"/>
            </a:stretch>
          </a:blipFill>
          <a:ln>
            <a:noFill/>
          </a:ln>
        </p:spPr>
      </p:sp>
      <p:sp>
        <p:nvSpPr>
          <p:cNvPr id="345" name="Google Shape;345;p18"/>
          <p:cNvSpPr/>
          <p:nvPr/>
        </p:nvSpPr>
        <p:spPr>
          <a:xfrm rot="4010294">
            <a:off x="8481090" y="4321621"/>
            <a:ext cx="1706159" cy="1643759"/>
          </a:xfrm>
          <a:custGeom>
            <a:rect b="b" l="l" r="r" t="t"/>
            <a:pathLst>
              <a:path extrusionOk="0" h="3287517" w="3412318">
                <a:moveTo>
                  <a:pt x="0" y="0"/>
                </a:moveTo>
                <a:lnTo>
                  <a:pt x="3412318" y="0"/>
                </a:lnTo>
                <a:lnTo>
                  <a:pt x="3412318" y="3287518"/>
                </a:lnTo>
                <a:lnTo>
                  <a:pt x="0" y="3287518"/>
                </a:lnTo>
                <a:lnTo>
                  <a:pt x="0" y="0"/>
                </a:lnTo>
                <a:close/>
              </a:path>
            </a:pathLst>
          </a:custGeom>
          <a:blipFill rotWithShape="1">
            <a:blip r:embed="rId5">
              <a:alphaModFix/>
            </a:blip>
            <a:stretch>
              <a:fillRect b="0" l="0" r="0" t="0"/>
            </a:stretch>
          </a:blipFill>
          <a:ln>
            <a:noFill/>
          </a:ln>
        </p:spPr>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7A57E"/>
        </a:solidFill>
      </p:bgPr>
    </p:bg>
    <p:spTree>
      <p:nvGrpSpPr>
        <p:cNvPr id="349" name="Shape 349"/>
        <p:cNvGrpSpPr/>
        <p:nvPr/>
      </p:nvGrpSpPr>
      <p:grpSpPr>
        <a:xfrm>
          <a:off x="0" y="0"/>
          <a:ext cx="0" cy="0"/>
          <a:chOff x="0" y="0"/>
          <a:chExt cx="0" cy="0"/>
        </a:xfrm>
      </p:grpSpPr>
      <p:sp>
        <p:nvSpPr>
          <p:cNvPr id="350" name="Google Shape;350;p19"/>
          <p:cNvSpPr/>
          <p:nvPr/>
        </p:nvSpPr>
        <p:spPr>
          <a:xfrm>
            <a:off x="-802769" y="-3512761"/>
            <a:ext cx="5174188" cy="5174188"/>
          </a:xfrm>
          <a:custGeom>
            <a:rect b="b" l="l" r="r" t="t"/>
            <a:pathLst>
              <a:path extrusionOk="0" h="10348375" w="10348375">
                <a:moveTo>
                  <a:pt x="0" y="0"/>
                </a:moveTo>
                <a:lnTo>
                  <a:pt x="10348375" y="0"/>
                </a:lnTo>
                <a:lnTo>
                  <a:pt x="10348375" y="10348376"/>
                </a:lnTo>
                <a:lnTo>
                  <a:pt x="0" y="10348376"/>
                </a:lnTo>
                <a:lnTo>
                  <a:pt x="0" y="0"/>
                </a:lnTo>
                <a:close/>
              </a:path>
            </a:pathLst>
          </a:custGeom>
          <a:blipFill rotWithShape="1">
            <a:blip r:embed="rId3">
              <a:alphaModFix/>
            </a:blip>
            <a:stretch>
              <a:fillRect b="0" l="0" r="0" t="0"/>
            </a:stretch>
          </a:blipFill>
          <a:ln>
            <a:noFill/>
          </a:ln>
        </p:spPr>
      </p:sp>
      <p:sp>
        <p:nvSpPr>
          <p:cNvPr id="351" name="Google Shape;351;p19"/>
          <p:cNvSpPr/>
          <p:nvPr/>
        </p:nvSpPr>
        <p:spPr>
          <a:xfrm rot="-925512">
            <a:off x="6556906" y="-2688284"/>
            <a:ext cx="5174188" cy="5174188"/>
          </a:xfrm>
          <a:custGeom>
            <a:rect b="b" l="l" r="r" t="t"/>
            <a:pathLst>
              <a:path extrusionOk="0" h="10348375" w="10348375">
                <a:moveTo>
                  <a:pt x="0" y="0"/>
                </a:moveTo>
                <a:lnTo>
                  <a:pt x="10348376" y="0"/>
                </a:lnTo>
                <a:lnTo>
                  <a:pt x="10348376" y="10348376"/>
                </a:lnTo>
                <a:lnTo>
                  <a:pt x="0" y="10348376"/>
                </a:lnTo>
                <a:lnTo>
                  <a:pt x="0" y="0"/>
                </a:lnTo>
                <a:close/>
              </a:path>
            </a:pathLst>
          </a:custGeom>
          <a:blipFill rotWithShape="1">
            <a:blip r:embed="rId3">
              <a:alphaModFix/>
            </a:blip>
            <a:stretch>
              <a:fillRect b="0" l="0" r="0" t="0"/>
            </a:stretch>
          </a:blipFill>
          <a:ln>
            <a:noFill/>
          </a:ln>
        </p:spPr>
      </p:sp>
      <p:sp>
        <p:nvSpPr>
          <p:cNvPr id="352" name="Google Shape;352;p19"/>
          <p:cNvSpPr/>
          <p:nvPr/>
        </p:nvSpPr>
        <p:spPr>
          <a:xfrm rot="1144360">
            <a:off x="1038205" y="-1387857"/>
            <a:ext cx="3569177" cy="3569177"/>
          </a:xfrm>
          <a:custGeom>
            <a:rect b="b" l="l" r="r" t="t"/>
            <a:pathLst>
              <a:path extrusionOk="0" h="7138354" w="7138354">
                <a:moveTo>
                  <a:pt x="0" y="0"/>
                </a:moveTo>
                <a:lnTo>
                  <a:pt x="7138354" y="0"/>
                </a:lnTo>
                <a:lnTo>
                  <a:pt x="7138354" y="7138354"/>
                </a:lnTo>
                <a:lnTo>
                  <a:pt x="0" y="7138354"/>
                </a:lnTo>
                <a:lnTo>
                  <a:pt x="0" y="0"/>
                </a:lnTo>
                <a:close/>
              </a:path>
            </a:pathLst>
          </a:custGeom>
          <a:blipFill rotWithShape="1">
            <a:blip r:embed="rId4">
              <a:alphaModFix/>
            </a:blip>
            <a:stretch>
              <a:fillRect b="0" l="0" r="0" t="0"/>
            </a:stretch>
          </a:blipFill>
          <a:ln>
            <a:noFill/>
          </a:ln>
        </p:spPr>
      </p:sp>
      <p:sp>
        <p:nvSpPr>
          <p:cNvPr id="353" name="Google Shape;353;p19"/>
          <p:cNvSpPr/>
          <p:nvPr/>
        </p:nvSpPr>
        <p:spPr>
          <a:xfrm rot="1144360">
            <a:off x="1743374" y="4090179"/>
            <a:ext cx="1805528" cy="1805528"/>
          </a:xfrm>
          <a:custGeom>
            <a:rect b="b" l="l" r="r" t="t"/>
            <a:pathLst>
              <a:path extrusionOk="0" h="3611056" w="3611056">
                <a:moveTo>
                  <a:pt x="0" y="0"/>
                </a:moveTo>
                <a:lnTo>
                  <a:pt x="3611056" y="0"/>
                </a:lnTo>
                <a:lnTo>
                  <a:pt x="3611056" y="3611056"/>
                </a:lnTo>
                <a:lnTo>
                  <a:pt x="0" y="3611056"/>
                </a:lnTo>
                <a:lnTo>
                  <a:pt x="0" y="0"/>
                </a:lnTo>
                <a:close/>
              </a:path>
            </a:pathLst>
          </a:custGeom>
          <a:blipFill rotWithShape="1">
            <a:blip r:embed="rId4">
              <a:alphaModFix/>
            </a:blip>
            <a:stretch>
              <a:fillRect b="0" l="0" r="0" t="0"/>
            </a:stretch>
          </a:blipFill>
          <a:ln>
            <a:noFill/>
          </a:ln>
        </p:spPr>
      </p:sp>
      <p:sp>
        <p:nvSpPr>
          <p:cNvPr id="354" name="Google Shape;354;p19"/>
          <p:cNvSpPr/>
          <p:nvPr/>
        </p:nvSpPr>
        <p:spPr>
          <a:xfrm>
            <a:off x="-4076343" y="1661427"/>
            <a:ext cx="5174188" cy="5174188"/>
          </a:xfrm>
          <a:custGeom>
            <a:rect b="b" l="l" r="r" t="t"/>
            <a:pathLst>
              <a:path extrusionOk="0" h="10348375" w="10348375">
                <a:moveTo>
                  <a:pt x="0" y="0"/>
                </a:moveTo>
                <a:lnTo>
                  <a:pt x="10348376" y="0"/>
                </a:lnTo>
                <a:lnTo>
                  <a:pt x="10348376" y="10348375"/>
                </a:lnTo>
                <a:lnTo>
                  <a:pt x="0" y="10348375"/>
                </a:lnTo>
                <a:lnTo>
                  <a:pt x="0" y="0"/>
                </a:lnTo>
                <a:close/>
              </a:path>
            </a:pathLst>
          </a:custGeom>
          <a:blipFill rotWithShape="1">
            <a:blip r:embed="rId3">
              <a:alphaModFix/>
            </a:blip>
            <a:stretch>
              <a:fillRect b="0" l="0" r="0" t="0"/>
            </a:stretch>
          </a:blipFill>
          <a:ln>
            <a:noFill/>
          </a:ln>
        </p:spPr>
      </p:sp>
      <p:sp>
        <p:nvSpPr>
          <p:cNvPr id="355" name="Google Shape;355;p19"/>
          <p:cNvSpPr/>
          <p:nvPr/>
        </p:nvSpPr>
        <p:spPr>
          <a:xfrm rot="1144360">
            <a:off x="8030670" y="3127217"/>
            <a:ext cx="4086238" cy="4086238"/>
          </a:xfrm>
          <a:custGeom>
            <a:rect b="b" l="l" r="r" t="t"/>
            <a:pathLst>
              <a:path extrusionOk="0" h="8172475" w="8172475">
                <a:moveTo>
                  <a:pt x="0" y="0"/>
                </a:moveTo>
                <a:lnTo>
                  <a:pt x="8172475" y="0"/>
                </a:lnTo>
                <a:lnTo>
                  <a:pt x="8172475" y="8172475"/>
                </a:lnTo>
                <a:lnTo>
                  <a:pt x="0" y="8172475"/>
                </a:lnTo>
                <a:lnTo>
                  <a:pt x="0" y="0"/>
                </a:lnTo>
                <a:close/>
              </a:path>
            </a:pathLst>
          </a:custGeom>
          <a:blipFill rotWithShape="1">
            <a:blip r:embed="rId4">
              <a:alphaModFix/>
            </a:blip>
            <a:stretch>
              <a:fillRect b="0" l="0" r="0" t="0"/>
            </a:stretch>
          </a:blipFill>
          <a:ln>
            <a:noFill/>
          </a:ln>
        </p:spPr>
      </p:sp>
      <p:sp>
        <p:nvSpPr>
          <p:cNvPr id="356" name="Google Shape;356;p19"/>
          <p:cNvSpPr/>
          <p:nvPr/>
        </p:nvSpPr>
        <p:spPr>
          <a:xfrm rot="4010294">
            <a:off x="-970071" y="4799018"/>
            <a:ext cx="2135503" cy="2057400"/>
          </a:xfrm>
          <a:custGeom>
            <a:rect b="b" l="l" r="r" t="t"/>
            <a:pathLst>
              <a:path extrusionOk="0" h="4114800" w="4271006">
                <a:moveTo>
                  <a:pt x="0" y="0"/>
                </a:moveTo>
                <a:lnTo>
                  <a:pt x="4271006" y="0"/>
                </a:lnTo>
                <a:lnTo>
                  <a:pt x="4271006" y="4114800"/>
                </a:lnTo>
                <a:lnTo>
                  <a:pt x="0" y="4114800"/>
                </a:lnTo>
                <a:lnTo>
                  <a:pt x="0" y="0"/>
                </a:lnTo>
                <a:close/>
              </a:path>
            </a:pathLst>
          </a:custGeom>
          <a:blipFill rotWithShape="1">
            <a:blip r:embed="rId5">
              <a:alphaModFix/>
            </a:blip>
            <a:stretch>
              <a:fillRect b="0" l="0" r="0" t="0"/>
            </a:stretch>
          </a:blipFill>
          <a:ln>
            <a:noFill/>
          </a:ln>
        </p:spPr>
      </p:sp>
      <p:sp>
        <p:nvSpPr>
          <p:cNvPr id="357" name="Google Shape;357;p19"/>
          <p:cNvSpPr/>
          <p:nvPr/>
        </p:nvSpPr>
        <p:spPr>
          <a:xfrm rot="4010294">
            <a:off x="7424716" y="-1252714"/>
            <a:ext cx="2135503" cy="2057400"/>
          </a:xfrm>
          <a:custGeom>
            <a:rect b="b" l="l" r="r" t="t"/>
            <a:pathLst>
              <a:path extrusionOk="0" h="4114800" w="4271006">
                <a:moveTo>
                  <a:pt x="0" y="0"/>
                </a:moveTo>
                <a:lnTo>
                  <a:pt x="4271007" y="0"/>
                </a:lnTo>
                <a:lnTo>
                  <a:pt x="4271007" y="4114800"/>
                </a:lnTo>
                <a:lnTo>
                  <a:pt x="0" y="4114800"/>
                </a:lnTo>
                <a:lnTo>
                  <a:pt x="0" y="0"/>
                </a:lnTo>
                <a:close/>
              </a:path>
            </a:pathLst>
          </a:custGeom>
          <a:blipFill rotWithShape="1">
            <a:blip r:embed="rId5">
              <a:alphaModFix/>
            </a:blip>
            <a:stretch>
              <a:fillRect b="0" l="0" r="0" t="0"/>
            </a:stretch>
          </a:blipFill>
          <a:ln>
            <a:noFill/>
          </a:ln>
        </p:spPr>
      </p:sp>
      <p:pic>
        <p:nvPicPr>
          <p:cNvPr id="358" name="Google Shape;358;p19"/>
          <p:cNvPicPr preferRelativeResize="0"/>
          <p:nvPr/>
        </p:nvPicPr>
        <p:blipFill>
          <a:blip r:embed="rId6">
            <a:alphaModFix/>
          </a:blip>
          <a:stretch>
            <a:fillRect/>
          </a:stretch>
        </p:blipFill>
        <p:spPr>
          <a:xfrm>
            <a:off x="0" y="0"/>
            <a:ext cx="9144003" cy="5143501"/>
          </a:xfrm>
          <a:prstGeom prst="rect">
            <a:avLst/>
          </a:prstGeom>
          <a:noFill/>
          <a:ln>
            <a:noFill/>
          </a:ln>
        </p:spPr>
      </p:pic>
      <p:sp>
        <p:nvSpPr>
          <p:cNvPr id="359" name="Google Shape;359;p19"/>
          <p:cNvSpPr/>
          <p:nvPr/>
        </p:nvSpPr>
        <p:spPr>
          <a:xfrm rot="-120535">
            <a:off x="3642038" y="232329"/>
            <a:ext cx="1859923" cy="1859924"/>
          </a:xfrm>
          <a:custGeom>
            <a:rect b="b" l="l" r="r" t="t"/>
            <a:pathLst>
              <a:path extrusionOk="0" h="3719847" w="3719847">
                <a:moveTo>
                  <a:pt x="0" y="0"/>
                </a:moveTo>
                <a:lnTo>
                  <a:pt x="3719848" y="0"/>
                </a:lnTo>
                <a:lnTo>
                  <a:pt x="3719848" y="3719847"/>
                </a:lnTo>
                <a:lnTo>
                  <a:pt x="0" y="3719847"/>
                </a:lnTo>
                <a:lnTo>
                  <a:pt x="0" y="0"/>
                </a:lnTo>
                <a:close/>
              </a:path>
            </a:pathLst>
          </a:custGeom>
          <a:blipFill rotWithShape="1">
            <a:blip r:embed="rId7">
              <a:alphaModFix/>
            </a:blip>
            <a:stretch>
              <a:fillRect b="0" l="0" r="0" t="0"/>
            </a:stretch>
          </a:blipFill>
          <a:ln>
            <a:noFill/>
          </a:ln>
        </p:spPr>
      </p:sp>
      <p:sp>
        <p:nvSpPr>
          <p:cNvPr id="360" name="Google Shape;360;p19"/>
          <p:cNvSpPr/>
          <p:nvPr/>
        </p:nvSpPr>
        <p:spPr>
          <a:xfrm rot="307004">
            <a:off x="1319973" y="258151"/>
            <a:ext cx="1808281" cy="1808281"/>
          </a:xfrm>
          <a:custGeom>
            <a:rect b="b" l="l" r="r" t="t"/>
            <a:pathLst>
              <a:path extrusionOk="0" h="3616562" w="3616562">
                <a:moveTo>
                  <a:pt x="0" y="0"/>
                </a:moveTo>
                <a:lnTo>
                  <a:pt x="3616562" y="0"/>
                </a:lnTo>
                <a:lnTo>
                  <a:pt x="3616562" y="3616562"/>
                </a:lnTo>
                <a:lnTo>
                  <a:pt x="0" y="3616562"/>
                </a:lnTo>
                <a:lnTo>
                  <a:pt x="0" y="0"/>
                </a:lnTo>
                <a:close/>
              </a:path>
            </a:pathLst>
          </a:custGeom>
          <a:blipFill rotWithShape="1">
            <a:blip r:embed="rId8">
              <a:alphaModFix/>
            </a:blip>
            <a:stretch>
              <a:fillRect b="0" l="0" r="0" t="0"/>
            </a:stretch>
          </a:blipFill>
          <a:ln>
            <a:noFill/>
          </a:ln>
        </p:spPr>
      </p:sp>
      <p:sp>
        <p:nvSpPr>
          <p:cNvPr id="361" name="Google Shape;361;p19"/>
          <p:cNvSpPr/>
          <p:nvPr/>
        </p:nvSpPr>
        <p:spPr>
          <a:xfrm rot="287655">
            <a:off x="6017883" y="318342"/>
            <a:ext cx="1810678" cy="1810678"/>
          </a:xfrm>
          <a:custGeom>
            <a:rect b="b" l="l" r="r" t="t"/>
            <a:pathLst>
              <a:path extrusionOk="0" h="3621356" w="3621356">
                <a:moveTo>
                  <a:pt x="0" y="0"/>
                </a:moveTo>
                <a:lnTo>
                  <a:pt x="3621356" y="0"/>
                </a:lnTo>
                <a:lnTo>
                  <a:pt x="3621356" y="3621356"/>
                </a:lnTo>
                <a:lnTo>
                  <a:pt x="0" y="3621356"/>
                </a:lnTo>
                <a:lnTo>
                  <a:pt x="0" y="0"/>
                </a:lnTo>
                <a:close/>
              </a:path>
            </a:pathLst>
          </a:custGeom>
          <a:blipFill rotWithShape="1">
            <a:blip r:embed="rId9">
              <a:alphaModFix/>
            </a:blip>
            <a:stretch>
              <a:fillRect b="0" l="0" r="0" t="0"/>
            </a:stretch>
          </a:blipFill>
          <a:ln>
            <a:noFill/>
          </a:ln>
        </p:spPr>
      </p:sp>
      <p:sp>
        <p:nvSpPr>
          <p:cNvPr id="362" name="Google Shape;362;p19"/>
          <p:cNvSpPr txBox="1"/>
          <p:nvPr/>
        </p:nvSpPr>
        <p:spPr>
          <a:xfrm>
            <a:off x="2133117" y="2215806"/>
            <a:ext cx="4877767" cy="915674"/>
          </a:xfrm>
          <a:prstGeom prst="rect">
            <a:avLst/>
          </a:prstGeom>
          <a:noFill/>
          <a:ln>
            <a:noFill/>
          </a:ln>
        </p:spPr>
        <p:txBody>
          <a:bodyPr anchorCtr="0" anchor="t" bIns="0" lIns="0" spcFirstLastPara="1" rIns="0" wrap="square" tIns="0">
            <a:spAutoFit/>
          </a:bodyPr>
          <a:lstStyle/>
          <a:p>
            <a:pPr indent="0" lvl="0" marL="0" marR="0" rtl="0" algn="ctr">
              <a:lnSpc>
                <a:spcPct val="117995"/>
              </a:lnSpc>
              <a:spcBef>
                <a:spcPts val="0"/>
              </a:spcBef>
              <a:spcAft>
                <a:spcPts val="0"/>
              </a:spcAft>
              <a:buNone/>
            </a:pPr>
            <a:r>
              <a:rPr b="0" i="0" lang="en" sz="6100" u="none" cap="none" strike="noStrike">
                <a:solidFill>
                  <a:srgbClr val="000000"/>
                </a:solidFill>
                <a:latin typeface="Charm"/>
                <a:ea typeface="Charm"/>
                <a:cs typeface="Charm"/>
                <a:sym typeface="Charm"/>
              </a:rPr>
              <a:t>Flying Machines</a:t>
            </a:r>
            <a:endParaRPr sz="700"/>
          </a:p>
        </p:txBody>
      </p:sp>
      <p:pic>
        <p:nvPicPr>
          <p:cNvPr id="363" name="Google Shape;363;p19"/>
          <p:cNvPicPr preferRelativeResize="0"/>
          <p:nvPr/>
        </p:nvPicPr>
        <p:blipFill rotWithShape="1">
          <a:blip r:embed="rId10">
            <a:alphaModFix/>
          </a:blip>
          <a:srcRect b="61900" l="0" r="0" t="0"/>
          <a:stretch/>
        </p:blipFill>
        <p:spPr>
          <a:xfrm>
            <a:off x="523500" y="3106500"/>
            <a:ext cx="8096998" cy="2036999"/>
          </a:xfrm>
          <a:prstGeom prst="rect">
            <a:avLst/>
          </a:prstGeom>
          <a:noFill/>
          <a:ln>
            <a:noFill/>
          </a:ln>
        </p:spPr>
      </p:pic>
      <p:sp>
        <p:nvSpPr>
          <p:cNvPr id="364" name="Google Shape;364;p19"/>
          <p:cNvSpPr txBox="1"/>
          <p:nvPr/>
        </p:nvSpPr>
        <p:spPr>
          <a:xfrm>
            <a:off x="745444" y="3642745"/>
            <a:ext cx="3409500" cy="1293000"/>
          </a:xfrm>
          <a:prstGeom prst="rect">
            <a:avLst/>
          </a:prstGeom>
          <a:noFill/>
          <a:ln>
            <a:noFill/>
          </a:ln>
        </p:spPr>
        <p:txBody>
          <a:bodyPr anchorCtr="0" anchor="t" bIns="0" lIns="0" spcFirstLastPara="1" rIns="0" wrap="square" tIns="0">
            <a:spAutoFit/>
          </a:bodyPr>
          <a:lstStyle/>
          <a:p>
            <a:pPr indent="0" lvl="0" marL="0" marR="0" rtl="0" algn="ctr">
              <a:lnSpc>
                <a:spcPct val="150000"/>
              </a:lnSpc>
              <a:spcBef>
                <a:spcPts val="0"/>
              </a:spcBef>
              <a:spcAft>
                <a:spcPts val="0"/>
              </a:spcAft>
              <a:buNone/>
            </a:pPr>
            <a:r>
              <a:rPr b="0" i="0" lang="en" sz="1200" u="none" cap="none" strike="noStrike">
                <a:solidFill>
                  <a:srgbClr val="0F1A38"/>
                </a:solidFill>
                <a:latin typeface="Architects Daughter"/>
                <a:ea typeface="Architects Daughter"/>
                <a:cs typeface="Architects Daughter"/>
                <a:sym typeface="Architects Daughter"/>
              </a:rPr>
              <a:t>Leonardo Da Vinci's fascination with flight inspired him to design a variety of flying machines, including ornithopters, gliders, and parachutes. Through his studies of bird anatomy and observation of natural flight. </a:t>
            </a:r>
            <a:endParaRPr sz="700"/>
          </a:p>
        </p:txBody>
      </p:sp>
      <p:sp>
        <p:nvSpPr>
          <p:cNvPr id="365" name="Google Shape;365;p19"/>
          <p:cNvSpPr txBox="1"/>
          <p:nvPr/>
        </p:nvSpPr>
        <p:spPr>
          <a:xfrm>
            <a:off x="4689494" y="3642745"/>
            <a:ext cx="3550500" cy="1293000"/>
          </a:xfrm>
          <a:prstGeom prst="rect">
            <a:avLst/>
          </a:prstGeom>
          <a:noFill/>
          <a:ln>
            <a:noFill/>
          </a:ln>
        </p:spPr>
        <p:txBody>
          <a:bodyPr anchorCtr="0" anchor="t" bIns="0" lIns="0" spcFirstLastPara="1" rIns="0" wrap="square" tIns="0">
            <a:spAutoFit/>
          </a:bodyPr>
          <a:lstStyle/>
          <a:p>
            <a:pPr indent="0" lvl="0" marL="0" marR="0" rtl="0" algn="ctr">
              <a:lnSpc>
                <a:spcPct val="150000"/>
              </a:lnSpc>
              <a:spcBef>
                <a:spcPts val="0"/>
              </a:spcBef>
              <a:spcAft>
                <a:spcPts val="0"/>
              </a:spcAft>
              <a:buNone/>
            </a:pPr>
            <a:r>
              <a:rPr b="0" i="0" lang="en" sz="1200" u="none" cap="none" strike="noStrike">
                <a:solidFill>
                  <a:srgbClr val="0F1A38"/>
                </a:solidFill>
                <a:latin typeface="Architects Daughter"/>
                <a:ea typeface="Architects Daughter"/>
                <a:cs typeface="Architects Daughter"/>
                <a:sym typeface="Architects Daughter"/>
              </a:rPr>
              <a:t>Leonardo developed innovative designs that anticipated many principles of modern aviation. While most of Leonardo's flying machine designs were never realized, they demonstrated his visionary thinking and pioneering spirit.</a:t>
            </a:r>
            <a:endParaRPr sz="700"/>
          </a:p>
        </p:txBody>
      </p:sp>
      <p:sp>
        <p:nvSpPr>
          <p:cNvPr id="366" name="Google Shape;366;p19"/>
          <p:cNvSpPr/>
          <p:nvPr/>
        </p:nvSpPr>
        <p:spPr>
          <a:xfrm rot="9333384">
            <a:off x="769764" y="11096"/>
            <a:ext cx="1387356" cy="624310"/>
          </a:xfrm>
          <a:custGeom>
            <a:rect b="b" l="l" r="r" t="t"/>
            <a:pathLst>
              <a:path extrusionOk="0" h="1248621" w="2774712">
                <a:moveTo>
                  <a:pt x="0" y="0"/>
                </a:moveTo>
                <a:lnTo>
                  <a:pt x="2774713" y="0"/>
                </a:lnTo>
                <a:lnTo>
                  <a:pt x="2774713" y="1248621"/>
                </a:lnTo>
                <a:lnTo>
                  <a:pt x="0" y="1248621"/>
                </a:lnTo>
                <a:lnTo>
                  <a:pt x="0" y="0"/>
                </a:lnTo>
                <a:close/>
              </a:path>
            </a:pathLst>
          </a:custGeom>
          <a:blipFill rotWithShape="1">
            <a:blip r:embed="rId11">
              <a:alphaModFix/>
            </a:blip>
            <a:stretch>
              <a:fillRect b="0" l="0" r="0" t="0"/>
            </a:stretch>
          </a:blipFill>
          <a:ln>
            <a:noFill/>
          </a:ln>
        </p:spPr>
      </p:sp>
      <p:sp>
        <p:nvSpPr>
          <p:cNvPr id="367" name="Google Shape;367;p19"/>
          <p:cNvSpPr/>
          <p:nvPr/>
        </p:nvSpPr>
        <p:spPr>
          <a:xfrm rot="-10460298">
            <a:off x="3942759" y="-131037"/>
            <a:ext cx="1387356" cy="624311"/>
          </a:xfrm>
          <a:custGeom>
            <a:rect b="b" l="l" r="r" t="t"/>
            <a:pathLst>
              <a:path extrusionOk="0" h="1248621" w="2774712">
                <a:moveTo>
                  <a:pt x="0" y="0"/>
                </a:moveTo>
                <a:lnTo>
                  <a:pt x="2774713" y="0"/>
                </a:lnTo>
                <a:lnTo>
                  <a:pt x="2774713" y="1248621"/>
                </a:lnTo>
                <a:lnTo>
                  <a:pt x="0" y="1248621"/>
                </a:lnTo>
                <a:lnTo>
                  <a:pt x="0" y="0"/>
                </a:lnTo>
                <a:close/>
              </a:path>
            </a:pathLst>
          </a:custGeom>
          <a:blipFill rotWithShape="1">
            <a:blip r:embed="rId11">
              <a:alphaModFix/>
            </a:blip>
            <a:stretch>
              <a:fillRect b="0" l="0" r="0" t="0"/>
            </a:stretch>
          </a:blipFill>
          <a:ln>
            <a:noFill/>
          </a:ln>
        </p:spPr>
      </p:sp>
      <p:sp>
        <p:nvSpPr>
          <p:cNvPr id="368" name="Google Shape;368;p19"/>
          <p:cNvSpPr/>
          <p:nvPr/>
        </p:nvSpPr>
        <p:spPr>
          <a:xfrm rot="-9421853">
            <a:off x="7038296" y="11095"/>
            <a:ext cx="1387356" cy="624311"/>
          </a:xfrm>
          <a:custGeom>
            <a:rect b="b" l="l" r="r" t="t"/>
            <a:pathLst>
              <a:path extrusionOk="0" h="1248621" w="2774712">
                <a:moveTo>
                  <a:pt x="0" y="0"/>
                </a:moveTo>
                <a:lnTo>
                  <a:pt x="2774712" y="0"/>
                </a:lnTo>
                <a:lnTo>
                  <a:pt x="2774712" y="1248621"/>
                </a:lnTo>
                <a:lnTo>
                  <a:pt x="0" y="1248621"/>
                </a:lnTo>
                <a:lnTo>
                  <a:pt x="0" y="0"/>
                </a:lnTo>
                <a:close/>
              </a:path>
            </a:pathLst>
          </a:custGeom>
          <a:blipFill rotWithShape="1">
            <a:blip r:embed="rId11">
              <a:alphaModFix/>
            </a:blip>
            <a:stretch>
              <a:fillRect b="0" l="0" r="0" t="0"/>
            </a:stretch>
          </a:blipFill>
          <a:ln>
            <a:noFill/>
          </a:ln>
        </p:spPr>
      </p:sp>
      <p:sp>
        <p:nvSpPr>
          <p:cNvPr id="369" name="Google Shape;369;p19"/>
          <p:cNvSpPr/>
          <p:nvPr/>
        </p:nvSpPr>
        <p:spPr>
          <a:xfrm>
            <a:off x="811581" y="1661427"/>
            <a:ext cx="862719" cy="894937"/>
          </a:xfrm>
          <a:custGeom>
            <a:rect b="b" l="l" r="r" t="t"/>
            <a:pathLst>
              <a:path extrusionOk="0" h="1789874" w="1725438">
                <a:moveTo>
                  <a:pt x="0" y="0"/>
                </a:moveTo>
                <a:lnTo>
                  <a:pt x="1725438" y="0"/>
                </a:lnTo>
                <a:lnTo>
                  <a:pt x="1725438" y="1789874"/>
                </a:lnTo>
                <a:lnTo>
                  <a:pt x="0" y="1789874"/>
                </a:lnTo>
                <a:lnTo>
                  <a:pt x="0" y="0"/>
                </a:lnTo>
                <a:close/>
              </a:path>
            </a:pathLst>
          </a:custGeom>
          <a:blipFill rotWithShape="1">
            <a:blip r:embed="rId12">
              <a:alphaModFix/>
            </a:blip>
            <a:stretch>
              <a:fillRect b="0" l="0" r="0" t="0"/>
            </a:stretch>
          </a:blipFill>
          <a:ln>
            <a:noFill/>
          </a:ln>
        </p:spPr>
      </p:sp>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F1A38"/>
      </a:dk1>
      <a:lt1>
        <a:srgbClr val="C7A57E"/>
      </a:lt1>
      <a:dk2>
        <a:srgbClr val="000000"/>
      </a:dk2>
      <a:lt2>
        <a:srgbClr val="B89868"/>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