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Eczar SemiBold"/>
      <p:regular r:id="rId23"/>
      <p:bold r:id="rId24"/>
    </p:embeddedFont>
    <p:embeddedFont>
      <p:font typeface="Niconne"/>
      <p:regular r:id="rId25"/>
    </p:embeddedFont>
    <p:embeddedFont>
      <p:font typeface="Eczar"/>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EczarSemiBold-bold.fntdata"/><Relationship Id="rId23" Type="http://schemas.openxmlformats.org/officeDocument/2006/relationships/font" Target="fonts/Eczar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czar-regular.fntdata"/><Relationship Id="rId25" Type="http://schemas.openxmlformats.org/officeDocument/2006/relationships/font" Target="fonts/Niconne-regular.fntdata"/><Relationship Id="rId27" Type="http://schemas.openxmlformats.org/officeDocument/2006/relationships/font" Target="fonts/Eczar-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dfb971779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dfb9717799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fb9717799_1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dfb9717799_1_1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fb9717799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dfb9717799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dfb9717799_1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dfb9717799_1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dfb9717799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dfb9717799_1_2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dfb9717799_1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dfb9717799_1_2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dfb9717799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dfb9717799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dfb9717799_1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dfb9717799_1_2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dfb9717799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dfb9717799_1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dfb9717799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dfb9717799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dfb9717799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dfb9717799_1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dfb9717799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dfb9717799_1_1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dfb9717799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dfb9717799_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dfb9717799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dfb9717799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dfb9717799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dfb9717799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dfb9717799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dfb9717799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dfb9717799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dfb9717799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18.png"/><Relationship Id="rId6"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3101">
            <a:off x="-1348951" y="-7105955"/>
            <a:ext cx="11629921" cy="1325347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2">
              <a:alphaModFix amt="7000"/>
            </a:blip>
            <a:stretch>
              <a:fillRect b="0" l="0" r="0" t="0"/>
            </a:stretch>
          </a:blipFill>
          <a:ln>
            <a:noFill/>
          </a:ln>
        </p:spPr>
      </p:sp>
      <p:pic>
        <p:nvPicPr>
          <p:cNvPr id="11" name="Google Shape;11;p2"/>
          <p:cNvPicPr preferRelativeResize="0"/>
          <p:nvPr/>
        </p:nvPicPr>
        <p:blipFill>
          <a:blip r:embed="rId3">
            <a:alphaModFix/>
          </a:blip>
          <a:stretch>
            <a:fillRect/>
          </a:stretch>
        </p:blipFill>
        <p:spPr>
          <a:xfrm>
            <a:off x="4799926" y="-139400"/>
            <a:ext cx="5322151" cy="5536797"/>
          </a:xfrm>
          <a:prstGeom prst="rect">
            <a:avLst/>
          </a:prstGeom>
          <a:noFill/>
          <a:ln>
            <a:noFill/>
          </a:ln>
        </p:spPr>
      </p:pic>
      <p:sp>
        <p:nvSpPr>
          <p:cNvPr id="12" name="Google Shape;12;p2"/>
          <p:cNvSpPr/>
          <p:nvPr/>
        </p:nvSpPr>
        <p:spPr>
          <a:xfrm rot="-8759550">
            <a:off x="-1337210" y="-3034229"/>
            <a:ext cx="4436006" cy="4119940"/>
          </a:xfrm>
          <a:custGeom>
            <a:rect b="b" l="l" r="r" t="t"/>
            <a:pathLst>
              <a:path extrusionOk="0" h="8229600" w="8860942">
                <a:moveTo>
                  <a:pt x="0" y="0"/>
                </a:moveTo>
                <a:lnTo>
                  <a:pt x="8860942" y="0"/>
                </a:lnTo>
                <a:lnTo>
                  <a:pt x="8860942" y="8229600"/>
                </a:lnTo>
                <a:lnTo>
                  <a:pt x="0" y="8229600"/>
                </a:lnTo>
                <a:lnTo>
                  <a:pt x="0" y="0"/>
                </a:lnTo>
                <a:close/>
              </a:path>
            </a:pathLst>
          </a:custGeom>
          <a:blipFill rotWithShape="1">
            <a:blip r:embed="rId4">
              <a:alphaModFix/>
            </a:blip>
            <a:stretch>
              <a:fillRect b="0" l="0" r="0" t="0"/>
            </a:stretch>
          </a:blipFill>
          <a:ln>
            <a:noFill/>
          </a:ln>
        </p:spPr>
      </p:sp>
      <p:sp>
        <p:nvSpPr>
          <p:cNvPr id="13" name="Google Shape;13;p2"/>
          <p:cNvSpPr/>
          <p:nvPr/>
        </p:nvSpPr>
        <p:spPr>
          <a:xfrm>
            <a:off x="-1545050" y="3841668"/>
            <a:ext cx="3718750" cy="4114800"/>
          </a:xfrm>
          <a:custGeom>
            <a:rect b="b" l="l" r="r" t="t"/>
            <a:pathLst>
              <a:path extrusionOk="0" h="8229600" w="7437501">
                <a:moveTo>
                  <a:pt x="0" y="0"/>
                </a:moveTo>
                <a:lnTo>
                  <a:pt x="7437500" y="0"/>
                </a:lnTo>
                <a:lnTo>
                  <a:pt x="7437500" y="8229600"/>
                </a:lnTo>
                <a:lnTo>
                  <a:pt x="0" y="8229600"/>
                </a:lnTo>
                <a:lnTo>
                  <a:pt x="0" y="0"/>
                </a:lnTo>
                <a:close/>
              </a:path>
            </a:pathLst>
          </a:custGeom>
          <a:blipFill rotWithShape="1">
            <a:blip r:embed="rId5">
              <a:alphaModFix/>
            </a:blip>
            <a:stretch>
              <a:fillRect b="0" l="0" r="0" t="0"/>
            </a:stretch>
          </a:blipFill>
          <a:ln>
            <a:noFill/>
          </a:ln>
        </p:spPr>
      </p:sp>
      <p:sp>
        <p:nvSpPr>
          <p:cNvPr id="14" name="Google Shape;14;p2"/>
          <p:cNvSpPr/>
          <p:nvPr/>
        </p:nvSpPr>
        <p:spPr>
          <a:xfrm rot="6947762">
            <a:off x="2713941" y="4031172"/>
            <a:ext cx="3717309" cy="4113205"/>
          </a:xfrm>
          <a:custGeom>
            <a:rect b="b" l="l" r="r" t="t"/>
            <a:pathLst>
              <a:path extrusionOk="0" h="8229600" w="7437501">
                <a:moveTo>
                  <a:pt x="0" y="0"/>
                </a:moveTo>
                <a:lnTo>
                  <a:pt x="7437500" y="0"/>
                </a:lnTo>
                <a:lnTo>
                  <a:pt x="7437500" y="8229600"/>
                </a:lnTo>
                <a:lnTo>
                  <a:pt x="0" y="8229600"/>
                </a:lnTo>
                <a:lnTo>
                  <a:pt x="0" y="0"/>
                </a:lnTo>
                <a:close/>
              </a:path>
            </a:pathLst>
          </a:custGeom>
          <a:blipFill rotWithShape="1">
            <a:blip r:embed="rId5">
              <a:alphaModFix/>
            </a:blip>
            <a:stretch>
              <a:fillRect b="0" l="0" r="0" t="0"/>
            </a:stretch>
          </a:blipFill>
          <a:ln>
            <a:noFill/>
          </a:ln>
        </p:spPr>
      </p:sp>
      <p:sp>
        <p:nvSpPr>
          <p:cNvPr id="15" name="Google Shape;15;p2"/>
          <p:cNvSpPr txBox="1"/>
          <p:nvPr>
            <p:ph type="ctrTitle"/>
          </p:nvPr>
        </p:nvSpPr>
        <p:spPr>
          <a:xfrm>
            <a:off x="-239925" y="1652050"/>
            <a:ext cx="5018100" cy="24777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6" name="Google Shape;16;p2"/>
          <p:cNvSpPr txBox="1"/>
          <p:nvPr>
            <p:ph idx="1" type="subTitle"/>
          </p:nvPr>
        </p:nvSpPr>
        <p:spPr>
          <a:xfrm>
            <a:off x="-448725" y="874175"/>
            <a:ext cx="5435700" cy="698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Niconne"/>
              <a:buNone/>
              <a:defRPr sz="2800">
                <a:latin typeface="Niconne"/>
                <a:ea typeface="Niconne"/>
                <a:cs typeface="Niconne"/>
                <a:sym typeface="Nicon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3832675"/>
            <a:ext cx="8520600" cy="8307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a:off x="6949373" y="1621611"/>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22" name="Google Shape;22;p3"/>
          <p:cNvSpPr/>
          <p:nvPr/>
        </p:nvSpPr>
        <p:spPr>
          <a:xfrm rot="-3016062">
            <a:off x="-1063428" y="-1742996"/>
            <a:ext cx="3949993" cy="411994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3">
              <a:alphaModFix/>
            </a:blip>
            <a:stretch>
              <a:fillRect b="0" l="0" r="0" t="0"/>
            </a:stretch>
          </a:blipFill>
          <a:ln>
            <a:noFill/>
          </a:ln>
        </p:spPr>
      </p:sp>
      <p:sp>
        <p:nvSpPr>
          <p:cNvPr id="23" name="Google Shape;23;p3"/>
          <p:cNvSpPr/>
          <p:nvPr/>
        </p:nvSpPr>
        <p:spPr>
          <a:xfrm>
            <a:off x="2838915" y="212840"/>
            <a:ext cx="3466170" cy="3466170"/>
          </a:xfrm>
          <a:custGeom>
            <a:rect b="b" l="l" r="r" t="t"/>
            <a:pathLst>
              <a:path extrusionOk="0" h="6932340" w="6932340">
                <a:moveTo>
                  <a:pt x="0" y="0"/>
                </a:moveTo>
                <a:lnTo>
                  <a:pt x="6932340" y="0"/>
                </a:lnTo>
                <a:lnTo>
                  <a:pt x="6932340" y="6932341"/>
                </a:lnTo>
                <a:lnTo>
                  <a:pt x="0" y="6932341"/>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4"/>
          <p:cNvSpPr/>
          <p:nvPr>
            <p:ph idx="2" type="pic"/>
          </p:nvPr>
        </p:nvSpPr>
        <p:spPr>
          <a:xfrm>
            <a:off x="5353650" y="11350"/>
            <a:ext cx="3794100" cy="5143500"/>
          </a:xfrm>
          <a:prstGeom prst="rect">
            <a:avLst/>
          </a:prstGeom>
          <a:noFill/>
          <a:ln>
            <a:noFill/>
          </a:ln>
        </p:spPr>
      </p:sp>
      <p:sp>
        <p:nvSpPr>
          <p:cNvPr id="27" name="Google Shape;27;p4"/>
          <p:cNvSpPr/>
          <p:nvPr/>
        </p:nvSpPr>
        <p:spPr>
          <a:xfrm rot="6947762">
            <a:off x="6918742" y="4147541"/>
            <a:ext cx="3717309" cy="4113205"/>
          </a:xfrm>
          <a:custGeom>
            <a:rect b="b" l="l" r="r" t="t"/>
            <a:pathLst>
              <a:path extrusionOk="0" h="8229600" w="7437501">
                <a:moveTo>
                  <a:pt x="0" y="0"/>
                </a:moveTo>
                <a:lnTo>
                  <a:pt x="7437501" y="0"/>
                </a:lnTo>
                <a:lnTo>
                  <a:pt x="7437501" y="8229600"/>
                </a:lnTo>
                <a:lnTo>
                  <a:pt x="0" y="8229600"/>
                </a:lnTo>
                <a:lnTo>
                  <a:pt x="0" y="0"/>
                </a:lnTo>
                <a:close/>
              </a:path>
            </a:pathLst>
          </a:custGeom>
          <a:blipFill rotWithShape="1">
            <a:blip r:embed="rId2">
              <a:alphaModFix/>
            </a:blip>
            <a:stretch>
              <a:fillRect b="0" l="0" r="0" t="0"/>
            </a:stretch>
          </a:blipFill>
          <a:ln>
            <a:noFill/>
          </a:ln>
        </p:spPr>
      </p:sp>
      <p:sp>
        <p:nvSpPr>
          <p:cNvPr id="28" name="Google Shape;28;p4"/>
          <p:cNvSpPr/>
          <p:nvPr/>
        </p:nvSpPr>
        <p:spPr>
          <a:xfrm rot="6947762">
            <a:off x="-2149999" y="-3412843"/>
            <a:ext cx="3717309" cy="4113205"/>
          </a:xfrm>
          <a:custGeom>
            <a:rect b="b" l="l" r="r" t="t"/>
            <a:pathLst>
              <a:path extrusionOk="0" h="8229600" w="7437501">
                <a:moveTo>
                  <a:pt x="0" y="0"/>
                </a:moveTo>
                <a:lnTo>
                  <a:pt x="7437501" y="0"/>
                </a:lnTo>
                <a:lnTo>
                  <a:pt x="7437501" y="8229600"/>
                </a:lnTo>
                <a:lnTo>
                  <a:pt x="0" y="8229600"/>
                </a:lnTo>
                <a:lnTo>
                  <a:pt x="0" y="0"/>
                </a:lnTo>
                <a:close/>
              </a:path>
            </a:pathLst>
          </a:custGeom>
          <a:blipFill rotWithShape="1">
            <a:blip r:embed="rId2">
              <a:alphaModFix/>
            </a:blip>
            <a:stretch>
              <a:fillRect b="0" l="0" r="0" t="0"/>
            </a:stretch>
          </a:blipFill>
          <a:ln>
            <a:noFill/>
          </a:ln>
        </p:spPr>
      </p:sp>
      <p:sp>
        <p:nvSpPr>
          <p:cNvPr id="29" name="Google Shape;29;p4"/>
          <p:cNvSpPr txBox="1"/>
          <p:nvPr>
            <p:ph type="title"/>
          </p:nvPr>
        </p:nvSpPr>
        <p:spPr>
          <a:xfrm>
            <a:off x="311700" y="900350"/>
            <a:ext cx="8520600" cy="645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805876"/>
            <a:ext cx="8520600" cy="276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7337270" y="3467978"/>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33" name="Google Shape;33;p5"/>
          <p:cNvSpPr/>
          <p:nvPr/>
        </p:nvSpPr>
        <p:spPr>
          <a:xfrm rot="-3125995">
            <a:off x="7563790" y="-2414502"/>
            <a:ext cx="4078385" cy="4119581"/>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34" name="Google Shape;34;p5"/>
          <p:cNvSpPr/>
          <p:nvPr/>
        </p:nvSpPr>
        <p:spPr>
          <a:xfrm rot="-3125995">
            <a:off x="-1524095" y="3609523"/>
            <a:ext cx="4078385" cy="4119581"/>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35" name="Google Shape;35;p5"/>
          <p:cNvSpPr/>
          <p:nvPr/>
        </p:nvSpPr>
        <p:spPr>
          <a:xfrm>
            <a:off x="-1362967" y="-2680223"/>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36" name="Google Shape;36;p5"/>
          <p:cNvSpPr txBox="1"/>
          <p:nvPr>
            <p:ph type="title"/>
          </p:nvPr>
        </p:nvSpPr>
        <p:spPr>
          <a:xfrm>
            <a:off x="311700" y="11308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8382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8382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txBox="1"/>
          <p:nvPr>
            <p:ph type="title"/>
          </p:nvPr>
        </p:nvSpPr>
        <p:spPr>
          <a:xfrm>
            <a:off x="311700" y="249475"/>
            <a:ext cx="8520600" cy="768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p:nvPr/>
        </p:nvSpPr>
        <p:spPr>
          <a:xfrm>
            <a:off x="6032524" y="1017725"/>
            <a:ext cx="2619851" cy="3829014"/>
          </a:xfrm>
          <a:custGeom>
            <a:rect b="b" l="l" r="r" t="t"/>
            <a:pathLst>
              <a:path extrusionOk="0" h="7935780" w="5429744">
                <a:moveTo>
                  <a:pt x="0" y="0"/>
                </a:moveTo>
                <a:lnTo>
                  <a:pt x="5429744" y="0"/>
                </a:lnTo>
                <a:lnTo>
                  <a:pt x="5429744" y="7935780"/>
                </a:lnTo>
                <a:lnTo>
                  <a:pt x="0" y="7935780"/>
                </a:lnTo>
                <a:lnTo>
                  <a:pt x="0" y="0"/>
                </a:lnTo>
                <a:close/>
              </a:path>
            </a:pathLst>
          </a:custGeom>
          <a:blipFill rotWithShape="1">
            <a:blip r:embed="rId2">
              <a:alphaModFix/>
            </a:blip>
            <a:stretch>
              <a:fillRect b="0" l="0" r="0" t="0"/>
            </a:stretch>
          </a:blipFill>
          <a:ln>
            <a:noFill/>
          </a:ln>
        </p:spPr>
      </p:sp>
      <p:sp>
        <p:nvSpPr>
          <p:cNvPr id="44" name="Google Shape;44;p6"/>
          <p:cNvSpPr/>
          <p:nvPr/>
        </p:nvSpPr>
        <p:spPr>
          <a:xfrm>
            <a:off x="3262074" y="1017725"/>
            <a:ext cx="2619851" cy="3829014"/>
          </a:xfrm>
          <a:custGeom>
            <a:rect b="b" l="l" r="r" t="t"/>
            <a:pathLst>
              <a:path extrusionOk="0" h="7935780" w="5429744">
                <a:moveTo>
                  <a:pt x="0" y="0"/>
                </a:moveTo>
                <a:lnTo>
                  <a:pt x="5429744" y="0"/>
                </a:lnTo>
                <a:lnTo>
                  <a:pt x="5429744" y="7935780"/>
                </a:lnTo>
                <a:lnTo>
                  <a:pt x="0" y="7935780"/>
                </a:lnTo>
                <a:lnTo>
                  <a:pt x="0" y="0"/>
                </a:lnTo>
                <a:close/>
              </a:path>
            </a:pathLst>
          </a:custGeom>
          <a:blipFill rotWithShape="1">
            <a:blip r:embed="rId2">
              <a:alphaModFix/>
            </a:blip>
            <a:stretch>
              <a:fillRect b="0" l="0" r="0" t="0"/>
            </a:stretch>
          </a:blipFill>
          <a:ln>
            <a:noFill/>
          </a:ln>
        </p:spPr>
      </p:sp>
      <p:sp>
        <p:nvSpPr>
          <p:cNvPr id="45" name="Google Shape;45;p6"/>
          <p:cNvSpPr/>
          <p:nvPr/>
        </p:nvSpPr>
        <p:spPr>
          <a:xfrm>
            <a:off x="491624" y="1017725"/>
            <a:ext cx="2619851" cy="3829014"/>
          </a:xfrm>
          <a:custGeom>
            <a:rect b="b" l="l" r="r" t="t"/>
            <a:pathLst>
              <a:path extrusionOk="0" h="7935780" w="5429744">
                <a:moveTo>
                  <a:pt x="0" y="0"/>
                </a:moveTo>
                <a:lnTo>
                  <a:pt x="5429744" y="0"/>
                </a:lnTo>
                <a:lnTo>
                  <a:pt x="5429744" y="7935780"/>
                </a:lnTo>
                <a:lnTo>
                  <a:pt x="0" y="7935780"/>
                </a:lnTo>
                <a:lnTo>
                  <a:pt x="0" y="0"/>
                </a:lnTo>
                <a:close/>
              </a:path>
            </a:pathLst>
          </a:custGeom>
          <a:blipFill rotWithShape="1">
            <a:blip r:embed="rId2">
              <a:alphaModFix/>
            </a:blip>
            <a:stretch>
              <a:fillRect b="0" l="0" r="0" t="0"/>
            </a:stretch>
          </a:blipFill>
          <a:ln>
            <a:noFill/>
          </a:ln>
        </p:spPr>
      </p:sp>
      <p:sp>
        <p:nvSpPr>
          <p:cNvPr id="46" name="Google Shape;46;p6"/>
          <p:cNvSpPr/>
          <p:nvPr>
            <p:ph idx="2" type="pic"/>
          </p:nvPr>
        </p:nvSpPr>
        <p:spPr>
          <a:xfrm>
            <a:off x="674450" y="1265282"/>
            <a:ext cx="2254200" cy="3333900"/>
          </a:xfrm>
          <a:prstGeom prst="rect">
            <a:avLst/>
          </a:prstGeom>
          <a:noFill/>
          <a:ln>
            <a:noFill/>
          </a:ln>
        </p:spPr>
      </p:sp>
      <p:sp>
        <p:nvSpPr>
          <p:cNvPr id="47" name="Google Shape;47;p6"/>
          <p:cNvSpPr/>
          <p:nvPr>
            <p:ph idx="3" type="pic"/>
          </p:nvPr>
        </p:nvSpPr>
        <p:spPr>
          <a:xfrm>
            <a:off x="3444900" y="1265282"/>
            <a:ext cx="2254200" cy="3333900"/>
          </a:xfrm>
          <a:prstGeom prst="rect">
            <a:avLst/>
          </a:prstGeom>
          <a:noFill/>
          <a:ln>
            <a:noFill/>
          </a:ln>
        </p:spPr>
      </p:sp>
      <p:sp>
        <p:nvSpPr>
          <p:cNvPr id="48" name="Google Shape;48;p6"/>
          <p:cNvSpPr/>
          <p:nvPr>
            <p:ph idx="4" type="pic"/>
          </p:nvPr>
        </p:nvSpPr>
        <p:spPr>
          <a:xfrm>
            <a:off x="6215350" y="1265282"/>
            <a:ext cx="2254200" cy="3333900"/>
          </a:xfrm>
          <a:prstGeom prst="rect">
            <a:avLst/>
          </a:prstGeom>
          <a:noFill/>
          <a:ln>
            <a:noFill/>
          </a:ln>
        </p:spPr>
      </p:sp>
      <p:sp>
        <p:nvSpPr>
          <p:cNvPr id="49" name="Google Shape;49;p6"/>
          <p:cNvSpPr/>
          <p:nvPr/>
        </p:nvSpPr>
        <p:spPr>
          <a:xfrm rot="-3016062">
            <a:off x="-869480" y="2333649"/>
            <a:ext cx="3949993" cy="411994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3">
              <a:alphaModFix/>
            </a:blip>
            <a:stretch>
              <a:fillRect b="0" l="0" r="0" t="0"/>
            </a:stretch>
          </a:blipFill>
          <a:ln>
            <a:noFill/>
          </a:ln>
        </p:spPr>
      </p:sp>
      <p:sp>
        <p:nvSpPr>
          <p:cNvPr id="50" name="Google Shape;50;p6"/>
          <p:cNvSpPr/>
          <p:nvPr/>
        </p:nvSpPr>
        <p:spPr>
          <a:xfrm rot="-3016062">
            <a:off x="6469527" y="-2615914"/>
            <a:ext cx="3949993" cy="411994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7"/>
          <p:cNvSpPr txBox="1"/>
          <p:nvPr>
            <p:ph type="title"/>
          </p:nvPr>
        </p:nvSpPr>
        <p:spPr>
          <a:xfrm>
            <a:off x="490250" y="450150"/>
            <a:ext cx="50379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7"/>
          <p:cNvSpPr/>
          <p:nvPr/>
        </p:nvSpPr>
        <p:spPr>
          <a:xfrm>
            <a:off x="6059391" y="661260"/>
            <a:ext cx="2714872" cy="3967890"/>
          </a:xfrm>
          <a:custGeom>
            <a:rect b="b" l="l" r="r" t="t"/>
            <a:pathLst>
              <a:path extrusionOk="0" h="7935780" w="5429744">
                <a:moveTo>
                  <a:pt x="0" y="0"/>
                </a:moveTo>
                <a:lnTo>
                  <a:pt x="5429744" y="0"/>
                </a:lnTo>
                <a:lnTo>
                  <a:pt x="5429744" y="7935780"/>
                </a:lnTo>
                <a:lnTo>
                  <a:pt x="0" y="7935780"/>
                </a:lnTo>
                <a:lnTo>
                  <a:pt x="0" y="0"/>
                </a:lnTo>
                <a:close/>
              </a:path>
            </a:pathLst>
          </a:custGeom>
          <a:blipFill rotWithShape="1">
            <a:blip r:embed="rId2">
              <a:alphaModFix/>
            </a:blip>
            <a:stretch>
              <a:fillRect b="0" l="0" r="0" t="0"/>
            </a:stretch>
          </a:blipFill>
          <a:ln>
            <a:noFill/>
          </a:ln>
        </p:spPr>
      </p:sp>
      <p:sp>
        <p:nvSpPr>
          <p:cNvPr id="55" name="Google Shape;55;p7"/>
          <p:cNvSpPr/>
          <p:nvPr>
            <p:ph idx="2" type="pic"/>
          </p:nvPr>
        </p:nvSpPr>
        <p:spPr>
          <a:xfrm>
            <a:off x="6289738" y="978257"/>
            <a:ext cx="2254200" cy="3333900"/>
          </a:xfrm>
          <a:prstGeom prst="rect">
            <a:avLst/>
          </a:prstGeom>
          <a:noFill/>
          <a:ln>
            <a:noFill/>
          </a:ln>
        </p:spPr>
      </p:sp>
      <p:sp>
        <p:nvSpPr>
          <p:cNvPr id="56" name="Google Shape;56;p7"/>
          <p:cNvSpPr/>
          <p:nvPr/>
        </p:nvSpPr>
        <p:spPr>
          <a:xfrm rot="-2846199">
            <a:off x="6913843" y="-1929912"/>
            <a:ext cx="4065190" cy="4106253"/>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3">
              <a:alphaModFix/>
            </a:blip>
            <a:stretch>
              <a:fillRect b="0" l="0" r="0" t="0"/>
            </a:stretch>
          </a:blipFill>
          <a:ln>
            <a:noFill/>
          </a:ln>
        </p:spPr>
      </p:sp>
      <p:sp>
        <p:nvSpPr>
          <p:cNvPr id="57" name="Google Shape;57;p7"/>
          <p:cNvSpPr/>
          <p:nvPr/>
        </p:nvSpPr>
        <p:spPr>
          <a:xfrm rot="-2846199">
            <a:off x="4847104" y="3632569"/>
            <a:ext cx="4065190" cy="4106253"/>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3">
              <a:alphaModFix/>
            </a:blip>
            <a:stretch>
              <a:fillRect b="0" l="0" r="0" t="0"/>
            </a:stretch>
          </a:blipFill>
          <a:ln>
            <a:noFill/>
          </a:ln>
        </p:spPr>
      </p:sp>
      <p:sp>
        <p:nvSpPr>
          <p:cNvPr id="58" name="Google Shape;58;p7"/>
          <p:cNvSpPr/>
          <p:nvPr/>
        </p:nvSpPr>
        <p:spPr>
          <a:xfrm rot="-3016062">
            <a:off x="-1063428" y="-1742996"/>
            <a:ext cx="3949993" cy="411994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8"/>
          <p:cNvSpPr/>
          <p:nvPr/>
        </p:nvSpPr>
        <p:spPr>
          <a:xfrm rot="-3125995">
            <a:off x="7563790" y="-2414502"/>
            <a:ext cx="4078385" cy="4119581"/>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62" name="Google Shape;62;p8"/>
          <p:cNvSpPr/>
          <p:nvPr/>
        </p:nvSpPr>
        <p:spPr>
          <a:xfrm rot="-3125995">
            <a:off x="-1524095" y="3609523"/>
            <a:ext cx="4078385" cy="4119581"/>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63" name="Google Shape;63;p8"/>
          <p:cNvSpPr/>
          <p:nvPr/>
        </p:nvSpPr>
        <p:spPr>
          <a:xfrm>
            <a:off x="-1362967" y="-2680223"/>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2">
              <a:alphaModFix/>
            </a:blip>
            <a:stretch>
              <a:fillRect b="0" l="0" r="0" t="0"/>
            </a:stretch>
          </a:blipFill>
          <a:ln>
            <a:noFill/>
          </a:ln>
        </p:spPr>
      </p:sp>
      <p:sp>
        <p:nvSpPr>
          <p:cNvPr id="64" name="Google Shape;64;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 name="Google Shape;65;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8"/>
          <p:cNvSpPr/>
          <p:nvPr/>
        </p:nvSpPr>
        <p:spPr>
          <a:xfrm flipH="1">
            <a:off x="3456109" y="-615950"/>
            <a:ext cx="2231791" cy="1475772"/>
          </a:xfrm>
          <a:custGeom>
            <a:rect b="b" l="l" r="r" t="t"/>
            <a:pathLst>
              <a:path extrusionOk="0" h="2951543" w="4463581">
                <a:moveTo>
                  <a:pt x="4463581" y="0"/>
                </a:moveTo>
                <a:lnTo>
                  <a:pt x="0" y="0"/>
                </a:lnTo>
                <a:lnTo>
                  <a:pt x="0" y="2951543"/>
                </a:lnTo>
                <a:lnTo>
                  <a:pt x="4463581" y="2951543"/>
                </a:lnTo>
                <a:lnTo>
                  <a:pt x="4463581"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9"/>
          <p:cNvSpPr txBox="1"/>
          <p:nvPr>
            <p:ph idx="1" type="body"/>
          </p:nvPr>
        </p:nvSpPr>
        <p:spPr>
          <a:xfrm>
            <a:off x="1572600" y="3837225"/>
            <a:ext cx="5998800" cy="6984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71" name="Google Shape;7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9"/>
          <p:cNvSpPr/>
          <p:nvPr/>
        </p:nvSpPr>
        <p:spPr>
          <a:xfrm rot="-3016062">
            <a:off x="-1170377" y="836011"/>
            <a:ext cx="3949993" cy="411994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2">
              <a:alphaModFix/>
            </a:blip>
            <a:stretch>
              <a:fillRect b="0" l="0" r="0" t="0"/>
            </a:stretch>
          </a:blipFill>
          <a:ln>
            <a:noFill/>
          </a:ln>
        </p:spPr>
      </p:sp>
      <p:sp>
        <p:nvSpPr>
          <p:cNvPr id="73" name="Google Shape;73;p9"/>
          <p:cNvSpPr/>
          <p:nvPr/>
        </p:nvSpPr>
        <p:spPr>
          <a:xfrm>
            <a:off x="2838915" y="212840"/>
            <a:ext cx="3466170" cy="3466170"/>
          </a:xfrm>
          <a:custGeom>
            <a:rect b="b" l="l" r="r" t="t"/>
            <a:pathLst>
              <a:path extrusionOk="0" h="6932340" w="6932340">
                <a:moveTo>
                  <a:pt x="0" y="0"/>
                </a:moveTo>
                <a:lnTo>
                  <a:pt x="6932340" y="0"/>
                </a:lnTo>
                <a:lnTo>
                  <a:pt x="6932340" y="6932341"/>
                </a:lnTo>
                <a:lnTo>
                  <a:pt x="0" y="6932341"/>
                </a:lnTo>
                <a:lnTo>
                  <a:pt x="0" y="0"/>
                </a:lnTo>
                <a:close/>
              </a:path>
            </a:pathLst>
          </a:custGeom>
          <a:blipFill rotWithShape="1">
            <a:blip r:embed="rId3">
              <a:alphaModFix/>
            </a:blip>
            <a:stretch>
              <a:fillRect b="0" l="0" r="0" t="0"/>
            </a:stretch>
          </a:blipFill>
          <a:ln>
            <a:noFill/>
          </a:ln>
        </p:spPr>
      </p:sp>
      <p:sp>
        <p:nvSpPr>
          <p:cNvPr id="74" name="Google Shape;74;p9"/>
          <p:cNvSpPr/>
          <p:nvPr/>
        </p:nvSpPr>
        <p:spPr>
          <a:xfrm>
            <a:off x="3567187" y="514350"/>
            <a:ext cx="2009626" cy="2923092"/>
          </a:xfrm>
          <a:custGeom>
            <a:rect b="b" l="l" r="r" t="t"/>
            <a:pathLst>
              <a:path extrusionOk="0" h="5846184" w="4019252">
                <a:moveTo>
                  <a:pt x="0" y="0"/>
                </a:moveTo>
                <a:lnTo>
                  <a:pt x="4019252" y="0"/>
                </a:lnTo>
                <a:lnTo>
                  <a:pt x="4019252" y="5846184"/>
                </a:lnTo>
                <a:lnTo>
                  <a:pt x="0" y="5846184"/>
                </a:lnTo>
                <a:lnTo>
                  <a:pt x="0" y="0"/>
                </a:lnTo>
                <a:close/>
              </a:path>
            </a:pathLst>
          </a:custGeom>
          <a:blipFill rotWithShape="1">
            <a:blip r:embed="rId4">
              <a:alphaModFix/>
            </a:blip>
            <a:stretch>
              <a:fillRect b="-7729" l="-7729" r="0" t="0"/>
            </a:stretch>
          </a:blipFill>
          <a:ln>
            <a:noFill/>
          </a:ln>
        </p:spPr>
      </p:sp>
      <p:sp>
        <p:nvSpPr>
          <p:cNvPr id="75" name="Google Shape;75;p9"/>
          <p:cNvSpPr/>
          <p:nvPr/>
        </p:nvSpPr>
        <p:spPr>
          <a:xfrm>
            <a:off x="3644206" y="812017"/>
            <a:ext cx="1883949" cy="2547526"/>
          </a:xfrm>
          <a:custGeom>
            <a:rect b="b" l="l" r="r" t="t"/>
            <a:pathLst>
              <a:path extrusionOk="0" h="5095052" w="3767898">
                <a:moveTo>
                  <a:pt x="0" y="0"/>
                </a:moveTo>
                <a:lnTo>
                  <a:pt x="3767898" y="0"/>
                </a:lnTo>
                <a:lnTo>
                  <a:pt x="3767898" y="5095052"/>
                </a:lnTo>
                <a:lnTo>
                  <a:pt x="0" y="5095052"/>
                </a:lnTo>
                <a:lnTo>
                  <a:pt x="0" y="0"/>
                </a:lnTo>
                <a:close/>
              </a:path>
            </a:pathLst>
          </a:custGeom>
          <a:blipFill rotWithShape="1">
            <a:blip r:embed="rId5">
              <a:alphaModFix/>
            </a:blip>
            <a:stretch>
              <a:fillRect b="0" l="0" r="0" t="0"/>
            </a:stretch>
          </a:blipFill>
          <a:ln>
            <a:noFill/>
          </a:ln>
        </p:spPr>
      </p:sp>
      <p:sp>
        <p:nvSpPr>
          <p:cNvPr id="76" name="Google Shape;76;p9"/>
          <p:cNvSpPr/>
          <p:nvPr/>
        </p:nvSpPr>
        <p:spPr>
          <a:xfrm rot="-8697667">
            <a:off x="6049695" y="-2287132"/>
            <a:ext cx="4079809" cy="4121019"/>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Eczar"/>
              <a:buNone/>
              <a:defRPr b="1" sz="2800">
                <a:solidFill>
                  <a:schemeClr val="dk1"/>
                </a:solidFill>
                <a:latin typeface="Eczar"/>
                <a:ea typeface="Eczar"/>
                <a:cs typeface="Eczar"/>
                <a:sym typeface="Ecza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Eczar"/>
              <a:buChar char="●"/>
              <a:defRPr b="1" sz="1800">
                <a:solidFill>
                  <a:schemeClr val="dk2"/>
                </a:solidFill>
                <a:latin typeface="Eczar"/>
                <a:ea typeface="Eczar"/>
                <a:cs typeface="Eczar"/>
                <a:sym typeface="Eczar"/>
              </a:defRPr>
            </a:lvl1pPr>
            <a:lvl2pPr indent="-317500" lvl="1" marL="914400">
              <a:lnSpc>
                <a:spcPct val="115000"/>
              </a:lnSpc>
              <a:spcBef>
                <a:spcPts val="0"/>
              </a:spcBef>
              <a:spcAft>
                <a:spcPts val="0"/>
              </a:spcAft>
              <a:buClr>
                <a:schemeClr val="dk2"/>
              </a:buClr>
              <a:buSzPts val="1400"/>
              <a:buFont typeface="Niconne"/>
              <a:buChar char="○"/>
              <a:defRPr>
                <a:solidFill>
                  <a:schemeClr val="dk2"/>
                </a:solidFill>
                <a:latin typeface="Niconne"/>
                <a:ea typeface="Niconne"/>
                <a:cs typeface="Niconne"/>
                <a:sym typeface="Niconne"/>
              </a:defRPr>
            </a:lvl2pPr>
            <a:lvl3pPr indent="-317500" lvl="2" marL="13716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3pPr>
            <a:lvl4pPr indent="-317500" lvl="3" marL="18288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4pPr>
            <a:lvl5pPr indent="-317500" lvl="4" marL="22860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5pPr>
            <a:lvl6pPr indent="-317500" lvl="5" marL="27432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6pPr>
            <a:lvl7pPr indent="-317500" lvl="6" marL="32004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7pPr>
            <a:lvl8pPr indent="-317500" lvl="7" marL="36576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8pPr>
            <a:lvl9pPr indent="-317500" lvl="8" marL="4114800">
              <a:lnSpc>
                <a:spcPct val="115000"/>
              </a:lnSpc>
              <a:spcBef>
                <a:spcPts val="0"/>
              </a:spcBef>
              <a:spcAft>
                <a:spcPts val="0"/>
              </a:spcAft>
              <a:buClr>
                <a:schemeClr val="dk2"/>
              </a:buClr>
              <a:buSzPts val="1400"/>
              <a:buFont typeface="Eczar"/>
              <a:buChar char="■"/>
              <a:defRPr>
                <a:solidFill>
                  <a:schemeClr val="dk2"/>
                </a:solidFill>
                <a:latin typeface="Eczar"/>
                <a:ea typeface="Eczar"/>
                <a:cs typeface="Eczar"/>
                <a:sym typeface="Ecza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5.png"/><Relationship Id="rId7"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38.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22.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39.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43.png"/><Relationship Id="rId5" Type="http://schemas.openxmlformats.org/officeDocument/2006/relationships/image" Target="../media/image3.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0" Type="http://schemas.openxmlformats.org/officeDocument/2006/relationships/image" Target="../media/image43.png"/><Relationship Id="rId11" Type="http://schemas.openxmlformats.org/officeDocument/2006/relationships/image" Target="../media/image42.jpg"/><Relationship Id="rId10" Type="http://schemas.openxmlformats.org/officeDocument/2006/relationships/image" Target="../media/image36.jpg"/><Relationship Id="rId13" Type="http://schemas.openxmlformats.org/officeDocument/2006/relationships/image" Target="../media/image32.jpg"/><Relationship Id="rId12" Type="http://schemas.openxmlformats.org/officeDocument/2006/relationships/image" Target="../media/image34.jp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41.jpg"/><Relationship Id="rId9" Type="http://schemas.openxmlformats.org/officeDocument/2006/relationships/image" Target="../media/image28.png"/><Relationship Id="rId15" Type="http://schemas.openxmlformats.org/officeDocument/2006/relationships/image" Target="../media/image37.png"/><Relationship Id="rId14" Type="http://schemas.openxmlformats.org/officeDocument/2006/relationships/image" Target="../media/image15.png"/><Relationship Id="rId17" Type="http://schemas.openxmlformats.org/officeDocument/2006/relationships/image" Target="../media/image26.png"/><Relationship Id="rId16" Type="http://schemas.openxmlformats.org/officeDocument/2006/relationships/image" Target="../media/image25.png"/><Relationship Id="rId5" Type="http://schemas.openxmlformats.org/officeDocument/2006/relationships/image" Target="../media/image10.png"/><Relationship Id="rId19" Type="http://schemas.openxmlformats.org/officeDocument/2006/relationships/image" Target="../media/image33.png"/><Relationship Id="rId6" Type="http://schemas.openxmlformats.org/officeDocument/2006/relationships/image" Target="../media/image7.png"/><Relationship Id="rId18" Type="http://schemas.openxmlformats.org/officeDocument/2006/relationships/image" Target="../media/image35.jpg"/><Relationship Id="rId7" Type="http://schemas.openxmlformats.org/officeDocument/2006/relationships/image" Target="../media/image11.png"/><Relationship Id="rId8"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1.png"/><Relationship Id="rId7"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4.jpg"/><Relationship Id="rId5"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0.png"/><Relationship Id="rId5"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0.png"/><Relationship Id="rId5"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45.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82" name="Shape 82"/>
        <p:cNvGrpSpPr/>
        <p:nvPr/>
      </p:nvGrpSpPr>
      <p:grpSpPr>
        <a:xfrm>
          <a:off x="0" y="0"/>
          <a:ext cx="0" cy="0"/>
          <a:chOff x="0" y="0"/>
          <a:chExt cx="0" cy="0"/>
        </a:xfrm>
      </p:grpSpPr>
      <p:sp>
        <p:nvSpPr>
          <p:cNvPr id="83" name="Google Shape;83;p11"/>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pic>
        <p:nvPicPr>
          <p:cNvPr id="84" name="Google Shape;84;p11"/>
          <p:cNvPicPr preferRelativeResize="0"/>
          <p:nvPr/>
        </p:nvPicPr>
        <p:blipFill>
          <a:blip r:embed="rId4">
            <a:alphaModFix/>
          </a:blip>
          <a:stretch>
            <a:fillRect/>
          </a:stretch>
        </p:blipFill>
        <p:spPr>
          <a:xfrm>
            <a:off x="4799926" y="-139400"/>
            <a:ext cx="5322151" cy="5536797"/>
          </a:xfrm>
          <a:prstGeom prst="rect">
            <a:avLst/>
          </a:prstGeom>
          <a:noFill/>
          <a:ln>
            <a:noFill/>
          </a:ln>
        </p:spPr>
      </p:pic>
      <p:sp>
        <p:nvSpPr>
          <p:cNvPr id="85" name="Google Shape;85;p11"/>
          <p:cNvSpPr/>
          <p:nvPr/>
        </p:nvSpPr>
        <p:spPr>
          <a:xfrm rot="-8754676">
            <a:off x="-1329411" y="-3028950"/>
            <a:ext cx="4430471" cy="4114800"/>
          </a:xfrm>
          <a:custGeom>
            <a:rect b="b" l="l" r="r" t="t"/>
            <a:pathLst>
              <a:path extrusionOk="0" h="8229600" w="8860942">
                <a:moveTo>
                  <a:pt x="0" y="0"/>
                </a:moveTo>
                <a:lnTo>
                  <a:pt x="8860942" y="0"/>
                </a:lnTo>
                <a:lnTo>
                  <a:pt x="8860942" y="8229600"/>
                </a:lnTo>
                <a:lnTo>
                  <a:pt x="0" y="8229600"/>
                </a:lnTo>
                <a:lnTo>
                  <a:pt x="0" y="0"/>
                </a:lnTo>
                <a:close/>
              </a:path>
            </a:pathLst>
          </a:custGeom>
          <a:blipFill rotWithShape="1">
            <a:blip r:embed="rId5">
              <a:alphaModFix/>
            </a:blip>
            <a:stretch>
              <a:fillRect b="0" l="0" r="0" t="0"/>
            </a:stretch>
          </a:blipFill>
          <a:ln>
            <a:noFill/>
          </a:ln>
        </p:spPr>
      </p:sp>
      <p:sp>
        <p:nvSpPr>
          <p:cNvPr id="86" name="Google Shape;86;p11"/>
          <p:cNvSpPr/>
          <p:nvPr/>
        </p:nvSpPr>
        <p:spPr>
          <a:xfrm>
            <a:off x="-1545050" y="3841668"/>
            <a:ext cx="3718750" cy="4114800"/>
          </a:xfrm>
          <a:custGeom>
            <a:rect b="b" l="l" r="r" t="t"/>
            <a:pathLst>
              <a:path extrusionOk="0" h="8229600" w="7437501">
                <a:moveTo>
                  <a:pt x="0" y="0"/>
                </a:moveTo>
                <a:lnTo>
                  <a:pt x="7437500" y="0"/>
                </a:lnTo>
                <a:lnTo>
                  <a:pt x="7437500" y="8229600"/>
                </a:lnTo>
                <a:lnTo>
                  <a:pt x="0" y="8229600"/>
                </a:lnTo>
                <a:lnTo>
                  <a:pt x="0" y="0"/>
                </a:lnTo>
                <a:close/>
              </a:path>
            </a:pathLst>
          </a:custGeom>
          <a:blipFill rotWithShape="1">
            <a:blip r:embed="rId6">
              <a:alphaModFix/>
            </a:blip>
            <a:stretch>
              <a:fillRect b="0" l="0" r="0" t="0"/>
            </a:stretch>
          </a:blipFill>
          <a:ln>
            <a:noFill/>
          </a:ln>
        </p:spPr>
      </p:sp>
      <p:sp>
        <p:nvSpPr>
          <p:cNvPr id="87" name="Google Shape;87;p11"/>
          <p:cNvSpPr/>
          <p:nvPr/>
        </p:nvSpPr>
        <p:spPr>
          <a:xfrm rot="6945836">
            <a:off x="2712625" y="4032168"/>
            <a:ext cx="3718751" cy="4114800"/>
          </a:xfrm>
          <a:custGeom>
            <a:rect b="b" l="l" r="r" t="t"/>
            <a:pathLst>
              <a:path extrusionOk="0" h="8229600" w="7437501">
                <a:moveTo>
                  <a:pt x="0" y="0"/>
                </a:moveTo>
                <a:lnTo>
                  <a:pt x="7437500" y="0"/>
                </a:lnTo>
                <a:lnTo>
                  <a:pt x="7437500" y="8229600"/>
                </a:lnTo>
                <a:lnTo>
                  <a:pt x="0" y="8229600"/>
                </a:lnTo>
                <a:lnTo>
                  <a:pt x="0" y="0"/>
                </a:lnTo>
                <a:close/>
              </a:path>
            </a:pathLst>
          </a:custGeom>
          <a:blipFill rotWithShape="1">
            <a:blip r:embed="rId6">
              <a:alphaModFix/>
            </a:blip>
            <a:stretch>
              <a:fillRect b="0" l="0" r="0" t="0"/>
            </a:stretch>
          </a:blipFill>
          <a:ln>
            <a:noFill/>
          </a:ln>
        </p:spPr>
      </p:sp>
      <p:sp>
        <p:nvSpPr>
          <p:cNvPr id="88" name="Google Shape;88;p11"/>
          <p:cNvSpPr txBox="1"/>
          <p:nvPr/>
        </p:nvSpPr>
        <p:spPr>
          <a:xfrm>
            <a:off x="1259771" y="1029840"/>
            <a:ext cx="2680200" cy="6156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Presidency Of </a:t>
            </a:r>
            <a:endParaRPr sz="700"/>
          </a:p>
        </p:txBody>
      </p:sp>
      <p:sp>
        <p:nvSpPr>
          <p:cNvPr id="89" name="Google Shape;89;p11"/>
          <p:cNvSpPr txBox="1"/>
          <p:nvPr/>
        </p:nvSpPr>
        <p:spPr>
          <a:xfrm>
            <a:off x="476199" y="2027525"/>
            <a:ext cx="4247400" cy="1723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600" u="none" cap="none" strike="noStrike">
                <a:solidFill>
                  <a:srgbClr val="CD9667"/>
                </a:solidFill>
                <a:latin typeface="Eczar SemiBold"/>
                <a:ea typeface="Eczar SemiBold"/>
                <a:cs typeface="Eczar SemiBold"/>
                <a:sym typeface="Eczar SemiBold"/>
              </a:rPr>
              <a:t>George</a:t>
            </a:r>
            <a:endParaRPr sz="700"/>
          </a:p>
          <a:p>
            <a:pPr indent="0" lvl="0" marL="0" marR="0" rtl="0" algn="ctr">
              <a:lnSpc>
                <a:spcPct val="100000"/>
              </a:lnSpc>
              <a:spcBef>
                <a:spcPts val="0"/>
              </a:spcBef>
              <a:spcAft>
                <a:spcPts val="0"/>
              </a:spcAft>
              <a:buNone/>
            </a:pPr>
            <a:r>
              <a:rPr b="1" i="0" lang="en" sz="5600" u="none" cap="none" strike="noStrike">
                <a:solidFill>
                  <a:srgbClr val="CD9667"/>
                </a:solidFill>
                <a:latin typeface="Eczar SemiBold"/>
                <a:ea typeface="Eczar SemiBold"/>
                <a:cs typeface="Eczar SemiBold"/>
                <a:sym typeface="Eczar SemiBold"/>
              </a:rPr>
              <a:t>Washington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09" name="Shape 209"/>
        <p:cNvGrpSpPr/>
        <p:nvPr/>
      </p:nvGrpSpPr>
      <p:grpSpPr>
        <a:xfrm>
          <a:off x="0" y="0"/>
          <a:ext cx="0" cy="0"/>
          <a:chOff x="0" y="0"/>
          <a:chExt cx="0" cy="0"/>
        </a:xfrm>
      </p:grpSpPr>
      <p:sp>
        <p:nvSpPr>
          <p:cNvPr id="210" name="Google Shape;210;p20"/>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211" name="Google Shape;211;p20"/>
          <p:cNvSpPr txBox="1"/>
          <p:nvPr/>
        </p:nvSpPr>
        <p:spPr>
          <a:xfrm>
            <a:off x="1861800" y="519125"/>
            <a:ext cx="54204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Domestic Policy</a:t>
            </a:r>
            <a:endParaRPr sz="700"/>
          </a:p>
        </p:txBody>
      </p:sp>
      <p:sp>
        <p:nvSpPr>
          <p:cNvPr id="212" name="Google Shape;212;p20"/>
          <p:cNvSpPr txBox="1"/>
          <p:nvPr/>
        </p:nvSpPr>
        <p:spPr>
          <a:xfrm>
            <a:off x="1313038" y="2794425"/>
            <a:ext cx="2481037" cy="309022"/>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0" i="0" lang="en" sz="1800" u="none" cap="none" strike="noStrike">
                <a:solidFill>
                  <a:srgbClr val="E4CEB2"/>
                </a:solidFill>
                <a:latin typeface="Niconne"/>
                <a:ea typeface="Niconne"/>
                <a:cs typeface="Niconne"/>
                <a:sym typeface="Niconne"/>
              </a:rPr>
              <a:t>Whiskey Rebellion</a:t>
            </a:r>
            <a:endParaRPr sz="700"/>
          </a:p>
        </p:txBody>
      </p:sp>
      <p:sp>
        <p:nvSpPr>
          <p:cNvPr id="213" name="Google Shape;213;p20"/>
          <p:cNvSpPr/>
          <p:nvPr/>
        </p:nvSpPr>
        <p:spPr>
          <a:xfrm>
            <a:off x="-1765922" y="-873584"/>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214" name="Google Shape;214;p20"/>
          <p:cNvSpPr/>
          <p:nvPr/>
        </p:nvSpPr>
        <p:spPr>
          <a:xfrm rot="-3015458">
            <a:off x="6597346" y="-2240568"/>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5">
              <a:alphaModFix/>
            </a:blip>
            <a:stretch>
              <a:fillRect b="0" l="0" r="0" t="0"/>
            </a:stretch>
          </a:blipFill>
          <a:ln>
            <a:noFill/>
          </a:ln>
        </p:spPr>
      </p:sp>
      <p:sp>
        <p:nvSpPr>
          <p:cNvPr id="215" name="Google Shape;215;p20"/>
          <p:cNvSpPr/>
          <p:nvPr/>
        </p:nvSpPr>
        <p:spPr>
          <a:xfrm>
            <a:off x="1788079" y="1286967"/>
            <a:ext cx="1530954" cy="1487526"/>
          </a:xfrm>
          <a:custGeom>
            <a:rect b="b" l="l" r="r" t="t"/>
            <a:pathLst>
              <a:path extrusionOk="0" h="2975053" w="3061908">
                <a:moveTo>
                  <a:pt x="0" y="0"/>
                </a:moveTo>
                <a:lnTo>
                  <a:pt x="3061907" y="0"/>
                </a:lnTo>
                <a:lnTo>
                  <a:pt x="3061907" y="2975054"/>
                </a:lnTo>
                <a:lnTo>
                  <a:pt x="0" y="2975054"/>
                </a:lnTo>
                <a:lnTo>
                  <a:pt x="0" y="0"/>
                </a:lnTo>
                <a:close/>
              </a:path>
            </a:pathLst>
          </a:custGeom>
          <a:blipFill rotWithShape="1">
            <a:blip r:embed="rId6">
              <a:alphaModFix/>
            </a:blip>
            <a:stretch>
              <a:fillRect b="0" l="-24643" r="-17361" t="0"/>
            </a:stretch>
          </a:blipFill>
          <a:ln>
            <a:noFill/>
          </a:ln>
        </p:spPr>
      </p:sp>
      <p:sp>
        <p:nvSpPr>
          <p:cNvPr id="216" name="Google Shape;216;p20"/>
          <p:cNvSpPr/>
          <p:nvPr/>
        </p:nvSpPr>
        <p:spPr>
          <a:xfrm rot="340740">
            <a:off x="5318202" y="1625656"/>
            <a:ext cx="1701103" cy="810150"/>
          </a:xfrm>
          <a:custGeom>
            <a:rect b="b" l="l" r="r" t="t"/>
            <a:pathLst>
              <a:path extrusionOk="0" h="1620301" w="3402206">
                <a:moveTo>
                  <a:pt x="0" y="0"/>
                </a:moveTo>
                <a:lnTo>
                  <a:pt x="3402207" y="0"/>
                </a:lnTo>
                <a:lnTo>
                  <a:pt x="3402207" y="1620300"/>
                </a:lnTo>
                <a:lnTo>
                  <a:pt x="0" y="1620300"/>
                </a:lnTo>
                <a:lnTo>
                  <a:pt x="0" y="0"/>
                </a:lnTo>
                <a:close/>
              </a:path>
            </a:pathLst>
          </a:custGeom>
          <a:blipFill rotWithShape="1">
            <a:blip r:embed="rId7">
              <a:alphaModFix/>
            </a:blip>
            <a:stretch>
              <a:fillRect b="0" l="0" r="0" t="0"/>
            </a:stretch>
          </a:blipFill>
          <a:ln>
            <a:noFill/>
          </a:ln>
        </p:spPr>
      </p:sp>
      <p:sp>
        <p:nvSpPr>
          <p:cNvPr id="217" name="Google Shape;217;p20"/>
          <p:cNvSpPr txBox="1"/>
          <p:nvPr/>
        </p:nvSpPr>
        <p:spPr>
          <a:xfrm>
            <a:off x="1313038" y="3343017"/>
            <a:ext cx="2481000" cy="133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 In 1794, Washington faced the Whiskey Rebellion, a protest against the federal excise tax on whiskey. He demonstrated the federal government's ability to enforce its laws by personally leading a militia force to suppress the rebellion, asserting federal authority.</a:t>
            </a:r>
            <a:endParaRPr sz="700"/>
          </a:p>
        </p:txBody>
      </p:sp>
      <p:sp>
        <p:nvSpPr>
          <p:cNvPr id="218" name="Google Shape;218;p20"/>
          <p:cNvSpPr txBox="1"/>
          <p:nvPr/>
        </p:nvSpPr>
        <p:spPr>
          <a:xfrm>
            <a:off x="4909400" y="3343025"/>
            <a:ext cx="2576100" cy="133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Washington's administration prioritized economic stability and growth. He supported Alexander Hamilton's financial policies, including the establishment of a national bank and the assumption of state debts, to strengthen the nation's credit and promote economic development.</a:t>
            </a:r>
            <a:endParaRPr sz="700"/>
          </a:p>
        </p:txBody>
      </p:sp>
      <p:sp>
        <p:nvSpPr>
          <p:cNvPr id="219" name="Google Shape;219;p20"/>
          <p:cNvSpPr txBox="1"/>
          <p:nvPr/>
        </p:nvSpPr>
        <p:spPr>
          <a:xfrm>
            <a:off x="4956931" y="2794425"/>
            <a:ext cx="2481000" cy="277200"/>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0" i="0" lang="en" sz="1800" u="none" cap="none" strike="noStrike">
                <a:solidFill>
                  <a:srgbClr val="E4CEB2"/>
                </a:solidFill>
                <a:latin typeface="Niconne"/>
                <a:ea typeface="Niconne"/>
                <a:cs typeface="Niconne"/>
                <a:sym typeface="Niconne"/>
              </a:rPr>
              <a:t>Financial Stability</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23" name="Shape 223"/>
        <p:cNvGrpSpPr/>
        <p:nvPr/>
      </p:nvGrpSpPr>
      <p:grpSpPr>
        <a:xfrm>
          <a:off x="0" y="0"/>
          <a:ext cx="0" cy="0"/>
          <a:chOff x="0" y="0"/>
          <a:chExt cx="0" cy="0"/>
        </a:xfrm>
      </p:grpSpPr>
      <p:sp>
        <p:nvSpPr>
          <p:cNvPr id="224" name="Google Shape;224;p21"/>
          <p:cNvSpPr/>
          <p:nvPr/>
        </p:nvSpPr>
        <p:spPr>
          <a:xfrm>
            <a:off x="6059391" y="661260"/>
            <a:ext cx="2714872" cy="3967890"/>
          </a:xfrm>
          <a:custGeom>
            <a:rect b="b" l="l" r="r" t="t"/>
            <a:pathLst>
              <a:path extrusionOk="0" h="7935780" w="5429744">
                <a:moveTo>
                  <a:pt x="0" y="0"/>
                </a:moveTo>
                <a:lnTo>
                  <a:pt x="5429744" y="0"/>
                </a:lnTo>
                <a:lnTo>
                  <a:pt x="5429744" y="7935780"/>
                </a:lnTo>
                <a:lnTo>
                  <a:pt x="0" y="7935780"/>
                </a:lnTo>
                <a:lnTo>
                  <a:pt x="0" y="0"/>
                </a:lnTo>
                <a:close/>
              </a:path>
            </a:pathLst>
          </a:custGeom>
          <a:blipFill rotWithShape="1">
            <a:blip r:embed="rId3">
              <a:alphaModFix/>
            </a:blip>
            <a:stretch>
              <a:fillRect b="0" l="0" r="0" t="0"/>
            </a:stretch>
          </a:blipFill>
          <a:ln>
            <a:noFill/>
          </a:ln>
        </p:spPr>
      </p:sp>
      <p:pic>
        <p:nvPicPr>
          <p:cNvPr id="225" name="Google Shape;225;p21"/>
          <p:cNvPicPr preferRelativeResize="0"/>
          <p:nvPr/>
        </p:nvPicPr>
        <p:blipFill>
          <a:blip r:embed="rId4">
            <a:alphaModFix/>
          </a:blip>
          <a:stretch>
            <a:fillRect/>
          </a:stretch>
        </p:blipFill>
        <p:spPr>
          <a:xfrm>
            <a:off x="6258899" y="961716"/>
            <a:ext cx="2315876" cy="3382384"/>
          </a:xfrm>
          <a:prstGeom prst="rect">
            <a:avLst/>
          </a:prstGeom>
          <a:noFill/>
          <a:ln>
            <a:noFill/>
          </a:ln>
        </p:spPr>
      </p:pic>
      <p:sp>
        <p:nvSpPr>
          <p:cNvPr id="226" name="Google Shape;226;p21"/>
          <p:cNvSpPr/>
          <p:nvPr/>
        </p:nvSpPr>
        <p:spPr>
          <a:xfrm rot="-2843178">
            <a:off x="6915716" y="-1931869"/>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227" name="Google Shape;227;p21"/>
          <p:cNvSpPr/>
          <p:nvPr/>
        </p:nvSpPr>
        <p:spPr>
          <a:xfrm rot="-2843178">
            <a:off x="4848977" y="3630612"/>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228" name="Google Shape;228;p21"/>
          <p:cNvSpPr txBox="1"/>
          <p:nvPr/>
        </p:nvSpPr>
        <p:spPr>
          <a:xfrm>
            <a:off x="572375" y="471500"/>
            <a:ext cx="5285400" cy="677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Foreign Policy</a:t>
            </a:r>
            <a:endParaRPr sz="700"/>
          </a:p>
        </p:txBody>
      </p:sp>
      <p:sp>
        <p:nvSpPr>
          <p:cNvPr id="229" name="Google Shape;229;p21"/>
          <p:cNvSpPr txBox="1"/>
          <p:nvPr/>
        </p:nvSpPr>
        <p:spPr>
          <a:xfrm>
            <a:off x="572374" y="1473179"/>
            <a:ext cx="17112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800" u="none" cap="none" strike="noStrike">
                <a:solidFill>
                  <a:srgbClr val="E4CEB2"/>
                </a:solidFill>
                <a:latin typeface="Niconne"/>
                <a:ea typeface="Niconne"/>
                <a:cs typeface="Niconne"/>
                <a:sym typeface="Niconne"/>
              </a:rPr>
              <a:t>Neutrality Proclamation</a:t>
            </a:r>
            <a:endParaRPr sz="700"/>
          </a:p>
        </p:txBody>
      </p:sp>
      <p:sp>
        <p:nvSpPr>
          <p:cNvPr id="230" name="Google Shape;230;p21"/>
          <p:cNvSpPr txBox="1"/>
          <p:nvPr/>
        </p:nvSpPr>
        <p:spPr>
          <a:xfrm>
            <a:off x="572374" y="2711237"/>
            <a:ext cx="1711200" cy="27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800" u="none" cap="none" strike="noStrike">
                <a:solidFill>
                  <a:srgbClr val="E4CEB2"/>
                </a:solidFill>
                <a:latin typeface="Niconne"/>
                <a:ea typeface="Niconne"/>
                <a:cs typeface="Niconne"/>
                <a:sym typeface="Niconne"/>
              </a:rPr>
              <a:t>Jay Treaty</a:t>
            </a:r>
            <a:endParaRPr sz="700"/>
          </a:p>
        </p:txBody>
      </p:sp>
      <p:sp>
        <p:nvSpPr>
          <p:cNvPr id="231" name="Google Shape;231;p21"/>
          <p:cNvSpPr txBox="1"/>
          <p:nvPr/>
        </p:nvSpPr>
        <p:spPr>
          <a:xfrm>
            <a:off x="572374" y="3763557"/>
            <a:ext cx="17112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800" u="none" cap="none" strike="noStrike">
                <a:solidFill>
                  <a:srgbClr val="E4CEB2"/>
                </a:solidFill>
                <a:latin typeface="Niconne"/>
                <a:ea typeface="Niconne"/>
                <a:cs typeface="Niconne"/>
                <a:sym typeface="Niconne"/>
              </a:rPr>
              <a:t>Farewell</a:t>
            </a:r>
            <a:endParaRPr sz="700"/>
          </a:p>
          <a:p>
            <a:pPr indent="0" lvl="0" marL="0" marR="0" rtl="0" algn="l">
              <a:lnSpc>
                <a:spcPct val="115000"/>
              </a:lnSpc>
              <a:spcBef>
                <a:spcPts val="0"/>
              </a:spcBef>
              <a:spcAft>
                <a:spcPts val="0"/>
              </a:spcAft>
              <a:buNone/>
            </a:pPr>
            <a:r>
              <a:rPr b="0" i="0" lang="en" sz="1800" u="none" cap="none" strike="noStrike">
                <a:solidFill>
                  <a:srgbClr val="E4CEB2"/>
                </a:solidFill>
                <a:latin typeface="Niconne"/>
                <a:ea typeface="Niconne"/>
                <a:cs typeface="Niconne"/>
                <a:sym typeface="Niconne"/>
              </a:rPr>
              <a:t>Address</a:t>
            </a:r>
            <a:endParaRPr sz="700"/>
          </a:p>
        </p:txBody>
      </p:sp>
      <p:sp>
        <p:nvSpPr>
          <p:cNvPr id="232" name="Google Shape;232;p21"/>
          <p:cNvSpPr txBox="1"/>
          <p:nvPr/>
        </p:nvSpPr>
        <p:spPr>
          <a:xfrm>
            <a:off x="2051425" y="1538975"/>
            <a:ext cx="37779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 issued the Neutrality Proclamation in 1793, declaring America's neutrality in the conflict between France and Britain. This proclamation reflected Washington's commitment to preserving American independence and avoiding entanglement in foreign conflicts.</a:t>
            </a:r>
            <a:endParaRPr sz="700"/>
          </a:p>
        </p:txBody>
      </p:sp>
      <p:sp>
        <p:nvSpPr>
          <p:cNvPr id="233" name="Google Shape;233;p21"/>
          <p:cNvSpPr txBox="1"/>
          <p:nvPr/>
        </p:nvSpPr>
        <p:spPr>
          <a:xfrm>
            <a:off x="2051425" y="2777025"/>
            <a:ext cx="3855900" cy="7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In 1795, Washington's administration negotiated the Jay Treaty with Great Britain, resolving outstanding issues between the two nations and preventing war. While controversial, the treaty helped to maintain peace and secure American interests.</a:t>
            </a:r>
            <a:endParaRPr sz="700"/>
          </a:p>
        </p:txBody>
      </p:sp>
      <p:sp>
        <p:nvSpPr>
          <p:cNvPr id="234" name="Google Shape;234;p21"/>
          <p:cNvSpPr txBox="1"/>
          <p:nvPr/>
        </p:nvSpPr>
        <p:spPr>
          <a:xfrm>
            <a:off x="2051421" y="3829344"/>
            <a:ext cx="35826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In his Farewell Address in 1796, Washington emphasized the importance of unity, political moderation, and avoiding foreign entanglements. His farewell address set a precedent for peaceful transitions of power and remains a cornerstone of American political tradition.</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2B5B"/>
        </a:solidFill>
      </p:bgPr>
    </p:bg>
    <p:spTree>
      <p:nvGrpSpPr>
        <p:cNvPr id="238" name="Shape 238"/>
        <p:cNvGrpSpPr/>
        <p:nvPr/>
      </p:nvGrpSpPr>
      <p:grpSpPr>
        <a:xfrm>
          <a:off x="0" y="0"/>
          <a:ext cx="0" cy="0"/>
          <a:chOff x="0" y="0"/>
          <a:chExt cx="0" cy="0"/>
        </a:xfrm>
      </p:grpSpPr>
      <p:sp>
        <p:nvSpPr>
          <p:cNvPr id="239" name="Google Shape;239;p22"/>
          <p:cNvSpPr/>
          <p:nvPr/>
        </p:nvSpPr>
        <p:spPr>
          <a:xfrm rot="-103101">
            <a:off x="-1845900" y="-7180162"/>
            <a:ext cx="11629921" cy="1325347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240" name="Google Shape;240;p22"/>
          <p:cNvSpPr/>
          <p:nvPr/>
        </p:nvSpPr>
        <p:spPr>
          <a:xfrm rot="-8692458">
            <a:off x="6057834" y="-2280443"/>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241" name="Google Shape;241;p22"/>
          <p:cNvSpPr/>
          <p:nvPr/>
        </p:nvSpPr>
        <p:spPr>
          <a:xfrm rot="-3015458">
            <a:off x="-1171429" y="839333"/>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5">
              <a:alphaModFix/>
            </a:blip>
            <a:stretch>
              <a:fillRect b="0" l="0" r="0" t="0"/>
            </a:stretch>
          </a:blipFill>
          <a:ln>
            <a:noFill/>
          </a:ln>
        </p:spPr>
      </p:sp>
      <p:sp>
        <p:nvSpPr>
          <p:cNvPr id="242" name="Google Shape;242;p22"/>
          <p:cNvSpPr/>
          <p:nvPr/>
        </p:nvSpPr>
        <p:spPr>
          <a:xfrm>
            <a:off x="2838915" y="212840"/>
            <a:ext cx="3466170" cy="3466170"/>
          </a:xfrm>
          <a:custGeom>
            <a:rect b="b" l="l" r="r" t="t"/>
            <a:pathLst>
              <a:path extrusionOk="0" h="6932340" w="6932340">
                <a:moveTo>
                  <a:pt x="0" y="0"/>
                </a:moveTo>
                <a:lnTo>
                  <a:pt x="6932340" y="0"/>
                </a:lnTo>
                <a:lnTo>
                  <a:pt x="6932340" y="6932341"/>
                </a:lnTo>
                <a:lnTo>
                  <a:pt x="0" y="6932341"/>
                </a:lnTo>
                <a:lnTo>
                  <a:pt x="0" y="0"/>
                </a:lnTo>
                <a:close/>
              </a:path>
            </a:pathLst>
          </a:custGeom>
          <a:blipFill rotWithShape="1">
            <a:blip r:embed="rId6">
              <a:alphaModFix/>
            </a:blip>
            <a:stretch>
              <a:fillRect b="0" l="0" r="0" t="0"/>
            </a:stretch>
          </a:blipFill>
          <a:ln>
            <a:noFill/>
          </a:ln>
        </p:spPr>
      </p:sp>
      <p:sp>
        <p:nvSpPr>
          <p:cNvPr id="243" name="Google Shape;243;p22"/>
          <p:cNvSpPr/>
          <p:nvPr/>
        </p:nvSpPr>
        <p:spPr>
          <a:xfrm>
            <a:off x="3567187" y="514350"/>
            <a:ext cx="2009626" cy="2923092"/>
          </a:xfrm>
          <a:custGeom>
            <a:rect b="b" l="l" r="r" t="t"/>
            <a:pathLst>
              <a:path extrusionOk="0" h="5846184" w="4019252">
                <a:moveTo>
                  <a:pt x="0" y="0"/>
                </a:moveTo>
                <a:lnTo>
                  <a:pt x="4019252" y="0"/>
                </a:lnTo>
                <a:lnTo>
                  <a:pt x="4019252" y="5846184"/>
                </a:lnTo>
                <a:lnTo>
                  <a:pt x="0" y="5846184"/>
                </a:lnTo>
                <a:lnTo>
                  <a:pt x="0" y="0"/>
                </a:lnTo>
                <a:close/>
              </a:path>
            </a:pathLst>
          </a:custGeom>
          <a:blipFill rotWithShape="1">
            <a:blip r:embed="rId7">
              <a:alphaModFix/>
            </a:blip>
            <a:stretch>
              <a:fillRect b="-7731" l="-7730" r="0" t="0"/>
            </a:stretch>
          </a:blipFill>
          <a:ln>
            <a:noFill/>
          </a:ln>
        </p:spPr>
      </p:sp>
      <p:sp>
        <p:nvSpPr>
          <p:cNvPr id="244" name="Google Shape;244;p22"/>
          <p:cNvSpPr/>
          <p:nvPr/>
        </p:nvSpPr>
        <p:spPr>
          <a:xfrm>
            <a:off x="3644206" y="812017"/>
            <a:ext cx="1883949" cy="2547526"/>
          </a:xfrm>
          <a:custGeom>
            <a:rect b="b" l="l" r="r" t="t"/>
            <a:pathLst>
              <a:path extrusionOk="0" h="5095052" w="3767898">
                <a:moveTo>
                  <a:pt x="0" y="0"/>
                </a:moveTo>
                <a:lnTo>
                  <a:pt x="3767898" y="0"/>
                </a:lnTo>
                <a:lnTo>
                  <a:pt x="3767898" y="5095052"/>
                </a:lnTo>
                <a:lnTo>
                  <a:pt x="0" y="5095052"/>
                </a:lnTo>
                <a:lnTo>
                  <a:pt x="0" y="0"/>
                </a:lnTo>
                <a:close/>
              </a:path>
            </a:pathLst>
          </a:custGeom>
          <a:blipFill rotWithShape="1">
            <a:blip r:embed="rId8">
              <a:alphaModFix/>
            </a:blip>
            <a:stretch>
              <a:fillRect b="0" l="0" r="0" t="0"/>
            </a:stretch>
          </a:blipFill>
          <a:ln>
            <a:noFill/>
          </a:ln>
        </p:spPr>
      </p:sp>
      <p:grpSp>
        <p:nvGrpSpPr>
          <p:cNvPr id="245" name="Google Shape;245;p22"/>
          <p:cNvGrpSpPr/>
          <p:nvPr/>
        </p:nvGrpSpPr>
        <p:grpSpPr>
          <a:xfrm>
            <a:off x="4021576" y="-550424"/>
            <a:ext cx="1100847" cy="1100848"/>
            <a:chOff x="0" y="0"/>
            <a:chExt cx="812800" cy="812800"/>
          </a:xfrm>
        </p:grpSpPr>
        <p:sp>
          <p:nvSpPr>
            <p:cNvPr id="246" name="Google Shape;24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7" name="Google Shape;247;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8" name="Google Shape;248;p22"/>
          <p:cNvSpPr/>
          <p:nvPr/>
        </p:nvSpPr>
        <p:spPr>
          <a:xfrm>
            <a:off x="3899014" y="-813251"/>
            <a:ext cx="1345972" cy="1479090"/>
          </a:xfrm>
          <a:custGeom>
            <a:rect b="b" l="l" r="r" t="t"/>
            <a:pathLst>
              <a:path extrusionOk="0" h="2958180" w="2691944">
                <a:moveTo>
                  <a:pt x="0" y="0"/>
                </a:moveTo>
                <a:lnTo>
                  <a:pt x="2691944" y="0"/>
                </a:lnTo>
                <a:lnTo>
                  <a:pt x="2691944" y="2958180"/>
                </a:lnTo>
                <a:lnTo>
                  <a:pt x="0" y="2958180"/>
                </a:lnTo>
                <a:lnTo>
                  <a:pt x="0" y="0"/>
                </a:lnTo>
                <a:close/>
              </a:path>
            </a:pathLst>
          </a:custGeom>
          <a:blipFill rotWithShape="1">
            <a:blip r:embed="rId9">
              <a:alphaModFix/>
            </a:blip>
            <a:stretch>
              <a:fillRect b="0" l="0" r="0" t="0"/>
            </a:stretch>
          </a:blipFill>
          <a:ln>
            <a:noFill/>
          </a:ln>
        </p:spPr>
      </p:sp>
      <p:sp>
        <p:nvSpPr>
          <p:cNvPr id="249" name="Google Shape;249;p22"/>
          <p:cNvSpPr txBox="1"/>
          <p:nvPr/>
        </p:nvSpPr>
        <p:spPr>
          <a:xfrm>
            <a:off x="4315427" y="-199275"/>
            <a:ext cx="513147" cy="68505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03.</a:t>
            </a:r>
            <a:endParaRPr sz="700"/>
          </a:p>
        </p:txBody>
      </p:sp>
      <p:sp>
        <p:nvSpPr>
          <p:cNvPr id="250" name="Google Shape;250;p22"/>
          <p:cNvSpPr txBox="1"/>
          <p:nvPr/>
        </p:nvSpPr>
        <p:spPr>
          <a:xfrm>
            <a:off x="1393650" y="3891825"/>
            <a:ext cx="63567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Later Life and Legacy</a:t>
            </a:r>
            <a:endParaRPr sz="700"/>
          </a:p>
        </p:txBody>
      </p:sp>
      <p:sp>
        <p:nvSpPr>
          <p:cNvPr id="251" name="Google Shape;251;p22"/>
          <p:cNvSpPr txBox="1"/>
          <p:nvPr/>
        </p:nvSpPr>
        <p:spPr>
          <a:xfrm>
            <a:off x="2307730" y="4530566"/>
            <a:ext cx="4528541"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55" name="Shape 255"/>
        <p:cNvGrpSpPr/>
        <p:nvPr/>
      </p:nvGrpSpPr>
      <p:grpSpPr>
        <a:xfrm>
          <a:off x="0" y="0"/>
          <a:ext cx="0" cy="0"/>
          <a:chOff x="0" y="0"/>
          <a:chExt cx="0" cy="0"/>
        </a:xfrm>
      </p:grpSpPr>
      <p:sp>
        <p:nvSpPr>
          <p:cNvPr id="256" name="Google Shape;256;p23"/>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pic>
        <p:nvPicPr>
          <p:cNvPr id="257" name="Google Shape;257;p23"/>
          <p:cNvPicPr preferRelativeResize="0"/>
          <p:nvPr/>
        </p:nvPicPr>
        <p:blipFill>
          <a:blip r:embed="rId4">
            <a:alphaModFix/>
          </a:blip>
          <a:stretch>
            <a:fillRect/>
          </a:stretch>
        </p:blipFill>
        <p:spPr>
          <a:xfrm>
            <a:off x="4375401" y="-721651"/>
            <a:ext cx="4768601" cy="6493425"/>
          </a:xfrm>
          <a:prstGeom prst="rect">
            <a:avLst/>
          </a:prstGeom>
          <a:noFill/>
          <a:ln>
            <a:noFill/>
          </a:ln>
        </p:spPr>
      </p:pic>
      <p:sp>
        <p:nvSpPr>
          <p:cNvPr id="258" name="Google Shape;258;p23"/>
          <p:cNvSpPr/>
          <p:nvPr/>
        </p:nvSpPr>
        <p:spPr>
          <a:xfrm rot="-423802">
            <a:off x="-1452471" y="-2543175"/>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grpSp>
        <p:nvGrpSpPr>
          <p:cNvPr id="259" name="Google Shape;259;p23"/>
          <p:cNvGrpSpPr/>
          <p:nvPr/>
        </p:nvGrpSpPr>
        <p:grpSpPr>
          <a:xfrm>
            <a:off x="332568" y="997634"/>
            <a:ext cx="3758513" cy="3164078"/>
            <a:chOff x="0" y="-66675"/>
            <a:chExt cx="10022700" cy="8437542"/>
          </a:xfrm>
        </p:grpSpPr>
        <p:sp>
          <p:nvSpPr>
            <p:cNvPr id="260" name="Google Shape;260;p23"/>
            <p:cNvSpPr txBox="1"/>
            <p:nvPr/>
          </p:nvSpPr>
          <p:spPr>
            <a:xfrm>
              <a:off x="0" y="1299323"/>
              <a:ext cx="10022700" cy="361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Mount</a:t>
              </a:r>
              <a:endParaRPr sz="700"/>
            </a:p>
            <a:p>
              <a:pPr indent="0" lvl="0" marL="0" marR="0" rtl="0" algn="ctr">
                <a:lnSpc>
                  <a:spcPct val="100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Vernon</a:t>
              </a:r>
              <a:endParaRPr sz="700"/>
            </a:p>
          </p:txBody>
        </p:sp>
        <p:sp>
          <p:nvSpPr>
            <p:cNvPr id="261" name="Google Shape;261;p23"/>
            <p:cNvSpPr txBox="1"/>
            <p:nvPr/>
          </p:nvSpPr>
          <p:spPr>
            <a:xfrm>
              <a:off x="3450084" y="-66675"/>
              <a:ext cx="3122513" cy="794397"/>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0" i="0" lang="en" sz="1800" u="none" cap="none" strike="noStrike">
                  <a:solidFill>
                    <a:srgbClr val="E4CEB2"/>
                  </a:solidFill>
                  <a:latin typeface="Niconne"/>
                  <a:ea typeface="Niconne"/>
                  <a:cs typeface="Niconne"/>
                  <a:sym typeface="Niconne"/>
                </a:rPr>
                <a:t>Retirement at </a:t>
              </a:r>
              <a:endParaRPr sz="700"/>
            </a:p>
          </p:txBody>
        </p:sp>
        <p:sp>
          <p:nvSpPr>
            <p:cNvPr id="262" name="Google Shape;262;p23"/>
            <p:cNvSpPr txBox="1"/>
            <p:nvPr/>
          </p:nvSpPr>
          <p:spPr>
            <a:xfrm>
              <a:off x="704819" y="5323167"/>
              <a:ext cx="8613300" cy="30477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After serving two terms as president, George Washington retired to his beloved Mount Vernon estate in Virginia. He sought solace and tranquility in the life of a gentleman farmer, but his retirement was marked by continued involvement in public affairs and a deep concern for the nation's future.</a:t>
              </a:r>
              <a:endParaRPr sz="700"/>
            </a:p>
          </p:txBody>
        </p:sp>
      </p:grpSp>
      <p:sp>
        <p:nvSpPr>
          <p:cNvPr id="263" name="Google Shape;263;p23"/>
          <p:cNvSpPr/>
          <p:nvPr/>
        </p:nvSpPr>
        <p:spPr>
          <a:xfrm rot="-3131624">
            <a:off x="-1770547" y="4255306"/>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264" name="Google Shape;264;p23"/>
          <p:cNvSpPr/>
          <p:nvPr/>
        </p:nvSpPr>
        <p:spPr>
          <a:xfrm rot="-423802">
            <a:off x="3675524" y="-4063730"/>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68" name="Shape 268"/>
        <p:cNvGrpSpPr/>
        <p:nvPr/>
      </p:nvGrpSpPr>
      <p:grpSpPr>
        <a:xfrm>
          <a:off x="0" y="0"/>
          <a:ext cx="0" cy="0"/>
          <a:chOff x="0" y="0"/>
          <a:chExt cx="0" cy="0"/>
        </a:xfrm>
      </p:grpSpPr>
      <p:sp>
        <p:nvSpPr>
          <p:cNvPr id="269" name="Google Shape;269;p24"/>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270" name="Google Shape;270;p24"/>
          <p:cNvSpPr/>
          <p:nvPr/>
        </p:nvSpPr>
        <p:spPr>
          <a:xfrm>
            <a:off x="1575417" y="1127885"/>
            <a:ext cx="1975815" cy="2887729"/>
          </a:xfrm>
          <a:custGeom>
            <a:rect b="b" l="l" r="r" t="t"/>
            <a:pathLst>
              <a:path extrusionOk="0" h="5775458" w="3951629">
                <a:moveTo>
                  <a:pt x="0" y="0"/>
                </a:moveTo>
                <a:lnTo>
                  <a:pt x="3951628" y="0"/>
                </a:lnTo>
                <a:lnTo>
                  <a:pt x="3951628" y="5775458"/>
                </a:lnTo>
                <a:lnTo>
                  <a:pt x="0" y="5775458"/>
                </a:lnTo>
                <a:lnTo>
                  <a:pt x="0" y="0"/>
                </a:lnTo>
                <a:close/>
              </a:path>
            </a:pathLst>
          </a:custGeom>
          <a:blipFill rotWithShape="1">
            <a:blip r:embed="rId4">
              <a:alphaModFix/>
            </a:blip>
            <a:stretch>
              <a:fillRect b="0" l="0" r="0" t="0"/>
            </a:stretch>
          </a:blipFill>
          <a:ln>
            <a:noFill/>
          </a:ln>
        </p:spPr>
      </p:sp>
      <p:sp>
        <p:nvSpPr>
          <p:cNvPr id="271" name="Google Shape;271;p24"/>
          <p:cNvSpPr txBox="1"/>
          <p:nvPr/>
        </p:nvSpPr>
        <p:spPr>
          <a:xfrm>
            <a:off x="4467225" y="990631"/>
            <a:ext cx="37584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Farewell Address</a:t>
            </a:r>
            <a:endParaRPr sz="700"/>
          </a:p>
        </p:txBody>
      </p:sp>
      <p:sp>
        <p:nvSpPr>
          <p:cNvPr id="272" name="Google Shape;272;p24"/>
          <p:cNvSpPr/>
          <p:nvPr/>
        </p:nvSpPr>
        <p:spPr>
          <a:xfrm rot="-3015458">
            <a:off x="-870532" y="2336971"/>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5">
              <a:alphaModFix/>
            </a:blip>
            <a:stretch>
              <a:fillRect b="0" l="0" r="0" t="0"/>
            </a:stretch>
          </a:blipFill>
          <a:ln>
            <a:noFill/>
          </a:ln>
        </p:spPr>
      </p:sp>
      <p:sp>
        <p:nvSpPr>
          <p:cNvPr id="273" name="Google Shape;273;p24"/>
          <p:cNvSpPr/>
          <p:nvPr/>
        </p:nvSpPr>
        <p:spPr>
          <a:xfrm rot="-3015458">
            <a:off x="6468475" y="-2612592"/>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5">
              <a:alphaModFix/>
            </a:blip>
            <a:stretch>
              <a:fillRect b="0" l="0" r="0" t="0"/>
            </a:stretch>
          </a:blipFill>
          <a:ln>
            <a:noFill/>
          </a:ln>
        </p:spPr>
      </p:sp>
      <p:sp>
        <p:nvSpPr>
          <p:cNvPr id="274" name="Google Shape;274;p24"/>
          <p:cNvSpPr/>
          <p:nvPr/>
        </p:nvSpPr>
        <p:spPr>
          <a:xfrm flipH="1">
            <a:off x="331533" y="390000"/>
            <a:ext cx="2231791" cy="1475772"/>
          </a:xfrm>
          <a:custGeom>
            <a:rect b="b" l="l" r="r" t="t"/>
            <a:pathLst>
              <a:path extrusionOk="0" h="2951543" w="4463581">
                <a:moveTo>
                  <a:pt x="4463581" y="0"/>
                </a:moveTo>
                <a:lnTo>
                  <a:pt x="0" y="0"/>
                </a:lnTo>
                <a:lnTo>
                  <a:pt x="0" y="2951543"/>
                </a:lnTo>
                <a:lnTo>
                  <a:pt x="4463581" y="2951543"/>
                </a:lnTo>
                <a:lnTo>
                  <a:pt x="4463581" y="0"/>
                </a:lnTo>
                <a:close/>
              </a:path>
            </a:pathLst>
          </a:custGeom>
          <a:blipFill rotWithShape="1">
            <a:blip r:embed="rId6">
              <a:alphaModFix/>
            </a:blip>
            <a:stretch>
              <a:fillRect b="0" l="0" r="0" t="0"/>
            </a:stretch>
          </a:blipFill>
          <a:ln>
            <a:noFill/>
          </a:ln>
        </p:spPr>
      </p:sp>
      <p:sp>
        <p:nvSpPr>
          <p:cNvPr id="275" name="Google Shape;275;p24"/>
          <p:cNvSpPr txBox="1"/>
          <p:nvPr/>
        </p:nvSpPr>
        <p:spPr>
          <a:xfrm>
            <a:off x="4984000" y="2493625"/>
            <a:ext cx="2724900" cy="13377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In 1796, Washington delivered his Farewell Address, a seminal document in American history. In it, he warned against the dangers of political factionalism, foreign entanglements, and the erosion of national unity. His words continue to resonate as a timeless guide for future generations.</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79" name="Shape 279"/>
        <p:cNvGrpSpPr/>
        <p:nvPr/>
      </p:nvGrpSpPr>
      <p:grpSpPr>
        <a:xfrm>
          <a:off x="0" y="0"/>
          <a:ext cx="0" cy="0"/>
          <a:chOff x="0" y="0"/>
          <a:chExt cx="0" cy="0"/>
        </a:xfrm>
      </p:grpSpPr>
      <p:sp>
        <p:nvSpPr>
          <p:cNvPr id="280" name="Google Shape;280;p25"/>
          <p:cNvSpPr/>
          <p:nvPr/>
        </p:nvSpPr>
        <p:spPr>
          <a:xfrm rot="-103101">
            <a:off x="-1348951" y="-7105955"/>
            <a:ext cx="11629921" cy="1325347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pic>
        <p:nvPicPr>
          <p:cNvPr id="281" name="Google Shape;281;p25"/>
          <p:cNvPicPr preferRelativeResize="0"/>
          <p:nvPr/>
        </p:nvPicPr>
        <p:blipFill rotWithShape="1">
          <a:blip r:embed="rId4">
            <a:alphaModFix/>
          </a:blip>
          <a:srcRect b="28683" l="19627" r="0" t="13719"/>
          <a:stretch/>
        </p:blipFill>
        <p:spPr>
          <a:xfrm>
            <a:off x="0" y="0"/>
            <a:ext cx="4913498" cy="5143501"/>
          </a:xfrm>
          <a:prstGeom prst="rect">
            <a:avLst/>
          </a:prstGeom>
          <a:noFill/>
          <a:ln>
            <a:noFill/>
          </a:ln>
        </p:spPr>
      </p:pic>
      <p:grpSp>
        <p:nvGrpSpPr>
          <p:cNvPr id="282" name="Google Shape;282;p25"/>
          <p:cNvGrpSpPr/>
          <p:nvPr/>
        </p:nvGrpSpPr>
        <p:grpSpPr>
          <a:xfrm>
            <a:off x="5568619" y="1015025"/>
            <a:ext cx="3015225" cy="3370491"/>
            <a:chOff x="131868" y="9523"/>
            <a:chExt cx="8040600" cy="8987975"/>
          </a:xfrm>
        </p:grpSpPr>
        <p:sp>
          <p:nvSpPr>
            <p:cNvPr id="283" name="Google Shape;283;p25"/>
            <p:cNvSpPr txBox="1"/>
            <p:nvPr/>
          </p:nvSpPr>
          <p:spPr>
            <a:xfrm>
              <a:off x="255775" y="9523"/>
              <a:ext cx="7792800" cy="3612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Death and</a:t>
              </a:r>
              <a:endParaRPr sz="700"/>
            </a:p>
            <a:p>
              <a:pPr indent="0" lvl="0" marL="0" marR="0" rtl="0" algn="ctr">
                <a:lnSpc>
                  <a:spcPct val="100000"/>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Legacy</a:t>
              </a:r>
              <a:endParaRPr sz="700"/>
            </a:p>
          </p:txBody>
        </p:sp>
        <p:sp>
          <p:nvSpPr>
            <p:cNvPr id="284" name="Google Shape;284;p25"/>
            <p:cNvSpPr txBox="1"/>
            <p:nvPr/>
          </p:nvSpPr>
          <p:spPr>
            <a:xfrm>
              <a:off x="131868" y="4392198"/>
              <a:ext cx="8040600" cy="46053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George Washington passed away on December 14, 1799, at the age of 67. His death prompted an outpouring of grief across the nation, as Americans mourned the loss of their revered leader and father of the country. Washington's legacy endures as a symbol of integrity, leadership, and national unity, leaving an indelible mark on American history and shaping the presidency for centuries to come.</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288" name="Shape 288"/>
        <p:cNvGrpSpPr/>
        <p:nvPr/>
      </p:nvGrpSpPr>
      <p:grpSpPr>
        <a:xfrm>
          <a:off x="0" y="0"/>
          <a:ext cx="0" cy="0"/>
          <a:chOff x="0" y="0"/>
          <a:chExt cx="0" cy="0"/>
        </a:xfrm>
      </p:grpSpPr>
      <p:sp>
        <p:nvSpPr>
          <p:cNvPr id="289" name="Google Shape;289;p26"/>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grpSp>
        <p:nvGrpSpPr>
          <p:cNvPr id="290" name="Google Shape;290;p26"/>
          <p:cNvGrpSpPr/>
          <p:nvPr/>
        </p:nvGrpSpPr>
        <p:grpSpPr>
          <a:xfrm>
            <a:off x="387109" y="1025851"/>
            <a:ext cx="2548821" cy="3736326"/>
            <a:chOff x="0" y="-19050"/>
            <a:chExt cx="1342589" cy="1968106"/>
          </a:xfrm>
        </p:grpSpPr>
        <p:sp>
          <p:nvSpPr>
            <p:cNvPr id="291" name="Google Shape;291;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2" name="Google Shape;292;p26"/>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3" name="Google Shape;293;p26"/>
          <p:cNvGrpSpPr/>
          <p:nvPr/>
        </p:nvGrpSpPr>
        <p:grpSpPr>
          <a:xfrm>
            <a:off x="3112375" y="1025851"/>
            <a:ext cx="5756490" cy="3736326"/>
            <a:chOff x="0" y="-19050"/>
            <a:chExt cx="3032225" cy="1968106"/>
          </a:xfrm>
        </p:grpSpPr>
        <p:sp>
          <p:nvSpPr>
            <p:cNvPr id="294" name="Google Shape;294;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5" name="Google Shape;295;p26"/>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6" name="Google Shape;296;p26"/>
          <p:cNvGrpSpPr/>
          <p:nvPr/>
        </p:nvGrpSpPr>
        <p:grpSpPr>
          <a:xfrm>
            <a:off x="569502" y="1166210"/>
            <a:ext cx="2184034" cy="359784"/>
            <a:chOff x="0" y="-19050"/>
            <a:chExt cx="1150437" cy="189516"/>
          </a:xfrm>
        </p:grpSpPr>
        <p:sp>
          <p:nvSpPr>
            <p:cNvPr id="297" name="Google Shape;297;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8" name="Google Shape;298;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9" name="Google Shape;299;p26"/>
          <p:cNvGrpSpPr/>
          <p:nvPr/>
        </p:nvGrpSpPr>
        <p:grpSpPr>
          <a:xfrm>
            <a:off x="4841220" y="1166210"/>
            <a:ext cx="2184034" cy="359784"/>
            <a:chOff x="0" y="-19050"/>
            <a:chExt cx="1150437" cy="189516"/>
          </a:xfrm>
        </p:grpSpPr>
        <p:sp>
          <p:nvSpPr>
            <p:cNvPr id="300" name="Google Shape;300;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1" name="Google Shape;301;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2" name="Google Shape;302;p26"/>
          <p:cNvGrpSpPr/>
          <p:nvPr/>
        </p:nvGrpSpPr>
        <p:grpSpPr>
          <a:xfrm>
            <a:off x="569502" y="3483410"/>
            <a:ext cx="2184034" cy="359784"/>
            <a:chOff x="0" y="-19050"/>
            <a:chExt cx="1150437" cy="189516"/>
          </a:xfrm>
        </p:grpSpPr>
        <p:sp>
          <p:nvSpPr>
            <p:cNvPr id="303" name="Google Shape;303;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4" name="Google Shape;304;p26"/>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5" name="Google Shape;305;p26"/>
          <p:cNvGrpSpPr/>
          <p:nvPr/>
        </p:nvGrpSpPr>
        <p:grpSpPr>
          <a:xfrm>
            <a:off x="1001153" y="3967705"/>
            <a:ext cx="377102" cy="385940"/>
            <a:chOff x="0" y="-19050"/>
            <a:chExt cx="812800" cy="831850"/>
          </a:xfrm>
        </p:grpSpPr>
        <p:sp>
          <p:nvSpPr>
            <p:cNvPr id="306" name="Google Shape;30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7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7" name="Google Shape;307;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26"/>
          <p:cNvGrpSpPr/>
          <p:nvPr/>
        </p:nvGrpSpPr>
        <p:grpSpPr>
          <a:xfrm>
            <a:off x="1467935" y="3967705"/>
            <a:ext cx="377102" cy="385940"/>
            <a:chOff x="0" y="-19050"/>
            <a:chExt cx="812800" cy="831850"/>
          </a:xfrm>
        </p:grpSpPr>
        <p:sp>
          <p:nvSpPr>
            <p:cNvPr id="309" name="Google Shape;309;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72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0" name="Google Shape;310;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26"/>
          <p:cNvGrpSpPr/>
          <p:nvPr/>
        </p:nvGrpSpPr>
        <p:grpSpPr>
          <a:xfrm>
            <a:off x="1934716" y="3967705"/>
            <a:ext cx="377102" cy="385940"/>
            <a:chOff x="0" y="-19050"/>
            <a:chExt cx="812800" cy="831850"/>
          </a:xfrm>
        </p:grpSpPr>
        <p:sp>
          <p:nvSpPr>
            <p:cNvPr id="312" name="Google Shape;31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D9667"/>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3" name="Google Shape;313;p26"/>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4" name="Google Shape;314;p26"/>
          <p:cNvSpPr txBox="1"/>
          <p:nvPr/>
        </p:nvSpPr>
        <p:spPr>
          <a:xfrm>
            <a:off x="616198" y="1649892"/>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15" name="Google Shape;315;p26"/>
          <p:cNvSpPr txBox="1"/>
          <p:nvPr/>
        </p:nvSpPr>
        <p:spPr>
          <a:xfrm>
            <a:off x="587727" y="3194710"/>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16" name="Google Shape;316;p26"/>
          <p:cNvSpPr txBox="1"/>
          <p:nvPr/>
        </p:nvSpPr>
        <p:spPr>
          <a:xfrm>
            <a:off x="873885" y="1985907"/>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ECZAR</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NICONNE</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ECZAR</a:t>
            </a:r>
            <a:endParaRPr sz="700"/>
          </a:p>
        </p:txBody>
      </p:sp>
      <p:sp>
        <p:nvSpPr>
          <p:cNvPr id="317" name="Google Shape;317;p26"/>
          <p:cNvSpPr txBox="1"/>
          <p:nvPr/>
        </p:nvSpPr>
        <p:spPr>
          <a:xfrm>
            <a:off x="884361"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#573825</a:t>
            </a:r>
            <a:endParaRPr sz="700"/>
          </a:p>
        </p:txBody>
      </p:sp>
      <p:sp>
        <p:nvSpPr>
          <p:cNvPr id="318" name="Google Shape;318;p26"/>
          <p:cNvSpPr txBox="1"/>
          <p:nvPr/>
        </p:nvSpPr>
        <p:spPr>
          <a:xfrm>
            <a:off x="1351142"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#072B5B</a:t>
            </a:r>
            <a:endParaRPr sz="700"/>
          </a:p>
        </p:txBody>
      </p:sp>
      <p:sp>
        <p:nvSpPr>
          <p:cNvPr id="319" name="Google Shape;319;p26"/>
          <p:cNvSpPr txBox="1"/>
          <p:nvPr/>
        </p:nvSpPr>
        <p:spPr>
          <a:xfrm>
            <a:off x="1817924"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#CD9667</a:t>
            </a:r>
            <a:endParaRPr sz="700"/>
          </a:p>
        </p:txBody>
      </p:sp>
      <p:sp>
        <p:nvSpPr>
          <p:cNvPr id="320" name="Google Shape;320;p26"/>
          <p:cNvSpPr txBox="1"/>
          <p:nvPr/>
        </p:nvSpPr>
        <p:spPr>
          <a:xfrm>
            <a:off x="2105002" y="703971"/>
            <a:ext cx="4933995" cy="1781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Use these design resources in your Canva Presentation.</a:t>
            </a:r>
            <a:endParaRPr sz="700"/>
          </a:p>
        </p:txBody>
      </p:sp>
      <p:sp>
        <p:nvSpPr>
          <p:cNvPr id="321" name="Google Shape;321;p26"/>
          <p:cNvSpPr txBox="1"/>
          <p:nvPr/>
        </p:nvSpPr>
        <p:spPr>
          <a:xfrm>
            <a:off x="5853103" y="48817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322" name="Google Shape;322;p26"/>
          <p:cNvSpPr txBox="1"/>
          <p:nvPr/>
        </p:nvSpPr>
        <p:spPr>
          <a:xfrm>
            <a:off x="2915535" y="216959"/>
            <a:ext cx="3312931" cy="506061"/>
          </a:xfrm>
          <a:prstGeom prst="rect">
            <a:avLst/>
          </a:prstGeom>
          <a:noFill/>
          <a:ln>
            <a:noFill/>
          </a:ln>
        </p:spPr>
        <p:txBody>
          <a:bodyPr anchorCtr="0" anchor="t" bIns="0" lIns="0" spcFirstLastPara="1" rIns="0" wrap="square" tIns="0">
            <a:spAutoFit/>
          </a:bodyPr>
          <a:lstStyle/>
          <a:p>
            <a:pPr indent="0" lvl="0" marL="0" marR="0" rtl="0" algn="ctr">
              <a:lnSpc>
                <a:spcPct val="118003"/>
              </a:lnSpc>
              <a:spcBef>
                <a:spcPts val="0"/>
              </a:spcBef>
              <a:spcAft>
                <a:spcPts val="0"/>
              </a:spcAft>
              <a:buNone/>
            </a:pPr>
            <a:r>
              <a:rPr b="1" i="0" lang="en" sz="3400" u="none" cap="none" strike="noStrike">
                <a:solidFill>
                  <a:srgbClr val="CD9667"/>
                </a:solidFill>
                <a:latin typeface="Eczar SemiBold"/>
                <a:ea typeface="Eczar SemiBold"/>
                <a:cs typeface="Eczar SemiBold"/>
                <a:sym typeface="Eczar SemiBold"/>
              </a:rPr>
              <a:t>Resource Page</a:t>
            </a:r>
            <a:endParaRPr sz="700"/>
          </a:p>
        </p:txBody>
      </p:sp>
      <p:sp>
        <p:nvSpPr>
          <p:cNvPr id="323" name="Google Shape;323;p26"/>
          <p:cNvSpPr txBox="1"/>
          <p:nvPr/>
        </p:nvSpPr>
        <p:spPr>
          <a:xfrm>
            <a:off x="873885"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24" name="Google Shape;324;p26"/>
          <p:cNvSpPr txBox="1"/>
          <p:nvPr/>
        </p:nvSpPr>
        <p:spPr>
          <a:xfrm>
            <a:off x="5145603"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25" name="Google Shape;325;p26"/>
          <p:cNvSpPr txBox="1"/>
          <p:nvPr/>
        </p:nvSpPr>
        <p:spPr>
          <a:xfrm>
            <a:off x="873885" y="356733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26" name="Google Shape;326;p26"/>
          <p:cNvSpPr/>
          <p:nvPr/>
        </p:nvSpPr>
        <p:spPr>
          <a:xfrm>
            <a:off x="3321188" y="1281799"/>
            <a:ext cx="1225493" cy="1283797"/>
          </a:xfrm>
          <a:custGeom>
            <a:rect b="b" l="l" r="r" t="t"/>
            <a:pathLst>
              <a:path extrusionOk="0" h="2567594" w="2450985">
                <a:moveTo>
                  <a:pt x="0" y="0"/>
                </a:moveTo>
                <a:lnTo>
                  <a:pt x="2450985" y="0"/>
                </a:lnTo>
                <a:lnTo>
                  <a:pt x="2450985" y="2567594"/>
                </a:lnTo>
                <a:lnTo>
                  <a:pt x="0" y="2567594"/>
                </a:lnTo>
                <a:lnTo>
                  <a:pt x="0" y="0"/>
                </a:lnTo>
                <a:close/>
              </a:path>
            </a:pathLst>
          </a:custGeom>
          <a:blipFill rotWithShape="1">
            <a:blip r:embed="rId4">
              <a:alphaModFix/>
            </a:blip>
            <a:stretch>
              <a:fillRect b="-1797" l="-4260" r="-4260" t="-1796"/>
            </a:stretch>
          </a:blipFill>
          <a:ln>
            <a:noFill/>
          </a:ln>
        </p:spPr>
      </p:sp>
      <p:sp>
        <p:nvSpPr>
          <p:cNvPr id="327" name="Google Shape;327;p26"/>
          <p:cNvSpPr/>
          <p:nvPr/>
        </p:nvSpPr>
        <p:spPr>
          <a:xfrm rot="-8754676">
            <a:off x="4663103" y="1683034"/>
            <a:ext cx="1123433" cy="1043388"/>
          </a:xfrm>
          <a:custGeom>
            <a:rect b="b" l="l" r="r" t="t"/>
            <a:pathLst>
              <a:path extrusionOk="0" h="2086776" w="2246865">
                <a:moveTo>
                  <a:pt x="0" y="0"/>
                </a:moveTo>
                <a:lnTo>
                  <a:pt x="2246865" y="0"/>
                </a:lnTo>
                <a:lnTo>
                  <a:pt x="2246865" y="2086775"/>
                </a:lnTo>
                <a:lnTo>
                  <a:pt x="0" y="2086775"/>
                </a:lnTo>
                <a:lnTo>
                  <a:pt x="0" y="0"/>
                </a:lnTo>
                <a:close/>
              </a:path>
            </a:pathLst>
          </a:custGeom>
          <a:blipFill rotWithShape="1">
            <a:blip r:embed="rId5">
              <a:alphaModFix/>
            </a:blip>
            <a:stretch>
              <a:fillRect b="0" l="0" r="0" t="0"/>
            </a:stretch>
          </a:blipFill>
          <a:ln>
            <a:noFill/>
          </a:ln>
        </p:spPr>
      </p:sp>
      <p:sp>
        <p:nvSpPr>
          <p:cNvPr id="328" name="Google Shape;328;p26"/>
          <p:cNvSpPr/>
          <p:nvPr/>
        </p:nvSpPr>
        <p:spPr>
          <a:xfrm>
            <a:off x="5933237" y="1546763"/>
            <a:ext cx="942961" cy="1043388"/>
          </a:xfrm>
          <a:custGeom>
            <a:rect b="b" l="l" r="r" t="t"/>
            <a:pathLst>
              <a:path extrusionOk="0" h="2086776" w="1885923">
                <a:moveTo>
                  <a:pt x="0" y="0"/>
                </a:moveTo>
                <a:lnTo>
                  <a:pt x="1885924" y="0"/>
                </a:lnTo>
                <a:lnTo>
                  <a:pt x="1885924" y="2086775"/>
                </a:lnTo>
                <a:lnTo>
                  <a:pt x="0" y="2086775"/>
                </a:lnTo>
                <a:lnTo>
                  <a:pt x="0" y="0"/>
                </a:lnTo>
                <a:close/>
              </a:path>
            </a:pathLst>
          </a:custGeom>
          <a:blipFill rotWithShape="1">
            <a:blip r:embed="rId6">
              <a:alphaModFix/>
            </a:blip>
            <a:stretch>
              <a:fillRect b="0" l="0" r="0" t="0"/>
            </a:stretch>
          </a:blipFill>
          <a:ln>
            <a:noFill/>
          </a:ln>
        </p:spPr>
      </p:sp>
      <p:sp>
        <p:nvSpPr>
          <p:cNvPr id="329" name="Google Shape;329;p26"/>
          <p:cNvSpPr/>
          <p:nvPr/>
        </p:nvSpPr>
        <p:spPr>
          <a:xfrm>
            <a:off x="3247852" y="2653230"/>
            <a:ext cx="1372163" cy="1372164"/>
          </a:xfrm>
          <a:custGeom>
            <a:rect b="b" l="l" r="r" t="t"/>
            <a:pathLst>
              <a:path extrusionOk="0" h="2744327" w="2744327">
                <a:moveTo>
                  <a:pt x="0" y="0"/>
                </a:moveTo>
                <a:lnTo>
                  <a:pt x="2744327" y="0"/>
                </a:lnTo>
                <a:lnTo>
                  <a:pt x="2744327" y="2744327"/>
                </a:lnTo>
                <a:lnTo>
                  <a:pt x="0" y="2744327"/>
                </a:lnTo>
                <a:lnTo>
                  <a:pt x="0" y="0"/>
                </a:lnTo>
                <a:close/>
              </a:path>
            </a:pathLst>
          </a:custGeom>
          <a:blipFill rotWithShape="1">
            <a:blip r:embed="rId7">
              <a:alphaModFix/>
            </a:blip>
            <a:stretch>
              <a:fillRect b="0" l="0" r="0" t="0"/>
            </a:stretch>
          </a:blipFill>
          <a:ln>
            <a:noFill/>
          </a:ln>
        </p:spPr>
      </p:sp>
      <p:sp>
        <p:nvSpPr>
          <p:cNvPr id="330" name="Google Shape;330;p26"/>
          <p:cNvSpPr/>
          <p:nvPr/>
        </p:nvSpPr>
        <p:spPr>
          <a:xfrm flipH="1">
            <a:off x="4687272" y="2741321"/>
            <a:ext cx="602361" cy="880374"/>
          </a:xfrm>
          <a:custGeom>
            <a:rect b="b" l="l" r="r" t="t"/>
            <a:pathLst>
              <a:path extrusionOk="0" h="1760747" w="1204722">
                <a:moveTo>
                  <a:pt x="1204721" y="0"/>
                </a:moveTo>
                <a:lnTo>
                  <a:pt x="0" y="0"/>
                </a:lnTo>
                <a:lnTo>
                  <a:pt x="0" y="1760747"/>
                </a:lnTo>
                <a:lnTo>
                  <a:pt x="1204721" y="1760747"/>
                </a:lnTo>
                <a:lnTo>
                  <a:pt x="1204721" y="0"/>
                </a:lnTo>
                <a:close/>
              </a:path>
            </a:pathLst>
          </a:custGeom>
          <a:blipFill rotWithShape="1">
            <a:blip r:embed="rId8">
              <a:alphaModFix/>
            </a:blip>
            <a:stretch>
              <a:fillRect b="0" l="0" r="0" t="0"/>
            </a:stretch>
          </a:blipFill>
          <a:ln>
            <a:noFill/>
          </a:ln>
        </p:spPr>
      </p:sp>
      <p:sp>
        <p:nvSpPr>
          <p:cNvPr id="331" name="Google Shape;331;p26"/>
          <p:cNvSpPr/>
          <p:nvPr/>
        </p:nvSpPr>
        <p:spPr>
          <a:xfrm flipH="1">
            <a:off x="5432507" y="2427665"/>
            <a:ext cx="905009" cy="1322705"/>
          </a:xfrm>
          <a:custGeom>
            <a:rect b="b" l="l" r="r" t="t"/>
            <a:pathLst>
              <a:path extrusionOk="0" h="2645411" w="1810018">
                <a:moveTo>
                  <a:pt x="1810019" y="0"/>
                </a:moveTo>
                <a:lnTo>
                  <a:pt x="0" y="0"/>
                </a:lnTo>
                <a:lnTo>
                  <a:pt x="0" y="2645411"/>
                </a:lnTo>
                <a:lnTo>
                  <a:pt x="1810019" y="2645411"/>
                </a:lnTo>
                <a:lnTo>
                  <a:pt x="1810019" y="0"/>
                </a:lnTo>
                <a:close/>
              </a:path>
            </a:pathLst>
          </a:custGeom>
          <a:blipFill rotWithShape="1">
            <a:blip r:embed="rId9">
              <a:alphaModFix/>
            </a:blip>
            <a:stretch>
              <a:fillRect b="0" l="0" r="0" t="0"/>
            </a:stretch>
          </a:blipFill>
          <a:ln>
            <a:noFill/>
          </a:ln>
        </p:spPr>
      </p:sp>
      <p:sp>
        <p:nvSpPr>
          <p:cNvPr id="332" name="Google Shape;332;p26"/>
          <p:cNvSpPr/>
          <p:nvPr/>
        </p:nvSpPr>
        <p:spPr>
          <a:xfrm>
            <a:off x="4720965" y="3750370"/>
            <a:ext cx="1212272" cy="829450"/>
          </a:xfrm>
          <a:custGeom>
            <a:rect b="b" l="l" r="r" t="t"/>
            <a:pathLst>
              <a:path extrusionOk="0" h="1658899" w="2424544">
                <a:moveTo>
                  <a:pt x="0" y="0"/>
                </a:moveTo>
                <a:lnTo>
                  <a:pt x="2424544" y="0"/>
                </a:lnTo>
                <a:lnTo>
                  <a:pt x="2424544" y="1658899"/>
                </a:lnTo>
                <a:lnTo>
                  <a:pt x="0" y="1658899"/>
                </a:lnTo>
                <a:lnTo>
                  <a:pt x="0" y="0"/>
                </a:lnTo>
                <a:close/>
              </a:path>
            </a:pathLst>
          </a:custGeom>
          <a:blipFill rotWithShape="1">
            <a:blip r:embed="rId10">
              <a:alphaModFix/>
            </a:blip>
            <a:stretch>
              <a:fillRect b="0" l="0" r="0" t="0"/>
            </a:stretch>
          </a:blipFill>
          <a:ln>
            <a:noFill/>
          </a:ln>
        </p:spPr>
      </p:sp>
      <p:sp>
        <p:nvSpPr>
          <p:cNvPr id="333" name="Google Shape;333;p26"/>
          <p:cNvSpPr/>
          <p:nvPr/>
        </p:nvSpPr>
        <p:spPr>
          <a:xfrm>
            <a:off x="6451816" y="2534894"/>
            <a:ext cx="776658" cy="1108247"/>
          </a:xfrm>
          <a:custGeom>
            <a:rect b="b" l="l" r="r" t="t"/>
            <a:pathLst>
              <a:path extrusionOk="0" h="2216494" w="1553315">
                <a:moveTo>
                  <a:pt x="0" y="0"/>
                </a:moveTo>
                <a:lnTo>
                  <a:pt x="1553315" y="0"/>
                </a:lnTo>
                <a:lnTo>
                  <a:pt x="1553315" y="2216494"/>
                </a:lnTo>
                <a:lnTo>
                  <a:pt x="0" y="2216494"/>
                </a:lnTo>
                <a:lnTo>
                  <a:pt x="0" y="0"/>
                </a:lnTo>
                <a:close/>
              </a:path>
            </a:pathLst>
          </a:custGeom>
          <a:blipFill rotWithShape="1">
            <a:blip r:embed="rId11">
              <a:alphaModFix/>
            </a:blip>
            <a:stretch>
              <a:fillRect b="-4705" l="-22545" r="-26860" t="0"/>
            </a:stretch>
          </a:blipFill>
          <a:ln>
            <a:noFill/>
          </a:ln>
        </p:spPr>
      </p:sp>
      <p:sp>
        <p:nvSpPr>
          <p:cNvPr id="334" name="Google Shape;334;p26"/>
          <p:cNvSpPr/>
          <p:nvPr/>
        </p:nvSpPr>
        <p:spPr>
          <a:xfrm>
            <a:off x="7332293" y="1202376"/>
            <a:ext cx="1342040" cy="918238"/>
          </a:xfrm>
          <a:custGeom>
            <a:rect b="b" l="l" r="r" t="t"/>
            <a:pathLst>
              <a:path extrusionOk="0" h="1836476" w="2684081">
                <a:moveTo>
                  <a:pt x="0" y="0"/>
                </a:moveTo>
                <a:lnTo>
                  <a:pt x="2684080" y="0"/>
                </a:lnTo>
                <a:lnTo>
                  <a:pt x="2684080" y="1836476"/>
                </a:lnTo>
                <a:lnTo>
                  <a:pt x="0" y="1836476"/>
                </a:lnTo>
                <a:lnTo>
                  <a:pt x="0" y="0"/>
                </a:lnTo>
                <a:close/>
              </a:path>
            </a:pathLst>
          </a:custGeom>
          <a:blipFill rotWithShape="1">
            <a:blip r:embed="rId12">
              <a:alphaModFix/>
            </a:blip>
            <a:stretch>
              <a:fillRect b="0" l="0" r="0" t="0"/>
            </a:stretch>
          </a:blipFill>
          <a:ln>
            <a:noFill/>
          </a:ln>
        </p:spPr>
      </p:sp>
      <p:sp>
        <p:nvSpPr>
          <p:cNvPr id="335" name="Google Shape;335;p26"/>
          <p:cNvSpPr/>
          <p:nvPr/>
        </p:nvSpPr>
        <p:spPr>
          <a:xfrm>
            <a:off x="7332293" y="2194112"/>
            <a:ext cx="1342040" cy="918238"/>
          </a:xfrm>
          <a:custGeom>
            <a:rect b="b" l="l" r="r" t="t"/>
            <a:pathLst>
              <a:path extrusionOk="0" h="1836476" w="2684081">
                <a:moveTo>
                  <a:pt x="0" y="0"/>
                </a:moveTo>
                <a:lnTo>
                  <a:pt x="2684080" y="0"/>
                </a:lnTo>
                <a:lnTo>
                  <a:pt x="2684080" y="1836476"/>
                </a:lnTo>
                <a:lnTo>
                  <a:pt x="0" y="1836476"/>
                </a:lnTo>
                <a:lnTo>
                  <a:pt x="0" y="0"/>
                </a:lnTo>
                <a:close/>
              </a:path>
            </a:pathLst>
          </a:custGeom>
          <a:blipFill rotWithShape="1">
            <a:blip r:embed="rId13">
              <a:alphaModFix/>
            </a:blip>
            <a:stretch>
              <a:fillRect b="0" l="0" r="0" t="0"/>
            </a:stretch>
          </a:blipFill>
          <a:ln>
            <a:noFill/>
          </a:ln>
        </p:spPr>
      </p:sp>
      <p:sp>
        <p:nvSpPr>
          <p:cNvPr id="336" name="Google Shape;336;p26"/>
          <p:cNvSpPr/>
          <p:nvPr/>
        </p:nvSpPr>
        <p:spPr>
          <a:xfrm>
            <a:off x="6774244" y="1944534"/>
            <a:ext cx="454231" cy="499155"/>
          </a:xfrm>
          <a:custGeom>
            <a:rect b="b" l="l" r="r" t="t"/>
            <a:pathLst>
              <a:path extrusionOk="0" h="998309" w="908462">
                <a:moveTo>
                  <a:pt x="0" y="0"/>
                </a:moveTo>
                <a:lnTo>
                  <a:pt x="908461" y="0"/>
                </a:lnTo>
                <a:lnTo>
                  <a:pt x="908461" y="998309"/>
                </a:lnTo>
                <a:lnTo>
                  <a:pt x="0" y="998309"/>
                </a:lnTo>
                <a:lnTo>
                  <a:pt x="0" y="0"/>
                </a:lnTo>
                <a:close/>
              </a:path>
            </a:pathLst>
          </a:custGeom>
          <a:blipFill rotWithShape="1">
            <a:blip r:embed="rId14">
              <a:alphaModFix/>
            </a:blip>
            <a:stretch>
              <a:fillRect b="0" l="0" r="0" t="0"/>
            </a:stretch>
          </a:blipFill>
          <a:ln>
            <a:noFill/>
          </a:ln>
        </p:spPr>
      </p:sp>
      <p:sp>
        <p:nvSpPr>
          <p:cNvPr id="337" name="Google Shape;337;p26"/>
          <p:cNvSpPr/>
          <p:nvPr/>
        </p:nvSpPr>
        <p:spPr>
          <a:xfrm>
            <a:off x="3347257" y="4009197"/>
            <a:ext cx="1173354" cy="802821"/>
          </a:xfrm>
          <a:custGeom>
            <a:rect b="b" l="l" r="r" t="t"/>
            <a:pathLst>
              <a:path extrusionOk="0" h="1605642" w="2346708">
                <a:moveTo>
                  <a:pt x="0" y="0"/>
                </a:moveTo>
                <a:lnTo>
                  <a:pt x="2346708" y="0"/>
                </a:lnTo>
                <a:lnTo>
                  <a:pt x="2346708" y="1605642"/>
                </a:lnTo>
                <a:lnTo>
                  <a:pt x="0" y="1605642"/>
                </a:lnTo>
                <a:lnTo>
                  <a:pt x="0" y="0"/>
                </a:lnTo>
                <a:close/>
              </a:path>
            </a:pathLst>
          </a:custGeom>
          <a:blipFill rotWithShape="1">
            <a:blip r:embed="rId15">
              <a:alphaModFix/>
            </a:blip>
            <a:stretch>
              <a:fillRect b="0" l="0" r="0" t="0"/>
            </a:stretch>
          </a:blipFill>
          <a:ln>
            <a:noFill/>
          </a:ln>
        </p:spPr>
      </p:sp>
      <p:sp>
        <p:nvSpPr>
          <p:cNvPr id="338" name="Google Shape;338;p26"/>
          <p:cNvSpPr/>
          <p:nvPr/>
        </p:nvSpPr>
        <p:spPr>
          <a:xfrm>
            <a:off x="5885012" y="3665755"/>
            <a:ext cx="849578" cy="1059071"/>
          </a:xfrm>
          <a:custGeom>
            <a:rect b="b" l="l" r="r" t="t"/>
            <a:pathLst>
              <a:path extrusionOk="0" h="2118141" w="1699156">
                <a:moveTo>
                  <a:pt x="0" y="0"/>
                </a:moveTo>
                <a:lnTo>
                  <a:pt x="1699155" y="0"/>
                </a:lnTo>
                <a:lnTo>
                  <a:pt x="1699155" y="2118140"/>
                </a:lnTo>
                <a:lnTo>
                  <a:pt x="0" y="2118140"/>
                </a:lnTo>
                <a:lnTo>
                  <a:pt x="0" y="0"/>
                </a:lnTo>
                <a:close/>
              </a:path>
            </a:pathLst>
          </a:custGeom>
          <a:blipFill rotWithShape="1">
            <a:blip r:embed="rId16">
              <a:alphaModFix/>
            </a:blip>
            <a:stretch>
              <a:fillRect b="0" l="-45765" r="-36423" t="0"/>
            </a:stretch>
          </a:blipFill>
          <a:ln>
            <a:noFill/>
          </a:ln>
        </p:spPr>
      </p:sp>
      <p:sp>
        <p:nvSpPr>
          <p:cNvPr id="339" name="Google Shape;339;p26"/>
          <p:cNvSpPr/>
          <p:nvPr/>
        </p:nvSpPr>
        <p:spPr>
          <a:xfrm>
            <a:off x="7252486" y="3038569"/>
            <a:ext cx="824238" cy="1500973"/>
          </a:xfrm>
          <a:custGeom>
            <a:rect b="b" l="l" r="r" t="t"/>
            <a:pathLst>
              <a:path extrusionOk="0" h="3001946" w="1648476">
                <a:moveTo>
                  <a:pt x="0" y="0"/>
                </a:moveTo>
                <a:lnTo>
                  <a:pt x="1648476" y="0"/>
                </a:lnTo>
                <a:lnTo>
                  <a:pt x="1648476" y="3001946"/>
                </a:lnTo>
                <a:lnTo>
                  <a:pt x="0" y="3001946"/>
                </a:lnTo>
                <a:lnTo>
                  <a:pt x="0" y="0"/>
                </a:lnTo>
                <a:close/>
              </a:path>
            </a:pathLst>
          </a:custGeom>
          <a:blipFill rotWithShape="1">
            <a:blip r:embed="rId17">
              <a:alphaModFix/>
            </a:blip>
            <a:stretch>
              <a:fillRect b="0" l="-24596" r="0" t="0"/>
            </a:stretch>
          </a:blipFill>
          <a:ln>
            <a:noFill/>
          </a:ln>
        </p:spPr>
      </p:sp>
      <p:sp>
        <p:nvSpPr>
          <p:cNvPr id="340" name="Google Shape;340;p26"/>
          <p:cNvSpPr/>
          <p:nvPr/>
        </p:nvSpPr>
        <p:spPr>
          <a:xfrm>
            <a:off x="6679570" y="3759418"/>
            <a:ext cx="572916" cy="780125"/>
          </a:xfrm>
          <a:custGeom>
            <a:rect b="b" l="l" r="r" t="t"/>
            <a:pathLst>
              <a:path extrusionOk="0" h="1560249" w="1145832">
                <a:moveTo>
                  <a:pt x="0" y="0"/>
                </a:moveTo>
                <a:lnTo>
                  <a:pt x="1145832" y="0"/>
                </a:lnTo>
                <a:lnTo>
                  <a:pt x="1145832" y="1560249"/>
                </a:lnTo>
                <a:lnTo>
                  <a:pt x="0" y="1560249"/>
                </a:lnTo>
                <a:lnTo>
                  <a:pt x="0" y="0"/>
                </a:lnTo>
                <a:close/>
              </a:path>
            </a:pathLst>
          </a:custGeom>
          <a:blipFill rotWithShape="1">
            <a:blip r:embed="rId18">
              <a:alphaModFix/>
            </a:blip>
            <a:stretch>
              <a:fillRect b="-3666" l="0" r="0" t="-3666"/>
            </a:stretch>
          </a:blipFill>
          <a:ln>
            <a:noFill/>
          </a:ln>
        </p:spPr>
      </p:sp>
      <p:sp>
        <p:nvSpPr>
          <p:cNvPr id="341" name="Google Shape;341;p26"/>
          <p:cNvSpPr/>
          <p:nvPr/>
        </p:nvSpPr>
        <p:spPr>
          <a:xfrm>
            <a:off x="8074735" y="3142956"/>
            <a:ext cx="554915" cy="811030"/>
          </a:xfrm>
          <a:custGeom>
            <a:rect b="b" l="l" r="r" t="t"/>
            <a:pathLst>
              <a:path extrusionOk="0" h="1622059" w="1109830">
                <a:moveTo>
                  <a:pt x="0" y="0"/>
                </a:moveTo>
                <a:lnTo>
                  <a:pt x="1109830" y="0"/>
                </a:lnTo>
                <a:lnTo>
                  <a:pt x="1109830" y="1622059"/>
                </a:lnTo>
                <a:lnTo>
                  <a:pt x="0" y="1622059"/>
                </a:lnTo>
                <a:lnTo>
                  <a:pt x="0" y="0"/>
                </a:lnTo>
                <a:close/>
              </a:path>
            </a:pathLst>
          </a:custGeom>
          <a:blipFill rotWithShape="1">
            <a:blip r:embed="rId19">
              <a:alphaModFix/>
            </a:blip>
            <a:stretch>
              <a:fillRect b="0" l="0" r="0" t="0"/>
            </a:stretch>
          </a:blipFill>
          <a:ln>
            <a:noFill/>
          </a:ln>
        </p:spPr>
      </p:sp>
      <p:sp>
        <p:nvSpPr>
          <p:cNvPr id="342" name="Google Shape;342;p26"/>
          <p:cNvSpPr/>
          <p:nvPr/>
        </p:nvSpPr>
        <p:spPr>
          <a:xfrm>
            <a:off x="8112083" y="3844360"/>
            <a:ext cx="480220" cy="701860"/>
          </a:xfrm>
          <a:custGeom>
            <a:rect b="b" l="l" r="r" t="t"/>
            <a:pathLst>
              <a:path extrusionOk="0" h="1403720" w="960440">
                <a:moveTo>
                  <a:pt x="0" y="0"/>
                </a:moveTo>
                <a:lnTo>
                  <a:pt x="960440" y="0"/>
                </a:lnTo>
                <a:lnTo>
                  <a:pt x="960440" y="1403720"/>
                </a:lnTo>
                <a:lnTo>
                  <a:pt x="0" y="1403720"/>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346" name="Shape 346"/>
        <p:cNvGrpSpPr/>
        <p:nvPr/>
      </p:nvGrpSpPr>
      <p:grpSpPr>
        <a:xfrm>
          <a:off x="0" y="0"/>
          <a:ext cx="0" cy="0"/>
          <a:chOff x="0" y="0"/>
          <a:chExt cx="0" cy="0"/>
        </a:xfrm>
      </p:grpSpPr>
      <p:grpSp>
        <p:nvGrpSpPr>
          <p:cNvPr id="347" name="Google Shape;347;p27"/>
          <p:cNvGrpSpPr/>
          <p:nvPr/>
        </p:nvGrpSpPr>
        <p:grpSpPr>
          <a:xfrm>
            <a:off x="2997636" y="1348948"/>
            <a:ext cx="3148728" cy="1287724"/>
            <a:chOff x="0" y="-19050"/>
            <a:chExt cx="1658589" cy="678307"/>
          </a:xfrm>
        </p:grpSpPr>
        <p:sp>
          <p:nvSpPr>
            <p:cNvPr id="348" name="Google Shape;34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9" name="Google Shape;349;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0" name="Google Shape;350;p27"/>
          <p:cNvSpPr/>
          <p:nvPr/>
        </p:nvSpPr>
        <p:spPr>
          <a:xfrm>
            <a:off x="3389498" y="1605106"/>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351" name="Google Shape;351;p27"/>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4">
              <a:alphaModFix amt="6999"/>
            </a:blip>
            <a:stretch>
              <a:fillRect b="0" l="0" r="0" t="0"/>
            </a:stretch>
          </a:blipFill>
          <a:ln>
            <a:noFill/>
          </a:ln>
        </p:spPr>
      </p:sp>
      <p:grpSp>
        <p:nvGrpSpPr>
          <p:cNvPr id="352" name="Google Shape;352;p27"/>
          <p:cNvGrpSpPr/>
          <p:nvPr/>
        </p:nvGrpSpPr>
        <p:grpSpPr>
          <a:xfrm>
            <a:off x="2997636" y="2886257"/>
            <a:ext cx="3148728" cy="1287724"/>
            <a:chOff x="0" y="-19050"/>
            <a:chExt cx="1658589" cy="678307"/>
          </a:xfrm>
        </p:grpSpPr>
        <p:sp>
          <p:nvSpPr>
            <p:cNvPr id="353" name="Google Shape;353;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5" name="Google Shape;355;p27"/>
          <p:cNvSpPr txBox="1"/>
          <p:nvPr/>
        </p:nvSpPr>
        <p:spPr>
          <a:xfrm>
            <a:off x="1688740" y="932582"/>
            <a:ext cx="5766520" cy="178117"/>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This presentation template is free for everyone to use thanks to the following:</a:t>
            </a:r>
            <a:endParaRPr sz="700"/>
          </a:p>
        </p:txBody>
      </p:sp>
      <p:sp>
        <p:nvSpPr>
          <p:cNvPr id="356" name="Google Shape;356;p27"/>
          <p:cNvSpPr txBox="1"/>
          <p:nvPr/>
        </p:nvSpPr>
        <p:spPr>
          <a:xfrm>
            <a:off x="1047205" y="4243615"/>
            <a:ext cx="7049591" cy="56727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400" u="none" cap="none" strike="noStrike">
                <a:solidFill>
                  <a:srgbClr val="E4CEB2"/>
                </a:solidFill>
                <a:latin typeface="Niconne"/>
                <a:ea typeface="Niconne"/>
                <a:cs typeface="Niconne"/>
                <a:sym typeface="Niconne"/>
              </a:rPr>
              <a:t>Happy designing!</a:t>
            </a:r>
            <a:endParaRPr sz="700"/>
          </a:p>
        </p:txBody>
      </p:sp>
      <p:sp>
        <p:nvSpPr>
          <p:cNvPr id="357" name="Google Shape;357;p27"/>
          <p:cNvSpPr txBox="1"/>
          <p:nvPr/>
        </p:nvSpPr>
        <p:spPr>
          <a:xfrm>
            <a:off x="2105002" y="230429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58" name="Google Shape;358;p27"/>
          <p:cNvSpPr txBox="1"/>
          <p:nvPr/>
        </p:nvSpPr>
        <p:spPr>
          <a:xfrm>
            <a:off x="2105002" y="365654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59" name="Google Shape;359;p27"/>
          <p:cNvSpPr txBox="1"/>
          <p:nvPr/>
        </p:nvSpPr>
        <p:spPr>
          <a:xfrm>
            <a:off x="2734987" y="314432"/>
            <a:ext cx="3674027" cy="503850"/>
          </a:xfrm>
          <a:prstGeom prst="rect">
            <a:avLst/>
          </a:prstGeom>
          <a:noFill/>
          <a:ln>
            <a:noFill/>
          </a:ln>
        </p:spPr>
        <p:txBody>
          <a:bodyPr anchorCtr="0" anchor="t" bIns="0" lIns="0" spcFirstLastPara="1" rIns="0" wrap="square" tIns="0">
            <a:spAutoFit/>
          </a:bodyPr>
          <a:lstStyle/>
          <a:p>
            <a:pPr indent="0" lvl="0" marL="0" marR="0" rtl="0" algn="ctr">
              <a:lnSpc>
                <a:spcPct val="118003"/>
              </a:lnSpc>
              <a:spcBef>
                <a:spcPts val="0"/>
              </a:spcBef>
              <a:spcAft>
                <a:spcPts val="0"/>
              </a:spcAft>
              <a:buNone/>
            </a:pPr>
            <a:r>
              <a:rPr b="1" i="0" lang="en" sz="3400" u="none" cap="none" strike="noStrike">
                <a:solidFill>
                  <a:srgbClr val="CD9667"/>
                </a:solidFill>
                <a:latin typeface="Eczar SemiBold"/>
                <a:ea typeface="Eczar SemiBold"/>
                <a:cs typeface="Eczar SemiBold"/>
                <a:sym typeface="Eczar SemiBold"/>
              </a:rPr>
              <a:t>Credits</a:t>
            </a:r>
            <a:endParaRPr sz="700"/>
          </a:p>
        </p:txBody>
      </p:sp>
      <p:sp>
        <p:nvSpPr>
          <p:cNvPr id="360" name="Google Shape;360;p27"/>
          <p:cNvSpPr txBox="1"/>
          <p:nvPr/>
        </p:nvSpPr>
        <p:spPr>
          <a:xfrm>
            <a:off x="3055013" y="3290314"/>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2B5B"/>
        </a:solidFill>
      </p:bgPr>
    </p:bg>
    <p:spTree>
      <p:nvGrpSpPr>
        <p:cNvPr id="93" name="Shape 93"/>
        <p:cNvGrpSpPr/>
        <p:nvPr/>
      </p:nvGrpSpPr>
      <p:grpSpPr>
        <a:xfrm>
          <a:off x="0" y="0"/>
          <a:ext cx="0" cy="0"/>
          <a:chOff x="0" y="0"/>
          <a:chExt cx="0" cy="0"/>
        </a:xfrm>
      </p:grpSpPr>
      <p:sp>
        <p:nvSpPr>
          <p:cNvPr id="94" name="Google Shape;94;p12"/>
          <p:cNvSpPr/>
          <p:nvPr/>
        </p:nvSpPr>
        <p:spPr>
          <a:xfrm rot="-105192">
            <a:off x="-1842070" y="-7183737"/>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95" name="Google Shape;95;p12"/>
          <p:cNvSpPr/>
          <p:nvPr/>
        </p:nvSpPr>
        <p:spPr>
          <a:xfrm>
            <a:off x="6949373" y="1621611"/>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96" name="Google Shape;96;p12"/>
          <p:cNvSpPr/>
          <p:nvPr/>
        </p:nvSpPr>
        <p:spPr>
          <a:xfrm rot="-3015458">
            <a:off x="-1064481" y="-1739674"/>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5">
              <a:alphaModFix/>
            </a:blip>
            <a:stretch>
              <a:fillRect b="0" l="0" r="0" t="0"/>
            </a:stretch>
          </a:blipFill>
          <a:ln>
            <a:noFill/>
          </a:ln>
        </p:spPr>
      </p:sp>
      <p:sp>
        <p:nvSpPr>
          <p:cNvPr id="97" name="Google Shape;97;p12"/>
          <p:cNvSpPr/>
          <p:nvPr/>
        </p:nvSpPr>
        <p:spPr>
          <a:xfrm>
            <a:off x="2838915" y="212840"/>
            <a:ext cx="3466170" cy="3466170"/>
          </a:xfrm>
          <a:custGeom>
            <a:rect b="b" l="l" r="r" t="t"/>
            <a:pathLst>
              <a:path extrusionOk="0" h="6932340" w="6932340">
                <a:moveTo>
                  <a:pt x="0" y="0"/>
                </a:moveTo>
                <a:lnTo>
                  <a:pt x="6932340" y="0"/>
                </a:lnTo>
                <a:lnTo>
                  <a:pt x="6932340" y="6932341"/>
                </a:lnTo>
                <a:lnTo>
                  <a:pt x="0" y="6932341"/>
                </a:lnTo>
                <a:lnTo>
                  <a:pt x="0" y="0"/>
                </a:lnTo>
                <a:close/>
              </a:path>
            </a:pathLst>
          </a:custGeom>
          <a:blipFill rotWithShape="1">
            <a:blip r:embed="rId6">
              <a:alphaModFix/>
            </a:blip>
            <a:stretch>
              <a:fillRect b="0" l="0" r="0" t="0"/>
            </a:stretch>
          </a:blipFill>
          <a:ln>
            <a:noFill/>
          </a:ln>
        </p:spPr>
      </p:sp>
      <p:grpSp>
        <p:nvGrpSpPr>
          <p:cNvPr id="98" name="Google Shape;98;p12"/>
          <p:cNvGrpSpPr/>
          <p:nvPr/>
        </p:nvGrpSpPr>
        <p:grpSpPr>
          <a:xfrm>
            <a:off x="4021576" y="-550424"/>
            <a:ext cx="1100847" cy="1100848"/>
            <a:chOff x="0" y="0"/>
            <a:chExt cx="812800" cy="812800"/>
          </a:xfrm>
        </p:grpSpPr>
        <p:sp>
          <p:nvSpPr>
            <p:cNvPr id="99" name="Google Shape;9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1" name="Google Shape;101;p12"/>
          <p:cNvSpPr txBox="1"/>
          <p:nvPr/>
        </p:nvSpPr>
        <p:spPr>
          <a:xfrm>
            <a:off x="2793750" y="3891825"/>
            <a:ext cx="35565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Introduction</a:t>
            </a:r>
            <a:endParaRPr sz="700"/>
          </a:p>
        </p:txBody>
      </p:sp>
      <p:sp>
        <p:nvSpPr>
          <p:cNvPr id="102" name="Google Shape;102;p12"/>
          <p:cNvSpPr/>
          <p:nvPr/>
        </p:nvSpPr>
        <p:spPr>
          <a:xfrm>
            <a:off x="3899014" y="-813251"/>
            <a:ext cx="1345972" cy="1479090"/>
          </a:xfrm>
          <a:custGeom>
            <a:rect b="b" l="l" r="r" t="t"/>
            <a:pathLst>
              <a:path extrusionOk="0" h="2958180" w="2691944">
                <a:moveTo>
                  <a:pt x="0" y="0"/>
                </a:moveTo>
                <a:lnTo>
                  <a:pt x="2691944" y="0"/>
                </a:lnTo>
                <a:lnTo>
                  <a:pt x="2691944" y="2958180"/>
                </a:lnTo>
                <a:lnTo>
                  <a:pt x="0" y="2958180"/>
                </a:lnTo>
                <a:lnTo>
                  <a:pt x="0" y="0"/>
                </a:lnTo>
                <a:close/>
              </a:path>
            </a:pathLst>
          </a:custGeom>
          <a:blipFill rotWithShape="1">
            <a:blip r:embed="rId7">
              <a:alphaModFix/>
            </a:blip>
            <a:stretch>
              <a:fillRect b="0" l="0" r="0" t="0"/>
            </a:stretch>
          </a:blipFill>
          <a:ln>
            <a:noFill/>
          </a:ln>
        </p:spPr>
      </p:sp>
      <p:sp>
        <p:nvSpPr>
          <p:cNvPr id="103" name="Google Shape;103;p12"/>
          <p:cNvSpPr txBox="1"/>
          <p:nvPr/>
        </p:nvSpPr>
        <p:spPr>
          <a:xfrm>
            <a:off x="4346253" y="-199275"/>
            <a:ext cx="451494" cy="68505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01.</a:t>
            </a:r>
            <a:endParaRPr sz="700"/>
          </a:p>
        </p:txBody>
      </p:sp>
      <p:sp>
        <p:nvSpPr>
          <p:cNvPr id="104" name="Google Shape;104;p12"/>
          <p:cNvSpPr txBox="1"/>
          <p:nvPr/>
        </p:nvSpPr>
        <p:spPr>
          <a:xfrm>
            <a:off x="2307730" y="4530566"/>
            <a:ext cx="4528541"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Elaborate on what you want to discuss.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08" name="Shape 108"/>
        <p:cNvGrpSpPr/>
        <p:nvPr/>
      </p:nvGrpSpPr>
      <p:grpSpPr>
        <a:xfrm>
          <a:off x="0" y="0"/>
          <a:ext cx="0" cy="0"/>
          <a:chOff x="0" y="0"/>
          <a:chExt cx="0" cy="0"/>
        </a:xfrm>
      </p:grpSpPr>
      <p:sp>
        <p:nvSpPr>
          <p:cNvPr id="109" name="Google Shape;109;p13"/>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110" name="Google Shape;110;p13"/>
          <p:cNvSpPr/>
          <p:nvPr/>
        </p:nvSpPr>
        <p:spPr>
          <a:xfrm flipH="1">
            <a:off x="0" y="-485775"/>
            <a:ext cx="4319220" cy="6312706"/>
          </a:xfrm>
          <a:custGeom>
            <a:rect b="b" l="l" r="r" t="t"/>
            <a:pathLst>
              <a:path extrusionOk="0" h="12625412" w="8638439">
                <a:moveTo>
                  <a:pt x="8638439" y="0"/>
                </a:moveTo>
                <a:lnTo>
                  <a:pt x="0" y="0"/>
                </a:lnTo>
                <a:lnTo>
                  <a:pt x="0" y="12625412"/>
                </a:lnTo>
                <a:lnTo>
                  <a:pt x="8638439" y="12625412"/>
                </a:lnTo>
                <a:lnTo>
                  <a:pt x="8638439" y="0"/>
                </a:lnTo>
                <a:close/>
              </a:path>
            </a:pathLst>
          </a:custGeom>
          <a:blipFill rotWithShape="1">
            <a:blip r:embed="rId4">
              <a:alphaModFix/>
            </a:blip>
            <a:stretch>
              <a:fillRect b="0" l="0" r="0" t="0"/>
            </a:stretch>
          </a:blipFill>
          <a:ln>
            <a:noFill/>
          </a:ln>
        </p:spPr>
      </p:sp>
      <p:grpSp>
        <p:nvGrpSpPr>
          <p:cNvPr id="111" name="Google Shape;111;p13"/>
          <p:cNvGrpSpPr/>
          <p:nvPr/>
        </p:nvGrpSpPr>
        <p:grpSpPr>
          <a:xfrm>
            <a:off x="5310050" y="884275"/>
            <a:ext cx="2976976" cy="3482244"/>
            <a:chOff x="-3" y="9497"/>
            <a:chExt cx="7938603" cy="9285984"/>
          </a:xfrm>
        </p:grpSpPr>
        <p:sp>
          <p:nvSpPr>
            <p:cNvPr id="112" name="Google Shape;112;p13"/>
            <p:cNvSpPr txBox="1"/>
            <p:nvPr/>
          </p:nvSpPr>
          <p:spPr>
            <a:xfrm>
              <a:off x="-3" y="9497"/>
              <a:ext cx="7938600" cy="18060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Early Life</a:t>
              </a:r>
              <a:endParaRPr sz="700"/>
            </a:p>
          </p:txBody>
        </p:sp>
        <p:sp>
          <p:nvSpPr>
            <p:cNvPr id="113" name="Google Shape;113;p13"/>
            <p:cNvSpPr txBox="1"/>
            <p:nvPr/>
          </p:nvSpPr>
          <p:spPr>
            <a:xfrm>
              <a:off x="0" y="2612981"/>
              <a:ext cx="7938600" cy="6682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George Washington, born on February 22, 1732, in Westmoreland County, Virginia, is revered as the first president of the United States, an iconic figure whose leadership laid the groundwork for the nation's future. His early life on the Virginia frontier shaped his character, instilling in him values of resilience, determination, and a deep commitment to public service. Washington's upbringing in the heart of colonial America provided him with a unique perspective on the challenges and opportunities facing the fledgling nation, setting the stage for his pivotal role in shaping American history.</a:t>
              </a:r>
              <a:endParaRPr sz="700"/>
            </a:p>
          </p:txBody>
        </p:sp>
      </p:grpSp>
      <p:sp>
        <p:nvSpPr>
          <p:cNvPr id="114" name="Google Shape;114;p13"/>
          <p:cNvSpPr/>
          <p:nvPr/>
        </p:nvSpPr>
        <p:spPr>
          <a:xfrm rot="6945836">
            <a:off x="6917426" y="4148537"/>
            <a:ext cx="3718750" cy="4114800"/>
          </a:xfrm>
          <a:custGeom>
            <a:rect b="b" l="l" r="r" t="t"/>
            <a:pathLst>
              <a:path extrusionOk="0" h="8229600" w="7437501">
                <a:moveTo>
                  <a:pt x="0" y="0"/>
                </a:moveTo>
                <a:lnTo>
                  <a:pt x="7437501" y="0"/>
                </a:lnTo>
                <a:lnTo>
                  <a:pt x="7437501" y="8229600"/>
                </a:lnTo>
                <a:lnTo>
                  <a:pt x="0" y="8229600"/>
                </a:lnTo>
                <a:lnTo>
                  <a:pt x="0" y="0"/>
                </a:lnTo>
                <a:close/>
              </a:path>
            </a:pathLst>
          </a:custGeom>
          <a:blipFill rotWithShape="1">
            <a:blip r:embed="rId5">
              <a:alphaModFix/>
            </a:blip>
            <a:stretch>
              <a:fillRect b="0" l="0" r="0" t="0"/>
            </a:stretch>
          </a:blipFill>
          <a:ln>
            <a:noFill/>
          </a:ln>
        </p:spPr>
      </p:sp>
      <p:sp>
        <p:nvSpPr>
          <p:cNvPr id="115" name="Google Shape;115;p13"/>
          <p:cNvSpPr/>
          <p:nvPr/>
        </p:nvSpPr>
        <p:spPr>
          <a:xfrm rot="6945836">
            <a:off x="2185085" y="-3078472"/>
            <a:ext cx="3718750" cy="4114800"/>
          </a:xfrm>
          <a:custGeom>
            <a:rect b="b" l="l" r="r" t="t"/>
            <a:pathLst>
              <a:path extrusionOk="0" h="8229600" w="7437501">
                <a:moveTo>
                  <a:pt x="0" y="0"/>
                </a:moveTo>
                <a:lnTo>
                  <a:pt x="7437501" y="0"/>
                </a:lnTo>
                <a:lnTo>
                  <a:pt x="7437501"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19" name="Shape 119"/>
        <p:cNvGrpSpPr/>
        <p:nvPr/>
      </p:nvGrpSpPr>
      <p:grpSpPr>
        <a:xfrm>
          <a:off x="0" y="0"/>
          <a:ext cx="0" cy="0"/>
          <a:chOff x="0" y="0"/>
          <a:chExt cx="0" cy="0"/>
        </a:xfrm>
      </p:grpSpPr>
      <p:sp>
        <p:nvSpPr>
          <p:cNvPr id="120" name="Google Shape;120;p14"/>
          <p:cNvSpPr/>
          <p:nvPr/>
        </p:nvSpPr>
        <p:spPr>
          <a:xfrm>
            <a:off x="6018420" y="-1334162"/>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3">
              <a:alphaModFix/>
            </a:blip>
            <a:stretch>
              <a:fillRect b="0" l="0" r="0" t="0"/>
            </a:stretch>
          </a:blipFill>
          <a:ln>
            <a:noFill/>
          </a:ln>
        </p:spPr>
      </p:sp>
      <p:sp>
        <p:nvSpPr>
          <p:cNvPr id="121" name="Google Shape;121;p14"/>
          <p:cNvSpPr/>
          <p:nvPr/>
        </p:nvSpPr>
        <p:spPr>
          <a:xfrm>
            <a:off x="3709109" y="2882068"/>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3">
              <a:alphaModFix/>
            </a:blip>
            <a:stretch>
              <a:fillRect b="0" l="0" r="0" t="0"/>
            </a:stretch>
          </a:blipFill>
          <a:ln>
            <a:noFill/>
          </a:ln>
        </p:spPr>
      </p:sp>
      <p:sp>
        <p:nvSpPr>
          <p:cNvPr id="122" name="Google Shape;122;p14"/>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4">
              <a:alphaModFix amt="6999"/>
            </a:blip>
            <a:stretch>
              <a:fillRect b="0" l="0" r="0" t="0"/>
            </a:stretch>
          </a:blipFill>
          <a:ln>
            <a:noFill/>
          </a:ln>
        </p:spPr>
      </p:sp>
      <p:sp>
        <p:nvSpPr>
          <p:cNvPr id="123" name="Google Shape;123;p14"/>
          <p:cNvSpPr/>
          <p:nvPr/>
        </p:nvSpPr>
        <p:spPr>
          <a:xfrm>
            <a:off x="5506820" y="541615"/>
            <a:ext cx="2778080" cy="4060271"/>
          </a:xfrm>
          <a:custGeom>
            <a:rect b="b" l="l" r="r" t="t"/>
            <a:pathLst>
              <a:path extrusionOk="0" h="8120541" w="5556160">
                <a:moveTo>
                  <a:pt x="0" y="0"/>
                </a:moveTo>
                <a:lnTo>
                  <a:pt x="5556160" y="0"/>
                </a:lnTo>
                <a:lnTo>
                  <a:pt x="5556160" y="8120542"/>
                </a:lnTo>
                <a:lnTo>
                  <a:pt x="0" y="8120542"/>
                </a:lnTo>
                <a:lnTo>
                  <a:pt x="0" y="0"/>
                </a:lnTo>
                <a:close/>
              </a:path>
            </a:pathLst>
          </a:custGeom>
          <a:blipFill rotWithShape="1">
            <a:blip r:embed="rId5">
              <a:alphaModFix/>
            </a:blip>
            <a:stretch>
              <a:fillRect b="45" l="0" r="0" t="-45"/>
            </a:stretch>
          </a:blipFill>
          <a:ln>
            <a:noFill/>
          </a:ln>
        </p:spPr>
      </p:sp>
      <p:sp>
        <p:nvSpPr>
          <p:cNvPr id="124" name="Google Shape;124;p14"/>
          <p:cNvSpPr txBox="1"/>
          <p:nvPr/>
        </p:nvSpPr>
        <p:spPr>
          <a:xfrm>
            <a:off x="944549" y="546375"/>
            <a:ext cx="3008100" cy="14766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Military</a:t>
            </a:r>
            <a:endParaRPr sz="700"/>
          </a:p>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Leadership</a:t>
            </a:r>
            <a:endParaRPr sz="700"/>
          </a:p>
        </p:txBody>
      </p:sp>
      <p:sp>
        <p:nvSpPr>
          <p:cNvPr id="125" name="Google Shape;125;p14"/>
          <p:cNvSpPr txBox="1"/>
          <p:nvPr/>
        </p:nvSpPr>
        <p:spPr>
          <a:xfrm>
            <a:off x="708299" y="2194918"/>
            <a:ext cx="3480600" cy="2700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Washington's military leadership during the American Revolutionary War stands as a cornerstone of his legacy, garnering widespread admiration and respect both during his time and in the annals of history. His strategic acumen, unwavering resolve, and ability to inspire troops were instrumental in turning the tide of the conflict against British forces. Washington's leadership on the battlefield not only led to crucial victories but also galvanized the spirit of the American people, uniting them in the pursuit of independence. His pivotal role in securing American freedom from British rule laid the foundation for his future leadership, establishing him as a figure of national significance and setting the stage for his presidency.</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29" name="Shape 129"/>
        <p:cNvGrpSpPr/>
        <p:nvPr/>
      </p:nvGrpSpPr>
      <p:grpSpPr>
        <a:xfrm>
          <a:off x="0" y="0"/>
          <a:ext cx="0" cy="0"/>
          <a:chOff x="0" y="0"/>
          <a:chExt cx="0" cy="0"/>
        </a:xfrm>
      </p:grpSpPr>
      <p:sp>
        <p:nvSpPr>
          <p:cNvPr id="130" name="Google Shape;130;p15"/>
          <p:cNvSpPr/>
          <p:nvPr/>
        </p:nvSpPr>
        <p:spPr>
          <a:xfrm rot="-3015458">
            <a:off x="-901564" y="1902526"/>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3">
              <a:alphaModFix/>
            </a:blip>
            <a:stretch>
              <a:fillRect b="0" l="0" r="0" t="0"/>
            </a:stretch>
          </a:blipFill>
          <a:ln>
            <a:noFill/>
          </a:ln>
        </p:spPr>
      </p:sp>
      <p:sp>
        <p:nvSpPr>
          <p:cNvPr id="131" name="Google Shape;131;p15"/>
          <p:cNvSpPr/>
          <p:nvPr/>
        </p:nvSpPr>
        <p:spPr>
          <a:xfrm rot="-3015458">
            <a:off x="6429686" y="1700819"/>
            <a:ext cx="3945064"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3">
              <a:alphaModFix/>
            </a:blip>
            <a:stretch>
              <a:fillRect b="0" l="0" r="0" t="0"/>
            </a:stretch>
          </a:blipFill>
          <a:ln>
            <a:noFill/>
          </a:ln>
        </p:spPr>
      </p:sp>
      <p:sp>
        <p:nvSpPr>
          <p:cNvPr id="132" name="Google Shape;132;p15"/>
          <p:cNvSpPr/>
          <p:nvPr/>
        </p:nvSpPr>
        <p:spPr>
          <a:xfrm rot="-103101">
            <a:off x="-1272751" y="-7105955"/>
            <a:ext cx="11629921" cy="1325347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4">
              <a:alphaModFix amt="6999"/>
            </a:blip>
            <a:stretch>
              <a:fillRect b="0" l="0" r="0" t="0"/>
            </a:stretch>
          </a:blipFill>
          <a:ln>
            <a:noFill/>
          </a:ln>
        </p:spPr>
      </p:sp>
      <p:pic>
        <p:nvPicPr>
          <p:cNvPr id="133" name="Google Shape;133;p15"/>
          <p:cNvPicPr preferRelativeResize="0"/>
          <p:nvPr/>
        </p:nvPicPr>
        <p:blipFill>
          <a:blip r:embed="rId5">
            <a:alphaModFix/>
          </a:blip>
          <a:stretch>
            <a:fillRect/>
          </a:stretch>
        </p:blipFill>
        <p:spPr>
          <a:xfrm>
            <a:off x="2265226" y="1986536"/>
            <a:ext cx="4613552" cy="3156964"/>
          </a:xfrm>
          <a:prstGeom prst="rect">
            <a:avLst/>
          </a:prstGeom>
          <a:noFill/>
          <a:ln>
            <a:noFill/>
          </a:ln>
        </p:spPr>
      </p:pic>
      <p:sp>
        <p:nvSpPr>
          <p:cNvPr id="134" name="Google Shape;134;p15"/>
          <p:cNvSpPr txBox="1"/>
          <p:nvPr/>
        </p:nvSpPr>
        <p:spPr>
          <a:xfrm>
            <a:off x="2562900" y="472575"/>
            <a:ext cx="40182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Statesmanship</a:t>
            </a:r>
            <a:endParaRPr sz="700"/>
          </a:p>
        </p:txBody>
      </p:sp>
      <p:sp>
        <p:nvSpPr>
          <p:cNvPr id="135" name="Google Shape;135;p15"/>
          <p:cNvSpPr txBox="1"/>
          <p:nvPr/>
        </p:nvSpPr>
        <p:spPr>
          <a:xfrm>
            <a:off x="1280060" y="1308977"/>
            <a:ext cx="6583881" cy="3638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 Known for his integrity, wisdom, and commitment to the ideals of the American Revolution, Washington emerged as a unifying figure and a symbol of national unity during a critical period in American history.</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2B5B"/>
        </a:solidFill>
      </p:bgPr>
    </p:bg>
    <p:spTree>
      <p:nvGrpSpPr>
        <p:cNvPr id="139" name="Shape 139"/>
        <p:cNvGrpSpPr/>
        <p:nvPr/>
      </p:nvGrpSpPr>
      <p:grpSpPr>
        <a:xfrm>
          <a:off x="0" y="0"/>
          <a:ext cx="0" cy="0"/>
          <a:chOff x="0" y="0"/>
          <a:chExt cx="0" cy="0"/>
        </a:xfrm>
      </p:grpSpPr>
      <p:sp>
        <p:nvSpPr>
          <p:cNvPr id="140" name="Google Shape;140;p16"/>
          <p:cNvSpPr/>
          <p:nvPr/>
        </p:nvSpPr>
        <p:spPr>
          <a:xfrm rot="-105192">
            <a:off x="-1842070" y="-7183737"/>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141" name="Google Shape;141;p16"/>
          <p:cNvSpPr/>
          <p:nvPr/>
        </p:nvSpPr>
        <p:spPr>
          <a:xfrm>
            <a:off x="2838915" y="212840"/>
            <a:ext cx="3466170" cy="3466170"/>
          </a:xfrm>
          <a:custGeom>
            <a:rect b="b" l="l" r="r" t="t"/>
            <a:pathLst>
              <a:path extrusionOk="0" h="6932340" w="6932340">
                <a:moveTo>
                  <a:pt x="0" y="0"/>
                </a:moveTo>
                <a:lnTo>
                  <a:pt x="6932340" y="0"/>
                </a:lnTo>
                <a:lnTo>
                  <a:pt x="6932340" y="6932341"/>
                </a:lnTo>
                <a:lnTo>
                  <a:pt x="0" y="6932341"/>
                </a:lnTo>
                <a:lnTo>
                  <a:pt x="0" y="0"/>
                </a:lnTo>
                <a:close/>
              </a:path>
            </a:pathLst>
          </a:custGeom>
          <a:blipFill rotWithShape="1">
            <a:blip r:embed="rId4">
              <a:alphaModFix/>
            </a:blip>
            <a:stretch>
              <a:fillRect b="0" l="0" r="0" t="0"/>
            </a:stretch>
          </a:blipFill>
          <a:ln>
            <a:noFill/>
          </a:ln>
        </p:spPr>
      </p:sp>
      <p:pic>
        <p:nvPicPr>
          <p:cNvPr id="142" name="Google Shape;142;p16"/>
          <p:cNvPicPr preferRelativeResize="0"/>
          <p:nvPr/>
        </p:nvPicPr>
        <p:blipFill>
          <a:blip r:embed="rId5">
            <a:alphaModFix/>
          </a:blip>
          <a:stretch>
            <a:fillRect/>
          </a:stretch>
        </p:blipFill>
        <p:spPr>
          <a:xfrm>
            <a:off x="3591275" y="608120"/>
            <a:ext cx="1933624" cy="2758829"/>
          </a:xfrm>
          <a:prstGeom prst="rect">
            <a:avLst/>
          </a:prstGeom>
          <a:noFill/>
          <a:ln>
            <a:noFill/>
          </a:ln>
        </p:spPr>
      </p:pic>
      <p:sp>
        <p:nvSpPr>
          <p:cNvPr id="143" name="Google Shape;143;p16"/>
          <p:cNvSpPr/>
          <p:nvPr/>
        </p:nvSpPr>
        <p:spPr>
          <a:xfrm>
            <a:off x="-1765922" y="-873584"/>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6">
              <a:alphaModFix/>
            </a:blip>
            <a:stretch>
              <a:fillRect b="0" l="0" r="0" t="0"/>
            </a:stretch>
          </a:blipFill>
          <a:ln>
            <a:noFill/>
          </a:ln>
        </p:spPr>
      </p:sp>
      <p:sp>
        <p:nvSpPr>
          <p:cNvPr id="144" name="Google Shape;144;p16"/>
          <p:cNvSpPr/>
          <p:nvPr/>
        </p:nvSpPr>
        <p:spPr>
          <a:xfrm rot="-3015458">
            <a:off x="6597346" y="-2240568"/>
            <a:ext cx="3945065" cy="4114800"/>
          </a:xfrm>
          <a:custGeom>
            <a:rect b="b" l="l" r="r" t="t"/>
            <a:pathLst>
              <a:path extrusionOk="0" h="8229600" w="7890129">
                <a:moveTo>
                  <a:pt x="0" y="0"/>
                </a:moveTo>
                <a:lnTo>
                  <a:pt x="7890129" y="0"/>
                </a:lnTo>
                <a:lnTo>
                  <a:pt x="7890129" y="8229600"/>
                </a:lnTo>
                <a:lnTo>
                  <a:pt x="0" y="8229600"/>
                </a:lnTo>
                <a:lnTo>
                  <a:pt x="0" y="0"/>
                </a:lnTo>
                <a:close/>
              </a:path>
            </a:pathLst>
          </a:custGeom>
          <a:blipFill rotWithShape="1">
            <a:blip r:embed="rId7">
              <a:alphaModFix/>
            </a:blip>
            <a:stretch>
              <a:fillRect b="0" l="0" r="0" t="0"/>
            </a:stretch>
          </a:blipFill>
          <a:ln>
            <a:noFill/>
          </a:ln>
        </p:spPr>
      </p:sp>
      <p:sp>
        <p:nvSpPr>
          <p:cNvPr id="145" name="Google Shape;145;p16"/>
          <p:cNvSpPr txBox="1"/>
          <p:nvPr/>
        </p:nvSpPr>
        <p:spPr>
          <a:xfrm>
            <a:off x="1128450" y="3891825"/>
            <a:ext cx="68871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Election as President</a:t>
            </a:r>
            <a:endParaRPr sz="700"/>
          </a:p>
        </p:txBody>
      </p:sp>
      <p:sp>
        <p:nvSpPr>
          <p:cNvPr id="146" name="Google Shape;146;p16"/>
          <p:cNvSpPr txBox="1"/>
          <p:nvPr/>
        </p:nvSpPr>
        <p:spPr>
          <a:xfrm>
            <a:off x="2307730" y="4530566"/>
            <a:ext cx="4528541" cy="1781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DFC"/>
                </a:solidFill>
                <a:latin typeface="Eczar"/>
                <a:ea typeface="Eczar"/>
                <a:cs typeface="Eczar"/>
                <a:sym typeface="Eczar"/>
              </a:rPr>
              <a:t>Elaborate on what you want to discuss. </a:t>
            </a:r>
            <a:endParaRPr sz="700"/>
          </a:p>
        </p:txBody>
      </p:sp>
      <p:grpSp>
        <p:nvGrpSpPr>
          <p:cNvPr id="147" name="Google Shape;147;p16"/>
          <p:cNvGrpSpPr/>
          <p:nvPr/>
        </p:nvGrpSpPr>
        <p:grpSpPr>
          <a:xfrm>
            <a:off x="4021576" y="-550424"/>
            <a:ext cx="1100847" cy="1100848"/>
            <a:chOff x="0" y="0"/>
            <a:chExt cx="812800" cy="812800"/>
          </a:xfrm>
        </p:grpSpPr>
        <p:sp>
          <p:nvSpPr>
            <p:cNvPr id="148" name="Google Shape;14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7382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9" name="Google Shape;14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0" name="Google Shape;150;p16"/>
          <p:cNvSpPr/>
          <p:nvPr/>
        </p:nvSpPr>
        <p:spPr>
          <a:xfrm>
            <a:off x="3899014" y="-813251"/>
            <a:ext cx="1345972" cy="1479090"/>
          </a:xfrm>
          <a:custGeom>
            <a:rect b="b" l="l" r="r" t="t"/>
            <a:pathLst>
              <a:path extrusionOk="0" h="2958180" w="2691944">
                <a:moveTo>
                  <a:pt x="0" y="0"/>
                </a:moveTo>
                <a:lnTo>
                  <a:pt x="2691944" y="0"/>
                </a:lnTo>
                <a:lnTo>
                  <a:pt x="2691944" y="2958180"/>
                </a:lnTo>
                <a:lnTo>
                  <a:pt x="0" y="2958180"/>
                </a:lnTo>
                <a:lnTo>
                  <a:pt x="0" y="0"/>
                </a:lnTo>
                <a:close/>
              </a:path>
            </a:pathLst>
          </a:custGeom>
          <a:blipFill rotWithShape="1">
            <a:blip r:embed="rId8">
              <a:alphaModFix/>
            </a:blip>
            <a:stretch>
              <a:fillRect b="0" l="0" r="0" t="0"/>
            </a:stretch>
          </a:blipFill>
          <a:ln>
            <a:noFill/>
          </a:ln>
        </p:spPr>
      </p:sp>
      <p:sp>
        <p:nvSpPr>
          <p:cNvPr id="151" name="Google Shape;151;p16"/>
          <p:cNvSpPr txBox="1"/>
          <p:nvPr/>
        </p:nvSpPr>
        <p:spPr>
          <a:xfrm>
            <a:off x="4313937" y="-199275"/>
            <a:ext cx="516125" cy="68505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02.</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55" name="Shape 155"/>
        <p:cNvGrpSpPr/>
        <p:nvPr/>
      </p:nvGrpSpPr>
      <p:grpSpPr>
        <a:xfrm>
          <a:off x="0" y="0"/>
          <a:ext cx="0" cy="0"/>
          <a:chOff x="0" y="0"/>
          <a:chExt cx="0" cy="0"/>
        </a:xfrm>
      </p:grpSpPr>
      <p:sp>
        <p:nvSpPr>
          <p:cNvPr id="156" name="Google Shape;156;p17"/>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sp>
        <p:nvSpPr>
          <p:cNvPr id="157" name="Google Shape;157;p17"/>
          <p:cNvSpPr txBox="1"/>
          <p:nvPr/>
        </p:nvSpPr>
        <p:spPr>
          <a:xfrm>
            <a:off x="1453500" y="906675"/>
            <a:ext cx="62370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Unanimous Election</a:t>
            </a:r>
            <a:endParaRPr sz="700"/>
          </a:p>
        </p:txBody>
      </p:sp>
      <p:grpSp>
        <p:nvGrpSpPr>
          <p:cNvPr id="158" name="Google Shape;158;p17"/>
          <p:cNvGrpSpPr/>
          <p:nvPr/>
        </p:nvGrpSpPr>
        <p:grpSpPr>
          <a:xfrm>
            <a:off x="1068314" y="2210875"/>
            <a:ext cx="7037086" cy="2116463"/>
            <a:chOff x="-171585" y="-38072"/>
            <a:chExt cx="18765561" cy="5643900"/>
          </a:xfrm>
        </p:grpSpPr>
        <p:sp>
          <p:nvSpPr>
            <p:cNvPr id="159" name="Google Shape;159;p17"/>
            <p:cNvSpPr txBox="1"/>
            <p:nvPr/>
          </p:nvSpPr>
          <p:spPr>
            <a:xfrm>
              <a:off x="-171585" y="-38072"/>
              <a:ext cx="8275500" cy="564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In 1789, George Washington made history by becoming the unanimous choice of the Electoral College as the inaugural President of the United States. This remarkable feat underscored the immense trust and confidence bestowed upon him by both the American people and the nation's founders. Washington's unanimous election reflected not only his esteemed reputation as a military leader and statesman but also the widespread belief in his ability to lead the fledgling nation with wisdom, integrity, and foresight.</a:t>
              </a:r>
              <a:endParaRPr sz="700"/>
            </a:p>
          </p:txBody>
        </p:sp>
        <p:sp>
          <p:nvSpPr>
            <p:cNvPr id="160" name="Google Shape;160;p17"/>
            <p:cNvSpPr txBox="1"/>
            <p:nvPr/>
          </p:nvSpPr>
          <p:spPr>
            <a:xfrm>
              <a:off x="9527976" y="-38072"/>
              <a:ext cx="9066000" cy="564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His election as president marked a pivotal moment in American history, symbolizing the unity and collective vision of the newly formed republic. Washington's leadership was seen as essential in guiding the nation through its formative years and establishing the foundations of a stable and prosperous government. With his unparalleled reputation and unwavering commitment to the principles of liberty and democracy, George Washington embarked on his presidency with the weight of history on his shoulders, poised to shape the destiny of a young and ambitious nation.</a:t>
              </a:r>
              <a:endParaRPr sz="700"/>
            </a:p>
          </p:txBody>
        </p:sp>
      </p:grpSp>
      <p:sp>
        <p:nvSpPr>
          <p:cNvPr id="161" name="Google Shape;161;p17"/>
          <p:cNvSpPr/>
          <p:nvPr/>
        </p:nvSpPr>
        <p:spPr>
          <a:xfrm>
            <a:off x="7337270" y="3528303"/>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162" name="Google Shape;162;p17"/>
          <p:cNvSpPr/>
          <p:nvPr/>
        </p:nvSpPr>
        <p:spPr>
          <a:xfrm rot="-3131624">
            <a:off x="7562250" y="-2356095"/>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163" name="Google Shape;163;p17"/>
          <p:cNvSpPr/>
          <p:nvPr/>
        </p:nvSpPr>
        <p:spPr>
          <a:xfrm rot="-3131624">
            <a:off x="-1770547" y="4255306"/>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
        <p:nvSpPr>
          <p:cNvPr id="164" name="Google Shape;164;p17"/>
          <p:cNvSpPr/>
          <p:nvPr/>
        </p:nvSpPr>
        <p:spPr>
          <a:xfrm>
            <a:off x="-1204217" y="-1889648"/>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68" name="Shape 168"/>
        <p:cNvGrpSpPr/>
        <p:nvPr/>
      </p:nvGrpSpPr>
      <p:grpSpPr>
        <a:xfrm>
          <a:off x="0" y="0"/>
          <a:ext cx="0" cy="0"/>
          <a:chOff x="0" y="0"/>
          <a:chExt cx="0" cy="0"/>
        </a:xfrm>
      </p:grpSpPr>
      <p:sp>
        <p:nvSpPr>
          <p:cNvPr id="169" name="Google Shape;169;p18"/>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pic>
        <p:nvPicPr>
          <p:cNvPr id="170" name="Google Shape;170;p18"/>
          <p:cNvPicPr preferRelativeResize="0"/>
          <p:nvPr/>
        </p:nvPicPr>
        <p:blipFill>
          <a:blip r:embed="rId4">
            <a:alphaModFix/>
          </a:blip>
          <a:stretch>
            <a:fillRect/>
          </a:stretch>
        </p:blipFill>
        <p:spPr>
          <a:xfrm>
            <a:off x="-86" y="0"/>
            <a:ext cx="3519398" cy="5143501"/>
          </a:xfrm>
          <a:prstGeom prst="rect">
            <a:avLst/>
          </a:prstGeom>
          <a:noFill/>
          <a:ln>
            <a:noFill/>
          </a:ln>
        </p:spPr>
      </p:pic>
      <p:sp>
        <p:nvSpPr>
          <p:cNvPr id="171" name="Google Shape;171;p18"/>
          <p:cNvSpPr/>
          <p:nvPr/>
        </p:nvSpPr>
        <p:spPr>
          <a:xfrm>
            <a:off x="-1339235" y="-2238981"/>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172" name="Google Shape;172;p18"/>
          <p:cNvSpPr/>
          <p:nvPr/>
        </p:nvSpPr>
        <p:spPr>
          <a:xfrm rot="-2843178">
            <a:off x="7706518" y="-1867864"/>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173" name="Google Shape;173;p18"/>
          <p:cNvSpPr/>
          <p:nvPr/>
        </p:nvSpPr>
        <p:spPr>
          <a:xfrm rot="-2843178">
            <a:off x="1920217" y="4267329"/>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174" name="Google Shape;174;p18"/>
          <p:cNvSpPr txBox="1"/>
          <p:nvPr/>
        </p:nvSpPr>
        <p:spPr>
          <a:xfrm>
            <a:off x="4572000" y="1257211"/>
            <a:ext cx="3725781" cy="656271"/>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Inauguration</a:t>
            </a:r>
            <a:endParaRPr sz="700"/>
          </a:p>
        </p:txBody>
      </p:sp>
      <p:sp>
        <p:nvSpPr>
          <p:cNvPr id="175" name="Google Shape;175;p18"/>
          <p:cNvSpPr txBox="1"/>
          <p:nvPr/>
        </p:nvSpPr>
        <p:spPr>
          <a:xfrm>
            <a:off x="5248225" y="2784250"/>
            <a:ext cx="23736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On April 30, 1789, Washington was inaugurated as president in New York City, the temporary capital of the United States at that time. His inauguration marked the beginning of a new era in American governance.</a:t>
            </a:r>
            <a:endParaRPr sz="700"/>
          </a:p>
        </p:txBody>
      </p:sp>
      <p:sp>
        <p:nvSpPr>
          <p:cNvPr id="176" name="Google Shape;176;p18"/>
          <p:cNvSpPr txBox="1"/>
          <p:nvPr/>
        </p:nvSpPr>
        <p:spPr>
          <a:xfrm>
            <a:off x="5194372" y="2170433"/>
            <a:ext cx="2481037" cy="309022"/>
          </a:xfrm>
          <a:prstGeom prst="rect">
            <a:avLst/>
          </a:prstGeom>
          <a:noFill/>
          <a:ln>
            <a:noFill/>
          </a:ln>
        </p:spPr>
        <p:txBody>
          <a:bodyPr anchorCtr="0" anchor="t" bIns="0" lIns="0" spcFirstLastPara="1" rIns="0" wrap="square" tIns="0">
            <a:spAutoFit/>
          </a:bodyPr>
          <a:lstStyle/>
          <a:p>
            <a:pPr indent="0" lvl="0" marL="0" marR="0" rtl="0" algn="ctr">
              <a:lnSpc>
                <a:spcPct val="139978"/>
              </a:lnSpc>
              <a:spcBef>
                <a:spcPts val="0"/>
              </a:spcBef>
              <a:spcAft>
                <a:spcPts val="0"/>
              </a:spcAft>
              <a:buNone/>
            </a:pPr>
            <a:r>
              <a:rPr b="0" i="0" lang="en" sz="1800" u="none" cap="none" strike="noStrike">
                <a:solidFill>
                  <a:srgbClr val="E4CEB2"/>
                </a:solidFill>
                <a:latin typeface="Niconne"/>
                <a:ea typeface="Niconne"/>
                <a:cs typeface="Niconne"/>
                <a:sym typeface="Niconne"/>
              </a:rPr>
              <a:t>Marking a Historic Milestone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73825"/>
        </a:solidFill>
      </p:bgPr>
    </p:bg>
    <p:spTree>
      <p:nvGrpSpPr>
        <p:cNvPr id="180" name="Shape 180"/>
        <p:cNvGrpSpPr/>
        <p:nvPr/>
      </p:nvGrpSpPr>
      <p:grpSpPr>
        <a:xfrm>
          <a:off x="0" y="0"/>
          <a:ext cx="0" cy="0"/>
          <a:chOff x="0" y="0"/>
          <a:chExt cx="0" cy="0"/>
        </a:xfrm>
      </p:grpSpPr>
      <p:sp>
        <p:nvSpPr>
          <p:cNvPr id="181" name="Google Shape;181;p19"/>
          <p:cNvSpPr/>
          <p:nvPr/>
        </p:nvSpPr>
        <p:spPr>
          <a:xfrm rot="-105192">
            <a:off x="-1345121" y="-7109530"/>
            <a:ext cx="11624691" cy="13247511"/>
          </a:xfrm>
          <a:custGeom>
            <a:rect b="b" l="l" r="r" t="t"/>
            <a:pathLst>
              <a:path extrusionOk="0" h="26495022" w="23249382">
                <a:moveTo>
                  <a:pt x="0" y="0"/>
                </a:moveTo>
                <a:lnTo>
                  <a:pt x="23249382" y="0"/>
                </a:lnTo>
                <a:lnTo>
                  <a:pt x="23249382" y="26495022"/>
                </a:lnTo>
                <a:lnTo>
                  <a:pt x="0" y="26495022"/>
                </a:lnTo>
                <a:lnTo>
                  <a:pt x="0" y="0"/>
                </a:lnTo>
                <a:close/>
              </a:path>
            </a:pathLst>
          </a:custGeom>
          <a:blipFill rotWithShape="1">
            <a:blip r:embed="rId3">
              <a:alphaModFix amt="6999"/>
            </a:blip>
            <a:stretch>
              <a:fillRect b="0" l="0" r="0" t="0"/>
            </a:stretch>
          </a:blipFill>
          <a:ln>
            <a:noFill/>
          </a:ln>
        </p:spPr>
      </p:sp>
      <p:grpSp>
        <p:nvGrpSpPr>
          <p:cNvPr id="182" name="Google Shape;182;p19"/>
          <p:cNvGrpSpPr/>
          <p:nvPr/>
        </p:nvGrpSpPr>
        <p:grpSpPr>
          <a:xfrm>
            <a:off x="1286027" y="1533768"/>
            <a:ext cx="697435" cy="697435"/>
            <a:chOff x="0" y="0"/>
            <a:chExt cx="812800" cy="812800"/>
          </a:xfrm>
        </p:grpSpPr>
        <p:sp>
          <p:nvSpPr>
            <p:cNvPr id="183" name="Google Shape;18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2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5" name="Google Shape;185;p19"/>
          <p:cNvGrpSpPr/>
          <p:nvPr/>
        </p:nvGrpSpPr>
        <p:grpSpPr>
          <a:xfrm>
            <a:off x="4223283" y="1533768"/>
            <a:ext cx="697435" cy="697435"/>
            <a:chOff x="0" y="0"/>
            <a:chExt cx="812800" cy="812800"/>
          </a:xfrm>
        </p:grpSpPr>
        <p:sp>
          <p:nvSpPr>
            <p:cNvPr id="186" name="Google Shape;18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2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8" name="Google Shape;188;p19"/>
          <p:cNvGrpSpPr/>
          <p:nvPr/>
        </p:nvGrpSpPr>
        <p:grpSpPr>
          <a:xfrm>
            <a:off x="7162333" y="1533768"/>
            <a:ext cx="697435" cy="697435"/>
            <a:chOff x="0" y="0"/>
            <a:chExt cx="812800" cy="812800"/>
          </a:xfrm>
        </p:grpSpPr>
        <p:sp>
          <p:nvSpPr>
            <p:cNvPr id="189" name="Google Shape;18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72B5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0" name="Google Shape;190;p19"/>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1" name="Google Shape;191;p19"/>
          <p:cNvSpPr/>
          <p:nvPr/>
        </p:nvSpPr>
        <p:spPr>
          <a:xfrm>
            <a:off x="4172418" y="1443384"/>
            <a:ext cx="799165" cy="878204"/>
          </a:xfrm>
          <a:custGeom>
            <a:rect b="b" l="l" r="r" t="t"/>
            <a:pathLst>
              <a:path extrusionOk="0" h="1756407" w="1598330">
                <a:moveTo>
                  <a:pt x="0" y="0"/>
                </a:moveTo>
                <a:lnTo>
                  <a:pt x="1598330" y="0"/>
                </a:lnTo>
                <a:lnTo>
                  <a:pt x="1598330" y="1756407"/>
                </a:lnTo>
                <a:lnTo>
                  <a:pt x="0" y="1756407"/>
                </a:lnTo>
                <a:lnTo>
                  <a:pt x="0" y="0"/>
                </a:lnTo>
                <a:close/>
              </a:path>
            </a:pathLst>
          </a:custGeom>
          <a:blipFill rotWithShape="1">
            <a:blip r:embed="rId4">
              <a:alphaModFix/>
            </a:blip>
            <a:stretch>
              <a:fillRect b="0" l="0" r="0" t="0"/>
            </a:stretch>
          </a:blipFill>
          <a:ln>
            <a:noFill/>
          </a:ln>
        </p:spPr>
      </p:sp>
      <p:sp>
        <p:nvSpPr>
          <p:cNvPr id="192" name="Google Shape;192;p19"/>
          <p:cNvSpPr/>
          <p:nvPr/>
        </p:nvSpPr>
        <p:spPr>
          <a:xfrm>
            <a:off x="1235162" y="1443384"/>
            <a:ext cx="799165" cy="878204"/>
          </a:xfrm>
          <a:custGeom>
            <a:rect b="b" l="l" r="r" t="t"/>
            <a:pathLst>
              <a:path extrusionOk="0" h="1756407" w="1598330">
                <a:moveTo>
                  <a:pt x="0" y="0"/>
                </a:moveTo>
                <a:lnTo>
                  <a:pt x="1598330" y="0"/>
                </a:lnTo>
                <a:lnTo>
                  <a:pt x="1598330" y="1756407"/>
                </a:lnTo>
                <a:lnTo>
                  <a:pt x="0" y="1756407"/>
                </a:lnTo>
                <a:lnTo>
                  <a:pt x="0" y="0"/>
                </a:lnTo>
                <a:close/>
              </a:path>
            </a:pathLst>
          </a:custGeom>
          <a:blipFill rotWithShape="1">
            <a:blip r:embed="rId4">
              <a:alphaModFix/>
            </a:blip>
            <a:stretch>
              <a:fillRect b="0" l="0" r="0" t="0"/>
            </a:stretch>
          </a:blipFill>
          <a:ln>
            <a:noFill/>
          </a:ln>
        </p:spPr>
      </p:sp>
      <p:sp>
        <p:nvSpPr>
          <p:cNvPr id="193" name="Google Shape;193;p19"/>
          <p:cNvSpPr/>
          <p:nvPr/>
        </p:nvSpPr>
        <p:spPr>
          <a:xfrm>
            <a:off x="7110654" y="1443384"/>
            <a:ext cx="799165" cy="878204"/>
          </a:xfrm>
          <a:custGeom>
            <a:rect b="b" l="l" r="r" t="t"/>
            <a:pathLst>
              <a:path extrusionOk="0" h="1756407" w="1598330">
                <a:moveTo>
                  <a:pt x="0" y="0"/>
                </a:moveTo>
                <a:lnTo>
                  <a:pt x="1598330" y="0"/>
                </a:lnTo>
                <a:lnTo>
                  <a:pt x="1598330" y="1756407"/>
                </a:lnTo>
                <a:lnTo>
                  <a:pt x="0" y="1756407"/>
                </a:lnTo>
                <a:lnTo>
                  <a:pt x="0" y="0"/>
                </a:lnTo>
                <a:close/>
              </a:path>
            </a:pathLst>
          </a:custGeom>
          <a:blipFill rotWithShape="1">
            <a:blip r:embed="rId4">
              <a:alphaModFix/>
            </a:blip>
            <a:stretch>
              <a:fillRect b="0" l="0" r="0" t="0"/>
            </a:stretch>
          </a:blipFill>
          <a:ln>
            <a:noFill/>
          </a:ln>
        </p:spPr>
      </p:sp>
      <p:sp>
        <p:nvSpPr>
          <p:cNvPr id="194" name="Google Shape;194;p19"/>
          <p:cNvSpPr txBox="1"/>
          <p:nvPr/>
        </p:nvSpPr>
        <p:spPr>
          <a:xfrm>
            <a:off x="539850" y="519125"/>
            <a:ext cx="8064300" cy="677400"/>
          </a:xfrm>
          <a:prstGeom prst="rect">
            <a:avLst/>
          </a:prstGeom>
          <a:noFill/>
          <a:ln>
            <a:noFill/>
          </a:ln>
        </p:spPr>
        <p:txBody>
          <a:bodyPr anchorCtr="0" anchor="t" bIns="0" lIns="0" spcFirstLastPara="1" rIns="0" wrap="square" tIns="0">
            <a:spAutoFit/>
          </a:bodyPr>
          <a:lstStyle/>
          <a:p>
            <a:pPr indent="0" lvl="0" marL="0" marR="0" rtl="0" algn="ctr">
              <a:lnSpc>
                <a:spcPct val="118012"/>
              </a:lnSpc>
              <a:spcBef>
                <a:spcPts val="0"/>
              </a:spcBef>
              <a:spcAft>
                <a:spcPts val="0"/>
              </a:spcAft>
              <a:buNone/>
            </a:pPr>
            <a:r>
              <a:rPr b="1" i="0" lang="en" sz="4400" u="none" cap="none" strike="noStrike">
                <a:solidFill>
                  <a:srgbClr val="CD9667"/>
                </a:solidFill>
                <a:latin typeface="Eczar SemiBold"/>
                <a:ea typeface="Eczar SemiBold"/>
                <a:cs typeface="Eczar SemiBold"/>
                <a:sym typeface="Eczar SemiBold"/>
              </a:rPr>
              <a:t>Building a New Government</a:t>
            </a:r>
            <a:endParaRPr sz="700"/>
          </a:p>
        </p:txBody>
      </p:sp>
      <p:sp>
        <p:nvSpPr>
          <p:cNvPr id="195" name="Google Shape;195;p19"/>
          <p:cNvSpPr txBox="1"/>
          <p:nvPr/>
        </p:nvSpPr>
        <p:spPr>
          <a:xfrm>
            <a:off x="507267" y="3358334"/>
            <a:ext cx="2255100" cy="133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 worked closely with the framers of the Constitution to implement the principles of the new government. He set precedents that would shape the office of the presidency for generations to come.</a:t>
            </a:r>
            <a:endParaRPr sz="700"/>
          </a:p>
          <a:p>
            <a:pPr indent="0" lvl="0" marL="0" marR="0" rtl="0" algn="ctr">
              <a:lnSpc>
                <a:spcPct val="115000"/>
              </a:lnSpc>
              <a:spcBef>
                <a:spcPts val="0"/>
              </a:spcBef>
              <a:spcAft>
                <a:spcPts val="0"/>
              </a:spcAft>
              <a:buNone/>
            </a:pPr>
            <a:r>
              <a:t/>
            </a:r>
            <a:endParaRPr b="0" i="0" sz="1100" u="none" cap="none" strike="noStrike">
              <a:solidFill>
                <a:srgbClr val="FFFDFC"/>
              </a:solidFill>
              <a:latin typeface="Eczar"/>
              <a:ea typeface="Eczar"/>
              <a:cs typeface="Eczar"/>
              <a:sym typeface="Eczar"/>
            </a:endParaRPr>
          </a:p>
        </p:txBody>
      </p:sp>
      <p:sp>
        <p:nvSpPr>
          <p:cNvPr id="196" name="Google Shape;196;p19"/>
          <p:cNvSpPr txBox="1"/>
          <p:nvPr/>
        </p:nvSpPr>
        <p:spPr>
          <a:xfrm>
            <a:off x="3288600" y="3358325"/>
            <a:ext cx="25668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 established the first presidential cabinet, appointing prominent figures such as Thomas Jefferson as Secretary of State and Alexander Hamilton as Secretary of the Treasury. This cabinet system provided advice and expertise to the president and helped to centralize executive authority.</a:t>
            </a:r>
            <a:endParaRPr sz="700"/>
          </a:p>
        </p:txBody>
      </p:sp>
      <p:sp>
        <p:nvSpPr>
          <p:cNvPr id="197" name="Google Shape;197;p19"/>
          <p:cNvSpPr txBox="1"/>
          <p:nvPr/>
        </p:nvSpPr>
        <p:spPr>
          <a:xfrm>
            <a:off x="6283334" y="3358325"/>
            <a:ext cx="2566800" cy="1143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DFC"/>
                </a:solidFill>
                <a:latin typeface="Eczar"/>
                <a:ea typeface="Eczar"/>
                <a:cs typeface="Eczar"/>
                <a:sym typeface="Eczar"/>
              </a:rPr>
              <a:t>Washington played a crucial role in securing the ratification of the Bill of Rights, the first ten amendments to the Constitution, which protected individual liberties and helped to cement the principles of the new republic.</a:t>
            </a:r>
            <a:endParaRPr sz="700"/>
          </a:p>
        </p:txBody>
      </p:sp>
      <p:sp>
        <p:nvSpPr>
          <p:cNvPr id="198" name="Google Shape;198;p19"/>
          <p:cNvSpPr txBox="1"/>
          <p:nvPr/>
        </p:nvSpPr>
        <p:spPr>
          <a:xfrm>
            <a:off x="394226" y="2553729"/>
            <a:ext cx="2481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Constitutional</a:t>
            </a:r>
            <a:endParaRPr sz="700"/>
          </a:p>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Framework</a:t>
            </a:r>
            <a:endParaRPr sz="700"/>
          </a:p>
        </p:txBody>
      </p:sp>
      <p:sp>
        <p:nvSpPr>
          <p:cNvPr id="199" name="Google Shape;199;p19"/>
          <p:cNvSpPr txBox="1"/>
          <p:nvPr/>
        </p:nvSpPr>
        <p:spPr>
          <a:xfrm>
            <a:off x="3331482" y="2553729"/>
            <a:ext cx="2481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Formation of the</a:t>
            </a:r>
            <a:endParaRPr sz="700"/>
          </a:p>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Cabinet</a:t>
            </a:r>
            <a:endParaRPr sz="700"/>
          </a:p>
        </p:txBody>
      </p:sp>
      <p:sp>
        <p:nvSpPr>
          <p:cNvPr id="200" name="Google Shape;200;p19"/>
          <p:cNvSpPr txBox="1"/>
          <p:nvPr/>
        </p:nvSpPr>
        <p:spPr>
          <a:xfrm>
            <a:off x="6326234" y="2553729"/>
            <a:ext cx="2481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Ratification of the</a:t>
            </a:r>
            <a:endParaRPr sz="700"/>
          </a:p>
          <a:p>
            <a:pPr indent="0" lvl="0" marL="0" marR="0" rtl="0" algn="ctr">
              <a:lnSpc>
                <a:spcPct val="100000"/>
              </a:lnSpc>
              <a:spcBef>
                <a:spcPts val="0"/>
              </a:spcBef>
              <a:spcAft>
                <a:spcPts val="0"/>
              </a:spcAft>
              <a:buNone/>
            </a:pPr>
            <a:r>
              <a:rPr b="0" i="0" lang="en" sz="1800" u="none" cap="none" strike="noStrike">
                <a:solidFill>
                  <a:srgbClr val="E4CEB2"/>
                </a:solidFill>
                <a:latin typeface="Niconne"/>
                <a:ea typeface="Niconne"/>
                <a:cs typeface="Niconne"/>
                <a:sym typeface="Niconne"/>
              </a:rPr>
              <a:t>Bill of Rights</a:t>
            </a:r>
            <a:endParaRPr sz="700"/>
          </a:p>
        </p:txBody>
      </p:sp>
      <p:sp>
        <p:nvSpPr>
          <p:cNvPr id="201" name="Google Shape;201;p19"/>
          <p:cNvSpPr txBox="1"/>
          <p:nvPr/>
        </p:nvSpPr>
        <p:spPr>
          <a:xfrm>
            <a:off x="1408997" y="1429891"/>
            <a:ext cx="451494" cy="68505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01.</a:t>
            </a:r>
            <a:endParaRPr sz="700"/>
          </a:p>
        </p:txBody>
      </p:sp>
      <p:sp>
        <p:nvSpPr>
          <p:cNvPr id="202" name="Google Shape;202;p19"/>
          <p:cNvSpPr txBox="1"/>
          <p:nvPr/>
        </p:nvSpPr>
        <p:spPr>
          <a:xfrm>
            <a:off x="4314428" y="1429891"/>
            <a:ext cx="516125" cy="685051"/>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02.</a:t>
            </a:r>
            <a:endParaRPr sz="700"/>
          </a:p>
        </p:txBody>
      </p:sp>
      <p:sp>
        <p:nvSpPr>
          <p:cNvPr id="203" name="Google Shape;203;p19"/>
          <p:cNvSpPr txBox="1"/>
          <p:nvPr/>
        </p:nvSpPr>
        <p:spPr>
          <a:xfrm>
            <a:off x="7254310" y="1429891"/>
            <a:ext cx="513000" cy="6852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4000" u="none" cap="none" strike="noStrike">
                <a:solidFill>
                  <a:srgbClr val="E4CEB2"/>
                </a:solidFill>
                <a:latin typeface="Niconne"/>
                <a:ea typeface="Niconne"/>
                <a:cs typeface="Niconne"/>
                <a:sym typeface="Niconne"/>
              </a:rPr>
              <a:t>03.</a:t>
            </a:r>
            <a:endParaRPr sz="700"/>
          </a:p>
        </p:txBody>
      </p:sp>
      <p:sp>
        <p:nvSpPr>
          <p:cNvPr id="204" name="Google Shape;204;p19"/>
          <p:cNvSpPr/>
          <p:nvPr/>
        </p:nvSpPr>
        <p:spPr>
          <a:xfrm rot="-3131624">
            <a:off x="-2670467" y="-1671757"/>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
        <p:nvSpPr>
          <p:cNvPr id="205" name="Google Shape;205;p19"/>
          <p:cNvSpPr/>
          <p:nvPr/>
        </p:nvSpPr>
        <p:spPr>
          <a:xfrm rot="-1582386">
            <a:off x="7862241" y="204880"/>
            <a:ext cx="4073652" cy="4114800"/>
          </a:xfrm>
          <a:custGeom>
            <a:rect b="b" l="l" r="r" t="t"/>
            <a:pathLst>
              <a:path extrusionOk="0" h="8229600" w="8147304">
                <a:moveTo>
                  <a:pt x="0" y="0"/>
                </a:moveTo>
                <a:lnTo>
                  <a:pt x="8147304" y="0"/>
                </a:lnTo>
                <a:lnTo>
                  <a:pt x="8147304"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CD9667"/>
      </a:dk1>
      <a:lt1>
        <a:srgbClr val="573825"/>
      </a:lt1>
      <a:dk2>
        <a:srgbClr val="FFFFFF"/>
      </a:dk2>
      <a:lt2>
        <a:srgbClr val="072B5B"/>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