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East Sea Dokdo"/>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EastSeaDokd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fb964885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fb964885f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fb964885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6fb964885f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2">
              <a:alphaModFix amt="42000"/>
            </a:blip>
            <a:stretch>
              <a:fillRect b="0" l="-81433" r="-81433" t="0"/>
            </a:stretch>
          </a:blipFill>
          <a:ln>
            <a:noFill/>
          </a:ln>
        </p:spPr>
      </p:sp>
      <p:sp>
        <p:nvSpPr>
          <p:cNvPr id="17" name="Google Shape;17;p3"/>
          <p:cNvSpPr txBox="1"/>
          <p:nvPr>
            <p:ph idx="1" type="body"/>
          </p:nvPr>
        </p:nvSpPr>
        <p:spPr>
          <a:xfrm>
            <a:off x="10503250" y="7000838"/>
            <a:ext cx="6756000" cy="383100"/>
          </a:xfrm>
          <a:prstGeom prst="rect">
            <a:avLst/>
          </a:prstGeom>
        </p:spPr>
        <p:txBody>
          <a:bodyPr anchorCtr="0" anchor="t" bIns="0" lIns="0" spcFirstLastPara="1" rIns="0" wrap="square" tIns="0">
            <a:noAutofit/>
          </a:bodyPr>
          <a:lstStyle>
            <a:lvl1pPr indent="-342900" lvl="0" marL="457200" rtl="0">
              <a:lnSpc>
                <a:spcPct val="90000"/>
              </a:lnSpc>
              <a:spcBef>
                <a:spcPts val="640"/>
              </a:spcBef>
              <a:spcAft>
                <a:spcPts val="0"/>
              </a:spcAft>
              <a:buSzPts val="1800"/>
              <a:buFont typeface="Montserrat"/>
              <a:buChar char="•"/>
              <a:defRPr sz="1800">
                <a:latin typeface="Montserrat"/>
                <a:ea typeface="Montserrat"/>
                <a:cs typeface="Montserrat"/>
                <a:sym typeface="Montserrat"/>
              </a:defRPr>
            </a:lvl1pPr>
            <a:lvl2pPr indent="-342900" lvl="1" marL="914400" rtl="0">
              <a:lnSpc>
                <a:spcPct val="90000"/>
              </a:lnSpc>
              <a:spcBef>
                <a:spcPts val="640"/>
              </a:spcBef>
              <a:spcAft>
                <a:spcPts val="0"/>
              </a:spcAft>
              <a:buSzPts val="1800"/>
              <a:buFont typeface="Montserrat"/>
              <a:buChar char="–"/>
              <a:defRPr sz="1800">
                <a:latin typeface="Montserrat"/>
                <a:ea typeface="Montserrat"/>
                <a:cs typeface="Montserrat"/>
                <a:sym typeface="Montserrat"/>
              </a:defRPr>
            </a:lvl2pPr>
            <a:lvl3pPr indent="-342900" lvl="2" marL="1371600" rtl="0">
              <a:lnSpc>
                <a:spcPct val="90000"/>
              </a:lnSpc>
              <a:spcBef>
                <a:spcPts val="640"/>
              </a:spcBef>
              <a:spcAft>
                <a:spcPts val="0"/>
              </a:spcAft>
              <a:buSzPts val="1800"/>
              <a:buChar char="•"/>
              <a:defRPr/>
            </a:lvl3pPr>
            <a:lvl4pPr indent="-342900" lvl="3" marL="1828800" rtl="0">
              <a:lnSpc>
                <a:spcPct val="90000"/>
              </a:lnSpc>
              <a:spcBef>
                <a:spcPts val="640"/>
              </a:spcBef>
              <a:spcAft>
                <a:spcPts val="0"/>
              </a:spcAft>
              <a:buSzPts val="1800"/>
              <a:buChar char="–"/>
              <a:defRPr sz="1800"/>
            </a:lvl4pPr>
            <a:lvl5pPr indent="-342900" lvl="4" marL="2286000" rtl="0">
              <a:lnSpc>
                <a:spcPct val="90000"/>
              </a:lnSpc>
              <a:spcBef>
                <a:spcPts val="640"/>
              </a:spcBef>
              <a:spcAft>
                <a:spcPts val="0"/>
              </a:spcAft>
              <a:buSzPts val="1800"/>
              <a:buChar char="»"/>
              <a:defRPr sz="1800"/>
            </a:lvl5pPr>
            <a:lvl6pPr indent="-342900" lvl="5" marL="2743200" rtl="0">
              <a:lnSpc>
                <a:spcPct val="90000"/>
              </a:lnSpc>
              <a:spcBef>
                <a:spcPts val="640"/>
              </a:spcBef>
              <a:spcAft>
                <a:spcPts val="0"/>
              </a:spcAft>
              <a:buSzPts val="1800"/>
              <a:buChar char="•"/>
              <a:defRPr sz="1800"/>
            </a:lvl6pPr>
            <a:lvl7pPr indent="-342900" lvl="6" marL="3200400" rtl="0">
              <a:lnSpc>
                <a:spcPct val="90000"/>
              </a:lnSpc>
              <a:spcBef>
                <a:spcPts val="640"/>
              </a:spcBef>
              <a:spcAft>
                <a:spcPts val="0"/>
              </a:spcAft>
              <a:buSzPts val="1800"/>
              <a:buChar char="•"/>
              <a:defRPr sz="1800"/>
            </a:lvl7pPr>
            <a:lvl8pPr indent="-342900" lvl="7" marL="3657600" rtl="0">
              <a:lnSpc>
                <a:spcPct val="90000"/>
              </a:lnSpc>
              <a:spcBef>
                <a:spcPts val="640"/>
              </a:spcBef>
              <a:spcAft>
                <a:spcPts val="0"/>
              </a:spcAft>
              <a:buSzPts val="1800"/>
              <a:buChar char="•"/>
              <a:defRPr sz="1800"/>
            </a:lvl8pPr>
            <a:lvl9pPr indent="-342900" lvl="8" marL="4114800" rtl="0">
              <a:lnSpc>
                <a:spcPct val="90000"/>
              </a:lnSpc>
              <a:spcBef>
                <a:spcPts val="640"/>
              </a:spcBef>
              <a:spcAft>
                <a:spcPts val="0"/>
              </a:spcAft>
              <a:buSzPts val="1800"/>
              <a:buChar char="•"/>
              <a:defRPr sz="1800"/>
            </a:lvl9pPr>
          </a:lstStyle>
          <a:p/>
        </p:txBody>
      </p:sp>
      <p:sp>
        <p:nvSpPr>
          <p:cNvPr id="18" name="Google Shape;18;p3"/>
          <p:cNvSpPr txBox="1"/>
          <p:nvPr>
            <p:ph idx="2" type="body"/>
          </p:nvPr>
        </p:nvSpPr>
        <p:spPr>
          <a:xfrm>
            <a:off x="10477500" y="6458563"/>
            <a:ext cx="6944100" cy="516900"/>
          </a:xfrm>
          <a:prstGeom prst="rect">
            <a:avLst/>
          </a:prstGeom>
        </p:spPr>
        <p:txBody>
          <a:bodyPr anchorCtr="0" anchor="t" bIns="0" lIns="0" spcFirstLastPara="1" rIns="0" wrap="square" tIns="0">
            <a:noAutofit/>
          </a:bodyPr>
          <a:lstStyle>
            <a:lvl1pPr indent="-533400" lvl="0" marL="457200" rtl="0">
              <a:lnSpc>
                <a:spcPct val="60000"/>
              </a:lnSpc>
              <a:spcBef>
                <a:spcPts val="640"/>
              </a:spcBef>
              <a:spcAft>
                <a:spcPts val="0"/>
              </a:spcAft>
              <a:buSzPts val="4800"/>
              <a:buChar char="•"/>
              <a:defRPr sz="4800"/>
            </a:lvl1pPr>
            <a:lvl2pPr indent="-533400" lvl="1" marL="914400" rtl="0">
              <a:lnSpc>
                <a:spcPct val="60000"/>
              </a:lnSpc>
              <a:spcBef>
                <a:spcPts val="640"/>
              </a:spcBef>
              <a:spcAft>
                <a:spcPts val="0"/>
              </a:spcAft>
              <a:buSzPts val="4800"/>
              <a:buChar char="–"/>
              <a:defRPr/>
            </a:lvl2pPr>
            <a:lvl3pPr indent="-533400" lvl="2" marL="1371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3pPr>
            <a:lvl4pPr indent="-533400" lvl="3" marL="1828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4pPr>
            <a:lvl5pPr indent="-533400" lvl="4" marL="22860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5pPr>
            <a:lvl6pPr indent="-533400" lvl="5" marL="27432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6pPr>
            <a:lvl7pPr indent="-533400" lvl="6" marL="32004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7pPr>
            <a:lvl8pPr indent="-533400" lvl="7" marL="3657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8pPr>
            <a:lvl9pPr indent="-533400" lvl="8" marL="4114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9pPr>
          </a:lstStyle>
          <a:p/>
        </p:txBody>
      </p:sp>
      <p:sp>
        <p:nvSpPr>
          <p:cNvPr id="19" name="Google Shape;19;p3"/>
          <p:cNvSpPr txBox="1"/>
          <p:nvPr>
            <p:ph idx="3" type="body"/>
          </p:nvPr>
        </p:nvSpPr>
        <p:spPr>
          <a:xfrm>
            <a:off x="10503250" y="5369843"/>
            <a:ext cx="6756000" cy="383100"/>
          </a:xfrm>
          <a:prstGeom prst="rect">
            <a:avLst/>
          </a:prstGeom>
        </p:spPr>
        <p:txBody>
          <a:bodyPr anchorCtr="0" anchor="t" bIns="0" lIns="0" spcFirstLastPara="1" rIns="0" wrap="square" tIns="0">
            <a:noAutofit/>
          </a:bodyPr>
          <a:lstStyle>
            <a:lvl1pPr indent="-342900" lvl="0" marL="457200" rtl="0">
              <a:lnSpc>
                <a:spcPct val="90000"/>
              </a:lnSpc>
              <a:spcBef>
                <a:spcPts val="640"/>
              </a:spcBef>
              <a:spcAft>
                <a:spcPts val="0"/>
              </a:spcAft>
              <a:buSzPts val="1800"/>
              <a:buFont typeface="Montserrat"/>
              <a:buChar char="•"/>
              <a:defRPr sz="1800">
                <a:latin typeface="Montserrat"/>
                <a:ea typeface="Montserrat"/>
                <a:cs typeface="Montserrat"/>
                <a:sym typeface="Montserrat"/>
              </a:defRPr>
            </a:lvl1pPr>
            <a:lvl2pPr indent="-342900" lvl="1" marL="914400" rtl="0">
              <a:lnSpc>
                <a:spcPct val="90000"/>
              </a:lnSpc>
              <a:spcBef>
                <a:spcPts val="640"/>
              </a:spcBef>
              <a:spcAft>
                <a:spcPts val="0"/>
              </a:spcAft>
              <a:buSzPts val="1800"/>
              <a:buFont typeface="Montserrat"/>
              <a:buChar char="–"/>
              <a:defRPr sz="1800">
                <a:latin typeface="Montserrat"/>
                <a:ea typeface="Montserrat"/>
                <a:cs typeface="Montserrat"/>
                <a:sym typeface="Montserrat"/>
              </a:defRPr>
            </a:lvl2pPr>
            <a:lvl3pPr indent="-342900" lvl="2" marL="1371600" rtl="0">
              <a:lnSpc>
                <a:spcPct val="90000"/>
              </a:lnSpc>
              <a:spcBef>
                <a:spcPts val="640"/>
              </a:spcBef>
              <a:spcAft>
                <a:spcPts val="0"/>
              </a:spcAft>
              <a:buSzPts val="1800"/>
              <a:buChar char="•"/>
              <a:defRPr/>
            </a:lvl3pPr>
            <a:lvl4pPr indent="-342900" lvl="3" marL="1828800" rtl="0">
              <a:lnSpc>
                <a:spcPct val="90000"/>
              </a:lnSpc>
              <a:spcBef>
                <a:spcPts val="640"/>
              </a:spcBef>
              <a:spcAft>
                <a:spcPts val="0"/>
              </a:spcAft>
              <a:buSzPts val="1800"/>
              <a:buChar char="–"/>
              <a:defRPr sz="1800"/>
            </a:lvl4pPr>
            <a:lvl5pPr indent="-342900" lvl="4" marL="2286000" rtl="0">
              <a:lnSpc>
                <a:spcPct val="90000"/>
              </a:lnSpc>
              <a:spcBef>
                <a:spcPts val="640"/>
              </a:spcBef>
              <a:spcAft>
                <a:spcPts val="0"/>
              </a:spcAft>
              <a:buSzPts val="1800"/>
              <a:buChar char="»"/>
              <a:defRPr sz="1800"/>
            </a:lvl5pPr>
            <a:lvl6pPr indent="-342900" lvl="5" marL="2743200" rtl="0">
              <a:lnSpc>
                <a:spcPct val="90000"/>
              </a:lnSpc>
              <a:spcBef>
                <a:spcPts val="640"/>
              </a:spcBef>
              <a:spcAft>
                <a:spcPts val="0"/>
              </a:spcAft>
              <a:buSzPts val="1800"/>
              <a:buChar char="•"/>
              <a:defRPr sz="1800"/>
            </a:lvl6pPr>
            <a:lvl7pPr indent="-342900" lvl="6" marL="3200400" rtl="0">
              <a:lnSpc>
                <a:spcPct val="90000"/>
              </a:lnSpc>
              <a:spcBef>
                <a:spcPts val="640"/>
              </a:spcBef>
              <a:spcAft>
                <a:spcPts val="0"/>
              </a:spcAft>
              <a:buSzPts val="1800"/>
              <a:buChar char="•"/>
              <a:defRPr sz="1800"/>
            </a:lvl7pPr>
            <a:lvl8pPr indent="-342900" lvl="7" marL="3657600" rtl="0">
              <a:lnSpc>
                <a:spcPct val="90000"/>
              </a:lnSpc>
              <a:spcBef>
                <a:spcPts val="640"/>
              </a:spcBef>
              <a:spcAft>
                <a:spcPts val="0"/>
              </a:spcAft>
              <a:buSzPts val="1800"/>
              <a:buChar char="•"/>
              <a:defRPr sz="1800"/>
            </a:lvl8pPr>
            <a:lvl9pPr indent="-342900" lvl="8" marL="4114800" rtl="0">
              <a:lnSpc>
                <a:spcPct val="90000"/>
              </a:lnSpc>
              <a:spcBef>
                <a:spcPts val="640"/>
              </a:spcBef>
              <a:spcAft>
                <a:spcPts val="0"/>
              </a:spcAft>
              <a:buSzPts val="1800"/>
              <a:buChar char="•"/>
              <a:defRPr sz="1800"/>
            </a:lvl9pPr>
          </a:lstStyle>
          <a:p/>
        </p:txBody>
      </p:sp>
      <p:sp>
        <p:nvSpPr>
          <p:cNvPr id="20" name="Google Shape;20;p3"/>
          <p:cNvSpPr txBox="1"/>
          <p:nvPr>
            <p:ph idx="4" type="body"/>
          </p:nvPr>
        </p:nvSpPr>
        <p:spPr>
          <a:xfrm>
            <a:off x="10477500" y="4801825"/>
            <a:ext cx="6944100" cy="516900"/>
          </a:xfrm>
          <a:prstGeom prst="rect">
            <a:avLst/>
          </a:prstGeom>
        </p:spPr>
        <p:txBody>
          <a:bodyPr anchorCtr="0" anchor="t" bIns="0" lIns="0" spcFirstLastPara="1" rIns="0" wrap="square" tIns="0">
            <a:noAutofit/>
          </a:bodyPr>
          <a:lstStyle>
            <a:lvl1pPr indent="-533400" lvl="0" marL="457200" rtl="0">
              <a:lnSpc>
                <a:spcPct val="60000"/>
              </a:lnSpc>
              <a:spcBef>
                <a:spcPts val="640"/>
              </a:spcBef>
              <a:spcAft>
                <a:spcPts val="0"/>
              </a:spcAft>
              <a:buSzPts val="4800"/>
              <a:buChar char="•"/>
              <a:defRPr sz="4800"/>
            </a:lvl1pPr>
            <a:lvl2pPr indent="-533400" lvl="1" marL="914400" rtl="0">
              <a:lnSpc>
                <a:spcPct val="60000"/>
              </a:lnSpc>
              <a:spcBef>
                <a:spcPts val="640"/>
              </a:spcBef>
              <a:spcAft>
                <a:spcPts val="0"/>
              </a:spcAft>
              <a:buSzPts val="4800"/>
              <a:buChar char="–"/>
              <a:defRPr/>
            </a:lvl2pPr>
            <a:lvl3pPr indent="-533400" lvl="2" marL="1371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3pPr>
            <a:lvl4pPr indent="-533400" lvl="3" marL="1828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4pPr>
            <a:lvl5pPr indent="-533400" lvl="4" marL="22860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5pPr>
            <a:lvl6pPr indent="-533400" lvl="5" marL="27432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6pPr>
            <a:lvl7pPr indent="-533400" lvl="6" marL="32004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7pPr>
            <a:lvl8pPr indent="-533400" lvl="7" marL="3657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8pPr>
            <a:lvl9pPr indent="-533400" lvl="8" marL="4114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9pPr>
          </a:lstStyle>
          <a:p/>
        </p:txBody>
      </p:sp>
      <p:sp>
        <p:nvSpPr>
          <p:cNvPr id="21" name="Google Shape;21;p3"/>
          <p:cNvSpPr txBox="1"/>
          <p:nvPr>
            <p:ph idx="5" type="body"/>
          </p:nvPr>
        </p:nvSpPr>
        <p:spPr>
          <a:xfrm>
            <a:off x="10503250" y="8657588"/>
            <a:ext cx="6756000" cy="383100"/>
          </a:xfrm>
          <a:prstGeom prst="rect">
            <a:avLst/>
          </a:prstGeom>
        </p:spPr>
        <p:txBody>
          <a:bodyPr anchorCtr="0" anchor="t" bIns="0" lIns="0" spcFirstLastPara="1" rIns="0" wrap="square" tIns="0">
            <a:noAutofit/>
          </a:bodyPr>
          <a:lstStyle>
            <a:lvl1pPr indent="-342900" lvl="0" marL="457200" rtl="0">
              <a:lnSpc>
                <a:spcPct val="90000"/>
              </a:lnSpc>
              <a:spcBef>
                <a:spcPts val="640"/>
              </a:spcBef>
              <a:spcAft>
                <a:spcPts val="0"/>
              </a:spcAft>
              <a:buSzPts val="1800"/>
              <a:buFont typeface="Montserrat"/>
              <a:buChar char="•"/>
              <a:defRPr sz="1800">
                <a:latin typeface="Montserrat"/>
                <a:ea typeface="Montserrat"/>
                <a:cs typeface="Montserrat"/>
                <a:sym typeface="Montserrat"/>
              </a:defRPr>
            </a:lvl1pPr>
            <a:lvl2pPr indent="-342900" lvl="1" marL="914400" rtl="0">
              <a:lnSpc>
                <a:spcPct val="90000"/>
              </a:lnSpc>
              <a:spcBef>
                <a:spcPts val="640"/>
              </a:spcBef>
              <a:spcAft>
                <a:spcPts val="0"/>
              </a:spcAft>
              <a:buSzPts val="1800"/>
              <a:buFont typeface="Montserrat"/>
              <a:buChar char="–"/>
              <a:defRPr sz="1800">
                <a:latin typeface="Montserrat"/>
                <a:ea typeface="Montserrat"/>
                <a:cs typeface="Montserrat"/>
                <a:sym typeface="Montserrat"/>
              </a:defRPr>
            </a:lvl2pPr>
            <a:lvl3pPr indent="-342900" lvl="2" marL="1371600" rtl="0">
              <a:lnSpc>
                <a:spcPct val="90000"/>
              </a:lnSpc>
              <a:spcBef>
                <a:spcPts val="640"/>
              </a:spcBef>
              <a:spcAft>
                <a:spcPts val="0"/>
              </a:spcAft>
              <a:buSzPts val="1800"/>
              <a:buChar char="•"/>
              <a:defRPr/>
            </a:lvl3pPr>
            <a:lvl4pPr indent="-342900" lvl="3" marL="1828800" rtl="0">
              <a:lnSpc>
                <a:spcPct val="90000"/>
              </a:lnSpc>
              <a:spcBef>
                <a:spcPts val="640"/>
              </a:spcBef>
              <a:spcAft>
                <a:spcPts val="0"/>
              </a:spcAft>
              <a:buSzPts val="1800"/>
              <a:buChar char="–"/>
              <a:defRPr sz="1800"/>
            </a:lvl4pPr>
            <a:lvl5pPr indent="-342900" lvl="4" marL="2286000" rtl="0">
              <a:lnSpc>
                <a:spcPct val="90000"/>
              </a:lnSpc>
              <a:spcBef>
                <a:spcPts val="640"/>
              </a:spcBef>
              <a:spcAft>
                <a:spcPts val="0"/>
              </a:spcAft>
              <a:buSzPts val="1800"/>
              <a:buChar char="»"/>
              <a:defRPr sz="1800"/>
            </a:lvl5pPr>
            <a:lvl6pPr indent="-342900" lvl="5" marL="2743200" rtl="0">
              <a:lnSpc>
                <a:spcPct val="90000"/>
              </a:lnSpc>
              <a:spcBef>
                <a:spcPts val="640"/>
              </a:spcBef>
              <a:spcAft>
                <a:spcPts val="0"/>
              </a:spcAft>
              <a:buSzPts val="1800"/>
              <a:buChar char="•"/>
              <a:defRPr sz="1800"/>
            </a:lvl6pPr>
            <a:lvl7pPr indent="-342900" lvl="6" marL="3200400" rtl="0">
              <a:lnSpc>
                <a:spcPct val="90000"/>
              </a:lnSpc>
              <a:spcBef>
                <a:spcPts val="640"/>
              </a:spcBef>
              <a:spcAft>
                <a:spcPts val="0"/>
              </a:spcAft>
              <a:buSzPts val="1800"/>
              <a:buChar char="•"/>
              <a:defRPr sz="1800"/>
            </a:lvl7pPr>
            <a:lvl8pPr indent="-342900" lvl="7" marL="3657600" rtl="0">
              <a:lnSpc>
                <a:spcPct val="90000"/>
              </a:lnSpc>
              <a:spcBef>
                <a:spcPts val="640"/>
              </a:spcBef>
              <a:spcAft>
                <a:spcPts val="0"/>
              </a:spcAft>
              <a:buSzPts val="1800"/>
              <a:buChar char="•"/>
              <a:defRPr sz="1800"/>
            </a:lvl8pPr>
            <a:lvl9pPr indent="-342900" lvl="8" marL="4114800" rtl="0">
              <a:lnSpc>
                <a:spcPct val="90000"/>
              </a:lnSpc>
              <a:spcBef>
                <a:spcPts val="640"/>
              </a:spcBef>
              <a:spcAft>
                <a:spcPts val="0"/>
              </a:spcAft>
              <a:buSzPts val="1800"/>
              <a:buChar char="•"/>
              <a:defRPr sz="1800"/>
            </a:lvl9pPr>
          </a:lstStyle>
          <a:p/>
        </p:txBody>
      </p:sp>
      <p:sp>
        <p:nvSpPr>
          <p:cNvPr id="22" name="Google Shape;22;p3"/>
          <p:cNvSpPr txBox="1"/>
          <p:nvPr>
            <p:ph idx="6" type="body"/>
          </p:nvPr>
        </p:nvSpPr>
        <p:spPr>
          <a:xfrm>
            <a:off x="10477500" y="8115313"/>
            <a:ext cx="6944100" cy="516900"/>
          </a:xfrm>
          <a:prstGeom prst="rect">
            <a:avLst/>
          </a:prstGeom>
        </p:spPr>
        <p:txBody>
          <a:bodyPr anchorCtr="0" anchor="t" bIns="0" lIns="0" spcFirstLastPara="1" rIns="0" wrap="square" tIns="0">
            <a:noAutofit/>
          </a:bodyPr>
          <a:lstStyle>
            <a:lvl1pPr indent="-533400" lvl="0" marL="457200" rtl="0">
              <a:lnSpc>
                <a:spcPct val="60000"/>
              </a:lnSpc>
              <a:spcBef>
                <a:spcPts val="640"/>
              </a:spcBef>
              <a:spcAft>
                <a:spcPts val="0"/>
              </a:spcAft>
              <a:buSzPts val="4800"/>
              <a:buChar char="•"/>
              <a:defRPr sz="4800"/>
            </a:lvl1pPr>
            <a:lvl2pPr indent="-533400" lvl="1" marL="914400" rtl="0">
              <a:lnSpc>
                <a:spcPct val="60000"/>
              </a:lnSpc>
              <a:spcBef>
                <a:spcPts val="640"/>
              </a:spcBef>
              <a:spcAft>
                <a:spcPts val="0"/>
              </a:spcAft>
              <a:buSzPts val="4800"/>
              <a:buChar char="–"/>
              <a:defRPr/>
            </a:lvl2pPr>
            <a:lvl3pPr indent="-533400" lvl="2" marL="1371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3pPr>
            <a:lvl4pPr indent="-533400" lvl="3" marL="1828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4pPr>
            <a:lvl5pPr indent="-533400" lvl="4" marL="22860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5pPr>
            <a:lvl6pPr indent="-533400" lvl="5" marL="27432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6pPr>
            <a:lvl7pPr indent="-533400" lvl="6" marL="32004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7pPr>
            <a:lvl8pPr indent="-533400" lvl="7" marL="36576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8pPr>
            <a:lvl9pPr indent="-533400" lvl="8" marL="4114800" rtl="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9pPr>
          </a:lstStyle>
          <a:p/>
        </p:txBody>
      </p:sp>
      <p:sp>
        <p:nvSpPr>
          <p:cNvPr id="23" name="Google Shape;23;p3"/>
          <p:cNvSpPr/>
          <p:nvPr>
            <p:ph idx="7" type="pic"/>
          </p:nvPr>
        </p:nvSpPr>
        <p:spPr>
          <a:xfrm>
            <a:off x="6175" y="3272538"/>
            <a:ext cx="9587400" cy="6126900"/>
          </a:xfrm>
          <a:prstGeom prst="rect">
            <a:avLst/>
          </a:prstGeom>
          <a:noFill/>
          <a:ln>
            <a:noFill/>
          </a:ln>
        </p:spPr>
      </p:sp>
      <p:sp>
        <p:nvSpPr>
          <p:cNvPr id="24" name="Google Shape;24;p3"/>
          <p:cNvSpPr txBox="1"/>
          <p:nvPr>
            <p:ph idx="8" type="body"/>
          </p:nvPr>
        </p:nvSpPr>
        <p:spPr>
          <a:xfrm>
            <a:off x="10503250" y="3707025"/>
            <a:ext cx="6756000" cy="383100"/>
          </a:xfrm>
          <a:prstGeom prst="rect">
            <a:avLst/>
          </a:prstGeom>
        </p:spPr>
        <p:txBody>
          <a:bodyPr anchorCtr="0" anchor="t" bIns="0" lIns="0" spcFirstLastPara="1" rIns="0" wrap="square" tIns="0">
            <a:noAutofit/>
          </a:bodyPr>
          <a:lstStyle>
            <a:lvl1pPr indent="-342900" lvl="0" marL="457200">
              <a:lnSpc>
                <a:spcPct val="90000"/>
              </a:lnSpc>
              <a:spcBef>
                <a:spcPts val="640"/>
              </a:spcBef>
              <a:spcAft>
                <a:spcPts val="0"/>
              </a:spcAft>
              <a:buSzPts val="1800"/>
              <a:buFont typeface="Montserrat"/>
              <a:buChar char="•"/>
              <a:defRPr sz="1800">
                <a:latin typeface="Montserrat"/>
                <a:ea typeface="Montserrat"/>
                <a:cs typeface="Montserrat"/>
                <a:sym typeface="Montserrat"/>
              </a:defRPr>
            </a:lvl1pPr>
            <a:lvl2pPr indent="-342900" lvl="1" marL="914400">
              <a:lnSpc>
                <a:spcPct val="90000"/>
              </a:lnSpc>
              <a:spcBef>
                <a:spcPts val="640"/>
              </a:spcBef>
              <a:spcAft>
                <a:spcPts val="0"/>
              </a:spcAft>
              <a:buSzPts val="1800"/>
              <a:buFont typeface="Montserrat"/>
              <a:buChar char="–"/>
              <a:defRPr sz="1800">
                <a:latin typeface="Montserrat"/>
                <a:ea typeface="Montserrat"/>
                <a:cs typeface="Montserrat"/>
                <a:sym typeface="Montserrat"/>
              </a:defRPr>
            </a:lvl2pPr>
            <a:lvl3pPr indent="-342900" lvl="2" marL="1371600">
              <a:lnSpc>
                <a:spcPct val="90000"/>
              </a:lnSpc>
              <a:spcBef>
                <a:spcPts val="640"/>
              </a:spcBef>
              <a:spcAft>
                <a:spcPts val="0"/>
              </a:spcAft>
              <a:buSzPts val="1800"/>
              <a:buChar char="•"/>
              <a:defRPr/>
            </a:lvl3pPr>
            <a:lvl4pPr indent="-342900" lvl="3" marL="1828800">
              <a:lnSpc>
                <a:spcPct val="90000"/>
              </a:lnSpc>
              <a:spcBef>
                <a:spcPts val="640"/>
              </a:spcBef>
              <a:spcAft>
                <a:spcPts val="0"/>
              </a:spcAft>
              <a:buSzPts val="1800"/>
              <a:buChar char="–"/>
              <a:defRPr sz="1800"/>
            </a:lvl4pPr>
            <a:lvl5pPr indent="-342900" lvl="4" marL="2286000">
              <a:lnSpc>
                <a:spcPct val="90000"/>
              </a:lnSpc>
              <a:spcBef>
                <a:spcPts val="640"/>
              </a:spcBef>
              <a:spcAft>
                <a:spcPts val="0"/>
              </a:spcAft>
              <a:buSzPts val="1800"/>
              <a:buChar char="»"/>
              <a:defRPr sz="1800"/>
            </a:lvl5pPr>
            <a:lvl6pPr indent="-342900" lvl="5" marL="2743200">
              <a:lnSpc>
                <a:spcPct val="90000"/>
              </a:lnSpc>
              <a:spcBef>
                <a:spcPts val="640"/>
              </a:spcBef>
              <a:spcAft>
                <a:spcPts val="0"/>
              </a:spcAft>
              <a:buSzPts val="1800"/>
              <a:buChar char="•"/>
              <a:defRPr sz="1800"/>
            </a:lvl6pPr>
            <a:lvl7pPr indent="-342900" lvl="6" marL="3200400">
              <a:lnSpc>
                <a:spcPct val="90000"/>
              </a:lnSpc>
              <a:spcBef>
                <a:spcPts val="640"/>
              </a:spcBef>
              <a:spcAft>
                <a:spcPts val="0"/>
              </a:spcAft>
              <a:buSzPts val="1800"/>
              <a:buChar char="•"/>
              <a:defRPr sz="1800"/>
            </a:lvl7pPr>
            <a:lvl8pPr indent="-342900" lvl="7" marL="3657600">
              <a:lnSpc>
                <a:spcPct val="90000"/>
              </a:lnSpc>
              <a:spcBef>
                <a:spcPts val="640"/>
              </a:spcBef>
              <a:spcAft>
                <a:spcPts val="0"/>
              </a:spcAft>
              <a:buSzPts val="1800"/>
              <a:buChar char="•"/>
              <a:defRPr sz="1800"/>
            </a:lvl8pPr>
            <a:lvl9pPr indent="-342900" lvl="8" marL="4114800">
              <a:lnSpc>
                <a:spcPct val="90000"/>
              </a:lnSpc>
              <a:spcBef>
                <a:spcPts val="640"/>
              </a:spcBef>
              <a:spcAft>
                <a:spcPts val="0"/>
              </a:spcAft>
              <a:buSzPts val="1800"/>
              <a:buChar char="•"/>
              <a:defRPr sz="1800"/>
            </a:lvl9pPr>
          </a:lstStyle>
          <a:p/>
        </p:txBody>
      </p:sp>
      <p:sp>
        <p:nvSpPr>
          <p:cNvPr id="25" name="Google Shape;25;p3"/>
          <p:cNvSpPr txBox="1"/>
          <p:nvPr>
            <p:ph idx="9" type="body"/>
          </p:nvPr>
        </p:nvSpPr>
        <p:spPr>
          <a:xfrm>
            <a:off x="10477500" y="3164750"/>
            <a:ext cx="6944100" cy="516900"/>
          </a:xfrm>
          <a:prstGeom prst="rect">
            <a:avLst/>
          </a:prstGeom>
        </p:spPr>
        <p:txBody>
          <a:bodyPr anchorCtr="0" anchor="t" bIns="0" lIns="0" spcFirstLastPara="1" rIns="0" wrap="square" tIns="0">
            <a:noAutofit/>
          </a:bodyPr>
          <a:lstStyle>
            <a:lvl1pPr indent="-533400" lvl="0" marL="457200">
              <a:lnSpc>
                <a:spcPct val="60000"/>
              </a:lnSpc>
              <a:spcBef>
                <a:spcPts val="640"/>
              </a:spcBef>
              <a:spcAft>
                <a:spcPts val="0"/>
              </a:spcAft>
              <a:buSzPts val="4800"/>
              <a:buChar char="•"/>
              <a:defRPr sz="4800"/>
            </a:lvl1pPr>
            <a:lvl2pPr indent="-533400" lvl="1" marL="914400">
              <a:lnSpc>
                <a:spcPct val="60000"/>
              </a:lnSpc>
              <a:spcBef>
                <a:spcPts val="640"/>
              </a:spcBef>
              <a:spcAft>
                <a:spcPts val="0"/>
              </a:spcAft>
              <a:buSzPts val="4800"/>
              <a:buChar char="–"/>
              <a:defRPr/>
            </a:lvl2pPr>
            <a:lvl3pPr indent="-533400" lvl="2" marL="13716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3pPr>
            <a:lvl4pPr indent="-533400" lvl="3" marL="18288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4pPr>
            <a:lvl5pPr indent="-533400" lvl="4" marL="22860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5pPr>
            <a:lvl6pPr indent="-533400" lvl="5" marL="27432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6pPr>
            <a:lvl7pPr indent="-533400" lvl="6" marL="32004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7pPr>
            <a:lvl8pPr indent="-533400" lvl="7" marL="36576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8pPr>
            <a:lvl9pPr indent="-533400" lvl="8" marL="4114800">
              <a:lnSpc>
                <a:spcPct val="60000"/>
              </a:lnSpc>
              <a:spcBef>
                <a:spcPts val="640"/>
              </a:spcBef>
              <a:spcAft>
                <a:spcPts val="0"/>
              </a:spcAft>
              <a:buSzPts val="4800"/>
              <a:buFont typeface="East Sea Dokdo"/>
              <a:buChar char="•"/>
              <a:defRPr sz="4800">
                <a:latin typeface="East Sea Dokdo"/>
                <a:ea typeface="East Sea Dokdo"/>
                <a:cs typeface="East Sea Dokdo"/>
                <a:sym typeface="East Sea Dokdo"/>
              </a:defRPr>
            </a:lvl9pPr>
          </a:lstStyle>
          <a:p/>
        </p:txBody>
      </p:sp>
      <p:pic>
        <p:nvPicPr>
          <p:cNvPr id="26" name="Google Shape;26;p3"/>
          <p:cNvPicPr preferRelativeResize="0"/>
          <p:nvPr/>
        </p:nvPicPr>
        <p:blipFill>
          <a:blip r:embed="rId3">
            <a:alphaModFix/>
          </a:blip>
          <a:stretch>
            <a:fillRect/>
          </a:stretch>
        </p:blipFill>
        <p:spPr>
          <a:xfrm>
            <a:off x="16497350" y="8359873"/>
            <a:ext cx="2228225" cy="2367489"/>
          </a:xfrm>
          <a:prstGeom prst="rect">
            <a:avLst/>
          </a:prstGeom>
          <a:noFill/>
          <a:ln>
            <a:noFill/>
          </a:ln>
        </p:spPr>
      </p:pic>
      <p:pic>
        <p:nvPicPr>
          <p:cNvPr id="27" name="Google Shape;27;p3"/>
          <p:cNvPicPr preferRelativeResize="0"/>
          <p:nvPr/>
        </p:nvPicPr>
        <p:blipFill>
          <a:blip r:embed="rId4">
            <a:alphaModFix/>
          </a:blip>
          <a:stretch>
            <a:fillRect/>
          </a:stretch>
        </p:blipFill>
        <p:spPr>
          <a:xfrm>
            <a:off x="17071925" y="-718025"/>
            <a:ext cx="2432150" cy="1748108"/>
          </a:xfrm>
          <a:prstGeom prst="rect">
            <a:avLst/>
          </a:prstGeom>
          <a:noFill/>
          <a:ln>
            <a:noFill/>
          </a:ln>
        </p:spPr>
      </p:pic>
      <p:pic>
        <p:nvPicPr>
          <p:cNvPr id="28" name="Google Shape;28;p3"/>
          <p:cNvPicPr preferRelativeResize="0"/>
          <p:nvPr/>
        </p:nvPicPr>
        <p:blipFill>
          <a:blip r:embed="rId5">
            <a:alphaModFix/>
          </a:blip>
          <a:stretch>
            <a:fillRect/>
          </a:stretch>
        </p:blipFill>
        <p:spPr>
          <a:xfrm>
            <a:off x="-836987" y="2365175"/>
            <a:ext cx="2432150" cy="2343478"/>
          </a:xfrm>
          <a:prstGeom prst="rect">
            <a:avLst/>
          </a:prstGeom>
          <a:noFill/>
          <a:ln>
            <a:noFill/>
          </a:ln>
        </p:spPr>
      </p:pic>
      <p:pic>
        <p:nvPicPr>
          <p:cNvPr id="29" name="Google Shape;29;p3"/>
          <p:cNvPicPr preferRelativeResize="0"/>
          <p:nvPr/>
        </p:nvPicPr>
        <p:blipFill>
          <a:blip r:embed="rId6">
            <a:alphaModFix/>
          </a:blip>
          <a:stretch>
            <a:fillRect/>
          </a:stretch>
        </p:blipFill>
        <p:spPr>
          <a:xfrm>
            <a:off x="-838579" y="-1021737"/>
            <a:ext cx="1544125" cy="2354157"/>
          </a:xfrm>
          <a:prstGeom prst="rect">
            <a:avLst/>
          </a:prstGeom>
          <a:noFill/>
          <a:ln>
            <a:noFill/>
          </a:ln>
        </p:spPr>
      </p:pic>
      <p:pic>
        <p:nvPicPr>
          <p:cNvPr id="30" name="Google Shape;30;p3"/>
          <p:cNvPicPr preferRelativeResize="0"/>
          <p:nvPr/>
        </p:nvPicPr>
        <p:blipFill>
          <a:blip r:embed="rId7">
            <a:alphaModFix/>
          </a:blip>
          <a:stretch>
            <a:fillRect/>
          </a:stretch>
        </p:blipFill>
        <p:spPr>
          <a:xfrm>
            <a:off x="6732125" y="8886650"/>
            <a:ext cx="2855209" cy="1313900"/>
          </a:xfrm>
          <a:prstGeom prst="rect">
            <a:avLst/>
          </a:prstGeom>
          <a:noFill/>
          <a:ln>
            <a:noFill/>
          </a:ln>
        </p:spPr>
      </p:pic>
      <p:sp>
        <p:nvSpPr>
          <p:cNvPr id="31" name="Google Shape;31;p3"/>
          <p:cNvSpPr txBox="1"/>
          <p:nvPr>
            <p:ph idx="13" type="subTitle"/>
          </p:nvPr>
        </p:nvSpPr>
        <p:spPr>
          <a:xfrm>
            <a:off x="1005600" y="790925"/>
            <a:ext cx="10209300" cy="1596900"/>
          </a:xfrm>
          <a:prstGeom prst="rect">
            <a:avLst/>
          </a:prstGeom>
        </p:spPr>
        <p:txBody>
          <a:bodyPr anchorCtr="0" anchor="t" bIns="0" lIns="0" spcFirstLastPara="1" rIns="0" wrap="square" tIns="0">
            <a:noAutofit/>
          </a:bodyPr>
          <a:lstStyle>
            <a:lvl1pPr lvl="0">
              <a:spcBef>
                <a:spcPts val="640"/>
              </a:spcBef>
              <a:spcAft>
                <a:spcPts val="0"/>
              </a:spcAft>
              <a:buSzPts val="14400"/>
              <a:buNone/>
              <a:defRPr/>
            </a:lvl1pPr>
            <a:lvl2pPr lvl="1">
              <a:spcBef>
                <a:spcPts val="560"/>
              </a:spcBef>
              <a:spcAft>
                <a:spcPts val="0"/>
              </a:spcAft>
              <a:buSzPts val="48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spTree>
      <p:nvGrpSpPr>
        <p:cNvPr id="32" name="Shape 32"/>
        <p:cNvGrpSpPr/>
        <p:nvPr/>
      </p:nvGrpSpPr>
      <p:grpSpPr>
        <a:xfrm>
          <a:off x="0" y="0"/>
          <a:ext cx="0" cy="0"/>
          <a:chOff x="0" y="0"/>
          <a:chExt cx="0" cy="0"/>
        </a:xfrm>
      </p:grpSpPr>
      <p:sp>
        <p:nvSpPr>
          <p:cNvPr id="33" name="Google Shape;33;p4"/>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2">
              <a:alphaModFix amt="42000"/>
            </a:blip>
            <a:stretch>
              <a:fillRect b="0" l="-81433" r="-81433" t="0"/>
            </a:stretch>
          </a:blipFill>
          <a:ln>
            <a:noFill/>
          </a:ln>
        </p:spPr>
      </p:sp>
      <p:sp>
        <p:nvSpPr>
          <p:cNvPr id="34" name="Google Shape;34;p4"/>
          <p:cNvSpPr txBox="1"/>
          <p:nvPr>
            <p:ph type="title"/>
          </p:nvPr>
        </p:nvSpPr>
        <p:spPr>
          <a:xfrm>
            <a:off x="2030975" y="3637950"/>
            <a:ext cx="14226000" cy="3011100"/>
          </a:xfrm>
          <a:prstGeom prst="rect">
            <a:avLst/>
          </a:prstGeom>
        </p:spPr>
        <p:txBody>
          <a:bodyPr anchorCtr="0" anchor="t" bIns="0" lIns="0" spcFirstLastPara="1" rIns="0" wrap="square" tIns="0">
            <a:noAutofit/>
          </a:bodyPr>
          <a:lstStyle>
            <a:lvl1pPr lvl="0">
              <a:spcBef>
                <a:spcPts val="0"/>
              </a:spcBef>
              <a:spcAft>
                <a:spcPts val="0"/>
              </a:spcAft>
              <a:buSzPts val="28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5" name="Google Shape;35;p4"/>
          <p:cNvPicPr preferRelativeResize="0"/>
          <p:nvPr/>
        </p:nvPicPr>
        <p:blipFill>
          <a:blip r:embed="rId3">
            <a:alphaModFix/>
          </a:blip>
          <a:stretch>
            <a:fillRect/>
          </a:stretch>
        </p:blipFill>
        <p:spPr>
          <a:xfrm rot="10800000">
            <a:off x="-1765569" y="-3273075"/>
            <a:ext cx="25243080" cy="20559326"/>
          </a:xfrm>
          <a:prstGeom prst="rect">
            <a:avLst/>
          </a:prstGeom>
          <a:noFill/>
          <a:ln>
            <a:noFill/>
          </a:ln>
        </p:spPr>
      </p:pic>
      <p:pic>
        <p:nvPicPr>
          <p:cNvPr id="36" name="Google Shape;36;p4"/>
          <p:cNvPicPr preferRelativeResize="0"/>
          <p:nvPr/>
        </p:nvPicPr>
        <p:blipFill>
          <a:blip r:embed="rId3">
            <a:alphaModFix/>
          </a:blip>
          <a:stretch>
            <a:fillRect/>
          </a:stretch>
        </p:blipFill>
        <p:spPr>
          <a:xfrm>
            <a:off x="-5980019" y="-7096762"/>
            <a:ext cx="25243080" cy="205593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7" name="Shape 37"/>
        <p:cNvGrpSpPr/>
        <p:nvPr/>
      </p:nvGrpSpPr>
      <p:grpSpPr>
        <a:xfrm>
          <a:off x="0" y="0"/>
          <a:ext cx="0" cy="0"/>
          <a:chOff x="0" y="0"/>
          <a:chExt cx="0" cy="0"/>
        </a:xfrm>
      </p:grpSpPr>
      <p:sp>
        <p:nvSpPr>
          <p:cNvPr id="38" name="Google Shape;38;p5"/>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2">
              <a:alphaModFix amt="42000"/>
            </a:blip>
            <a:stretch>
              <a:fillRect b="0" l="-81433" r="-81433" t="0"/>
            </a:stretch>
          </a:blipFill>
          <a:ln>
            <a:noFill/>
          </a:ln>
        </p:spPr>
      </p:sp>
      <p:sp>
        <p:nvSpPr>
          <p:cNvPr id="39" name="Google Shape;39;p5"/>
          <p:cNvSpPr txBox="1"/>
          <p:nvPr>
            <p:ph idx="1" type="body"/>
          </p:nvPr>
        </p:nvSpPr>
        <p:spPr>
          <a:xfrm>
            <a:off x="9164600" y="4453575"/>
            <a:ext cx="8115300" cy="4488300"/>
          </a:xfrm>
          <a:prstGeom prst="rect">
            <a:avLst/>
          </a:prstGeom>
        </p:spPr>
        <p:txBody>
          <a:bodyPr anchorCtr="0" anchor="t" bIns="0" lIns="0" spcFirstLastPara="1" rIns="0" wrap="square" tIns="0">
            <a:noAutofit/>
          </a:bodyPr>
          <a:lstStyle>
            <a:lvl1pPr indent="-342900" lvl="0" marL="457200">
              <a:lnSpc>
                <a:spcPct val="90000"/>
              </a:lnSpc>
              <a:spcBef>
                <a:spcPts val="640"/>
              </a:spcBef>
              <a:spcAft>
                <a:spcPts val="0"/>
              </a:spcAft>
              <a:buSzPts val="1800"/>
              <a:buFont typeface="Montserrat"/>
              <a:buChar char="•"/>
              <a:defRPr sz="1800">
                <a:latin typeface="Montserrat"/>
                <a:ea typeface="Montserrat"/>
                <a:cs typeface="Montserrat"/>
                <a:sym typeface="Montserrat"/>
              </a:defRPr>
            </a:lvl1pPr>
            <a:lvl2pPr indent="-342900" lvl="1" marL="914400">
              <a:lnSpc>
                <a:spcPct val="90000"/>
              </a:lnSpc>
              <a:spcBef>
                <a:spcPts val="640"/>
              </a:spcBef>
              <a:spcAft>
                <a:spcPts val="0"/>
              </a:spcAft>
              <a:buSzPts val="1800"/>
              <a:buFont typeface="Montserrat"/>
              <a:buChar char="–"/>
              <a:defRPr sz="1800">
                <a:latin typeface="Montserrat"/>
                <a:ea typeface="Montserrat"/>
                <a:cs typeface="Montserrat"/>
                <a:sym typeface="Montserrat"/>
              </a:defRPr>
            </a:lvl2pPr>
            <a:lvl3pPr indent="-342900" lvl="2" marL="1371600">
              <a:lnSpc>
                <a:spcPct val="90000"/>
              </a:lnSpc>
              <a:spcBef>
                <a:spcPts val="640"/>
              </a:spcBef>
              <a:spcAft>
                <a:spcPts val="0"/>
              </a:spcAft>
              <a:buSzPts val="1800"/>
              <a:buChar char="•"/>
              <a:defRPr/>
            </a:lvl3pPr>
            <a:lvl4pPr indent="-342900" lvl="3" marL="1828800">
              <a:lnSpc>
                <a:spcPct val="90000"/>
              </a:lnSpc>
              <a:spcBef>
                <a:spcPts val="640"/>
              </a:spcBef>
              <a:spcAft>
                <a:spcPts val="0"/>
              </a:spcAft>
              <a:buSzPts val="1800"/>
              <a:buChar char="–"/>
              <a:defRPr sz="1800"/>
            </a:lvl4pPr>
            <a:lvl5pPr indent="-342900" lvl="4" marL="2286000">
              <a:lnSpc>
                <a:spcPct val="90000"/>
              </a:lnSpc>
              <a:spcBef>
                <a:spcPts val="640"/>
              </a:spcBef>
              <a:spcAft>
                <a:spcPts val="0"/>
              </a:spcAft>
              <a:buSzPts val="1800"/>
              <a:buChar char="»"/>
              <a:defRPr sz="1800"/>
            </a:lvl5pPr>
            <a:lvl6pPr indent="-342900" lvl="5" marL="2743200">
              <a:lnSpc>
                <a:spcPct val="90000"/>
              </a:lnSpc>
              <a:spcBef>
                <a:spcPts val="640"/>
              </a:spcBef>
              <a:spcAft>
                <a:spcPts val="0"/>
              </a:spcAft>
              <a:buSzPts val="1800"/>
              <a:buChar char="•"/>
              <a:defRPr sz="1800"/>
            </a:lvl6pPr>
            <a:lvl7pPr indent="-342900" lvl="6" marL="3200400">
              <a:lnSpc>
                <a:spcPct val="90000"/>
              </a:lnSpc>
              <a:spcBef>
                <a:spcPts val="640"/>
              </a:spcBef>
              <a:spcAft>
                <a:spcPts val="0"/>
              </a:spcAft>
              <a:buSzPts val="1800"/>
              <a:buChar char="•"/>
              <a:defRPr sz="1800"/>
            </a:lvl7pPr>
            <a:lvl8pPr indent="-342900" lvl="7" marL="3657600">
              <a:lnSpc>
                <a:spcPct val="90000"/>
              </a:lnSpc>
              <a:spcBef>
                <a:spcPts val="640"/>
              </a:spcBef>
              <a:spcAft>
                <a:spcPts val="0"/>
              </a:spcAft>
              <a:buSzPts val="1800"/>
              <a:buChar char="•"/>
              <a:defRPr sz="1800"/>
            </a:lvl8pPr>
            <a:lvl9pPr indent="-342900" lvl="8" marL="4114800">
              <a:lnSpc>
                <a:spcPct val="90000"/>
              </a:lnSpc>
              <a:spcBef>
                <a:spcPts val="640"/>
              </a:spcBef>
              <a:spcAft>
                <a:spcPts val="0"/>
              </a:spcAft>
              <a:buSzPts val="1800"/>
              <a:buChar char="•"/>
              <a:defRPr sz="1800"/>
            </a:lvl9pPr>
          </a:lstStyle>
          <a:p/>
        </p:txBody>
      </p:sp>
      <p:sp>
        <p:nvSpPr>
          <p:cNvPr id="40" name="Google Shape;40;p5"/>
          <p:cNvSpPr txBox="1"/>
          <p:nvPr>
            <p:ph idx="2" type="subTitle"/>
          </p:nvPr>
        </p:nvSpPr>
        <p:spPr>
          <a:xfrm>
            <a:off x="9164600" y="1647575"/>
            <a:ext cx="8115300" cy="2677200"/>
          </a:xfrm>
          <a:prstGeom prst="rect">
            <a:avLst/>
          </a:prstGeom>
        </p:spPr>
        <p:txBody>
          <a:bodyPr anchorCtr="0" anchor="t" bIns="0" lIns="0" spcFirstLastPara="1" rIns="0" wrap="square" tIns="0">
            <a:noAutofit/>
          </a:bodyPr>
          <a:lstStyle>
            <a:lvl1pPr lvl="0">
              <a:spcBef>
                <a:spcPts val="640"/>
              </a:spcBef>
              <a:spcAft>
                <a:spcPts val="0"/>
              </a:spcAft>
              <a:buSzPts val="14400"/>
              <a:buNone/>
              <a:defRPr/>
            </a:lvl1pPr>
            <a:lvl2pPr lvl="1">
              <a:spcBef>
                <a:spcPts val="560"/>
              </a:spcBef>
              <a:spcAft>
                <a:spcPts val="0"/>
              </a:spcAft>
              <a:buSzPts val="48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41" name="Google Shape;41;p5"/>
          <p:cNvSpPr/>
          <p:nvPr>
            <p:ph idx="3" type="pic"/>
          </p:nvPr>
        </p:nvSpPr>
        <p:spPr>
          <a:xfrm>
            <a:off x="1033025" y="1727775"/>
            <a:ext cx="7671600" cy="7223100"/>
          </a:xfrm>
          <a:prstGeom prst="rect">
            <a:avLst/>
          </a:prstGeom>
          <a:noFill/>
          <a:ln>
            <a:noFill/>
          </a:ln>
        </p:spPr>
      </p:sp>
      <p:pic>
        <p:nvPicPr>
          <p:cNvPr id="42" name="Google Shape;42;p5"/>
          <p:cNvPicPr preferRelativeResize="0"/>
          <p:nvPr/>
        </p:nvPicPr>
        <p:blipFill>
          <a:blip r:embed="rId3">
            <a:alphaModFix/>
          </a:blip>
          <a:stretch>
            <a:fillRect/>
          </a:stretch>
        </p:blipFill>
        <p:spPr>
          <a:xfrm>
            <a:off x="16314199" y="8331150"/>
            <a:ext cx="4502154" cy="4488301"/>
          </a:xfrm>
          <a:prstGeom prst="rect">
            <a:avLst/>
          </a:prstGeom>
          <a:noFill/>
          <a:ln>
            <a:noFill/>
          </a:ln>
        </p:spPr>
      </p:pic>
      <p:pic>
        <p:nvPicPr>
          <p:cNvPr id="43" name="Google Shape;43;p5"/>
          <p:cNvPicPr preferRelativeResize="0"/>
          <p:nvPr/>
        </p:nvPicPr>
        <p:blipFill>
          <a:blip r:embed="rId4">
            <a:alphaModFix/>
          </a:blip>
          <a:stretch>
            <a:fillRect/>
          </a:stretch>
        </p:blipFill>
        <p:spPr>
          <a:xfrm>
            <a:off x="15844700" y="-718025"/>
            <a:ext cx="3414951" cy="2453705"/>
          </a:xfrm>
          <a:prstGeom prst="rect">
            <a:avLst/>
          </a:prstGeom>
          <a:noFill/>
          <a:ln>
            <a:noFill/>
          </a:ln>
        </p:spPr>
      </p:pic>
      <p:pic>
        <p:nvPicPr>
          <p:cNvPr id="44" name="Google Shape;44;p5"/>
          <p:cNvPicPr preferRelativeResize="0"/>
          <p:nvPr/>
        </p:nvPicPr>
        <p:blipFill>
          <a:blip r:embed="rId5">
            <a:alphaModFix/>
          </a:blip>
          <a:stretch>
            <a:fillRect/>
          </a:stretch>
        </p:blipFill>
        <p:spPr>
          <a:xfrm>
            <a:off x="0" y="-747550"/>
            <a:ext cx="2267150" cy="35463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45" name="Shape 45"/>
        <p:cNvGrpSpPr/>
        <p:nvPr/>
      </p:nvGrpSpPr>
      <p:grpSpPr>
        <a:xfrm>
          <a:off x="0" y="0"/>
          <a:ext cx="0" cy="0"/>
          <a:chOff x="0" y="0"/>
          <a:chExt cx="0" cy="0"/>
        </a:xfrm>
      </p:grpSpPr>
      <p:sp>
        <p:nvSpPr>
          <p:cNvPr id="46" name="Google Shape;46;p6"/>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2">
              <a:alphaModFix amt="42000"/>
            </a:blip>
            <a:stretch>
              <a:fillRect b="0" l="-81433" r="-81433" t="0"/>
            </a:stretch>
          </a:blipFill>
          <a:ln>
            <a:noFill/>
          </a:ln>
        </p:spPr>
      </p:sp>
      <p:sp>
        <p:nvSpPr>
          <p:cNvPr id="47" name="Google Shape;47;p6"/>
          <p:cNvSpPr/>
          <p:nvPr>
            <p:ph idx="2" type="pic"/>
          </p:nvPr>
        </p:nvSpPr>
        <p:spPr>
          <a:xfrm>
            <a:off x="13556350" y="647900"/>
            <a:ext cx="3702900" cy="5579700"/>
          </a:xfrm>
          <a:prstGeom prst="rect">
            <a:avLst/>
          </a:prstGeom>
          <a:noFill/>
          <a:ln>
            <a:noFill/>
          </a:ln>
        </p:spPr>
      </p:sp>
      <p:sp>
        <p:nvSpPr>
          <p:cNvPr id="48" name="Google Shape;48;p6"/>
          <p:cNvSpPr/>
          <p:nvPr>
            <p:ph idx="3" type="pic"/>
          </p:nvPr>
        </p:nvSpPr>
        <p:spPr>
          <a:xfrm rot="-818335">
            <a:off x="10969483" y="5439306"/>
            <a:ext cx="7680585" cy="5218888"/>
          </a:xfrm>
          <a:prstGeom prst="rect">
            <a:avLst/>
          </a:prstGeom>
          <a:noFill/>
          <a:ln>
            <a:noFill/>
          </a:ln>
        </p:spPr>
      </p:sp>
      <p:sp>
        <p:nvSpPr>
          <p:cNvPr id="49" name="Google Shape;49;p6"/>
          <p:cNvSpPr/>
          <p:nvPr>
            <p:ph idx="4" type="pic"/>
          </p:nvPr>
        </p:nvSpPr>
        <p:spPr>
          <a:xfrm rot="143225">
            <a:off x="5605862" y="1162738"/>
            <a:ext cx="7577375" cy="5129974"/>
          </a:xfrm>
          <a:prstGeom prst="rect">
            <a:avLst/>
          </a:prstGeom>
          <a:noFill/>
          <a:ln>
            <a:noFill/>
          </a:ln>
        </p:spPr>
      </p:sp>
      <p:sp>
        <p:nvSpPr>
          <p:cNvPr id="50" name="Google Shape;50;p6"/>
          <p:cNvSpPr/>
          <p:nvPr>
            <p:ph idx="5" type="pic"/>
          </p:nvPr>
        </p:nvSpPr>
        <p:spPr>
          <a:xfrm rot="-586600">
            <a:off x="4766155" y="5849148"/>
            <a:ext cx="4072241" cy="5932905"/>
          </a:xfrm>
          <a:prstGeom prst="rect">
            <a:avLst/>
          </a:prstGeom>
          <a:noFill/>
          <a:ln>
            <a:noFill/>
          </a:ln>
        </p:spPr>
      </p:sp>
      <p:sp>
        <p:nvSpPr>
          <p:cNvPr id="51" name="Google Shape;51;p6"/>
          <p:cNvSpPr/>
          <p:nvPr>
            <p:ph idx="6" type="pic"/>
          </p:nvPr>
        </p:nvSpPr>
        <p:spPr>
          <a:xfrm rot="1052776">
            <a:off x="40854" y="3973504"/>
            <a:ext cx="4208296" cy="6275443"/>
          </a:xfrm>
          <a:prstGeom prst="rect">
            <a:avLst/>
          </a:prstGeom>
          <a:noFill/>
          <a:ln>
            <a:noFill/>
          </a:ln>
        </p:spPr>
      </p:sp>
      <p:pic>
        <p:nvPicPr>
          <p:cNvPr id="52" name="Google Shape;52;p6"/>
          <p:cNvPicPr preferRelativeResize="0"/>
          <p:nvPr/>
        </p:nvPicPr>
        <p:blipFill>
          <a:blip r:embed="rId3">
            <a:alphaModFix/>
          </a:blip>
          <a:stretch>
            <a:fillRect/>
          </a:stretch>
        </p:blipFill>
        <p:spPr>
          <a:xfrm>
            <a:off x="16732425" y="-1081050"/>
            <a:ext cx="2056900" cy="3136138"/>
          </a:xfrm>
          <a:prstGeom prst="rect">
            <a:avLst/>
          </a:prstGeom>
          <a:noFill/>
          <a:ln>
            <a:noFill/>
          </a:ln>
        </p:spPr>
      </p:pic>
      <p:pic>
        <p:nvPicPr>
          <p:cNvPr id="53" name="Google Shape;53;p6"/>
          <p:cNvPicPr preferRelativeResize="0"/>
          <p:nvPr/>
        </p:nvPicPr>
        <p:blipFill>
          <a:blip r:embed="rId4">
            <a:alphaModFix/>
          </a:blip>
          <a:stretch>
            <a:fillRect/>
          </a:stretch>
        </p:blipFill>
        <p:spPr>
          <a:xfrm>
            <a:off x="-553250" y="-1416200"/>
            <a:ext cx="3943850" cy="2840587"/>
          </a:xfrm>
          <a:prstGeom prst="rect">
            <a:avLst/>
          </a:prstGeom>
          <a:noFill/>
          <a:ln>
            <a:noFill/>
          </a:ln>
        </p:spPr>
      </p:pic>
      <p:pic>
        <p:nvPicPr>
          <p:cNvPr id="54" name="Google Shape;54;p6"/>
          <p:cNvPicPr preferRelativeResize="0"/>
          <p:nvPr/>
        </p:nvPicPr>
        <p:blipFill>
          <a:blip r:embed="rId5">
            <a:alphaModFix/>
          </a:blip>
          <a:stretch>
            <a:fillRect/>
          </a:stretch>
        </p:blipFill>
        <p:spPr>
          <a:xfrm>
            <a:off x="7621150" y="0"/>
            <a:ext cx="3702951" cy="2003462"/>
          </a:xfrm>
          <a:prstGeom prst="rect">
            <a:avLst/>
          </a:prstGeom>
          <a:noFill/>
          <a:ln>
            <a:noFill/>
          </a:ln>
        </p:spPr>
      </p:pic>
      <p:sp>
        <p:nvSpPr>
          <p:cNvPr id="55" name="Google Shape;55;p6"/>
          <p:cNvSpPr txBox="1"/>
          <p:nvPr>
            <p:ph idx="1" type="subTitle"/>
          </p:nvPr>
        </p:nvSpPr>
        <p:spPr>
          <a:xfrm>
            <a:off x="1028700" y="806075"/>
            <a:ext cx="4767900" cy="1596900"/>
          </a:xfrm>
          <a:prstGeom prst="rect">
            <a:avLst/>
          </a:prstGeom>
        </p:spPr>
        <p:txBody>
          <a:bodyPr anchorCtr="0" anchor="t" bIns="0" lIns="0" spcFirstLastPara="1" rIns="0" wrap="square" tIns="0">
            <a:noAutofit/>
          </a:bodyPr>
          <a:lstStyle>
            <a:lvl1pPr lvl="0" rtl="0">
              <a:spcBef>
                <a:spcPts val="640"/>
              </a:spcBef>
              <a:spcAft>
                <a:spcPts val="0"/>
              </a:spcAft>
              <a:buSzPts val="14400"/>
              <a:buNone/>
              <a:defRPr/>
            </a:lvl1pPr>
            <a:lvl2pPr lvl="1" rtl="0">
              <a:spcBef>
                <a:spcPts val="560"/>
              </a:spcBef>
              <a:spcAft>
                <a:spcPts val="0"/>
              </a:spcAft>
              <a:buSzPts val="48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pic>
        <p:nvPicPr>
          <p:cNvPr id="56" name="Google Shape;56;p6"/>
          <p:cNvPicPr preferRelativeResize="0"/>
          <p:nvPr/>
        </p:nvPicPr>
        <p:blipFill>
          <a:blip r:embed="rId6">
            <a:alphaModFix/>
          </a:blip>
          <a:stretch>
            <a:fillRect/>
          </a:stretch>
        </p:blipFill>
        <p:spPr>
          <a:xfrm>
            <a:off x="2347288" y="8912725"/>
            <a:ext cx="3162394" cy="3136150"/>
          </a:xfrm>
          <a:prstGeom prst="rect">
            <a:avLst/>
          </a:prstGeom>
          <a:noFill/>
          <a:ln>
            <a:noFill/>
          </a:ln>
        </p:spPr>
      </p:pic>
      <p:pic>
        <p:nvPicPr>
          <p:cNvPr id="57" name="Google Shape;57;p6"/>
          <p:cNvPicPr preferRelativeResize="0"/>
          <p:nvPr/>
        </p:nvPicPr>
        <p:blipFill>
          <a:blip r:embed="rId7">
            <a:alphaModFix/>
          </a:blip>
          <a:stretch>
            <a:fillRect/>
          </a:stretch>
        </p:blipFill>
        <p:spPr>
          <a:xfrm>
            <a:off x="8087625" y="9259578"/>
            <a:ext cx="4767924" cy="1513021"/>
          </a:xfrm>
          <a:prstGeom prst="rect">
            <a:avLst/>
          </a:prstGeom>
          <a:noFill/>
          <a:ln>
            <a:noFill/>
          </a:ln>
        </p:spPr>
      </p:pic>
      <p:pic>
        <p:nvPicPr>
          <p:cNvPr id="58" name="Google Shape;58;p6"/>
          <p:cNvPicPr preferRelativeResize="0"/>
          <p:nvPr/>
        </p:nvPicPr>
        <p:blipFill>
          <a:blip r:embed="rId8">
            <a:alphaModFix/>
          </a:blip>
          <a:stretch>
            <a:fillRect/>
          </a:stretch>
        </p:blipFill>
        <p:spPr>
          <a:xfrm>
            <a:off x="-688100" y="2672269"/>
            <a:ext cx="2435325" cy="23465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60000"/>
              </a:lnSpc>
              <a:spcBef>
                <a:spcPts val="0"/>
              </a:spcBef>
              <a:spcAft>
                <a:spcPts val="0"/>
              </a:spcAft>
              <a:buClr>
                <a:schemeClr val="dk1"/>
              </a:buClr>
              <a:buSzPts val="28000"/>
              <a:buFont typeface="East Sea Dokdo"/>
              <a:buNone/>
              <a:defRPr i="0" sz="28000" u="none" cap="none" strike="noStrike">
                <a:solidFill>
                  <a:schemeClr val="dk1"/>
                </a:solidFill>
                <a:latin typeface="East Sea Dokdo"/>
                <a:ea typeface="East Sea Dokdo"/>
                <a:cs typeface="East Sea Dokdo"/>
                <a:sym typeface="East Sea Dokd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1143000" lvl="0" marL="457200" marR="0" rtl="0" algn="l">
              <a:lnSpc>
                <a:spcPct val="60000"/>
              </a:lnSpc>
              <a:spcBef>
                <a:spcPts val="640"/>
              </a:spcBef>
              <a:spcAft>
                <a:spcPts val="0"/>
              </a:spcAft>
              <a:buClr>
                <a:schemeClr val="dk1"/>
              </a:buClr>
              <a:buSzPts val="14400"/>
              <a:buFont typeface="East Sea Dokdo"/>
              <a:buChar char="•"/>
              <a:defRPr i="0" sz="14400" u="none" cap="none" strike="noStrike">
                <a:solidFill>
                  <a:schemeClr val="dk1"/>
                </a:solidFill>
                <a:latin typeface="East Sea Dokdo"/>
                <a:ea typeface="East Sea Dokdo"/>
                <a:cs typeface="East Sea Dokdo"/>
                <a:sym typeface="East Sea Dokdo"/>
              </a:defRPr>
            </a:lvl1pPr>
            <a:lvl2pPr indent="-533400" lvl="1" marL="914400" marR="0" rtl="0" algn="l">
              <a:lnSpc>
                <a:spcPct val="60000"/>
              </a:lnSpc>
              <a:spcBef>
                <a:spcPts val="560"/>
              </a:spcBef>
              <a:spcAft>
                <a:spcPts val="0"/>
              </a:spcAft>
              <a:buClr>
                <a:schemeClr val="dk1"/>
              </a:buClr>
              <a:buSzPts val="4800"/>
              <a:buFont typeface="East Sea Dokdo"/>
              <a:buChar char="–"/>
              <a:defRPr i="0" sz="4800" u="none" cap="none" strike="noStrike">
                <a:solidFill>
                  <a:schemeClr val="dk1"/>
                </a:solidFill>
                <a:latin typeface="East Sea Dokdo"/>
                <a:ea typeface="East Sea Dokdo"/>
                <a:cs typeface="East Sea Dokdo"/>
                <a:sym typeface="East Sea Dokdo"/>
              </a:defRPr>
            </a:lvl2pPr>
            <a:lvl3pPr indent="-342900" lvl="2" marL="1371600" marR="0" rtl="0" algn="l">
              <a:lnSpc>
                <a:spcPct val="90000"/>
              </a:lnSpc>
              <a:spcBef>
                <a:spcPts val="48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3pPr>
            <a:lvl4pPr indent="-355600" lvl="3" marL="1828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9.png"/><Relationship Id="rId13" Type="http://schemas.openxmlformats.org/officeDocument/2006/relationships/image" Target="../media/image23.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jpg"/><Relationship Id="rId4" Type="http://schemas.openxmlformats.org/officeDocument/2006/relationships/image" Target="../media/image15.png"/><Relationship Id="rId9" Type="http://schemas.openxmlformats.org/officeDocument/2006/relationships/image" Target="../media/image24.png"/><Relationship Id="rId15" Type="http://schemas.openxmlformats.org/officeDocument/2006/relationships/image" Target="../media/image25.png"/><Relationship Id="rId1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33.png"/><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jp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48.png"/></Relationships>
</file>

<file path=ppt/slides/_rels/slide11.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3.png"/><Relationship Id="rId13" Type="http://schemas.openxmlformats.org/officeDocument/2006/relationships/image" Target="../media/image13.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jpg"/><Relationship Id="rId4" Type="http://schemas.openxmlformats.org/officeDocument/2006/relationships/image" Target="../media/image56.png"/><Relationship Id="rId9" Type="http://schemas.openxmlformats.org/officeDocument/2006/relationships/image" Target="../media/image75.png"/><Relationship Id="rId14" Type="http://schemas.openxmlformats.org/officeDocument/2006/relationships/image" Target="../media/image8.png"/><Relationship Id="rId5" Type="http://schemas.openxmlformats.org/officeDocument/2006/relationships/image" Target="../media/image51.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jpg"/><Relationship Id="rId4" Type="http://schemas.openxmlformats.org/officeDocument/2006/relationships/image" Target="../media/image70.png"/><Relationship Id="rId9" Type="http://schemas.openxmlformats.org/officeDocument/2006/relationships/image" Target="../media/image58.png"/><Relationship Id="rId5" Type="http://schemas.openxmlformats.org/officeDocument/2006/relationships/image" Target="../media/image73.png"/><Relationship Id="rId6" Type="http://schemas.openxmlformats.org/officeDocument/2006/relationships/image" Target="../media/image1.png"/><Relationship Id="rId7" Type="http://schemas.openxmlformats.org/officeDocument/2006/relationships/image" Target="../media/image60.png"/><Relationship Id="rId8"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55.png"/><Relationship Id="rId5" Type="http://schemas.openxmlformats.org/officeDocument/2006/relationships/image" Target="../media/image59.png"/><Relationship Id="rId6" Type="http://schemas.openxmlformats.org/officeDocument/2006/relationships/image" Target="../media/image85.png"/><Relationship Id="rId7"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jpg"/><Relationship Id="rId4" Type="http://schemas.openxmlformats.org/officeDocument/2006/relationships/image" Target="../media/image92.png"/><Relationship Id="rId9"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72.png"/><Relationship Id="rId7" Type="http://schemas.openxmlformats.org/officeDocument/2006/relationships/image" Target="../media/image64.png"/><Relationship Id="rId8"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jp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89.png"/><Relationship Id="rId5"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jpg"/><Relationship Id="rId4" Type="http://schemas.openxmlformats.org/officeDocument/2006/relationships/image" Target="../media/image69.png"/><Relationship Id="rId5" Type="http://schemas.openxmlformats.org/officeDocument/2006/relationships/image" Target="../media/image91.png"/><Relationship Id="rId6" Type="http://schemas.openxmlformats.org/officeDocument/2006/relationships/image" Target="../media/image81.png"/></Relationships>
</file>

<file path=ppt/slides/_rels/slide19.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79.png"/><Relationship Id="rId13" Type="http://schemas.openxmlformats.org/officeDocument/2006/relationships/image" Target="../media/image77.png"/><Relationship Id="rId12"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82.png"/><Relationship Id="rId9" Type="http://schemas.openxmlformats.org/officeDocument/2006/relationships/image" Target="../media/image93.png"/><Relationship Id="rId15" Type="http://schemas.openxmlformats.org/officeDocument/2006/relationships/image" Target="../media/image83.png"/><Relationship Id="rId14" Type="http://schemas.openxmlformats.org/officeDocument/2006/relationships/image" Target="../media/image86.png"/><Relationship Id="rId17" Type="http://schemas.openxmlformats.org/officeDocument/2006/relationships/image" Target="../media/image88.png"/><Relationship Id="rId16" Type="http://schemas.openxmlformats.org/officeDocument/2006/relationships/image" Target="../media/image84.png"/><Relationship Id="rId5" Type="http://schemas.openxmlformats.org/officeDocument/2006/relationships/image" Target="../media/image94.png"/><Relationship Id="rId6" Type="http://schemas.openxmlformats.org/officeDocument/2006/relationships/image" Target="../media/image74.png"/><Relationship Id="rId7" Type="http://schemas.openxmlformats.org/officeDocument/2006/relationships/image" Target="../media/image78.png"/><Relationship Id="rId8"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9.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9.jpg"/><Relationship Id="rId4" Type="http://schemas.openxmlformats.org/officeDocument/2006/relationships/image" Target="../media/image3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4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17.png"/><Relationship Id="rId6"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jpg"/><Relationship Id="rId4" Type="http://schemas.openxmlformats.org/officeDocument/2006/relationships/image" Target="../media/image4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7.png"/></Relationships>
</file>

<file path=ppt/slides/_rels/slide9.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39.png"/><Relationship Id="rId9"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62.png"/><Relationship Id="rId7" Type="http://schemas.openxmlformats.org/officeDocument/2006/relationships/image" Target="../media/image41.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7"/>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64" name="Google Shape;64;p7"/>
          <p:cNvPicPr preferRelativeResize="0"/>
          <p:nvPr/>
        </p:nvPicPr>
        <p:blipFill>
          <a:blip r:embed="rId4">
            <a:alphaModFix/>
          </a:blip>
          <a:stretch>
            <a:fillRect/>
          </a:stretch>
        </p:blipFill>
        <p:spPr>
          <a:xfrm>
            <a:off x="1554900" y="-718025"/>
            <a:ext cx="2696313" cy="1937975"/>
          </a:xfrm>
          <a:prstGeom prst="rect">
            <a:avLst/>
          </a:prstGeom>
          <a:noFill/>
          <a:ln>
            <a:noFill/>
          </a:ln>
        </p:spPr>
      </p:pic>
      <p:pic>
        <p:nvPicPr>
          <p:cNvPr id="65" name="Google Shape;65;p7"/>
          <p:cNvPicPr preferRelativeResize="0"/>
          <p:nvPr/>
        </p:nvPicPr>
        <p:blipFill>
          <a:blip r:embed="rId5">
            <a:alphaModFix/>
          </a:blip>
          <a:stretch>
            <a:fillRect/>
          </a:stretch>
        </p:blipFill>
        <p:spPr>
          <a:xfrm>
            <a:off x="10134050" y="1476549"/>
            <a:ext cx="8153949" cy="7290302"/>
          </a:xfrm>
          <a:prstGeom prst="rect">
            <a:avLst/>
          </a:prstGeom>
          <a:noFill/>
          <a:ln>
            <a:noFill/>
          </a:ln>
        </p:spPr>
      </p:pic>
      <p:pic>
        <p:nvPicPr>
          <p:cNvPr id="66" name="Google Shape;66;p7"/>
          <p:cNvPicPr preferRelativeResize="0"/>
          <p:nvPr/>
        </p:nvPicPr>
        <p:blipFill>
          <a:blip r:embed="rId6">
            <a:alphaModFix/>
          </a:blip>
          <a:stretch>
            <a:fillRect/>
          </a:stretch>
        </p:blipFill>
        <p:spPr>
          <a:xfrm>
            <a:off x="15708666" y="-1376725"/>
            <a:ext cx="4544347" cy="4595850"/>
          </a:xfrm>
          <a:prstGeom prst="rect">
            <a:avLst/>
          </a:prstGeom>
          <a:noFill/>
          <a:ln>
            <a:noFill/>
          </a:ln>
        </p:spPr>
      </p:pic>
      <p:sp>
        <p:nvSpPr>
          <p:cNvPr id="67" name="Google Shape;67;p7"/>
          <p:cNvSpPr txBox="1"/>
          <p:nvPr/>
        </p:nvSpPr>
        <p:spPr>
          <a:xfrm rot="-556239">
            <a:off x="-1313362" y="1257691"/>
            <a:ext cx="13150973" cy="3472521"/>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8800" u="none" cap="none" strike="noStrike">
                <a:solidFill>
                  <a:srgbClr val="000000"/>
                </a:solidFill>
                <a:latin typeface="East Sea Dokdo"/>
                <a:ea typeface="East Sea Dokdo"/>
                <a:cs typeface="East Sea Dokdo"/>
                <a:sym typeface="East Sea Dokdo"/>
              </a:rPr>
              <a:t>Black History</a:t>
            </a:r>
            <a:endParaRPr sz="18800"/>
          </a:p>
          <a:p>
            <a:pPr indent="0" lvl="0" marL="0" marR="0" rtl="0" algn="ctr">
              <a:lnSpc>
                <a:spcPct val="60000"/>
              </a:lnSpc>
              <a:spcBef>
                <a:spcPts val="0"/>
              </a:spcBef>
              <a:spcAft>
                <a:spcPts val="0"/>
              </a:spcAft>
              <a:buNone/>
            </a:pPr>
            <a:r>
              <a:rPr b="0" i="0" lang="en-US" sz="18800" u="none" cap="none" strike="noStrike">
                <a:solidFill>
                  <a:srgbClr val="000000"/>
                </a:solidFill>
                <a:latin typeface="East Sea Dokdo"/>
                <a:ea typeface="East Sea Dokdo"/>
                <a:cs typeface="East Sea Dokdo"/>
                <a:sym typeface="East Sea Dokdo"/>
              </a:rPr>
              <a:t>Month</a:t>
            </a:r>
            <a:endParaRPr sz="18800"/>
          </a:p>
        </p:txBody>
      </p:sp>
      <p:pic>
        <p:nvPicPr>
          <p:cNvPr id="68" name="Google Shape;68;p7"/>
          <p:cNvPicPr preferRelativeResize="0"/>
          <p:nvPr/>
        </p:nvPicPr>
        <p:blipFill>
          <a:blip r:embed="rId7">
            <a:alphaModFix/>
          </a:blip>
          <a:stretch>
            <a:fillRect/>
          </a:stretch>
        </p:blipFill>
        <p:spPr>
          <a:xfrm>
            <a:off x="8548675" y="7329624"/>
            <a:ext cx="3482650" cy="3267348"/>
          </a:xfrm>
          <a:prstGeom prst="rect">
            <a:avLst/>
          </a:prstGeom>
          <a:noFill/>
          <a:ln>
            <a:noFill/>
          </a:ln>
        </p:spPr>
      </p:pic>
      <p:pic>
        <p:nvPicPr>
          <p:cNvPr id="69" name="Google Shape;69;p7"/>
          <p:cNvPicPr preferRelativeResize="0"/>
          <p:nvPr/>
        </p:nvPicPr>
        <p:blipFill>
          <a:blip r:embed="rId8">
            <a:alphaModFix/>
          </a:blip>
          <a:stretch>
            <a:fillRect/>
          </a:stretch>
        </p:blipFill>
        <p:spPr>
          <a:xfrm>
            <a:off x="3352000" y="6062641"/>
            <a:ext cx="3061975" cy="4612009"/>
          </a:xfrm>
          <a:prstGeom prst="rect">
            <a:avLst/>
          </a:prstGeom>
          <a:noFill/>
          <a:ln>
            <a:noFill/>
          </a:ln>
        </p:spPr>
      </p:pic>
      <p:pic>
        <p:nvPicPr>
          <p:cNvPr id="70" name="Google Shape;70;p7"/>
          <p:cNvPicPr preferRelativeResize="0"/>
          <p:nvPr/>
        </p:nvPicPr>
        <p:blipFill>
          <a:blip r:embed="rId9">
            <a:alphaModFix/>
          </a:blip>
          <a:stretch>
            <a:fillRect/>
          </a:stretch>
        </p:blipFill>
        <p:spPr>
          <a:xfrm>
            <a:off x="11358096" y="7951122"/>
            <a:ext cx="2435325" cy="2333853"/>
          </a:xfrm>
          <a:prstGeom prst="rect">
            <a:avLst/>
          </a:prstGeom>
          <a:noFill/>
          <a:ln>
            <a:noFill/>
          </a:ln>
        </p:spPr>
      </p:pic>
      <p:pic>
        <p:nvPicPr>
          <p:cNvPr id="71" name="Google Shape;71;p7"/>
          <p:cNvPicPr preferRelativeResize="0"/>
          <p:nvPr/>
        </p:nvPicPr>
        <p:blipFill>
          <a:blip r:embed="rId10">
            <a:alphaModFix/>
          </a:blip>
          <a:stretch>
            <a:fillRect/>
          </a:stretch>
        </p:blipFill>
        <p:spPr>
          <a:xfrm>
            <a:off x="16117400" y="7813666"/>
            <a:ext cx="3726875" cy="1939496"/>
          </a:xfrm>
          <a:prstGeom prst="rect">
            <a:avLst/>
          </a:prstGeom>
          <a:noFill/>
          <a:ln>
            <a:noFill/>
          </a:ln>
        </p:spPr>
      </p:pic>
      <p:pic>
        <p:nvPicPr>
          <p:cNvPr id="72" name="Google Shape;72;p7"/>
          <p:cNvPicPr preferRelativeResize="0"/>
          <p:nvPr/>
        </p:nvPicPr>
        <p:blipFill>
          <a:blip r:embed="rId11">
            <a:alphaModFix/>
          </a:blip>
          <a:stretch>
            <a:fillRect/>
          </a:stretch>
        </p:blipFill>
        <p:spPr>
          <a:xfrm>
            <a:off x="5673876" y="9088048"/>
            <a:ext cx="2267150" cy="3546414"/>
          </a:xfrm>
          <a:prstGeom prst="rect">
            <a:avLst/>
          </a:prstGeom>
          <a:noFill/>
          <a:ln>
            <a:noFill/>
          </a:ln>
        </p:spPr>
      </p:pic>
      <p:pic>
        <p:nvPicPr>
          <p:cNvPr id="73" name="Google Shape;73;p7"/>
          <p:cNvPicPr preferRelativeResize="0"/>
          <p:nvPr/>
        </p:nvPicPr>
        <p:blipFill>
          <a:blip r:embed="rId12">
            <a:alphaModFix/>
          </a:blip>
          <a:stretch>
            <a:fillRect/>
          </a:stretch>
        </p:blipFill>
        <p:spPr>
          <a:xfrm>
            <a:off x="-1507075" y="-1858550"/>
            <a:ext cx="3061975" cy="3014129"/>
          </a:xfrm>
          <a:prstGeom prst="rect">
            <a:avLst/>
          </a:prstGeom>
          <a:noFill/>
          <a:ln>
            <a:noFill/>
          </a:ln>
        </p:spPr>
      </p:pic>
      <p:pic>
        <p:nvPicPr>
          <p:cNvPr id="74" name="Google Shape;74;p7"/>
          <p:cNvPicPr preferRelativeResize="0"/>
          <p:nvPr/>
        </p:nvPicPr>
        <p:blipFill>
          <a:blip r:embed="rId13">
            <a:alphaModFix/>
          </a:blip>
          <a:stretch>
            <a:fillRect/>
          </a:stretch>
        </p:blipFill>
        <p:spPr>
          <a:xfrm>
            <a:off x="-1212950" y="5787553"/>
            <a:ext cx="5128849" cy="5179496"/>
          </a:xfrm>
          <a:prstGeom prst="rect">
            <a:avLst/>
          </a:prstGeom>
          <a:noFill/>
          <a:ln>
            <a:noFill/>
          </a:ln>
        </p:spPr>
      </p:pic>
      <p:pic>
        <p:nvPicPr>
          <p:cNvPr id="75" name="Google Shape;75;p7"/>
          <p:cNvPicPr preferRelativeResize="0"/>
          <p:nvPr/>
        </p:nvPicPr>
        <p:blipFill>
          <a:blip r:embed="rId14">
            <a:alphaModFix/>
          </a:blip>
          <a:stretch>
            <a:fillRect/>
          </a:stretch>
        </p:blipFill>
        <p:spPr>
          <a:xfrm>
            <a:off x="10134050" y="921200"/>
            <a:ext cx="2915425" cy="938006"/>
          </a:xfrm>
          <a:prstGeom prst="rect">
            <a:avLst/>
          </a:prstGeom>
          <a:noFill/>
          <a:ln>
            <a:noFill/>
          </a:ln>
        </p:spPr>
      </p:pic>
      <p:sp>
        <p:nvSpPr>
          <p:cNvPr id="76" name="Google Shape;76;p7"/>
          <p:cNvSpPr txBox="1"/>
          <p:nvPr/>
        </p:nvSpPr>
        <p:spPr>
          <a:xfrm rot="-570537">
            <a:off x="655100" y="4649783"/>
            <a:ext cx="9940585" cy="689539"/>
          </a:xfrm>
          <a:prstGeom prst="rect">
            <a:avLst/>
          </a:prstGeom>
          <a:noFill/>
          <a:ln>
            <a:noFill/>
          </a:ln>
        </p:spPr>
        <p:txBody>
          <a:bodyPr anchorCtr="0" anchor="t" bIns="0" lIns="0" spcFirstLastPara="1" rIns="0" wrap="square" tIns="0">
            <a:spAutoFit/>
          </a:bodyPr>
          <a:lstStyle/>
          <a:p>
            <a:pPr indent="0" lvl="0" marL="0" marR="0" rtl="0" algn="ctr">
              <a:lnSpc>
                <a:spcPct val="69995"/>
              </a:lnSpc>
              <a:spcBef>
                <a:spcPts val="0"/>
              </a:spcBef>
              <a:spcAft>
                <a:spcPts val="0"/>
              </a:spcAft>
              <a:buNone/>
            </a:pPr>
            <a:r>
              <a:rPr b="0" i="0" lang="en-US" sz="6399" u="none" cap="none" strike="noStrike">
                <a:solidFill>
                  <a:srgbClr val="000000"/>
                </a:solidFill>
                <a:latin typeface="East Sea Dokdo"/>
                <a:ea typeface="East Sea Dokdo"/>
                <a:cs typeface="East Sea Dokdo"/>
                <a:sym typeface="East Sea Dokdo"/>
              </a:rPr>
              <a:t>Appreciation Program</a:t>
            </a:r>
            <a:endParaRPr/>
          </a:p>
        </p:txBody>
      </p:sp>
      <p:pic>
        <p:nvPicPr>
          <p:cNvPr id="77" name="Google Shape;77;p7"/>
          <p:cNvPicPr preferRelativeResize="0"/>
          <p:nvPr/>
        </p:nvPicPr>
        <p:blipFill>
          <a:blip r:embed="rId15">
            <a:alphaModFix/>
          </a:blip>
          <a:stretch>
            <a:fillRect/>
          </a:stretch>
        </p:blipFill>
        <p:spPr>
          <a:xfrm>
            <a:off x="13797900" y="-2789975"/>
            <a:ext cx="2696325" cy="41141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6"/>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cxnSp>
        <p:nvCxnSpPr>
          <p:cNvPr id="201" name="Google Shape;201;p16"/>
          <p:cNvCxnSpPr/>
          <p:nvPr/>
        </p:nvCxnSpPr>
        <p:spPr>
          <a:xfrm rot="10800000">
            <a:off x="5150518"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202" name="Google Shape;202;p16"/>
          <p:cNvGrpSpPr/>
          <p:nvPr/>
        </p:nvGrpSpPr>
        <p:grpSpPr>
          <a:xfrm>
            <a:off x="5012612" y="2007287"/>
            <a:ext cx="275812" cy="275812"/>
            <a:chOff x="0" y="0"/>
            <a:chExt cx="812800" cy="812800"/>
          </a:xfrm>
        </p:grpSpPr>
        <p:sp>
          <p:nvSpPr>
            <p:cNvPr id="203" name="Google Shape;2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5" name="Google Shape;205;p16"/>
          <p:cNvCxnSpPr/>
          <p:nvPr/>
        </p:nvCxnSpPr>
        <p:spPr>
          <a:xfrm>
            <a:off x="5150518" y="2145193"/>
            <a:ext cx="1978192" cy="0"/>
          </a:xfrm>
          <a:prstGeom prst="straightConnector1">
            <a:avLst/>
          </a:prstGeom>
          <a:noFill/>
          <a:ln cap="flat" cmpd="sng" w="19050">
            <a:solidFill>
              <a:srgbClr val="000000"/>
            </a:solidFill>
            <a:prstDash val="solid"/>
            <a:round/>
            <a:headEnd len="sm" w="sm" type="none"/>
            <a:tailEnd len="sm" w="sm" type="none"/>
          </a:ln>
        </p:spPr>
      </p:cxnSp>
      <p:pic>
        <p:nvPicPr>
          <p:cNvPr id="206" name="Google Shape;206;p16"/>
          <p:cNvPicPr preferRelativeResize="0"/>
          <p:nvPr/>
        </p:nvPicPr>
        <p:blipFill>
          <a:blip r:embed="rId4">
            <a:alphaModFix/>
          </a:blip>
          <a:stretch>
            <a:fillRect/>
          </a:stretch>
        </p:blipFill>
        <p:spPr>
          <a:xfrm>
            <a:off x="-250" y="-612"/>
            <a:ext cx="4648200" cy="10287000"/>
          </a:xfrm>
          <a:prstGeom prst="rect">
            <a:avLst/>
          </a:prstGeom>
          <a:noFill/>
          <a:ln>
            <a:noFill/>
          </a:ln>
        </p:spPr>
      </p:pic>
      <p:grpSp>
        <p:nvGrpSpPr>
          <p:cNvPr id="207" name="Google Shape;207;p16"/>
          <p:cNvGrpSpPr/>
          <p:nvPr/>
        </p:nvGrpSpPr>
        <p:grpSpPr>
          <a:xfrm>
            <a:off x="5012612" y="4113582"/>
            <a:ext cx="275812" cy="275812"/>
            <a:chOff x="0" y="0"/>
            <a:chExt cx="812800" cy="812800"/>
          </a:xfrm>
        </p:grpSpPr>
        <p:sp>
          <p:nvSpPr>
            <p:cNvPr id="208" name="Google Shape;20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0" name="Google Shape;210;p16"/>
          <p:cNvCxnSpPr/>
          <p:nvPr/>
        </p:nvCxnSpPr>
        <p:spPr>
          <a:xfrm>
            <a:off x="5150518" y="4251488"/>
            <a:ext cx="1978192" cy="0"/>
          </a:xfrm>
          <a:prstGeom prst="straightConnector1">
            <a:avLst/>
          </a:prstGeom>
          <a:noFill/>
          <a:ln cap="flat" cmpd="sng" w="19050">
            <a:solidFill>
              <a:srgbClr val="000000"/>
            </a:solidFill>
            <a:prstDash val="solid"/>
            <a:round/>
            <a:headEnd len="sm" w="sm" type="none"/>
            <a:tailEnd len="sm" w="sm" type="none"/>
          </a:ln>
        </p:spPr>
      </p:cxnSp>
      <p:grpSp>
        <p:nvGrpSpPr>
          <p:cNvPr id="211" name="Google Shape;211;p16"/>
          <p:cNvGrpSpPr/>
          <p:nvPr/>
        </p:nvGrpSpPr>
        <p:grpSpPr>
          <a:xfrm>
            <a:off x="5012612" y="6219877"/>
            <a:ext cx="275812" cy="275812"/>
            <a:chOff x="0" y="0"/>
            <a:chExt cx="812800" cy="812800"/>
          </a:xfrm>
        </p:grpSpPr>
        <p:sp>
          <p:nvSpPr>
            <p:cNvPr id="212" name="Google Shape;2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4" name="Google Shape;214;p16"/>
          <p:cNvCxnSpPr/>
          <p:nvPr/>
        </p:nvCxnSpPr>
        <p:spPr>
          <a:xfrm>
            <a:off x="5150518" y="6357783"/>
            <a:ext cx="1978192" cy="0"/>
          </a:xfrm>
          <a:prstGeom prst="straightConnector1">
            <a:avLst/>
          </a:prstGeom>
          <a:noFill/>
          <a:ln cap="flat" cmpd="sng" w="19050">
            <a:solidFill>
              <a:srgbClr val="000000"/>
            </a:solidFill>
            <a:prstDash val="solid"/>
            <a:round/>
            <a:headEnd len="sm" w="sm" type="none"/>
            <a:tailEnd len="sm" w="sm" type="none"/>
          </a:ln>
        </p:spPr>
      </p:cxnSp>
      <p:grpSp>
        <p:nvGrpSpPr>
          <p:cNvPr id="215" name="Google Shape;215;p16"/>
          <p:cNvGrpSpPr/>
          <p:nvPr/>
        </p:nvGrpSpPr>
        <p:grpSpPr>
          <a:xfrm>
            <a:off x="5012612" y="8326172"/>
            <a:ext cx="275812" cy="275812"/>
            <a:chOff x="0" y="0"/>
            <a:chExt cx="812800" cy="812800"/>
          </a:xfrm>
        </p:grpSpPr>
        <p:sp>
          <p:nvSpPr>
            <p:cNvPr id="216" name="Google Shape;21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8" name="Google Shape;218;p16"/>
          <p:cNvCxnSpPr/>
          <p:nvPr/>
        </p:nvCxnSpPr>
        <p:spPr>
          <a:xfrm>
            <a:off x="5150518" y="8464078"/>
            <a:ext cx="1978192" cy="0"/>
          </a:xfrm>
          <a:prstGeom prst="straightConnector1">
            <a:avLst/>
          </a:prstGeom>
          <a:noFill/>
          <a:ln cap="flat" cmpd="sng" w="19050">
            <a:solidFill>
              <a:srgbClr val="000000"/>
            </a:solidFill>
            <a:prstDash val="solid"/>
            <a:round/>
            <a:headEnd len="sm" w="sm" type="none"/>
            <a:tailEnd len="sm" w="sm" type="none"/>
          </a:ln>
        </p:spPr>
      </p:cxnSp>
      <p:pic>
        <p:nvPicPr>
          <p:cNvPr id="219" name="Google Shape;219;p16"/>
          <p:cNvPicPr preferRelativeResize="0"/>
          <p:nvPr/>
        </p:nvPicPr>
        <p:blipFill>
          <a:blip r:embed="rId5">
            <a:alphaModFix/>
          </a:blip>
          <a:stretch>
            <a:fillRect/>
          </a:stretch>
        </p:blipFill>
        <p:spPr>
          <a:xfrm>
            <a:off x="14539224" y="8958850"/>
            <a:ext cx="5440162" cy="1728650"/>
          </a:xfrm>
          <a:prstGeom prst="rect">
            <a:avLst/>
          </a:prstGeom>
          <a:noFill/>
          <a:ln>
            <a:noFill/>
          </a:ln>
        </p:spPr>
      </p:pic>
      <p:pic>
        <p:nvPicPr>
          <p:cNvPr id="220" name="Google Shape;220;p16"/>
          <p:cNvPicPr preferRelativeResize="0"/>
          <p:nvPr/>
        </p:nvPicPr>
        <p:blipFill>
          <a:blip r:embed="rId6">
            <a:alphaModFix/>
          </a:blip>
          <a:stretch>
            <a:fillRect/>
          </a:stretch>
        </p:blipFill>
        <p:spPr>
          <a:xfrm>
            <a:off x="15740850" y="-1623475"/>
            <a:ext cx="3692901" cy="2652289"/>
          </a:xfrm>
          <a:prstGeom prst="rect">
            <a:avLst/>
          </a:prstGeom>
          <a:noFill/>
          <a:ln>
            <a:noFill/>
          </a:ln>
        </p:spPr>
      </p:pic>
      <p:sp>
        <p:nvSpPr>
          <p:cNvPr id="221" name="Google Shape;221;p16"/>
          <p:cNvSpPr txBox="1"/>
          <p:nvPr/>
        </p:nvSpPr>
        <p:spPr>
          <a:xfrm>
            <a:off x="7231808" y="1855109"/>
            <a:ext cx="8220078"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Add a main point</a:t>
            </a:r>
            <a:endParaRPr/>
          </a:p>
        </p:txBody>
      </p:sp>
      <p:sp>
        <p:nvSpPr>
          <p:cNvPr id="222" name="Google Shape;222;p16"/>
          <p:cNvSpPr txBox="1"/>
          <p:nvPr/>
        </p:nvSpPr>
        <p:spPr>
          <a:xfrm>
            <a:off x="7231808" y="2394224"/>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what you want to discuss. </a:t>
            </a:r>
            <a:endParaRPr/>
          </a:p>
        </p:txBody>
      </p:sp>
      <p:sp>
        <p:nvSpPr>
          <p:cNvPr id="223" name="Google Shape;223;p16"/>
          <p:cNvSpPr txBox="1"/>
          <p:nvPr/>
        </p:nvSpPr>
        <p:spPr>
          <a:xfrm>
            <a:off x="7231808" y="3961404"/>
            <a:ext cx="8220078"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Add a main point</a:t>
            </a:r>
            <a:endParaRPr/>
          </a:p>
        </p:txBody>
      </p:sp>
      <p:sp>
        <p:nvSpPr>
          <p:cNvPr id="224" name="Google Shape;224;p16"/>
          <p:cNvSpPr txBox="1"/>
          <p:nvPr/>
        </p:nvSpPr>
        <p:spPr>
          <a:xfrm>
            <a:off x="7231808" y="4500519"/>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what you want to discuss. </a:t>
            </a:r>
            <a:endParaRPr/>
          </a:p>
        </p:txBody>
      </p:sp>
      <p:sp>
        <p:nvSpPr>
          <p:cNvPr id="225" name="Google Shape;225;p16"/>
          <p:cNvSpPr txBox="1"/>
          <p:nvPr/>
        </p:nvSpPr>
        <p:spPr>
          <a:xfrm>
            <a:off x="7231808" y="6067699"/>
            <a:ext cx="8220078"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Add a main point</a:t>
            </a:r>
            <a:endParaRPr/>
          </a:p>
        </p:txBody>
      </p:sp>
      <p:sp>
        <p:nvSpPr>
          <p:cNvPr id="226" name="Google Shape;226;p16"/>
          <p:cNvSpPr txBox="1"/>
          <p:nvPr/>
        </p:nvSpPr>
        <p:spPr>
          <a:xfrm>
            <a:off x="7231808" y="6606814"/>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what you want to discuss. </a:t>
            </a:r>
            <a:endParaRPr/>
          </a:p>
        </p:txBody>
      </p:sp>
      <p:sp>
        <p:nvSpPr>
          <p:cNvPr id="227" name="Google Shape;227;p16"/>
          <p:cNvSpPr txBox="1"/>
          <p:nvPr/>
        </p:nvSpPr>
        <p:spPr>
          <a:xfrm>
            <a:off x="7231808" y="8173994"/>
            <a:ext cx="8220078"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Add a main point</a:t>
            </a:r>
            <a:endParaRPr/>
          </a:p>
        </p:txBody>
      </p:sp>
      <p:sp>
        <p:nvSpPr>
          <p:cNvPr id="228" name="Google Shape;228;p16"/>
          <p:cNvSpPr txBox="1"/>
          <p:nvPr/>
        </p:nvSpPr>
        <p:spPr>
          <a:xfrm>
            <a:off x="7231808" y="8713109"/>
            <a:ext cx="8220078"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what you want to discuss. </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7"/>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234" name="Google Shape;234;p17"/>
          <p:cNvPicPr preferRelativeResize="0"/>
          <p:nvPr/>
        </p:nvPicPr>
        <p:blipFill>
          <a:blip r:embed="rId4">
            <a:alphaModFix/>
          </a:blip>
          <a:stretch>
            <a:fillRect/>
          </a:stretch>
        </p:blipFill>
        <p:spPr>
          <a:xfrm>
            <a:off x="13556350" y="647875"/>
            <a:ext cx="3702950" cy="5579787"/>
          </a:xfrm>
          <a:prstGeom prst="rect">
            <a:avLst/>
          </a:prstGeom>
          <a:noFill/>
          <a:ln>
            <a:noFill/>
          </a:ln>
        </p:spPr>
      </p:pic>
      <p:pic>
        <p:nvPicPr>
          <p:cNvPr id="235" name="Google Shape;235;p17"/>
          <p:cNvPicPr preferRelativeResize="0"/>
          <p:nvPr/>
        </p:nvPicPr>
        <p:blipFill>
          <a:blip r:embed="rId5">
            <a:alphaModFix/>
          </a:blip>
          <a:stretch>
            <a:fillRect/>
          </a:stretch>
        </p:blipFill>
        <p:spPr>
          <a:xfrm>
            <a:off x="10473023" y="4611525"/>
            <a:ext cx="8714131" cy="6836851"/>
          </a:xfrm>
          <a:prstGeom prst="rect">
            <a:avLst/>
          </a:prstGeom>
          <a:noFill/>
          <a:ln>
            <a:noFill/>
          </a:ln>
        </p:spPr>
      </p:pic>
      <p:pic>
        <p:nvPicPr>
          <p:cNvPr id="236" name="Google Shape;236;p17"/>
          <p:cNvPicPr preferRelativeResize="0"/>
          <p:nvPr/>
        </p:nvPicPr>
        <p:blipFill>
          <a:blip r:embed="rId6">
            <a:alphaModFix/>
          </a:blip>
          <a:stretch>
            <a:fillRect/>
          </a:stretch>
        </p:blipFill>
        <p:spPr>
          <a:xfrm>
            <a:off x="16732425" y="-1081050"/>
            <a:ext cx="2056900" cy="3136138"/>
          </a:xfrm>
          <a:prstGeom prst="rect">
            <a:avLst/>
          </a:prstGeom>
          <a:noFill/>
          <a:ln>
            <a:noFill/>
          </a:ln>
        </p:spPr>
      </p:pic>
      <p:pic>
        <p:nvPicPr>
          <p:cNvPr id="237" name="Google Shape;237;p17"/>
          <p:cNvPicPr preferRelativeResize="0"/>
          <p:nvPr/>
        </p:nvPicPr>
        <p:blipFill>
          <a:blip r:embed="rId7">
            <a:alphaModFix/>
          </a:blip>
          <a:stretch>
            <a:fillRect/>
          </a:stretch>
        </p:blipFill>
        <p:spPr>
          <a:xfrm>
            <a:off x="-553250" y="-1416200"/>
            <a:ext cx="3943850" cy="2840587"/>
          </a:xfrm>
          <a:prstGeom prst="rect">
            <a:avLst/>
          </a:prstGeom>
          <a:noFill/>
          <a:ln>
            <a:noFill/>
          </a:ln>
        </p:spPr>
      </p:pic>
      <p:pic>
        <p:nvPicPr>
          <p:cNvPr id="238" name="Google Shape;238;p17"/>
          <p:cNvPicPr preferRelativeResize="0"/>
          <p:nvPr/>
        </p:nvPicPr>
        <p:blipFill>
          <a:blip r:embed="rId8">
            <a:alphaModFix/>
          </a:blip>
          <a:stretch>
            <a:fillRect/>
          </a:stretch>
        </p:blipFill>
        <p:spPr>
          <a:xfrm>
            <a:off x="7621150" y="0"/>
            <a:ext cx="3702951" cy="2003462"/>
          </a:xfrm>
          <a:prstGeom prst="rect">
            <a:avLst/>
          </a:prstGeom>
          <a:noFill/>
          <a:ln>
            <a:noFill/>
          </a:ln>
        </p:spPr>
      </p:pic>
      <p:pic>
        <p:nvPicPr>
          <p:cNvPr id="239" name="Google Shape;239;p17"/>
          <p:cNvPicPr preferRelativeResize="0"/>
          <p:nvPr/>
        </p:nvPicPr>
        <p:blipFill>
          <a:blip r:embed="rId9">
            <a:alphaModFix/>
          </a:blip>
          <a:stretch>
            <a:fillRect/>
          </a:stretch>
        </p:blipFill>
        <p:spPr>
          <a:xfrm>
            <a:off x="-846257" y="3429000"/>
            <a:ext cx="5979781" cy="7343599"/>
          </a:xfrm>
          <a:prstGeom prst="rect">
            <a:avLst/>
          </a:prstGeom>
          <a:noFill/>
          <a:ln>
            <a:noFill/>
          </a:ln>
        </p:spPr>
      </p:pic>
      <p:pic>
        <p:nvPicPr>
          <p:cNvPr id="240" name="Google Shape;240;p17"/>
          <p:cNvPicPr preferRelativeResize="0"/>
          <p:nvPr/>
        </p:nvPicPr>
        <p:blipFill>
          <a:blip r:embed="rId10">
            <a:alphaModFix/>
          </a:blip>
          <a:stretch>
            <a:fillRect/>
          </a:stretch>
        </p:blipFill>
        <p:spPr>
          <a:xfrm>
            <a:off x="2347288" y="8912725"/>
            <a:ext cx="3162394" cy="3136150"/>
          </a:xfrm>
          <a:prstGeom prst="rect">
            <a:avLst/>
          </a:prstGeom>
          <a:noFill/>
          <a:ln>
            <a:noFill/>
          </a:ln>
        </p:spPr>
      </p:pic>
      <p:pic>
        <p:nvPicPr>
          <p:cNvPr id="241" name="Google Shape;241;p17"/>
          <p:cNvPicPr preferRelativeResize="0"/>
          <p:nvPr/>
        </p:nvPicPr>
        <p:blipFill>
          <a:blip r:embed="rId11">
            <a:alphaModFix/>
          </a:blip>
          <a:stretch>
            <a:fillRect/>
          </a:stretch>
        </p:blipFill>
        <p:spPr>
          <a:xfrm>
            <a:off x="5509675" y="1056825"/>
            <a:ext cx="7670526" cy="5248918"/>
          </a:xfrm>
          <a:prstGeom prst="rect">
            <a:avLst/>
          </a:prstGeom>
          <a:noFill/>
          <a:ln>
            <a:noFill/>
          </a:ln>
        </p:spPr>
      </p:pic>
      <p:pic>
        <p:nvPicPr>
          <p:cNvPr id="242" name="Google Shape;242;p17"/>
          <p:cNvPicPr preferRelativeResize="0"/>
          <p:nvPr/>
        </p:nvPicPr>
        <p:blipFill>
          <a:blip r:embed="rId12">
            <a:alphaModFix/>
          </a:blip>
          <a:stretch>
            <a:fillRect/>
          </a:stretch>
        </p:blipFill>
        <p:spPr>
          <a:xfrm>
            <a:off x="4275650" y="5514981"/>
            <a:ext cx="5039701" cy="6533894"/>
          </a:xfrm>
          <a:prstGeom prst="rect">
            <a:avLst/>
          </a:prstGeom>
          <a:noFill/>
          <a:ln>
            <a:noFill/>
          </a:ln>
        </p:spPr>
      </p:pic>
      <p:pic>
        <p:nvPicPr>
          <p:cNvPr id="243" name="Google Shape;243;p17"/>
          <p:cNvPicPr preferRelativeResize="0"/>
          <p:nvPr/>
        </p:nvPicPr>
        <p:blipFill>
          <a:blip r:embed="rId13">
            <a:alphaModFix/>
          </a:blip>
          <a:stretch>
            <a:fillRect/>
          </a:stretch>
        </p:blipFill>
        <p:spPr>
          <a:xfrm>
            <a:off x="8087625" y="9259578"/>
            <a:ext cx="4767924" cy="1513021"/>
          </a:xfrm>
          <a:prstGeom prst="rect">
            <a:avLst/>
          </a:prstGeom>
          <a:noFill/>
          <a:ln>
            <a:noFill/>
          </a:ln>
        </p:spPr>
      </p:pic>
      <p:pic>
        <p:nvPicPr>
          <p:cNvPr id="244" name="Google Shape;244;p17"/>
          <p:cNvPicPr preferRelativeResize="0"/>
          <p:nvPr/>
        </p:nvPicPr>
        <p:blipFill>
          <a:blip r:embed="rId14">
            <a:alphaModFix/>
          </a:blip>
          <a:stretch>
            <a:fillRect/>
          </a:stretch>
        </p:blipFill>
        <p:spPr>
          <a:xfrm>
            <a:off x="-688100" y="2672269"/>
            <a:ext cx="2435325" cy="2346537"/>
          </a:xfrm>
          <a:prstGeom prst="rect">
            <a:avLst/>
          </a:prstGeom>
          <a:noFill/>
          <a:ln>
            <a:noFill/>
          </a:ln>
        </p:spPr>
      </p:pic>
      <p:sp>
        <p:nvSpPr>
          <p:cNvPr id="245" name="Google Shape;245;p17"/>
          <p:cNvSpPr txBox="1"/>
          <p:nvPr/>
        </p:nvSpPr>
        <p:spPr>
          <a:xfrm>
            <a:off x="1028700" y="828725"/>
            <a:ext cx="54384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Gallery</a:t>
            </a:r>
            <a:endParaRPr sz="14400"/>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3" r="-81433" t="0"/>
            </a:stretch>
          </a:blipFill>
          <a:ln>
            <a:noFill/>
          </a:ln>
        </p:spPr>
      </p:sp>
      <p:sp>
        <p:nvSpPr>
          <p:cNvPr id="251" name="Google Shape;251;p18"/>
          <p:cNvSpPr txBox="1"/>
          <p:nvPr/>
        </p:nvSpPr>
        <p:spPr>
          <a:xfrm>
            <a:off x="2017183" y="3602039"/>
            <a:ext cx="14253600" cy="3016800"/>
          </a:xfrm>
          <a:prstGeom prst="rect">
            <a:avLst/>
          </a:prstGeom>
          <a:noFill/>
          <a:ln>
            <a:noFill/>
          </a:ln>
        </p:spPr>
        <p:txBody>
          <a:bodyPr anchorCtr="0" anchor="t" bIns="0" lIns="0" spcFirstLastPara="1" rIns="0" wrap="square" tIns="0">
            <a:spAutoFit/>
          </a:bodyPr>
          <a:lstStyle/>
          <a:p>
            <a:pPr indent="0" lvl="0" marL="0" marR="0" rtl="0" algn="ctr">
              <a:lnSpc>
                <a:spcPct val="69997"/>
              </a:lnSpc>
              <a:spcBef>
                <a:spcPts val="0"/>
              </a:spcBef>
              <a:spcAft>
                <a:spcPts val="0"/>
              </a:spcAft>
              <a:buNone/>
            </a:pPr>
            <a:r>
              <a:rPr lang="en-US" sz="28000">
                <a:latin typeface="East Sea Dokdo"/>
                <a:ea typeface="East Sea Dokdo"/>
                <a:cs typeface="East Sea Dokdo"/>
                <a:sym typeface="East Sea Dokdo"/>
              </a:rPr>
              <a:t>Our Projects</a:t>
            </a:r>
            <a:endParaRPr sz="28000"/>
          </a:p>
        </p:txBody>
      </p:sp>
      <p:pic>
        <p:nvPicPr>
          <p:cNvPr id="252" name="Google Shape;252;p18"/>
          <p:cNvPicPr preferRelativeResize="0"/>
          <p:nvPr/>
        </p:nvPicPr>
        <p:blipFill>
          <a:blip r:embed="rId4">
            <a:alphaModFix/>
          </a:blip>
          <a:stretch>
            <a:fillRect/>
          </a:stretch>
        </p:blipFill>
        <p:spPr>
          <a:xfrm rot="10800000">
            <a:off x="-1765569" y="-3273075"/>
            <a:ext cx="25243080" cy="20559326"/>
          </a:xfrm>
          <a:prstGeom prst="rect">
            <a:avLst/>
          </a:prstGeom>
          <a:noFill/>
          <a:ln>
            <a:noFill/>
          </a:ln>
        </p:spPr>
      </p:pic>
      <p:pic>
        <p:nvPicPr>
          <p:cNvPr id="253" name="Google Shape;253;p18"/>
          <p:cNvPicPr preferRelativeResize="0"/>
          <p:nvPr/>
        </p:nvPicPr>
        <p:blipFill>
          <a:blip r:embed="rId4">
            <a:alphaModFix/>
          </a:blip>
          <a:stretch>
            <a:fillRect/>
          </a:stretch>
        </p:blipFill>
        <p:spPr>
          <a:xfrm>
            <a:off x="-5980019" y="-7096762"/>
            <a:ext cx="25243080" cy="20559326"/>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9"/>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259" name="Google Shape;259;p19"/>
          <p:cNvPicPr preferRelativeResize="0"/>
          <p:nvPr/>
        </p:nvPicPr>
        <p:blipFill>
          <a:blip r:embed="rId4">
            <a:alphaModFix/>
          </a:blip>
          <a:stretch>
            <a:fillRect/>
          </a:stretch>
        </p:blipFill>
        <p:spPr>
          <a:xfrm>
            <a:off x="6544625" y="2501077"/>
            <a:ext cx="5182251" cy="6757249"/>
          </a:xfrm>
          <a:prstGeom prst="rect">
            <a:avLst/>
          </a:prstGeom>
          <a:noFill/>
          <a:ln>
            <a:noFill/>
          </a:ln>
        </p:spPr>
      </p:pic>
      <p:pic>
        <p:nvPicPr>
          <p:cNvPr id="260" name="Google Shape;260;p19"/>
          <p:cNvPicPr preferRelativeResize="0"/>
          <p:nvPr/>
        </p:nvPicPr>
        <p:blipFill>
          <a:blip r:embed="rId5">
            <a:alphaModFix/>
          </a:blip>
          <a:stretch>
            <a:fillRect/>
          </a:stretch>
        </p:blipFill>
        <p:spPr>
          <a:xfrm>
            <a:off x="1028700" y="2501077"/>
            <a:ext cx="5182251" cy="6757249"/>
          </a:xfrm>
          <a:prstGeom prst="rect">
            <a:avLst/>
          </a:prstGeom>
          <a:noFill/>
          <a:ln>
            <a:noFill/>
          </a:ln>
        </p:spPr>
      </p:pic>
      <p:pic>
        <p:nvPicPr>
          <p:cNvPr id="261" name="Google Shape;261;p19"/>
          <p:cNvPicPr preferRelativeResize="0"/>
          <p:nvPr/>
        </p:nvPicPr>
        <p:blipFill>
          <a:blip r:embed="rId6">
            <a:alphaModFix/>
          </a:blip>
          <a:stretch>
            <a:fillRect/>
          </a:stretch>
        </p:blipFill>
        <p:spPr>
          <a:xfrm>
            <a:off x="-759675" y="-1332625"/>
            <a:ext cx="2452000" cy="2605250"/>
          </a:xfrm>
          <a:prstGeom prst="rect">
            <a:avLst/>
          </a:prstGeom>
          <a:noFill/>
          <a:ln>
            <a:noFill/>
          </a:ln>
        </p:spPr>
      </p:pic>
      <p:pic>
        <p:nvPicPr>
          <p:cNvPr id="262" name="Google Shape;262;p19"/>
          <p:cNvPicPr preferRelativeResize="0"/>
          <p:nvPr/>
        </p:nvPicPr>
        <p:blipFill>
          <a:blip r:embed="rId7">
            <a:alphaModFix/>
          </a:blip>
          <a:stretch>
            <a:fillRect/>
          </a:stretch>
        </p:blipFill>
        <p:spPr>
          <a:xfrm>
            <a:off x="12077050" y="2501052"/>
            <a:ext cx="5182251" cy="6757249"/>
          </a:xfrm>
          <a:prstGeom prst="rect">
            <a:avLst/>
          </a:prstGeom>
          <a:noFill/>
          <a:ln>
            <a:noFill/>
          </a:ln>
        </p:spPr>
      </p:pic>
      <p:grpSp>
        <p:nvGrpSpPr>
          <p:cNvPr id="263" name="Google Shape;263;p19"/>
          <p:cNvGrpSpPr/>
          <p:nvPr/>
        </p:nvGrpSpPr>
        <p:grpSpPr>
          <a:xfrm>
            <a:off x="1016312" y="5882640"/>
            <a:ext cx="5161037" cy="3375660"/>
            <a:chOff x="0" y="0"/>
            <a:chExt cx="1359285" cy="889063"/>
          </a:xfrm>
        </p:grpSpPr>
        <p:sp>
          <p:nvSpPr>
            <p:cNvPr id="264" name="Google Shape;264;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265" name="Google Shape;265;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9"/>
          <p:cNvGrpSpPr/>
          <p:nvPr/>
        </p:nvGrpSpPr>
        <p:grpSpPr>
          <a:xfrm>
            <a:off x="6552877" y="5882640"/>
            <a:ext cx="5161037" cy="3375660"/>
            <a:chOff x="0" y="0"/>
            <a:chExt cx="1359285" cy="889063"/>
          </a:xfrm>
        </p:grpSpPr>
        <p:sp>
          <p:nvSpPr>
            <p:cNvPr id="267" name="Google Shape;267;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268" name="Google Shape;268;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9" name="Google Shape;269;p19"/>
          <p:cNvPicPr preferRelativeResize="0"/>
          <p:nvPr/>
        </p:nvPicPr>
        <p:blipFill>
          <a:blip r:embed="rId8">
            <a:alphaModFix/>
          </a:blip>
          <a:stretch>
            <a:fillRect/>
          </a:stretch>
        </p:blipFill>
        <p:spPr>
          <a:xfrm>
            <a:off x="14827150" y="1633625"/>
            <a:ext cx="2432150" cy="1748108"/>
          </a:xfrm>
          <a:prstGeom prst="rect">
            <a:avLst/>
          </a:prstGeom>
          <a:noFill/>
          <a:ln>
            <a:noFill/>
          </a:ln>
        </p:spPr>
      </p:pic>
      <p:pic>
        <p:nvPicPr>
          <p:cNvPr id="270" name="Google Shape;270;p19"/>
          <p:cNvPicPr preferRelativeResize="0"/>
          <p:nvPr/>
        </p:nvPicPr>
        <p:blipFill>
          <a:blip r:embed="rId9">
            <a:alphaModFix/>
          </a:blip>
          <a:stretch>
            <a:fillRect/>
          </a:stretch>
        </p:blipFill>
        <p:spPr>
          <a:xfrm>
            <a:off x="-611125" y="8725443"/>
            <a:ext cx="2432150" cy="2306132"/>
          </a:xfrm>
          <a:prstGeom prst="rect">
            <a:avLst/>
          </a:prstGeom>
          <a:noFill/>
          <a:ln>
            <a:noFill/>
          </a:ln>
        </p:spPr>
      </p:pic>
      <p:grpSp>
        <p:nvGrpSpPr>
          <p:cNvPr id="271" name="Google Shape;271;p19"/>
          <p:cNvGrpSpPr/>
          <p:nvPr/>
        </p:nvGrpSpPr>
        <p:grpSpPr>
          <a:xfrm>
            <a:off x="12077055" y="5882640"/>
            <a:ext cx="5161037" cy="3375660"/>
            <a:chOff x="0" y="0"/>
            <a:chExt cx="1359285" cy="889063"/>
          </a:xfrm>
        </p:grpSpPr>
        <p:sp>
          <p:nvSpPr>
            <p:cNvPr id="272" name="Google Shape;272;p19"/>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273" name="Google Shape;273;p19"/>
            <p:cNvSpPr txBox="1"/>
            <p:nvPr/>
          </p:nvSpPr>
          <p:spPr>
            <a:xfrm>
              <a:off x="0" y="38100"/>
              <a:ext cx="1359285" cy="8509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9"/>
          <p:cNvSpPr txBox="1"/>
          <p:nvPr/>
        </p:nvSpPr>
        <p:spPr>
          <a:xfrm>
            <a:off x="1028700" y="659125"/>
            <a:ext cx="116304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Our Projects</a:t>
            </a:r>
            <a:endParaRPr/>
          </a:p>
        </p:txBody>
      </p:sp>
      <p:grpSp>
        <p:nvGrpSpPr>
          <p:cNvPr id="275" name="Google Shape;275;p19"/>
          <p:cNvGrpSpPr/>
          <p:nvPr/>
        </p:nvGrpSpPr>
        <p:grpSpPr>
          <a:xfrm>
            <a:off x="1180360" y="7314332"/>
            <a:ext cx="4854150" cy="1717311"/>
            <a:chOff x="0" y="114300"/>
            <a:chExt cx="6472200" cy="2289748"/>
          </a:xfrm>
        </p:grpSpPr>
        <p:sp>
          <p:nvSpPr>
            <p:cNvPr id="276" name="Google Shape;276;p19"/>
            <p:cNvSpPr txBox="1"/>
            <p:nvPr/>
          </p:nvSpPr>
          <p:spPr>
            <a:xfrm>
              <a:off x="0" y="114300"/>
              <a:ext cx="6472199"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FFFFFF"/>
                  </a:solidFill>
                  <a:latin typeface="East Sea Dokdo"/>
                  <a:ea typeface="East Sea Dokdo"/>
                  <a:cs typeface="East Sea Dokdo"/>
                  <a:sym typeface="East Sea Dokdo"/>
                </a:rPr>
                <a:t>Project one</a:t>
              </a:r>
              <a:endParaRPr/>
            </a:p>
          </p:txBody>
        </p:sp>
        <p:sp>
          <p:nvSpPr>
            <p:cNvPr id="277" name="Google Shape;277;p19"/>
            <p:cNvSpPr txBox="1"/>
            <p:nvPr/>
          </p:nvSpPr>
          <p:spPr>
            <a:xfrm>
              <a:off x="0" y="1074148"/>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278" name="Google Shape;278;p19"/>
          <p:cNvGrpSpPr/>
          <p:nvPr/>
        </p:nvGrpSpPr>
        <p:grpSpPr>
          <a:xfrm>
            <a:off x="6716926" y="7314332"/>
            <a:ext cx="4854150" cy="1717311"/>
            <a:chOff x="0" y="114300"/>
            <a:chExt cx="6472200" cy="2289748"/>
          </a:xfrm>
        </p:grpSpPr>
        <p:sp>
          <p:nvSpPr>
            <p:cNvPr id="279" name="Google Shape;279;p19"/>
            <p:cNvSpPr txBox="1"/>
            <p:nvPr/>
          </p:nvSpPr>
          <p:spPr>
            <a:xfrm>
              <a:off x="0" y="114300"/>
              <a:ext cx="6472199"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Project two</a:t>
              </a:r>
              <a:endParaRPr/>
            </a:p>
          </p:txBody>
        </p:sp>
        <p:sp>
          <p:nvSpPr>
            <p:cNvPr id="280" name="Google Shape;280;p19"/>
            <p:cNvSpPr txBox="1"/>
            <p:nvPr/>
          </p:nvSpPr>
          <p:spPr>
            <a:xfrm>
              <a:off x="0" y="1074148"/>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281" name="Google Shape;281;p19"/>
          <p:cNvGrpSpPr/>
          <p:nvPr/>
        </p:nvGrpSpPr>
        <p:grpSpPr>
          <a:xfrm>
            <a:off x="12241103" y="7314332"/>
            <a:ext cx="4854150" cy="1717311"/>
            <a:chOff x="0" y="114300"/>
            <a:chExt cx="6472200" cy="2289748"/>
          </a:xfrm>
        </p:grpSpPr>
        <p:sp>
          <p:nvSpPr>
            <p:cNvPr id="282" name="Google Shape;282;p19"/>
            <p:cNvSpPr txBox="1"/>
            <p:nvPr/>
          </p:nvSpPr>
          <p:spPr>
            <a:xfrm>
              <a:off x="0" y="114300"/>
              <a:ext cx="6472199"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FFFFFF"/>
                  </a:solidFill>
                  <a:latin typeface="East Sea Dokdo"/>
                  <a:ea typeface="East Sea Dokdo"/>
                  <a:cs typeface="East Sea Dokdo"/>
                  <a:sym typeface="East Sea Dokdo"/>
                </a:rPr>
                <a:t>Project three</a:t>
              </a:r>
              <a:endParaRPr/>
            </a:p>
          </p:txBody>
        </p:sp>
        <p:sp>
          <p:nvSpPr>
            <p:cNvPr id="283" name="Google Shape;283;p19"/>
            <p:cNvSpPr txBox="1"/>
            <p:nvPr/>
          </p:nvSpPr>
          <p:spPr>
            <a:xfrm>
              <a:off x="0" y="1074148"/>
              <a:ext cx="64722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0"/>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289" name="Google Shape;289;p20"/>
          <p:cNvPicPr preferRelativeResize="0"/>
          <p:nvPr/>
        </p:nvPicPr>
        <p:blipFill>
          <a:blip r:embed="rId4">
            <a:alphaModFix/>
          </a:blip>
          <a:stretch>
            <a:fillRect/>
          </a:stretch>
        </p:blipFill>
        <p:spPr>
          <a:xfrm>
            <a:off x="13066600" y="9097050"/>
            <a:ext cx="3049500" cy="3049500"/>
          </a:xfrm>
          <a:prstGeom prst="rect">
            <a:avLst/>
          </a:prstGeom>
          <a:noFill/>
          <a:ln>
            <a:noFill/>
          </a:ln>
        </p:spPr>
      </p:pic>
      <p:pic>
        <p:nvPicPr>
          <p:cNvPr id="290" name="Google Shape;290;p20"/>
          <p:cNvPicPr preferRelativeResize="0"/>
          <p:nvPr/>
        </p:nvPicPr>
        <p:blipFill>
          <a:blip r:embed="rId5">
            <a:alphaModFix/>
          </a:blip>
          <a:stretch>
            <a:fillRect/>
          </a:stretch>
        </p:blipFill>
        <p:spPr>
          <a:xfrm>
            <a:off x="0" y="9101971"/>
            <a:ext cx="2593000" cy="1360054"/>
          </a:xfrm>
          <a:prstGeom prst="rect">
            <a:avLst/>
          </a:prstGeom>
          <a:noFill/>
          <a:ln>
            <a:noFill/>
          </a:ln>
        </p:spPr>
      </p:pic>
      <p:pic>
        <p:nvPicPr>
          <p:cNvPr id="291" name="Google Shape;291;p20"/>
          <p:cNvPicPr preferRelativeResize="0"/>
          <p:nvPr/>
        </p:nvPicPr>
        <p:blipFill>
          <a:blip r:embed="rId6">
            <a:alphaModFix/>
          </a:blip>
          <a:stretch>
            <a:fillRect/>
          </a:stretch>
        </p:blipFill>
        <p:spPr>
          <a:xfrm>
            <a:off x="-360841" y="42025"/>
            <a:ext cx="9045906" cy="10286999"/>
          </a:xfrm>
          <a:prstGeom prst="rect">
            <a:avLst/>
          </a:prstGeom>
          <a:noFill/>
          <a:ln>
            <a:noFill/>
          </a:ln>
        </p:spPr>
      </p:pic>
      <p:pic>
        <p:nvPicPr>
          <p:cNvPr id="292" name="Google Shape;292;p20"/>
          <p:cNvPicPr preferRelativeResize="0"/>
          <p:nvPr/>
        </p:nvPicPr>
        <p:blipFill>
          <a:blip r:embed="rId7">
            <a:alphaModFix/>
          </a:blip>
          <a:stretch>
            <a:fillRect/>
          </a:stretch>
        </p:blipFill>
        <p:spPr>
          <a:xfrm>
            <a:off x="15800625" y="-1201225"/>
            <a:ext cx="3180725" cy="3054003"/>
          </a:xfrm>
          <a:prstGeom prst="rect">
            <a:avLst/>
          </a:prstGeom>
          <a:noFill/>
          <a:ln>
            <a:noFill/>
          </a:ln>
        </p:spPr>
      </p:pic>
      <p:sp>
        <p:nvSpPr>
          <p:cNvPr id="293" name="Google Shape;293;p20"/>
          <p:cNvSpPr txBox="1"/>
          <p:nvPr/>
        </p:nvSpPr>
        <p:spPr>
          <a:xfrm>
            <a:off x="9144000" y="1612252"/>
            <a:ext cx="8115300" cy="184785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Project One</a:t>
            </a:r>
            <a:endParaRPr/>
          </a:p>
        </p:txBody>
      </p:sp>
      <p:sp>
        <p:nvSpPr>
          <p:cNvPr id="294" name="Google Shape;294;p20"/>
          <p:cNvSpPr txBox="1"/>
          <p:nvPr/>
        </p:nvSpPr>
        <p:spPr>
          <a:xfrm>
            <a:off x="9144000" y="3352057"/>
            <a:ext cx="8115300" cy="573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1"/>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300" name="Google Shape;300;p21"/>
          <p:cNvPicPr preferRelativeResize="0"/>
          <p:nvPr/>
        </p:nvPicPr>
        <p:blipFill>
          <a:blip r:embed="rId4">
            <a:alphaModFix/>
          </a:blip>
          <a:stretch>
            <a:fillRect/>
          </a:stretch>
        </p:blipFill>
        <p:spPr>
          <a:xfrm>
            <a:off x="-1443075" y="2013474"/>
            <a:ext cx="11274925" cy="9854454"/>
          </a:xfrm>
          <a:prstGeom prst="rect">
            <a:avLst/>
          </a:prstGeom>
          <a:noFill/>
          <a:ln>
            <a:noFill/>
          </a:ln>
        </p:spPr>
      </p:pic>
      <p:pic>
        <p:nvPicPr>
          <p:cNvPr id="301" name="Google Shape;301;p21"/>
          <p:cNvPicPr preferRelativeResize="0"/>
          <p:nvPr/>
        </p:nvPicPr>
        <p:blipFill>
          <a:blip r:embed="rId5">
            <a:alphaModFix/>
          </a:blip>
          <a:stretch>
            <a:fillRect/>
          </a:stretch>
        </p:blipFill>
        <p:spPr>
          <a:xfrm>
            <a:off x="-716250" y="8992193"/>
            <a:ext cx="1744950" cy="1846106"/>
          </a:xfrm>
          <a:prstGeom prst="rect">
            <a:avLst/>
          </a:prstGeom>
          <a:noFill/>
          <a:ln>
            <a:noFill/>
          </a:ln>
        </p:spPr>
      </p:pic>
      <p:pic>
        <p:nvPicPr>
          <p:cNvPr id="302" name="Google Shape;302;p21"/>
          <p:cNvPicPr preferRelativeResize="0"/>
          <p:nvPr/>
        </p:nvPicPr>
        <p:blipFill>
          <a:blip r:embed="rId6">
            <a:alphaModFix/>
          </a:blip>
          <a:stretch>
            <a:fillRect/>
          </a:stretch>
        </p:blipFill>
        <p:spPr>
          <a:xfrm>
            <a:off x="7926350" y="2807625"/>
            <a:ext cx="2435325" cy="2333853"/>
          </a:xfrm>
          <a:prstGeom prst="rect">
            <a:avLst/>
          </a:prstGeom>
          <a:noFill/>
          <a:ln>
            <a:noFill/>
          </a:ln>
        </p:spPr>
      </p:pic>
      <p:pic>
        <p:nvPicPr>
          <p:cNvPr id="303" name="Google Shape;303;p21"/>
          <p:cNvPicPr preferRelativeResize="0"/>
          <p:nvPr/>
        </p:nvPicPr>
        <p:blipFill>
          <a:blip r:embed="rId7">
            <a:alphaModFix/>
          </a:blip>
          <a:stretch>
            <a:fillRect/>
          </a:stretch>
        </p:blipFill>
        <p:spPr>
          <a:xfrm>
            <a:off x="12192987" y="-777738"/>
            <a:ext cx="6834901" cy="4288302"/>
          </a:xfrm>
          <a:prstGeom prst="rect">
            <a:avLst/>
          </a:prstGeom>
          <a:noFill/>
          <a:ln>
            <a:noFill/>
          </a:ln>
        </p:spPr>
      </p:pic>
      <p:pic>
        <p:nvPicPr>
          <p:cNvPr id="304" name="Google Shape;304;p21"/>
          <p:cNvPicPr preferRelativeResize="0"/>
          <p:nvPr/>
        </p:nvPicPr>
        <p:blipFill>
          <a:blip r:embed="rId8">
            <a:alphaModFix/>
          </a:blip>
          <a:stretch>
            <a:fillRect/>
          </a:stretch>
        </p:blipFill>
        <p:spPr>
          <a:xfrm>
            <a:off x="-1443075" y="-695150"/>
            <a:ext cx="4369575" cy="1393198"/>
          </a:xfrm>
          <a:prstGeom prst="rect">
            <a:avLst/>
          </a:prstGeom>
          <a:noFill/>
          <a:ln>
            <a:noFill/>
          </a:ln>
        </p:spPr>
      </p:pic>
      <p:sp>
        <p:nvSpPr>
          <p:cNvPr id="305" name="Google Shape;305;p21"/>
          <p:cNvSpPr/>
          <p:nvPr/>
        </p:nvSpPr>
        <p:spPr>
          <a:xfrm>
            <a:off x="16299315" y="2342465"/>
            <a:ext cx="2593002" cy="1348361"/>
          </a:xfrm>
          <a:custGeom>
            <a:rect b="b" l="l" r="r" t="t"/>
            <a:pathLst>
              <a:path extrusionOk="0" h="1348361" w="2593002">
                <a:moveTo>
                  <a:pt x="0" y="0"/>
                </a:moveTo>
                <a:lnTo>
                  <a:pt x="2593002" y="0"/>
                </a:lnTo>
                <a:lnTo>
                  <a:pt x="2593002" y="1348361"/>
                </a:lnTo>
                <a:lnTo>
                  <a:pt x="0" y="1348361"/>
                </a:lnTo>
                <a:lnTo>
                  <a:pt x="0" y="0"/>
                </a:lnTo>
                <a:close/>
              </a:path>
            </a:pathLst>
          </a:custGeom>
          <a:blipFill rotWithShape="1">
            <a:blip r:embed="rId9">
              <a:alphaModFix/>
            </a:blip>
            <a:stretch>
              <a:fillRect b="0" l="0" r="0" t="0"/>
            </a:stretch>
          </a:blipFill>
          <a:ln>
            <a:noFill/>
          </a:ln>
        </p:spPr>
      </p:sp>
      <p:sp>
        <p:nvSpPr>
          <p:cNvPr id="306" name="Google Shape;306;p21"/>
          <p:cNvSpPr txBox="1"/>
          <p:nvPr/>
        </p:nvSpPr>
        <p:spPr>
          <a:xfrm>
            <a:off x="1028700" y="765850"/>
            <a:ext cx="8115300" cy="184785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Project Two</a:t>
            </a:r>
            <a:endParaRPr/>
          </a:p>
        </p:txBody>
      </p:sp>
      <p:sp>
        <p:nvSpPr>
          <p:cNvPr id="307" name="Google Shape;307;p21"/>
          <p:cNvSpPr txBox="1"/>
          <p:nvPr/>
        </p:nvSpPr>
        <p:spPr>
          <a:xfrm>
            <a:off x="10424453" y="5583555"/>
            <a:ext cx="6834900" cy="3989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2"/>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313" name="Google Shape;313;p22"/>
          <p:cNvPicPr preferRelativeResize="0"/>
          <p:nvPr/>
        </p:nvPicPr>
        <p:blipFill>
          <a:blip r:embed="rId4">
            <a:alphaModFix/>
          </a:blip>
          <a:stretch>
            <a:fillRect/>
          </a:stretch>
        </p:blipFill>
        <p:spPr>
          <a:xfrm>
            <a:off x="1028700" y="1028701"/>
            <a:ext cx="16230600" cy="6950324"/>
          </a:xfrm>
          <a:prstGeom prst="rect">
            <a:avLst/>
          </a:prstGeom>
          <a:noFill/>
          <a:ln>
            <a:noFill/>
          </a:ln>
        </p:spPr>
      </p:pic>
      <p:sp>
        <p:nvSpPr>
          <p:cNvPr id="314" name="Google Shape;314;p22"/>
          <p:cNvSpPr txBox="1"/>
          <p:nvPr/>
        </p:nvSpPr>
        <p:spPr>
          <a:xfrm>
            <a:off x="651425" y="8083525"/>
            <a:ext cx="16985100" cy="1271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1800" u="none" cap="none" strike="noStrike">
                <a:solidFill>
                  <a:srgbClr val="000000"/>
                </a:solidFill>
                <a:latin typeface="East Sea Dokdo"/>
                <a:ea typeface="East Sea Dokdo"/>
                <a:cs typeface="East Sea Dokdo"/>
                <a:sym typeface="East Sea Dokdo"/>
              </a:rPr>
              <a:t>A picture is worth a thousand words</a:t>
            </a:r>
            <a:endParaRPr sz="1180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3"/>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320" name="Google Shape;320;p23"/>
          <p:cNvPicPr preferRelativeResize="0"/>
          <p:nvPr/>
        </p:nvPicPr>
        <p:blipFill>
          <a:blip r:embed="rId4">
            <a:alphaModFix/>
          </a:blip>
          <a:stretch>
            <a:fillRect/>
          </a:stretch>
        </p:blipFill>
        <p:spPr>
          <a:xfrm>
            <a:off x="15306275" y="7773470"/>
            <a:ext cx="3766201" cy="3614031"/>
          </a:xfrm>
          <a:prstGeom prst="rect">
            <a:avLst/>
          </a:prstGeom>
          <a:noFill/>
          <a:ln>
            <a:noFill/>
          </a:ln>
        </p:spPr>
      </p:pic>
      <p:pic>
        <p:nvPicPr>
          <p:cNvPr id="321" name="Google Shape;321;p23"/>
          <p:cNvPicPr preferRelativeResize="0"/>
          <p:nvPr/>
        </p:nvPicPr>
        <p:blipFill>
          <a:blip r:embed="rId5">
            <a:alphaModFix/>
          </a:blip>
          <a:stretch>
            <a:fillRect/>
          </a:stretch>
        </p:blipFill>
        <p:spPr>
          <a:xfrm>
            <a:off x="-631775" y="-1230825"/>
            <a:ext cx="2883950" cy="4522847"/>
          </a:xfrm>
          <a:prstGeom prst="rect">
            <a:avLst/>
          </a:prstGeom>
          <a:noFill/>
          <a:ln>
            <a:noFill/>
          </a:ln>
        </p:spPr>
      </p:pic>
      <p:sp>
        <p:nvSpPr>
          <p:cNvPr id="322" name="Google Shape;322;p23"/>
          <p:cNvSpPr txBox="1"/>
          <p:nvPr/>
        </p:nvSpPr>
        <p:spPr>
          <a:xfrm>
            <a:off x="7837573" y="2938591"/>
            <a:ext cx="2612854" cy="3092088"/>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4067" u="none" cap="none" strike="noStrike">
                <a:solidFill>
                  <a:srgbClr val="000000"/>
                </a:solidFill>
                <a:latin typeface="East Sea Dokdo"/>
                <a:ea typeface="East Sea Dokdo"/>
                <a:cs typeface="East Sea Dokdo"/>
                <a:sym typeface="East Sea Dokdo"/>
              </a:rPr>
              <a:t>“</a:t>
            </a:r>
            <a:endParaRPr/>
          </a:p>
        </p:txBody>
      </p:sp>
      <p:sp>
        <p:nvSpPr>
          <p:cNvPr id="323" name="Google Shape;323;p23"/>
          <p:cNvSpPr txBox="1"/>
          <p:nvPr/>
        </p:nvSpPr>
        <p:spPr>
          <a:xfrm>
            <a:off x="1941875" y="3847650"/>
            <a:ext cx="14404200" cy="27147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2597" u="none" cap="none" strike="noStrike">
                <a:solidFill>
                  <a:srgbClr val="000000"/>
                </a:solidFill>
                <a:latin typeface="East Sea Dokdo"/>
                <a:ea typeface="East Sea Dokdo"/>
                <a:cs typeface="East Sea Dokdo"/>
                <a:sym typeface="East Sea Dokdo"/>
              </a:rPr>
              <a:t>write an original statement or inspiring quote</a:t>
            </a:r>
            <a:endParaRPr/>
          </a:p>
        </p:txBody>
      </p:sp>
      <p:sp>
        <p:nvSpPr>
          <p:cNvPr id="324" name="Google Shape;324;p23"/>
          <p:cNvSpPr txBox="1"/>
          <p:nvPr/>
        </p:nvSpPr>
        <p:spPr>
          <a:xfrm>
            <a:off x="2741618" y="7069001"/>
            <a:ext cx="12804764" cy="245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 Include a credit, citation, or supporting message</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4"/>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330" name="Google Shape;330;p24"/>
          <p:cNvPicPr preferRelativeResize="0"/>
          <p:nvPr/>
        </p:nvPicPr>
        <p:blipFill>
          <a:blip r:embed="rId4">
            <a:alphaModFix/>
          </a:blip>
          <a:stretch>
            <a:fillRect/>
          </a:stretch>
        </p:blipFill>
        <p:spPr>
          <a:xfrm>
            <a:off x="14961675" y="-819200"/>
            <a:ext cx="4473075" cy="3218595"/>
          </a:xfrm>
          <a:prstGeom prst="rect">
            <a:avLst/>
          </a:prstGeom>
          <a:noFill/>
          <a:ln>
            <a:noFill/>
          </a:ln>
        </p:spPr>
      </p:pic>
      <p:pic>
        <p:nvPicPr>
          <p:cNvPr id="331" name="Google Shape;331;p24"/>
          <p:cNvPicPr preferRelativeResize="0"/>
          <p:nvPr/>
        </p:nvPicPr>
        <p:blipFill>
          <a:blip r:embed="rId5">
            <a:alphaModFix/>
          </a:blip>
          <a:stretch>
            <a:fillRect/>
          </a:stretch>
        </p:blipFill>
        <p:spPr>
          <a:xfrm>
            <a:off x="1028697" y="1028700"/>
            <a:ext cx="8115300" cy="8229600"/>
          </a:xfrm>
          <a:prstGeom prst="rect">
            <a:avLst/>
          </a:prstGeom>
          <a:noFill/>
          <a:ln>
            <a:noFill/>
          </a:ln>
        </p:spPr>
      </p:pic>
      <p:pic>
        <p:nvPicPr>
          <p:cNvPr id="332" name="Google Shape;332;p24"/>
          <p:cNvPicPr preferRelativeResize="0"/>
          <p:nvPr/>
        </p:nvPicPr>
        <p:blipFill>
          <a:blip r:embed="rId6">
            <a:alphaModFix/>
          </a:blip>
          <a:stretch>
            <a:fillRect/>
          </a:stretch>
        </p:blipFill>
        <p:spPr>
          <a:xfrm>
            <a:off x="-349750" y="8009994"/>
            <a:ext cx="2756900" cy="2908656"/>
          </a:xfrm>
          <a:prstGeom prst="rect">
            <a:avLst/>
          </a:prstGeom>
          <a:noFill/>
          <a:ln>
            <a:noFill/>
          </a:ln>
        </p:spPr>
      </p:pic>
      <p:sp>
        <p:nvSpPr>
          <p:cNvPr id="333" name="Google Shape;333;p24"/>
          <p:cNvSpPr txBox="1"/>
          <p:nvPr/>
        </p:nvSpPr>
        <p:spPr>
          <a:xfrm>
            <a:off x="9499454" y="5037979"/>
            <a:ext cx="769876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123 Anywhere St., Any City,ST 12345</a:t>
            </a:r>
            <a:endParaRPr/>
          </a:p>
        </p:txBody>
      </p:sp>
      <p:sp>
        <p:nvSpPr>
          <p:cNvPr id="334" name="Google Shape;334;p24"/>
          <p:cNvSpPr txBox="1"/>
          <p:nvPr/>
        </p:nvSpPr>
        <p:spPr>
          <a:xfrm>
            <a:off x="9499454" y="5519027"/>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123-456-7890</a:t>
            </a:r>
            <a:endParaRPr/>
          </a:p>
        </p:txBody>
      </p:sp>
      <p:sp>
        <p:nvSpPr>
          <p:cNvPr id="335" name="Google Shape;335;p24"/>
          <p:cNvSpPr txBox="1"/>
          <p:nvPr/>
        </p:nvSpPr>
        <p:spPr>
          <a:xfrm>
            <a:off x="9499454" y="6000074"/>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hello@reallygreatsite.com</a:t>
            </a:r>
            <a:endParaRPr/>
          </a:p>
        </p:txBody>
      </p:sp>
      <p:sp>
        <p:nvSpPr>
          <p:cNvPr id="336" name="Google Shape;336;p24"/>
          <p:cNvSpPr txBox="1"/>
          <p:nvPr/>
        </p:nvSpPr>
        <p:spPr>
          <a:xfrm>
            <a:off x="9499454" y="6962170"/>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reallygreatsite.com</a:t>
            </a:r>
            <a:endParaRPr/>
          </a:p>
        </p:txBody>
      </p:sp>
      <p:sp>
        <p:nvSpPr>
          <p:cNvPr id="337" name="Google Shape;337;p24"/>
          <p:cNvSpPr txBox="1"/>
          <p:nvPr/>
        </p:nvSpPr>
        <p:spPr>
          <a:xfrm>
            <a:off x="9499454" y="6481122"/>
            <a:ext cx="6493141"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@reallygreatsite</a:t>
            </a:r>
            <a:endParaRPr/>
          </a:p>
        </p:txBody>
      </p:sp>
      <p:sp>
        <p:nvSpPr>
          <p:cNvPr id="338" name="Google Shape;338;p24"/>
          <p:cNvSpPr txBox="1"/>
          <p:nvPr/>
        </p:nvSpPr>
        <p:spPr>
          <a:xfrm>
            <a:off x="9499454" y="3421985"/>
            <a:ext cx="7759846" cy="184785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Contact us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25"/>
          <p:cNvGrpSpPr/>
          <p:nvPr/>
        </p:nvGrpSpPr>
        <p:grpSpPr>
          <a:xfrm>
            <a:off x="774218" y="2177400"/>
            <a:ext cx="5097641" cy="7508818"/>
            <a:chOff x="0" y="-28575"/>
            <a:chExt cx="1342589" cy="1977631"/>
          </a:xfrm>
        </p:grpSpPr>
        <p:sp>
          <p:nvSpPr>
            <p:cNvPr id="344" name="Google Shape;344;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5"/>
          <p:cNvGrpSpPr/>
          <p:nvPr/>
        </p:nvGrpSpPr>
        <p:grpSpPr>
          <a:xfrm>
            <a:off x="6109984" y="2177400"/>
            <a:ext cx="11512980" cy="7508818"/>
            <a:chOff x="0" y="-28575"/>
            <a:chExt cx="3032225" cy="1977631"/>
          </a:xfrm>
        </p:grpSpPr>
        <p:sp>
          <p:nvSpPr>
            <p:cNvPr id="347" name="Google Shape;347;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5"/>
          <p:cNvGrpSpPr/>
          <p:nvPr/>
        </p:nvGrpSpPr>
        <p:grpSpPr>
          <a:xfrm>
            <a:off x="1139005" y="2458118"/>
            <a:ext cx="4368067" cy="755733"/>
            <a:chOff x="0" y="-28575"/>
            <a:chExt cx="1150437" cy="199041"/>
          </a:xfrm>
        </p:grpSpPr>
        <p:sp>
          <p:nvSpPr>
            <p:cNvPr id="350" name="Google Shape;35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5"/>
          <p:cNvGrpSpPr/>
          <p:nvPr/>
        </p:nvGrpSpPr>
        <p:grpSpPr>
          <a:xfrm>
            <a:off x="9682440" y="2458118"/>
            <a:ext cx="4368067" cy="755733"/>
            <a:chOff x="0" y="-28575"/>
            <a:chExt cx="1150437" cy="199041"/>
          </a:xfrm>
        </p:grpSpPr>
        <p:sp>
          <p:nvSpPr>
            <p:cNvPr id="353" name="Google Shape;35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5"/>
          <p:cNvGrpSpPr/>
          <p:nvPr/>
        </p:nvGrpSpPr>
        <p:grpSpPr>
          <a:xfrm>
            <a:off x="1139005" y="7092517"/>
            <a:ext cx="4368067" cy="755733"/>
            <a:chOff x="0" y="-28575"/>
            <a:chExt cx="1150437" cy="199041"/>
          </a:xfrm>
        </p:grpSpPr>
        <p:sp>
          <p:nvSpPr>
            <p:cNvPr id="356" name="Google Shape;35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5"/>
          <p:cNvGrpSpPr/>
          <p:nvPr/>
        </p:nvGrpSpPr>
        <p:grpSpPr>
          <a:xfrm>
            <a:off x="2479155" y="8078910"/>
            <a:ext cx="754204" cy="780719"/>
            <a:chOff x="0" y="-28575"/>
            <a:chExt cx="812800" cy="841375"/>
          </a:xfrm>
        </p:grpSpPr>
        <p:sp>
          <p:nvSpPr>
            <p:cNvPr id="359" name="Google Shape;35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5"/>
          <p:cNvGrpSpPr/>
          <p:nvPr/>
        </p:nvGrpSpPr>
        <p:grpSpPr>
          <a:xfrm>
            <a:off x="3412717" y="8078910"/>
            <a:ext cx="754204" cy="780719"/>
            <a:chOff x="0" y="-28575"/>
            <a:chExt cx="812800" cy="841375"/>
          </a:xfrm>
        </p:grpSpPr>
        <p:sp>
          <p:nvSpPr>
            <p:cNvPr id="362" name="Google Shape;36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5"/>
          <p:cNvSpPr/>
          <p:nvPr/>
        </p:nvSpPr>
        <p:spPr>
          <a:xfrm>
            <a:off x="6445597" y="3455296"/>
            <a:ext cx="1734176" cy="1837759"/>
          </a:xfrm>
          <a:custGeom>
            <a:rect b="b" l="l" r="r" t="t"/>
            <a:pathLst>
              <a:path extrusionOk="0" h="1837759" w="1734176">
                <a:moveTo>
                  <a:pt x="0" y="0"/>
                </a:moveTo>
                <a:lnTo>
                  <a:pt x="1734176" y="0"/>
                </a:lnTo>
                <a:lnTo>
                  <a:pt x="1734176" y="1837759"/>
                </a:lnTo>
                <a:lnTo>
                  <a:pt x="0" y="1837759"/>
                </a:lnTo>
                <a:lnTo>
                  <a:pt x="0" y="0"/>
                </a:lnTo>
                <a:close/>
              </a:path>
            </a:pathLst>
          </a:custGeom>
          <a:blipFill rotWithShape="1">
            <a:blip r:embed="rId3">
              <a:alphaModFix/>
            </a:blip>
            <a:stretch>
              <a:fillRect b="0" l="0" r="0" t="0"/>
            </a:stretch>
          </a:blipFill>
          <a:ln>
            <a:noFill/>
          </a:ln>
        </p:spPr>
      </p:sp>
      <p:sp>
        <p:nvSpPr>
          <p:cNvPr id="365" name="Google Shape;365;p25"/>
          <p:cNvSpPr/>
          <p:nvPr/>
        </p:nvSpPr>
        <p:spPr>
          <a:xfrm>
            <a:off x="8357849" y="3710312"/>
            <a:ext cx="1997809" cy="1434790"/>
          </a:xfrm>
          <a:custGeom>
            <a:rect b="b" l="l" r="r" t="t"/>
            <a:pathLst>
              <a:path extrusionOk="0" h="1434790" w="1997809">
                <a:moveTo>
                  <a:pt x="0" y="0"/>
                </a:moveTo>
                <a:lnTo>
                  <a:pt x="1997809" y="0"/>
                </a:lnTo>
                <a:lnTo>
                  <a:pt x="1997809" y="1434790"/>
                </a:lnTo>
                <a:lnTo>
                  <a:pt x="0" y="1434790"/>
                </a:lnTo>
                <a:lnTo>
                  <a:pt x="0" y="0"/>
                </a:lnTo>
                <a:close/>
              </a:path>
            </a:pathLst>
          </a:custGeom>
          <a:blipFill rotWithShape="1">
            <a:blip r:embed="rId4">
              <a:alphaModFix/>
            </a:blip>
            <a:stretch>
              <a:fillRect b="0" l="0" r="0" t="0"/>
            </a:stretch>
          </a:blipFill>
          <a:ln>
            <a:noFill/>
          </a:ln>
        </p:spPr>
      </p:sp>
      <p:sp>
        <p:nvSpPr>
          <p:cNvPr id="366" name="Google Shape;366;p25"/>
          <p:cNvSpPr/>
          <p:nvPr/>
        </p:nvSpPr>
        <p:spPr>
          <a:xfrm>
            <a:off x="10637458" y="3335872"/>
            <a:ext cx="1229016" cy="1925808"/>
          </a:xfrm>
          <a:custGeom>
            <a:rect b="b" l="l" r="r" t="t"/>
            <a:pathLst>
              <a:path extrusionOk="0" h="1925808" w="1229016">
                <a:moveTo>
                  <a:pt x="0" y="0"/>
                </a:moveTo>
                <a:lnTo>
                  <a:pt x="1229015" y="0"/>
                </a:lnTo>
                <a:lnTo>
                  <a:pt x="1229015" y="1925808"/>
                </a:lnTo>
                <a:lnTo>
                  <a:pt x="0" y="1925808"/>
                </a:lnTo>
                <a:lnTo>
                  <a:pt x="0" y="0"/>
                </a:lnTo>
                <a:close/>
              </a:path>
            </a:pathLst>
          </a:custGeom>
          <a:blipFill rotWithShape="1">
            <a:blip r:embed="rId5">
              <a:alphaModFix/>
            </a:blip>
            <a:stretch>
              <a:fillRect b="0" l="0" r="0" t="0"/>
            </a:stretch>
          </a:blipFill>
          <a:ln>
            <a:noFill/>
          </a:ln>
        </p:spPr>
      </p:sp>
      <p:sp>
        <p:nvSpPr>
          <p:cNvPr id="367" name="Google Shape;367;p25"/>
          <p:cNvSpPr/>
          <p:nvPr/>
        </p:nvSpPr>
        <p:spPr>
          <a:xfrm>
            <a:off x="12229260" y="3455296"/>
            <a:ext cx="1760215" cy="1689806"/>
          </a:xfrm>
          <a:custGeom>
            <a:rect b="b" l="l" r="r" t="t"/>
            <a:pathLst>
              <a:path extrusionOk="0" h="1689806" w="1760215">
                <a:moveTo>
                  <a:pt x="0" y="0"/>
                </a:moveTo>
                <a:lnTo>
                  <a:pt x="1760215" y="0"/>
                </a:lnTo>
                <a:lnTo>
                  <a:pt x="1760215" y="1689806"/>
                </a:lnTo>
                <a:lnTo>
                  <a:pt x="0" y="1689806"/>
                </a:lnTo>
                <a:lnTo>
                  <a:pt x="0" y="0"/>
                </a:lnTo>
                <a:close/>
              </a:path>
            </a:pathLst>
          </a:custGeom>
          <a:blipFill rotWithShape="1">
            <a:blip r:embed="rId6">
              <a:alphaModFix/>
            </a:blip>
            <a:stretch>
              <a:fillRect b="0" l="0" r="0" t="0"/>
            </a:stretch>
          </a:blipFill>
          <a:ln>
            <a:noFill/>
          </a:ln>
        </p:spPr>
      </p:sp>
      <p:sp>
        <p:nvSpPr>
          <p:cNvPr id="368" name="Google Shape;368;p25"/>
          <p:cNvSpPr/>
          <p:nvPr/>
        </p:nvSpPr>
        <p:spPr>
          <a:xfrm>
            <a:off x="14560975" y="3852362"/>
            <a:ext cx="2698325" cy="858558"/>
          </a:xfrm>
          <a:custGeom>
            <a:rect b="b" l="l" r="r" t="t"/>
            <a:pathLst>
              <a:path extrusionOk="0" h="858558" w="2698325">
                <a:moveTo>
                  <a:pt x="0" y="0"/>
                </a:moveTo>
                <a:lnTo>
                  <a:pt x="2698325" y="0"/>
                </a:lnTo>
                <a:lnTo>
                  <a:pt x="2698325" y="858558"/>
                </a:lnTo>
                <a:lnTo>
                  <a:pt x="0" y="858558"/>
                </a:lnTo>
                <a:lnTo>
                  <a:pt x="0" y="0"/>
                </a:lnTo>
                <a:close/>
              </a:path>
            </a:pathLst>
          </a:custGeom>
          <a:blipFill rotWithShape="1">
            <a:blip r:embed="rId7">
              <a:alphaModFix/>
            </a:blip>
            <a:stretch>
              <a:fillRect b="0" l="0" r="0" t="0"/>
            </a:stretch>
          </a:blipFill>
          <a:ln>
            <a:noFill/>
          </a:ln>
        </p:spPr>
      </p:sp>
      <p:sp>
        <p:nvSpPr>
          <p:cNvPr id="369" name="Google Shape;369;p25"/>
          <p:cNvSpPr/>
          <p:nvPr/>
        </p:nvSpPr>
        <p:spPr>
          <a:xfrm>
            <a:off x="6445597" y="5790148"/>
            <a:ext cx="1912252" cy="994371"/>
          </a:xfrm>
          <a:custGeom>
            <a:rect b="b" l="l" r="r" t="t"/>
            <a:pathLst>
              <a:path extrusionOk="0" h="994371" w="1912252">
                <a:moveTo>
                  <a:pt x="0" y="0"/>
                </a:moveTo>
                <a:lnTo>
                  <a:pt x="1912252" y="0"/>
                </a:lnTo>
                <a:lnTo>
                  <a:pt x="1912252" y="994371"/>
                </a:lnTo>
                <a:lnTo>
                  <a:pt x="0" y="994371"/>
                </a:lnTo>
                <a:lnTo>
                  <a:pt x="0" y="0"/>
                </a:lnTo>
                <a:close/>
              </a:path>
            </a:pathLst>
          </a:custGeom>
          <a:blipFill rotWithShape="1">
            <a:blip r:embed="rId8">
              <a:alphaModFix/>
            </a:blip>
            <a:stretch>
              <a:fillRect b="0" l="0" r="0" t="0"/>
            </a:stretch>
          </a:blipFill>
          <a:ln>
            <a:noFill/>
          </a:ln>
        </p:spPr>
      </p:sp>
      <p:sp>
        <p:nvSpPr>
          <p:cNvPr id="370" name="Google Shape;370;p25"/>
          <p:cNvSpPr/>
          <p:nvPr/>
        </p:nvSpPr>
        <p:spPr>
          <a:xfrm>
            <a:off x="8747963" y="5588151"/>
            <a:ext cx="1406034" cy="1398365"/>
          </a:xfrm>
          <a:custGeom>
            <a:rect b="b" l="l" r="r" t="t"/>
            <a:pathLst>
              <a:path extrusionOk="0" h="1398365" w="1406034">
                <a:moveTo>
                  <a:pt x="0" y="0"/>
                </a:moveTo>
                <a:lnTo>
                  <a:pt x="1406034" y="0"/>
                </a:lnTo>
                <a:lnTo>
                  <a:pt x="1406034" y="1398365"/>
                </a:lnTo>
                <a:lnTo>
                  <a:pt x="0" y="1398365"/>
                </a:lnTo>
                <a:lnTo>
                  <a:pt x="0" y="0"/>
                </a:lnTo>
                <a:close/>
              </a:path>
            </a:pathLst>
          </a:custGeom>
          <a:blipFill rotWithShape="1">
            <a:blip r:embed="rId9">
              <a:alphaModFix/>
            </a:blip>
            <a:stretch>
              <a:fillRect b="0" l="0" r="0" t="0"/>
            </a:stretch>
          </a:blipFill>
          <a:ln>
            <a:noFill/>
          </a:ln>
        </p:spPr>
      </p:sp>
      <p:sp>
        <p:nvSpPr>
          <p:cNvPr id="371" name="Google Shape;371;p25"/>
          <p:cNvSpPr/>
          <p:nvPr/>
        </p:nvSpPr>
        <p:spPr>
          <a:xfrm>
            <a:off x="10578641" y="5414080"/>
            <a:ext cx="1127565" cy="1717896"/>
          </a:xfrm>
          <a:custGeom>
            <a:rect b="b" l="l" r="r" t="t"/>
            <a:pathLst>
              <a:path extrusionOk="0" h="1717896" w="1127565">
                <a:moveTo>
                  <a:pt x="0" y="0"/>
                </a:moveTo>
                <a:lnTo>
                  <a:pt x="1127565" y="0"/>
                </a:lnTo>
                <a:lnTo>
                  <a:pt x="1127565" y="1717897"/>
                </a:lnTo>
                <a:lnTo>
                  <a:pt x="0" y="1717897"/>
                </a:lnTo>
                <a:lnTo>
                  <a:pt x="0" y="0"/>
                </a:lnTo>
                <a:close/>
              </a:path>
            </a:pathLst>
          </a:custGeom>
          <a:blipFill rotWithShape="1">
            <a:blip r:embed="rId10">
              <a:alphaModFix/>
            </a:blip>
            <a:stretch>
              <a:fillRect b="0" l="0" r="0" t="0"/>
            </a:stretch>
          </a:blipFill>
          <a:ln>
            <a:noFill/>
          </a:ln>
        </p:spPr>
      </p:sp>
      <p:sp>
        <p:nvSpPr>
          <p:cNvPr id="372" name="Google Shape;372;p25"/>
          <p:cNvSpPr/>
          <p:nvPr/>
        </p:nvSpPr>
        <p:spPr>
          <a:xfrm>
            <a:off x="12134831" y="5391210"/>
            <a:ext cx="1844744" cy="1740767"/>
          </a:xfrm>
          <a:custGeom>
            <a:rect b="b" l="l" r="r" t="t"/>
            <a:pathLst>
              <a:path extrusionOk="0" h="1740767" w="1844744">
                <a:moveTo>
                  <a:pt x="0" y="0"/>
                </a:moveTo>
                <a:lnTo>
                  <a:pt x="1844743" y="0"/>
                </a:lnTo>
                <a:lnTo>
                  <a:pt x="1844743" y="1740767"/>
                </a:lnTo>
                <a:lnTo>
                  <a:pt x="0" y="1740767"/>
                </a:lnTo>
                <a:lnTo>
                  <a:pt x="0" y="0"/>
                </a:lnTo>
                <a:close/>
              </a:path>
            </a:pathLst>
          </a:custGeom>
          <a:blipFill rotWithShape="1">
            <a:blip r:embed="rId11">
              <a:alphaModFix/>
            </a:blip>
            <a:stretch>
              <a:fillRect b="0" l="0" r="0" t="0"/>
            </a:stretch>
          </a:blipFill>
          <a:ln>
            <a:noFill/>
          </a:ln>
        </p:spPr>
      </p:sp>
      <p:sp>
        <p:nvSpPr>
          <p:cNvPr id="373" name="Google Shape;373;p25"/>
          <p:cNvSpPr/>
          <p:nvPr/>
        </p:nvSpPr>
        <p:spPr>
          <a:xfrm>
            <a:off x="14560975" y="5789538"/>
            <a:ext cx="1866725" cy="1011425"/>
          </a:xfrm>
          <a:custGeom>
            <a:rect b="b" l="l" r="r" t="t"/>
            <a:pathLst>
              <a:path extrusionOk="0" h="1011425" w="1866725">
                <a:moveTo>
                  <a:pt x="0" y="0"/>
                </a:moveTo>
                <a:lnTo>
                  <a:pt x="1866724" y="0"/>
                </a:lnTo>
                <a:lnTo>
                  <a:pt x="1866724" y="1011425"/>
                </a:lnTo>
                <a:lnTo>
                  <a:pt x="0" y="1011425"/>
                </a:lnTo>
                <a:lnTo>
                  <a:pt x="0" y="0"/>
                </a:lnTo>
                <a:close/>
              </a:path>
            </a:pathLst>
          </a:custGeom>
          <a:blipFill rotWithShape="1">
            <a:blip r:embed="rId12">
              <a:alphaModFix/>
            </a:blip>
            <a:stretch>
              <a:fillRect b="0" l="0" r="0" t="0"/>
            </a:stretch>
          </a:blipFill>
          <a:ln>
            <a:noFill/>
          </a:ln>
        </p:spPr>
      </p:sp>
      <p:sp>
        <p:nvSpPr>
          <p:cNvPr id="374" name="Google Shape;374;p25"/>
          <p:cNvSpPr/>
          <p:nvPr/>
        </p:nvSpPr>
        <p:spPr>
          <a:xfrm>
            <a:off x="6799688" y="7364688"/>
            <a:ext cx="1025994" cy="1893612"/>
          </a:xfrm>
          <a:custGeom>
            <a:rect b="b" l="l" r="r" t="t"/>
            <a:pathLst>
              <a:path extrusionOk="0" h="1893612" w="1025994">
                <a:moveTo>
                  <a:pt x="0" y="0"/>
                </a:moveTo>
                <a:lnTo>
                  <a:pt x="1025994" y="0"/>
                </a:lnTo>
                <a:lnTo>
                  <a:pt x="1025994" y="1893612"/>
                </a:lnTo>
                <a:lnTo>
                  <a:pt x="0" y="1893612"/>
                </a:lnTo>
                <a:lnTo>
                  <a:pt x="0" y="0"/>
                </a:lnTo>
                <a:close/>
              </a:path>
            </a:pathLst>
          </a:custGeom>
          <a:blipFill rotWithShape="1">
            <a:blip r:embed="rId13">
              <a:alphaModFix/>
            </a:blip>
            <a:stretch>
              <a:fillRect b="0" l="0" r="0" t="0"/>
            </a:stretch>
          </a:blipFill>
          <a:ln>
            <a:noFill/>
          </a:ln>
        </p:spPr>
      </p:sp>
      <p:sp>
        <p:nvSpPr>
          <p:cNvPr id="375" name="Google Shape;375;p25"/>
          <p:cNvSpPr/>
          <p:nvPr/>
        </p:nvSpPr>
        <p:spPr>
          <a:xfrm>
            <a:off x="10497730" y="7592989"/>
            <a:ext cx="1508471" cy="1475559"/>
          </a:xfrm>
          <a:custGeom>
            <a:rect b="b" l="l" r="r" t="t"/>
            <a:pathLst>
              <a:path extrusionOk="0" h="1475559" w="1508471">
                <a:moveTo>
                  <a:pt x="0" y="0"/>
                </a:moveTo>
                <a:lnTo>
                  <a:pt x="1508471" y="0"/>
                </a:lnTo>
                <a:lnTo>
                  <a:pt x="1508471" y="1475559"/>
                </a:lnTo>
                <a:lnTo>
                  <a:pt x="0" y="1475559"/>
                </a:lnTo>
                <a:lnTo>
                  <a:pt x="0" y="0"/>
                </a:lnTo>
                <a:close/>
              </a:path>
            </a:pathLst>
          </a:custGeom>
          <a:blipFill rotWithShape="1">
            <a:blip r:embed="rId14">
              <a:alphaModFix/>
            </a:blip>
            <a:stretch>
              <a:fillRect b="0" l="0" r="0" t="0"/>
            </a:stretch>
          </a:blipFill>
          <a:ln>
            <a:noFill/>
          </a:ln>
        </p:spPr>
      </p:sp>
      <p:sp>
        <p:nvSpPr>
          <p:cNvPr id="376" name="Google Shape;376;p25"/>
          <p:cNvSpPr/>
          <p:nvPr/>
        </p:nvSpPr>
        <p:spPr>
          <a:xfrm>
            <a:off x="15025626" y="7648670"/>
            <a:ext cx="2051293" cy="1325648"/>
          </a:xfrm>
          <a:custGeom>
            <a:rect b="b" l="l" r="r" t="t"/>
            <a:pathLst>
              <a:path extrusionOk="0" h="1325648" w="2051293">
                <a:moveTo>
                  <a:pt x="0" y="0"/>
                </a:moveTo>
                <a:lnTo>
                  <a:pt x="2051293" y="0"/>
                </a:lnTo>
                <a:lnTo>
                  <a:pt x="2051293" y="1325648"/>
                </a:lnTo>
                <a:lnTo>
                  <a:pt x="0" y="1325648"/>
                </a:lnTo>
                <a:lnTo>
                  <a:pt x="0" y="0"/>
                </a:lnTo>
                <a:close/>
              </a:path>
            </a:pathLst>
          </a:custGeom>
          <a:blipFill rotWithShape="1">
            <a:blip r:embed="rId15">
              <a:alphaModFix/>
            </a:blip>
            <a:stretch>
              <a:fillRect b="0" l="0" r="0" t="0"/>
            </a:stretch>
          </a:blipFill>
          <a:ln>
            <a:noFill/>
          </a:ln>
        </p:spPr>
      </p:sp>
      <p:sp>
        <p:nvSpPr>
          <p:cNvPr id="377" name="Google Shape;377;p25"/>
          <p:cNvSpPr/>
          <p:nvPr/>
        </p:nvSpPr>
        <p:spPr>
          <a:xfrm>
            <a:off x="8529655" y="7524632"/>
            <a:ext cx="1487160" cy="1484457"/>
          </a:xfrm>
          <a:custGeom>
            <a:rect b="b" l="l" r="r" t="t"/>
            <a:pathLst>
              <a:path extrusionOk="0" h="1484457" w="1487160">
                <a:moveTo>
                  <a:pt x="0" y="0"/>
                </a:moveTo>
                <a:lnTo>
                  <a:pt x="1487160" y="0"/>
                </a:lnTo>
                <a:lnTo>
                  <a:pt x="1487160" y="1484456"/>
                </a:lnTo>
                <a:lnTo>
                  <a:pt x="0" y="1484456"/>
                </a:lnTo>
                <a:lnTo>
                  <a:pt x="0" y="0"/>
                </a:lnTo>
                <a:close/>
              </a:path>
            </a:pathLst>
          </a:custGeom>
          <a:blipFill rotWithShape="1">
            <a:blip r:embed="rId16">
              <a:alphaModFix/>
            </a:blip>
            <a:stretch>
              <a:fillRect b="0" l="0" r="0" t="0"/>
            </a:stretch>
          </a:blipFill>
          <a:ln>
            <a:noFill/>
          </a:ln>
        </p:spPr>
      </p:sp>
      <p:sp>
        <p:nvSpPr>
          <p:cNvPr id="378" name="Google Shape;378;p25"/>
          <p:cNvSpPr/>
          <p:nvPr/>
        </p:nvSpPr>
        <p:spPr>
          <a:xfrm>
            <a:off x="12486309" y="7858374"/>
            <a:ext cx="2185281" cy="1001256"/>
          </a:xfrm>
          <a:custGeom>
            <a:rect b="b" l="l" r="r" t="t"/>
            <a:pathLst>
              <a:path extrusionOk="0" h="1001256" w="2185281">
                <a:moveTo>
                  <a:pt x="0" y="0"/>
                </a:moveTo>
                <a:lnTo>
                  <a:pt x="2185281" y="0"/>
                </a:lnTo>
                <a:lnTo>
                  <a:pt x="2185281" y="1001256"/>
                </a:lnTo>
                <a:lnTo>
                  <a:pt x="0" y="1001256"/>
                </a:lnTo>
                <a:lnTo>
                  <a:pt x="0" y="0"/>
                </a:lnTo>
                <a:close/>
              </a:path>
            </a:pathLst>
          </a:custGeom>
          <a:blipFill rotWithShape="1">
            <a:blip r:embed="rId17">
              <a:alphaModFix/>
            </a:blip>
            <a:stretch>
              <a:fillRect b="0" l="0" r="0" t="0"/>
            </a:stretch>
          </a:blipFill>
          <a:ln>
            <a:noFill/>
          </a:ln>
        </p:spPr>
      </p:sp>
      <p:sp>
        <p:nvSpPr>
          <p:cNvPr id="379" name="Google Shape;379;p2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Montserrat"/>
                <a:ea typeface="Montserrat"/>
                <a:cs typeface="Montserrat"/>
                <a:sym typeface="Montserrat"/>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Montserrat"/>
                <a:ea typeface="Montserrat"/>
                <a:cs typeface="Montserrat"/>
                <a:sym typeface="Montserrat"/>
              </a:rPr>
              <a:t>uses the following free fonts:</a:t>
            </a:r>
            <a:endParaRPr/>
          </a:p>
        </p:txBody>
      </p:sp>
      <p:sp>
        <p:nvSpPr>
          <p:cNvPr id="380" name="Google Shape;380;p25"/>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Montserrat"/>
                <a:ea typeface="Montserrat"/>
                <a:cs typeface="Montserrat"/>
                <a:sym typeface="Montserrat"/>
              </a:rPr>
              <a:t>You can find these fonts online too.</a:t>
            </a:r>
            <a:endParaRPr/>
          </a:p>
        </p:txBody>
      </p:sp>
      <p:sp>
        <p:nvSpPr>
          <p:cNvPr id="381" name="Google Shape;381;p25"/>
          <p:cNvSpPr txBox="1"/>
          <p:nvPr/>
        </p:nvSpPr>
        <p:spPr>
          <a:xfrm>
            <a:off x="1102627" y="4317825"/>
            <a:ext cx="44409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000000"/>
                </a:solidFill>
                <a:latin typeface="Montserrat"/>
                <a:ea typeface="Montserrat"/>
                <a:cs typeface="Montserrat"/>
                <a:sym typeface="Montserrat"/>
              </a:rPr>
              <a:t>TITLES:</a:t>
            </a:r>
            <a:endParaRPr/>
          </a:p>
          <a:p>
            <a:pPr indent="0" lvl="0" marL="0" marR="0" rtl="0" algn="ctr">
              <a:lnSpc>
                <a:spcPct val="90000"/>
              </a:lnSpc>
              <a:spcBef>
                <a:spcPts val="0"/>
              </a:spcBef>
              <a:spcAft>
                <a:spcPts val="0"/>
              </a:spcAft>
              <a:buNone/>
            </a:pPr>
            <a:r>
              <a:rPr b="0" i="0" lang="en-US" sz="2110" u="none" cap="none" strike="noStrike">
                <a:solidFill>
                  <a:srgbClr val="000000"/>
                </a:solidFill>
                <a:latin typeface="Montserrat"/>
                <a:ea typeface="Montserrat"/>
                <a:cs typeface="Montserrat"/>
                <a:sym typeface="Montserrat"/>
              </a:rPr>
              <a:t>EAST SEA DOKDO CYRILLIC</a:t>
            </a:r>
            <a:endParaRPr/>
          </a:p>
          <a:p>
            <a:pPr indent="0" lvl="0" marL="0" marR="0" rtl="0" algn="ctr">
              <a:lnSpc>
                <a:spcPct val="90000"/>
              </a:lnSpc>
              <a:spcBef>
                <a:spcPts val="0"/>
              </a:spcBef>
              <a:spcAft>
                <a:spcPts val="0"/>
              </a:spcAft>
              <a:buNone/>
            </a:pPr>
            <a:r>
              <a:t/>
            </a:r>
            <a:endParaRPr b="0" i="0" sz="2110" u="none" cap="none" strike="noStrike">
              <a:solidFill>
                <a:srgbClr val="000000"/>
              </a:solidFill>
              <a:latin typeface="Montserrat"/>
              <a:ea typeface="Montserrat"/>
              <a:cs typeface="Montserrat"/>
              <a:sym typeface="Montserrat"/>
            </a:endParaRPr>
          </a:p>
          <a:p>
            <a:pPr indent="0" lvl="0" marL="0" marR="0" rtl="0" algn="ctr">
              <a:lnSpc>
                <a:spcPct val="90000"/>
              </a:lnSpc>
              <a:spcBef>
                <a:spcPts val="0"/>
              </a:spcBef>
              <a:spcAft>
                <a:spcPts val="0"/>
              </a:spcAft>
              <a:buNone/>
            </a:pPr>
            <a:r>
              <a:rPr b="1" i="0" lang="en-US" sz="1497" u="none" cap="none" strike="noStrike">
                <a:solidFill>
                  <a:srgbClr val="000000"/>
                </a:solidFill>
                <a:latin typeface="Montserrat"/>
                <a:ea typeface="Montserrat"/>
                <a:cs typeface="Montserrat"/>
                <a:sym typeface="Montserrat"/>
              </a:rPr>
              <a:t>HEADERS:</a:t>
            </a:r>
            <a:endParaRPr/>
          </a:p>
          <a:p>
            <a:pPr indent="0" lvl="0" marL="0" marR="0" rtl="0" algn="ctr">
              <a:lnSpc>
                <a:spcPct val="90000"/>
              </a:lnSpc>
              <a:spcBef>
                <a:spcPts val="0"/>
              </a:spcBef>
              <a:spcAft>
                <a:spcPts val="0"/>
              </a:spcAft>
              <a:buNone/>
            </a:pPr>
            <a:r>
              <a:rPr b="0" i="0" lang="en-US" sz="2110" u="none" cap="none" strike="noStrike">
                <a:solidFill>
                  <a:srgbClr val="000000"/>
                </a:solidFill>
                <a:latin typeface="Montserrat"/>
                <a:ea typeface="Montserrat"/>
                <a:cs typeface="Montserrat"/>
                <a:sym typeface="Montserrat"/>
              </a:rPr>
              <a:t>EAST SEA DOKDO CYRILLIC</a:t>
            </a:r>
            <a:endParaRPr/>
          </a:p>
          <a:p>
            <a:pPr indent="0" lvl="0" marL="0" marR="0" rtl="0" algn="ctr">
              <a:lnSpc>
                <a:spcPct val="90000"/>
              </a:lnSpc>
              <a:spcBef>
                <a:spcPts val="0"/>
              </a:spcBef>
              <a:spcAft>
                <a:spcPts val="0"/>
              </a:spcAft>
              <a:buNone/>
            </a:pPr>
            <a:r>
              <a:t/>
            </a:r>
            <a:endParaRPr b="0" i="0" sz="2110" u="none" cap="none" strike="noStrike">
              <a:solidFill>
                <a:srgbClr val="000000"/>
              </a:solidFill>
              <a:latin typeface="Montserrat"/>
              <a:ea typeface="Montserrat"/>
              <a:cs typeface="Montserrat"/>
              <a:sym typeface="Montserrat"/>
            </a:endParaRPr>
          </a:p>
          <a:p>
            <a:pPr indent="0" lvl="0" marL="0" marR="0" rtl="0" algn="ctr">
              <a:lnSpc>
                <a:spcPct val="90000"/>
              </a:lnSpc>
              <a:spcBef>
                <a:spcPts val="0"/>
              </a:spcBef>
              <a:spcAft>
                <a:spcPts val="0"/>
              </a:spcAft>
              <a:buNone/>
            </a:pPr>
            <a:r>
              <a:rPr b="1" i="0" lang="en-US" sz="1497" u="none" cap="none" strike="noStrike">
                <a:solidFill>
                  <a:srgbClr val="000000"/>
                </a:solidFill>
                <a:latin typeface="Montserrat"/>
                <a:ea typeface="Montserrat"/>
                <a:cs typeface="Montserrat"/>
                <a:sym typeface="Montserrat"/>
              </a:rPr>
              <a:t>BODY COPY:</a:t>
            </a:r>
            <a:endParaRPr/>
          </a:p>
          <a:p>
            <a:pPr indent="0" lvl="0" marL="0" marR="0" rtl="0" algn="ctr">
              <a:lnSpc>
                <a:spcPct val="90000"/>
              </a:lnSpc>
              <a:spcBef>
                <a:spcPts val="0"/>
              </a:spcBef>
              <a:spcAft>
                <a:spcPts val="0"/>
              </a:spcAft>
              <a:buNone/>
            </a:pPr>
            <a:r>
              <a:rPr b="0" i="0" lang="en-US" sz="2110" u="none" cap="none" strike="noStrike">
                <a:solidFill>
                  <a:srgbClr val="000000"/>
                </a:solidFill>
                <a:latin typeface="Montserrat"/>
                <a:ea typeface="Montserrat"/>
                <a:cs typeface="Montserrat"/>
                <a:sym typeface="Montserrat"/>
              </a:rPr>
              <a:t>MONTSERRAT</a:t>
            </a:r>
            <a:endParaRPr/>
          </a:p>
        </p:txBody>
      </p:sp>
      <p:sp>
        <p:nvSpPr>
          <p:cNvPr id="382" name="Google Shape;382;p25"/>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#000000</a:t>
            </a:r>
            <a:endParaRPr/>
          </a:p>
        </p:txBody>
      </p:sp>
      <p:sp>
        <p:nvSpPr>
          <p:cNvPr id="383" name="Google Shape;383;p25"/>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#FFFFFF</a:t>
            </a:r>
            <a:endParaRPr/>
          </a:p>
        </p:txBody>
      </p:sp>
      <p:sp>
        <p:nvSpPr>
          <p:cNvPr id="384" name="Google Shape;384;p2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Use these design resources in your Canva Presentation.</a:t>
            </a:r>
            <a:endParaRPr/>
          </a:p>
        </p:txBody>
      </p:sp>
      <p:sp>
        <p:nvSpPr>
          <p:cNvPr id="385" name="Google Shape;385;p2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Montserrat"/>
                <a:ea typeface="Montserrat"/>
                <a:cs typeface="Montserrat"/>
                <a:sym typeface="Montserrat"/>
              </a:rPr>
              <a:t>DON'T FORGET TO DELETE THIS PAGE BEFORE PRESENTING. </a:t>
            </a:r>
            <a:endParaRPr/>
          </a:p>
        </p:txBody>
      </p:sp>
      <p:sp>
        <p:nvSpPr>
          <p:cNvPr id="386" name="Google Shape;386;p25"/>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Montserrat"/>
                <a:ea typeface="Montserrat"/>
                <a:cs typeface="Montserrat"/>
                <a:sym typeface="Montserrat"/>
              </a:rPr>
              <a:t>Resource Page</a:t>
            </a:r>
            <a:endParaRPr/>
          </a:p>
        </p:txBody>
      </p:sp>
      <p:sp>
        <p:nvSpPr>
          <p:cNvPr id="387" name="Google Shape;387;p25"/>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Montserrat"/>
                <a:ea typeface="Montserrat"/>
                <a:cs typeface="Montserrat"/>
                <a:sym typeface="Montserrat"/>
              </a:rPr>
              <a:t>FONTS</a:t>
            </a:r>
            <a:endParaRPr/>
          </a:p>
        </p:txBody>
      </p:sp>
      <p:sp>
        <p:nvSpPr>
          <p:cNvPr id="388" name="Google Shape;388;p25"/>
          <p:cNvSpPr txBox="1"/>
          <p:nvPr/>
        </p:nvSpPr>
        <p:spPr>
          <a:xfrm>
            <a:off x="10153997" y="2702908"/>
            <a:ext cx="3424952"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Montserrat"/>
                <a:ea typeface="Montserrat"/>
                <a:cs typeface="Montserrat"/>
                <a:sym typeface="Montserrat"/>
              </a:rPr>
              <a:t>DESIGN ELEMENTS</a:t>
            </a:r>
            <a:endParaRPr/>
          </a:p>
        </p:txBody>
      </p:sp>
      <p:sp>
        <p:nvSpPr>
          <p:cNvPr id="389" name="Google Shape;389;p25"/>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Montserrat"/>
                <a:ea typeface="Montserrat"/>
                <a:cs typeface="Montserrat"/>
                <a:sym typeface="Montserrat"/>
              </a:rPr>
              <a:t>COLORS</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8"/>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83" name="Google Shape;83;p8"/>
          <p:cNvPicPr preferRelativeResize="0"/>
          <p:nvPr/>
        </p:nvPicPr>
        <p:blipFill>
          <a:blip r:embed="rId4">
            <a:alphaModFix/>
          </a:blip>
          <a:stretch>
            <a:fillRect/>
          </a:stretch>
        </p:blipFill>
        <p:spPr>
          <a:xfrm>
            <a:off x="16497350" y="8359873"/>
            <a:ext cx="2228225" cy="2367489"/>
          </a:xfrm>
          <a:prstGeom prst="rect">
            <a:avLst/>
          </a:prstGeom>
          <a:noFill/>
          <a:ln>
            <a:noFill/>
          </a:ln>
        </p:spPr>
      </p:pic>
      <p:pic>
        <p:nvPicPr>
          <p:cNvPr id="84" name="Google Shape;84;p8"/>
          <p:cNvPicPr preferRelativeResize="0"/>
          <p:nvPr/>
        </p:nvPicPr>
        <p:blipFill>
          <a:blip r:embed="rId5">
            <a:alphaModFix/>
          </a:blip>
          <a:stretch>
            <a:fillRect/>
          </a:stretch>
        </p:blipFill>
        <p:spPr>
          <a:xfrm>
            <a:off x="0" y="3288446"/>
            <a:ext cx="9599748" cy="6095078"/>
          </a:xfrm>
          <a:prstGeom prst="rect">
            <a:avLst/>
          </a:prstGeom>
          <a:noFill/>
          <a:ln>
            <a:noFill/>
          </a:ln>
        </p:spPr>
      </p:pic>
      <p:pic>
        <p:nvPicPr>
          <p:cNvPr id="85" name="Google Shape;85;p8"/>
          <p:cNvPicPr preferRelativeResize="0"/>
          <p:nvPr/>
        </p:nvPicPr>
        <p:blipFill>
          <a:blip r:embed="rId6">
            <a:alphaModFix/>
          </a:blip>
          <a:stretch>
            <a:fillRect/>
          </a:stretch>
        </p:blipFill>
        <p:spPr>
          <a:xfrm>
            <a:off x="17071925" y="-718025"/>
            <a:ext cx="2432150" cy="1748108"/>
          </a:xfrm>
          <a:prstGeom prst="rect">
            <a:avLst/>
          </a:prstGeom>
          <a:noFill/>
          <a:ln>
            <a:noFill/>
          </a:ln>
        </p:spPr>
      </p:pic>
      <p:pic>
        <p:nvPicPr>
          <p:cNvPr id="86" name="Google Shape;86;p8"/>
          <p:cNvPicPr preferRelativeResize="0"/>
          <p:nvPr/>
        </p:nvPicPr>
        <p:blipFill>
          <a:blip r:embed="rId7">
            <a:alphaModFix/>
          </a:blip>
          <a:stretch>
            <a:fillRect/>
          </a:stretch>
        </p:blipFill>
        <p:spPr>
          <a:xfrm>
            <a:off x="-836987" y="2365175"/>
            <a:ext cx="2432150" cy="2343478"/>
          </a:xfrm>
          <a:prstGeom prst="rect">
            <a:avLst/>
          </a:prstGeom>
          <a:noFill/>
          <a:ln>
            <a:noFill/>
          </a:ln>
        </p:spPr>
      </p:pic>
      <p:pic>
        <p:nvPicPr>
          <p:cNvPr id="87" name="Google Shape;87;p8"/>
          <p:cNvPicPr preferRelativeResize="0"/>
          <p:nvPr/>
        </p:nvPicPr>
        <p:blipFill>
          <a:blip r:embed="rId8">
            <a:alphaModFix/>
          </a:blip>
          <a:stretch>
            <a:fillRect/>
          </a:stretch>
        </p:blipFill>
        <p:spPr>
          <a:xfrm>
            <a:off x="-838579" y="-1021737"/>
            <a:ext cx="1544125" cy="2354157"/>
          </a:xfrm>
          <a:prstGeom prst="rect">
            <a:avLst/>
          </a:prstGeom>
          <a:noFill/>
          <a:ln>
            <a:noFill/>
          </a:ln>
        </p:spPr>
      </p:pic>
      <p:pic>
        <p:nvPicPr>
          <p:cNvPr id="88" name="Google Shape;88;p8"/>
          <p:cNvPicPr preferRelativeResize="0"/>
          <p:nvPr/>
        </p:nvPicPr>
        <p:blipFill>
          <a:blip r:embed="rId9">
            <a:alphaModFix/>
          </a:blip>
          <a:stretch>
            <a:fillRect/>
          </a:stretch>
        </p:blipFill>
        <p:spPr>
          <a:xfrm>
            <a:off x="6732125" y="8886650"/>
            <a:ext cx="2855209" cy="1313900"/>
          </a:xfrm>
          <a:prstGeom prst="rect">
            <a:avLst/>
          </a:prstGeom>
          <a:noFill/>
          <a:ln>
            <a:noFill/>
          </a:ln>
        </p:spPr>
      </p:pic>
      <p:sp>
        <p:nvSpPr>
          <p:cNvPr id="89" name="Google Shape;89;p8"/>
          <p:cNvSpPr txBox="1"/>
          <p:nvPr/>
        </p:nvSpPr>
        <p:spPr>
          <a:xfrm>
            <a:off x="1028700" y="813575"/>
            <a:ext cx="105234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Table of Contents</a:t>
            </a:r>
            <a:endParaRPr/>
          </a:p>
        </p:txBody>
      </p:sp>
      <p:sp>
        <p:nvSpPr>
          <p:cNvPr id="90" name="Google Shape;90;p8"/>
          <p:cNvSpPr txBox="1"/>
          <p:nvPr/>
        </p:nvSpPr>
        <p:spPr>
          <a:xfrm>
            <a:off x="10472368" y="3086540"/>
            <a:ext cx="6786932"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Introduction</a:t>
            </a:r>
            <a:endParaRPr/>
          </a:p>
        </p:txBody>
      </p:sp>
      <p:sp>
        <p:nvSpPr>
          <p:cNvPr id="91" name="Google Shape;91;p8"/>
          <p:cNvSpPr txBox="1"/>
          <p:nvPr/>
        </p:nvSpPr>
        <p:spPr>
          <a:xfrm>
            <a:off x="10472368" y="3781865"/>
            <a:ext cx="6786932" cy="18097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your topic here.</a:t>
            </a:r>
            <a:endParaRPr/>
          </a:p>
        </p:txBody>
      </p:sp>
      <p:sp>
        <p:nvSpPr>
          <p:cNvPr id="92" name="Google Shape;92;p8"/>
          <p:cNvSpPr txBox="1"/>
          <p:nvPr/>
        </p:nvSpPr>
        <p:spPr>
          <a:xfrm>
            <a:off x="10472368" y="4762500"/>
            <a:ext cx="6786932"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About Black History Month</a:t>
            </a:r>
            <a:endParaRPr/>
          </a:p>
        </p:txBody>
      </p:sp>
      <p:sp>
        <p:nvSpPr>
          <p:cNvPr id="93" name="Google Shape;93;p8"/>
          <p:cNvSpPr txBox="1"/>
          <p:nvPr/>
        </p:nvSpPr>
        <p:spPr>
          <a:xfrm>
            <a:off x="10472368" y="5457825"/>
            <a:ext cx="6786932" cy="18097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your topic here.</a:t>
            </a:r>
            <a:endParaRPr/>
          </a:p>
        </p:txBody>
      </p:sp>
      <p:sp>
        <p:nvSpPr>
          <p:cNvPr id="94" name="Google Shape;94;p8"/>
          <p:cNvSpPr txBox="1"/>
          <p:nvPr/>
        </p:nvSpPr>
        <p:spPr>
          <a:xfrm>
            <a:off x="10472368" y="6438900"/>
            <a:ext cx="6786932"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Our Projects</a:t>
            </a:r>
            <a:endParaRPr/>
          </a:p>
        </p:txBody>
      </p:sp>
      <p:sp>
        <p:nvSpPr>
          <p:cNvPr id="95" name="Google Shape;95;p8"/>
          <p:cNvSpPr txBox="1"/>
          <p:nvPr/>
        </p:nvSpPr>
        <p:spPr>
          <a:xfrm>
            <a:off x="10472368" y="7134225"/>
            <a:ext cx="6786932" cy="18097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your topic here.</a:t>
            </a:r>
            <a:endParaRPr/>
          </a:p>
        </p:txBody>
      </p:sp>
      <p:sp>
        <p:nvSpPr>
          <p:cNvPr id="96" name="Google Shape;96;p8"/>
          <p:cNvSpPr txBox="1"/>
          <p:nvPr/>
        </p:nvSpPr>
        <p:spPr>
          <a:xfrm>
            <a:off x="10472368" y="8115300"/>
            <a:ext cx="6786932" cy="6096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Chapter Title</a:t>
            </a:r>
            <a:endParaRPr/>
          </a:p>
        </p:txBody>
      </p:sp>
      <p:sp>
        <p:nvSpPr>
          <p:cNvPr id="97" name="Google Shape;97;p8"/>
          <p:cNvSpPr txBox="1"/>
          <p:nvPr/>
        </p:nvSpPr>
        <p:spPr>
          <a:xfrm>
            <a:off x="10472368" y="8810625"/>
            <a:ext cx="6786932" cy="18097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Elaborate on your topic here.</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grpSp>
        <p:nvGrpSpPr>
          <p:cNvPr id="394" name="Google Shape;394;p26"/>
          <p:cNvGrpSpPr/>
          <p:nvPr/>
        </p:nvGrpSpPr>
        <p:grpSpPr>
          <a:xfrm>
            <a:off x="5995272" y="2401409"/>
            <a:ext cx="6297456" cy="2611613"/>
            <a:chOff x="0" y="-28575"/>
            <a:chExt cx="1658589" cy="687832"/>
          </a:xfrm>
        </p:grpSpPr>
        <p:sp>
          <p:nvSpPr>
            <p:cNvPr id="395" name="Google Shape;39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6"/>
          <p:cNvGrpSpPr/>
          <p:nvPr/>
        </p:nvGrpSpPr>
        <p:grpSpPr>
          <a:xfrm>
            <a:off x="5995272" y="5476026"/>
            <a:ext cx="6297456" cy="2611613"/>
            <a:chOff x="0" y="-28575"/>
            <a:chExt cx="1658589" cy="687832"/>
          </a:xfrm>
        </p:grpSpPr>
        <p:sp>
          <p:nvSpPr>
            <p:cNvPr id="398" name="Google Shape;398;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0" name="Google Shape;400;p26"/>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401" name="Google Shape;401;p26"/>
          <p:cNvSpPr txBox="1"/>
          <p:nvPr/>
        </p:nvSpPr>
        <p:spPr>
          <a:xfrm>
            <a:off x="7108732" y="8846312"/>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Happy designing!</a:t>
            </a:r>
            <a:endParaRPr/>
          </a:p>
        </p:txBody>
      </p:sp>
      <p:sp>
        <p:nvSpPr>
          <p:cNvPr id="402" name="Google Shape;402;p26"/>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for the presentation template</a:t>
            </a:r>
            <a:endParaRPr/>
          </a:p>
        </p:txBody>
      </p:sp>
      <p:sp>
        <p:nvSpPr>
          <p:cNvPr id="403" name="Google Shape;403;p26"/>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for the photos</a:t>
            </a:r>
            <a:endParaRPr/>
          </a:p>
        </p:txBody>
      </p:sp>
      <p:sp>
        <p:nvSpPr>
          <p:cNvPr id="404" name="Google Shape;404;p26"/>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Montserrat"/>
                <a:ea typeface="Montserrat"/>
                <a:cs typeface="Montserrat"/>
                <a:sym typeface="Montserrat"/>
              </a:rPr>
              <a:t>Credits</a:t>
            </a:r>
            <a:endParaRPr/>
          </a:p>
        </p:txBody>
      </p:sp>
      <p:sp>
        <p:nvSpPr>
          <p:cNvPr id="405" name="Google Shape;405;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Montserrat"/>
                <a:ea typeface="Montserrat"/>
                <a:cs typeface="Montserrat"/>
                <a:sym typeface="Montserrat"/>
              </a:rPr>
              <a:t>Pexels, Pixabay</a:t>
            </a:r>
            <a:endParaRPr/>
          </a:p>
        </p:txBody>
      </p:sp>
      <p:pic>
        <p:nvPicPr>
          <p:cNvPr id="406" name="Google Shape;406;p26"/>
          <p:cNvPicPr preferRelativeResize="0"/>
          <p:nvPr/>
        </p:nvPicPr>
        <p:blipFill>
          <a:blip r:embed="rId3">
            <a:alphaModFix/>
          </a:blip>
          <a:stretch>
            <a:fillRect/>
          </a:stretch>
        </p:blipFill>
        <p:spPr>
          <a:xfrm>
            <a:off x="6756925" y="2942735"/>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9"/>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03" name="Google Shape;103;p9"/>
          <p:cNvPicPr preferRelativeResize="0"/>
          <p:nvPr/>
        </p:nvPicPr>
        <p:blipFill>
          <a:blip r:embed="rId4">
            <a:alphaModFix/>
          </a:blip>
          <a:stretch>
            <a:fillRect/>
          </a:stretch>
        </p:blipFill>
        <p:spPr>
          <a:xfrm rot="10800000">
            <a:off x="-1765569" y="-3273075"/>
            <a:ext cx="25243080" cy="20559326"/>
          </a:xfrm>
          <a:prstGeom prst="rect">
            <a:avLst/>
          </a:prstGeom>
          <a:noFill/>
          <a:ln>
            <a:noFill/>
          </a:ln>
        </p:spPr>
      </p:pic>
      <p:pic>
        <p:nvPicPr>
          <p:cNvPr id="104" name="Google Shape;104;p9"/>
          <p:cNvPicPr preferRelativeResize="0"/>
          <p:nvPr/>
        </p:nvPicPr>
        <p:blipFill>
          <a:blip r:embed="rId4">
            <a:alphaModFix/>
          </a:blip>
          <a:stretch>
            <a:fillRect/>
          </a:stretch>
        </p:blipFill>
        <p:spPr>
          <a:xfrm>
            <a:off x="-5980019" y="-7096762"/>
            <a:ext cx="25243080" cy="20559326"/>
          </a:xfrm>
          <a:prstGeom prst="rect">
            <a:avLst/>
          </a:prstGeom>
          <a:noFill/>
          <a:ln>
            <a:noFill/>
          </a:ln>
        </p:spPr>
      </p:pic>
      <p:sp>
        <p:nvSpPr>
          <p:cNvPr id="105" name="Google Shape;105;p9"/>
          <p:cNvSpPr txBox="1"/>
          <p:nvPr/>
        </p:nvSpPr>
        <p:spPr>
          <a:xfrm>
            <a:off x="2017183" y="3602039"/>
            <a:ext cx="14253600" cy="3016800"/>
          </a:xfrm>
          <a:prstGeom prst="rect">
            <a:avLst/>
          </a:prstGeom>
          <a:noFill/>
          <a:ln>
            <a:noFill/>
          </a:ln>
        </p:spPr>
        <p:txBody>
          <a:bodyPr anchorCtr="0" anchor="t" bIns="0" lIns="0" spcFirstLastPara="1" rIns="0" wrap="square" tIns="0">
            <a:spAutoFit/>
          </a:bodyPr>
          <a:lstStyle/>
          <a:p>
            <a:pPr indent="0" lvl="0" marL="0" marR="0" rtl="0" algn="ctr">
              <a:lnSpc>
                <a:spcPct val="69997"/>
              </a:lnSpc>
              <a:spcBef>
                <a:spcPts val="0"/>
              </a:spcBef>
              <a:spcAft>
                <a:spcPts val="0"/>
              </a:spcAft>
              <a:buNone/>
            </a:pPr>
            <a:r>
              <a:rPr b="0" i="0" lang="en-US" sz="28000" u="none" cap="none" strike="noStrike">
                <a:solidFill>
                  <a:srgbClr val="000000"/>
                </a:solidFill>
                <a:latin typeface="East Sea Dokdo"/>
                <a:ea typeface="East Sea Dokdo"/>
                <a:cs typeface="East Sea Dokdo"/>
                <a:sym typeface="East Sea Dokdo"/>
              </a:rPr>
              <a:t>Introduction</a:t>
            </a:r>
            <a:endParaRPr sz="28000"/>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0"/>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11" name="Google Shape;111;p10"/>
          <p:cNvPicPr preferRelativeResize="0"/>
          <p:nvPr/>
        </p:nvPicPr>
        <p:blipFill>
          <a:blip r:embed="rId4">
            <a:alphaModFix/>
          </a:blip>
          <a:stretch>
            <a:fillRect/>
          </a:stretch>
        </p:blipFill>
        <p:spPr>
          <a:xfrm>
            <a:off x="1028699" y="1721357"/>
            <a:ext cx="7680251" cy="7235942"/>
          </a:xfrm>
          <a:prstGeom prst="rect">
            <a:avLst/>
          </a:prstGeom>
          <a:noFill/>
          <a:ln>
            <a:noFill/>
          </a:ln>
        </p:spPr>
      </p:pic>
      <p:pic>
        <p:nvPicPr>
          <p:cNvPr id="112" name="Google Shape;112;p10"/>
          <p:cNvPicPr preferRelativeResize="0"/>
          <p:nvPr/>
        </p:nvPicPr>
        <p:blipFill>
          <a:blip r:embed="rId5">
            <a:alphaModFix/>
          </a:blip>
          <a:stretch>
            <a:fillRect/>
          </a:stretch>
        </p:blipFill>
        <p:spPr>
          <a:xfrm>
            <a:off x="16314199" y="8331150"/>
            <a:ext cx="4502154" cy="4488301"/>
          </a:xfrm>
          <a:prstGeom prst="rect">
            <a:avLst/>
          </a:prstGeom>
          <a:noFill/>
          <a:ln>
            <a:noFill/>
          </a:ln>
        </p:spPr>
      </p:pic>
      <p:pic>
        <p:nvPicPr>
          <p:cNvPr id="113" name="Google Shape;113;p10"/>
          <p:cNvPicPr preferRelativeResize="0"/>
          <p:nvPr/>
        </p:nvPicPr>
        <p:blipFill>
          <a:blip r:embed="rId6">
            <a:alphaModFix/>
          </a:blip>
          <a:stretch>
            <a:fillRect/>
          </a:stretch>
        </p:blipFill>
        <p:spPr>
          <a:xfrm>
            <a:off x="15844700" y="-718025"/>
            <a:ext cx="3414951" cy="2453705"/>
          </a:xfrm>
          <a:prstGeom prst="rect">
            <a:avLst/>
          </a:prstGeom>
          <a:noFill/>
          <a:ln>
            <a:noFill/>
          </a:ln>
        </p:spPr>
      </p:pic>
      <p:pic>
        <p:nvPicPr>
          <p:cNvPr id="114" name="Google Shape;114;p10"/>
          <p:cNvPicPr preferRelativeResize="0"/>
          <p:nvPr/>
        </p:nvPicPr>
        <p:blipFill>
          <a:blip r:embed="rId7">
            <a:alphaModFix/>
          </a:blip>
          <a:stretch>
            <a:fillRect/>
          </a:stretch>
        </p:blipFill>
        <p:spPr>
          <a:xfrm>
            <a:off x="0" y="-747550"/>
            <a:ext cx="2267150" cy="3546379"/>
          </a:xfrm>
          <a:prstGeom prst="rect">
            <a:avLst/>
          </a:prstGeom>
          <a:noFill/>
          <a:ln>
            <a:noFill/>
          </a:ln>
        </p:spPr>
      </p:pic>
      <p:sp>
        <p:nvSpPr>
          <p:cNvPr id="115" name="Google Shape;115;p10"/>
          <p:cNvSpPr txBox="1"/>
          <p:nvPr/>
        </p:nvSpPr>
        <p:spPr>
          <a:xfrm>
            <a:off x="9144000" y="1672590"/>
            <a:ext cx="8115300" cy="26598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Welcome to Presentation</a:t>
            </a:r>
            <a:endParaRPr/>
          </a:p>
        </p:txBody>
      </p:sp>
      <p:sp>
        <p:nvSpPr>
          <p:cNvPr id="116" name="Google Shape;116;p10"/>
          <p:cNvSpPr txBox="1"/>
          <p:nvPr/>
        </p:nvSpPr>
        <p:spPr>
          <a:xfrm>
            <a:off x="9144000" y="4468990"/>
            <a:ext cx="8115300" cy="4488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I'm Rain, and I'll be sharing with you my beautiful ideas.</a:t>
            </a:r>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Follow me at @reallygreatsite to learn more.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1"/>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22" name="Google Shape;122;p11"/>
          <p:cNvPicPr preferRelativeResize="0"/>
          <p:nvPr/>
        </p:nvPicPr>
        <p:blipFill>
          <a:blip r:embed="rId4">
            <a:alphaModFix/>
          </a:blip>
          <a:stretch>
            <a:fillRect/>
          </a:stretch>
        </p:blipFill>
        <p:spPr>
          <a:xfrm>
            <a:off x="1028700" y="1573592"/>
            <a:ext cx="7379025" cy="6426483"/>
          </a:xfrm>
          <a:prstGeom prst="rect">
            <a:avLst/>
          </a:prstGeom>
          <a:noFill/>
          <a:ln>
            <a:noFill/>
          </a:ln>
        </p:spPr>
      </p:pic>
      <p:pic>
        <p:nvPicPr>
          <p:cNvPr id="123" name="Google Shape;123;p11"/>
          <p:cNvPicPr preferRelativeResize="0"/>
          <p:nvPr/>
        </p:nvPicPr>
        <p:blipFill>
          <a:blip r:embed="rId5">
            <a:alphaModFix/>
          </a:blip>
          <a:stretch>
            <a:fillRect/>
          </a:stretch>
        </p:blipFill>
        <p:spPr>
          <a:xfrm>
            <a:off x="6294200" y="7032630"/>
            <a:ext cx="2593000" cy="1353419"/>
          </a:xfrm>
          <a:prstGeom prst="rect">
            <a:avLst/>
          </a:prstGeom>
          <a:noFill/>
          <a:ln>
            <a:noFill/>
          </a:ln>
        </p:spPr>
      </p:pic>
      <p:pic>
        <p:nvPicPr>
          <p:cNvPr id="124" name="Google Shape;124;p11"/>
          <p:cNvPicPr preferRelativeResize="0"/>
          <p:nvPr/>
        </p:nvPicPr>
        <p:blipFill>
          <a:blip r:embed="rId6">
            <a:alphaModFix/>
          </a:blip>
          <a:stretch>
            <a:fillRect/>
          </a:stretch>
        </p:blipFill>
        <p:spPr>
          <a:xfrm>
            <a:off x="15074525" y="9460285"/>
            <a:ext cx="4369550" cy="1397240"/>
          </a:xfrm>
          <a:prstGeom prst="rect">
            <a:avLst/>
          </a:prstGeom>
          <a:noFill/>
          <a:ln>
            <a:noFill/>
          </a:ln>
        </p:spPr>
      </p:pic>
      <p:pic>
        <p:nvPicPr>
          <p:cNvPr id="125" name="Google Shape;125;p11"/>
          <p:cNvPicPr preferRelativeResize="0"/>
          <p:nvPr/>
        </p:nvPicPr>
        <p:blipFill>
          <a:blip r:embed="rId7">
            <a:alphaModFix/>
          </a:blip>
          <a:stretch>
            <a:fillRect/>
          </a:stretch>
        </p:blipFill>
        <p:spPr>
          <a:xfrm>
            <a:off x="-598500" y="-563000"/>
            <a:ext cx="3233930" cy="3183400"/>
          </a:xfrm>
          <a:prstGeom prst="rect">
            <a:avLst/>
          </a:prstGeom>
          <a:noFill/>
          <a:ln>
            <a:noFill/>
          </a:ln>
        </p:spPr>
      </p:pic>
      <p:sp>
        <p:nvSpPr>
          <p:cNvPr id="126" name="Google Shape;126;p11"/>
          <p:cNvSpPr txBox="1"/>
          <p:nvPr/>
        </p:nvSpPr>
        <p:spPr>
          <a:xfrm>
            <a:off x="1028700" y="7837216"/>
            <a:ext cx="7379015" cy="184785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Our Program</a:t>
            </a:r>
            <a:endParaRPr/>
          </a:p>
        </p:txBody>
      </p:sp>
      <p:grpSp>
        <p:nvGrpSpPr>
          <p:cNvPr id="127" name="Google Shape;127;p11"/>
          <p:cNvGrpSpPr/>
          <p:nvPr/>
        </p:nvGrpSpPr>
        <p:grpSpPr>
          <a:xfrm>
            <a:off x="9144000" y="1663065"/>
            <a:ext cx="8115300" cy="1468011"/>
            <a:chOff x="0" y="114300"/>
            <a:chExt cx="10820400" cy="1957348"/>
          </a:xfrm>
        </p:grpSpPr>
        <p:sp>
          <p:nvSpPr>
            <p:cNvPr id="128" name="Google Shape;128;p11"/>
            <p:cNvSpPr txBox="1"/>
            <p:nvPr/>
          </p:nvSpPr>
          <p:spPr>
            <a:xfrm>
              <a:off x="0" y="114300"/>
              <a:ext cx="10820400"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what we do?</a:t>
              </a:r>
              <a:endParaRPr/>
            </a:p>
          </p:txBody>
        </p:sp>
        <p:sp>
          <p:nvSpPr>
            <p:cNvPr id="129" name="Google Shape;129;p11"/>
            <p:cNvSpPr txBox="1"/>
            <p:nvPr/>
          </p:nvSpPr>
          <p:spPr>
            <a:xfrm>
              <a:off x="0" y="1074148"/>
              <a:ext cx="108204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130" name="Google Shape;130;p11"/>
          <p:cNvGrpSpPr/>
          <p:nvPr/>
        </p:nvGrpSpPr>
        <p:grpSpPr>
          <a:xfrm>
            <a:off x="9144000" y="3635390"/>
            <a:ext cx="8115300" cy="1468011"/>
            <a:chOff x="0" y="114300"/>
            <a:chExt cx="10820400" cy="1957348"/>
          </a:xfrm>
        </p:grpSpPr>
        <p:sp>
          <p:nvSpPr>
            <p:cNvPr id="131" name="Google Shape;131;p11"/>
            <p:cNvSpPr txBox="1"/>
            <p:nvPr/>
          </p:nvSpPr>
          <p:spPr>
            <a:xfrm>
              <a:off x="0" y="114300"/>
              <a:ext cx="10820400"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what we do?</a:t>
              </a:r>
              <a:endParaRPr/>
            </a:p>
          </p:txBody>
        </p:sp>
        <p:sp>
          <p:nvSpPr>
            <p:cNvPr id="132" name="Google Shape;132;p11"/>
            <p:cNvSpPr txBox="1"/>
            <p:nvPr/>
          </p:nvSpPr>
          <p:spPr>
            <a:xfrm>
              <a:off x="0" y="1074148"/>
              <a:ext cx="108204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133" name="Google Shape;133;p11"/>
          <p:cNvGrpSpPr/>
          <p:nvPr/>
        </p:nvGrpSpPr>
        <p:grpSpPr>
          <a:xfrm>
            <a:off x="9144000" y="5607715"/>
            <a:ext cx="8115300" cy="1468011"/>
            <a:chOff x="0" y="114300"/>
            <a:chExt cx="10820400" cy="1957348"/>
          </a:xfrm>
        </p:grpSpPr>
        <p:sp>
          <p:nvSpPr>
            <p:cNvPr id="134" name="Google Shape;134;p11"/>
            <p:cNvSpPr txBox="1"/>
            <p:nvPr/>
          </p:nvSpPr>
          <p:spPr>
            <a:xfrm>
              <a:off x="0" y="114300"/>
              <a:ext cx="10820400"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what we do?</a:t>
              </a:r>
              <a:endParaRPr/>
            </a:p>
          </p:txBody>
        </p:sp>
        <p:sp>
          <p:nvSpPr>
            <p:cNvPr id="135" name="Google Shape;135;p11"/>
            <p:cNvSpPr txBox="1"/>
            <p:nvPr/>
          </p:nvSpPr>
          <p:spPr>
            <a:xfrm>
              <a:off x="0" y="1074148"/>
              <a:ext cx="108204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grpSp>
        <p:nvGrpSpPr>
          <p:cNvPr id="136" name="Google Shape;136;p11"/>
          <p:cNvGrpSpPr/>
          <p:nvPr/>
        </p:nvGrpSpPr>
        <p:grpSpPr>
          <a:xfrm>
            <a:off x="9144000" y="7580041"/>
            <a:ext cx="8115300" cy="1468011"/>
            <a:chOff x="0" y="114300"/>
            <a:chExt cx="10820400" cy="1957348"/>
          </a:xfrm>
        </p:grpSpPr>
        <p:sp>
          <p:nvSpPr>
            <p:cNvPr id="137" name="Google Shape;137;p11"/>
            <p:cNvSpPr txBox="1"/>
            <p:nvPr/>
          </p:nvSpPr>
          <p:spPr>
            <a:xfrm>
              <a:off x="0" y="114300"/>
              <a:ext cx="10820400"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what we do?</a:t>
              </a:r>
              <a:endParaRPr/>
            </a:p>
          </p:txBody>
        </p:sp>
        <p:sp>
          <p:nvSpPr>
            <p:cNvPr id="138" name="Google Shape;138;p11"/>
            <p:cNvSpPr txBox="1"/>
            <p:nvPr/>
          </p:nvSpPr>
          <p:spPr>
            <a:xfrm>
              <a:off x="0" y="1074148"/>
              <a:ext cx="108204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2"/>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44" name="Google Shape;144;p12"/>
          <p:cNvPicPr preferRelativeResize="0"/>
          <p:nvPr/>
        </p:nvPicPr>
        <p:blipFill>
          <a:blip r:embed="rId4">
            <a:alphaModFix/>
          </a:blip>
          <a:stretch>
            <a:fillRect/>
          </a:stretch>
        </p:blipFill>
        <p:spPr>
          <a:xfrm>
            <a:off x="10946025" y="2396361"/>
            <a:ext cx="5468901" cy="5481590"/>
          </a:xfrm>
          <a:prstGeom prst="rect">
            <a:avLst/>
          </a:prstGeom>
          <a:noFill/>
          <a:ln>
            <a:noFill/>
          </a:ln>
        </p:spPr>
      </p:pic>
      <p:pic>
        <p:nvPicPr>
          <p:cNvPr id="145" name="Google Shape;145;p12"/>
          <p:cNvPicPr preferRelativeResize="0"/>
          <p:nvPr/>
        </p:nvPicPr>
        <p:blipFill>
          <a:blip r:embed="rId5">
            <a:alphaModFix/>
          </a:blip>
          <a:stretch>
            <a:fillRect/>
          </a:stretch>
        </p:blipFill>
        <p:spPr>
          <a:xfrm rot="-4504980">
            <a:off x="-6104445" y="-11590432"/>
            <a:ext cx="30496890" cy="24838313"/>
          </a:xfrm>
          <a:prstGeom prst="rect">
            <a:avLst/>
          </a:prstGeom>
          <a:noFill/>
          <a:ln>
            <a:noFill/>
          </a:ln>
        </p:spPr>
      </p:pic>
      <p:pic>
        <p:nvPicPr>
          <p:cNvPr id="146" name="Google Shape;146;p12"/>
          <p:cNvPicPr preferRelativeResize="0"/>
          <p:nvPr/>
        </p:nvPicPr>
        <p:blipFill>
          <a:blip r:embed="rId6">
            <a:alphaModFix/>
          </a:blip>
          <a:stretch>
            <a:fillRect/>
          </a:stretch>
        </p:blipFill>
        <p:spPr>
          <a:xfrm>
            <a:off x="1873075" y="2396361"/>
            <a:ext cx="5468901" cy="5481590"/>
          </a:xfrm>
          <a:prstGeom prst="rect">
            <a:avLst/>
          </a:prstGeom>
          <a:noFill/>
          <a:ln>
            <a:noFill/>
          </a:ln>
        </p:spPr>
      </p:pic>
      <p:sp>
        <p:nvSpPr>
          <p:cNvPr id="147" name="Google Shape;147;p12"/>
          <p:cNvSpPr txBox="1"/>
          <p:nvPr/>
        </p:nvSpPr>
        <p:spPr>
          <a:xfrm>
            <a:off x="1028700" y="824865"/>
            <a:ext cx="7157651" cy="184785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East Sea Dokdo"/>
                <a:ea typeface="East Sea Dokdo"/>
                <a:cs typeface="East Sea Dokdo"/>
                <a:sym typeface="East Sea Dokdo"/>
              </a:rPr>
              <a:t>Mission</a:t>
            </a:r>
            <a:endParaRPr/>
          </a:p>
        </p:txBody>
      </p:sp>
      <p:sp>
        <p:nvSpPr>
          <p:cNvPr id="148" name="Google Shape;148;p12"/>
          <p:cNvSpPr txBox="1"/>
          <p:nvPr/>
        </p:nvSpPr>
        <p:spPr>
          <a:xfrm>
            <a:off x="10101649" y="824865"/>
            <a:ext cx="7157651" cy="184785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Vision</a:t>
            </a:r>
            <a:endParaRPr/>
          </a:p>
        </p:txBody>
      </p:sp>
      <p:sp>
        <p:nvSpPr>
          <p:cNvPr id="149" name="Google Shape;149;p12"/>
          <p:cNvSpPr txBox="1"/>
          <p:nvPr/>
        </p:nvSpPr>
        <p:spPr>
          <a:xfrm>
            <a:off x="1028700" y="8326755"/>
            <a:ext cx="7157700" cy="997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Enter your grand vision statement!</a:t>
            </a:r>
            <a:endParaRPr/>
          </a:p>
          <a:p>
            <a:pPr indent="0" lvl="0" marL="0" marR="0" rtl="0" algn="ctr">
              <a:lnSpc>
                <a:spcPct val="9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ctr">
              <a:lnSpc>
                <a:spcPct val="9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a:t>
            </a:r>
            <a:endParaRPr/>
          </a:p>
        </p:txBody>
      </p:sp>
      <p:sp>
        <p:nvSpPr>
          <p:cNvPr id="150" name="Google Shape;150;p12"/>
          <p:cNvSpPr txBox="1"/>
          <p:nvPr/>
        </p:nvSpPr>
        <p:spPr>
          <a:xfrm>
            <a:off x="10101649" y="8326755"/>
            <a:ext cx="7157700" cy="997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Enter your grand vision statement!</a:t>
            </a:r>
            <a:endParaRPr/>
          </a:p>
          <a:p>
            <a:pPr indent="0" lvl="0" marL="0" marR="0" rtl="0" algn="ctr">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3" r="-81433" t="0"/>
            </a:stretch>
          </a:blipFill>
          <a:ln>
            <a:noFill/>
          </a:ln>
        </p:spPr>
      </p:sp>
      <p:sp>
        <p:nvSpPr>
          <p:cNvPr id="156" name="Google Shape;156;p13"/>
          <p:cNvSpPr txBox="1"/>
          <p:nvPr/>
        </p:nvSpPr>
        <p:spPr>
          <a:xfrm>
            <a:off x="2017183" y="3602039"/>
            <a:ext cx="14253600" cy="3016800"/>
          </a:xfrm>
          <a:prstGeom prst="rect">
            <a:avLst/>
          </a:prstGeom>
          <a:noFill/>
          <a:ln>
            <a:noFill/>
          </a:ln>
        </p:spPr>
        <p:txBody>
          <a:bodyPr anchorCtr="0" anchor="t" bIns="0" lIns="0" spcFirstLastPara="1" rIns="0" wrap="square" tIns="0">
            <a:spAutoFit/>
          </a:bodyPr>
          <a:lstStyle/>
          <a:p>
            <a:pPr indent="0" lvl="0" marL="0" marR="0" rtl="0" algn="ctr">
              <a:lnSpc>
                <a:spcPct val="69997"/>
              </a:lnSpc>
              <a:spcBef>
                <a:spcPts val="0"/>
              </a:spcBef>
              <a:spcAft>
                <a:spcPts val="0"/>
              </a:spcAft>
              <a:buNone/>
            </a:pPr>
            <a:r>
              <a:rPr lang="en-US" sz="28000">
                <a:latin typeface="East Sea Dokdo"/>
                <a:ea typeface="East Sea Dokdo"/>
                <a:cs typeface="East Sea Dokdo"/>
                <a:sym typeface="East Sea Dokdo"/>
              </a:rPr>
              <a:t>About Us</a:t>
            </a:r>
            <a:endParaRPr sz="28000"/>
          </a:p>
        </p:txBody>
      </p:sp>
      <p:pic>
        <p:nvPicPr>
          <p:cNvPr id="157" name="Google Shape;157;p13"/>
          <p:cNvPicPr preferRelativeResize="0"/>
          <p:nvPr/>
        </p:nvPicPr>
        <p:blipFill>
          <a:blip r:embed="rId4">
            <a:alphaModFix/>
          </a:blip>
          <a:stretch>
            <a:fillRect/>
          </a:stretch>
        </p:blipFill>
        <p:spPr>
          <a:xfrm rot="10800000">
            <a:off x="-1765569" y="-3273075"/>
            <a:ext cx="25243080" cy="20559326"/>
          </a:xfrm>
          <a:prstGeom prst="rect">
            <a:avLst/>
          </a:prstGeom>
          <a:noFill/>
          <a:ln>
            <a:noFill/>
          </a:ln>
        </p:spPr>
      </p:pic>
      <p:pic>
        <p:nvPicPr>
          <p:cNvPr id="158" name="Google Shape;158;p13"/>
          <p:cNvPicPr preferRelativeResize="0"/>
          <p:nvPr/>
        </p:nvPicPr>
        <p:blipFill>
          <a:blip r:embed="rId4">
            <a:alphaModFix/>
          </a:blip>
          <a:stretch>
            <a:fillRect/>
          </a:stretch>
        </p:blipFill>
        <p:spPr>
          <a:xfrm>
            <a:off x="-5980019" y="-7096762"/>
            <a:ext cx="25243080" cy="20559326"/>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64" name="Google Shape;164;p14"/>
          <p:cNvPicPr preferRelativeResize="0"/>
          <p:nvPr/>
        </p:nvPicPr>
        <p:blipFill>
          <a:blip r:embed="rId4">
            <a:alphaModFix/>
          </a:blip>
          <a:stretch>
            <a:fillRect/>
          </a:stretch>
        </p:blipFill>
        <p:spPr>
          <a:xfrm>
            <a:off x="1028700" y="4760399"/>
            <a:ext cx="16246328" cy="4497900"/>
          </a:xfrm>
          <a:prstGeom prst="rect">
            <a:avLst/>
          </a:prstGeom>
          <a:noFill/>
          <a:ln>
            <a:noFill/>
          </a:ln>
        </p:spPr>
      </p:pic>
      <p:pic>
        <p:nvPicPr>
          <p:cNvPr id="165" name="Google Shape;165;p14"/>
          <p:cNvPicPr preferRelativeResize="0"/>
          <p:nvPr/>
        </p:nvPicPr>
        <p:blipFill>
          <a:blip r:embed="rId5">
            <a:alphaModFix/>
          </a:blip>
          <a:stretch>
            <a:fillRect/>
          </a:stretch>
        </p:blipFill>
        <p:spPr>
          <a:xfrm>
            <a:off x="-530375" y="7548101"/>
            <a:ext cx="3556600" cy="3417374"/>
          </a:xfrm>
          <a:prstGeom prst="rect">
            <a:avLst/>
          </a:prstGeom>
          <a:noFill/>
          <a:ln>
            <a:noFill/>
          </a:ln>
        </p:spPr>
      </p:pic>
      <p:pic>
        <p:nvPicPr>
          <p:cNvPr id="166" name="Google Shape;166;p14"/>
          <p:cNvPicPr preferRelativeResize="0"/>
          <p:nvPr/>
        </p:nvPicPr>
        <p:blipFill>
          <a:blip r:embed="rId6">
            <a:alphaModFix/>
          </a:blip>
          <a:stretch>
            <a:fillRect/>
          </a:stretch>
        </p:blipFill>
        <p:spPr>
          <a:xfrm>
            <a:off x="17173875" y="-543550"/>
            <a:ext cx="2228250" cy="2354855"/>
          </a:xfrm>
          <a:prstGeom prst="rect">
            <a:avLst/>
          </a:prstGeom>
          <a:noFill/>
          <a:ln>
            <a:noFill/>
          </a:ln>
        </p:spPr>
      </p:pic>
      <p:pic>
        <p:nvPicPr>
          <p:cNvPr id="167" name="Google Shape;167;p14"/>
          <p:cNvPicPr preferRelativeResize="0"/>
          <p:nvPr/>
        </p:nvPicPr>
        <p:blipFill>
          <a:blip r:embed="rId7">
            <a:alphaModFix/>
          </a:blip>
          <a:stretch>
            <a:fillRect/>
          </a:stretch>
        </p:blipFill>
        <p:spPr>
          <a:xfrm>
            <a:off x="-1422750" y="-1901300"/>
            <a:ext cx="3453075" cy="4740401"/>
          </a:xfrm>
          <a:prstGeom prst="rect">
            <a:avLst/>
          </a:prstGeom>
          <a:noFill/>
          <a:ln>
            <a:noFill/>
          </a:ln>
        </p:spPr>
      </p:pic>
      <p:sp>
        <p:nvSpPr>
          <p:cNvPr id="168" name="Google Shape;168;p14"/>
          <p:cNvSpPr txBox="1"/>
          <p:nvPr/>
        </p:nvSpPr>
        <p:spPr>
          <a:xfrm>
            <a:off x="1028700" y="769414"/>
            <a:ext cx="16230600" cy="184785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Black History Month</a:t>
            </a:r>
            <a:endParaRPr/>
          </a:p>
        </p:txBody>
      </p:sp>
      <p:sp>
        <p:nvSpPr>
          <p:cNvPr id="169" name="Google Shape;169;p14"/>
          <p:cNvSpPr txBox="1"/>
          <p:nvPr/>
        </p:nvSpPr>
        <p:spPr>
          <a:xfrm>
            <a:off x="1028700" y="2645839"/>
            <a:ext cx="16230600" cy="1995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5"/>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2000"/>
            </a:blip>
            <a:stretch>
              <a:fillRect b="0" l="-81435" r="-81438" t="0"/>
            </a:stretch>
          </a:blipFill>
          <a:ln>
            <a:noFill/>
          </a:ln>
        </p:spPr>
      </p:sp>
      <p:pic>
        <p:nvPicPr>
          <p:cNvPr id="175" name="Google Shape;175;p15"/>
          <p:cNvPicPr preferRelativeResize="0"/>
          <p:nvPr/>
        </p:nvPicPr>
        <p:blipFill>
          <a:blip r:embed="rId4">
            <a:alphaModFix/>
          </a:blip>
          <a:stretch>
            <a:fillRect/>
          </a:stretch>
        </p:blipFill>
        <p:spPr>
          <a:xfrm>
            <a:off x="1028700" y="3477700"/>
            <a:ext cx="3816075" cy="3816075"/>
          </a:xfrm>
          <a:prstGeom prst="rect">
            <a:avLst/>
          </a:prstGeom>
          <a:noFill/>
          <a:ln>
            <a:noFill/>
          </a:ln>
        </p:spPr>
      </p:pic>
      <p:pic>
        <p:nvPicPr>
          <p:cNvPr id="176" name="Google Shape;176;p15"/>
          <p:cNvPicPr preferRelativeResize="0"/>
          <p:nvPr/>
        </p:nvPicPr>
        <p:blipFill>
          <a:blip r:embed="rId5">
            <a:alphaModFix/>
          </a:blip>
          <a:stretch>
            <a:fillRect/>
          </a:stretch>
        </p:blipFill>
        <p:spPr>
          <a:xfrm>
            <a:off x="5166875" y="3477700"/>
            <a:ext cx="3816075" cy="3816075"/>
          </a:xfrm>
          <a:prstGeom prst="rect">
            <a:avLst/>
          </a:prstGeom>
          <a:noFill/>
          <a:ln>
            <a:noFill/>
          </a:ln>
        </p:spPr>
      </p:pic>
      <p:pic>
        <p:nvPicPr>
          <p:cNvPr id="177" name="Google Shape;177;p15"/>
          <p:cNvPicPr preferRelativeResize="0"/>
          <p:nvPr/>
        </p:nvPicPr>
        <p:blipFill>
          <a:blip r:embed="rId6">
            <a:alphaModFix/>
          </a:blip>
          <a:stretch>
            <a:fillRect/>
          </a:stretch>
        </p:blipFill>
        <p:spPr>
          <a:xfrm>
            <a:off x="9305050" y="3477700"/>
            <a:ext cx="3816075" cy="3816075"/>
          </a:xfrm>
          <a:prstGeom prst="rect">
            <a:avLst/>
          </a:prstGeom>
          <a:noFill/>
          <a:ln>
            <a:noFill/>
          </a:ln>
        </p:spPr>
      </p:pic>
      <p:pic>
        <p:nvPicPr>
          <p:cNvPr id="178" name="Google Shape;178;p15"/>
          <p:cNvPicPr preferRelativeResize="0"/>
          <p:nvPr/>
        </p:nvPicPr>
        <p:blipFill>
          <a:blip r:embed="rId7">
            <a:alphaModFix/>
          </a:blip>
          <a:stretch>
            <a:fillRect/>
          </a:stretch>
        </p:blipFill>
        <p:spPr>
          <a:xfrm>
            <a:off x="13408500" y="3477700"/>
            <a:ext cx="3816075" cy="3816075"/>
          </a:xfrm>
          <a:prstGeom prst="rect">
            <a:avLst/>
          </a:prstGeom>
          <a:noFill/>
          <a:ln>
            <a:noFill/>
          </a:ln>
        </p:spPr>
      </p:pic>
      <p:pic>
        <p:nvPicPr>
          <p:cNvPr id="179" name="Google Shape;179;p15"/>
          <p:cNvPicPr preferRelativeResize="0"/>
          <p:nvPr/>
        </p:nvPicPr>
        <p:blipFill>
          <a:blip r:embed="rId8">
            <a:alphaModFix/>
          </a:blip>
          <a:stretch>
            <a:fillRect/>
          </a:stretch>
        </p:blipFill>
        <p:spPr>
          <a:xfrm>
            <a:off x="6475375" y="619363"/>
            <a:ext cx="5015149" cy="3995800"/>
          </a:xfrm>
          <a:prstGeom prst="rect">
            <a:avLst/>
          </a:prstGeom>
          <a:noFill/>
          <a:ln>
            <a:noFill/>
          </a:ln>
        </p:spPr>
      </p:pic>
      <p:pic>
        <p:nvPicPr>
          <p:cNvPr id="180" name="Google Shape;180;p15"/>
          <p:cNvPicPr preferRelativeResize="0"/>
          <p:nvPr/>
        </p:nvPicPr>
        <p:blipFill>
          <a:blip r:embed="rId9">
            <a:alphaModFix/>
          </a:blip>
          <a:stretch>
            <a:fillRect/>
          </a:stretch>
        </p:blipFill>
        <p:spPr>
          <a:xfrm>
            <a:off x="-429175" y="8724663"/>
            <a:ext cx="2435325" cy="2346537"/>
          </a:xfrm>
          <a:prstGeom prst="rect">
            <a:avLst/>
          </a:prstGeom>
          <a:noFill/>
          <a:ln>
            <a:noFill/>
          </a:ln>
        </p:spPr>
      </p:pic>
      <p:pic>
        <p:nvPicPr>
          <p:cNvPr id="181" name="Google Shape;181;p15"/>
          <p:cNvPicPr preferRelativeResize="0"/>
          <p:nvPr/>
        </p:nvPicPr>
        <p:blipFill>
          <a:blip r:embed="rId10">
            <a:alphaModFix/>
          </a:blip>
          <a:stretch>
            <a:fillRect/>
          </a:stretch>
        </p:blipFill>
        <p:spPr>
          <a:xfrm>
            <a:off x="16601450" y="-1239275"/>
            <a:ext cx="2186750" cy="3324366"/>
          </a:xfrm>
          <a:prstGeom prst="rect">
            <a:avLst/>
          </a:prstGeom>
          <a:noFill/>
          <a:ln>
            <a:noFill/>
          </a:ln>
        </p:spPr>
      </p:pic>
      <p:sp>
        <p:nvSpPr>
          <p:cNvPr id="182" name="Google Shape;182;p15"/>
          <p:cNvSpPr/>
          <p:nvPr/>
        </p:nvSpPr>
        <p:spPr>
          <a:xfrm>
            <a:off x="13443232" y="3477709"/>
            <a:ext cx="3816068" cy="3816068"/>
          </a:xfrm>
          <a:custGeom>
            <a:rect b="b" l="l" r="r" t="t"/>
            <a:pathLst>
              <a:path extrusionOk="0" h="3816068" w="3816068">
                <a:moveTo>
                  <a:pt x="0" y="0"/>
                </a:moveTo>
                <a:lnTo>
                  <a:pt x="3816068" y="0"/>
                </a:lnTo>
                <a:lnTo>
                  <a:pt x="3816068" y="3816068"/>
                </a:lnTo>
                <a:lnTo>
                  <a:pt x="0" y="3816068"/>
                </a:lnTo>
                <a:lnTo>
                  <a:pt x="0" y="0"/>
                </a:lnTo>
                <a:close/>
              </a:path>
            </a:pathLst>
          </a:custGeom>
          <a:blipFill rotWithShape="1">
            <a:blip r:embed="rId11">
              <a:alphaModFix/>
            </a:blip>
            <a:stretch>
              <a:fillRect b="-20308" l="0" r="0" t="-6668"/>
            </a:stretch>
          </a:blipFill>
          <a:ln>
            <a:noFill/>
          </a:ln>
        </p:spPr>
      </p:sp>
      <p:sp>
        <p:nvSpPr>
          <p:cNvPr id="183" name="Google Shape;183;p15"/>
          <p:cNvSpPr txBox="1"/>
          <p:nvPr/>
        </p:nvSpPr>
        <p:spPr>
          <a:xfrm>
            <a:off x="1010601" y="769414"/>
            <a:ext cx="16230600" cy="184785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000000"/>
                </a:solidFill>
                <a:latin typeface="East Sea Dokdo"/>
                <a:ea typeface="East Sea Dokdo"/>
                <a:cs typeface="East Sea Dokdo"/>
                <a:sym typeface="East Sea Dokdo"/>
              </a:rPr>
              <a:t>Meet the Team</a:t>
            </a:r>
            <a:endParaRPr/>
          </a:p>
        </p:txBody>
      </p:sp>
      <p:grpSp>
        <p:nvGrpSpPr>
          <p:cNvPr id="184" name="Google Shape;184;p15"/>
          <p:cNvGrpSpPr/>
          <p:nvPr/>
        </p:nvGrpSpPr>
        <p:grpSpPr>
          <a:xfrm>
            <a:off x="1028700" y="7760502"/>
            <a:ext cx="3816068" cy="972775"/>
            <a:chOff x="0" y="114300"/>
            <a:chExt cx="5088091" cy="1297033"/>
          </a:xfrm>
        </p:grpSpPr>
        <p:sp>
          <p:nvSpPr>
            <p:cNvPr id="185" name="Google Shape;185;p15"/>
            <p:cNvSpPr txBox="1"/>
            <p:nvPr/>
          </p:nvSpPr>
          <p:spPr>
            <a:xfrm>
              <a:off x="0" y="114300"/>
              <a:ext cx="5088091"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John Doe</a:t>
              </a:r>
              <a:endParaRPr/>
            </a:p>
          </p:txBody>
        </p:sp>
        <p:sp>
          <p:nvSpPr>
            <p:cNvPr id="186" name="Google Shape;186;p15"/>
            <p:cNvSpPr txBox="1"/>
            <p:nvPr/>
          </p:nvSpPr>
          <p:spPr>
            <a:xfrm>
              <a:off x="0" y="1074148"/>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position</a:t>
              </a:r>
              <a:endParaRPr/>
            </a:p>
          </p:txBody>
        </p:sp>
      </p:grpSp>
      <p:grpSp>
        <p:nvGrpSpPr>
          <p:cNvPr id="187" name="Google Shape;187;p15"/>
          <p:cNvGrpSpPr/>
          <p:nvPr/>
        </p:nvGrpSpPr>
        <p:grpSpPr>
          <a:xfrm>
            <a:off x="5166877" y="7760502"/>
            <a:ext cx="3816068" cy="972775"/>
            <a:chOff x="0" y="114300"/>
            <a:chExt cx="5088091" cy="1297033"/>
          </a:xfrm>
        </p:grpSpPr>
        <p:sp>
          <p:nvSpPr>
            <p:cNvPr id="188" name="Google Shape;188;p15"/>
            <p:cNvSpPr txBox="1"/>
            <p:nvPr/>
          </p:nvSpPr>
          <p:spPr>
            <a:xfrm>
              <a:off x="0" y="114300"/>
              <a:ext cx="5088091"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Jane Doe</a:t>
              </a:r>
              <a:endParaRPr/>
            </a:p>
          </p:txBody>
        </p:sp>
        <p:sp>
          <p:nvSpPr>
            <p:cNvPr id="189" name="Google Shape;189;p15"/>
            <p:cNvSpPr txBox="1"/>
            <p:nvPr/>
          </p:nvSpPr>
          <p:spPr>
            <a:xfrm>
              <a:off x="0" y="1074148"/>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position</a:t>
              </a:r>
              <a:endParaRPr/>
            </a:p>
          </p:txBody>
        </p:sp>
      </p:grpSp>
      <p:grpSp>
        <p:nvGrpSpPr>
          <p:cNvPr id="190" name="Google Shape;190;p15"/>
          <p:cNvGrpSpPr/>
          <p:nvPr/>
        </p:nvGrpSpPr>
        <p:grpSpPr>
          <a:xfrm>
            <a:off x="9305054" y="7760502"/>
            <a:ext cx="3816068" cy="972775"/>
            <a:chOff x="0" y="114300"/>
            <a:chExt cx="5088091" cy="1297033"/>
          </a:xfrm>
        </p:grpSpPr>
        <p:sp>
          <p:nvSpPr>
            <p:cNvPr id="191" name="Google Shape;191;p15"/>
            <p:cNvSpPr txBox="1"/>
            <p:nvPr/>
          </p:nvSpPr>
          <p:spPr>
            <a:xfrm>
              <a:off x="0" y="114300"/>
              <a:ext cx="5088091"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John Doe</a:t>
              </a:r>
              <a:endParaRPr/>
            </a:p>
          </p:txBody>
        </p:sp>
        <p:sp>
          <p:nvSpPr>
            <p:cNvPr id="192" name="Google Shape;192;p15"/>
            <p:cNvSpPr txBox="1"/>
            <p:nvPr/>
          </p:nvSpPr>
          <p:spPr>
            <a:xfrm>
              <a:off x="0" y="1074148"/>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position</a:t>
              </a:r>
              <a:endParaRPr/>
            </a:p>
          </p:txBody>
        </p:sp>
      </p:grpSp>
      <p:grpSp>
        <p:nvGrpSpPr>
          <p:cNvPr id="193" name="Google Shape;193;p15"/>
          <p:cNvGrpSpPr/>
          <p:nvPr/>
        </p:nvGrpSpPr>
        <p:grpSpPr>
          <a:xfrm>
            <a:off x="13425132" y="7760502"/>
            <a:ext cx="3816068" cy="972775"/>
            <a:chOff x="0" y="114300"/>
            <a:chExt cx="5088091" cy="1297033"/>
          </a:xfrm>
        </p:grpSpPr>
        <p:sp>
          <p:nvSpPr>
            <p:cNvPr id="194" name="Google Shape;194;p15"/>
            <p:cNvSpPr txBox="1"/>
            <p:nvPr/>
          </p:nvSpPr>
          <p:spPr>
            <a:xfrm>
              <a:off x="0" y="114300"/>
              <a:ext cx="5088091" cy="850900"/>
            </a:xfrm>
            <a:prstGeom prst="rect">
              <a:avLst/>
            </a:prstGeom>
            <a:noFill/>
            <a:ln>
              <a:noFill/>
            </a:ln>
          </p:spPr>
          <p:txBody>
            <a:bodyPr anchorCtr="0" anchor="t" bIns="0" lIns="0" spcFirstLastPara="1" rIns="0" wrap="square" tIns="0">
              <a:spAutoFit/>
            </a:bodyPr>
            <a:lstStyle/>
            <a:p>
              <a:pPr indent="0" lvl="0" marL="0" marR="0" rtl="0" algn="l">
                <a:lnSpc>
                  <a:spcPct val="69979"/>
                </a:lnSpc>
                <a:spcBef>
                  <a:spcPts val="0"/>
                </a:spcBef>
                <a:spcAft>
                  <a:spcPts val="0"/>
                </a:spcAft>
                <a:buNone/>
              </a:pPr>
              <a:r>
                <a:rPr b="0" i="0" lang="en-US" sz="4800" u="none" cap="none" strike="noStrike">
                  <a:solidFill>
                    <a:srgbClr val="000000"/>
                  </a:solidFill>
                  <a:latin typeface="East Sea Dokdo"/>
                  <a:ea typeface="East Sea Dokdo"/>
                  <a:cs typeface="East Sea Dokdo"/>
                  <a:sym typeface="East Sea Dokdo"/>
                </a:rPr>
                <a:t>Jane Doe</a:t>
              </a:r>
              <a:endParaRPr/>
            </a:p>
          </p:txBody>
        </p:sp>
        <p:sp>
          <p:nvSpPr>
            <p:cNvPr id="195" name="Google Shape;195;p15"/>
            <p:cNvSpPr txBox="1"/>
            <p:nvPr/>
          </p:nvSpPr>
          <p:spPr>
            <a:xfrm>
              <a:off x="0" y="1074148"/>
              <a:ext cx="5088091"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position</a:t>
              </a:r>
              <a:endParaRPr/>
            </a:p>
          </p:txBody>
        </p:sp>
      </p:gr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Black History Month Appreciation Progra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